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4" r:id="rId2"/>
    <p:sldId id="425" r:id="rId3"/>
    <p:sldId id="424" r:id="rId4"/>
    <p:sldId id="356" r:id="rId5"/>
    <p:sldId id="33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4686"/>
  </p:normalViewPr>
  <p:slideViewPr>
    <p:cSldViewPr snapToGrid="0" snapToObjects="1">
      <p:cViewPr varScale="1">
        <p:scale>
          <a:sx n="85" d="100"/>
          <a:sy n="85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DA295-F71C-9641-9CB0-E4D35B3CB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8DB433-A125-EE42-9368-1828D13A8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11EC19-C2CC-674B-B22B-88853761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DC5EA-06B5-484F-BD20-83444BE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0E6C52-8389-3244-ACF8-225372BC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834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D20D9-7E0A-9C44-A7E2-0C130D61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9C00D-826B-3B4B-A9CC-3F84447B2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C717E-EB4F-F542-91F7-B24865B7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F0A36A-C8BC-1042-BFAA-C39D8380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23546-C01C-BB49-91B7-D1F3D1985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195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9866E5-7795-2546-984E-F1461CC1F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847815-2F61-EB41-A0E8-06450123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D097AF-6394-EA43-9A00-86EE69C4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42A9D9-E86F-BF42-9EF3-16695EEF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8ABAE-CFB1-174A-BA27-CD125CFC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46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5139D-9BB0-7B42-ACF8-DC81591A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36439-1DB6-9849-83F2-424AB067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A911E-4E5F-FA46-9D09-711C26CF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B500C-F70F-3046-8BEA-99746AF2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5E9D7-3182-0A43-A479-C67C3EE7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57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1DE92-38AB-CC41-839F-72563615A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BFE87-53B5-6F4E-A0FE-494BFCF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00684-9432-DC43-BDCE-2BAF012D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616FF-C223-1346-8BF7-B92A5519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778280-9694-FC46-8990-B8813A45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27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1AA9D-4086-074A-BDE5-D9988673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AEEF7-600E-FE4B-9786-E4B4C3989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73F10B-F391-684F-B0CC-A38C8665A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C987B-F425-224C-98CD-8DB298E6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7F5FC-1859-CD4B-A08F-6232AFCF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57733-9363-DE4F-ACD6-78D2B14B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460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BCF5E-0DB7-DD4E-B63C-C79D2D75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E7DF99-CA75-BA45-888C-C040D81A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27E00-071B-4849-8319-C688B73BB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6C8D27-BE22-A44C-A5CB-B3F4BC55B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F16407-316A-7B43-933D-968ABD5C0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9FDB0B-757C-E744-B290-829C5AF8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744462-C029-F747-9839-AF4AE9AE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732C38-2209-9043-AA55-AEF6BF39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851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D2EB5-DFE8-5640-ACB3-12C22862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2B9D66-585E-834E-A563-EC1C3B74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0ABBC5-1C82-094A-A29F-4B15929F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6D5B21-F841-3B4D-BDAD-2A18AA19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59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6593D-66CE-9541-ADBD-E9B07538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0A9A2A-5DBC-F94E-8435-F06DB097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132C1-39B0-3E4B-99AB-39A952C4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463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EB586-D0A6-2145-A4C1-19454C6A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B0F46D-30A3-3F4A-A0D5-6C4A4C4B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5D1643-9892-D44D-81C7-42E4DA11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C97FD7-6F78-C849-A6E1-AD99FA5C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499265-4078-254E-9681-568A14B3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7276B6-3630-8749-AFED-39971A48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576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4C159-CCAB-A34A-82FF-C8F92FA32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6E2A0D-73E4-7A41-B730-6605D1814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F8AD5-7371-1046-AE2E-45EF4D5BF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89F778-0ED3-1748-BC96-18E3248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DBD7D-9DB2-E144-ACFF-1ADB32A1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8D325E-0F0A-964F-9F2F-1A1CA7A5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612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27C4FD-28FF-F84E-AC9A-09819E06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F0918E-D87A-EB42-AACB-D70DFF0B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98174-87E3-E14F-906E-4076773BA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5C969-DB2F-4D4F-8B52-AA4403D897DC}" type="datetimeFigureOut">
              <a:rPr kumimoji="1" lang="ko-KR" altLang="en-US" smtClean="0"/>
              <a:t>2022. 4. 27.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8166B1-7DA3-5D41-B755-CB09871D7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9E8AAB-F8F3-6A45-89A5-F72B811A3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B7413-68F0-9945-8C2E-C97039012FD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538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E65F76E-91EA-CF44-BF51-321E3379EE3B}"/>
              </a:ext>
            </a:extLst>
          </p:cNvPr>
          <p:cNvGraphicFramePr>
            <a:graphicFrameLocks noGrp="1"/>
          </p:cNvGraphicFramePr>
          <p:nvPr/>
        </p:nvGraphicFramePr>
        <p:xfrm>
          <a:off x="982468" y="1787236"/>
          <a:ext cx="10111356" cy="332423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0374">
                  <a:extLst>
                    <a:ext uri="{9D8B030D-6E8A-4147-A177-3AD203B41FA5}">
                      <a16:colId xmlns:a16="http://schemas.microsoft.com/office/drawing/2014/main" val="205014351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410771446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3103168461"/>
                    </a:ext>
                  </a:extLst>
                </a:gridCol>
                <a:gridCol w="1136073">
                  <a:extLst>
                    <a:ext uri="{9D8B030D-6E8A-4147-A177-3AD203B41FA5}">
                      <a16:colId xmlns:a16="http://schemas.microsoft.com/office/drawing/2014/main" val="541549500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855034533"/>
                    </a:ext>
                  </a:extLst>
                </a:gridCol>
                <a:gridCol w="997527">
                  <a:extLst>
                    <a:ext uri="{9D8B030D-6E8A-4147-A177-3AD203B41FA5}">
                      <a16:colId xmlns:a16="http://schemas.microsoft.com/office/drawing/2014/main" val="1325169588"/>
                    </a:ext>
                  </a:extLst>
                </a:gridCol>
                <a:gridCol w="1163782">
                  <a:extLst>
                    <a:ext uri="{9D8B030D-6E8A-4147-A177-3AD203B41FA5}">
                      <a16:colId xmlns:a16="http://schemas.microsoft.com/office/drawing/2014/main" val="3285186655"/>
                    </a:ext>
                  </a:extLst>
                </a:gridCol>
                <a:gridCol w="2410691">
                  <a:extLst>
                    <a:ext uri="{9D8B030D-6E8A-4147-A177-3AD203B41FA5}">
                      <a16:colId xmlns:a16="http://schemas.microsoft.com/office/drawing/2014/main" val="3479006047"/>
                    </a:ext>
                  </a:extLst>
                </a:gridCol>
              </a:tblGrid>
              <a:tr h="34634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일반동사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조동사</a:t>
                      </a:r>
                      <a:r>
                        <a:rPr lang="en-US" altLang="ko-KR" sz="1600" dirty="0"/>
                        <a:t>+</a:t>
                      </a:r>
                      <a:r>
                        <a:rPr lang="ko-KR" altLang="en-US" sz="1600" dirty="0" err="1"/>
                        <a:t>원형동사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3168891"/>
                  </a:ext>
                </a:extLst>
              </a:tr>
              <a:tr h="493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인칭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can do / can be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388214"/>
                  </a:ext>
                </a:extLst>
              </a:tr>
              <a:tr h="49307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복수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can do / can be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88819"/>
                  </a:ext>
                </a:extLst>
              </a:tr>
              <a:tr h="493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인칭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can do / can be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12993"/>
                  </a:ext>
                </a:extLst>
              </a:tr>
              <a:tr h="49307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복수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you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can do / can be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315659"/>
                  </a:ext>
                </a:extLst>
              </a:tr>
              <a:tr h="493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인칭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단수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she/he/it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loves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does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can do / can be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809482"/>
                  </a:ext>
                </a:extLst>
              </a:tr>
              <a:tr h="49307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복수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love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have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can do / can be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61809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9B94AFA-CC8B-B04F-86AC-A61E57A54C95}"/>
              </a:ext>
            </a:extLst>
          </p:cNvPr>
          <p:cNvSpPr txBox="1"/>
          <p:nvPr/>
        </p:nvSpPr>
        <p:spPr>
          <a:xfrm>
            <a:off x="6779823" y="5446467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* 3</a:t>
            </a:r>
            <a:r>
              <a:rPr kumimoji="1" lang="ko-KR" altLang="en-US" dirty="0"/>
              <a:t>인칭 단수 주어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현재시제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→ </a:t>
            </a:r>
            <a:r>
              <a:rPr kumimoji="1" lang="ko-KR" altLang="en-US" dirty="0"/>
              <a:t>동사 </a:t>
            </a:r>
            <a:r>
              <a:rPr kumimoji="1" lang="en-US" altLang="ko-KR" dirty="0"/>
              <a:t>+ 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655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440F3-A7EE-A44B-BCB1-EEC58902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037" y="1615265"/>
            <a:ext cx="8731832" cy="3589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b="1" dirty="0"/>
              <a:t>There is </a:t>
            </a:r>
            <a:r>
              <a:rPr kumimoji="1" lang="en-US" altLang="ko-KR" sz="2400" dirty="0"/>
              <a:t>/ </a:t>
            </a:r>
            <a:r>
              <a:rPr kumimoji="1" lang="en-US" altLang="ko-KR" sz="2400" b="1" dirty="0"/>
              <a:t>are + </a:t>
            </a:r>
            <a:r>
              <a:rPr kumimoji="1" lang="ko-KR" altLang="en-US" sz="2000" b="1" dirty="0"/>
              <a:t>명사</a:t>
            </a:r>
            <a:r>
              <a:rPr kumimoji="1" lang="en-US" altLang="ko-KR" sz="2400" b="1" dirty="0"/>
              <a:t> </a:t>
            </a:r>
            <a:r>
              <a:rPr kumimoji="1" lang="en-US" altLang="ko-KR" b="1" dirty="0"/>
              <a:t> </a:t>
            </a:r>
            <a:r>
              <a:rPr kumimoji="1" lang="en-US" altLang="ko-KR" sz="1800" dirty="0"/>
              <a:t>( </a:t>
            </a:r>
            <a:r>
              <a:rPr kumimoji="1" lang="en-US" altLang="ko-KR" sz="1800" b="1" dirty="0"/>
              <a:t>– </a:t>
            </a:r>
            <a:r>
              <a:rPr kumimoji="1" lang="ko-KR" altLang="en-US" sz="1800" dirty="0"/>
              <a:t>이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 있다</a:t>
            </a:r>
            <a:r>
              <a:rPr kumimoji="1" lang="en-US" altLang="ko-KR" sz="1800" dirty="0"/>
              <a:t>.)</a:t>
            </a:r>
            <a:r>
              <a:rPr kumimoji="1" lang="ko-KR" altLang="en-US" sz="1800" dirty="0"/>
              <a:t>  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sz="2400" dirty="0"/>
              <a:t>There </a:t>
            </a:r>
            <a:r>
              <a:rPr kumimoji="1" lang="en-US" altLang="ko-KR" sz="2400" b="1" dirty="0"/>
              <a:t>is</a:t>
            </a:r>
            <a:r>
              <a:rPr kumimoji="1" lang="en-US" altLang="ko-KR" sz="2400" dirty="0"/>
              <a:t> + </a:t>
            </a:r>
            <a:r>
              <a:rPr kumimoji="1" lang="ko-KR" altLang="en-US" sz="2000" dirty="0"/>
              <a:t>단수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명사</a:t>
            </a:r>
            <a:r>
              <a:rPr kumimoji="1" lang="ko-KR" altLang="en-US" sz="2400" dirty="0"/>
              <a:t> </a:t>
            </a:r>
            <a:r>
              <a:rPr kumimoji="1" lang="en-US" altLang="ko-KR" dirty="0"/>
              <a:t> </a:t>
            </a:r>
            <a:r>
              <a:rPr kumimoji="1" lang="ko-KR" altLang="en-US" dirty="0"/>
              <a:t>     </a:t>
            </a:r>
            <a:r>
              <a:rPr kumimoji="1" lang="en-US" altLang="ko-KR" sz="2000" dirty="0"/>
              <a:t>There </a:t>
            </a:r>
            <a:r>
              <a:rPr kumimoji="1" lang="en-US" altLang="ko-KR" sz="2000" b="1" dirty="0"/>
              <a:t>is</a:t>
            </a:r>
            <a:r>
              <a:rPr kumimoji="1" lang="en-US" altLang="ko-KR" sz="2000" dirty="0"/>
              <a:t> </a:t>
            </a:r>
            <a:r>
              <a:rPr kumimoji="1" lang="en-US" altLang="ko-KR" sz="2000" u="sng" dirty="0"/>
              <a:t>a book</a:t>
            </a:r>
            <a:r>
              <a:rPr kumimoji="1" lang="en-US" altLang="ko-KR" sz="2000" dirty="0"/>
              <a:t> on the desk.</a:t>
            </a:r>
          </a:p>
          <a:p>
            <a:pPr marL="0" indent="0">
              <a:buNone/>
            </a:pPr>
            <a:r>
              <a:rPr kumimoji="1" lang="ko-KR" altLang="en-US" sz="2000" dirty="0"/>
              <a:t>                                   </a:t>
            </a:r>
            <a:r>
              <a:rPr kumimoji="1" lang="en-US" altLang="ko-KR" sz="2000" dirty="0"/>
              <a:t>       There </a:t>
            </a:r>
            <a:r>
              <a:rPr kumimoji="1" lang="en-US" altLang="ko-KR" sz="2000" b="1" dirty="0"/>
              <a:t>was</a:t>
            </a:r>
            <a:r>
              <a:rPr kumimoji="1" lang="en-US" altLang="ko-KR" sz="2000" dirty="0"/>
              <a:t> </a:t>
            </a:r>
            <a:r>
              <a:rPr kumimoji="1" lang="en-US" altLang="ko-KR" sz="2000" u="sng" dirty="0"/>
              <a:t>a book</a:t>
            </a:r>
            <a:r>
              <a:rPr kumimoji="1" lang="en-US" altLang="ko-KR" sz="2000" dirty="0"/>
              <a:t> on the desk.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sz="2400" dirty="0"/>
              <a:t>There </a:t>
            </a:r>
            <a:r>
              <a:rPr kumimoji="1" lang="en-US" altLang="ko-KR" sz="2400" b="1" dirty="0"/>
              <a:t>are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ko-KR" altLang="en-US" sz="2000" dirty="0"/>
              <a:t>복수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명사</a:t>
            </a:r>
            <a:r>
              <a:rPr kumimoji="1" lang="ko-KR" altLang="en-US" dirty="0"/>
              <a:t>    </a:t>
            </a:r>
            <a:r>
              <a:rPr kumimoji="1" lang="en-US" altLang="ko-KR" sz="2000" dirty="0"/>
              <a:t>There </a:t>
            </a:r>
            <a:r>
              <a:rPr kumimoji="1" lang="en-US" altLang="ko-KR" sz="2000" b="1" dirty="0"/>
              <a:t>are</a:t>
            </a:r>
            <a:r>
              <a:rPr kumimoji="1" lang="en-US" altLang="ko-KR" sz="2000" dirty="0"/>
              <a:t> </a:t>
            </a:r>
            <a:r>
              <a:rPr kumimoji="1" lang="en-US" altLang="ko-KR" sz="2000" u="sng" dirty="0"/>
              <a:t>books</a:t>
            </a:r>
            <a:r>
              <a:rPr kumimoji="1" lang="en-US" altLang="ko-KR" sz="2000" dirty="0"/>
              <a:t> on the desk.</a:t>
            </a:r>
          </a:p>
          <a:p>
            <a:pPr marL="0" indent="0">
              <a:buNone/>
            </a:pPr>
            <a:r>
              <a:rPr kumimoji="1" lang="en-US" altLang="ko-KR" sz="2000" dirty="0"/>
              <a:t>                                          There </a:t>
            </a:r>
            <a:r>
              <a:rPr kumimoji="1" lang="en-US" altLang="ko-KR" sz="2000" b="1" dirty="0"/>
              <a:t>were</a:t>
            </a:r>
            <a:r>
              <a:rPr kumimoji="1" lang="en-US" altLang="ko-KR" sz="2000" dirty="0"/>
              <a:t> </a:t>
            </a:r>
            <a:r>
              <a:rPr kumimoji="1" lang="en-US" altLang="ko-KR" sz="2000" u="sng" dirty="0"/>
              <a:t>books</a:t>
            </a:r>
            <a:r>
              <a:rPr kumimoji="1" lang="en-US" altLang="ko-KR" sz="2000" dirty="0"/>
              <a:t> on the desk.</a:t>
            </a:r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3742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432E96B2-C370-4949-A0D6-5BE05E1646B0}"/>
              </a:ext>
            </a:extLst>
          </p:cNvPr>
          <p:cNvSpPr/>
          <p:nvPr/>
        </p:nvSpPr>
        <p:spPr>
          <a:xfrm>
            <a:off x="956423" y="1458766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E80E47-D45E-1B4E-87D3-ACE2DC9599C6}"/>
              </a:ext>
            </a:extLst>
          </p:cNvPr>
          <p:cNvSpPr/>
          <p:nvPr/>
        </p:nvSpPr>
        <p:spPr>
          <a:xfrm>
            <a:off x="1963687" y="1441633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9060DC2-D1E8-5046-90E9-47F0045006A2}"/>
              </a:ext>
            </a:extLst>
          </p:cNvPr>
          <p:cNvSpPr/>
          <p:nvPr/>
        </p:nvSpPr>
        <p:spPr>
          <a:xfrm>
            <a:off x="2970952" y="1441633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8BBCA1D-B0D0-8E40-B251-EEFFCAB319B9}"/>
              </a:ext>
            </a:extLst>
          </p:cNvPr>
          <p:cNvSpPr/>
          <p:nvPr/>
        </p:nvSpPr>
        <p:spPr>
          <a:xfrm>
            <a:off x="963564" y="2652096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B2D28EB-BE9E-5E4A-A7CF-08E45A753CBC}"/>
              </a:ext>
            </a:extLst>
          </p:cNvPr>
          <p:cNvSpPr/>
          <p:nvPr/>
        </p:nvSpPr>
        <p:spPr>
          <a:xfrm>
            <a:off x="2970952" y="2652096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967503F-99DF-0740-914E-09A9EF0E6C3E}"/>
              </a:ext>
            </a:extLst>
          </p:cNvPr>
          <p:cNvSpPr/>
          <p:nvPr/>
        </p:nvSpPr>
        <p:spPr>
          <a:xfrm>
            <a:off x="1963687" y="2652096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E6C1408-B6CD-454F-98DC-82C6015E042B}"/>
              </a:ext>
            </a:extLst>
          </p:cNvPr>
          <p:cNvSpPr/>
          <p:nvPr/>
        </p:nvSpPr>
        <p:spPr>
          <a:xfrm>
            <a:off x="3978217" y="2652096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315C966-3862-7347-9541-C73CA1BD1947}"/>
              </a:ext>
            </a:extLst>
          </p:cNvPr>
          <p:cNvSpPr/>
          <p:nvPr/>
        </p:nvSpPr>
        <p:spPr>
          <a:xfrm>
            <a:off x="963564" y="4115137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3C09684-16B8-4A44-B5AC-046404CDC47C}"/>
              </a:ext>
            </a:extLst>
          </p:cNvPr>
          <p:cNvSpPr/>
          <p:nvPr/>
        </p:nvSpPr>
        <p:spPr>
          <a:xfrm>
            <a:off x="2016071" y="4115136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2A24BD-F302-9344-A9F4-90BC5AA03621}"/>
              </a:ext>
            </a:extLst>
          </p:cNvPr>
          <p:cNvSpPr/>
          <p:nvPr/>
        </p:nvSpPr>
        <p:spPr>
          <a:xfrm>
            <a:off x="3039996" y="4115135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A44BDE5-E805-1448-BF33-F69650CE1AD5}"/>
              </a:ext>
            </a:extLst>
          </p:cNvPr>
          <p:cNvSpPr/>
          <p:nvPr/>
        </p:nvSpPr>
        <p:spPr>
          <a:xfrm>
            <a:off x="4047261" y="4115133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04D5AC7-4C4D-7D41-9D13-2B611703FD2A}"/>
              </a:ext>
            </a:extLst>
          </p:cNvPr>
          <p:cNvSpPr/>
          <p:nvPr/>
        </p:nvSpPr>
        <p:spPr>
          <a:xfrm>
            <a:off x="5054526" y="4115133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4996DD-BE26-7641-A8DE-F32669DA9747}"/>
              </a:ext>
            </a:extLst>
          </p:cNvPr>
          <p:cNvSpPr/>
          <p:nvPr/>
        </p:nvSpPr>
        <p:spPr>
          <a:xfrm>
            <a:off x="6073679" y="4115133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D2FB0CC-4395-5749-A85B-75DFB9684DF2}"/>
              </a:ext>
            </a:extLst>
          </p:cNvPr>
          <p:cNvSpPr/>
          <p:nvPr/>
        </p:nvSpPr>
        <p:spPr>
          <a:xfrm>
            <a:off x="963564" y="5569601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20787D8-7390-884B-9D2B-A4855370ED6E}"/>
              </a:ext>
            </a:extLst>
          </p:cNvPr>
          <p:cNvSpPr/>
          <p:nvPr/>
        </p:nvSpPr>
        <p:spPr>
          <a:xfrm>
            <a:off x="2016071" y="5569600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DADA7A0-D2B0-7F4B-9ED8-710091B11897}"/>
              </a:ext>
            </a:extLst>
          </p:cNvPr>
          <p:cNvSpPr/>
          <p:nvPr/>
        </p:nvSpPr>
        <p:spPr>
          <a:xfrm>
            <a:off x="3039996" y="5569599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CA4FABA-ABEA-2344-8A83-3C3F471E8343}"/>
              </a:ext>
            </a:extLst>
          </p:cNvPr>
          <p:cNvSpPr/>
          <p:nvPr/>
        </p:nvSpPr>
        <p:spPr>
          <a:xfrm>
            <a:off x="4047261" y="5569597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E79740E-182B-714C-A214-00DC99D28C4B}"/>
              </a:ext>
            </a:extLst>
          </p:cNvPr>
          <p:cNvSpPr/>
          <p:nvPr/>
        </p:nvSpPr>
        <p:spPr>
          <a:xfrm>
            <a:off x="5054526" y="5569597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F3C3E84-3462-B94D-9605-CF7F54869B99}"/>
              </a:ext>
            </a:extLst>
          </p:cNvPr>
          <p:cNvSpPr/>
          <p:nvPr/>
        </p:nvSpPr>
        <p:spPr>
          <a:xfrm>
            <a:off x="6073679" y="5569597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E1FA36C-4E10-C944-8D30-C0867E7A3877}"/>
              </a:ext>
            </a:extLst>
          </p:cNvPr>
          <p:cNvSpPr/>
          <p:nvPr/>
        </p:nvSpPr>
        <p:spPr>
          <a:xfrm>
            <a:off x="9235972" y="5569596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D560366-93CC-AD4A-8837-7AF6D66D01E1}"/>
              </a:ext>
            </a:extLst>
          </p:cNvPr>
          <p:cNvSpPr/>
          <p:nvPr/>
        </p:nvSpPr>
        <p:spPr>
          <a:xfrm>
            <a:off x="8183465" y="5569596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3B70D0E-B687-1C45-B509-CC2D0FA7E435}"/>
              </a:ext>
            </a:extLst>
          </p:cNvPr>
          <p:cNvSpPr/>
          <p:nvPr/>
        </p:nvSpPr>
        <p:spPr>
          <a:xfrm>
            <a:off x="7130958" y="5569596"/>
            <a:ext cx="229448" cy="2525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D29243-9589-8F4A-97F4-9DB691426276}"/>
              </a:ext>
            </a:extLst>
          </p:cNvPr>
          <p:cNvSpPr txBox="1"/>
          <p:nvPr/>
        </p:nvSpPr>
        <p:spPr>
          <a:xfrm>
            <a:off x="766482" y="443753"/>
            <a:ext cx="8169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b="1" dirty="0"/>
              <a:t>부정 대명사 </a:t>
            </a:r>
            <a:r>
              <a:rPr kumimoji="1" lang="en-US" altLang="ko-KR" sz="2400" b="1" dirty="0"/>
              <a:t>  one, another, others, the other, the others, some</a:t>
            </a:r>
            <a:endParaRPr kumimoji="1" lang="ko-KR" alt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A9AE6-1341-494A-866F-17D39C55F705}"/>
              </a:ext>
            </a:extLst>
          </p:cNvPr>
          <p:cNvSpPr txBox="1"/>
          <p:nvPr/>
        </p:nvSpPr>
        <p:spPr>
          <a:xfrm>
            <a:off x="9949197" y="55558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......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06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F0C438-7E90-1C40-9BE3-30760E3F9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87032"/>
              </p:ext>
            </p:extLst>
          </p:nvPr>
        </p:nvGraphicFramePr>
        <p:xfrm>
          <a:off x="3194490" y="1719269"/>
          <a:ext cx="5289261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67">
                  <a:extLst>
                    <a:ext uri="{9D8B030D-6E8A-4147-A177-3AD203B41FA5}">
                      <a16:colId xmlns:a16="http://schemas.microsoft.com/office/drawing/2014/main" val="2507209756"/>
                    </a:ext>
                  </a:extLst>
                </a:gridCol>
                <a:gridCol w="3237194">
                  <a:extLst>
                    <a:ext uri="{9D8B030D-6E8A-4147-A177-3AD203B41FA5}">
                      <a16:colId xmlns:a16="http://schemas.microsoft.com/office/drawing/2014/main" val="2768169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대명사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형용사</a:t>
                      </a:r>
                      <a:r>
                        <a:rPr lang="en-US" altLang="ko-KR" dirty="0"/>
                        <a:t> (+</a:t>
                      </a:r>
                      <a:r>
                        <a:rPr lang="ko-KR" altLang="en-US" dirty="0"/>
                        <a:t>명사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01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one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one book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1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another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another book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8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other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book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6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the other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the other book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64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the other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the other </a:t>
                      </a:r>
                      <a:r>
                        <a:rPr lang="en-US" altLang="ko-KR" sz="2400" dirty="0">
                          <a:solidFill>
                            <a:schemeClr val="tx1"/>
                          </a:solidFill>
                        </a:rPr>
                        <a:t>book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11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some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some book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72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4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B4FA4-4087-7A47-A402-DB806F15925A}"/>
              </a:ext>
            </a:extLst>
          </p:cNvPr>
          <p:cNvSpPr txBox="1"/>
          <p:nvPr/>
        </p:nvSpPr>
        <p:spPr>
          <a:xfrm>
            <a:off x="665018" y="1181035"/>
            <a:ext cx="110974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1. Two boys came in. ________ was tall, and ________ was short.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 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2. I have three pets. ________ is a cat, ________ is a dog and ________ is a turtle.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 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3. We have ten members in our team. Three are from England, and ________ are from Canada.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 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4. Would you like ________ cup of coffee?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 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5. ________ people like cats, and ________ like dogs.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 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6. I don’t have a pen. Can you lend me ________?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 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7. I don’t like this one. Could you show me ________? 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 </a:t>
            </a:r>
            <a:endParaRPr lang="ko-KR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8. Be kind to ________.</a:t>
            </a:r>
            <a:endParaRPr lang="ko-KR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865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303</Words>
  <Application>Microsoft Office PowerPoint</Application>
  <PresentationFormat>와이드스크린</PresentationFormat>
  <Paragraphs>83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이상민</cp:lastModifiedBy>
  <cp:revision>8</cp:revision>
  <dcterms:created xsi:type="dcterms:W3CDTF">2022-04-18T12:32:53Z</dcterms:created>
  <dcterms:modified xsi:type="dcterms:W3CDTF">2022-04-27T06:29:28Z</dcterms:modified>
</cp:coreProperties>
</file>