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8540413" cy="262080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254" userDrawn="1">
          <p15:clr>
            <a:srgbClr val="A4A3A4"/>
          </p15:clr>
        </p15:guide>
        <p15:guide id="2" pos="5839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AXrcIjK6CwQYNPsjCKby9+1Z8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8CD"/>
    <a:srgbClr val="63B8AC"/>
    <a:srgbClr val="F18C8D"/>
    <a:srgbClr val="F16D6D"/>
    <a:srgbClr val="86CFC6"/>
    <a:srgbClr val="E6E6E6"/>
    <a:srgbClr val="385E5C"/>
    <a:srgbClr val="ACE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68EAFB-9B3C-440A-B0BE-3A5366931758}">
  <a:tblStyle styleId="{6D68EAFB-9B3C-440A-B0BE-3A53669317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FF1C06-4C64-4800-BDB5-16752CE6FA8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FF4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4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294" y="14"/>
      </p:cViewPr>
      <p:guideLst>
        <p:guide orient="horz" pos="8254"/>
        <p:guide pos="5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44305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88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390531" y="4289141"/>
            <a:ext cx="15759351" cy="912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66"/>
              <a:buFont typeface="Calibri"/>
              <a:buNone/>
              <a:defRPr sz="121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317552" y="13765288"/>
            <a:ext cx="13905310" cy="632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4866"/>
              <a:buNone/>
              <a:defRPr sz="4866"/>
            </a:lvl1pPr>
            <a:lvl2pPr lvl="1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None/>
              <a:defRPr sz="4055"/>
            </a:lvl2pPr>
            <a:lvl3pPr lvl="2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/>
            </a:lvl3pPr>
            <a:lvl4pPr lvl="3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4pPr>
            <a:lvl5pPr lvl="4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5pPr>
            <a:lvl6pPr lvl="5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6pPr>
            <a:lvl7pPr lvl="6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7pPr>
            <a:lvl8pPr lvl="7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8pPr>
            <a:lvl9pPr lvl="8" algn="ctr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274654" y="1395341"/>
            <a:ext cx="15991106" cy="5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955827" y="7295504"/>
            <a:ext cx="16628759" cy="1599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161822" y="10501497"/>
            <a:ext cx="22210101" cy="399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949609" y="6619599"/>
            <a:ext cx="22210101" cy="1176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274654" y="1395341"/>
            <a:ext cx="15991106" cy="5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274654" y="6976677"/>
            <a:ext cx="15991106" cy="1662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264998" y="6533817"/>
            <a:ext cx="15991106" cy="1090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66"/>
              <a:buFont typeface="Calibri"/>
              <a:buNone/>
              <a:defRPr sz="121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264998" y="17538767"/>
            <a:ext cx="15991106" cy="573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4866"/>
              <a:buNone/>
              <a:defRPr sz="4866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4055"/>
              <a:buNone/>
              <a:defRPr sz="405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3650"/>
              <a:buNone/>
              <a:defRPr sz="36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3244"/>
              <a:buNone/>
              <a:defRPr sz="32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3244"/>
              <a:buNone/>
              <a:defRPr sz="32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3244"/>
              <a:buNone/>
              <a:defRPr sz="32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3244"/>
              <a:buNone/>
              <a:defRPr sz="32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3244"/>
              <a:buNone/>
              <a:defRPr sz="32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rgbClr val="888888"/>
              </a:buClr>
              <a:buSzPts val="3244"/>
              <a:buNone/>
              <a:defRPr sz="32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74654" y="1395341"/>
            <a:ext cx="15991106" cy="5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274653" y="6976677"/>
            <a:ext cx="7879676" cy="1662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9386084" y="6976677"/>
            <a:ext cx="7879676" cy="1662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277068" y="1395341"/>
            <a:ext cx="15991106" cy="5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277070" y="6424611"/>
            <a:ext cx="7843463" cy="314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4866"/>
              <a:buNone/>
              <a:defRPr sz="4866" b="1"/>
            </a:lvl1pPr>
            <a:lvl2pPr marL="914400" lvl="1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None/>
              <a:defRPr sz="4055" b="1"/>
            </a:lvl2pPr>
            <a:lvl3pPr marL="1371600" lvl="2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 b="1"/>
            </a:lvl3pPr>
            <a:lvl4pPr marL="1828800" lvl="3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4pPr>
            <a:lvl5pPr marL="2286000" lvl="4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5pPr>
            <a:lvl6pPr marL="2743200" lvl="5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6pPr>
            <a:lvl7pPr marL="3200400" lvl="6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7pPr>
            <a:lvl8pPr marL="3657600" lvl="7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8pPr>
            <a:lvl9pPr marL="4114800" lvl="8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277070" y="9573214"/>
            <a:ext cx="7843463" cy="140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9386085" y="6424611"/>
            <a:ext cx="7882090" cy="3148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4866"/>
              <a:buNone/>
              <a:defRPr sz="4866" b="1"/>
            </a:lvl1pPr>
            <a:lvl2pPr marL="914400" lvl="1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None/>
              <a:defRPr sz="4055" b="1"/>
            </a:lvl2pPr>
            <a:lvl3pPr marL="1371600" lvl="2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 b="1"/>
            </a:lvl3pPr>
            <a:lvl4pPr marL="1828800" lvl="3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4pPr>
            <a:lvl5pPr marL="2286000" lvl="4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5pPr>
            <a:lvl6pPr marL="2743200" lvl="5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6pPr>
            <a:lvl7pPr marL="3200400" lvl="6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7pPr>
            <a:lvl8pPr marL="3657600" lvl="7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8pPr>
            <a:lvl9pPr marL="4114800" lvl="8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9386085" y="9573214"/>
            <a:ext cx="7882090" cy="1408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274654" y="1395341"/>
            <a:ext cx="15991106" cy="5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277068" y="1747202"/>
            <a:ext cx="5979766" cy="611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8"/>
              <a:buFont typeface="Calibri"/>
              <a:buNone/>
              <a:defRPr sz="64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7882090" y="3773478"/>
            <a:ext cx="9386084" cy="1862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640588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6488"/>
              <a:buChar char="•"/>
              <a:defRPr sz="6487"/>
            </a:lvl1pPr>
            <a:lvl2pPr marL="914400" lvl="1" indent="-589089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5677"/>
              <a:buChar char="•"/>
              <a:defRPr sz="5677"/>
            </a:lvl2pPr>
            <a:lvl3pPr marL="1371600" lvl="2" indent="-537591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866"/>
              <a:buChar char="•"/>
              <a:defRPr sz="4866"/>
            </a:lvl3pPr>
            <a:lvl4pPr marL="1828800" lvl="3" indent="-486092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Char char="•"/>
              <a:defRPr sz="4055"/>
            </a:lvl4pPr>
            <a:lvl5pPr marL="2286000" lvl="4" indent="-486092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Char char="•"/>
              <a:defRPr sz="4055"/>
            </a:lvl5pPr>
            <a:lvl6pPr marL="2743200" lvl="5" indent="-486092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Char char="•"/>
              <a:defRPr sz="4055"/>
            </a:lvl6pPr>
            <a:lvl7pPr marL="3200400" lvl="6" indent="-486092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Char char="•"/>
              <a:defRPr sz="4055"/>
            </a:lvl7pPr>
            <a:lvl8pPr marL="3657600" lvl="7" indent="-486092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Char char="•"/>
              <a:defRPr sz="4055"/>
            </a:lvl8pPr>
            <a:lvl9pPr marL="4114800" lvl="8" indent="-486092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Char char="•"/>
              <a:defRPr sz="4055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277068" y="7862411"/>
            <a:ext cx="5979766" cy="145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1pPr>
            <a:lvl2pPr marL="914400" lvl="1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839"/>
              <a:buNone/>
              <a:defRPr sz="2839"/>
            </a:lvl2pPr>
            <a:lvl3pPr marL="1371600" lvl="2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433"/>
              <a:buNone/>
              <a:defRPr sz="2433"/>
            </a:lvl3pPr>
            <a:lvl4pPr marL="1828800" lvl="3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4pPr>
            <a:lvl5pPr marL="2286000" lvl="4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5pPr>
            <a:lvl6pPr marL="2743200" lvl="5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6pPr>
            <a:lvl7pPr marL="3200400" lvl="6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7pPr>
            <a:lvl8pPr marL="3657600" lvl="7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8pPr>
            <a:lvl9pPr marL="4114800" lvl="8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277068" y="1747202"/>
            <a:ext cx="5979766" cy="611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8"/>
              <a:buFont typeface="Calibri"/>
              <a:buNone/>
              <a:defRPr sz="64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7882090" y="3773478"/>
            <a:ext cx="9386084" cy="1862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6488"/>
              <a:buFont typeface="Arial"/>
              <a:buNone/>
              <a:defRPr sz="64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5677"/>
              <a:buFont typeface="Arial"/>
              <a:buNone/>
              <a:defRPr sz="5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866"/>
              <a:buFont typeface="Arial"/>
              <a:buNone/>
              <a:defRPr sz="4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Font typeface="Arial"/>
              <a:buNone/>
              <a:defRPr sz="40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Font typeface="Arial"/>
              <a:buNone/>
              <a:defRPr sz="40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Font typeface="Arial"/>
              <a:buNone/>
              <a:defRPr sz="40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Font typeface="Arial"/>
              <a:buNone/>
              <a:defRPr sz="40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Font typeface="Arial"/>
              <a:buNone/>
              <a:defRPr sz="40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Font typeface="Arial"/>
              <a:buNone/>
              <a:defRPr sz="40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277068" y="7862411"/>
            <a:ext cx="5979766" cy="145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3244"/>
              <a:buNone/>
              <a:defRPr sz="3243"/>
            </a:lvl1pPr>
            <a:lvl2pPr marL="914400" lvl="1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839"/>
              <a:buNone/>
              <a:defRPr sz="2839"/>
            </a:lvl2pPr>
            <a:lvl3pPr marL="1371600" lvl="2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433"/>
              <a:buNone/>
              <a:defRPr sz="2433"/>
            </a:lvl3pPr>
            <a:lvl4pPr marL="1828800" lvl="3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4pPr>
            <a:lvl5pPr marL="2286000" lvl="4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5pPr>
            <a:lvl6pPr marL="2743200" lvl="5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6pPr>
            <a:lvl7pPr marL="3200400" lvl="6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7pPr>
            <a:lvl8pPr marL="3657600" lvl="7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8pPr>
            <a:lvl9pPr marL="4114800" lvl="8" indent="-228600" algn="l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2028"/>
              <a:buNone/>
              <a:defRPr sz="2028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274654" y="1395341"/>
            <a:ext cx="15991106" cy="506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21"/>
              <a:buFont typeface="Calibri"/>
              <a:buNone/>
              <a:defRPr sz="8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274654" y="6976677"/>
            <a:ext cx="15991106" cy="16628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9089" algn="l" rtl="0">
              <a:lnSpc>
                <a:spcPct val="90000"/>
              </a:lnSpc>
              <a:spcBef>
                <a:spcPts val="2028"/>
              </a:spcBef>
              <a:spcAft>
                <a:spcPts val="0"/>
              </a:spcAft>
              <a:buClr>
                <a:schemeClr val="dk1"/>
              </a:buClr>
              <a:buSzPts val="5677"/>
              <a:buFont typeface="Arial"/>
              <a:buChar char="•"/>
              <a:defRPr sz="5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7591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866"/>
              <a:buFont typeface="Arial"/>
              <a:buChar char="•"/>
              <a:defRPr sz="48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6092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4055"/>
              <a:buFont typeface="Arial"/>
              <a:buChar char="•"/>
              <a:defRPr sz="405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60375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Char char="•"/>
              <a:defRPr sz="3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60375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Char char="•"/>
              <a:defRPr sz="3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60375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Char char="•"/>
              <a:defRPr sz="3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60375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Char char="•"/>
              <a:defRPr sz="3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60375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Char char="•"/>
              <a:defRPr sz="3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60375" algn="l" rtl="0">
              <a:lnSpc>
                <a:spcPct val="90000"/>
              </a:lnSpc>
              <a:spcBef>
                <a:spcPts val="1014"/>
              </a:spcBef>
              <a:spcAft>
                <a:spcPts val="0"/>
              </a:spcAft>
              <a:buClr>
                <a:schemeClr val="dk1"/>
              </a:buClr>
              <a:buSzPts val="3650"/>
              <a:buFont typeface="Arial"/>
              <a:buChar char="•"/>
              <a:defRPr sz="3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274653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6141512" y="24290973"/>
            <a:ext cx="6257389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3094167" y="24290973"/>
            <a:ext cx="4171593" cy="139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3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D8C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2A41B2-6179-4B9C-BE80-4DA3B5B28D09}"/>
              </a:ext>
            </a:extLst>
          </p:cNvPr>
          <p:cNvGrpSpPr/>
          <p:nvPr/>
        </p:nvGrpSpPr>
        <p:grpSpPr>
          <a:xfrm rot="1644576">
            <a:off x="1232207" y="310885"/>
            <a:ext cx="1657307" cy="1257491"/>
            <a:chOff x="1232735" y="738438"/>
            <a:chExt cx="3367088" cy="3279775"/>
          </a:xfrm>
        </p:grpSpPr>
        <p:sp>
          <p:nvSpPr>
            <p:cNvPr id="36" name="AutoShape 11">
              <a:extLst>
                <a:ext uri="{FF2B5EF4-FFF2-40B4-BE49-F238E27FC236}">
                  <a16:creationId xmlns:a16="http://schemas.microsoft.com/office/drawing/2014/main" id="{B059B076-CA00-4BDC-90D0-E35E1F6AA7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83535" y="738438"/>
              <a:ext cx="3271838" cy="327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822ABC19-44AD-4836-BC4F-61AC1B0B1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473" y="2349751"/>
              <a:ext cx="2232025" cy="1662113"/>
            </a:xfrm>
            <a:custGeom>
              <a:avLst/>
              <a:gdLst>
                <a:gd name="T0" fmla="*/ 4250 w 5833"/>
                <a:gd name="T1" fmla="*/ 4333 h 4333"/>
                <a:gd name="T2" fmla="*/ 3495 w 5833"/>
                <a:gd name="T3" fmla="*/ 4194 h 4333"/>
                <a:gd name="T4" fmla="*/ 2917 w 5833"/>
                <a:gd name="T5" fmla="*/ 4083 h 4333"/>
                <a:gd name="T6" fmla="*/ 2339 w 5833"/>
                <a:gd name="T7" fmla="*/ 4194 h 4333"/>
                <a:gd name="T8" fmla="*/ 1583 w 5833"/>
                <a:gd name="T9" fmla="*/ 4333 h 4333"/>
                <a:gd name="T10" fmla="*/ 0 w 5833"/>
                <a:gd name="T11" fmla="*/ 3250 h 4333"/>
                <a:gd name="T12" fmla="*/ 2917 w 5833"/>
                <a:gd name="T13" fmla="*/ 0 h 4333"/>
                <a:gd name="T14" fmla="*/ 5833 w 5833"/>
                <a:gd name="T15" fmla="*/ 3250 h 4333"/>
                <a:gd name="T16" fmla="*/ 4250 w 5833"/>
                <a:gd name="T17" fmla="*/ 4333 h 4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3" h="4333">
                  <a:moveTo>
                    <a:pt x="4250" y="4333"/>
                  </a:moveTo>
                  <a:cubicBezTo>
                    <a:pt x="3916" y="4333"/>
                    <a:pt x="3692" y="4260"/>
                    <a:pt x="3495" y="4194"/>
                  </a:cubicBezTo>
                  <a:cubicBezTo>
                    <a:pt x="3314" y="4135"/>
                    <a:pt x="3158" y="4083"/>
                    <a:pt x="2917" y="4083"/>
                  </a:cubicBezTo>
                  <a:cubicBezTo>
                    <a:pt x="2676" y="4083"/>
                    <a:pt x="2519" y="4135"/>
                    <a:pt x="2339" y="4194"/>
                  </a:cubicBezTo>
                  <a:cubicBezTo>
                    <a:pt x="2141" y="4260"/>
                    <a:pt x="1917" y="4333"/>
                    <a:pt x="1583" y="4333"/>
                  </a:cubicBezTo>
                  <a:cubicBezTo>
                    <a:pt x="695" y="4333"/>
                    <a:pt x="0" y="3857"/>
                    <a:pt x="0" y="3250"/>
                  </a:cubicBezTo>
                  <a:cubicBezTo>
                    <a:pt x="0" y="2027"/>
                    <a:pt x="1413" y="0"/>
                    <a:pt x="2917" y="0"/>
                  </a:cubicBezTo>
                  <a:cubicBezTo>
                    <a:pt x="4421" y="0"/>
                    <a:pt x="5833" y="2027"/>
                    <a:pt x="5833" y="3250"/>
                  </a:cubicBezTo>
                  <a:cubicBezTo>
                    <a:pt x="5833" y="3857"/>
                    <a:pt x="5138" y="4333"/>
                    <a:pt x="4250" y="4333"/>
                  </a:cubicBezTo>
                  <a:close/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97966490-6863-4B24-B84A-F714263C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560" y="738438"/>
              <a:ext cx="955675" cy="1470025"/>
            </a:xfrm>
            <a:prstGeom prst="ellipse">
              <a:avLst/>
            </a:pr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A0592C03-2A4B-4636-BCD7-15708D70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323" y="738438"/>
              <a:ext cx="955675" cy="1470025"/>
            </a:xfrm>
            <a:prstGeom prst="ellipse">
              <a:avLst/>
            </a:pr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4A1DEF5F-35C8-4C7D-9FED-D3CE20D0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735" y="1895726"/>
              <a:ext cx="882650" cy="1016000"/>
            </a:xfrm>
            <a:custGeom>
              <a:avLst/>
              <a:gdLst>
                <a:gd name="T0" fmla="*/ 353 w 2311"/>
                <a:gd name="T1" fmla="*/ 1786 h 2650"/>
                <a:gd name="T2" fmla="*/ 522 w 2311"/>
                <a:gd name="T3" fmla="*/ 245 h 2650"/>
                <a:gd name="T4" fmla="*/ 1941 w 2311"/>
                <a:gd name="T5" fmla="*/ 870 h 2650"/>
                <a:gd name="T6" fmla="*/ 1772 w 2311"/>
                <a:gd name="T7" fmla="*/ 2410 h 2650"/>
                <a:gd name="T8" fmla="*/ 353 w 2311"/>
                <a:gd name="T9" fmla="*/ 1786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1" h="2650">
                  <a:moveTo>
                    <a:pt x="353" y="1786"/>
                  </a:moveTo>
                  <a:cubicBezTo>
                    <a:pt x="0" y="1150"/>
                    <a:pt x="90" y="493"/>
                    <a:pt x="522" y="245"/>
                  </a:cubicBezTo>
                  <a:cubicBezTo>
                    <a:pt x="950" y="0"/>
                    <a:pt x="1568" y="229"/>
                    <a:pt x="1941" y="870"/>
                  </a:cubicBezTo>
                  <a:cubicBezTo>
                    <a:pt x="2311" y="1505"/>
                    <a:pt x="2192" y="2166"/>
                    <a:pt x="1772" y="2410"/>
                  </a:cubicBezTo>
                  <a:cubicBezTo>
                    <a:pt x="1361" y="2650"/>
                    <a:pt x="708" y="2426"/>
                    <a:pt x="353" y="1786"/>
                  </a:cubicBezTo>
                  <a:close/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C7FC11AE-4E03-4554-AD68-654FDA897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585" y="1895726"/>
              <a:ext cx="884238" cy="1016000"/>
            </a:xfrm>
            <a:custGeom>
              <a:avLst/>
              <a:gdLst>
                <a:gd name="T0" fmla="*/ 539 w 2312"/>
                <a:gd name="T1" fmla="*/ 2410 h 2650"/>
                <a:gd name="T2" fmla="*/ 371 w 2312"/>
                <a:gd name="T3" fmla="*/ 870 h 2650"/>
                <a:gd name="T4" fmla="*/ 1789 w 2312"/>
                <a:gd name="T5" fmla="*/ 245 h 2650"/>
                <a:gd name="T6" fmla="*/ 1958 w 2312"/>
                <a:gd name="T7" fmla="*/ 1786 h 2650"/>
                <a:gd name="T8" fmla="*/ 539 w 2312"/>
                <a:gd name="T9" fmla="*/ 2410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2" h="2650">
                  <a:moveTo>
                    <a:pt x="539" y="2410"/>
                  </a:moveTo>
                  <a:cubicBezTo>
                    <a:pt x="119" y="2166"/>
                    <a:pt x="0" y="1505"/>
                    <a:pt x="371" y="870"/>
                  </a:cubicBezTo>
                  <a:cubicBezTo>
                    <a:pt x="744" y="229"/>
                    <a:pt x="1362" y="0"/>
                    <a:pt x="1789" y="245"/>
                  </a:cubicBezTo>
                  <a:cubicBezTo>
                    <a:pt x="2221" y="493"/>
                    <a:pt x="2312" y="1150"/>
                    <a:pt x="1958" y="1786"/>
                  </a:cubicBezTo>
                  <a:cubicBezTo>
                    <a:pt x="1603" y="2426"/>
                    <a:pt x="950" y="2650"/>
                    <a:pt x="539" y="2410"/>
                  </a:cubicBezTo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A2513D-B1F8-4EDB-B2BF-6AE62217DBD3}"/>
              </a:ext>
            </a:extLst>
          </p:cNvPr>
          <p:cNvSpPr txBox="1"/>
          <p:nvPr/>
        </p:nvSpPr>
        <p:spPr>
          <a:xfrm>
            <a:off x="4138202" y="712996"/>
            <a:ext cx="10621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Walking Dogs</a:t>
            </a:r>
            <a:endParaRPr lang="ko-KR" altLang="en-US" sz="12000" b="1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1BB474-1D9E-4387-B316-B838CE3FC308}"/>
              </a:ext>
            </a:extLst>
          </p:cNvPr>
          <p:cNvSpPr txBox="1"/>
          <p:nvPr/>
        </p:nvSpPr>
        <p:spPr>
          <a:xfrm>
            <a:off x="6460711" y="2725584"/>
            <a:ext cx="6114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sz="72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나랑 </a:t>
            </a:r>
            <a:r>
              <a:rPr lang="ko-KR" altLang="en-US" sz="72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산책하개</a:t>
            </a:r>
            <a:endParaRPr lang="ko-KR" altLang="en-US" sz="72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4" name="그림 43" descr="시계이(가) 표시된 사진&#10;&#10;자동 생성된 설명">
            <a:extLst>
              <a:ext uri="{FF2B5EF4-FFF2-40B4-BE49-F238E27FC236}">
                <a16:creationId xmlns:a16="http://schemas.microsoft.com/office/drawing/2014/main" id="{8C47E335-30D7-4653-B12E-064EFBBE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151" y="411320"/>
            <a:ext cx="3970973" cy="3762569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DE0C53C4-199F-4D44-97FF-231649B2FC3A}"/>
              </a:ext>
            </a:extLst>
          </p:cNvPr>
          <p:cNvGrpSpPr/>
          <p:nvPr/>
        </p:nvGrpSpPr>
        <p:grpSpPr>
          <a:xfrm rot="1644576">
            <a:off x="2306011" y="1516817"/>
            <a:ext cx="1932675" cy="1537050"/>
            <a:chOff x="1232735" y="738438"/>
            <a:chExt cx="3367088" cy="3279775"/>
          </a:xfrm>
        </p:grpSpPr>
        <p:sp>
          <p:nvSpPr>
            <p:cNvPr id="46" name="AutoShape 11">
              <a:extLst>
                <a:ext uri="{FF2B5EF4-FFF2-40B4-BE49-F238E27FC236}">
                  <a16:creationId xmlns:a16="http://schemas.microsoft.com/office/drawing/2014/main" id="{806771D0-B67E-4E50-B36B-F07344F65B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83535" y="738438"/>
              <a:ext cx="3271838" cy="327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8D91DC-E1CA-4283-B82E-B6CBACD6A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473" y="2349751"/>
              <a:ext cx="2232025" cy="1662113"/>
            </a:xfrm>
            <a:custGeom>
              <a:avLst/>
              <a:gdLst>
                <a:gd name="T0" fmla="*/ 4250 w 5833"/>
                <a:gd name="T1" fmla="*/ 4333 h 4333"/>
                <a:gd name="T2" fmla="*/ 3495 w 5833"/>
                <a:gd name="T3" fmla="*/ 4194 h 4333"/>
                <a:gd name="T4" fmla="*/ 2917 w 5833"/>
                <a:gd name="T5" fmla="*/ 4083 h 4333"/>
                <a:gd name="T6" fmla="*/ 2339 w 5833"/>
                <a:gd name="T7" fmla="*/ 4194 h 4333"/>
                <a:gd name="T8" fmla="*/ 1583 w 5833"/>
                <a:gd name="T9" fmla="*/ 4333 h 4333"/>
                <a:gd name="T10" fmla="*/ 0 w 5833"/>
                <a:gd name="T11" fmla="*/ 3250 h 4333"/>
                <a:gd name="T12" fmla="*/ 2917 w 5833"/>
                <a:gd name="T13" fmla="*/ 0 h 4333"/>
                <a:gd name="T14" fmla="*/ 5833 w 5833"/>
                <a:gd name="T15" fmla="*/ 3250 h 4333"/>
                <a:gd name="T16" fmla="*/ 4250 w 5833"/>
                <a:gd name="T17" fmla="*/ 4333 h 4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3" h="4333">
                  <a:moveTo>
                    <a:pt x="4250" y="4333"/>
                  </a:moveTo>
                  <a:cubicBezTo>
                    <a:pt x="3916" y="4333"/>
                    <a:pt x="3692" y="4260"/>
                    <a:pt x="3495" y="4194"/>
                  </a:cubicBezTo>
                  <a:cubicBezTo>
                    <a:pt x="3314" y="4135"/>
                    <a:pt x="3158" y="4083"/>
                    <a:pt x="2917" y="4083"/>
                  </a:cubicBezTo>
                  <a:cubicBezTo>
                    <a:pt x="2676" y="4083"/>
                    <a:pt x="2519" y="4135"/>
                    <a:pt x="2339" y="4194"/>
                  </a:cubicBezTo>
                  <a:cubicBezTo>
                    <a:pt x="2141" y="4260"/>
                    <a:pt x="1917" y="4333"/>
                    <a:pt x="1583" y="4333"/>
                  </a:cubicBezTo>
                  <a:cubicBezTo>
                    <a:pt x="695" y="4333"/>
                    <a:pt x="0" y="3857"/>
                    <a:pt x="0" y="3250"/>
                  </a:cubicBezTo>
                  <a:cubicBezTo>
                    <a:pt x="0" y="2027"/>
                    <a:pt x="1413" y="0"/>
                    <a:pt x="2917" y="0"/>
                  </a:cubicBezTo>
                  <a:cubicBezTo>
                    <a:pt x="4421" y="0"/>
                    <a:pt x="5833" y="2027"/>
                    <a:pt x="5833" y="3250"/>
                  </a:cubicBezTo>
                  <a:cubicBezTo>
                    <a:pt x="5833" y="3857"/>
                    <a:pt x="5138" y="4333"/>
                    <a:pt x="4250" y="4333"/>
                  </a:cubicBezTo>
                  <a:close/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Oval 14">
              <a:extLst>
                <a:ext uri="{FF2B5EF4-FFF2-40B4-BE49-F238E27FC236}">
                  <a16:creationId xmlns:a16="http://schemas.microsoft.com/office/drawing/2014/main" id="{8EC4DB4F-584C-4FEB-9433-E6F759C99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560" y="738438"/>
              <a:ext cx="955675" cy="1470025"/>
            </a:xfrm>
            <a:prstGeom prst="ellipse">
              <a:avLst/>
            </a:pr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492AB287-DA25-4E64-B63C-15CB7CAB6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323" y="738438"/>
              <a:ext cx="955675" cy="1470025"/>
            </a:xfrm>
            <a:prstGeom prst="ellipse">
              <a:avLst/>
            </a:pr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62E6B1B-2ADF-4F51-96E5-71CC2D849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735" y="1895726"/>
              <a:ext cx="882650" cy="1016000"/>
            </a:xfrm>
            <a:custGeom>
              <a:avLst/>
              <a:gdLst>
                <a:gd name="T0" fmla="*/ 353 w 2311"/>
                <a:gd name="T1" fmla="*/ 1786 h 2650"/>
                <a:gd name="T2" fmla="*/ 522 w 2311"/>
                <a:gd name="T3" fmla="*/ 245 h 2650"/>
                <a:gd name="T4" fmla="*/ 1941 w 2311"/>
                <a:gd name="T5" fmla="*/ 870 h 2650"/>
                <a:gd name="T6" fmla="*/ 1772 w 2311"/>
                <a:gd name="T7" fmla="*/ 2410 h 2650"/>
                <a:gd name="T8" fmla="*/ 353 w 2311"/>
                <a:gd name="T9" fmla="*/ 1786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1" h="2650">
                  <a:moveTo>
                    <a:pt x="353" y="1786"/>
                  </a:moveTo>
                  <a:cubicBezTo>
                    <a:pt x="0" y="1150"/>
                    <a:pt x="90" y="493"/>
                    <a:pt x="522" y="245"/>
                  </a:cubicBezTo>
                  <a:cubicBezTo>
                    <a:pt x="950" y="0"/>
                    <a:pt x="1568" y="229"/>
                    <a:pt x="1941" y="870"/>
                  </a:cubicBezTo>
                  <a:cubicBezTo>
                    <a:pt x="2311" y="1505"/>
                    <a:pt x="2192" y="2166"/>
                    <a:pt x="1772" y="2410"/>
                  </a:cubicBezTo>
                  <a:cubicBezTo>
                    <a:pt x="1361" y="2650"/>
                    <a:pt x="708" y="2426"/>
                    <a:pt x="353" y="1786"/>
                  </a:cubicBezTo>
                  <a:close/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46E6632-B4B4-4D3E-83B8-E8220B5BD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585" y="1895726"/>
              <a:ext cx="884238" cy="1016000"/>
            </a:xfrm>
            <a:custGeom>
              <a:avLst/>
              <a:gdLst>
                <a:gd name="T0" fmla="*/ 539 w 2312"/>
                <a:gd name="T1" fmla="*/ 2410 h 2650"/>
                <a:gd name="T2" fmla="*/ 371 w 2312"/>
                <a:gd name="T3" fmla="*/ 870 h 2650"/>
                <a:gd name="T4" fmla="*/ 1789 w 2312"/>
                <a:gd name="T5" fmla="*/ 245 h 2650"/>
                <a:gd name="T6" fmla="*/ 1958 w 2312"/>
                <a:gd name="T7" fmla="*/ 1786 h 2650"/>
                <a:gd name="T8" fmla="*/ 539 w 2312"/>
                <a:gd name="T9" fmla="*/ 2410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2" h="2650">
                  <a:moveTo>
                    <a:pt x="539" y="2410"/>
                  </a:moveTo>
                  <a:cubicBezTo>
                    <a:pt x="119" y="2166"/>
                    <a:pt x="0" y="1505"/>
                    <a:pt x="371" y="870"/>
                  </a:cubicBezTo>
                  <a:cubicBezTo>
                    <a:pt x="744" y="229"/>
                    <a:pt x="1362" y="0"/>
                    <a:pt x="1789" y="245"/>
                  </a:cubicBezTo>
                  <a:cubicBezTo>
                    <a:pt x="2221" y="493"/>
                    <a:pt x="2312" y="1150"/>
                    <a:pt x="1958" y="1786"/>
                  </a:cubicBezTo>
                  <a:cubicBezTo>
                    <a:pt x="1603" y="2426"/>
                    <a:pt x="950" y="2650"/>
                    <a:pt x="539" y="2410"/>
                  </a:cubicBezTo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AECC550-CB4A-47FA-BE92-0AAAE2933962}"/>
              </a:ext>
            </a:extLst>
          </p:cNvPr>
          <p:cNvGrpSpPr/>
          <p:nvPr/>
        </p:nvGrpSpPr>
        <p:grpSpPr>
          <a:xfrm rot="1644576">
            <a:off x="231900" y="2229419"/>
            <a:ext cx="2205306" cy="1545293"/>
            <a:chOff x="1232735" y="738438"/>
            <a:chExt cx="3367088" cy="3279775"/>
          </a:xfrm>
        </p:grpSpPr>
        <p:sp>
          <p:nvSpPr>
            <p:cNvPr id="53" name="AutoShape 11">
              <a:extLst>
                <a:ext uri="{FF2B5EF4-FFF2-40B4-BE49-F238E27FC236}">
                  <a16:creationId xmlns:a16="http://schemas.microsoft.com/office/drawing/2014/main" id="{789211D8-228E-4C24-8420-2836956E2DA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83535" y="738438"/>
              <a:ext cx="3271838" cy="327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A4F03097-6BDE-4DEA-9354-A6DA75F47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473" y="2349751"/>
              <a:ext cx="2232025" cy="1662113"/>
            </a:xfrm>
            <a:custGeom>
              <a:avLst/>
              <a:gdLst>
                <a:gd name="T0" fmla="*/ 4250 w 5833"/>
                <a:gd name="T1" fmla="*/ 4333 h 4333"/>
                <a:gd name="T2" fmla="*/ 3495 w 5833"/>
                <a:gd name="T3" fmla="*/ 4194 h 4333"/>
                <a:gd name="T4" fmla="*/ 2917 w 5833"/>
                <a:gd name="T5" fmla="*/ 4083 h 4333"/>
                <a:gd name="T6" fmla="*/ 2339 w 5833"/>
                <a:gd name="T7" fmla="*/ 4194 h 4333"/>
                <a:gd name="T8" fmla="*/ 1583 w 5833"/>
                <a:gd name="T9" fmla="*/ 4333 h 4333"/>
                <a:gd name="T10" fmla="*/ 0 w 5833"/>
                <a:gd name="T11" fmla="*/ 3250 h 4333"/>
                <a:gd name="T12" fmla="*/ 2917 w 5833"/>
                <a:gd name="T13" fmla="*/ 0 h 4333"/>
                <a:gd name="T14" fmla="*/ 5833 w 5833"/>
                <a:gd name="T15" fmla="*/ 3250 h 4333"/>
                <a:gd name="T16" fmla="*/ 4250 w 5833"/>
                <a:gd name="T17" fmla="*/ 4333 h 4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33" h="4333">
                  <a:moveTo>
                    <a:pt x="4250" y="4333"/>
                  </a:moveTo>
                  <a:cubicBezTo>
                    <a:pt x="3916" y="4333"/>
                    <a:pt x="3692" y="4260"/>
                    <a:pt x="3495" y="4194"/>
                  </a:cubicBezTo>
                  <a:cubicBezTo>
                    <a:pt x="3314" y="4135"/>
                    <a:pt x="3158" y="4083"/>
                    <a:pt x="2917" y="4083"/>
                  </a:cubicBezTo>
                  <a:cubicBezTo>
                    <a:pt x="2676" y="4083"/>
                    <a:pt x="2519" y="4135"/>
                    <a:pt x="2339" y="4194"/>
                  </a:cubicBezTo>
                  <a:cubicBezTo>
                    <a:pt x="2141" y="4260"/>
                    <a:pt x="1917" y="4333"/>
                    <a:pt x="1583" y="4333"/>
                  </a:cubicBezTo>
                  <a:cubicBezTo>
                    <a:pt x="695" y="4333"/>
                    <a:pt x="0" y="3857"/>
                    <a:pt x="0" y="3250"/>
                  </a:cubicBezTo>
                  <a:cubicBezTo>
                    <a:pt x="0" y="2027"/>
                    <a:pt x="1413" y="0"/>
                    <a:pt x="2917" y="0"/>
                  </a:cubicBezTo>
                  <a:cubicBezTo>
                    <a:pt x="4421" y="0"/>
                    <a:pt x="5833" y="2027"/>
                    <a:pt x="5833" y="3250"/>
                  </a:cubicBezTo>
                  <a:cubicBezTo>
                    <a:pt x="5833" y="3857"/>
                    <a:pt x="5138" y="4333"/>
                    <a:pt x="4250" y="4333"/>
                  </a:cubicBezTo>
                  <a:close/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Oval 14">
              <a:extLst>
                <a:ext uri="{FF2B5EF4-FFF2-40B4-BE49-F238E27FC236}">
                  <a16:creationId xmlns:a16="http://schemas.microsoft.com/office/drawing/2014/main" id="{DB154E2D-F68B-4907-BF39-AF1B3A649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560" y="738438"/>
              <a:ext cx="955675" cy="1470025"/>
            </a:xfrm>
            <a:prstGeom prst="ellipse">
              <a:avLst/>
            </a:pr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Oval 15">
              <a:extLst>
                <a:ext uri="{FF2B5EF4-FFF2-40B4-BE49-F238E27FC236}">
                  <a16:creationId xmlns:a16="http://schemas.microsoft.com/office/drawing/2014/main" id="{6D622418-6003-4894-A030-4426F833D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323" y="738438"/>
              <a:ext cx="955675" cy="1470025"/>
            </a:xfrm>
            <a:prstGeom prst="ellipse">
              <a:avLst/>
            </a:pr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D2EE6B45-7A7C-41E7-BCBE-5B76CBABB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2735" y="1895726"/>
              <a:ext cx="882650" cy="1016000"/>
            </a:xfrm>
            <a:custGeom>
              <a:avLst/>
              <a:gdLst>
                <a:gd name="T0" fmla="*/ 353 w 2311"/>
                <a:gd name="T1" fmla="*/ 1786 h 2650"/>
                <a:gd name="T2" fmla="*/ 522 w 2311"/>
                <a:gd name="T3" fmla="*/ 245 h 2650"/>
                <a:gd name="T4" fmla="*/ 1941 w 2311"/>
                <a:gd name="T5" fmla="*/ 870 h 2650"/>
                <a:gd name="T6" fmla="*/ 1772 w 2311"/>
                <a:gd name="T7" fmla="*/ 2410 h 2650"/>
                <a:gd name="T8" fmla="*/ 353 w 2311"/>
                <a:gd name="T9" fmla="*/ 1786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1" h="2650">
                  <a:moveTo>
                    <a:pt x="353" y="1786"/>
                  </a:moveTo>
                  <a:cubicBezTo>
                    <a:pt x="0" y="1150"/>
                    <a:pt x="90" y="493"/>
                    <a:pt x="522" y="245"/>
                  </a:cubicBezTo>
                  <a:cubicBezTo>
                    <a:pt x="950" y="0"/>
                    <a:pt x="1568" y="229"/>
                    <a:pt x="1941" y="870"/>
                  </a:cubicBezTo>
                  <a:cubicBezTo>
                    <a:pt x="2311" y="1505"/>
                    <a:pt x="2192" y="2166"/>
                    <a:pt x="1772" y="2410"/>
                  </a:cubicBezTo>
                  <a:cubicBezTo>
                    <a:pt x="1361" y="2650"/>
                    <a:pt x="708" y="2426"/>
                    <a:pt x="353" y="1786"/>
                  </a:cubicBezTo>
                  <a:close/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9327AEE4-C354-47B9-8937-E2F396B8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5585" y="1895726"/>
              <a:ext cx="884238" cy="1016000"/>
            </a:xfrm>
            <a:custGeom>
              <a:avLst/>
              <a:gdLst>
                <a:gd name="T0" fmla="*/ 539 w 2312"/>
                <a:gd name="T1" fmla="*/ 2410 h 2650"/>
                <a:gd name="T2" fmla="*/ 371 w 2312"/>
                <a:gd name="T3" fmla="*/ 870 h 2650"/>
                <a:gd name="T4" fmla="*/ 1789 w 2312"/>
                <a:gd name="T5" fmla="*/ 245 h 2650"/>
                <a:gd name="T6" fmla="*/ 1958 w 2312"/>
                <a:gd name="T7" fmla="*/ 1786 h 2650"/>
                <a:gd name="T8" fmla="*/ 539 w 2312"/>
                <a:gd name="T9" fmla="*/ 2410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2" h="2650">
                  <a:moveTo>
                    <a:pt x="539" y="2410"/>
                  </a:moveTo>
                  <a:cubicBezTo>
                    <a:pt x="119" y="2166"/>
                    <a:pt x="0" y="1505"/>
                    <a:pt x="371" y="870"/>
                  </a:cubicBezTo>
                  <a:cubicBezTo>
                    <a:pt x="744" y="229"/>
                    <a:pt x="1362" y="0"/>
                    <a:pt x="1789" y="245"/>
                  </a:cubicBezTo>
                  <a:cubicBezTo>
                    <a:pt x="2221" y="493"/>
                    <a:pt x="2312" y="1150"/>
                    <a:pt x="1958" y="1786"/>
                  </a:cubicBezTo>
                  <a:cubicBezTo>
                    <a:pt x="1603" y="2426"/>
                    <a:pt x="950" y="2650"/>
                    <a:pt x="539" y="2410"/>
                  </a:cubicBezTo>
                </a:path>
              </a:pathLst>
            </a:custGeom>
            <a:solidFill>
              <a:srgbClr val="385E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D3165C6-6C77-4FC3-8A9C-47CB4DF981FC}"/>
              </a:ext>
            </a:extLst>
          </p:cNvPr>
          <p:cNvCxnSpPr>
            <a:cxnSpLocks/>
          </p:cNvCxnSpPr>
          <p:nvPr/>
        </p:nvCxnSpPr>
        <p:spPr>
          <a:xfrm>
            <a:off x="263512" y="4278833"/>
            <a:ext cx="17877612" cy="0"/>
          </a:xfrm>
          <a:prstGeom prst="line">
            <a:avLst/>
          </a:prstGeom>
          <a:ln w="76200">
            <a:solidFill>
              <a:srgbClr val="385E5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39851CD-1AC3-41BF-AD99-E7E78DC302EB}"/>
              </a:ext>
            </a:extLst>
          </p:cNvPr>
          <p:cNvSpPr txBox="1"/>
          <p:nvPr/>
        </p:nvSpPr>
        <p:spPr>
          <a:xfrm>
            <a:off x="759891" y="25398408"/>
            <a:ext cx="1751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201510505 </a:t>
            </a:r>
            <a:r>
              <a:rPr lang="ko-KR" altLang="en-US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김현진   </a:t>
            </a:r>
            <a:r>
              <a:rPr lang="en-US" altLang="ko-KR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201411793 </a:t>
            </a:r>
            <a:r>
              <a:rPr lang="ko-KR" altLang="en-US" sz="40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권구상</a:t>
            </a:r>
            <a:r>
              <a:rPr lang="ko-KR" altLang="en-US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</a:t>
            </a:r>
            <a:r>
              <a:rPr lang="en-US" altLang="ko-KR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201411897 </a:t>
            </a:r>
            <a:r>
              <a:rPr lang="ko-KR" altLang="en-US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박준성   </a:t>
            </a:r>
            <a:r>
              <a:rPr lang="en-US" altLang="ko-KR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201713746 </a:t>
            </a:r>
            <a:r>
              <a:rPr lang="ko-KR" altLang="en-US" sz="40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김민정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EEF4D5-D90B-49E7-82DF-D1800131C7A4}"/>
              </a:ext>
            </a:extLst>
          </p:cNvPr>
          <p:cNvSpPr/>
          <p:nvPr/>
        </p:nvSpPr>
        <p:spPr>
          <a:xfrm>
            <a:off x="263512" y="5505387"/>
            <a:ext cx="17853386" cy="10850800"/>
          </a:xfrm>
          <a:prstGeom prst="rect">
            <a:avLst/>
          </a:prstGeom>
          <a:solidFill>
            <a:schemeClr val="bg1"/>
          </a:solidFill>
          <a:ln w="76200">
            <a:solidFill>
              <a:srgbClr val="BED8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616D081-3B70-458E-B1C9-62FD4DA6585A}"/>
              </a:ext>
            </a:extLst>
          </p:cNvPr>
          <p:cNvSpPr/>
          <p:nvPr/>
        </p:nvSpPr>
        <p:spPr>
          <a:xfrm>
            <a:off x="263512" y="17561846"/>
            <a:ext cx="8681447" cy="7206641"/>
          </a:xfrm>
          <a:prstGeom prst="rect">
            <a:avLst/>
          </a:prstGeom>
          <a:solidFill>
            <a:schemeClr val="bg1"/>
          </a:solidFill>
          <a:ln w="76200">
            <a:solidFill>
              <a:srgbClr val="BED8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5DFEC62A-D6A5-456A-BE27-3E7D12F8F134}"/>
              </a:ext>
            </a:extLst>
          </p:cNvPr>
          <p:cNvSpPr/>
          <p:nvPr/>
        </p:nvSpPr>
        <p:spPr>
          <a:xfrm>
            <a:off x="744109" y="16991518"/>
            <a:ext cx="7730997" cy="1163103"/>
          </a:xfrm>
          <a:prstGeom prst="roundRect">
            <a:avLst/>
          </a:prstGeom>
          <a:solidFill>
            <a:srgbClr val="F4DFCC"/>
          </a:solidFill>
          <a:ln>
            <a:solidFill>
              <a:srgbClr val="F4D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개발환경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288019-EEC3-495E-A50C-7301B1B0A58C}"/>
              </a:ext>
            </a:extLst>
          </p:cNvPr>
          <p:cNvSpPr txBox="1"/>
          <p:nvPr/>
        </p:nvSpPr>
        <p:spPr>
          <a:xfrm>
            <a:off x="3419211" y="18714717"/>
            <a:ext cx="57695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Android</a:t>
            </a:r>
            <a:r>
              <a:rPr lang="ko-KR" altLang="en-US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Studio</a:t>
            </a:r>
            <a:r>
              <a:rPr lang="ko-KR" altLang="en-US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4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Kotlin</a:t>
            </a:r>
            <a:endParaRPr lang="ko-KR" altLang="en-US" sz="4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66" name="Picture 2" descr="안드로이드 개발을 배우는 사람이 신경 써야 할 7가지 : 네이버 블로그">
            <a:extLst>
              <a:ext uri="{FF2B5EF4-FFF2-40B4-BE49-F238E27FC236}">
                <a16:creationId xmlns:a16="http://schemas.microsoft.com/office/drawing/2014/main" id="{F0AEEEDB-FCDA-4911-80FB-264AAAEB1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86" y="18469582"/>
            <a:ext cx="1824220" cy="191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cala와 Kotlin 비교 | Seha's Devlog">
            <a:extLst>
              <a:ext uri="{FF2B5EF4-FFF2-40B4-BE49-F238E27FC236}">
                <a16:creationId xmlns:a16="http://schemas.microsoft.com/office/drawing/2014/main" id="{C6A6DBC6-B401-4F8E-ACF0-B77FD023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0" y="18949807"/>
            <a:ext cx="3522232" cy="176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A9DA3B2-380E-422E-9E75-AD72CCB6E4B7}"/>
              </a:ext>
            </a:extLst>
          </p:cNvPr>
          <p:cNvSpPr txBox="1"/>
          <p:nvPr/>
        </p:nvSpPr>
        <p:spPr>
          <a:xfrm>
            <a:off x="-6952811" y="17034571"/>
            <a:ext cx="434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Node Js</a:t>
            </a:r>
            <a:endParaRPr lang="ko-KR" altLang="en-US" sz="1600" dirty="0">
              <a:solidFill>
                <a:schemeClr val="tx2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91C058E-2995-425D-8F45-E50DE6DFD32F}"/>
              </a:ext>
            </a:extLst>
          </p:cNvPr>
          <p:cNvCxnSpPr>
            <a:cxnSpLocks/>
          </p:cNvCxnSpPr>
          <p:nvPr/>
        </p:nvCxnSpPr>
        <p:spPr>
          <a:xfrm>
            <a:off x="681045" y="20691289"/>
            <a:ext cx="7919989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10" descr="MongoDB Basics - Install | PoiemaWeb">
            <a:extLst>
              <a:ext uri="{FF2B5EF4-FFF2-40B4-BE49-F238E27FC236}">
                <a16:creationId xmlns:a16="http://schemas.microsoft.com/office/drawing/2014/main" id="{A816D680-805D-45F5-A58C-863B70C25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4" y="22911247"/>
            <a:ext cx="404867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4" descr="KakaoMap - Map / Navigation - Apps on Google Play">
            <a:extLst>
              <a:ext uri="{FF2B5EF4-FFF2-40B4-BE49-F238E27FC236}">
                <a16:creationId xmlns:a16="http://schemas.microsoft.com/office/drawing/2014/main" id="{139DE79E-2CA7-4727-95F6-93FCF7CE6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0" t="45907" r="25649" b="27538"/>
          <a:stretch/>
        </p:blipFill>
        <p:spPr bwMode="auto">
          <a:xfrm>
            <a:off x="4860286" y="23320000"/>
            <a:ext cx="3726393" cy="90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처음 시작하는 Node.js 개발 - 1 - 설치 및 버전 관리(NVM, n) | HEROPY">
            <a:extLst>
              <a:ext uri="{FF2B5EF4-FFF2-40B4-BE49-F238E27FC236}">
                <a16:creationId xmlns:a16="http://schemas.microsoft.com/office/drawing/2014/main" id="{CC3751A5-8667-4BEB-A9C1-113A0C72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14" y="20500061"/>
            <a:ext cx="4946278" cy="23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0571071-D368-4064-9E5B-47637E060BDB}"/>
              </a:ext>
            </a:extLst>
          </p:cNvPr>
          <p:cNvSpPr/>
          <p:nvPr/>
        </p:nvSpPr>
        <p:spPr>
          <a:xfrm>
            <a:off x="2350857" y="4952417"/>
            <a:ext cx="13776961" cy="1138888"/>
          </a:xfrm>
          <a:prstGeom prst="roundRect">
            <a:avLst/>
          </a:prstGeom>
          <a:solidFill>
            <a:srgbClr val="F4DFCC"/>
          </a:solidFill>
          <a:ln>
            <a:solidFill>
              <a:srgbClr val="F4D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6000" b="1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반려견</a:t>
            </a:r>
            <a:r>
              <a:rPr lang="ko-KR" altLang="en-US" sz="60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산책 장려 어플리케이션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177512-15EC-4AEA-8D65-A07774867EB6}"/>
              </a:ext>
            </a:extLst>
          </p:cNvPr>
          <p:cNvSpPr/>
          <p:nvPr/>
        </p:nvSpPr>
        <p:spPr>
          <a:xfrm>
            <a:off x="9432639" y="17596391"/>
            <a:ext cx="8684259" cy="7166000"/>
          </a:xfrm>
          <a:prstGeom prst="rect">
            <a:avLst/>
          </a:prstGeom>
          <a:solidFill>
            <a:schemeClr val="bg1"/>
          </a:solidFill>
          <a:ln w="76200">
            <a:solidFill>
              <a:srgbClr val="BED8C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31CC56C-2733-4729-854C-875A2A3C3099}"/>
              </a:ext>
            </a:extLst>
          </p:cNvPr>
          <p:cNvSpPr/>
          <p:nvPr/>
        </p:nvSpPr>
        <p:spPr>
          <a:xfrm>
            <a:off x="9909269" y="16986108"/>
            <a:ext cx="7730997" cy="1158240"/>
          </a:xfrm>
          <a:prstGeom prst="roundRect">
            <a:avLst/>
          </a:prstGeom>
          <a:solidFill>
            <a:srgbClr val="F4DFCC"/>
          </a:solidFill>
          <a:ln>
            <a:solidFill>
              <a:srgbClr val="F4DF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기대효과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905E6BE-2E5B-4787-A0C5-9DB87C49FF16}"/>
              </a:ext>
            </a:extLst>
          </p:cNvPr>
          <p:cNvCxnSpPr>
            <a:cxnSpLocks/>
          </p:cNvCxnSpPr>
          <p:nvPr/>
        </p:nvCxnSpPr>
        <p:spPr>
          <a:xfrm>
            <a:off x="681045" y="22763929"/>
            <a:ext cx="7919989" cy="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0BD70E4-8E3C-48EB-BDE3-69A8D01923A2}"/>
              </a:ext>
            </a:extLst>
          </p:cNvPr>
          <p:cNvSpPr txBox="1"/>
          <p:nvPr/>
        </p:nvSpPr>
        <p:spPr>
          <a:xfrm>
            <a:off x="4394571" y="21427437"/>
            <a:ext cx="4089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Node Js</a:t>
            </a:r>
            <a:endParaRPr lang="ko-KR" altLang="en-US" sz="4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CE148-2F8B-4C66-BBD4-92728C1A55A5}"/>
              </a:ext>
            </a:extLst>
          </p:cNvPr>
          <p:cNvSpPr txBox="1"/>
          <p:nvPr/>
        </p:nvSpPr>
        <p:spPr>
          <a:xfrm>
            <a:off x="9878725" y="18834031"/>
            <a:ext cx="82381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4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챌린지를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통한 지속적인 산책 유도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4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반려견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행동 데이터 수집을 통해 시설물 관리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다른 사용자와의 산책로 공유를 통한 새로운 산책로 개척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A4F960-D0A8-4316-A6E6-8008D817C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137" y="7067590"/>
            <a:ext cx="4093827" cy="7509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시계이(가) 표시된 사진&#10;&#10;자동 생성된 설명">
            <a:extLst>
              <a:ext uri="{FF2B5EF4-FFF2-40B4-BE49-F238E27FC236}">
                <a16:creationId xmlns:a16="http://schemas.microsoft.com/office/drawing/2014/main" id="{4D11DB0C-3439-472F-A2B0-4592F062B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988615" y="7066282"/>
            <a:ext cx="4076050" cy="7510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CA156B-20C7-486A-9F41-BDC137A54CC1}"/>
              </a:ext>
            </a:extLst>
          </p:cNvPr>
          <p:cNvSpPr/>
          <p:nvPr/>
        </p:nvSpPr>
        <p:spPr>
          <a:xfrm>
            <a:off x="759891" y="6860428"/>
            <a:ext cx="4790320" cy="7971573"/>
          </a:xfrm>
          <a:prstGeom prst="rect">
            <a:avLst/>
          </a:prstGeom>
          <a:noFill/>
          <a:ln w="88900">
            <a:solidFill>
              <a:srgbClr val="63B8AC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14C1E-807F-4096-A9EC-D298E1EF4CB4}"/>
              </a:ext>
            </a:extLst>
          </p:cNvPr>
          <p:cNvSpPr txBox="1"/>
          <p:nvPr/>
        </p:nvSpPr>
        <p:spPr>
          <a:xfrm>
            <a:off x="1589741" y="15170796"/>
            <a:ext cx="317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피드페이지</a:t>
            </a:r>
            <a:endParaRPr lang="ko-KR" altLang="en-US" sz="5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6E23E5-8704-4A4A-B383-636190547865}"/>
              </a:ext>
            </a:extLst>
          </p:cNvPr>
          <p:cNvSpPr txBox="1"/>
          <p:nvPr/>
        </p:nvSpPr>
        <p:spPr>
          <a:xfrm>
            <a:off x="6832979" y="15170796"/>
            <a:ext cx="4812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반려견</a:t>
            </a:r>
            <a:r>
              <a:rPr lang="ko-KR" altLang="en-US" sz="5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산책 측정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8979C7-5816-4656-A964-93D668778BDF}"/>
              </a:ext>
            </a:extLst>
          </p:cNvPr>
          <p:cNvSpPr txBox="1"/>
          <p:nvPr/>
        </p:nvSpPr>
        <p:spPr>
          <a:xfrm>
            <a:off x="13109372" y="15174776"/>
            <a:ext cx="383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산책  </a:t>
            </a:r>
            <a:r>
              <a:rPr lang="ko-KR" altLang="en-US" sz="5400" dirty="0" err="1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챌린지</a:t>
            </a:r>
            <a:endParaRPr lang="ko-KR" altLang="en-US" sz="5400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CA156B-20C7-486A-9F41-BDC137A54CC1}"/>
              </a:ext>
            </a:extLst>
          </p:cNvPr>
          <p:cNvSpPr/>
          <p:nvPr/>
        </p:nvSpPr>
        <p:spPr>
          <a:xfrm>
            <a:off x="6793639" y="6865257"/>
            <a:ext cx="4790320" cy="7990578"/>
          </a:xfrm>
          <a:prstGeom prst="rect">
            <a:avLst/>
          </a:prstGeom>
          <a:noFill/>
          <a:ln w="88900">
            <a:solidFill>
              <a:srgbClr val="63B8AC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CA156B-20C7-486A-9F41-BDC137A54CC1}"/>
              </a:ext>
            </a:extLst>
          </p:cNvPr>
          <p:cNvSpPr/>
          <p:nvPr/>
        </p:nvSpPr>
        <p:spPr>
          <a:xfrm>
            <a:off x="12631480" y="6865257"/>
            <a:ext cx="4790320" cy="7990578"/>
          </a:xfrm>
          <a:prstGeom prst="rect">
            <a:avLst/>
          </a:prstGeom>
          <a:noFill/>
          <a:ln w="88900">
            <a:solidFill>
              <a:srgbClr val="63B8AC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97C136D-F96E-4DB4-ADEB-CD53F6D12D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97660" y="7066282"/>
            <a:ext cx="4083351" cy="7537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7742</TotalTime>
  <Words>54</Words>
  <Application>Microsoft Office PowerPoint</Application>
  <PresentationFormat>사용자 지정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메이플스토리</vt:lpstr>
      <vt:lpstr>Arial</vt:lpstr>
      <vt:lpstr>Calibri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소현 임</dc:creator>
  <cp:lastModifiedBy>김 민정</cp:lastModifiedBy>
  <cp:revision>19</cp:revision>
  <dcterms:created xsi:type="dcterms:W3CDTF">2019-06-03T11:23:58Z</dcterms:created>
  <dcterms:modified xsi:type="dcterms:W3CDTF">2020-06-10T14:36:12Z</dcterms:modified>
</cp:coreProperties>
</file>