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5" d="100"/>
          <a:sy n="25" d="100"/>
        </p:scale>
        <p:origin x="5352" y="3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6E9FB-DC9E-4C71-B198-D02D2B9EF3E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190D-BC64-4DC7-8E7E-04D6F7D7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8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EB947-F9F8-4469-924C-6BA8E31BC1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1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CD484-03AE-47F4-A1E3-C982A02D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8BCCB-F30C-40E4-9F02-5DA818F0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3DEE3-246D-4F09-8C2C-8592E04D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C09B3-E194-404D-B88B-D9BD5E0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7D38B-FCAD-478A-96D7-B0A1FD3A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F57F-F4C6-4322-9EE0-DB9AE55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5D73F-3CD4-4EA2-A5DD-84D91E31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A0A37-952B-4F45-8500-07E8F805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7A2A9-A0B1-49C1-8372-A6FFC8B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B2A27-2B69-4C62-8E6B-9754D303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18540-000C-4E9A-B97D-6C00B0C2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57D056-F52C-4B16-9713-A64A45CC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940D-B758-4F1D-A9E0-C67A5F86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72404-7D55-46D6-8094-7E2C489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04E81-BBD6-4180-B00C-4F1EB4D0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54E-3807-471F-BBE3-5E0DD51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C3031-5A2D-469A-92D5-04CE0C84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912C1-EF4A-4CC5-B116-8E7660B6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80936-61AF-4194-8F9C-D84F5E8D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D933D-01C1-49EA-9C58-1A97DE21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9BAA5-DD79-4C82-AAC2-A5C53B63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EB20D-DAE6-45E9-BF05-026AEA34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E0FDB-608C-4002-9E71-280CB798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57512-DAD7-479C-9D66-92D6DBA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16A4-BE67-4383-A363-67BFF86D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C8C3-2A75-474A-95A0-47A47EE3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AEB26-6B32-4FF1-81C6-0446AC6E3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4899-CCC9-4FD8-BDFD-CEAE0607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41DBC-962C-4EE8-A393-9D2E036A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424FC-356F-46FB-92D8-9B3C0B51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275D8-668E-44A6-AEF9-18A14747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54BCC-97F9-46D3-ABE9-90026F78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C1D04-2F60-4D57-818A-0B1D8EEE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286E8-87BC-4B67-8E56-35E661F72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06B873-ECB9-486B-B6B1-6EE636348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480662-E64E-4756-87CC-67084D2A9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2163A2-08E1-4B1A-927C-3047AEC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241EF-23DF-40D4-A692-9DF03735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E60B9-1A88-43AB-8982-4DB4DDD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7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BCF2-BD3E-4B4B-986F-4629A79C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E23D59-81C1-4C64-9854-1CA6603C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22703-9A6A-4A0E-96A1-F627BF67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AE8A0-13F4-4574-9DFE-125F6FE8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67C0B-9613-4775-B6BC-65BD52FC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F7D6B-1E9B-4D02-9D90-D359425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D12B7-712E-4E28-AD6E-475EB67F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F1CD-A50B-44CC-9892-6F960882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B7707-49B1-4610-ACE2-E2B61969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980D4-796B-4AA1-B5D8-F6181824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40B1B-BEC0-4228-95F5-0D0A18BC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B7FFA-C530-4EC8-AEFE-2A6C429E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A9D6A-B2D5-4FE8-A0C9-2C9AB6F9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2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14B2-0098-4EEE-8F84-3671314E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5358DF-C69E-4F05-91B7-FDD0AB5DB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73B09-BC28-4560-8A19-6DD7DBA4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69E5C-9AA9-470E-82A5-0A77786F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A4E4E-E380-429D-91C4-74238DE9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B7150-C86B-476C-BFC4-FBAC5027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7ACA-670A-4DA1-86D4-C9074417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54D89-707A-41A6-8F89-97767CF2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29BF7-D03C-4369-BF6D-AE043A5F6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A4C5-9C0E-4B6F-9927-FD776C69DE6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8D9CC-DDC0-4306-B756-FF4A98902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10D41-BBDA-4E65-B814-FB7BD35E0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632E-95E4-4C3F-B01F-920AA2E90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FB8C415E-47C3-48B6-AA6E-E87DB69B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497"/>
            <a:ext cx="65" cy="5232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3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B2FF834-0D1B-462A-8C6B-4D9370C2C5C7}"/>
              </a:ext>
            </a:extLst>
          </p:cNvPr>
          <p:cNvGrpSpPr/>
          <p:nvPr/>
        </p:nvGrpSpPr>
        <p:grpSpPr>
          <a:xfrm>
            <a:off x="-2119648" y="-9297000"/>
            <a:ext cx="18000000" cy="25452000"/>
            <a:chOff x="13639271" y="-1624376"/>
            <a:chExt cx="18000000" cy="25452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C8A9AC-F473-4603-B08D-69EC6A90D127}"/>
                </a:ext>
              </a:extLst>
            </p:cNvPr>
            <p:cNvSpPr>
              <a:spLocks/>
            </p:cNvSpPr>
            <p:nvPr/>
          </p:nvSpPr>
          <p:spPr>
            <a:xfrm>
              <a:off x="13639271" y="-1624376"/>
              <a:ext cx="18000000" cy="2545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5C37CD3-226C-42D3-B9B7-C1A1ABD1A79C}"/>
                </a:ext>
              </a:extLst>
            </p:cNvPr>
            <p:cNvGrpSpPr/>
            <p:nvPr/>
          </p:nvGrpSpPr>
          <p:grpSpPr>
            <a:xfrm>
              <a:off x="14554119" y="1800365"/>
              <a:ext cx="16327941" cy="11284328"/>
              <a:chOff x="14554119" y="2048893"/>
              <a:chExt cx="16327941" cy="11284328"/>
            </a:xfrm>
            <a:grpFill/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0D2A13E-2F04-4D5B-9B1D-448D080EE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39739" y="8832671"/>
                <a:ext cx="7200000" cy="0"/>
              </a:xfrm>
              <a:prstGeom prst="line">
                <a:avLst/>
              </a:prstGeom>
              <a:grpFill/>
              <a:ln w="63500">
                <a:solidFill>
                  <a:schemeClr val="tx1"/>
                </a:solidFill>
                <a:headEnd type="diamond"/>
                <a:tailEnd type="diamond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42F2540-FF9A-416F-A23D-6758FF6F00B3}"/>
                  </a:ext>
                </a:extLst>
              </p:cNvPr>
              <p:cNvGrpSpPr/>
              <p:nvPr/>
            </p:nvGrpSpPr>
            <p:grpSpPr>
              <a:xfrm>
                <a:off x="14554119" y="2048893"/>
                <a:ext cx="16327941" cy="11284328"/>
                <a:chOff x="14554119" y="2048893"/>
                <a:chExt cx="16327941" cy="11284328"/>
              </a:xfrm>
              <a:grpFill/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B671504A-81EC-4C12-8D48-F2871B1134E0}"/>
                    </a:ext>
                  </a:extLst>
                </p:cNvPr>
                <p:cNvGrpSpPr/>
                <p:nvPr/>
              </p:nvGrpSpPr>
              <p:grpSpPr>
                <a:xfrm>
                  <a:off x="14554119" y="2048893"/>
                  <a:ext cx="16327941" cy="3196556"/>
                  <a:chOff x="14554119" y="2048893"/>
                  <a:chExt cx="16327941" cy="3196556"/>
                </a:xfrm>
                <a:grpFill/>
              </p:grpSpPr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4C3B4CA4-CCD9-49CA-8EC7-7AAD7DD6C3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073244" y="2048893"/>
                    <a:ext cx="13001625" cy="0"/>
                  </a:xfrm>
                  <a:prstGeom prst="line">
                    <a:avLst/>
                  </a:prstGeom>
                  <a:grpFill/>
                  <a:ln w="63500">
                    <a:solidFill>
                      <a:schemeClr val="tx1"/>
                    </a:solidFill>
                    <a:headEnd type="diamond"/>
                    <a:tailEnd type="diamond"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FDB76584-B42C-44BF-8286-CC006EB9F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54119" y="5245449"/>
                    <a:ext cx="16327941" cy="0"/>
                  </a:xfrm>
                  <a:prstGeom prst="line">
                    <a:avLst/>
                  </a:prstGeom>
                  <a:grpFill/>
                  <a:ln w="63500">
                    <a:solidFill>
                      <a:schemeClr val="tx1"/>
                    </a:solidFill>
                    <a:headEnd type="diamond"/>
                    <a:tailEnd type="diamond"/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63E876F9-2456-4424-B259-6FE207C53533}"/>
                      </a:ext>
                    </a:extLst>
                  </p:cNvPr>
                  <p:cNvGrpSpPr/>
                  <p:nvPr/>
                </p:nvGrpSpPr>
                <p:grpSpPr>
                  <a:xfrm>
                    <a:off x="16570027" y="4368359"/>
                    <a:ext cx="7085172" cy="716319"/>
                    <a:chOff x="16619497" y="4478654"/>
                    <a:chExt cx="7085172" cy="716319"/>
                  </a:xfrm>
                  <a:grpFill/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5780EA-6FE4-4F3E-B416-68EDB895AB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19497" y="4487087"/>
                      <a:ext cx="3118338" cy="70788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40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주차장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1CE2CC8-D2A6-4A10-90F4-604A3F203D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75776" y="4478654"/>
                      <a:ext cx="2428893" cy="71631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40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전기차</a:t>
                      </a:r>
                    </a:p>
                  </p:txBody>
                </p:sp>
              </p:grp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1BC6316-AF72-4D5E-A644-63E7C4DC869C}"/>
                    </a:ext>
                  </a:extLst>
                </p:cNvPr>
                <p:cNvSpPr txBox="1"/>
                <p:nvPr/>
              </p:nvSpPr>
              <p:spPr>
                <a:xfrm>
                  <a:off x="14579721" y="5700362"/>
                  <a:ext cx="7098950" cy="763285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[</a:t>
                  </a:r>
                  <a:r>
                    <a:rPr lang="ko-KR" altLang="en-US" sz="40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기능</a:t>
                  </a:r>
                  <a:r>
                    <a:rPr lang="en-US" altLang="ko-KR" sz="40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]</a:t>
                  </a:r>
                </a:p>
                <a:p>
                  <a:pPr algn="ctr"/>
                  <a:endParaRPr lang="en-US" altLang="ko-KR" sz="30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ko-KR" altLang="en-US" sz="35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편리한 기능</a:t>
                  </a:r>
                  <a:endParaRPr lang="en-US" altLang="ko-KR" sz="35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카카오 로그인 연동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카테고리 별 검색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장소 키워드 검색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실시간 사용자 위치 기반 검색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ko-KR" altLang="en-US" sz="35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주차장 정보 제공</a:t>
                  </a:r>
                  <a:endParaRPr lang="en-US" altLang="ko-KR" sz="35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주차장명</a:t>
                  </a:r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</a:t>
                  </a: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주차장 위치</a:t>
                  </a:r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(+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지번</a:t>
                  </a:r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,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전화번호</a:t>
                  </a:r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)</a:t>
                  </a: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주차 요금 </a:t>
                  </a:r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&amp;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운영 시간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ko-KR" altLang="en-US" sz="35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전기차 </a:t>
                  </a:r>
                  <a:r>
                    <a:rPr lang="ko-KR" altLang="en-US" sz="3500" dirty="0" err="1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수소차</a:t>
                  </a:r>
                  <a:r>
                    <a:rPr lang="ko-KR" altLang="en-US" sz="35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 충전소 정보 제공</a:t>
                  </a:r>
                  <a:endParaRPr lang="en-US" altLang="ko-KR" sz="35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급속 </a:t>
                  </a:r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&amp; </a:t>
                  </a:r>
                  <a:r>
                    <a:rPr lang="ko-KR" altLang="en-US" sz="2800" dirty="0" err="1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완속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 충전기 개수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  <a:p>
                  <a:r>
                    <a:rPr lang="en-US" altLang="ko-KR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	- </a:t>
                  </a:r>
                  <a:r>
                    <a:rPr lang="ko-KR" altLang="en-US" sz="2800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충전기 이용가능 시간</a:t>
                  </a:r>
                  <a:endParaRPr lang="en-US" altLang="ko-KR" sz="28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BCFAA07F-CF6A-449A-A90B-D574F2AC4C25}"/>
              </a:ext>
            </a:extLst>
          </p:cNvPr>
          <p:cNvSpPr txBox="1"/>
          <p:nvPr/>
        </p:nvSpPr>
        <p:spPr>
          <a:xfrm>
            <a:off x="7586473" y="1316318"/>
            <a:ext cx="70943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전국 전기차 충전소 표준 데이터</a:t>
            </a:r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</a:p>
          <a:p>
            <a:pPr algn="ctr"/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‘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주차장 정보 표준 데이터</a:t>
            </a:r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endParaRPr lang="en-US" altLang="ko-KR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바탕으로 정보 제공</a:t>
            </a:r>
            <a:endParaRPr lang="en-US" altLang="ko-KR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KAKAO 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지도 </a:t>
            </a:r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사용한</a:t>
            </a:r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</a:t>
            </a:r>
            <a:endParaRPr lang="en-US" altLang="ko-KR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Geolocation</a:t>
            </a: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통한 위치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9E4F38-6476-4680-8098-5DBD775ED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31" y="-5466211"/>
            <a:ext cx="1891104" cy="1891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A1776-4A86-4EE5-BB62-F41F5A7A9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" b="3290"/>
          <a:stretch/>
        </p:blipFill>
        <p:spPr>
          <a:xfrm>
            <a:off x="9677397" y="-5547807"/>
            <a:ext cx="2013315" cy="18880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7EFACB-1C73-4D59-9BB4-579A0D4841D9}"/>
              </a:ext>
            </a:extLst>
          </p:cNvPr>
          <p:cNvSpPr txBox="1"/>
          <p:nvPr/>
        </p:nvSpPr>
        <p:spPr>
          <a:xfrm>
            <a:off x="-2110619" y="15298372"/>
            <a:ext cx="18000000" cy="6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r>
              <a:rPr lang="ko-KR" altLang="en-US" sz="3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 </a:t>
            </a:r>
            <a:r>
              <a:rPr lang="en-US" altLang="ko-KR" sz="3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3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장현진</a:t>
            </a:r>
            <a:r>
              <a:rPr lang="ko-KR" altLang="en-US" sz="3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윤지훈  박종희  남궁영주  정혜윤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FA71A15-1798-4D82-B19D-D570657B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921" y="-8563529"/>
            <a:ext cx="1778831" cy="167263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5CBDEC3-D9B2-4B55-B726-9BABECC2AF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7"/>
          <a:stretch/>
        </p:blipFill>
        <p:spPr>
          <a:xfrm>
            <a:off x="6096000" y="-7858888"/>
            <a:ext cx="3715988" cy="954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5C025E7-3DCD-4D50-9B69-FAAED427CD48}"/>
              </a:ext>
            </a:extLst>
          </p:cNvPr>
          <p:cNvSpPr txBox="1"/>
          <p:nvPr/>
        </p:nvSpPr>
        <p:spPr>
          <a:xfrm>
            <a:off x="-2110619" y="-6803866"/>
            <a:ext cx="180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rgbClr val="262626">
                      <a:alpha val="0"/>
                    </a:srgb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당신의 주차장은 바로 여기</a:t>
            </a:r>
            <a:r>
              <a:rPr lang="en-US" altLang="ko-KR" sz="5000" dirty="0">
                <a:ln>
                  <a:solidFill>
                    <a:srgbClr val="262626">
                      <a:alpha val="0"/>
                    </a:srgb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5000" dirty="0">
              <a:ln>
                <a:solidFill>
                  <a:srgbClr val="262626">
                    <a:alpha val="0"/>
                  </a:srgb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067A89-99BC-4865-AD97-B32C0BA3AF23}"/>
              </a:ext>
            </a:extLst>
          </p:cNvPr>
          <p:cNvSpPr txBox="1"/>
          <p:nvPr/>
        </p:nvSpPr>
        <p:spPr>
          <a:xfrm>
            <a:off x="9469607" y="-3580365"/>
            <a:ext cx="242889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수소차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2E0584-F3AE-4791-B3CC-9343A0349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25" y="-5471469"/>
            <a:ext cx="1891104" cy="18911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AACA73-1168-492A-9C1D-CF678E7A9344}"/>
              </a:ext>
            </a:extLst>
          </p:cNvPr>
          <p:cNvSpPr txBox="1"/>
          <p:nvPr/>
        </p:nvSpPr>
        <p:spPr>
          <a:xfrm>
            <a:off x="7622384" y="-2265990"/>
            <a:ext cx="7098950" cy="2893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  <a:r>
              <a:rPr lang="en-US" altLang="ko-KR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pPr algn="ctr" fontAlgn="base"/>
            <a:endParaRPr lang="en-US" altLang="ko-KR" sz="3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fontAlgn="base"/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효율적 이용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주차문제 해소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주차질서 확립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fontAlgn="base"/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fontAlgn="base"/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전기차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수소차의 충전현황과 친환경차 혜택을 통한 편의 제공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CA16E-C08F-43FF-A8C6-000AFD4C6B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53" t="-592" r="1747" b="3992"/>
          <a:stretch/>
        </p:blipFill>
        <p:spPr>
          <a:xfrm>
            <a:off x="-660951" y="5437668"/>
            <a:ext cx="15082606" cy="961962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0CD4764-CDC2-41E6-BAEA-1FD25A176A48}"/>
              </a:ext>
            </a:extLst>
          </p:cNvPr>
          <p:cNvCxnSpPr>
            <a:cxnSpLocks/>
          </p:cNvCxnSpPr>
          <p:nvPr/>
        </p:nvCxnSpPr>
        <p:spPr>
          <a:xfrm flipV="1">
            <a:off x="6681613" y="-2258789"/>
            <a:ext cx="37666" cy="7496274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  <a:headEnd type="diamond"/>
            <a:tailEnd type="diamon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135</Words>
  <Application>Microsoft Office PowerPoint</Application>
  <PresentationFormat>와이드스크린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지훈</dc:creator>
  <cp:lastModifiedBy>지훈</cp:lastModifiedBy>
  <cp:revision>39</cp:revision>
  <dcterms:created xsi:type="dcterms:W3CDTF">2020-06-09T06:07:34Z</dcterms:created>
  <dcterms:modified xsi:type="dcterms:W3CDTF">2020-06-15T08:35:58Z</dcterms:modified>
</cp:coreProperties>
</file>