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8540413" cy="26208038"/>
  <p:notesSz cx="6858000" cy="9144000"/>
  <p:defaultTextStyle>
    <a:defPPr>
      <a:defRPr lang="ko-KR"/>
    </a:defPPr>
    <a:lvl1pPr marL="0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1pPr>
    <a:lvl2pPr marL="1073951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2pPr>
    <a:lvl3pPr marL="2147901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3pPr>
    <a:lvl4pPr marL="3221853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4pPr>
    <a:lvl5pPr marL="4295803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5pPr>
    <a:lvl6pPr marL="5369754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6pPr>
    <a:lvl7pPr marL="6443705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7pPr>
    <a:lvl8pPr marL="7517655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8pPr>
    <a:lvl9pPr marL="8591607" algn="l" defTabSz="2147901" rtl="0" eaLnBrk="1" latinLnBrk="1" hangingPunct="1">
      <a:defRPr sz="42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54" userDrawn="1">
          <p15:clr>
            <a:srgbClr val="A4A3A4"/>
          </p15:clr>
        </p15:guide>
        <p15:guide id="2" pos="5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9A2"/>
    <a:srgbClr val="2F3657"/>
    <a:srgbClr val="039BC6"/>
    <a:srgbClr val="F6B79D"/>
    <a:srgbClr val="F16664"/>
    <a:srgbClr val="D02E2E"/>
    <a:srgbClr val="70716F"/>
    <a:srgbClr val="496AA1"/>
    <a:srgbClr val="4A18C6"/>
    <a:srgbClr val="48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9D989-0892-488B-A486-F4822CA3F1B1}" v="102" dt="2020-06-10T15:19:1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30" d="100"/>
          <a:sy n="30" d="100"/>
        </p:scale>
        <p:origin x="2400" y="174"/>
      </p:cViewPr>
      <p:guideLst>
        <p:guide orient="horz" pos="8254"/>
        <p:guide pos="5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연" userId="e0c6ba8c-121f-4019-a723-cad39a9ebaec" providerId="ADAL" clId="{2989D989-0892-488B-A486-F4822CA3F1B1}"/>
    <pc:docChg chg="undo custSel delSld modSld">
      <pc:chgData name="대연" userId="e0c6ba8c-121f-4019-a723-cad39a9ebaec" providerId="ADAL" clId="{2989D989-0892-488B-A486-F4822CA3F1B1}" dt="2020-06-10T15:19:30.473" v="408" actId="47"/>
      <pc:docMkLst>
        <pc:docMk/>
      </pc:docMkLst>
      <pc:sldChg chg="del">
        <pc:chgData name="대연" userId="e0c6ba8c-121f-4019-a723-cad39a9ebaec" providerId="ADAL" clId="{2989D989-0892-488B-A486-F4822CA3F1B1}" dt="2020-06-10T15:19:30.473" v="408" actId="47"/>
        <pc:sldMkLst>
          <pc:docMk/>
          <pc:sldMk cId="538129136" sldId="256"/>
        </pc:sldMkLst>
      </pc:sldChg>
      <pc:sldChg chg="addSp delSp modSp mod modAnim">
        <pc:chgData name="대연" userId="e0c6ba8c-121f-4019-a723-cad39a9ebaec" providerId="ADAL" clId="{2989D989-0892-488B-A486-F4822CA3F1B1}" dt="2020-06-10T15:19:17.064" v="407" actId="478"/>
        <pc:sldMkLst>
          <pc:docMk/>
          <pc:sldMk cId="3302828115" sldId="257"/>
        </pc:sldMkLst>
        <pc:spChg chg="mod">
          <ac:chgData name="대연" userId="e0c6ba8c-121f-4019-a723-cad39a9ebaec" providerId="ADAL" clId="{2989D989-0892-488B-A486-F4822CA3F1B1}" dt="2020-06-10T15:15:41.101" v="298" actId="1076"/>
          <ac:spMkLst>
            <pc:docMk/>
            <pc:sldMk cId="3302828115" sldId="257"/>
            <ac:spMk id="2" creationId="{89EF6916-4CB8-4BE2-9644-3829C9190B6E}"/>
          </ac:spMkLst>
        </pc:spChg>
        <pc:spChg chg="mod">
          <ac:chgData name="대연" userId="e0c6ba8c-121f-4019-a723-cad39a9ebaec" providerId="ADAL" clId="{2989D989-0892-488B-A486-F4822CA3F1B1}" dt="2020-06-10T15:03:58.025" v="35" actId="113"/>
          <ac:spMkLst>
            <pc:docMk/>
            <pc:sldMk cId="3302828115" sldId="257"/>
            <ac:spMk id="112" creationId="{7F63AB98-178A-4ABC-949C-E8FFCAB423DF}"/>
          </ac:spMkLst>
        </pc:spChg>
        <pc:spChg chg="mod">
          <ac:chgData name="대연" userId="e0c6ba8c-121f-4019-a723-cad39a9ebaec" providerId="ADAL" clId="{2989D989-0892-488B-A486-F4822CA3F1B1}" dt="2020-06-10T15:03:54.507" v="32" actId="113"/>
          <ac:spMkLst>
            <pc:docMk/>
            <pc:sldMk cId="3302828115" sldId="257"/>
            <ac:spMk id="113" creationId="{5F1DAC8F-A450-4971-8C02-A3D93193F66F}"/>
          </ac:spMkLst>
        </pc:spChg>
        <pc:spChg chg="add del mod">
          <ac:chgData name="대연" userId="e0c6ba8c-121f-4019-a723-cad39a9ebaec" providerId="ADAL" clId="{2989D989-0892-488B-A486-F4822CA3F1B1}" dt="2020-06-10T15:11:51.619" v="80"/>
          <ac:spMkLst>
            <pc:docMk/>
            <pc:sldMk cId="3302828115" sldId="257"/>
            <ac:spMk id="129" creationId="{39ECE891-CA1D-4BF4-A57A-594B03F3F71F}"/>
          </ac:spMkLst>
        </pc:spChg>
        <pc:spChg chg="add mod">
          <ac:chgData name="대연" userId="e0c6ba8c-121f-4019-a723-cad39a9ebaec" providerId="ADAL" clId="{2989D989-0892-488B-A486-F4822CA3F1B1}" dt="2020-06-10T15:17:17.853" v="399" actId="1076"/>
          <ac:spMkLst>
            <pc:docMk/>
            <pc:sldMk cId="3302828115" sldId="257"/>
            <ac:spMk id="130" creationId="{8F618A4E-82D4-45E5-A5AF-D4B29E53599A}"/>
          </ac:spMkLst>
        </pc:spChg>
        <pc:spChg chg="add mod">
          <ac:chgData name="대연" userId="e0c6ba8c-121f-4019-a723-cad39a9ebaec" providerId="ADAL" clId="{2989D989-0892-488B-A486-F4822CA3F1B1}" dt="2020-06-10T15:12:42.426" v="132" actId="571"/>
          <ac:spMkLst>
            <pc:docMk/>
            <pc:sldMk cId="3302828115" sldId="257"/>
            <ac:spMk id="131" creationId="{AB7FB349-06BF-4566-A0FE-25064CFC3218}"/>
          </ac:spMkLst>
        </pc:spChg>
        <pc:spChg chg="mod">
          <ac:chgData name="대연" userId="e0c6ba8c-121f-4019-a723-cad39a9ebaec" providerId="ADAL" clId="{2989D989-0892-488B-A486-F4822CA3F1B1}" dt="2020-06-10T15:12:34.713" v="122"/>
          <ac:spMkLst>
            <pc:docMk/>
            <pc:sldMk cId="3302828115" sldId="257"/>
            <ac:spMk id="135" creationId="{3DCE1953-4D6D-4527-8FEB-A29E5EE0726D}"/>
          </ac:spMkLst>
        </pc:spChg>
        <pc:spChg chg="add mod">
          <ac:chgData name="대연" userId="e0c6ba8c-121f-4019-a723-cad39a9ebaec" providerId="ADAL" clId="{2989D989-0892-488B-A486-F4822CA3F1B1}" dt="2020-06-10T15:13:10.748" v="159" actId="2711"/>
          <ac:spMkLst>
            <pc:docMk/>
            <pc:sldMk cId="3302828115" sldId="257"/>
            <ac:spMk id="136" creationId="{819236F7-7527-4B95-BB59-E3FDC1A0DEDC}"/>
          </ac:spMkLst>
        </pc:spChg>
        <pc:spChg chg="add del mod">
          <ac:chgData name="대연" userId="e0c6ba8c-121f-4019-a723-cad39a9ebaec" providerId="ADAL" clId="{2989D989-0892-488B-A486-F4822CA3F1B1}" dt="2020-06-10T15:12:54.031" v="142"/>
          <ac:spMkLst>
            <pc:docMk/>
            <pc:sldMk cId="3302828115" sldId="257"/>
            <ac:spMk id="137" creationId="{87D4A7F5-665F-4F27-9587-7BA76AD300C6}"/>
          </ac:spMkLst>
        </pc:spChg>
        <pc:spChg chg="add del mod ord">
          <ac:chgData name="대연" userId="e0c6ba8c-121f-4019-a723-cad39a9ebaec" providerId="ADAL" clId="{2989D989-0892-488B-A486-F4822CA3F1B1}" dt="2020-06-10T15:13:51.699" v="167"/>
          <ac:spMkLst>
            <pc:docMk/>
            <pc:sldMk cId="3302828115" sldId="257"/>
            <ac:spMk id="140" creationId="{51B2E9A3-2CA7-4E3E-AD64-A6F2C557F153}"/>
          </ac:spMkLst>
        </pc:spChg>
        <pc:spChg chg="add mod">
          <ac:chgData name="대연" userId="e0c6ba8c-121f-4019-a723-cad39a9ebaec" providerId="ADAL" clId="{2989D989-0892-488B-A486-F4822CA3F1B1}" dt="2020-06-10T15:13:49.516" v="165" actId="571"/>
          <ac:spMkLst>
            <pc:docMk/>
            <pc:sldMk cId="3302828115" sldId="257"/>
            <ac:spMk id="143" creationId="{DC6F46BD-DE69-43E7-B101-3C532AA56B04}"/>
          </ac:spMkLst>
        </pc:spChg>
        <pc:spChg chg="add del mod">
          <ac:chgData name="대연" userId="e0c6ba8c-121f-4019-a723-cad39a9ebaec" providerId="ADAL" clId="{2989D989-0892-488B-A486-F4822CA3F1B1}" dt="2020-06-10T15:13:55.805" v="171"/>
          <ac:spMkLst>
            <pc:docMk/>
            <pc:sldMk cId="3302828115" sldId="257"/>
            <ac:spMk id="146" creationId="{27791F13-7E37-45E7-A7B6-910AEB38018A}"/>
          </ac:spMkLst>
        </pc:spChg>
        <pc:spChg chg="add mod">
          <ac:chgData name="대연" userId="e0c6ba8c-121f-4019-a723-cad39a9ebaec" providerId="ADAL" clId="{2989D989-0892-488B-A486-F4822CA3F1B1}" dt="2020-06-10T15:16:43.161" v="398" actId="1035"/>
          <ac:spMkLst>
            <pc:docMk/>
            <pc:sldMk cId="3302828115" sldId="257"/>
            <ac:spMk id="148" creationId="{9B34B104-6A2F-4DD7-9EF9-C427D27C606B}"/>
          </ac:spMkLst>
        </pc:spChg>
        <pc:spChg chg="add mod">
          <ac:chgData name="대연" userId="e0c6ba8c-121f-4019-a723-cad39a9ebaec" providerId="ADAL" clId="{2989D989-0892-488B-A486-F4822CA3F1B1}" dt="2020-06-10T15:16:43.161" v="398" actId="1035"/>
          <ac:spMkLst>
            <pc:docMk/>
            <pc:sldMk cId="3302828115" sldId="257"/>
            <ac:spMk id="153" creationId="{95D08B2C-C882-45B5-B606-01B90DCF8857}"/>
          </ac:spMkLst>
        </pc:spChg>
        <pc:spChg chg="add mod">
          <ac:chgData name="대연" userId="e0c6ba8c-121f-4019-a723-cad39a9ebaec" providerId="ADAL" clId="{2989D989-0892-488B-A486-F4822CA3F1B1}" dt="2020-06-10T15:16:43.161" v="398" actId="1035"/>
          <ac:spMkLst>
            <pc:docMk/>
            <pc:sldMk cId="3302828115" sldId="257"/>
            <ac:spMk id="155" creationId="{8DF668DE-B6C8-423F-B29A-93560BBA3D40}"/>
          </ac:spMkLst>
        </pc:spChg>
        <pc:grpChg chg="add del mod">
          <ac:chgData name="대연" userId="e0c6ba8c-121f-4019-a723-cad39a9ebaec" providerId="ADAL" clId="{2989D989-0892-488B-A486-F4822CA3F1B1}" dt="2020-06-10T15:12:37.501" v="125"/>
          <ac:grpSpMkLst>
            <pc:docMk/>
            <pc:sldMk cId="3302828115" sldId="257"/>
            <ac:grpSpMk id="132" creationId="{A471B3A7-911F-4BAE-B630-09C3C935F5EB}"/>
          </ac:grpSpMkLst>
        </pc:grpChg>
        <pc:grpChg chg="add mod">
          <ac:chgData name="대연" userId="e0c6ba8c-121f-4019-a723-cad39a9ebaec" providerId="ADAL" clId="{2989D989-0892-488B-A486-F4822CA3F1B1}" dt="2020-06-10T15:16:43.161" v="398" actId="1035"/>
          <ac:grpSpMkLst>
            <pc:docMk/>
            <pc:sldMk cId="3302828115" sldId="257"/>
            <ac:grpSpMk id="149" creationId="{CBB00F04-BF26-463E-8099-2B050850C432}"/>
          </ac:grpSpMkLst>
        </pc:grpChg>
        <pc:graphicFrameChg chg="add del mod">
          <ac:chgData name="대연" userId="e0c6ba8c-121f-4019-a723-cad39a9ebaec" providerId="ADAL" clId="{2989D989-0892-488B-A486-F4822CA3F1B1}" dt="2020-06-10T15:06:49.916" v="50"/>
          <ac:graphicFrameMkLst>
            <pc:docMk/>
            <pc:sldMk cId="3302828115" sldId="257"/>
            <ac:graphicFrameMk id="1032" creationId="{33F56BE3-6DCC-4258-BA2F-0DC5E73002BE}"/>
          </ac:graphicFrameMkLst>
        </pc:graphicFrameChg>
        <pc:graphicFrameChg chg="add del mod">
          <ac:chgData name="대연" userId="e0c6ba8c-121f-4019-a723-cad39a9ebaec" providerId="ADAL" clId="{2989D989-0892-488B-A486-F4822CA3F1B1}" dt="2020-06-10T15:19:05.981" v="405"/>
          <ac:graphicFrameMkLst>
            <pc:docMk/>
            <pc:sldMk cId="3302828115" sldId="257"/>
            <ac:graphicFrameMk id="1039" creationId="{4932A620-BD42-4057-8C1D-838D8F1A007B}"/>
          </ac:graphicFrameMkLst>
        </pc:graphicFrameChg>
        <pc:graphicFrameChg chg="add del mod">
          <ac:chgData name="대연" userId="e0c6ba8c-121f-4019-a723-cad39a9ebaec" providerId="ADAL" clId="{2989D989-0892-488B-A486-F4822CA3F1B1}" dt="2020-06-10T15:19:17.064" v="407" actId="478"/>
          <ac:graphicFrameMkLst>
            <pc:docMk/>
            <pc:sldMk cId="3302828115" sldId="257"/>
            <ac:graphicFrameMk id="1040" creationId="{732C6F35-F077-4F09-B116-4080DA3C119B}"/>
          </ac:graphicFrameMkLst>
        </pc:graphicFrameChg>
        <pc:picChg chg="mod">
          <ac:chgData name="대연" userId="e0c6ba8c-121f-4019-a723-cad39a9ebaec" providerId="ADAL" clId="{2989D989-0892-488B-A486-F4822CA3F1B1}" dt="2020-06-10T15:10:04.577" v="70" actId="1076"/>
          <ac:picMkLst>
            <pc:docMk/>
            <pc:sldMk cId="3302828115" sldId="257"/>
            <ac:picMk id="16" creationId="{0E4B5A77-D047-431E-B752-FBD9953CDEBB}"/>
          </ac:picMkLst>
        </pc:picChg>
        <pc:picChg chg="mod">
          <ac:chgData name="대연" userId="e0c6ba8c-121f-4019-a723-cad39a9ebaec" providerId="ADAL" clId="{2989D989-0892-488B-A486-F4822CA3F1B1}" dt="2020-06-10T15:03:47.714" v="30" actId="465"/>
          <ac:picMkLst>
            <pc:docMk/>
            <pc:sldMk cId="3302828115" sldId="257"/>
            <ac:picMk id="114" creationId="{105886E6-1CE4-41DB-9325-13A1B3963B26}"/>
          </ac:picMkLst>
        </pc:picChg>
        <pc:picChg chg="add mod">
          <ac:chgData name="대연" userId="e0c6ba8c-121f-4019-a723-cad39a9ebaec" providerId="ADAL" clId="{2989D989-0892-488B-A486-F4822CA3F1B1}" dt="2020-06-10T15:03:47.714" v="30" actId="465"/>
          <ac:picMkLst>
            <pc:docMk/>
            <pc:sldMk cId="3302828115" sldId="257"/>
            <ac:picMk id="117" creationId="{E1B7EB8C-1B52-4766-AB0A-B8F9681493E8}"/>
          </ac:picMkLst>
        </pc:picChg>
        <pc:picChg chg="add mod">
          <ac:chgData name="대연" userId="e0c6ba8c-121f-4019-a723-cad39a9ebaec" providerId="ADAL" clId="{2989D989-0892-488B-A486-F4822CA3F1B1}" dt="2020-06-10T15:03:47.714" v="30" actId="465"/>
          <ac:picMkLst>
            <pc:docMk/>
            <pc:sldMk cId="3302828115" sldId="257"/>
            <ac:picMk id="118" creationId="{D3A784D4-E0EE-4F90-AE31-E9AD66F17576}"/>
          </ac:picMkLst>
        </pc:picChg>
        <pc:picChg chg="add del mod">
          <ac:chgData name="대연" userId="e0c6ba8c-121f-4019-a723-cad39a9ebaec" providerId="ADAL" clId="{2989D989-0892-488B-A486-F4822CA3F1B1}" dt="2020-06-10T15:03:55.673" v="33" actId="478"/>
          <ac:picMkLst>
            <pc:docMk/>
            <pc:sldMk cId="3302828115" sldId="257"/>
            <ac:picMk id="119" creationId="{58D4B093-164F-4BC8-AEB9-66DCEFBEF3AA}"/>
          </ac:picMkLst>
        </pc:picChg>
        <pc:picChg chg="add mod">
          <ac:chgData name="대연" userId="e0c6ba8c-121f-4019-a723-cad39a9ebaec" providerId="ADAL" clId="{2989D989-0892-488B-A486-F4822CA3F1B1}" dt="2020-06-10T15:10:24.235" v="74" actId="465"/>
          <ac:picMkLst>
            <pc:docMk/>
            <pc:sldMk cId="3302828115" sldId="257"/>
            <ac:picMk id="120" creationId="{F327D10B-5A21-45E6-A7E4-BC49F6439282}"/>
          </ac:picMkLst>
        </pc:picChg>
        <pc:picChg chg="add mod">
          <ac:chgData name="대연" userId="e0c6ba8c-121f-4019-a723-cad39a9ebaec" providerId="ADAL" clId="{2989D989-0892-488B-A486-F4822CA3F1B1}" dt="2020-06-10T15:10:24.235" v="74" actId="465"/>
          <ac:picMkLst>
            <pc:docMk/>
            <pc:sldMk cId="3302828115" sldId="257"/>
            <ac:picMk id="121" creationId="{75A0B20C-4F6B-47F4-9022-C88B55F86944}"/>
          </ac:picMkLst>
        </pc:picChg>
        <pc:picChg chg="add mod">
          <ac:chgData name="대연" userId="e0c6ba8c-121f-4019-a723-cad39a9ebaec" providerId="ADAL" clId="{2989D989-0892-488B-A486-F4822CA3F1B1}" dt="2020-06-10T15:11:39.344" v="76" actId="1076"/>
          <ac:picMkLst>
            <pc:docMk/>
            <pc:sldMk cId="3302828115" sldId="257"/>
            <ac:picMk id="128" creationId="{E4FD2FD6-89A2-4B93-B7C5-FDDAED6EE86E}"/>
          </ac:picMkLst>
        </pc:picChg>
        <pc:picChg chg="mod">
          <ac:chgData name="대연" userId="e0c6ba8c-121f-4019-a723-cad39a9ebaec" providerId="ADAL" clId="{2989D989-0892-488B-A486-F4822CA3F1B1}" dt="2020-06-10T15:12:34.713" v="122"/>
          <ac:picMkLst>
            <pc:docMk/>
            <pc:sldMk cId="3302828115" sldId="257"/>
            <ac:picMk id="133" creationId="{D28FBB36-F912-4018-8188-99989D82B4BC}"/>
          </ac:picMkLst>
        </pc:picChg>
        <pc:picChg chg="mod">
          <ac:chgData name="대연" userId="e0c6ba8c-121f-4019-a723-cad39a9ebaec" providerId="ADAL" clId="{2989D989-0892-488B-A486-F4822CA3F1B1}" dt="2020-06-10T15:12:34.713" v="122"/>
          <ac:picMkLst>
            <pc:docMk/>
            <pc:sldMk cId="3302828115" sldId="257"/>
            <ac:picMk id="134" creationId="{4419A4DD-EC12-4171-8527-57326F49C243}"/>
          </ac:picMkLst>
        </pc:picChg>
        <pc:picChg chg="add del mod ord">
          <ac:chgData name="대연" userId="e0c6ba8c-121f-4019-a723-cad39a9ebaec" providerId="ADAL" clId="{2989D989-0892-488B-A486-F4822CA3F1B1}" dt="2020-06-10T15:13:51.699" v="167"/>
          <ac:picMkLst>
            <pc:docMk/>
            <pc:sldMk cId="3302828115" sldId="257"/>
            <ac:picMk id="138" creationId="{24949195-390C-4B96-8261-360C1920C5CD}"/>
          </ac:picMkLst>
        </pc:picChg>
        <pc:picChg chg="add del mod ord">
          <ac:chgData name="대연" userId="e0c6ba8c-121f-4019-a723-cad39a9ebaec" providerId="ADAL" clId="{2989D989-0892-488B-A486-F4822CA3F1B1}" dt="2020-06-10T15:13:51.699" v="167"/>
          <ac:picMkLst>
            <pc:docMk/>
            <pc:sldMk cId="3302828115" sldId="257"/>
            <ac:picMk id="139" creationId="{DDC70987-6899-4F4F-8862-90B740F54483}"/>
          </ac:picMkLst>
        </pc:picChg>
        <pc:picChg chg="add mod">
          <ac:chgData name="대연" userId="e0c6ba8c-121f-4019-a723-cad39a9ebaec" providerId="ADAL" clId="{2989D989-0892-488B-A486-F4822CA3F1B1}" dt="2020-06-10T15:13:49.516" v="165" actId="571"/>
          <ac:picMkLst>
            <pc:docMk/>
            <pc:sldMk cId="3302828115" sldId="257"/>
            <ac:picMk id="141" creationId="{58940D19-CC6D-409F-9524-2E19C705BA1B}"/>
          </ac:picMkLst>
        </pc:picChg>
        <pc:picChg chg="add mod">
          <ac:chgData name="대연" userId="e0c6ba8c-121f-4019-a723-cad39a9ebaec" providerId="ADAL" clId="{2989D989-0892-488B-A486-F4822CA3F1B1}" dt="2020-06-10T15:13:49.516" v="165" actId="571"/>
          <ac:picMkLst>
            <pc:docMk/>
            <pc:sldMk cId="3302828115" sldId="257"/>
            <ac:picMk id="142" creationId="{2E9C08F9-0F27-4958-9C0F-AB605C8881CE}"/>
          </ac:picMkLst>
        </pc:picChg>
        <pc:picChg chg="add del mod">
          <ac:chgData name="대연" userId="e0c6ba8c-121f-4019-a723-cad39a9ebaec" providerId="ADAL" clId="{2989D989-0892-488B-A486-F4822CA3F1B1}" dt="2020-06-10T15:13:55.805" v="171"/>
          <ac:picMkLst>
            <pc:docMk/>
            <pc:sldMk cId="3302828115" sldId="257"/>
            <ac:picMk id="144" creationId="{58E0069D-6F7D-4C34-ADD3-792B7AD6E9E9}"/>
          </ac:picMkLst>
        </pc:picChg>
        <pc:picChg chg="add del mod">
          <ac:chgData name="대연" userId="e0c6ba8c-121f-4019-a723-cad39a9ebaec" providerId="ADAL" clId="{2989D989-0892-488B-A486-F4822CA3F1B1}" dt="2020-06-10T15:13:55.805" v="171"/>
          <ac:picMkLst>
            <pc:docMk/>
            <pc:sldMk cId="3302828115" sldId="257"/>
            <ac:picMk id="145" creationId="{71A140D2-AA03-4E3C-8920-75EB5E33BE37}"/>
          </ac:picMkLst>
        </pc:picChg>
        <pc:picChg chg="mod">
          <ac:chgData name="대연" userId="e0c6ba8c-121f-4019-a723-cad39a9ebaec" providerId="ADAL" clId="{2989D989-0892-488B-A486-F4822CA3F1B1}" dt="2020-06-10T15:14:56.097" v="287"/>
          <ac:picMkLst>
            <pc:docMk/>
            <pc:sldMk cId="3302828115" sldId="257"/>
            <ac:picMk id="150" creationId="{3B2478C8-6FD9-436E-A736-307DD831BF4C}"/>
          </ac:picMkLst>
        </pc:picChg>
        <pc:picChg chg="mod">
          <ac:chgData name="대연" userId="e0c6ba8c-121f-4019-a723-cad39a9ebaec" providerId="ADAL" clId="{2989D989-0892-488B-A486-F4822CA3F1B1}" dt="2020-06-10T15:14:56.097" v="287"/>
          <ac:picMkLst>
            <pc:docMk/>
            <pc:sldMk cId="3302828115" sldId="257"/>
            <ac:picMk id="151" creationId="{57EA3A38-C384-47A4-8B3E-8CAF6321E1A3}"/>
          </ac:picMkLst>
        </pc:picChg>
        <pc:picChg chg="mod">
          <ac:chgData name="대연" userId="e0c6ba8c-121f-4019-a723-cad39a9ebaec" providerId="ADAL" clId="{2989D989-0892-488B-A486-F4822CA3F1B1}" dt="2020-06-10T15:14:56.097" v="287"/>
          <ac:picMkLst>
            <pc:docMk/>
            <pc:sldMk cId="3302828115" sldId="257"/>
            <ac:picMk id="152" creationId="{D7304B66-34AB-4CEF-8343-A1D4C05552AF}"/>
          </ac:picMkLst>
        </pc:picChg>
        <pc:picChg chg="add mod">
          <ac:chgData name="대연" userId="e0c6ba8c-121f-4019-a723-cad39a9ebaec" providerId="ADAL" clId="{2989D989-0892-488B-A486-F4822CA3F1B1}" dt="2020-06-10T15:16:43.161" v="398" actId="1035"/>
          <ac:picMkLst>
            <pc:docMk/>
            <pc:sldMk cId="3302828115" sldId="257"/>
            <ac:picMk id="154" creationId="{F4C6E9F8-BF8D-4AAC-805B-EC5ECF487C61}"/>
          </ac:picMkLst>
        </pc:picChg>
        <pc:picChg chg="add mod">
          <ac:chgData name="대연" userId="e0c6ba8c-121f-4019-a723-cad39a9ebaec" providerId="ADAL" clId="{2989D989-0892-488B-A486-F4822CA3F1B1}" dt="2020-06-10T15:17:37.082" v="401" actId="1076"/>
          <ac:picMkLst>
            <pc:docMk/>
            <pc:sldMk cId="3302828115" sldId="257"/>
            <ac:picMk id="156" creationId="{58392E27-21A6-4C02-9E3B-8B6298EE4C83}"/>
          </ac:picMkLst>
        </pc:picChg>
        <pc:picChg chg="add mod">
          <ac:chgData name="대연" userId="e0c6ba8c-121f-4019-a723-cad39a9ebaec" providerId="ADAL" clId="{2989D989-0892-488B-A486-F4822CA3F1B1}" dt="2020-06-10T15:03:47.714" v="30" actId="465"/>
          <ac:picMkLst>
            <pc:docMk/>
            <pc:sldMk cId="3302828115" sldId="257"/>
            <ac:picMk id="1031" creationId="{ABE0EF08-D855-414D-AA56-7FB6C808EE27}"/>
          </ac:picMkLst>
        </pc:picChg>
        <pc:picChg chg="add del mod">
          <ac:chgData name="대연" userId="e0c6ba8c-121f-4019-a723-cad39a9ebaec" providerId="ADAL" clId="{2989D989-0892-488B-A486-F4822CA3F1B1}" dt="2020-06-10T15:07:14.238" v="56" actId="478"/>
          <ac:picMkLst>
            <pc:docMk/>
            <pc:sldMk cId="3302828115" sldId="257"/>
            <ac:picMk id="1034" creationId="{6332C9DD-A787-4FBE-8A30-9814DD90965B}"/>
          </ac:picMkLst>
        </pc:picChg>
        <pc:picChg chg="add mod">
          <ac:chgData name="대연" userId="e0c6ba8c-121f-4019-a723-cad39a9ebaec" providerId="ADAL" clId="{2989D989-0892-488B-A486-F4822CA3F1B1}" dt="2020-06-10T15:10:24.235" v="74" actId="465"/>
          <ac:picMkLst>
            <pc:docMk/>
            <pc:sldMk cId="3302828115" sldId="257"/>
            <ac:picMk id="1036" creationId="{8ED35A83-F062-4189-8730-342E874AED0B}"/>
          </ac:picMkLst>
        </pc:picChg>
        <pc:picChg chg="add mod">
          <ac:chgData name="대연" userId="e0c6ba8c-121f-4019-a723-cad39a9ebaec" providerId="ADAL" clId="{2989D989-0892-488B-A486-F4822CA3F1B1}" dt="2020-06-10T15:10:24.235" v="74" actId="465"/>
          <ac:picMkLst>
            <pc:docMk/>
            <pc:sldMk cId="3302828115" sldId="257"/>
            <ac:picMk id="1037" creationId="{7CAB3EE7-C551-417C-9D12-91E1833E1306}"/>
          </ac:picMkLst>
        </pc:picChg>
        <pc:picChg chg="add mod">
          <ac:chgData name="대연" userId="e0c6ba8c-121f-4019-a723-cad39a9ebaec" providerId="ADAL" clId="{2989D989-0892-488B-A486-F4822CA3F1B1}" dt="2020-06-10T15:16:43.161" v="398" actId="1035"/>
          <ac:picMkLst>
            <pc:docMk/>
            <pc:sldMk cId="3302828115" sldId="257"/>
            <ac:picMk id="1038" creationId="{932387E2-3B13-4C44-A486-F484CEBB00C8}"/>
          </ac:picMkLst>
        </pc:picChg>
        <pc:cxnChg chg="del">
          <ac:chgData name="대연" userId="e0c6ba8c-121f-4019-a723-cad39a9ebaec" providerId="ADAL" clId="{2989D989-0892-488B-A486-F4822CA3F1B1}" dt="2020-06-10T15:15:02.664" v="289" actId="478"/>
          <ac:cxnSpMkLst>
            <pc:docMk/>
            <pc:sldMk cId="3302828115" sldId="257"/>
            <ac:cxnSpMk id="98" creationId="{9710887C-197B-414E-9425-372906E3B3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531" y="4289141"/>
            <a:ext cx="15759351" cy="9124280"/>
          </a:xfrm>
        </p:spPr>
        <p:txBody>
          <a:bodyPr anchor="b"/>
          <a:lstStyle>
            <a:lvl1pPr algn="ctr">
              <a:defRPr sz="12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7552" y="13765288"/>
            <a:ext cx="13905310" cy="6327541"/>
          </a:xfrm>
        </p:spPr>
        <p:txBody>
          <a:bodyPr/>
          <a:lstStyle>
            <a:lvl1pPr marL="0" indent="0" algn="ctr">
              <a:buNone/>
              <a:defRPr sz="4866"/>
            </a:lvl1pPr>
            <a:lvl2pPr marL="927019" indent="0" algn="ctr">
              <a:buNone/>
              <a:defRPr sz="4055"/>
            </a:lvl2pPr>
            <a:lvl3pPr marL="1854037" indent="0" algn="ctr">
              <a:buNone/>
              <a:defRPr sz="3650"/>
            </a:lvl3pPr>
            <a:lvl4pPr marL="2781056" indent="0" algn="ctr">
              <a:buNone/>
              <a:defRPr sz="3244"/>
            </a:lvl4pPr>
            <a:lvl5pPr marL="3708075" indent="0" algn="ctr">
              <a:buNone/>
              <a:defRPr sz="3244"/>
            </a:lvl5pPr>
            <a:lvl6pPr marL="4635094" indent="0" algn="ctr">
              <a:buNone/>
              <a:defRPr sz="3244"/>
            </a:lvl6pPr>
            <a:lvl7pPr marL="5562112" indent="0" algn="ctr">
              <a:buNone/>
              <a:defRPr sz="3244"/>
            </a:lvl7pPr>
            <a:lvl8pPr marL="6489131" indent="0" algn="ctr">
              <a:buNone/>
              <a:defRPr sz="3244"/>
            </a:lvl8pPr>
            <a:lvl9pPr marL="7416150" indent="0" algn="ctr">
              <a:buNone/>
              <a:defRPr sz="32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0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7984" y="1395335"/>
            <a:ext cx="3997777" cy="222101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655" y="1395335"/>
            <a:ext cx="11761574" cy="222101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98" y="6533817"/>
            <a:ext cx="15991106" cy="10901814"/>
          </a:xfrm>
        </p:spPr>
        <p:txBody>
          <a:bodyPr anchor="b"/>
          <a:lstStyle>
            <a:lvl1pPr>
              <a:defRPr sz="12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998" y="17538767"/>
            <a:ext cx="15991106" cy="5733006"/>
          </a:xfrm>
        </p:spPr>
        <p:txBody>
          <a:bodyPr/>
          <a:lstStyle>
            <a:lvl1pPr marL="0" indent="0">
              <a:buNone/>
              <a:defRPr sz="4866">
                <a:solidFill>
                  <a:schemeClr val="tx1"/>
                </a:solidFill>
              </a:defRPr>
            </a:lvl1pPr>
            <a:lvl2pPr marL="927019" indent="0">
              <a:buNone/>
              <a:defRPr sz="4055">
                <a:solidFill>
                  <a:schemeClr val="tx1">
                    <a:tint val="75000"/>
                  </a:schemeClr>
                </a:solidFill>
              </a:defRPr>
            </a:lvl2pPr>
            <a:lvl3pPr marL="1854037" indent="0">
              <a:buNone/>
              <a:defRPr sz="3650">
                <a:solidFill>
                  <a:schemeClr val="tx1">
                    <a:tint val="75000"/>
                  </a:schemeClr>
                </a:solidFill>
              </a:defRPr>
            </a:lvl3pPr>
            <a:lvl4pPr marL="2781056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4pPr>
            <a:lvl5pPr marL="3708075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5pPr>
            <a:lvl6pPr marL="4635094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6pPr>
            <a:lvl7pPr marL="5562112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7pPr>
            <a:lvl8pPr marL="6489131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8pPr>
            <a:lvl9pPr marL="7416150" indent="0">
              <a:buNone/>
              <a:defRPr sz="3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8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653" y="6976677"/>
            <a:ext cx="7879676" cy="16628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6084" y="6976677"/>
            <a:ext cx="7879676" cy="16628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068" y="1395341"/>
            <a:ext cx="15991106" cy="5065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070" y="6424611"/>
            <a:ext cx="7843463" cy="3148603"/>
          </a:xfrm>
        </p:spPr>
        <p:txBody>
          <a:bodyPr anchor="b"/>
          <a:lstStyle>
            <a:lvl1pPr marL="0" indent="0">
              <a:buNone/>
              <a:defRPr sz="4866" b="1"/>
            </a:lvl1pPr>
            <a:lvl2pPr marL="927019" indent="0">
              <a:buNone/>
              <a:defRPr sz="4055" b="1"/>
            </a:lvl2pPr>
            <a:lvl3pPr marL="1854037" indent="0">
              <a:buNone/>
              <a:defRPr sz="3650" b="1"/>
            </a:lvl3pPr>
            <a:lvl4pPr marL="2781056" indent="0">
              <a:buNone/>
              <a:defRPr sz="3244" b="1"/>
            </a:lvl4pPr>
            <a:lvl5pPr marL="3708075" indent="0">
              <a:buNone/>
              <a:defRPr sz="3244" b="1"/>
            </a:lvl5pPr>
            <a:lvl6pPr marL="4635094" indent="0">
              <a:buNone/>
              <a:defRPr sz="3244" b="1"/>
            </a:lvl6pPr>
            <a:lvl7pPr marL="5562112" indent="0">
              <a:buNone/>
              <a:defRPr sz="3244" b="1"/>
            </a:lvl7pPr>
            <a:lvl8pPr marL="6489131" indent="0">
              <a:buNone/>
              <a:defRPr sz="3244" b="1"/>
            </a:lvl8pPr>
            <a:lvl9pPr marL="7416150" indent="0">
              <a:buNone/>
              <a:defRPr sz="32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7070" y="9573214"/>
            <a:ext cx="7843463" cy="140807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86085" y="6424611"/>
            <a:ext cx="7882090" cy="3148603"/>
          </a:xfrm>
        </p:spPr>
        <p:txBody>
          <a:bodyPr anchor="b"/>
          <a:lstStyle>
            <a:lvl1pPr marL="0" indent="0">
              <a:buNone/>
              <a:defRPr sz="4866" b="1"/>
            </a:lvl1pPr>
            <a:lvl2pPr marL="927019" indent="0">
              <a:buNone/>
              <a:defRPr sz="4055" b="1"/>
            </a:lvl2pPr>
            <a:lvl3pPr marL="1854037" indent="0">
              <a:buNone/>
              <a:defRPr sz="3650" b="1"/>
            </a:lvl3pPr>
            <a:lvl4pPr marL="2781056" indent="0">
              <a:buNone/>
              <a:defRPr sz="3244" b="1"/>
            </a:lvl4pPr>
            <a:lvl5pPr marL="3708075" indent="0">
              <a:buNone/>
              <a:defRPr sz="3244" b="1"/>
            </a:lvl5pPr>
            <a:lvl6pPr marL="4635094" indent="0">
              <a:buNone/>
              <a:defRPr sz="3244" b="1"/>
            </a:lvl6pPr>
            <a:lvl7pPr marL="5562112" indent="0">
              <a:buNone/>
              <a:defRPr sz="3244" b="1"/>
            </a:lvl7pPr>
            <a:lvl8pPr marL="6489131" indent="0">
              <a:buNone/>
              <a:defRPr sz="3244" b="1"/>
            </a:lvl8pPr>
            <a:lvl9pPr marL="7416150" indent="0">
              <a:buNone/>
              <a:defRPr sz="32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86085" y="9573214"/>
            <a:ext cx="7882090" cy="1408075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1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068" y="1747202"/>
            <a:ext cx="5979766" cy="6115209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090" y="3773478"/>
            <a:ext cx="9386084" cy="18624694"/>
          </a:xfrm>
        </p:spPr>
        <p:txBody>
          <a:bodyPr/>
          <a:lstStyle>
            <a:lvl1pPr>
              <a:defRPr sz="6488"/>
            </a:lvl1pPr>
            <a:lvl2pPr>
              <a:defRPr sz="5677"/>
            </a:lvl2pPr>
            <a:lvl3pPr>
              <a:defRPr sz="4866"/>
            </a:lvl3pPr>
            <a:lvl4pPr>
              <a:defRPr sz="4055"/>
            </a:lvl4pPr>
            <a:lvl5pPr>
              <a:defRPr sz="4055"/>
            </a:lvl5pPr>
            <a:lvl6pPr>
              <a:defRPr sz="4055"/>
            </a:lvl6pPr>
            <a:lvl7pPr>
              <a:defRPr sz="4055"/>
            </a:lvl7pPr>
            <a:lvl8pPr>
              <a:defRPr sz="4055"/>
            </a:lvl8pPr>
            <a:lvl9pPr>
              <a:defRPr sz="40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7068" y="7862411"/>
            <a:ext cx="5979766" cy="14566090"/>
          </a:xfrm>
        </p:spPr>
        <p:txBody>
          <a:bodyPr/>
          <a:lstStyle>
            <a:lvl1pPr marL="0" indent="0">
              <a:buNone/>
              <a:defRPr sz="3244"/>
            </a:lvl1pPr>
            <a:lvl2pPr marL="927019" indent="0">
              <a:buNone/>
              <a:defRPr sz="2839"/>
            </a:lvl2pPr>
            <a:lvl3pPr marL="1854037" indent="0">
              <a:buNone/>
              <a:defRPr sz="2433"/>
            </a:lvl3pPr>
            <a:lvl4pPr marL="2781056" indent="0">
              <a:buNone/>
              <a:defRPr sz="2028"/>
            </a:lvl4pPr>
            <a:lvl5pPr marL="3708075" indent="0">
              <a:buNone/>
              <a:defRPr sz="2028"/>
            </a:lvl5pPr>
            <a:lvl6pPr marL="4635094" indent="0">
              <a:buNone/>
              <a:defRPr sz="2028"/>
            </a:lvl6pPr>
            <a:lvl7pPr marL="5562112" indent="0">
              <a:buNone/>
              <a:defRPr sz="2028"/>
            </a:lvl7pPr>
            <a:lvl8pPr marL="6489131" indent="0">
              <a:buNone/>
              <a:defRPr sz="2028"/>
            </a:lvl8pPr>
            <a:lvl9pPr marL="7416150" indent="0">
              <a:buNone/>
              <a:defRPr sz="202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068" y="1747202"/>
            <a:ext cx="5979766" cy="6115209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82090" y="3773478"/>
            <a:ext cx="9386084" cy="18624694"/>
          </a:xfrm>
        </p:spPr>
        <p:txBody>
          <a:bodyPr anchor="t"/>
          <a:lstStyle>
            <a:lvl1pPr marL="0" indent="0">
              <a:buNone/>
              <a:defRPr sz="6488"/>
            </a:lvl1pPr>
            <a:lvl2pPr marL="927019" indent="0">
              <a:buNone/>
              <a:defRPr sz="5677"/>
            </a:lvl2pPr>
            <a:lvl3pPr marL="1854037" indent="0">
              <a:buNone/>
              <a:defRPr sz="4866"/>
            </a:lvl3pPr>
            <a:lvl4pPr marL="2781056" indent="0">
              <a:buNone/>
              <a:defRPr sz="4055"/>
            </a:lvl4pPr>
            <a:lvl5pPr marL="3708075" indent="0">
              <a:buNone/>
              <a:defRPr sz="4055"/>
            </a:lvl5pPr>
            <a:lvl6pPr marL="4635094" indent="0">
              <a:buNone/>
              <a:defRPr sz="4055"/>
            </a:lvl6pPr>
            <a:lvl7pPr marL="5562112" indent="0">
              <a:buNone/>
              <a:defRPr sz="4055"/>
            </a:lvl7pPr>
            <a:lvl8pPr marL="6489131" indent="0">
              <a:buNone/>
              <a:defRPr sz="4055"/>
            </a:lvl8pPr>
            <a:lvl9pPr marL="7416150" indent="0">
              <a:buNone/>
              <a:defRPr sz="40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7068" y="7862411"/>
            <a:ext cx="5979766" cy="14566090"/>
          </a:xfrm>
        </p:spPr>
        <p:txBody>
          <a:bodyPr/>
          <a:lstStyle>
            <a:lvl1pPr marL="0" indent="0">
              <a:buNone/>
              <a:defRPr sz="3244"/>
            </a:lvl1pPr>
            <a:lvl2pPr marL="927019" indent="0">
              <a:buNone/>
              <a:defRPr sz="2839"/>
            </a:lvl2pPr>
            <a:lvl3pPr marL="1854037" indent="0">
              <a:buNone/>
              <a:defRPr sz="2433"/>
            </a:lvl3pPr>
            <a:lvl4pPr marL="2781056" indent="0">
              <a:buNone/>
              <a:defRPr sz="2028"/>
            </a:lvl4pPr>
            <a:lvl5pPr marL="3708075" indent="0">
              <a:buNone/>
              <a:defRPr sz="2028"/>
            </a:lvl5pPr>
            <a:lvl6pPr marL="4635094" indent="0">
              <a:buNone/>
              <a:defRPr sz="2028"/>
            </a:lvl6pPr>
            <a:lvl7pPr marL="5562112" indent="0">
              <a:buNone/>
              <a:defRPr sz="2028"/>
            </a:lvl7pPr>
            <a:lvl8pPr marL="6489131" indent="0">
              <a:buNone/>
              <a:defRPr sz="2028"/>
            </a:lvl8pPr>
            <a:lvl9pPr marL="7416150" indent="0">
              <a:buNone/>
              <a:defRPr sz="202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54" y="6976677"/>
            <a:ext cx="15991106" cy="1662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4653" y="24290974"/>
            <a:ext cx="4171593" cy="1395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2A3C-CAA8-4DC8-9857-C4CFBDAB1147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1512" y="24290974"/>
            <a:ext cx="6257389" cy="1395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94167" y="24290974"/>
            <a:ext cx="4171593" cy="1395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18B5-55CF-4E14-9EF2-684DD413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4037" rtl="0" eaLnBrk="1" latinLnBrk="1" hangingPunct="1">
        <a:lnSpc>
          <a:spcPct val="90000"/>
        </a:lnSpc>
        <a:spcBef>
          <a:spcPct val="0"/>
        </a:spcBef>
        <a:buNone/>
        <a:defRPr sz="89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09" indent="-463509" algn="l" defTabSz="1854037" rtl="0" eaLnBrk="1" latinLnBrk="1" hangingPunct="1">
        <a:lnSpc>
          <a:spcPct val="90000"/>
        </a:lnSpc>
        <a:spcBef>
          <a:spcPts val="2028"/>
        </a:spcBef>
        <a:buFont typeface="Arial" panose="020B0604020202020204" pitchFamily="34" charset="0"/>
        <a:buChar char="•"/>
        <a:defRPr sz="5677" kern="1200">
          <a:solidFill>
            <a:schemeClr val="tx1"/>
          </a:solidFill>
          <a:latin typeface="+mn-lt"/>
          <a:ea typeface="+mn-ea"/>
          <a:cs typeface="+mn-cs"/>
        </a:defRPr>
      </a:lvl1pPr>
      <a:lvl2pPr marL="1390528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4866" kern="1200">
          <a:solidFill>
            <a:schemeClr val="tx1"/>
          </a:solidFill>
          <a:latin typeface="+mn-lt"/>
          <a:ea typeface="+mn-ea"/>
          <a:cs typeface="+mn-cs"/>
        </a:defRPr>
      </a:lvl2pPr>
      <a:lvl3pPr marL="2317547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4055" kern="1200">
          <a:solidFill>
            <a:schemeClr val="tx1"/>
          </a:solidFill>
          <a:latin typeface="+mn-lt"/>
          <a:ea typeface="+mn-ea"/>
          <a:cs typeface="+mn-cs"/>
        </a:defRPr>
      </a:lvl3pPr>
      <a:lvl4pPr marL="3244566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4pPr>
      <a:lvl5pPr marL="4171584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5pPr>
      <a:lvl6pPr marL="5098603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6pPr>
      <a:lvl7pPr marL="6025622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7pPr>
      <a:lvl8pPr marL="6952640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8pPr>
      <a:lvl9pPr marL="7879659" indent="-463509" algn="l" defTabSz="1854037" rtl="0" eaLnBrk="1" latinLnBrk="1" hangingPunct="1">
        <a:lnSpc>
          <a:spcPct val="90000"/>
        </a:lnSpc>
        <a:spcBef>
          <a:spcPts val="1014"/>
        </a:spcBef>
        <a:buFont typeface="Arial" panose="020B0604020202020204" pitchFamily="34" charset="0"/>
        <a:buChar char="•"/>
        <a:defRPr sz="3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1pPr>
      <a:lvl2pPr marL="927019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2pPr>
      <a:lvl3pPr marL="1854037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3pPr>
      <a:lvl4pPr marL="2781056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4pPr>
      <a:lvl5pPr marL="3708075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5pPr>
      <a:lvl6pPr marL="4635094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6pPr>
      <a:lvl7pPr marL="5562112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7pPr>
      <a:lvl8pPr marL="6489131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8pPr>
      <a:lvl9pPr marL="7416150" algn="l" defTabSz="1854037" rtl="0" eaLnBrk="1" latinLnBrk="1" hangingPunct="1">
        <a:defRPr sz="3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EF6916-4CB8-4BE2-9644-3829C9190B6E}"/>
              </a:ext>
            </a:extLst>
          </p:cNvPr>
          <p:cNvSpPr/>
          <p:nvPr/>
        </p:nvSpPr>
        <p:spPr>
          <a:xfrm>
            <a:off x="0" y="0"/>
            <a:ext cx="18540413" cy="26208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92ACDE3-C7D4-4F70-9F46-75BABA2A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1" y="1155252"/>
            <a:ext cx="18648000" cy="5682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81F4A7-26FB-4E34-BA88-9FCF8CF425F6}"/>
              </a:ext>
            </a:extLst>
          </p:cNvPr>
          <p:cNvSpPr txBox="1"/>
          <p:nvPr/>
        </p:nvSpPr>
        <p:spPr>
          <a:xfrm>
            <a:off x="6859128" y="673548"/>
            <a:ext cx="4822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컴퓨터공학캡스톤디자인</a:t>
            </a:r>
            <a:endParaRPr lang="ko-KR" altLang="en-US" sz="4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6" name="그림 15" descr="침대, 컴퓨터이(가) 표시된 사진&#10;&#10;자동 생성된 설명">
            <a:extLst>
              <a:ext uri="{FF2B5EF4-FFF2-40B4-BE49-F238E27FC236}">
                <a16:creationId xmlns:a16="http://schemas.microsoft.com/office/drawing/2014/main" id="{0E4B5A77-D047-431E-B752-FBD9953CD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9056"/>
            <a:ext cx="18540413" cy="1042898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D0E462-14B9-4901-9D32-D93F77FFC67A}"/>
              </a:ext>
            </a:extLst>
          </p:cNvPr>
          <p:cNvCxnSpPr>
            <a:cxnSpLocks/>
          </p:cNvCxnSpPr>
          <p:nvPr/>
        </p:nvCxnSpPr>
        <p:spPr>
          <a:xfrm>
            <a:off x="4735286" y="6804938"/>
            <a:ext cx="1380512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D0BC0E-EB98-4B07-95C9-E19451E868ED}"/>
              </a:ext>
            </a:extLst>
          </p:cNvPr>
          <p:cNvSpPr txBox="1"/>
          <p:nvPr/>
        </p:nvSpPr>
        <p:spPr>
          <a:xfrm>
            <a:off x="16878479" y="4838700"/>
            <a:ext cx="1319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김대연</a:t>
            </a:r>
            <a:endParaRPr lang="en-US" altLang="ko-KR" sz="3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강민교</a:t>
            </a:r>
            <a:endParaRPr lang="en-US" altLang="ko-KR" sz="3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최동주</a:t>
            </a:r>
            <a:endParaRPr lang="ko-KR" altLang="en-US" sz="3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14C42F-FFC0-4219-BDA1-F32BB9E9C18B}"/>
              </a:ext>
            </a:extLst>
          </p:cNvPr>
          <p:cNvCxnSpPr>
            <a:cxnSpLocks/>
          </p:cNvCxnSpPr>
          <p:nvPr/>
        </p:nvCxnSpPr>
        <p:spPr>
          <a:xfrm>
            <a:off x="9270206" y="6837722"/>
            <a:ext cx="0" cy="894133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DDB9815-93F8-4A81-80FF-902DA0AF54F7}"/>
              </a:ext>
            </a:extLst>
          </p:cNvPr>
          <p:cNvCxnSpPr>
            <a:cxnSpLocks/>
          </p:cNvCxnSpPr>
          <p:nvPr/>
        </p:nvCxnSpPr>
        <p:spPr>
          <a:xfrm>
            <a:off x="9270206" y="15779056"/>
            <a:ext cx="444579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429F8AE-E4A9-47FA-8B2B-2041789A2024}"/>
              </a:ext>
            </a:extLst>
          </p:cNvPr>
          <p:cNvCxnSpPr>
            <a:cxnSpLocks/>
          </p:cNvCxnSpPr>
          <p:nvPr/>
        </p:nvCxnSpPr>
        <p:spPr>
          <a:xfrm>
            <a:off x="9270206" y="20971542"/>
            <a:ext cx="927020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819E2EA-BA12-4D0C-80D7-3E67866A9FC4}"/>
              </a:ext>
            </a:extLst>
          </p:cNvPr>
          <p:cNvCxnSpPr>
            <a:cxnSpLocks/>
          </p:cNvCxnSpPr>
          <p:nvPr/>
        </p:nvCxnSpPr>
        <p:spPr>
          <a:xfrm>
            <a:off x="4735286" y="15779056"/>
            <a:ext cx="0" cy="104289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2035A7A-42EE-4581-9A1F-1C3FD5DFDB02}"/>
              </a:ext>
            </a:extLst>
          </p:cNvPr>
          <p:cNvSpPr txBox="1"/>
          <p:nvPr/>
        </p:nvSpPr>
        <p:spPr>
          <a:xfrm>
            <a:off x="424544" y="6837722"/>
            <a:ext cx="3147015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요약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BCFA24B-5504-4E95-A3E5-692FB7239CE3}"/>
              </a:ext>
            </a:extLst>
          </p:cNvPr>
          <p:cNvSpPr txBox="1"/>
          <p:nvPr/>
        </p:nvSpPr>
        <p:spPr>
          <a:xfrm>
            <a:off x="163288" y="7362716"/>
            <a:ext cx="7864653" cy="334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MAZE RPG</a:t>
            </a:r>
            <a:r>
              <a:rPr lang="ko-KR" altLang="en-US" dirty="0">
                <a:solidFill>
                  <a:schemeClr val="bg1"/>
                </a:solidFill>
              </a:rPr>
              <a:t>는 미로탈출 기반 전략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RPG </a:t>
            </a:r>
            <a:r>
              <a:rPr lang="ko-KR" altLang="en-US" dirty="0">
                <a:solidFill>
                  <a:schemeClr val="bg1"/>
                </a:solidFill>
              </a:rPr>
              <a:t>게임이다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난이도 조절이 가능하고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와 안드로이드를 동시 지원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연동이 되는 게임이다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689559-E658-414F-9A79-E3BADAD48237}"/>
              </a:ext>
            </a:extLst>
          </p:cNvPr>
          <p:cNvSpPr txBox="1"/>
          <p:nvPr/>
        </p:nvSpPr>
        <p:spPr>
          <a:xfrm>
            <a:off x="3746204" y="14852532"/>
            <a:ext cx="1960793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95BEBF-8407-4688-B7ED-D237FDEFA697}"/>
              </a:ext>
            </a:extLst>
          </p:cNvPr>
          <p:cNvSpPr txBox="1"/>
          <p:nvPr/>
        </p:nvSpPr>
        <p:spPr>
          <a:xfrm>
            <a:off x="424544" y="11308641"/>
            <a:ext cx="3147015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목표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3CE4D6-B28C-4B8F-A7BF-CC8F10FFF213}"/>
              </a:ext>
            </a:extLst>
          </p:cNvPr>
          <p:cNvSpPr txBox="1"/>
          <p:nvPr/>
        </p:nvSpPr>
        <p:spPr>
          <a:xfrm>
            <a:off x="163288" y="11858579"/>
            <a:ext cx="9191940" cy="139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삶에 지친 사람들에게 스트레스 해소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와 즐거움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쾌감을 주는 게임을 만든다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63AB98-178A-4ABC-949C-E8FFCAB423DF}"/>
              </a:ext>
            </a:extLst>
          </p:cNvPr>
          <p:cNvSpPr txBox="1"/>
          <p:nvPr/>
        </p:nvSpPr>
        <p:spPr>
          <a:xfrm>
            <a:off x="1644528" y="15796651"/>
            <a:ext cx="1446230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client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1DAC8F-A450-4971-8C02-A3D93193F66F}"/>
              </a:ext>
            </a:extLst>
          </p:cNvPr>
          <p:cNvSpPr txBox="1"/>
          <p:nvPr/>
        </p:nvSpPr>
        <p:spPr>
          <a:xfrm>
            <a:off x="6043039" y="15796651"/>
            <a:ext cx="1654620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105886E6-1CE4-41DB-9325-13A1B396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8" y="20204037"/>
            <a:ext cx="2520000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그림 1030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BE0EF08-D855-414D-AA56-7FB6C808E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28" y="17972232"/>
            <a:ext cx="1440000" cy="1440000"/>
          </a:xfrm>
          <a:prstGeom prst="rect">
            <a:avLst/>
          </a:prstGeom>
        </p:spPr>
      </p:pic>
      <p:pic>
        <p:nvPicPr>
          <p:cNvPr id="117" name="Picture 12" descr="C 샤프 - 위키백과, 우리 모두의 백과사전">
            <a:extLst>
              <a:ext uri="{FF2B5EF4-FFF2-40B4-BE49-F238E27FC236}">
                <a16:creationId xmlns:a16="http://schemas.microsoft.com/office/drawing/2014/main" id="{E1B7EB8C-1B52-4766-AB0A-B8F96814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28" y="23454393"/>
            <a:ext cx="1440000" cy="15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NGUI 팁] NGUI 무료버젼 ! NGUI FREE EDITION : 네이버 블로그">
            <a:extLst>
              <a:ext uri="{FF2B5EF4-FFF2-40B4-BE49-F238E27FC236}">
                <a16:creationId xmlns:a16="http://schemas.microsoft.com/office/drawing/2014/main" id="{D3A784D4-E0EE-4F90-AE31-E9AD66F1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28" y="21911530"/>
            <a:ext cx="2520000" cy="7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6" descr="PHP - 위키백과, 우리 모두의 백과사전">
            <a:extLst>
              <a:ext uri="{FF2B5EF4-FFF2-40B4-BE49-F238E27FC236}">
                <a16:creationId xmlns:a16="http://schemas.microsoft.com/office/drawing/2014/main" id="{F327D10B-5A21-45E6-A7E4-BC49F643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49" y="23521110"/>
            <a:ext cx="2520000" cy="14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8" descr="A Guide to the MariaDB Columnstore for MySQL Admins | Severalnines">
            <a:extLst>
              <a:ext uri="{FF2B5EF4-FFF2-40B4-BE49-F238E27FC236}">
                <a16:creationId xmlns:a16="http://schemas.microsoft.com/office/drawing/2014/main" id="{75A0B20C-4F6B-47F4-9022-C88B55F8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49" y="215391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그림 1035" descr="그리기, 머그이(가) 표시된 사진&#10;&#10;자동 생성된 설명">
            <a:extLst>
              <a:ext uri="{FF2B5EF4-FFF2-40B4-BE49-F238E27FC236}">
                <a16:creationId xmlns:a16="http://schemas.microsoft.com/office/drawing/2014/main" id="{8ED35A83-F062-4189-8730-342E874AE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28" y="18369357"/>
            <a:ext cx="2520000" cy="645750"/>
          </a:xfrm>
          <a:prstGeom prst="rect">
            <a:avLst/>
          </a:prstGeom>
        </p:spPr>
      </p:pic>
      <p:pic>
        <p:nvPicPr>
          <p:cNvPr id="1037" name="Picture 2" descr="Synology add download">
            <a:extLst>
              <a:ext uri="{FF2B5EF4-FFF2-40B4-BE49-F238E27FC236}">
                <a16:creationId xmlns:a16="http://schemas.microsoft.com/office/drawing/2014/main" id="{7CAB3EE7-C551-417C-9D12-91E1833E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59" y="195571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_x608057280">
            <a:extLst>
              <a:ext uri="{FF2B5EF4-FFF2-40B4-BE49-F238E27FC236}">
                <a16:creationId xmlns:a16="http://schemas.microsoft.com/office/drawing/2014/main" id="{E4FD2FD6-89A2-4B93-B7C5-FDDAED6E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78" y="16073458"/>
            <a:ext cx="8412062" cy="47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8F618A4E-82D4-45E5-A5AF-D4B29E53599A}"/>
              </a:ext>
            </a:extLst>
          </p:cNvPr>
          <p:cNvSpPr txBox="1"/>
          <p:nvPr/>
        </p:nvSpPr>
        <p:spPr>
          <a:xfrm>
            <a:off x="15856634" y="15425171"/>
            <a:ext cx="2230098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 화면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19236F7-7527-4B95-BB59-E3FDC1A0DEDC}"/>
              </a:ext>
            </a:extLst>
          </p:cNvPr>
          <p:cNvSpPr txBox="1"/>
          <p:nvPr/>
        </p:nvSpPr>
        <p:spPr>
          <a:xfrm>
            <a:off x="9531462" y="6837722"/>
            <a:ext cx="1072730" cy="74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특징</a:t>
            </a:r>
          </a:p>
        </p:txBody>
      </p:sp>
      <p:pic>
        <p:nvPicPr>
          <p:cNvPr id="1038" name="그림 1037">
            <a:extLst>
              <a:ext uri="{FF2B5EF4-FFF2-40B4-BE49-F238E27FC236}">
                <a16:creationId xmlns:a16="http://schemas.microsoft.com/office/drawing/2014/main" id="{932387E2-3B13-4C44-A486-F484CEBB00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34963" y="7593402"/>
            <a:ext cx="5040000" cy="118298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9B34B104-6A2F-4DD7-9EF9-C427D27C606B}"/>
              </a:ext>
            </a:extLst>
          </p:cNvPr>
          <p:cNvSpPr txBox="1"/>
          <p:nvPr/>
        </p:nvSpPr>
        <p:spPr>
          <a:xfrm>
            <a:off x="10212349" y="8911854"/>
            <a:ext cx="7285228" cy="139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에서 플레이하던 기록을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모바일에서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이어서 진행가능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BB00F04-BF26-463E-8099-2B050850C432}"/>
              </a:ext>
            </a:extLst>
          </p:cNvPr>
          <p:cNvGrpSpPr/>
          <p:nvPr/>
        </p:nvGrpSpPr>
        <p:grpSpPr>
          <a:xfrm>
            <a:off x="11154963" y="10140279"/>
            <a:ext cx="5400000" cy="1698702"/>
            <a:chOff x="1306630" y="1415282"/>
            <a:chExt cx="6411238" cy="2084400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3B2478C8-6FD9-436E-A736-307DD831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379" y="1674922"/>
              <a:ext cx="1558489" cy="1565121"/>
            </a:xfrm>
            <a:prstGeom prst="rect">
              <a:avLst/>
            </a:prstGeom>
          </p:spPr>
        </p:pic>
        <p:pic>
          <p:nvPicPr>
            <p:cNvPr id="151" name="그래픽 150" descr="미로 모양">
              <a:extLst>
                <a:ext uri="{FF2B5EF4-FFF2-40B4-BE49-F238E27FC236}">
                  <a16:creationId xmlns:a16="http://schemas.microsoft.com/office/drawing/2014/main" id="{57EA3A38-C384-47A4-8B3E-8CAF6321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6630" y="1415282"/>
              <a:ext cx="2084400" cy="2084400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D7304B66-34AB-4CEF-8343-A1D4C055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823" y="2038307"/>
              <a:ext cx="838350" cy="838350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95D08B2C-C882-45B5-B606-01B90DCF8857}"/>
              </a:ext>
            </a:extLst>
          </p:cNvPr>
          <p:cNvSpPr txBox="1"/>
          <p:nvPr/>
        </p:nvSpPr>
        <p:spPr>
          <a:xfrm>
            <a:off x="10212349" y="11719405"/>
            <a:ext cx="7285228" cy="74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실력별</a:t>
            </a:r>
            <a:r>
              <a:rPr lang="ko-KR" altLang="en-US" dirty="0">
                <a:solidFill>
                  <a:schemeClr val="bg1"/>
                </a:solidFill>
              </a:rPr>
              <a:t> 난이도 선택 가능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4" name="그림 153" descr="플레이트, 그리기, 표지판이(가) 표시된 사진&#10;&#10;자동 생성된 설명">
            <a:extLst>
              <a:ext uri="{FF2B5EF4-FFF2-40B4-BE49-F238E27FC236}">
                <a16:creationId xmlns:a16="http://schemas.microsoft.com/office/drawing/2014/main" id="{F4C6E9F8-BF8D-4AAC-805B-EC5ECF487C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23" y="12577116"/>
            <a:ext cx="1478280" cy="147828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DF668DE-B6C8-423F-B29A-93560BBA3D40}"/>
              </a:ext>
            </a:extLst>
          </p:cNvPr>
          <p:cNvSpPr txBox="1"/>
          <p:nvPr/>
        </p:nvSpPr>
        <p:spPr>
          <a:xfrm>
            <a:off x="10212349" y="14104833"/>
            <a:ext cx="7285228" cy="74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기록에 따른 랭킹 시스템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6" name="_x608057208">
            <a:extLst>
              <a:ext uri="{FF2B5EF4-FFF2-40B4-BE49-F238E27FC236}">
                <a16:creationId xmlns:a16="http://schemas.microsoft.com/office/drawing/2014/main" id="{58392E27-21A6-4C02-9E3B-8B6298EE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938" y="21237947"/>
            <a:ext cx="8407402" cy="47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89FDB3FA30AA458797A0303A84B1DD" ma:contentTypeVersion="8" ma:contentTypeDescription="새 문서를 만듭니다." ma:contentTypeScope="" ma:versionID="5621f59c72adf9abbebb866a4c73d1cb">
  <xsd:schema xmlns:xsd="http://www.w3.org/2001/XMLSchema" xmlns:xs="http://www.w3.org/2001/XMLSchema" xmlns:p="http://schemas.microsoft.com/office/2006/metadata/properties" xmlns:ns3="b61810bb-da71-46ca-b176-9ed22ea40df3" targetNamespace="http://schemas.microsoft.com/office/2006/metadata/properties" ma:root="true" ma:fieldsID="d2a8882ea2f482db44eb936d6877e1c1" ns3:_="">
    <xsd:import namespace="b61810bb-da71-46ca-b176-9ed22ea40d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810bb-da71-46ca-b176-9ed22ea40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D77966-BE9B-41E7-873B-F2A611E68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1810bb-da71-46ca-b176-9ed22ea40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6740DB-8721-4997-BABA-17C4693C2D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2AE444-ED55-4F11-B57F-7D4524C00C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64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휴먼모음T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대연</cp:lastModifiedBy>
  <cp:revision>47</cp:revision>
  <dcterms:created xsi:type="dcterms:W3CDTF">2019-06-05T03:02:24Z</dcterms:created>
  <dcterms:modified xsi:type="dcterms:W3CDTF">2020-06-10T15:19:31Z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0x010100F889FDB3FA30AA458797A0303A84B1DD</vt:lpwstr>
  </property>
</Properties>
</file>