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8000663" cy="25452388"/>
  <p:notesSz cx="6858000" cy="9144000"/>
  <p:defaultTextStyle>
    <a:defPPr>
      <a:defRPr lang="ko-KR"/>
    </a:defPPr>
    <a:lvl1pPr marL="0" algn="l" defTabSz="2673494" rtl="0" eaLnBrk="1" latinLnBrk="1" hangingPunct="1">
      <a:defRPr sz="5264" kern="1200">
        <a:solidFill>
          <a:schemeClr val="tx1"/>
        </a:solidFill>
        <a:latin typeface="+mn-lt"/>
        <a:ea typeface="+mn-ea"/>
        <a:cs typeface="+mn-cs"/>
      </a:defRPr>
    </a:lvl1pPr>
    <a:lvl2pPr marL="1336747" algn="l" defTabSz="2673494" rtl="0" eaLnBrk="1" latinLnBrk="1" hangingPunct="1">
      <a:defRPr sz="5264" kern="1200">
        <a:solidFill>
          <a:schemeClr val="tx1"/>
        </a:solidFill>
        <a:latin typeface="+mn-lt"/>
        <a:ea typeface="+mn-ea"/>
        <a:cs typeface="+mn-cs"/>
      </a:defRPr>
    </a:lvl2pPr>
    <a:lvl3pPr marL="2673494" algn="l" defTabSz="2673494" rtl="0" eaLnBrk="1" latinLnBrk="1" hangingPunct="1">
      <a:defRPr sz="5264" kern="1200">
        <a:solidFill>
          <a:schemeClr val="tx1"/>
        </a:solidFill>
        <a:latin typeface="+mn-lt"/>
        <a:ea typeface="+mn-ea"/>
        <a:cs typeface="+mn-cs"/>
      </a:defRPr>
    </a:lvl3pPr>
    <a:lvl4pPr marL="4010242" algn="l" defTabSz="2673494" rtl="0" eaLnBrk="1" latinLnBrk="1" hangingPunct="1">
      <a:defRPr sz="5264" kern="1200">
        <a:solidFill>
          <a:schemeClr val="tx1"/>
        </a:solidFill>
        <a:latin typeface="+mn-lt"/>
        <a:ea typeface="+mn-ea"/>
        <a:cs typeface="+mn-cs"/>
      </a:defRPr>
    </a:lvl4pPr>
    <a:lvl5pPr marL="5346989" algn="l" defTabSz="2673494" rtl="0" eaLnBrk="1" latinLnBrk="1" hangingPunct="1">
      <a:defRPr sz="5264" kern="1200">
        <a:solidFill>
          <a:schemeClr val="tx1"/>
        </a:solidFill>
        <a:latin typeface="+mn-lt"/>
        <a:ea typeface="+mn-ea"/>
        <a:cs typeface="+mn-cs"/>
      </a:defRPr>
    </a:lvl5pPr>
    <a:lvl6pPr marL="6683733" algn="l" defTabSz="2673494" rtl="0" eaLnBrk="1" latinLnBrk="1" hangingPunct="1">
      <a:defRPr sz="5264" kern="1200">
        <a:solidFill>
          <a:schemeClr val="tx1"/>
        </a:solidFill>
        <a:latin typeface="+mn-lt"/>
        <a:ea typeface="+mn-ea"/>
        <a:cs typeface="+mn-cs"/>
      </a:defRPr>
    </a:lvl6pPr>
    <a:lvl7pPr marL="8020481" algn="l" defTabSz="2673494" rtl="0" eaLnBrk="1" latinLnBrk="1" hangingPunct="1">
      <a:defRPr sz="5264" kern="1200">
        <a:solidFill>
          <a:schemeClr val="tx1"/>
        </a:solidFill>
        <a:latin typeface="+mn-lt"/>
        <a:ea typeface="+mn-ea"/>
        <a:cs typeface="+mn-cs"/>
      </a:defRPr>
    </a:lvl7pPr>
    <a:lvl8pPr marL="9357228" algn="l" defTabSz="2673494" rtl="0" eaLnBrk="1" latinLnBrk="1" hangingPunct="1">
      <a:defRPr sz="5264" kern="1200">
        <a:solidFill>
          <a:schemeClr val="tx1"/>
        </a:solidFill>
        <a:latin typeface="+mn-lt"/>
        <a:ea typeface="+mn-ea"/>
        <a:cs typeface="+mn-cs"/>
      </a:defRPr>
    </a:lvl8pPr>
    <a:lvl9pPr marL="10693975" algn="l" defTabSz="2673494" rtl="0" eaLnBrk="1" latinLnBrk="1" hangingPunct="1">
      <a:defRPr sz="52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5C8D"/>
    <a:srgbClr val="2F8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23" d="100"/>
          <a:sy n="23" d="100"/>
        </p:scale>
        <p:origin x="1853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4165474"/>
            <a:ext cx="15300564" cy="8861202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13368397"/>
            <a:ext cx="13500497" cy="6145100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140D-E25D-4ADB-ABE9-EA62CF4974F1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1D33-58CA-43D9-8FE5-332F26279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89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140D-E25D-4ADB-ABE9-EA62CF4974F1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1D33-58CA-43D9-8FE5-332F26279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360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1355104"/>
            <a:ext cx="3881393" cy="2156972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1355104"/>
            <a:ext cx="11419171" cy="2156972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140D-E25D-4ADB-ABE9-EA62CF4974F1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1D33-58CA-43D9-8FE5-332F26279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75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140D-E25D-4ADB-ABE9-EA62CF4974F1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1D33-58CA-43D9-8FE5-332F26279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03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6345429"/>
            <a:ext cx="15525572" cy="10587485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7033075"/>
            <a:ext cx="15525572" cy="5567708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140D-E25D-4ADB-ABE9-EA62CF4974F1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1D33-58CA-43D9-8FE5-332F26279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45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6775520"/>
            <a:ext cx="7650282" cy="1614930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6775520"/>
            <a:ext cx="7650282" cy="1614930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140D-E25D-4ADB-ABE9-EA62CF4974F1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1D33-58CA-43D9-8FE5-332F26279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37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355109"/>
            <a:ext cx="15525572" cy="49196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6239372"/>
            <a:ext cx="7615123" cy="3057820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9297192"/>
            <a:ext cx="7615123" cy="1367476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6239372"/>
            <a:ext cx="7652626" cy="3057820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9297192"/>
            <a:ext cx="7652626" cy="1367476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140D-E25D-4ADB-ABE9-EA62CF4974F1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1D33-58CA-43D9-8FE5-332F26279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240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140D-E25D-4ADB-ABE9-EA62CF4974F1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1D33-58CA-43D9-8FE5-332F26279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03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140D-E25D-4ADB-ABE9-EA62CF4974F1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1D33-58CA-43D9-8FE5-332F26279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178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96826"/>
            <a:ext cx="5805682" cy="5938891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3664678"/>
            <a:ext cx="9112836" cy="18087692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635716"/>
            <a:ext cx="5805682" cy="14146109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140D-E25D-4ADB-ABE9-EA62CF4974F1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1D33-58CA-43D9-8FE5-332F26279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35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96826"/>
            <a:ext cx="5805682" cy="5938891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3664678"/>
            <a:ext cx="9112836" cy="18087692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635716"/>
            <a:ext cx="5805682" cy="14146109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140D-E25D-4ADB-ABE9-EA62CF4974F1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1D33-58CA-43D9-8FE5-332F26279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900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1355109"/>
            <a:ext cx="15525572" cy="4919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6775520"/>
            <a:ext cx="15525572" cy="16149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23590599"/>
            <a:ext cx="4050149" cy="1355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A140D-E25D-4ADB-ABE9-EA62CF4974F1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23590599"/>
            <a:ext cx="6075224" cy="1355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23590599"/>
            <a:ext cx="4050149" cy="1355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F1D33-58CA-43D9-8FE5-332F26279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91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00088" rtl="0" eaLnBrk="1" latinLnBrk="1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1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CABC049-2651-48D5-AD08-6D01BA66D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00663" cy="2545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67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사용자 지정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강현진</dc:creator>
  <cp:lastModifiedBy>강 현진</cp:lastModifiedBy>
  <cp:revision>5</cp:revision>
  <dcterms:created xsi:type="dcterms:W3CDTF">2020-06-05T10:10:26Z</dcterms:created>
  <dcterms:modified xsi:type="dcterms:W3CDTF">2020-06-15T05:08:55Z</dcterms:modified>
</cp:coreProperties>
</file>