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6" r:id="rId1"/>
  </p:sldMasterIdLst>
  <p:notesMasterIdLst>
    <p:notesMasterId r:id="rId2"/>
  </p:notesMasterIdLst>
  <p:handoutMasterIdLst>
    <p:handoutMasterId r:id="rId3"/>
  </p:handoutMasterIdLst>
  <p:sldIdLst>
    <p:sldId id="256" r:id="rId4"/>
  </p:sldIdLst>
  <p:sldSz cx="18359438" cy="25920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TxStyle/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322" autoAdjust="0"/>
    <p:restoredTop sz="94660"/>
  </p:normalViewPr>
  <p:slideViewPr>
    <p:cSldViewPr snapToGrid="0">
      <p:cViewPr>
        <p:scale>
          <a:sx n="50" d="100"/>
          <a:sy n="50" d="100"/>
        </p:scale>
        <p:origin x="288" y="-70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en-US" altLang="ko-KR"/>
              <a:t>KLP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1EC76AB-E001-4C66-862C-88ABA679B974}" type="datetime1">
              <a:rPr lang="ko-KR" altLang="en-US"/>
              <a:pPr lvl="0">
                <a:defRPr/>
              </a:pPr>
              <a:t>2020-06-11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0F04540-8DB3-4AA0-8446-FEA2E686C1C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en-US" altLang="ko-KR"/>
              <a:t>KLP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2CBF79A-EF21-410B-B8A1-1AFDC9937718}" type="datetime1">
              <a:rPr lang="ko-KR" altLang="en-US"/>
              <a:pPr lvl="0">
                <a:defRPr/>
              </a:pPr>
              <a:t>2020-06-11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2417F44-C048-4667-BBB1-062391C5748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2125431" rtl="0" eaLnBrk="1" latinLnBrk="1" hangingPunct="1">
      <a:defRPr sz="2789" kern="1200">
        <a:solidFill>
          <a:schemeClr val="tx1"/>
        </a:solidFill>
        <a:latin typeface="+mn-lt"/>
        <a:ea typeface="+mn-ea"/>
        <a:cs typeface="+mn-cs"/>
      </a:defRPr>
    </a:lvl1pPr>
    <a:lvl2pPr marL="1062716" algn="l" defTabSz="2125431" rtl="0" eaLnBrk="1" latinLnBrk="1" hangingPunct="1">
      <a:defRPr sz="2789" kern="1200">
        <a:solidFill>
          <a:schemeClr val="tx1"/>
        </a:solidFill>
        <a:latin typeface="+mn-lt"/>
        <a:ea typeface="+mn-ea"/>
        <a:cs typeface="+mn-cs"/>
      </a:defRPr>
    </a:lvl2pPr>
    <a:lvl3pPr marL="2125431" algn="l" defTabSz="2125431" rtl="0" eaLnBrk="1" latinLnBrk="1" hangingPunct="1">
      <a:defRPr sz="2789" kern="1200">
        <a:solidFill>
          <a:schemeClr val="tx1"/>
        </a:solidFill>
        <a:latin typeface="+mn-lt"/>
        <a:ea typeface="+mn-ea"/>
        <a:cs typeface="+mn-cs"/>
      </a:defRPr>
    </a:lvl3pPr>
    <a:lvl4pPr marL="3188147" algn="l" defTabSz="2125431" rtl="0" eaLnBrk="1" latinLnBrk="1" hangingPunct="1">
      <a:defRPr sz="2789" kern="1200">
        <a:solidFill>
          <a:schemeClr val="tx1"/>
        </a:solidFill>
        <a:latin typeface="+mn-lt"/>
        <a:ea typeface="+mn-ea"/>
        <a:cs typeface="+mn-cs"/>
      </a:defRPr>
    </a:lvl4pPr>
    <a:lvl5pPr marL="4250863" algn="l" defTabSz="2125431" rtl="0" eaLnBrk="1" latinLnBrk="1" hangingPunct="1">
      <a:defRPr sz="2789" kern="1200">
        <a:solidFill>
          <a:schemeClr val="tx1"/>
        </a:solidFill>
        <a:latin typeface="+mn-lt"/>
        <a:ea typeface="+mn-ea"/>
        <a:cs typeface="+mn-cs"/>
      </a:defRPr>
    </a:lvl5pPr>
    <a:lvl6pPr marL="5313578" algn="l" defTabSz="2125431" rtl="0" eaLnBrk="1" latinLnBrk="1" hangingPunct="1">
      <a:defRPr sz="2789" kern="1200">
        <a:solidFill>
          <a:schemeClr val="tx1"/>
        </a:solidFill>
        <a:latin typeface="+mn-lt"/>
        <a:ea typeface="+mn-ea"/>
        <a:cs typeface="+mn-cs"/>
      </a:defRPr>
    </a:lvl6pPr>
    <a:lvl7pPr marL="6376294" algn="l" defTabSz="2125431" rtl="0" eaLnBrk="1" latinLnBrk="1" hangingPunct="1">
      <a:defRPr sz="2789" kern="1200">
        <a:solidFill>
          <a:schemeClr val="tx1"/>
        </a:solidFill>
        <a:latin typeface="+mn-lt"/>
        <a:ea typeface="+mn-ea"/>
        <a:cs typeface="+mn-cs"/>
      </a:defRPr>
    </a:lvl7pPr>
    <a:lvl8pPr marL="7439010" algn="l" defTabSz="2125431" rtl="0" eaLnBrk="1" latinLnBrk="1" hangingPunct="1">
      <a:defRPr sz="2789" kern="1200">
        <a:solidFill>
          <a:schemeClr val="tx1"/>
        </a:solidFill>
        <a:latin typeface="+mn-lt"/>
        <a:ea typeface="+mn-ea"/>
        <a:cs typeface="+mn-cs"/>
      </a:defRPr>
    </a:lvl8pPr>
    <a:lvl9pPr marL="8501725" algn="l" defTabSz="2125431" rtl="0" eaLnBrk="1" latinLnBrk="1" hangingPunct="1">
      <a:defRPr sz="27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958" y="4242116"/>
            <a:ext cx="15605522" cy="9024244"/>
          </a:xfrm>
        </p:spPr>
        <p:txBody>
          <a:bodyPr anchor="b"/>
          <a:lstStyle>
            <a:lvl1pPr algn="ctr">
              <a:defRPr sz="1204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4930" y="13614370"/>
            <a:ext cx="13769579" cy="6258167"/>
          </a:xfrm>
        </p:spPr>
        <p:txBody>
          <a:bodyPr/>
          <a:lstStyle>
            <a:lvl1pPr marL="0" indent="0" algn="ctr">
              <a:buNone/>
              <a:defRPr sz="4819"/>
            </a:lvl1pPr>
            <a:lvl2pPr marL="917966" indent="0" algn="ctr">
              <a:buNone/>
              <a:defRPr sz="4016"/>
            </a:lvl2pPr>
            <a:lvl3pPr marL="1835932" indent="0" algn="ctr">
              <a:buNone/>
              <a:defRPr sz="3614"/>
            </a:lvl3pPr>
            <a:lvl4pPr marL="2753898" indent="0" algn="ctr">
              <a:buNone/>
              <a:defRPr sz="3212"/>
            </a:lvl4pPr>
            <a:lvl5pPr marL="3671865" indent="0" algn="ctr">
              <a:buNone/>
              <a:defRPr sz="3212"/>
            </a:lvl5pPr>
            <a:lvl6pPr marL="4589831" indent="0" algn="ctr">
              <a:buNone/>
              <a:defRPr sz="3212"/>
            </a:lvl6pPr>
            <a:lvl7pPr marL="5507797" indent="0" algn="ctr">
              <a:buNone/>
              <a:defRPr sz="3212"/>
            </a:lvl7pPr>
            <a:lvl8pPr marL="6425763" indent="0" algn="ctr">
              <a:buNone/>
              <a:defRPr sz="3212"/>
            </a:lvl8pPr>
            <a:lvl9pPr marL="7343729" indent="0" algn="ctr">
              <a:buNone/>
              <a:defRPr sz="321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E91-438B-4460-B6C8-C944BB21271F}" type="datetime1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398C-12B0-470A-AF9A-EC47FF991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81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3620-7313-49ED-88D7-92F3A1014B7A}" type="datetime1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398C-12B0-470A-AF9A-EC47FF991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11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38474" y="1380037"/>
            <a:ext cx="3958754" cy="219665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2213" y="1380037"/>
            <a:ext cx="11646768" cy="219665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786C-7102-4353-BCF7-B86B76DCC074}" type="datetime1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398C-12B0-470A-AF9A-EC47FF991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43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C66F-4CEB-474B-A14C-32F41E16551E}" type="datetime1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398C-12B0-470A-AF9A-EC47FF991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68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50" y="6462182"/>
            <a:ext cx="15835015" cy="10782289"/>
          </a:xfrm>
        </p:spPr>
        <p:txBody>
          <a:bodyPr anchor="b"/>
          <a:lstStyle>
            <a:lvl1pPr>
              <a:defRPr sz="1204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2650" y="17346476"/>
            <a:ext cx="15835015" cy="5670151"/>
          </a:xfrm>
        </p:spPr>
        <p:txBody>
          <a:bodyPr/>
          <a:lstStyle>
            <a:lvl1pPr marL="0" indent="0">
              <a:buNone/>
              <a:defRPr sz="4819">
                <a:solidFill>
                  <a:schemeClr val="tx1"/>
                </a:solidFill>
              </a:defRPr>
            </a:lvl1pPr>
            <a:lvl2pPr marL="917966" indent="0">
              <a:buNone/>
              <a:defRPr sz="4016">
                <a:solidFill>
                  <a:schemeClr val="tx1">
                    <a:tint val="75000"/>
                  </a:schemeClr>
                </a:solidFill>
              </a:defRPr>
            </a:lvl2pPr>
            <a:lvl3pPr marL="1835932" indent="0">
              <a:buNone/>
              <a:defRPr sz="3614">
                <a:solidFill>
                  <a:schemeClr val="tx1">
                    <a:tint val="75000"/>
                  </a:schemeClr>
                </a:solidFill>
              </a:defRPr>
            </a:lvl3pPr>
            <a:lvl4pPr marL="2753898" indent="0">
              <a:buNone/>
              <a:defRPr sz="3212">
                <a:solidFill>
                  <a:schemeClr val="tx1">
                    <a:tint val="75000"/>
                  </a:schemeClr>
                </a:solidFill>
              </a:defRPr>
            </a:lvl4pPr>
            <a:lvl5pPr marL="3671865" indent="0">
              <a:buNone/>
              <a:defRPr sz="3212">
                <a:solidFill>
                  <a:schemeClr val="tx1">
                    <a:tint val="75000"/>
                  </a:schemeClr>
                </a:solidFill>
              </a:defRPr>
            </a:lvl5pPr>
            <a:lvl6pPr marL="4589831" indent="0">
              <a:buNone/>
              <a:defRPr sz="3212">
                <a:solidFill>
                  <a:schemeClr val="tx1">
                    <a:tint val="75000"/>
                  </a:schemeClr>
                </a:solidFill>
              </a:defRPr>
            </a:lvl6pPr>
            <a:lvl7pPr marL="5507797" indent="0">
              <a:buNone/>
              <a:defRPr sz="3212">
                <a:solidFill>
                  <a:schemeClr val="tx1">
                    <a:tint val="75000"/>
                  </a:schemeClr>
                </a:solidFill>
              </a:defRPr>
            </a:lvl7pPr>
            <a:lvl8pPr marL="6425763" indent="0">
              <a:buNone/>
              <a:defRPr sz="3212">
                <a:solidFill>
                  <a:schemeClr val="tx1">
                    <a:tint val="75000"/>
                  </a:schemeClr>
                </a:solidFill>
              </a:defRPr>
            </a:lvl8pPr>
            <a:lvl9pPr marL="7343729" indent="0">
              <a:buNone/>
              <a:defRPr sz="32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572C-68BF-4A3B-8CA9-1AB8510CB84C}" type="datetime1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398C-12B0-470A-AF9A-EC47FF991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42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2211" y="6900186"/>
            <a:ext cx="7802761" cy="164464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4466" y="6900186"/>
            <a:ext cx="7802761" cy="164464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8F8D-4DA0-4F24-9CA4-EE5143580972}" type="datetime1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398C-12B0-470A-AF9A-EC47FF991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076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603" y="1380043"/>
            <a:ext cx="15835015" cy="50101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4604" y="6354174"/>
            <a:ext cx="7766902" cy="3114082"/>
          </a:xfrm>
        </p:spPr>
        <p:txBody>
          <a:bodyPr anchor="b"/>
          <a:lstStyle>
            <a:lvl1pPr marL="0" indent="0">
              <a:buNone/>
              <a:defRPr sz="4819" b="1"/>
            </a:lvl1pPr>
            <a:lvl2pPr marL="917966" indent="0">
              <a:buNone/>
              <a:defRPr sz="4016" b="1"/>
            </a:lvl2pPr>
            <a:lvl3pPr marL="1835932" indent="0">
              <a:buNone/>
              <a:defRPr sz="3614" b="1"/>
            </a:lvl3pPr>
            <a:lvl4pPr marL="2753898" indent="0">
              <a:buNone/>
              <a:defRPr sz="3212" b="1"/>
            </a:lvl4pPr>
            <a:lvl5pPr marL="3671865" indent="0">
              <a:buNone/>
              <a:defRPr sz="3212" b="1"/>
            </a:lvl5pPr>
            <a:lvl6pPr marL="4589831" indent="0">
              <a:buNone/>
              <a:defRPr sz="3212" b="1"/>
            </a:lvl6pPr>
            <a:lvl7pPr marL="5507797" indent="0">
              <a:buNone/>
              <a:defRPr sz="3212" b="1"/>
            </a:lvl7pPr>
            <a:lvl8pPr marL="6425763" indent="0">
              <a:buNone/>
              <a:defRPr sz="3212" b="1"/>
            </a:lvl8pPr>
            <a:lvl9pPr marL="7343729" indent="0">
              <a:buNone/>
              <a:defRPr sz="321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4604" y="9468256"/>
            <a:ext cx="7766902" cy="1392637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4467" y="6354174"/>
            <a:ext cx="7805152" cy="3114082"/>
          </a:xfrm>
        </p:spPr>
        <p:txBody>
          <a:bodyPr anchor="b"/>
          <a:lstStyle>
            <a:lvl1pPr marL="0" indent="0">
              <a:buNone/>
              <a:defRPr sz="4819" b="1"/>
            </a:lvl1pPr>
            <a:lvl2pPr marL="917966" indent="0">
              <a:buNone/>
              <a:defRPr sz="4016" b="1"/>
            </a:lvl2pPr>
            <a:lvl3pPr marL="1835932" indent="0">
              <a:buNone/>
              <a:defRPr sz="3614" b="1"/>
            </a:lvl3pPr>
            <a:lvl4pPr marL="2753898" indent="0">
              <a:buNone/>
              <a:defRPr sz="3212" b="1"/>
            </a:lvl4pPr>
            <a:lvl5pPr marL="3671865" indent="0">
              <a:buNone/>
              <a:defRPr sz="3212" b="1"/>
            </a:lvl5pPr>
            <a:lvl6pPr marL="4589831" indent="0">
              <a:buNone/>
              <a:defRPr sz="3212" b="1"/>
            </a:lvl6pPr>
            <a:lvl7pPr marL="5507797" indent="0">
              <a:buNone/>
              <a:defRPr sz="3212" b="1"/>
            </a:lvl7pPr>
            <a:lvl8pPr marL="6425763" indent="0">
              <a:buNone/>
              <a:defRPr sz="3212" b="1"/>
            </a:lvl8pPr>
            <a:lvl9pPr marL="7343729" indent="0">
              <a:buNone/>
              <a:defRPr sz="321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4467" y="9468256"/>
            <a:ext cx="7805152" cy="1392637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7E04-EFF0-4892-B23A-A4293067C0E8}" type="datetime1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398C-12B0-470A-AF9A-EC47FF991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78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F2A7-A6E4-4B71-9BDB-32EB7568D2D1}" type="datetime1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398C-12B0-470A-AF9A-EC47FF991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06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BBD0-8CA0-414D-B000-1F4A2A1D0C69}" type="datetime1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398C-12B0-470A-AF9A-EC47FF991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84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602" y="1728047"/>
            <a:ext cx="5921397" cy="6048163"/>
          </a:xfrm>
        </p:spPr>
        <p:txBody>
          <a:bodyPr anchor="b"/>
          <a:lstStyle>
            <a:lvl1pPr>
              <a:defRPr sz="642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5153" y="3732107"/>
            <a:ext cx="9294465" cy="18420497"/>
          </a:xfrm>
        </p:spPr>
        <p:txBody>
          <a:bodyPr/>
          <a:lstStyle>
            <a:lvl1pPr>
              <a:defRPr sz="6425"/>
            </a:lvl1pPr>
            <a:lvl2pPr>
              <a:defRPr sz="5622"/>
            </a:lvl2pPr>
            <a:lvl3pPr>
              <a:defRPr sz="4819"/>
            </a:lvl3pPr>
            <a:lvl4pPr>
              <a:defRPr sz="4016"/>
            </a:lvl4pPr>
            <a:lvl5pPr>
              <a:defRPr sz="4016"/>
            </a:lvl5pPr>
            <a:lvl6pPr>
              <a:defRPr sz="4016"/>
            </a:lvl6pPr>
            <a:lvl7pPr>
              <a:defRPr sz="4016"/>
            </a:lvl7pPr>
            <a:lvl8pPr>
              <a:defRPr sz="4016"/>
            </a:lvl8pPr>
            <a:lvl9pPr>
              <a:defRPr sz="401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4602" y="7776210"/>
            <a:ext cx="5921397" cy="14406391"/>
          </a:xfrm>
        </p:spPr>
        <p:txBody>
          <a:bodyPr/>
          <a:lstStyle>
            <a:lvl1pPr marL="0" indent="0">
              <a:buNone/>
              <a:defRPr sz="3212"/>
            </a:lvl1pPr>
            <a:lvl2pPr marL="917966" indent="0">
              <a:buNone/>
              <a:defRPr sz="2811"/>
            </a:lvl2pPr>
            <a:lvl3pPr marL="1835932" indent="0">
              <a:buNone/>
              <a:defRPr sz="2409"/>
            </a:lvl3pPr>
            <a:lvl4pPr marL="2753898" indent="0">
              <a:buNone/>
              <a:defRPr sz="2008"/>
            </a:lvl4pPr>
            <a:lvl5pPr marL="3671865" indent="0">
              <a:buNone/>
              <a:defRPr sz="2008"/>
            </a:lvl5pPr>
            <a:lvl6pPr marL="4589831" indent="0">
              <a:buNone/>
              <a:defRPr sz="2008"/>
            </a:lvl6pPr>
            <a:lvl7pPr marL="5507797" indent="0">
              <a:buNone/>
              <a:defRPr sz="2008"/>
            </a:lvl7pPr>
            <a:lvl8pPr marL="6425763" indent="0">
              <a:buNone/>
              <a:defRPr sz="2008"/>
            </a:lvl8pPr>
            <a:lvl9pPr marL="7343729" indent="0">
              <a:buNone/>
              <a:defRPr sz="200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D5B9-4B5F-40B0-9849-4505447E6131}" type="datetime1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398C-12B0-470A-AF9A-EC47FF991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5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602" y="1728047"/>
            <a:ext cx="5921397" cy="6048163"/>
          </a:xfrm>
        </p:spPr>
        <p:txBody>
          <a:bodyPr anchor="b"/>
          <a:lstStyle>
            <a:lvl1pPr>
              <a:defRPr sz="642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05153" y="3732107"/>
            <a:ext cx="9294465" cy="18420497"/>
          </a:xfrm>
        </p:spPr>
        <p:txBody>
          <a:bodyPr anchor="t"/>
          <a:lstStyle>
            <a:lvl1pPr marL="0" indent="0">
              <a:buNone/>
              <a:defRPr sz="6425"/>
            </a:lvl1pPr>
            <a:lvl2pPr marL="917966" indent="0">
              <a:buNone/>
              <a:defRPr sz="5622"/>
            </a:lvl2pPr>
            <a:lvl3pPr marL="1835932" indent="0">
              <a:buNone/>
              <a:defRPr sz="4819"/>
            </a:lvl3pPr>
            <a:lvl4pPr marL="2753898" indent="0">
              <a:buNone/>
              <a:defRPr sz="4016"/>
            </a:lvl4pPr>
            <a:lvl5pPr marL="3671865" indent="0">
              <a:buNone/>
              <a:defRPr sz="4016"/>
            </a:lvl5pPr>
            <a:lvl6pPr marL="4589831" indent="0">
              <a:buNone/>
              <a:defRPr sz="4016"/>
            </a:lvl6pPr>
            <a:lvl7pPr marL="5507797" indent="0">
              <a:buNone/>
              <a:defRPr sz="4016"/>
            </a:lvl7pPr>
            <a:lvl8pPr marL="6425763" indent="0">
              <a:buNone/>
              <a:defRPr sz="4016"/>
            </a:lvl8pPr>
            <a:lvl9pPr marL="7343729" indent="0">
              <a:buNone/>
              <a:defRPr sz="401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4602" y="7776210"/>
            <a:ext cx="5921397" cy="14406391"/>
          </a:xfrm>
        </p:spPr>
        <p:txBody>
          <a:bodyPr/>
          <a:lstStyle>
            <a:lvl1pPr marL="0" indent="0">
              <a:buNone/>
              <a:defRPr sz="3212"/>
            </a:lvl1pPr>
            <a:lvl2pPr marL="917966" indent="0">
              <a:buNone/>
              <a:defRPr sz="2811"/>
            </a:lvl2pPr>
            <a:lvl3pPr marL="1835932" indent="0">
              <a:buNone/>
              <a:defRPr sz="2409"/>
            </a:lvl3pPr>
            <a:lvl4pPr marL="2753898" indent="0">
              <a:buNone/>
              <a:defRPr sz="2008"/>
            </a:lvl4pPr>
            <a:lvl5pPr marL="3671865" indent="0">
              <a:buNone/>
              <a:defRPr sz="2008"/>
            </a:lvl5pPr>
            <a:lvl6pPr marL="4589831" indent="0">
              <a:buNone/>
              <a:defRPr sz="2008"/>
            </a:lvl6pPr>
            <a:lvl7pPr marL="5507797" indent="0">
              <a:buNone/>
              <a:defRPr sz="2008"/>
            </a:lvl7pPr>
            <a:lvl8pPr marL="6425763" indent="0">
              <a:buNone/>
              <a:defRPr sz="2008"/>
            </a:lvl8pPr>
            <a:lvl9pPr marL="7343729" indent="0">
              <a:buNone/>
              <a:defRPr sz="200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68E1-D668-4269-BF70-8D554570A767}" type="datetime1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398C-12B0-470A-AF9A-EC47FF991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74392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2212" y="1380043"/>
            <a:ext cx="15835015" cy="5010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2212" y="6900186"/>
            <a:ext cx="15835015" cy="16446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2211" y="24024655"/>
            <a:ext cx="4130874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A392A-76A4-4C06-A69C-6094CF590220}" type="datetime1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564" y="24024655"/>
            <a:ext cx="6196310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66353" y="24024655"/>
            <a:ext cx="4130874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F398C-12B0-470A-AF9A-EC47FF991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03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1835932" rtl="0" eaLnBrk="1" latinLnBrk="1" hangingPunct="1">
        <a:lnSpc>
          <a:spcPct val="90000"/>
        </a:lnSpc>
        <a:spcBef>
          <a:spcPct val="0"/>
        </a:spcBef>
        <a:buNone/>
        <a:defRPr sz="88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8983" indent="-458983" algn="l" defTabSz="1835932" rtl="0" eaLnBrk="1" latinLnBrk="1" hangingPunct="1">
        <a:lnSpc>
          <a:spcPct val="90000"/>
        </a:lnSpc>
        <a:spcBef>
          <a:spcPts val="2008"/>
        </a:spcBef>
        <a:buFont typeface="Arial" panose="020B0604020202020204" pitchFamily="34" charset="0"/>
        <a:buChar char="•"/>
        <a:defRPr sz="5622" kern="1200">
          <a:solidFill>
            <a:schemeClr val="tx1"/>
          </a:solidFill>
          <a:latin typeface="+mn-lt"/>
          <a:ea typeface="+mn-ea"/>
          <a:cs typeface="+mn-cs"/>
        </a:defRPr>
      </a:lvl1pPr>
      <a:lvl2pPr marL="1376949" indent="-458983" algn="l" defTabSz="1835932" rtl="0" eaLnBrk="1" latinLnBrk="1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4819" kern="1200">
          <a:solidFill>
            <a:schemeClr val="tx1"/>
          </a:solidFill>
          <a:latin typeface="+mn-lt"/>
          <a:ea typeface="+mn-ea"/>
          <a:cs typeface="+mn-cs"/>
        </a:defRPr>
      </a:lvl2pPr>
      <a:lvl3pPr marL="2294915" indent="-458983" algn="l" defTabSz="1835932" rtl="0" eaLnBrk="1" latinLnBrk="1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4016" kern="1200">
          <a:solidFill>
            <a:schemeClr val="tx1"/>
          </a:solidFill>
          <a:latin typeface="+mn-lt"/>
          <a:ea typeface="+mn-ea"/>
          <a:cs typeface="+mn-cs"/>
        </a:defRPr>
      </a:lvl3pPr>
      <a:lvl4pPr marL="3212882" indent="-458983" algn="l" defTabSz="1835932" rtl="0" eaLnBrk="1" latinLnBrk="1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3614" kern="1200">
          <a:solidFill>
            <a:schemeClr val="tx1"/>
          </a:solidFill>
          <a:latin typeface="+mn-lt"/>
          <a:ea typeface="+mn-ea"/>
          <a:cs typeface="+mn-cs"/>
        </a:defRPr>
      </a:lvl4pPr>
      <a:lvl5pPr marL="4130848" indent="-458983" algn="l" defTabSz="1835932" rtl="0" eaLnBrk="1" latinLnBrk="1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3614" kern="1200">
          <a:solidFill>
            <a:schemeClr val="tx1"/>
          </a:solidFill>
          <a:latin typeface="+mn-lt"/>
          <a:ea typeface="+mn-ea"/>
          <a:cs typeface="+mn-cs"/>
        </a:defRPr>
      </a:lvl5pPr>
      <a:lvl6pPr marL="5048814" indent="-458983" algn="l" defTabSz="1835932" rtl="0" eaLnBrk="1" latinLnBrk="1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3614" kern="1200">
          <a:solidFill>
            <a:schemeClr val="tx1"/>
          </a:solidFill>
          <a:latin typeface="+mn-lt"/>
          <a:ea typeface="+mn-ea"/>
          <a:cs typeface="+mn-cs"/>
        </a:defRPr>
      </a:lvl6pPr>
      <a:lvl7pPr marL="5966780" indent="-458983" algn="l" defTabSz="1835932" rtl="0" eaLnBrk="1" latinLnBrk="1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3614" kern="1200">
          <a:solidFill>
            <a:schemeClr val="tx1"/>
          </a:solidFill>
          <a:latin typeface="+mn-lt"/>
          <a:ea typeface="+mn-ea"/>
          <a:cs typeface="+mn-cs"/>
        </a:defRPr>
      </a:lvl7pPr>
      <a:lvl8pPr marL="6884746" indent="-458983" algn="l" defTabSz="1835932" rtl="0" eaLnBrk="1" latinLnBrk="1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3614" kern="1200">
          <a:solidFill>
            <a:schemeClr val="tx1"/>
          </a:solidFill>
          <a:latin typeface="+mn-lt"/>
          <a:ea typeface="+mn-ea"/>
          <a:cs typeface="+mn-cs"/>
        </a:defRPr>
      </a:lvl8pPr>
      <a:lvl9pPr marL="7802712" indent="-458983" algn="l" defTabSz="1835932" rtl="0" eaLnBrk="1" latinLnBrk="1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3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35932" rtl="0" eaLnBrk="1" latinLnBrk="1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1pPr>
      <a:lvl2pPr marL="917966" algn="l" defTabSz="1835932" rtl="0" eaLnBrk="1" latinLnBrk="1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2pPr>
      <a:lvl3pPr marL="1835932" algn="l" defTabSz="1835932" rtl="0" eaLnBrk="1" latinLnBrk="1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3pPr>
      <a:lvl4pPr marL="2753898" algn="l" defTabSz="1835932" rtl="0" eaLnBrk="1" latinLnBrk="1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4pPr>
      <a:lvl5pPr marL="3671865" algn="l" defTabSz="1835932" rtl="0" eaLnBrk="1" latinLnBrk="1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5pPr>
      <a:lvl6pPr marL="4589831" algn="l" defTabSz="1835932" rtl="0" eaLnBrk="1" latinLnBrk="1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6pPr>
      <a:lvl7pPr marL="5507797" algn="l" defTabSz="1835932" rtl="0" eaLnBrk="1" latinLnBrk="1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7pPr>
      <a:lvl8pPr marL="6425763" algn="l" defTabSz="1835932" rtl="0" eaLnBrk="1" latinLnBrk="1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8pPr>
      <a:lvl9pPr marL="7343729" algn="l" defTabSz="1835932" rtl="0" eaLnBrk="1" latinLnBrk="1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9.jpeg"  /><Relationship Id="rId11" Type="http://schemas.openxmlformats.org/officeDocument/2006/relationships/image" Target="../media/image10.jpeg"  /><Relationship Id="rId12" Type="http://schemas.openxmlformats.org/officeDocument/2006/relationships/image" Target="../media/image11.png"  /><Relationship Id="rId13" Type="http://schemas.openxmlformats.org/officeDocument/2006/relationships/image" Target="../media/image12.png"  /><Relationship Id="rId14" Type="http://schemas.openxmlformats.org/officeDocument/2006/relationships/image" Target="../media/image13.jpeg"  /><Relationship Id="rId15" Type="http://schemas.openxmlformats.org/officeDocument/2006/relationships/image" Target="../media/image14.png"  /><Relationship Id="rId16" Type="http://schemas.openxmlformats.org/officeDocument/2006/relationships/image" Target="../media/image8.png"  /><Relationship Id="rId17" Type="http://schemas.openxmlformats.org/officeDocument/2006/relationships/image" Target="../media/image15.png"  /><Relationship Id="rId18" Type="http://schemas.openxmlformats.org/officeDocument/2006/relationships/image" Target="../media/image16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jpeg"  /><Relationship Id="rId7" Type="http://schemas.openxmlformats.org/officeDocument/2006/relationships/image" Target="../media/image6.png"  /><Relationship Id="rId8" Type="http://schemas.openxmlformats.org/officeDocument/2006/relationships/image" Target="../media/image7.jpeg"  /><Relationship Id="rId9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/>
          <p:cNvSpPr/>
          <p:nvPr/>
        </p:nvSpPr>
        <p:spPr>
          <a:xfrm>
            <a:off x="520973" y="23347112"/>
            <a:ext cx="8120721" cy="22187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2300">
              <a:solidFill>
                <a:schemeClr val="bg2">
                  <a:lumMod val="25000"/>
                </a:schemeClr>
              </a:solidFill>
              <a:latin typeface="한컴산뜻돋움"/>
              <a:ea typeface="한컴산뜻돋움"/>
              <a:cs typeface="함초롬돋움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17535" y="17865838"/>
            <a:ext cx="8120721" cy="40674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2300">
              <a:solidFill>
                <a:schemeClr val="bg2">
                  <a:lumMod val="25000"/>
                </a:schemeClr>
              </a:solidFill>
              <a:latin typeface="한컴산뜻돋움"/>
              <a:ea typeface="한컴산뜻돋움"/>
              <a:cs typeface="함초롬돋움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9758279" y="13301305"/>
            <a:ext cx="8120721" cy="26604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2300">
              <a:solidFill>
                <a:schemeClr val="bg2">
                  <a:lumMod val="25000"/>
                </a:schemeClr>
              </a:solidFill>
              <a:latin typeface="한컴산뜻돋움"/>
              <a:ea typeface="한컴산뜻돋움"/>
              <a:cs typeface="함초롬돋움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8359438" cy="32020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한컴산뜻돋움"/>
              <a:ea typeface="한컴산뜻돋움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66234" y="878210"/>
            <a:ext cx="5116511" cy="1310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0">
                <a:latin typeface="한컴산뜻돋움"/>
                <a:ea typeface="한컴산뜻돋움"/>
                <a:cs typeface="함초롬돋움"/>
              </a:rPr>
              <a:t>이 게 뭐 </a:t>
            </a:r>
            <a:r>
              <a:rPr lang="ko-KR" altLang="en-US" sz="8000">
                <a:solidFill>
                  <a:srgbClr val="c00000"/>
                </a:solidFill>
                <a:latin typeface="한컴산뜻돋움"/>
                <a:ea typeface="한컴산뜻돋움"/>
                <a:cs typeface="함초롬돋움"/>
              </a:rPr>
              <a:t>약</a:t>
            </a:r>
            <a:endParaRPr lang="ko-KR" altLang="en-US" sz="8000">
              <a:solidFill>
                <a:srgbClr val="c00000"/>
              </a:solidFill>
              <a:latin typeface="한컴산뜻돋움"/>
              <a:ea typeface="한컴산뜻돋움"/>
              <a:cs typeface="함초롬돋움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17732" y="2090057"/>
            <a:ext cx="631570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>
                <a:solidFill>
                  <a:schemeClr val="accent1">
                    <a:lumMod val="75000"/>
                  </a:schemeClr>
                </a:solidFill>
                <a:latin typeface="한컴산뜻돋움"/>
                <a:ea typeface="한컴산뜻돋움"/>
                <a:cs typeface="함초롬돋움"/>
              </a:rPr>
              <a:t>똑똑하게 약 먹는 법</a:t>
            </a:r>
            <a:endParaRPr lang="ko-KR" altLang="en-US" sz="3000">
              <a:solidFill>
                <a:schemeClr val="accent1">
                  <a:lumMod val="75000"/>
                </a:schemeClr>
              </a:solidFill>
              <a:latin typeface="한컴산뜻돋움"/>
              <a:ea typeface="한컴산뜻돋움"/>
              <a:cs typeface="함초롬돋움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291" y="588732"/>
            <a:ext cx="2071462" cy="1845127"/>
          </a:xfrm>
          <a:prstGeom prst="rect">
            <a:avLst/>
          </a:prstGeom>
        </p:spPr>
      </p:pic>
      <p:pic>
        <p:nvPicPr>
          <p:cNvPr id="39" name="그래픽 38" descr="남자 그룹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108303" y="2442408"/>
            <a:ext cx="484217" cy="484217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530185" y="3601587"/>
            <a:ext cx="8120742" cy="8420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4000" mc:Ignorable="hp" hp:hslEmbossed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한컴산뜻돋움"/>
                <a:ea typeface="한컴산뜻돋움"/>
                <a:cs typeface="함초롬돋움"/>
              </a:rPr>
              <a:t>프로젝트 개요</a:t>
            </a:r>
            <a:endParaRPr xmlns:mc="http://schemas.openxmlformats.org/markup-compatibility/2006" xmlns:hp="http://schemas.haansoft.com/office/presentation/8.0" lang="ko-KR" altLang="en-US" sz="4000" mc:Ignorable="hp" hp:hslEmbossed="0">
              <a:solidFill>
                <a:schemeClr val="bg1"/>
              </a:solidFill>
              <a:latin typeface="한컴산뜻돋움"/>
              <a:ea typeface="한컴산뜻돋움"/>
              <a:cs typeface="함초롬돋움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8183368" y="15507048"/>
            <a:ext cx="49562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4000">
              <a:latin typeface="한컴산뜻돋움"/>
              <a:ea typeface="한컴산뜻돋움"/>
              <a:cs typeface="함초롬돋움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675586" y="24475912"/>
            <a:ext cx="49562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4000">
              <a:latin typeface="한컴산뜻돋움"/>
              <a:ea typeface="한컴산뜻돋움"/>
              <a:cs typeface="함초롬돋움"/>
            </a:endParaRPr>
          </a:p>
        </p:txBody>
      </p:sp>
      <p:pic>
        <p:nvPicPr>
          <p:cNvPr id="55" name="그래픽 54" descr="알람 시계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811967" y="15112794"/>
            <a:ext cx="711874" cy="711874"/>
          </a:xfrm>
          <a:prstGeom prst="rect">
            <a:avLst/>
          </a:prstGeom>
        </p:spPr>
      </p:pic>
      <p:pic>
        <p:nvPicPr>
          <p:cNvPr id="57" name="그래픽 56" descr="펼쳐진 책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887697" y="14415312"/>
            <a:ext cx="560414" cy="560414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530185" y="7318350"/>
            <a:ext cx="8120742" cy="48536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3000" mc:Ignorable="hp" hp:hslEmbossed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한컴산뜻돋움"/>
                <a:ea typeface="한컴산뜻돋움"/>
                <a:cs typeface="함초롬돋움"/>
              </a:rPr>
              <a:t>개발 배경</a:t>
            </a:r>
            <a:endParaRPr xmlns:mc="http://schemas.openxmlformats.org/markup-compatibility/2006" xmlns:hp="http://schemas.haansoft.com/office/presentation/8.0" lang="ko-KR" altLang="en-US" sz="3000" mc:Ignorable="hp" hp:hslEmbossed="0">
              <a:solidFill>
                <a:schemeClr val="bg1"/>
              </a:solidFill>
              <a:latin typeface="한컴산뜻돋움"/>
              <a:ea typeface="한컴산뜻돋움"/>
              <a:cs typeface="함초롬돋움"/>
            </a:endParaRPr>
          </a:p>
        </p:txBody>
      </p:sp>
      <p:sp>
        <p:nvSpPr>
          <p:cNvPr id="6" name="사각형: 둥근 모서리 5"/>
          <p:cNvSpPr/>
          <p:nvPr/>
        </p:nvSpPr>
        <p:spPr>
          <a:xfrm>
            <a:off x="530185" y="4917958"/>
            <a:ext cx="8120742" cy="1924972"/>
          </a:xfrm>
          <a:prstGeom prst="roundRect">
            <a:avLst>
              <a:gd name="adj" fmla="val 1666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500">
                <a:solidFill>
                  <a:schemeClr val="tx1"/>
                </a:solidFill>
                <a:latin typeface="한컴산뜻돋움"/>
                <a:ea typeface="한컴산뜻돋움"/>
              </a:rPr>
              <a:t>초기에 사용자에게 얻은 약에 대한 데이터를 바탕으로 후에 사용자가  궁금해하는 약의 정보를 사용자에게 제공하고 복용 관리를 통한 체계적인 복용이 가능 하게 하는 의약품 정보 제공 서비스</a:t>
            </a:r>
            <a:endParaRPr lang="ko-KR" altLang="en-US" sz="2500">
              <a:solidFill>
                <a:schemeClr val="tx1"/>
              </a:solidFill>
              <a:latin typeface="한컴산뜻돋움"/>
              <a:ea typeface="한컴산뜻돋움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354798"/>
            <a:ext cx="18359438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354128" y="2622179"/>
            <a:ext cx="18359438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4650112" y="2526515"/>
            <a:ext cx="5819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u="sng">
                <a:latin typeface="한컴산뜻돋움"/>
                <a:ea typeface="한컴산뜻돋움"/>
                <a:cs typeface="함초롬돋움"/>
              </a:rPr>
              <a:t>박상근</a:t>
            </a:r>
            <a:r>
              <a:rPr lang="en-US" altLang="ko-KR" sz="2000" u="sng">
                <a:latin typeface="한컴산뜻돋움"/>
                <a:ea typeface="한컴산뜻돋움"/>
                <a:cs typeface="함초롬돋움"/>
              </a:rPr>
              <a:t>(</a:t>
            </a:r>
            <a:r>
              <a:rPr lang="ko-KR" altLang="en-US" sz="2000" u="sng">
                <a:latin typeface="한컴산뜻돋움"/>
                <a:ea typeface="한컴산뜻돋움"/>
                <a:cs typeface="함초롬돋움"/>
              </a:rPr>
              <a:t>팀장</a:t>
            </a:r>
            <a:r>
              <a:rPr lang="en-US" altLang="ko-KR" sz="2000">
                <a:latin typeface="한컴산뜻돋움"/>
                <a:ea typeface="한컴산뜻돋움"/>
                <a:cs typeface="함초롬돋움"/>
              </a:rPr>
              <a:t>)</a:t>
            </a:r>
            <a:r>
              <a:rPr lang="ko-KR" altLang="en-US" sz="2000">
                <a:latin typeface="한컴산뜻돋움"/>
                <a:ea typeface="한컴산뜻돋움"/>
                <a:cs typeface="함초롬돋움"/>
              </a:rPr>
              <a:t>｜김응명｜이승학</a:t>
            </a:r>
            <a:endParaRPr lang="ko-KR" altLang="en-US" sz="2000">
              <a:latin typeface="한컴산뜻돋움"/>
              <a:ea typeface="한컴산뜻돋움"/>
              <a:cs typeface="함초롬돋움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30185" y="16239472"/>
            <a:ext cx="8120742" cy="8420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4000" mc:Ignorable="hp" hp:hslEmbossed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한컴산뜻돋움"/>
                <a:ea typeface="한컴산뜻돋움"/>
                <a:cs typeface="함초롬돋움"/>
              </a:rPr>
              <a:t>프로젝트 내용</a:t>
            </a:r>
            <a:endParaRPr xmlns:mc="http://schemas.openxmlformats.org/markup-compatibility/2006" xmlns:hp="http://schemas.haansoft.com/office/presentation/8.0" lang="ko-KR" altLang="en-US" sz="4000" mc:Ignorable="hp" hp:hslEmbossed="0">
              <a:solidFill>
                <a:schemeClr val="bg1"/>
              </a:solidFill>
              <a:latin typeface="한컴산뜻돋움"/>
              <a:ea typeface="한컴산뜻돋움"/>
              <a:cs typeface="함초롬돋움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30185" y="17418704"/>
            <a:ext cx="8120742" cy="48536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3000" mc:Ignorable="hp" hp:hslEmbossed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한컴산뜻돋움"/>
                <a:ea typeface="한컴산뜻돋움"/>
                <a:cs typeface="함초롬돋움"/>
              </a:rPr>
              <a:t>개발 환경</a:t>
            </a:r>
            <a:endParaRPr xmlns:mc="http://schemas.openxmlformats.org/markup-compatibility/2006" xmlns:hp="http://schemas.haansoft.com/office/presentation/8.0" lang="ko-KR" altLang="en-US" sz="3000" mc:Ignorable="hp" hp:hslEmbossed="0">
              <a:solidFill>
                <a:schemeClr val="bg1"/>
              </a:solidFill>
              <a:latin typeface="한컴산뜻돋움"/>
              <a:ea typeface="한컴산뜻돋움"/>
              <a:cs typeface="함초롬돋움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9647651" y="3601587"/>
            <a:ext cx="8120742" cy="48536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3000" mc:Ignorable="hp" hp:hslEmbossed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한컴산뜻돋움"/>
                <a:ea typeface="한컴산뜻돋움"/>
                <a:cs typeface="함초롬돋움"/>
              </a:rPr>
              <a:t>시스템 구조</a:t>
            </a:r>
            <a:endParaRPr xmlns:mc="http://schemas.openxmlformats.org/markup-compatibility/2006" xmlns:hp="http://schemas.haansoft.com/office/presentation/8.0" lang="ko-KR" altLang="en-US" sz="3000" mc:Ignorable="hp" hp:hslEmbossed="0">
              <a:solidFill>
                <a:schemeClr val="bg1"/>
              </a:solidFill>
              <a:latin typeface="한컴산뜻돋움"/>
              <a:ea typeface="한컴산뜻돋움"/>
              <a:cs typeface="함초롬돋움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9179719" y="3601587"/>
            <a:ext cx="0" cy="2196431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520973" y="13204169"/>
            <a:ext cx="8120742" cy="48536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3000" mc:Ignorable="hp" hp:hslEmbossed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한컴산뜻돋움"/>
                <a:ea typeface="한컴산뜻돋움"/>
                <a:cs typeface="함초롬돋움"/>
              </a:rPr>
              <a:t>개발 목적</a:t>
            </a:r>
            <a:endParaRPr xmlns:mc="http://schemas.openxmlformats.org/markup-compatibility/2006" xmlns:hp="http://schemas.haansoft.com/office/presentation/8.0" lang="ko-KR" altLang="en-US" sz="3000" mc:Ignorable="hp" hp:hslEmbossed="0">
              <a:solidFill>
                <a:schemeClr val="bg1"/>
              </a:solidFill>
              <a:latin typeface="한컴산뜻돋움"/>
              <a:ea typeface="한컴산뜻돋움"/>
              <a:cs typeface="함초롬돋움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9758279" y="12794298"/>
            <a:ext cx="8120742" cy="48536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3000" mc:Ignorable="hp" hp:hslEmbossed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한컴산뜻돋움"/>
                <a:ea typeface="한컴산뜻돋움"/>
                <a:cs typeface="함초롬돋움"/>
              </a:rPr>
              <a:t>주요 기능</a:t>
            </a:r>
            <a:endParaRPr xmlns:mc="http://schemas.openxmlformats.org/markup-compatibility/2006" xmlns:hp="http://schemas.haansoft.com/office/presentation/8.0" lang="ko-KR" altLang="en-US" sz="3000" mc:Ignorable="hp" hp:hslEmbossed="0">
              <a:solidFill>
                <a:schemeClr val="bg1"/>
              </a:solidFill>
              <a:latin typeface="한컴산뜻돋움"/>
              <a:ea typeface="한컴산뜻돋움"/>
              <a:cs typeface="함초롬돋움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10543551" y="13604715"/>
            <a:ext cx="12769199" cy="2125864"/>
            <a:chOff x="10543551" y="4457919"/>
            <a:chExt cx="12769199" cy="2125864"/>
          </a:xfrm>
        </p:grpSpPr>
        <p:sp>
          <p:nvSpPr>
            <p:cNvPr id="60" name="TextBox 59"/>
            <p:cNvSpPr txBox="1"/>
            <p:nvPr/>
          </p:nvSpPr>
          <p:spPr>
            <a:xfrm>
              <a:off x="10543552" y="4457919"/>
              <a:ext cx="12742605" cy="4770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500">
                  <a:latin typeface="한컴산뜻돋움"/>
                  <a:ea typeface="한컴산뜻돋움"/>
                  <a:cs typeface="함초롬돋움"/>
                </a:rPr>
                <a:t>재 복용 하고 싶은 약에 대한 정보를 간편하게</a:t>
              </a:r>
              <a:endParaRPr lang="ko-KR" altLang="en-US" sz="2500">
                <a:latin typeface="한컴산뜻돋움"/>
                <a:ea typeface="한컴산뜻돋움"/>
                <a:cs typeface="함초롬돋움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570144" y="5282324"/>
              <a:ext cx="12742608" cy="4660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500">
                  <a:latin typeface="한컴산뜻돋움"/>
                  <a:ea typeface="한컴산뜻돋움"/>
                  <a:cs typeface="함초롬돋움"/>
                </a:rPr>
                <a:t>개인 복용 내역을 기록을 통한 체계적인 복용 관리</a:t>
              </a:r>
              <a:r>
                <a:rPr lang="en-US" altLang="ko-KR" sz="2500">
                  <a:latin typeface="한컴산뜻돋움"/>
                  <a:ea typeface="한컴산뜻돋움"/>
                  <a:cs typeface="함초롬돋움"/>
                </a:rPr>
                <a:t>!</a:t>
              </a:r>
              <a:endParaRPr lang="ko-KR" altLang="en-US" sz="2500">
                <a:latin typeface="한컴산뜻돋움"/>
                <a:ea typeface="한컴산뜻돋움"/>
                <a:cs typeface="함초롬돋움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0570144" y="6106729"/>
              <a:ext cx="12742607" cy="4770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500">
                  <a:latin typeface="한컴산뜻돋움"/>
                  <a:ea typeface="한컴산뜻돋움"/>
                  <a:cs typeface="함초롬돋움"/>
                </a:rPr>
                <a:t>복용 시간 알람 기능을 통해 효율적으로 복용 </a:t>
              </a:r>
              <a:endParaRPr lang="ko-KR" altLang="en-US" sz="2500">
                <a:latin typeface="한컴산뜻돋움"/>
                <a:ea typeface="한컴산뜻돋움"/>
                <a:cs typeface="함초롬돋움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9647651" y="16238384"/>
            <a:ext cx="8120742" cy="8420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4000" mc:Ignorable="hp" hp:hslEmbossed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한컴산뜻돋움"/>
                <a:ea typeface="한컴산뜻돋움"/>
                <a:cs typeface="함초롬돋움"/>
              </a:rPr>
              <a:t>기대 효과</a:t>
            </a:r>
            <a:endParaRPr xmlns:mc="http://schemas.openxmlformats.org/markup-compatibility/2006" xmlns:hp="http://schemas.haansoft.com/office/presentation/8.0" lang="ko-KR" altLang="en-US" sz="4000" mc:Ignorable="hp" hp:hslEmbossed="0">
              <a:solidFill>
                <a:schemeClr val="bg1"/>
              </a:solidFill>
              <a:latin typeface="한컴산뜻돋움"/>
              <a:ea typeface="한컴산뜻돋움"/>
              <a:cs typeface="함초롬돋움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4833" y="18064336"/>
            <a:ext cx="1854661" cy="4853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>
              <a:buFont typeface="Arial"/>
              <a:buChar char="•"/>
              <a:defRPr/>
            </a:pPr>
            <a:r>
              <a:rPr lang="en-US" altLang="ko-KR" sz="2300">
                <a:latin typeface="한컴산뜻돋움"/>
                <a:ea typeface="한컴산뜻돋움"/>
                <a:cs typeface="함초롬돋움"/>
              </a:rPr>
              <a:t>Software</a:t>
            </a:r>
            <a:endParaRPr lang="en-US" altLang="ko-KR" sz="2300">
              <a:latin typeface="한컴산뜻돋움"/>
              <a:ea typeface="한컴산뜻돋움"/>
              <a:cs typeface="함초롬돋움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54128" y="22861752"/>
            <a:ext cx="3030061" cy="4853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>
              <a:buFont typeface="Arial"/>
              <a:buChar char="•"/>
              <a:defRPr/>
            </a:pPr>
            <a:r>
              <a:rPr lang="en-US" altLang="ko-KR" sz="2300">
                <a:latin typeface="한컴산뜻돋움"/>
                <a:ea typeface="한컴산뜻돋움"/>
                <a:cs typeface="함초롬돋움"/>
              </a:rPr>
              <a:t>Hardware device</a:t>
            </a:r>
            <a:endParaRPr lang="en-US" altLang="ko-KR" sz="2300">
              <a:latin typeface="한컴산뜻돋움"/>
              <a:ea typeface="한컴산뜻돋움"/>
              <a:cs typeface="함초롬돋움"/>
            </a:endParaRPr>
          </a:p>
        </p:txBody>
      </p:sp>
      <p:pic>
        <p:nvPicPr>
          <p:cNvPr id="1030" name="Picture 6" descr="안드로이드 스마트 폰의 플래시가 쉬워집니다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96491" y="23888812"/>
            <a:ext cx="1942204" cy="971103"/>
          </a:xfrm>
          <a:prstGeom prst="rect">
            <a:avLst/>
          </a:prstGeom>
          <a:noFill/>
        </p:spPr>
      </p:pic>
      <p:sp>
        <p:nvSpPr>
          <p:cNvPr id="69" name="직사각형 68"/>
          <p:cNvSpPr/>
          <p:nvPr/>
        </p:nvSpPr>
        <p:spPr>
          <a:xfrm>
            <a:off x="896491" y="24218188"/>
            <a:ext cx="2076356" cy="4853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500">
                <a:latin typeface="한컴산뜻돋움"/>
                <a:ea typeface="한컴산뜻돋움"/>
                <a:cs typeface="함초롬돋움"/>
              </a:rPr>
              <a:t>Android smartphone</a:t>
            </a:r>
            <a:endParaRPr lang="en-US" altLang="ko-KR" sz="1500">
              <a:latin typeface="한컴산뜻돋움"/>
              <a:ea typeface="한컴산뜻돋움"/>
              <a:cs typeface="함초롬돋움"/>
            </a:endParaRPr>
          </a:p>
        </p:txBody>
      </p:sp>
      <p:pic>
        <p:nvPicPr>
          <p:cNvPr id="1032" name="Picture 8" descr="인프런 - 안드로이드 스튜디오로 안드로이드 앱 만들기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20946" y="18608808"/>
            <a:ext cx="1819270" cy="1184421"/>
          </a:xfrm>
          <a:prstGeom prst="rect">
            <a:avLst/>
          </a:prstGeom>
          <a:noFill/>
        </p:spPr>
      </p:pic>
      <p:sp>
        <p:nvSpPr>
          <p:cNvPr id="70" name="직사각형 69"/>
          <p:cNvSpPr/>
          <p:nvPr/>
        </p:nvSpPr>
        <p:spPr>
          <a:xfrm>
            <a:off x="1006978" y="19717622"/>
            <a:ext cx="1518513" cy="4853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500">
                <a:latin typeface="한컴산뜻돋움"/>
                <a:ea typeface="한컴산뜻돋움"/>
                <a:cs typeface="함초롬돋움"/>
              </a:rPr>
              <a:t>Android studio</a:t>
            </a:r>
            <a:endParaRPr lang="en-US" altLang="ko-KR" sz="1500">
              <a:latin typeface="한컴산뜻돋움"/>
              <a:ea typeface="한컴산뜻돋움"/>
              <a:cs typeface="함초롬돋움"/>
            </a:endParaRPr>
          </a:p>
        </p:txBody>
      </p:sp>
      <p:pic>
        <p:nvPicPr>
          <p:cNvPr id="1034" name="Picture 10" descr="인프런 - 스프링 기반 REST API 개발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3449032" y="18549696"/>
            <a:ext cx="1854655" cy="1207458"/>
          </a:xfrm>
          <a:prstGeom prst="rect">
            <a:avLst/>
          </a:prstGeom>
          <a:noFill/>
        </p:spPr>
      </p:pic>
      <p:sp>
        <p:nvSpPr>
          <p:cNvPr id="71" name="직사각형 70"/>
          <p:cNvSpPr/>
          <p:nvPr/>
        </p:nvSpPr>
        <p:spPr>
          <a:xfrm>
            <a:off x="3843555" y="19717622"/>
            <a:ext cx="1518513" cy="4853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500">
                <a:latin typeface="한컴산뜻돋움"/>
                <a:ea typeface="한컴산뜻돋움"/>
                <a:cs typeface="함초롬돋움"/>
              </a:rPr>
              <a:t>Rest API</a:t>
            </a:r>
            <a:endParaRPr lang="en-US" altLang="ko-KR" sz="1500">
              <a:latin typeface="한컴산뜻돋움"/>
              <a:ea typeface="한컴산뜻돋움"/>
              <a:cs typeface="함초롬돋움"/>
            </a:endParaRPr>
          </a:p>
        </p:txBody>
      </p:sp>
      <p:pic>
        <p:nvPicPr>
          <p:cNvPr id="1036" name="Picture 12" descr="Google Launches Cloud Firestore: App Focused NoSQL Database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3449032" y="20239532"/>
            <a:ext cx="1853689" cy="1217603"/>
          </a:xfrm>
          <a:prstGeom prst="rect">
            <a:avLst/>
          </a:prstGeom>
          <a:noFill/>
        </p:spPr>
      </p:pic>
      <p:sp>
        <p:nvSpPr>
          <p:cNvPr id="73" name="직사각형 72"/>
          <p:cNvSpPr/>
          <p:nvPr/>
        </p:nvSpPr>
        <p:spPr>
          <a:xfrm>
            <a:off x="3843555" y="21370908"/>
            <a:ext cx="1518513" cy="4853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500">
                <a:latin typeface="한컴산뜻돋움"/>
                <a:ea typeface="한컴산뜻돋움"/>
                <a:cs typeface="함초롬돋움"/>
              </a:rPr>
              <a:t>Firestore</a:t>
            </a:r>
            <a:endParaRPr lang="en-US" altLang="ko-KR" sz="1500">
              <a:latin typeface="한컴산뜻돋움"/>
              <a:ea typeface="한컴산뜻돋움"/>
              <a:cs typeface="함초롬돋움"/>
            </a:endParaRPr>
          </a:p>
        </p:txBody>
      </p:sp>
      <p:pic>
        <p:nvPicPr>
          <p:cNvPr id="1038" name="Picture 14" descr="MongoDB 입문] NoSQL 시작하기 : 네이버 블로그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6100239" y="18569564"/>
            <a:ext cx="1854660" cy="1255589"/>
          </a:xfrm>
          <a:prstGeom prst="rect">
            <a:avLst/>
          </a:prstGeom>
          <a:noFill/>
        </p:spPr>
      </p:pic>
      <p:sp>
        <p:nvSpPr>
          <p:cNvPr id="75" name="직사각형 74"/>
          <p:cNvSpPr/>
          <p:nvPr/>
        </p:nvSpPr>
        <p:spPr>
          <a:xfrm>
            <a:off x="6669835" y="19757258"/>
            <a:ext cx="873789" cy="4853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500">
                <a:latin typeface="한컴산뜻돋움"/>
                <a:ea typeface="한컴산뜻돋움"/>
                <a:cs typeface="함초롬돋움"/>
              </a:rPr>
              <a:t>NOSQL</a:t>
            </a:r>
            <a:endParaRPr lang="en-US" altLang="ko-KR" sz="1500">
              <a:latin typeface="한컴산뜻돋움"/>
              <a:ea typeface="한컴산뜻돋움"/>
              <a:cs typeface="함초롬돋움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20973" y="13691727"/>
            <a:ext cx="8120721" cy="20213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Font typeface="Arial"/>
              <a:buChar char="•"/>
              <a:defRPr/>
            </a:pPr>
            <a:r>
              <a:rPr lang="ko-KR" altLang="en-US" sz="2500">
                <a:solidFill>
                  <a:schemeClr val="bg2">
                    <a:lumMod val="25000"/>
                  </a:schemeClr>
                </a:solidFill>
                <a:latin typeface="한컴산뜻돋움"/>
                <a:ea typeface="한컴산뜻돋움"/>
                <a:cs typeface="함초롬돋움"/>
              </a:rPr>
              <a:t>복용량이 많은 사람들을 위한 체계적인 복용 관리를 통해 약을 보다 효율적인 복용이 가능하게 함</a:t>
            </a:r>
            <a:endParaRPr lang="ko-KR" altLang="en-US" sz="2500">
              <a:solidFill>
                <a:schemeClr val="bg2">
                  <a:lumMod val="25000"/>
                </a:schemeClr>
              </a:solidFill>
              <a:latin typeface="한컴산뜻돋움"/>
              <a:ea typeface="한컴산뜻돋움"/>
              <a:cs typeface="함초롬돋움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ko-KR" altLang="en-US" sz="2500">
                <a:solidFill>
                  <a:schemeClr val="bg2">
                    <a:lumMod val="25000"/>
                  </a:schemeClr>
                </a:solidFill>
                <a:latin typeface="한컴산뜻돋움"/>
                <a:ea typeface="한컴산뜻돋움"/>
                <a:cs typeface="함초롬돋움"/>
              </a:rPr>
              <a:t>초기에 약에 대한 정보를 저장 후 후에 재 복용 할 때 약에 대한 정보를 사용자에게 제공하여 올바른 약 복용</a:t>
            </a:r>
            <a:endParaRPr lang="en-US" altLang="ko-KR" sz="2500">
              <a:solidFill>
                <a:schemeClr val="bg2">
                  <a:lumMod val="25000"/>
                </a:schemeClr>
              </a:solidFill>
              <a:latin typeface="한컴산뜻돋움"/>
              <a:ea typeface="한컴산뜻돋움"/>
              <a:cs typeface="함초롬돋움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20973" y="7745975"/>
            <a:ext cx="8120721" cy="4979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Font typeface="Arial"/>
              <a:buNone/>
              <a:defRPr/>
            </a:pPr>
            <a:endParaRPr lang="en-US" altLang="ko-KR" sz="2500">
              <a:solidFill>
                <a:schemeClr val="bg2">
                  <a:lumMod val="25000"/>
                </a:schemeClr>
              </a:solidFill>
              <a:latin typeface="한컴산뜻돋움"/>
              <a:ea typeface="한컴산뜻돋움"/>
              <a:cs typeface="함초롬돋움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ko-KR" altLang="en-US" sz="2500">
                <a:solidFill>
                  <a:schemeClr val="bg2">
                    <a:lumMod val="25000"/>
                  </a:schemeClr>
                </a:solidFill>
                <a:latin typeface="한컴산뜻돋움"/>
                <a:ea typeface="한컴산뜻돋움"/>
                <a:cs typeface="함초롬돋움"/>
              </a:rPr>
              <a:t>무분별한 의약품의 오남용 실태</a:t>
            </a:r>
            <a:endParaRPr lang="ko-KR" altLang="en-US" sz="2500">
              <a:solidFill>
                <a:schemeClr val="bg2">
                  <a:lumMod val="25000"/>
                </a:schemeClr>
              </a:solidFill>
              <a:latin typeface="한컴산뜻돋움"/>
              <a:ea typeface="한컴산뜻돋움"/>
              <a:cs typeface="함초롬돋움"/>
            </a:endParaRPr>
          </a:p>
          <a:p>
            <a:pPr>
              <a:defRPr/>
            </a:pPr>
            <a:r>
              <a:rPr lang="en-US" altLang="ko-KR" sz="2500">
                <a:solidFill>
                  <a:schemeClr val="bg2">
                    <a:lumMod val="25000"/>
                  </a:schemeClr>
                </a:solidFill>
                <a:latin typeface="한컴산뜻돋움"/>
                <a:ea typeface="한컴산뜻돋움"/>
                <a:cs typeface="함초롬돋움"/>
              </a:rPr>
              <a:t>&lt; </a:t>
            </a:r>
            <a:r>
              <a:rPr lang="ko-KR" altLang="en-US" sz="2500">
                <a:solidFill>
                  <a:schemeClr val="bg2">
                    <a:lumMod val="25000"/>
                  </a:schemeClr>
                </a:solidFill>
                <a:latin typeface="한컴산뜻돋움"/>
                <a:ea typeface="한컴산뜻돋움"/>
                <a:cs typeface="함초롬돋움"/>
              </a:rPr>
              <a:t>일상생활에서 흔한 약물 오남용의 예 </a:t>
            </a:r>
            <a:r>
              <a:rPr lang="en-US" altLang="ko-KR" sz="2500">
                <a:solidFill>
                  <a:schemeClr val="bg2">
                    <a:lumMod val="25000"/>
                  </a:schemeClr>
                </a:solidFill>
                <a:latin typeface="한컴산뜻돋움"/>
                <a:ea typeface="한컴산뜻돋움"/>
                <a:cs typeface="함초롬돋움"/>
              </a:rPr>
              <a:t>&gt;</a:t>
            </a:r>
            <a:endParaRPr lang="en-US" altLang="ko-KR" sz="2500">
              <a:solidFill>
                <a:schemeClr val="bg2">
                  <a:lumMod val="25000"/>
                </a:schemeClr>
              </a:solidFill>
              <a:latin typeface="한컴산뜻돋움"/>
              <a:ea typeface="한컴산뜻돋움"/>
              <a:cs typeface="함초롬돋움"/>
            </a:endParaRPr>
          </a:p>
          <a:p>
            <a:pPr marL="342900" indent="-342900">
              <a:buFontTx/>
              <a:buChar char="-"/>
              <a:defRPr/>
            </a:pPr>
            <a:r>
              <a:rPr lang="ko-KR" altLang="en-US" sz="2500">
                <a:solidFill>
                  <a:schemeClr val="bg2">
                    <a:lumMod val="25000"/>
                  </a:schemeClr>
                </a:solidFill>
                <a:latin typeface="한컴산뜻돋움"/>
                <a:ea typeface="한컴산뜻돋움"/>
                <a:cs typeface="함초롬돋움"/>
              </a:rPr>
              <a:t>약의 무분별한 재사용</a:t>
            </a:r>
            <a:endParaRPr lang="ko-KR" altLang="en-US" sz="2500">
              <a:solidFill>
                <a:schemeClr val="bg2">
                  <a:lumMod val="25000"/>
                </a:schemeClr>
              </a:solidFill>
              <a:latin typeface="한컴산뜻돋움"/>
              <a:ea typeface="한컴산뜻돋움"/>
              <a:cs typeface="함초롬돋움"/>
            </a:endParaRPr>
          </a:p>
          <a:p>
            <a:pPr marL="342900" indent="-342900">
              <a:buFontTx/>
              <a:buChar char="-"/>
              <a:defRPr/>
            </a:pPr>
            <a:r>
              <a:rPr lang="ko-KR" altLang="en-US" sz="2500">
                <a:solidFill>
                  <a:schemeClr val="bg2">
                    <a:lumMod val="25000"/>
                  </a:schemeClr>
                </a:solidFill>
                <a:latin typeface="한컴산뜻돋움"/>
                <a:ea typeface="한컴산뜻돋움"/>
                <a:cs typeface="함초롬돋움"/>
              </a:rPr>
              <a:t>증상이 비슷한 사람의 약을 복용</a:t>
            </a:r>
            <a:endParaRPr lang="ko-KR" altLang="en-US" sz="2500">
              <a:solidFill>
                <a:schemeClr val="bg2">
                  <a:lumMod val="25000"/>
                </a:schemeClr>
              </a:solidFill>
              <a:latin typeface="한컴산뜻돋움"/>
              <a:ea typeface="한컴산뜻돋움"/>
              <a:cs typeface="함초롬돋움"/>
            </a:endParaRPr>
          </a:p>
          <a:p>
            <a:pPr marL="342900" indent="-342900">
              <a:buFontTx/>
              <a:buChar char="-"/>
              <a:defRPr/>
            </a:pPr>
            <a:r>
              <a:rPr lang="ko-KR" altLang="en-US" sz="2500">
                <a:solidFill>
                  <a:schemeClr val="bg2">
                    <a:lumMod val="25000"/>
                  </a:schemeClr>
                </a:solidFill>
                <a:latin typeface="한컴산뜻돋움"/>
                <a:ea typeface="한컴산뜻돋움"/>
                <a:cs typeface="함초롬돋움"/>
              </a:rPr>
              <a:t>약에 대한 정보가 불확실한 상태에서 스스로 판단 하에 복용</a:t>
            </a:r>
            <a:endParaRPr lang="ko-KR" altLang="en-US" sz="2500">
              <a:solidFill>
                <a:schemeClr val="bg2">
                  <a:lumMod val="25000"/>
                </a:schemeClr>
              </a:solidFill>
              <a:latin typeface="한컴산뜻돋움"/>
              <a:ea typeface="한컴산뜻돋움"/>
              <a:cs typeface="함초롬돋움"/>
            </a:endParaRPr>
          </a:p>
          <a:p>
            <a:pPr marL="342900" indent="-342900">
              <a:buFont typeface="Arial"/>
              <a:buChar char="•"/>
              <a:defRPr/>
            </a:pPr>
            <a:endParaRPr lang="en-US" altLang="ko-KR" sz="2500">
              <a:solidFill>
                <a:schemeClr val="bg2">
                  <a:lumMod val="25000"/>
                </a:schemeClr>
              </a:solidFill>
              <a:latin typeface="한컴산뜻돋움"/>
              <a:ea typeface="한컴산뜻돋움"/>
              <a:cs typeface="함초롬돋움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ko-KR" altLang="en-US" sz="2500">
                <a:solidFill>
                  <a:schemeClr val="bg2">
                    <a:lumMod val="25000"/>
                  </a:schemeClr>
                </a:solidFill>
                <a:latin typeface="한컴산뜻돋움"/>
                <a:ea typeface="한컴산뜻돋움"/>
                <a:cs typeface="함초롬돋움"/>
              </a:rPr>
              <a:t>복용 스케줄 관리와 식별 기능이 같이 들어간 어플 희소하고</a:t>
            </a:r>
            <a:r>
              <a:rPr lang="en-US" altLang="ko-KR" sz="2500">
                <a:solidFill>
                  <a:schemeClr val="bg2">
                    <a:lumMod val="25000"/>
                  </a:schemeClr>
                </a:solidFill>
                <a:latin typeface="한컴산뜻돋움"/>
                <a:ea typeface="한컴산뜻돋움"/>
                <a:cs typeface="함초롬돋움"/>
              </a:rPr>
              <a:t>, </a:t>
            </a:r>
            <a:r>
              <a:rPr lang="ko-KR" altLang="en-US" sz="2500">
                <a:solidFill>
                  <a:schemeClr val="bg2">
                    <a:lumMod val="25000"/>
                  </a:schemeClr>
                </a:solidFill>
                <a:latin typeface="한컴산뜻돋움"/>
                <a:ea typeface="한컴산뜻돋움"/>
                <a:cs typeface="함초롬돋움"/>
              </a:rPr>
              <a:t>모르는 약에 대한 식별이 어려운 스케줄 관리 어플 및 식별 기능만 가진 어플 들이 다수</a:t>
            </a:r>
            <a:endParaRPr lang="en-US" altLang="ko-KR" sz="2500">
              <a:solidFill>
                <a:schemeClr val="bg2">
                  <a:lumMod val="25000"/>
                </a:schemeClr>
              </a:solidFill>
              <a:latin typeface="한컴산뜻돋움"/>
              <a:ea typeface="한컴산뜻돋움"/>
              <a:cs typeface="함초롬돋움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9647652" y="17116704"/>
            <a:ext cx="8120721" cy="8297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indent="-457200">
              <a:buAutoNum type="arabicPeriod"/>
              <a:defRPr/>
            </a:pPr>
            <a:r>
              <a:rPr lang="ko-KR" altLang="en-US" sz="2500">
                <a:solidFill>
                  <a:schemeClr val="bg2">
                    <a:lumMod val="25000"/>
                  </a:schemeClr>
                </a:solidFill>
                <a:latin typeface="한컴산뜻돋움"/>
                <a:ea typeface="한컴산뜻돋움"/>
                <a:cs typeface="함초롬돋움"/>
              </a:rPr>
              <a:t>의약품에 정확한 정보를 제공함으로써 올바른 사용을 이끌어내 약물 오남용의 사전 방지 효과</a:t>
            </a:r>
            <a:endParaRPr lang="ko-KR" altLang="en-US" sz="2500">
              <a:solidFill>
                <a:schemeClr val="bg2">
                  <a:lumMod val="25000"/>
                </a:schemeClr>
              </a:solidFill>
              <a:latin typeface="한컴산뜻돋움"/>
              <a:ea typeface="한컴산뜻돋움"/>
              <a:cs typeface="함초롬돋움"/>
            </a:endParaRPr>
          </a:p>
          <a:p>
            <a:pPr>
              <a:defRPr/>
            </a:pPr>
            <a:endParaRPr lang="en-US" altLang="ko-KR" sz="2500">
              <a:solidFill>
                <a:schemeClr val="bg2">
                  <a:lumMod val="25000"/>
                </a:schemeClr>
              </a:solidFill>
              <a:latin typeface="한컴산뜻돋움"/>
              <a:ea typeface="한컴산뜻돋움"/>
              <a:cs typeface="함초롬돋움"/>
            </a:endParaRPr>
          </a:p>
          <a:p>
            <a:pPr marL="457200" indent="-457200">
              <a:buAutoNum type="arabicPeriod" startAt="2"/>
              <a:defRPr/>
            </a:pPr>
            <a:r>
              <a:rPr lang="ko-KR" altLang="en-US" sz="2500">
                <a:solidFill>
                  <a:schemeClr val="bg2">
                    <a:lumMod val="25000"/>
                  </a:schemeClr>
                </a:solidFill>
                <a:latin typeface="한컴산뜻돋움"/>
                <a:ea typeface="한컴산뜻돋움"/>
                <a:cs typeface="함초롬돋움"/>
              </a:rPr>
              <a:t>사용자의 체계적인 복용 관리로 인한 올바른 약 복용 습관화와 건강 증진 기대 효과 </a:t>
            </a:r>
            <a:endParaRPr lang="ko-KR" altLang="en-US" sz="2500">
              <a:solidFill>
                <a:schemeClr val="bg2">
                  <a:lumMod val="25000"/>
                </a:schemeClr>
              </a:solidFill>
              <a:latin typeface="한컴산뜻돋움"/>
              <a:ea typeface="한컴산뜻돋움"/>
              <a:cs typeface="함초롬돋움"/>
            </a:endParaRPr>
          </a:p>
          <a:p>
            <a:pPr marL="457200" indent="-457200">
              <a:buAutoNum type="arabicPeriod" startAt="2"/>
              <a:defRPr/>
            </a:pPr>
            <a:endParaRPr lang="en-US" altLang="ko-KR" sz="2500">
              <a:solidFill>
                <a:schemeClr val="bg2">
                  <a:lumMod val="25000"/>
                </a:schemeClr>
              </a:solidFill>
              <a:latin typeface="한컴산뜻돋움"/>
              <a:ea typeface="한컴산뜻돋움"/>
              <a:cs typeface="함초롬돋움"/>
            </a:endParaRPr>
          </a:p>
          <a:p>
            <a:pPr marL="457200" indent="-457200">
              <a:buAutoNum type="arabicPeriod" startAt="2"/>
              <a:defRPr/>
            </a:pPr>
            <a:r>
              <a:rPr lang="ko-KR" altLang="en-US" sz="2500">
                <a:solidFill>
                  <a:schemeClr val="bg2">
                    <a:lumMod val="25000"/>
                  </a:schemeClr>
                </a:solidFill>
                <a:latin typeface="한컴산뜻돋움"/>
                <a:ea typeface="한컴산뜻돋움"/>
                <a:cs typeface="함초롬돋움"/>
              </a:rPr>
              <a:t>사용자 지병관리기능을 통해 보다 안전한 복용에 따른 약물 부작용 사례 감소</a:t>
            </a:r>
            <a:endParaRPr lang="ko-KR" altLang="en-US" sz="2500">
              <a:solidFill>
                <a:schemeClr val="bg2">
                  <a:lumMod val="25000"/>
                </a:schemeClr>
              </a:solidFill>
              <a:latin typeface="한컴산뜻돋움"/>
              <a:ea typeface="한컴산뜻돋움"/>
              <a:cs typeface="함초롬돋움"/>
            </a:endParaRPr>
          </a:p>
          <a:p>
            <a:pPr marL="457200" indent="-457200">
              <a:buAutoNum type="arabicPeriod" startAt="2"/>
              <a:defRPr/>
            </a:pPr>
            <a:endParaRPr lang="ko-KR" altLang="en-US" sz="2500">
              <a:solidFill>
                <a:schemeClr val="bg2">
                  <a:lumMod val="25000"/>
                </a:schemeClr>
              </a:solidFill>
              <a:latin typeface="한컴산뜻돋움"/>
              <a:ea typeface="한컴산뜻돋움"/>
              <a:cs typeface="함초롬돋움"/>
            </a:endParaRPr>
          </a:p>
          <a:p>
            <a:pPr marL="457200" indent="-457200">
              <a:buAutoNum type="arabicPeriod" startAt="2"/>
              <a:defRPr/>
            </a:pPr>
            <a:endParaRPr lang="ko-KR" altLang="en-US" sz="2500">
              <a:solidFill>
                <a:schemeClr val="bg2">
                  <a:lumMod val="25000"/>
                </a:schemeClr>
              </a:solidFill>
              <a:latin typeface="한컴산뜻돋움"/>
              <a:ea typeface="한컴산뜻돋움"/>
              <a:cs typeface="함초롬돋움"/>
            </a:endParaRPr>
          </a:p>
          <a:p>
            <a:pPr marL="457200" indent="-457200">
              <a:buAutoNum type="arabicPeriod" startAt="2"/>
              <a:defRPr/>
            </a:pPr>
            <a:endParaRPr lang="ko-KR" altLang="en-US" sz="2500">
              <a:solidFill>
                <a:schemeClr val="bg2">
                  <a:lumMod val="25000"/>
                </a:schemeClr>
              </a:solidFill>
              <a:latin typeface="한컴산뜻돋움"/>
              <a:ea typeface="한컴산뜻돋움"/>
              <a:cs typeface="함초롬돋움"/>
            </a:endParaRPr>
          </a:p>
          <a:p>
            <a:pPr marL="457200" indent="-457200">
              <a:buAutoNum type="arabicPeriod" startAt="2"/>
              <a:defRPr/>
            </a:pPr>
            <a:endParaRPr lang="ko-KR" altLang="en-US" sz="2500">
              <a:solidFill>
                <a:schemeClr val="bg2">
                  <a:lumMod val="25000"/>
                </a:schemeClr>
              </a:solidFill>
              <a:latin typeface="한컴산뜻돋움"/>
              <a:ea typeface="한컴산뜻돋움"/>
              <a:cs typeface="함초롬돋움"/>
            </a:endParaRPr>
          </a:p>
          <a:p>
            <a:pPr marL="457200" indent="-457200">
              <a:buAutoNum type="arabicPeriod" startAt="2"/>
              <a:defRPr/>
            </a:pPr>
            <a:endParaRPr lang="ko-KR" altLang="en-US" sz="2500">
              <a:solidFill>
                <a:schemeClr val="bg2">
                  <a:lumMod val="25000"/>
                </a:schemeClr>
              </a:solidFill>
              <a:latin typeface="한컴산뜻돋움"/>
              <a:ea typeface="한컴산뜻돋움"/>
              <a:cs typeface="함초롬돋움"/>
            </a:endParaRPr>
          </a:p>
          <a:p>
            <a:pPr marL="457200" indent="-457200">
              <a:buAutoNum type="arabicPeriod" startAt="2"/>
              <a:defRPr/>
            </a:pPr>
            <a:endParaRPr lang="ko-KR" altLang="en-US" sz="2500">
              <a:solidFill>
                <a:schemeClr val="bg2">
                  <a:lumMod val="25000"/>
                </a:schemeClr>
              </a:solidFill>
              <a:latin typeface="한컴산뜻돋움"/>
              <a:ea typeface="한컴산뜻돋움"/>
              <a:cs typeface="함초롬돋움"/>
            </a:endParaRPr>
          </a:p>
          <a:p>
            <a:pPr marL="457200" indent="-457200">
              <a:buAutoNum type="arabicPeriod" startAt="2"/>
              <a:defRPr/>
            </a:pPr>
            <a:endParaRPr lang="ko-KR" altLang="en-US" sz="2500">
              <a:solidFill>
                <a:schemeClr val="bg2">
                  <a:lumMod val="25000"/>
                </a:schemeClr>
              </a:solidFill>
              <a:latin typeface="한컴산뜻돋움"/>
              <a:ea typeface="한컴산뜻돋움"/>
              <a:cs typeface="함초롬돋움"/>
            </a:endParaRPr>
          </a:p>
          <a:p>
            <a:pPr marL="457200" indent="-457200">
              <a:buAutoNum type="arabicPeriod" startAt="2"/>
              <a:defRPr/>
            </a:pPr>
            <a:endParaRPr lang="ko-KR" altLang="en-US" sz="2500">
              <a:solidFill>
                <a:schemeClr val="bg2">
                  <a:lumMod val="25000"/>
                </a:schemeClr>
              </a:solidFill>
              <a:latin typeface="한컴산뜻돋움"/>
              <a:ea typeface="한컴산뜻돋움"/>
              <a:cs typeface="함초롬돋움"/>
            </a:endParaRPr>
          </a:p>
          <a:p>
            <a:pPr marL="457200" indent="-457200">
              <a:buAutoNum type="arabicPeriod" startAt="2"/>
              <a:defRPr/>
            </a:pPr>
            <a:endParaRPr lang="ko-KR" altLang="en-US" sz="2500">
              <a:solidFill>
                <a:schemeClr val="bg2">
                  <a:lumMod val="25000"/>
                </a:schemeClr>
              </a:solidFill>
              <a:latin typeface="한컴산뜻돋움"/>
              <a:ea typeface="한컴산뜻돋움"/>
              <a:cs typeface="함초롬돋움"/>
            </a:endParaRPr>
          </a:p>
          <a:p>
            <a:pPr marL="457200" indent="-457200">
              <a:buAutoNum type="arabicPeriod" startAt="2"/>
              <a:defRPr/>
            </a:pPr>
            <a:endParaRPr lang="ko-KR" altLang="en-US" sz="2500">
              <a:solidFill>
                <a:schemeClr val="bg2">
                  <a:lumMod val="25000"/>
                </a:schemeClr>
              </a:solidFill>
              <a:latin typeface="한컴산뜻돋움"/>
              <a:ea typeface="한컴산뜻돋움"/>
              <a:cs typeface="함초롬돋움"/>
            </a:endParaRPr>
          </a:p>
          <a:p>
            <a:pPr marL="457200" indent="-457200">
              <a:buAutoNum type="arabicPeriod" startAt="2"/>
              <a:defRPr/>
            </a:pPr>
            <a:endParaRPr lang="ko-KR" altLang="en-US" sz="2500">
              <a:solidFill>
                <a:schemeClr val="bg2">
                  <a:lumMod val="25000"/>
                </a:schemeClr>
              </a:solidFill>
              <a:latin typeface="한컴산뜻돋움"/>
              <a:ea typeface="한컴산뜻돋움"/>
              <a:cs typeface="함초롬돋움"/>
            </a:endParaRPr>
          </a:p>
          <a:p>
            <a:pPr marL="457200" indent="-457200">
              <a:buAutoNum type="arabicPeriod" startAt="2"/>
              <a:defRPr/>
            </a:pPr>
            <a:endParaRPr lang="ko-KR" altLang="en-US" sz="2500">
              <a:solidFill>
                <a:schemeClr val="bg2">
                  <a:lumMod val="25000"/>
                </a:schemeClr>
              </a:solidFill>
              <a:latin typeface="한컴산뜻돋움"/>
              <a:ea typeface="한컴산뜻돋움"/>
              <a:cs typeface="함초롬돋움"/>
            </a:endParaRPr>
          </a:p>
        </p:txBody>
      </p:sp>
      <p:pic>
        <p:nvPicPr>
          <p:cNvPr id="1040" name="Picture 16" descr="Android NDK - 홈 | Facebook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920946" y="20211728"/>
            <a:ext cx="1853689" cy="1184421"/>
          </a:xfrm>
          <a:prstGeom prst="rect">
            <a:avLst/>
          </a:prstGeom>
          <a:noFill/>
        </p:spPr>
      </p:pic>
      <p:sp>
        <p:nvSpPr>
          <p:cNvPr id="85" name="직사각형 84"/>
          <p:cNvSpPr/>
          <p:nvPr/>
        </p:nvSpPr>
        <p:spPr>
          <a:xfrm>
            <a:off x="1554433" y="21348744"/>
            <a:ext cx="626320" cy="4853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500">
                <a:latin typeface="한컴산뜻돋움"/>
                <a:ea typeface="한컴산뜻돋움"/>
                <a:cs typeface="함초롬돋움"/>
              </a:rPr>
              <a:t>NDK</a:t>
            </a:r>
            <a:endParaRPr lang="en-US" altLang="ko-KR" sz="1500">
              <a:latin typeface="한컴산뜻돋움"/>
              <a:ea typeface="한컴산뜻돋움"/>
              <a:cs typeface="함초롬돋움"/>
            </a:endParaRPr>
          </a:p>
        </p:txBody>
      </p:sp>
      <p:pic>
        <p:nvPicPr>
          <p:cNvPr id="1042" name="Picture 18" descr="visual studio에서 opencv 세팅하는 방법 - gaussian37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6100239" y="20210500"/>
            <a:ext cx="1853689" cy="1160409"/>
          </a:xfrm>
          <a:prstGeom prst="rect">
            <a:avLst/>
          </a:prstGeom>
          <a:noFill/>
        </p:spPr>
      </p:pic>
      <p:sp>
        <p:nvSpPr>
          <p:cNvPr id="88" name="직사각형 87"/>
          <p:cNvSpPr/>
          <p:nvPr/>
        </p:nvSpPr>
        <p:spPr>
          <a:xfrm>
            <a:off x="6647195" y="21370908"/>
            <a:ext cx="975117" cy="4853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500">
                <a:latin typeface="한컴산뜻돋움"/>
                <a:ea typeface="한컴산뜻돋움"/>
                <a:cs typeface="함초롬돋움"/>
              </a:rPr>
              <a:t>OpenCV</a:t>
            </a:r>
            <a:endParaRPr lang="en-US" altLang="ko-KR" sz="1500">
              <a:latin typeface="한컴산뜻돋움"/>
              <a:ea typeface="한컴산뜻돋움"/>
              <a:cs typeface="함초롬돋움"/>
            </a:endParaRPr>
          </a:p>
        </p:txBody>
      </p:sp>
      <p:pic>
        <p:nvPicPr>
          <p:cNvPr id="3" name="그래픽 2" descr="점검 목록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9811967" y="13509247"/>
            <a:ext cx="711874" cy="7118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638153" y="4707209"/>
            <a:ext cx="2514597" cy="9834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DB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(FireStore)</a:t>
            </a:r>
            <a:endParaRPr lang="en-US" altLang="ko-KR"/>
          </a:p>
        </p:txBody>
      </p:sp>
      <p:sp>
        <p:nvSpPr>
          <p:cNvPr id="54" name="직사각형 53"/>
          <p:cNvSpPr/>
          <p:nvPr/>
        </p:nvSpPr>
        <p:spPr>
          <a:xfrm>
            <a:off x="10638153" y="6402300"/>
            <a:ext cx="2514597" cy="9834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SERVER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(FireBase)</a:t>
            </a:r>
            <a:endParaRPr lang="en-US" altLang="ko-KR"/>
          </a:p>
        </p:txBody>
      </p:sp>
      <p:sp>
        <p:nvSpPr>
          <p:cNvPr id="56" name="직사각형 55"/>
          <p:cNvSpPr/>
          <p:nvPr/>
        </p:nvSpPr>
        <p:spPr>
          <a:xfrm>
            <a:off x="10638153" y="8097391"/>
            <a:ext cx="2514597" cy="9834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Client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(Android)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0638153" y="10191872"/>
            <a:ext cx="2514597" cy="9834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USER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636095" y="6422778"/>
            <a:ext cx="2514597" cy="9834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의약품 </a:t>
            </a:r>
            <a:r>
              <a:rPr lang="en-US" altLang="ko-KR"/>
              <a:t>API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(</a:t>
            </a:r>
            <a:r>
              <a:rPr lang="ko-KR" altLang="en-US"/>
              <a:t>약학정보원</a:t>
            </a:r>
            <a:r>
              <a:rPr lang="en-US" altLang="ko-KR"/>
              <a:t>)</a:t>
            </a:r>
            <a:endParaRPr lang="en-US" altLang="ko-KR"/>
          </a:p>
        </p:txBody>
      </p:sp>
      <p:cxnSp>
        <p:nvCxnSpPr>
          <p:cNvPr id="7" name="직선 화살표 연결선 6"/>
          <p:cNvCxnSpPr>
            <a:stCxn id="4" idx="2"/>
            <a:endCxn id="54" idx="0"/>
          </p:cNvCxnSpPr>
          <p:nvPr/>
        </p:nvCxnSpPr>
        <p:spPr>
          <a:xfrm>
            <a:off x="11895452" y="5690703"/>
            <a:ext cx="0" cy="71159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4" idx="2"/>
            <a:endCxn id="56" idx="0"/>
          </p:cNvCxnSpPr>
          <p:nvPr/>
        </p:nvCxnSpPr>
        <p:spPr>
          <a:xfrm>
            <a:off x="11895452" y="7385794"/>
            <a:ext cx="0" cy="71159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6" idx="2"/>
            <a:endCxn id="58" idx="0"/>
          </p:cNvCxnSpPr>
          <p:nvPr/>
        </p:nvCxnSpPr>
        <p:spPr>
          <a:xfrm>
            <a:off x="11895452" y="9080885"/>
            <a:ext cx="0" cy="111098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4" idx="3"/>
            <a:endCxn id="59" idx="1"/>
          </p:cNvCxnSpPr>
          <p:nvPr/>
        </p:nvCxnSpPr>
        <p:spPr>
          <a:xfrm>
            <a:off x="13152751" y="6894047"/>
            <a:ext cx="1483345" cy="2047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" name="Picture 6" descr="건강한 노년을 위한 준비 1"/>
          <p:cNvPicPr>
            <a:picLocks noChangeAspect="1" noChangeArrowheads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11178812" y="20763218"/>
            <a:ext cx="4956264" cy="4207007"/>
          </a:xfrm>
          <a:prstGeom prst="rect">
            <a:avLst/>
          </a:prstGeom>
          <a:noFill/>
        </p:spPr>
      </p:pic>
      <p:pic>
        <p:nvPicPr>
          <p:cNvPr id="1043" name="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12585859" y="8704579"/>
            <a:ext cx="788670" cy="962516"/>
          </a:xfrm>
          <a:prstGeom prst="rect">
            <a:avLst/>
          </a:prstGeom>
        </p:spPr>
      </p:pic>
      <p:pic>
        <p:nvPicPr>
          <p:cNvPr id="1044" name="Picture 12" descr="Google Launches Cloud Firestore: App Focused NoSQL Database"/>
          <p:cNvPicPr>
            <a:picLocks noChangeAspect="1" noChangeArrowheads="1"/>
          </p:cNvPicPr>
          <p:nvPr/>
        </p:nvPicPr>
        <p:blipFill rotWithShape="1">
          <a:blip r:embed="rId16"/>
          <a:srcRect l="31030" t="21370" r="28810" b="17990"/>
          <a:stretch>
            <a:fillRect/>
          </a:stretch>
        </p:blipFill>
        <p:spPr>
          <a:xfrm>
            <a:off x="12631134" y="7019784"/>
            <a:ext cx="768988" cy="762614"/>
          </a:xfrm>
          <a:prstGeom prst="rect">
            <a:avLst/>
          </a:prstGeom>
          <a:noFill/>
        </p:spPr>
      </p:pic>
      <p:pic>
        <p:nvPicPr>
          <p:cNvPr id="1045" name="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12570620" y="5264150"/>
            <a:ext cx="819150" cy="936171"/>
          </a:xfrm>
          <a:prstGeom prst="rect">
            <a:avLst/>
          </a:prstGeom>
        </p:spPr>
      </p:pic>
      <p:pic>
        <p:nvPicPr>
          <p:cNvPr id="1046" name="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14448950" y="7077712"/>
            <a:ext cx="681990" cy="7882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226</ep:Words>
  <ep:PresentationFormat>사용자 지정</ep:PresentationFormat>
  <ep:Paragraphs>49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2020-06-03T05:35:49.000</dcterms:created>
  <dc:creator>이승학</dc:creator>
  <cp:lastModifiedBy>zvvz3</cp:lastModifiedBy>
  <dcterms:modified xsi:type="dcterms:W3CDTF">2020-06-11T05:07:17.929</dcterms:modified>
  <cp:revision>55</cp:revision>
  <dc:title>PowerPoint 프레젠테이션</dc:title>
  <cp:version>1000.0000.01</cp:version>
</cp:coreProperties>
</file>