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78" r:id="rId2"/>
    <p:sldId id="265" r:id="rId3"/>
    <p:sldId id="279" r:id="rId4"/>
    <p:sldId id="276" r:id="rId5"/>
    <p:sldId id="280" r:id="rId6"/>
    <p:sldId id="281" r:id="rId7"/>
    <p:sldId id="282" r:id="rId8"/>
    <p:sldId id="283" r:id="rId9"/>
    <p:sldId id="284" r:id="rId10"/>
    <p:sldId id="285" r:id="rId11"/>
    <p:sldId id="286" r:id="rId12"/>
    <p:sldId id="287" r:id="rId13"/>
    <p:sldId id="277" r:id="rId14"/>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68C2B71-D818-4E74-B3D0-24D0F8C917E3}">
          <p14:sldIdLst>
            <p14:sldId id="278"/>
          </p14:sldIdLst>
        </p14:section>
        <p14:section name="History." id="{FF903505-45CE-4FDE-900C-B7F30543DFE6}">
          <p14:sldIdLst>
            <p14:sldId id="265"/>
          </p14:sldIdLst>
        </p14:section>
        <p14:section name="서비스 개요" id="{1596445A-4325-FB46-B042-F9936E5E03F0}">
          <p14:sldIdLst>
            <p14:sldId id="279"/>
          </p14:sldIdLst>
        </p14:section>
        <p14:section name="개발 진행도" id="{37F5D90B-E17B-864A-B2E1-79ED45C2CD7E}">
          <p14:sldIdLst>
            <p14:sldId id="276"/>
            <p14:sldId id="280"/>
            <p14:sldId id="281"/>
            <p14:sldId id="282"/>
            <p14:sldId id="283"/>
            <p14:sldId id="284"/>
            <p14:sldId id="285"/>
            <p14:sldId id="286"/>
            <p14:sldId id="287"/>
          </p14:sldIdLst>
        </p14:section>
        <p14:section name="Logic process" id="{6F7EBE2D-5B28-0C45-9D49-1F3D1067F5ED}">
          <p14:sldIdLst>
            <p14:sldId id="2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034E78-7F5D-4C2E-B375-FC64B27BC917}" styleName="어두운 스타일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밝은 스타일 1 - 강조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밝은 스타일 1 - 강조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밝은 스타일 1 - 강조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57" autoAdjust="0"/>
    <p:restoredTop sz="92384" autoAdjust="0"/>
  </p:normalViewPr>
  <p:slideViewPr>
    <p:cSldViewPr>
      <p:cViewPr varScale="1">
        <p:scale>
          <a:sx n="66" d="100"/>
          <a:sy n="66" d="100"/>
        </p:scale>
        <p:origin x="856"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2021-05-27</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ko-KR" altLang="en-US" dirty="0"/>
              <a:t>시스템 설계서</a:t>
            </a:r>
            <a:endParaRPr lang="ko-KR" altLang="en-US" dirty="0">
              <a:solidFill>
                <a:schemeClr val="tx1"/>
              </a:solidFill>
            </a:endParaRPr>
          </a:p>
        </p:txBody>
      </p:sp>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a:t>
            </a:fld>
            <a:endParaRPr lang="ko-KR" altLang="en-US" sz="900" dirty="0"/>
          </a:p>
        </p:txBody>
      </p:sp>
      <p:pic>
        <p:nvPicPr>
          <p:cNvPr id="7" name="그림 6" descr="텍스트이(가) 표시된 사진&#10;&#10;자동 생성된 설명">
            <a:extLst>
              <a:ext uri="{FF2B5EF4-FFF2-40B4-BE49-F238E27FC236}">
                <a16:creationId xmlns:a16="http://schemas.microsoft.com/office/drawing/2014/main" id="{6C284BAD-CC52-6A47-BD9E-AAE81821DB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4211" y="1196752"/>
            <a:ext cx="5923578" cy="3312368"/>
          </a:xfrm>
          <a:prstGeom prst="rect">
            <a:avLst/>
          </a:prstGeom>
        </p:spPr>
      </p:pic>
      <p:sp>
        <p:nvSpPr>
          <p:cNvPr id="8" name="TextBox 7">
            <a:extLst>
              <a:ext uri="{FF2B5EF4-FFF2-40B4-BE49-F238E27FC236}">
                <a16:creationId xmlns:a16="http://schemas.microsoft.com/office/drawing/2014/main" id="{689C0236-6EE0-2344-8501-1DC1578C2A82}"/>
              </a:ext>
            </a:extLst>
          </p:cNvPr>
          <p:cNvSpPr txBox="1"/>
          <p:nvPr/>
        </p:nvSpPr>
        <p:spPr>
          <a:xfrm>
            <a:off x="5214796" y="5576935"/>
            <a:ext cx="184731" cy="369332"/>
          </a:xfrm>
          <a:prstGeom prst="rect">
            <a:avLst/>
          </a:prstGeom>
          <a:noFill/>
        </p:spPr>
        <p:txBody>
          <a:bodyPr wrap="none" rtlCol="0">
            <a:spAutoFit/>
          </a:bodyPr>
          <a:lstStyle/>
          <a:p>
            <a:endParaRPr kumimoji="1" lang="ko-Kore-KR" altLang="en-US" dirty="0"/>
          </a:p>
        </p:txBody>
      </p:sp>
      <p:sp>
        <p:nvSpPr>
          <p:cNvPr id="10" name="TextBox 9">
            <a:extLst>
              <a:ext uri="{FF2B5EF4-FFF2-40B4-BE49-F238E27FC236}">
                <a16:creationId xmlns:a16="http://schemas.microsoft.com/office/drawing/2014/main" id="{454A48AD-27A6-DC4A-99F1-1F2A6E02C6FC}"/>
              </a:ext>
            </a:extLst>
          </p:cNvPr>
          <p:cNvSpPr txBox="1"/>
          <p:nvPr/>
        </p:nvSpPr>
        <p:spPr>
          <a:xfrm>
            <a:off x="7187303" y="5408018"/>
            <a:ext cx="4568879" cy="369332"/>
          </a:xfrm>
          <a:prstGeom prst="rect">
            <a:avLst/>
          </a:prstGeom>
          <a:noFill/>
        </p:spPr>
        <p:txBody>
          <a:bodyPr wrap="none" rtlCol="0">
            <a:spAutoFit/>
          </a:bodyPr>
          <a:lstStyle/>
          <a:p>
            <a:r>
              <a:rPr kumimoji="1" lang="ko-Kore-KR" altLang="en-US" dirty="0"/>
              <a:t>경기대학교</a:t>
            </a:r>
            <a:r>
              <a:rPr kumimoji="1" lang="ko-KR" altLang="en-US" dirty="0"/>
              <a:t> 융합과학대학 </a:t>
            </a:r>
            <a:r>
              <a:rPr kumimoji="1" lang="en-US" altLang="ko-KR" dirty="0"/>
              <a:t>AI</a:t>
            </a:r>
            <a:r>
              <a:rPr kumimoji="1" lang="ko-KR" altLang="en-US" dirty="0"/>
              <a:t>컴퓨터공학부</a:t>
            </a:r>
            <a:endParaRPr kumimoji="1" lang="ko-Kore-KR" altLang="en-US" dirty="0"/>
          </a:p>
        </p:txBody>
      </p:sp>
      <p:sp>
        <p:nvSpPr>
          <p:cNvPr id="11" name="TextBox 10">
            <a:extLst>
              <a:ext uri="{FF2B5EF4-FFF2-40B4-BE49-F238E27FC236}">
                <a16:creationId xmlns:a16="http://schemas.microsoft.com/office/drawing/2014/main" id="{4B947B33-E731-9540-A128-0923BE1B7050}"/>
              </a:ext>
            </a:extLst>
          </p:cNvPr>
          <p:cNvSpPr txBox="1"/>
          <p:nvPr/>
        </p:nvSpPr>
        <p:spPr>
          <a:xfrm>
            <a:off x="6866727" y="4773903"/>
            <a:ext cx="4913525" cy="369332"/>
          </a:xfrm>
          <a:prstGeom prst="rect">
            <a:avLst/>
          </a:prstGeom>
          <a:noFill/>
        </p:spPr>
        <p:txBody>
          <a:bodyPr wrap="none" rtlCol="0">
            <a:spAutoFit/>
          </a:bodyPr>
          <a:lstStyle/>
          <a:p>
            <a:r>
              <a:rPr kumimoji="1" lang="ko-Kore-KR" altLang="en-US" dirty="0"/>
              <a:t>컴퓨터공학</a:t>
            </a:r>
            <a:r>
              <a:rPr kumimoji="1" lang="ko-KR" altLang="en-US" dirty="0"/>
              <a:t>캡스톤디자인 수</a:t>
            </a:r>
            <a:r>
              <a:rPr kumimoji="1" lang="en-US" altLang="ko-KR" dirty="0"/>
              <a:t>123</a:t>
            </a:r>
            <a:r>
              <a:rPr kumimoji="1" lang="ko-KR" altLang="en-US" dirty="0"/>
              <a:t> </a:t>
            </a:r>
            <a:r>
              <a:rPr kumimoji="1" lang="en-US" altLang="ko-KR" dirty="0"/>
              <a:t>6</a:t>
            </a:r>
            <a:r>
              <a:rPr kumimoji="1" lang="ko-KR" altLang="en-US" dirty="0"/>
              <a:t>조 </a:t>
            </a:r>
            <a:r>
              <a:rPr kumimoji="1" lang="en-US" altLang="ko-KR" dirty="0"/>
              <a:t>Code-15 </a:t>
            </a:r>
            <a:endParaRPr kumimoji="1" lang="ko-Kore-KR" altLang="en-US" dirty="0"/>
          </a:p>
        </p:txBody>
      </p:sp>
      <p:sp>
        <p:nvSpPr>
          <p:cNvPr id="12" name="TextBox 11">
            <a:extLst>
              <a:ext uri="{FF2B5EF4-FFF2-40B4-BE49-F238E27FC236}">
                <a16:creationId xmlns:a16="http://schemas.microsoft.com/office/drawing/2014/main" id="{C626A4E0-3630-9743-BB10-6FE31EF90D2A}"/>
              </a:ext>
            </a:extLst>
          </p:cNvPr>
          <p:cNvSpPr txBox="1"/>
          <p:nvPr/>
        </p:nvSpPr>
        <p:spPr>
          <a:xfrm>
            <a:off x="7481354" y="6042133"/>
            <a:ext cx="4261103" cy="369332"/>
          </a:xfrm>
          <a:prstGeom prst="rect">
            <a:avLst/>
          </a:prstGeom>
          <a:noFill/>
        </p:spPr>
        <p:txBody>
          <a:bodyPr wrap="none" rtlCol="0">
            <a:spAutoFit/>
          </a:bodyPr>
          <a:lstStyle/>
          <a:p>
            <a:r>
              <a:rPr kumimoji="1" lang="ko-Kore-KR" altLang="en-US" dirty="0"/>
              <a:t>이상민</a:t>
            </a:r>
            <a:r>
              <a:rPr kumimoji="1" lang="en-US" altLang="ko-KR" dirty="0"/>
              <a:t>,</a:t>
            </a:r>
            <a:r>
              <a:rPr kumimoji="1" lang="ko-KR" altLang="en-US" dirty="0"/>
              <a:t> 이선우</a:t>
            </a:r>
            <a:r>
              <a:rPr kumimoji="1" lang="en-US" altLang="ko-KR" dirty="0"/>
              <a:t>,</a:t>
            </a:r>
            <a:r>
              <a:rPr kumimoji="1" lang="ko-KR" altLang="en-US" dirty="0"/>
              <a:t> </a:t>
            </a:r>
            <a:r>
              <a:rPr kumimoji="1" lang="ko-KR" altLang="en-US" dirty="0" err="1"/>
              <a:t>임한민</a:t>
            </a:r>
            <a:r>
              <a:rPr kumimoji="1" lang="en-US" altLang="ko-KR" dirty="0"/>
              <a:t>,</a:t>
            </a:r>
            <a:r>
              <a:rPr kumimoji="1" lang="ko-KR" altLang="en-US" dirty="0"/>
              <a:t> 정범식</a:t>
            </a:r>
            <a:r>
              <a:rPr kumimoji="1" lang="en-US" altLang="ko-KR" dirty="0"/>
              <a:t>,</a:t>
            </a:r>
            <a:r>
              <a:rPr kumimoji="1" lang="ko-KR" altLang="en-US" dirty="0"/>
              <a:t> 한상준</a:t>
            </a:r>
            <a:endParaRPr kumimoji="1" lang="ko-Kore-KR" altLang="en-US" dirty="0"/>
          </a:p>
        </p:txBody>
      </p:sp>
      <p:pic>
        <p:nvPicPr>
          <p:cNvPr id="4" name="그림 3">
            <a:extLst>
              <a:ext uri="{FF2B5EF4-FFF2-40B4-BE49-F238E27FC236}">
                <a16:creationId xmlns:a16="http://schemas.microsoft.com/office/drawing/2014/main" id="{67D7BB93-B086-DB41-A1EA-066F2B8010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543" y="5735461"/>
            <a:ext cx="660004" cy="676004"/>
          </a:xfrm>
          <a:prstGeom prst="rect">
            <a:avLst/>
          </a:prstGeom>
        </p:spPr>
      </p:pic>
    </p:spTree>
    <p:extLst>
      <p:ext uri="{BB962C8B-B14F-4D97-AF65-F5344CB8AC3E}">
        <p14:creationId xmlns:p14="http://schemas.microsoft.com/office/powerpoint/2010/main" val="238827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pic>
        <p:nvPicPr>
          <p:cNvPr id="6" name="그림 5">
            <a:extLst>
              <a:ext uri="{FF2B5EF4-FFF2-40B4-BE49-F238E27FC236}">
                <a16:creationId xmlns:a16="http://schemas.microsoft.com/office/drawing/2014/main" id="{E053A2AC-F972-DF47-9470-0F3588A639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43" y="5735461"/>
            <a:ext cx="660004" cy="676004"/>
          </a:xfrm>
          <a:prstGeom prst="rect">
            <a:avLst/>
          </a:prstGeom>
        </p:spPr>
      </p:pic>
      <p:sp>
        <p:nvSpPr>
          <p:cNvPr id="7" name="제목 6">
            <a:extLst>
              <a:ext uri="{FF2B5EF4-FFF2-40B4-BE49-F238E27FC236}">
                <a16:creationId xmlns:a16="http://schemas.microsoft.com/office/drawing/2014/main" id="{3584AF73-6E12-4C63-9F7B-1EE0416F6DF0}"/>
              </a:ext>
            </a:extLst>
          </p:cNvPr>
          <p:cNvSpPr>
            <a:spLocks noGrp="1"/>
          </p:cNvSpPr>
          <p:nvPr>
            <p:ph type="title"/>
          </p:nvPr>
        </p:nvSpPr>
        <p:spPr>
          <a:xfrm>
            <a:off x="383365" y="140859"/>
            <a:ext cx="11425269" cy="611352"/>
          </a:xfrm>
        </p:spPr>
        <p:txBody>
          <a:bodyPr/>
          <a:lstStyle/>
          <a:p>
            <a:r>
              <a:rPr lang="ko-KR" altLang="en-US"/>
              <a:t>핏</a:t>
            </a:r>
            <a:r>
              <a:rPr lang="en-US" altLang="ko-KR"/>
              <a:t>-</a:t>
            </a:r>
            <a:r>
              <a:rPr lang="ko-KR" altLang="en-US"/>
              <a:t>시방 릴레이션</a:t>
            </a:r>
          </a:p>
        </p:txBody>
      </p:sp>
      <p:graphicFrame>
        <p:nvGraphicFramePr>
          <p:cNvPr id="4" name="표 7">
            <a:extLst>
              <a:ext uri="{FF2B5EF4-FFF2-40B4-BE49-F238E27FC236}">
                <a16:creationId xmlns:a16="http://schemas.microsoft.com/office/drawing/2014/main" id="{A07C7533-DD20-492F-A33B-C708765EEC23}"/>
              </a:ext>
            </a:extLst>
          </p:cNvPr>
          <p:cNvGraphicFramePr>
            <a:graphicFrameLocks noGrp="1"/>
          </p:cNvGraphicFramePr>
          <p:nvPr>
            <p:extLst>
              <p:ext uri="{D42A27DB-BD31-4B8C-83A1-F6EECF244321}">
                <p14:modId xmlns:p14="http://schemas.microsoft.com/office/powerpoint/2010/main" val="3044439382"/>
              </p:ext>
            </p:extLst>
          </p:nvPr>
        </p:nvGraphicFramePr>
        <p:xfrm>
          <a:off x="1415480" y="1412776"/>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17353083"/>
                    </a:ext>
                  </a:extLst>
                </a:gridCol>
                <a:gridCol w="4064000">
                  <a:extLst>
                    <a:ext uri="{9D8B030D-6E8A-4147-A177-3AD203B41FA5}">
                      <a16:colId xmlns:a16="http://schemas.microsoft.com/office/drawing/2014/main" val="1200395363"/>
                    </a:ext>
                  </a:extLst>
                </a:gridCol>
              </a:tblGrid>
              <a:tr h="370840">
                <a:tc>
                  <a:txBody>
                    <a:bodyPr/>
                    <a:lstStyle/>
                    <a:p>
                      <a:pPr latinLnBrk="1"/>
                      <a:r>
                        <a:rPr lang="en-US" altLang="ko-KR"/>
                        <a:t>Excercise_name</a:t>
                      </a:r>
                      <a:endParaRPr lang="ko-KR" altLang="en-US"/>
                    </a:p>
                  </a:txBody>
                  <a:tcPr/>
                </a:tc>
                <a:tc>
                  <a:txBody>
                    <a:bodyPr/>
                    <a:lstStyle/>
                    <a:p>
                      <a:pPr latinLnBrk="1"/>
                      <a:r>
                        <a:rPr lang="en-US" altLang="ko-KR"/>
                        <a:t>Excercise_burnCalories</a:t>
                      </a:r>
                      <a:endParaRPr lang="ko-KR" altLang="en-US"/>
                    </a:p>
                  </a:txBody>
                  <a:tcPr/>
                </a:tc>
                <a:extLst>
                  <a:ext uri="{0D108BD9-81ED-4DB2-BD59-A6C34878D82A}">
                    <a16:rowId xmlns:a16="http://schemas.microsoft.com/office/drawing/2014/main" val="1016778742"/>
                  </a:ext>
                </a:extLst>
              </a:tr>
              <a:tr h="370840">
                <a:tc>
                  <a:txBody>
                    <a:bodyPr/>
                    <a:lstStyle/>
                    <a:p>
                      <a:pPr latinLnBrk="1"/>
                      <a:r>
                        <a:rPr lang="ko-KR" altLang="en-US"/>
                        <a:t>스쿼트</a:t>
                      </a:r>
                    </a:p>
                  </a:txBody>
                  <a:tcPr/>
                </a:tc>
                <a:tc>
                  <a:txBody>
                    <a:bodyPr/>
                    <a:lstStyle/>
                    <a:p>
                      <a:pPr latinLnBrk="1"/>
                      <a:r>
                        <a:rPr lang="en-US" altLang="ko-KR"/>
                        <a:t>3kcal(</a:t>
                      </a:r>
                      <a:r>
                        <a:rPr lang="ko-KR" altLang="en-US"/>
                        <a:t>개수당</a:t>
                      </a:r>
                      <a:r>
                        <a:rPr lang="en-US" altLang="ko-KR"/>
                        <a:t>)</a:t>
                      </a:r>
                      <a:endParaRPr lang="ko-KR" altLang="en-US"/>
                    </a:p>
                  </a:txBody>
                  <a:tcPr/>
                </a:tc>
                <a:extLst>
                  <a:ext uri="{0D108BD9-81ED-4DB2-BD59-A6C34878D82A}">
                    <a16:rowId xmlns:a16="http://schemas.microsoft.com/office/drawing/2014/main" val="2885925940"/>
                  </a:ext>
                </a:extLst>
              </a:tr>
              <a:tr h="370840">
                <a:tc>
                  <a:txBody>
                    <a:bodyPr/>
                    <a:lstStyle/>
                    <a:p>
                      <a:pPr latinLnBrk="1"/>
                      <a:r>
                        <a:rPr lang="ko-KR" altLang="en-US"/>
                        <a:t>런지</a:t>
                      </a:r>
                    </a:p>
                  </a:txBody>
                  <a:tcPr/>
                </a:tc>
                <a:tc>
                  <a:txBody>
                    <a:bodyPr/>
                    <a:lstStyle/>
                    <a:p>
                      <a:pPr latinLnBrk="1"/>
                      <a:r>
                        <a:rPr lang="en-US" altLang="ko-KR"/>
                        <a:t>2kcal(</a:t>
                      </a:r>
                      <a:r>
                        <a:rPr lang="ko-KR" altLang="en-US"/>
                        <a:t>개수당</a:t>
                      </a:r>
                      <a:r>
                        <a:rPr lang="en-US" altLang="ko-KR"/>
                        <a:t>)</a:t>
                      </a:r>
                      <a:endParaRPr lang="ko-KR" altLang="en-US"/>
                    </a:p>
                  </a:txBody>
                  <a:tcPr/>
                </a:tc>
                <a:extLst>
                  <a:ext uri="{0D108BD9-81ED-4DB2-BD59-A6C34878D82A}">
                    <a16:rowId xmlns:a16="http://schemas.microsoft.com/office/drawing/2014/main" val="4261840563"/>
                  </a:ext>
                </a:extLst>
              </a:tr>
              <a:tr h="370840">
                <a:tc>
                  <a:txBody>
                    <a:bodyPr/>
                    <a:lstStyle/>
                    <a:p>
                      <a:pPr latinLnBrk="1"/>
                      <a:r>
                        <a:rPr lang="ko-KR" altLang="en-US"/>
                        <a:t>플랭크</a:t>
                      </a:r>
                    </a:p>
                  </a:txBody>
                  <a:tcPr/>
                </a:tc>
                <a:tc>
                  <a:txBody>
                    <a:bodyPr/>
                    <a:lstStyle/>
                    <a:p>
                      <a:pPr latinLnBrk="1"/>
                      <a:r>
                        <a:rPr lang="en-US" altLang="ko-KR"/>
                        <a:t>5kcal(1</a:t>
                      </a:r>
                      <a:r>
                        <a:rPr lang="ko-KR" altLang="en-US"/>
                        <a:t>분당</a:t>
                      </a:r>
                      <a:r>
                        <a:rPr lang="en-US" altLang="ko-KR"/>
                        <a:t>)</a:t>
                      </a:r>
                      <a:endParaRPr lang="ko-KR" altLang="en-US"/>
                    </a:p>
                  </a:txBody>
                  <a:tcPr/>
                </a:tc>
                <a:extLst>
                  <a:ext uri="{0D108BD9-81ED-4DB2-BD59-A6C34878D82A}">
                    <a16:rowId xmlns:a16="http://schemas.microsoft.com/office/drawing/2014/main" val="778625308"/>
                  </a:ext>
                </a:extLst>
              </a:tr>
            </a:tbl>
          </a:graphicData>
        </a:graphic>
      </p:graphicFrame>
      <p:graphicFrame>
        <p:nvGraphicFramePr>
          <p:cNvPr id="8" name="표 8">
            <a:extLst>
              <a:ext uri="{FF2B5EF4-FFF2-40B4-BE49-F238E27FC236}">
                <a16:creationId xmlns:a16="http://schemas.microsoft.com/office/drawing/2014/main" id="{1156F9E4-E088-4DEA-8987-A54077E29D12}"/>
              </a:ext>
            </a:extLst>
          </p:cNvPr>
          <p:cNvGraphicFramePr>
            <a:graphicFrameLocks noGrp="1"/>
          </p:cNvGraphicFramePr>
          <p:nvPr>
            <p:extLst>
              <p:ext uri="{D42A27DB-BD31-4B8C-83A1-F6EECF244321}">
                <p14:modId xmlns:p14="http://schemas.microsoft.com/office/powerpoint/2010/main" val="1826836691"/>
              </p:ext>
            </p:extLst>
          </p:nvPr>
        </p:nvGraphicFramePr>
        <p:xfrm>
          <a:off x="1407161" y="3944286"/>
          <a:ext cx="10585175" cy="1483360"/>
        </p:xfrm>
        <a:graphic>
          <a:graphicData uri="http://schemas.openxmlformats.org/drawingml/2006/table">
            <a:tbl>
              <a:tblPr firstRow="1" bandRow="1">
                <a:tableStyleId>{5C22544A-7EE6-4342-B048-85BDC9FD1C3A}</a:tableStyleId>
              </a:tblPr>
              <a:tblGrid>
                <a:gridCol w="2117035">
                  <a:extLst>
                    <a:ext uri="{9D8B030D-6E8A-4147-A177-3AD203B41FA5}">
                      <a16:colId xmlns:a16="http://schemas.microsoft.com/office/drawing/2014/main" val="355852187"/>
                    </a:ext>
                  </a:extLst>
                </a:gridCol>
                <a:gridCol w="2117035">
                  <a:extLst>
                    <a:ext uri="{9D8B030D-6E8A-4147-A177-3AD203B41FA5}">
                      <a16:colId xmlns:a16="http://schemas.microsoft.com/office/drawing/2014/main" val="3451697843"/>
                    </a:ext>
                  </a:extLst>
                </a:gridCol>
                <a:gridCol w="2117035">
                  <a:extLst>
                    <a:ext uri="{9D8B030D-6E8A-4147-A177-3AD203B41FA5}">
                      <a16:colId xmlns:a16="http://schemas.microsoft.com/office/drawing/2014/main" val="987280046"/>
                    </a:ext>
                  </a:extLst>
                </a:gridCol>
                <a:gridCol w="2117035">
                  <a:extLst>
                    <a:ext uri="{9D8B030D-6E8A-4147-A177-3AD203B41FA5}">
                      <a16:colId xmlns:a16="http://schemas.microsoft.com/office/drawing/2014/main" val="1064319281"/>
                    </a:ext>
                  </a:extLst>
                </a:gridCol>
                <a:gridCol w="2117035">
                  <a:extLst>
                    <a:ext uri="{9D8B030D-6E8A-4147-A177-3AD203B41FA5}">
                      <a16:colId xmlns:a16="http://schemas.microsoft.com/office/drawing/2014/main" val="1595807466"/>
                    </a:ext>
                  </a:extLst>
                </a:gridCol>
              </a:tblGrid>
              <a:tr h="370840">
                <a:tc>
                  <a:txBody>
                    <a:bodyPr/>
                    <a:lstStyle/>
                    <a:p>
                      <a:pPr latinLnBrk="1"/>
                      <a:r>
                        <a:rPr lang="en-US" altLang="ko-KR"/>
                        <a:t>user_id(FK)</a:t>
                      </a:r>
                      <a:endParaRPr lang="ko-KR" altLang="en-US"/>
                    </a:p>
                  </a:txBody>
                  <a:tcPr/>
                </a:tc>
                <a:tc>
                  <a:txBody>
                    <a:bodyPr/>
                    <a:lstStyle/>
                    <a:p>
                      <a:pPr latinLnBrk="1"/>
                      <a:r>
                        <a:rPr lang="en-US" altLang="ko-KR"/>
                        <a:t>Exercise_name(FK)</a:t>
                      </a:r>
                      <a:endParaRPr lang="ko-KR" altLang="en-US"/>
                    </a:p>
                  </a:txBody>
                  <a:tcPr/>
                </a:tc>
                <a:tc>
                  <a:txBody>
                    <a:bodyPr/>
                    <a:lstStyle/>
                    <a:p>
                      <a:pPr latinLnBrk="1"/>
                      <a:r>
                        <a:rPr lang="en-US" altLang="ko-KR"/>
                        <a:t>Trainig_time</a:t>
                      </a:r>
                      <a:endParaRPr lang="ko-KR" altLang="en-US"/>
                    </a:p>
                  </a:txBody>
                  <a:tcPr/>
                </a:tc>
                <a:tc>
                  <a:txBody>
                    <a:bodyPr/>
                    <a:lstStyle/>
                    <a:p>
                      <a:pPr latinLnBrk="1"/>
                      <a:r>
                        <a:rPr lang="en-US" altLang="ko-KR"/>
                        <a:t>count</a:t>
                      </a:r>
                      <a:endParaRPr lang="ko-KR" altLang="en-US"/>
                    </a:p>
                  </a:txBody>
                  <a:tcPr/>
                </a:tc>
                <a:tc>
                  <a:txBody>
                    <a:bodyPr/>
                    <a:lstStyle/>
                    <a:p>
                      <a:pPr latinLnBrk="1"/>
                      <a:r>
                        <a:rPr lang="en-US" altLang="ko-KR"/>
                        <a:t>Date_time</a:t>
                      </a:r>
                      <a:endParaRPr lang="ko-KR" altLang="en-US"/>
                    </a:p>
                  </a:txBody>
                  <a:tcPr/>
                </a:tc>
                <a:extLst>
                  <a:ext uri="{0D108BD9-81ED-4DB2-BD59-A6C34878D82A}">
                    <a16:rowId xmlns:a16="http://schemas.microsoft.com/office/drawing/2014/main" val="61100876"/>
                  </a:ext>
                </a:extLst>
              </a:tr>
              <a:tr h="370840">
                <a:tc>
                  <a:txBody>
                    <a:bodyPr/>
                    <a:lstStyle/>
                    <a:p>
                      <a:pPr latinLnBrk="1"/>
                      <a:r>
                        <a:rPr lang="en-US" altLang="ko-KR"/>
                        <a:t>Cyale344</a:t>
                      </a:r>
                      <a:endParaRPr lang="ko-KR" altLang="en-US"/>
                    </a:p>
                  </a:txBody>
                  <a:tcPr/>
                </a:tc>
                <a:tc>
                  <a:txBody>
                    <a:bodyPr/>
                    <a:lstStyle/>
                    <a:p>
                      <a:pPr latinLnBrk="1"/>
                      <a:r>
                        <a:rPr lang="ko-KR" altLang="en-US"/>
                        <a:t>스쿼트</a:t>
                      </a:r>
                    </a:p>
                  </a:txBody>
                  <a:tcPr/>
                </a:tc>
                <a:tc>
                  <a:txBody>
                    <a:bodyPr/>
                    <a:lstStyle/>
                    <a:p>
                      <a:pPr latinLnBrk="1"/>
                      <a:r>
                        <a:rPr lang="en-US" altLang="ko-KR"/>
                        <a:t>120(</a:t>
                      </a:r>
                      <a:r>
                        <a:rPr lang="ko-KR" altLang="en-US"/>
                        <a:t>초</a:t>
                      </a:r>
                      <a:r>
                        <a:rPr lang="en-US" altLang="ko-KR"/>
                        <a:t>)</a:t>
                      </a:r>
                      <a:endParaRPr lang="ko-KR" altLang="en-US"/>
                    </a:p>
                  </a:txBody>
                  <a:tcPr/>
                </a:tc>
                <a:tc>
                  <a:txBody>
                    <a:bodyPr/>
                    <a:lstStyle/>
                    <a:p>
                      <a:pPr latinLnBrk="1"/>
                      <a:r>
                        <a:rPr lang="en-US" altLang="ko-KR"/>
                        <a:t>30(</a:t>
                      </a:r>
                      <a:r>
                        <a:rPr lang="ko-KR" altLang="en-US"/>
                        <a:t>개</a:t>
                      </a:r>
                      <a:r>
                        <a:rPr lang="en-US" altLang="ko-KR"/>
                        <a:t>)</a:t>
                      </a:r>
                      <a:endParaRPr lang="ko-KR" altLang="en-US"/>
                    </a:p>
                  </a:txBody>
                  <a:tcPr/>
                </a:tc>
                <a:tc>
                  <a:txBody>
                    <a:bodyPr/>
                    <a:lstStyle/>
                    <a:p>
                      <a:pPr latinLnBrk="1"/>
                      <a:r>
                        <a:rPr lang="en-US" altLang="ko-KR"/>
                        <a:t>2021-05-20-13:01</a:t>
                      </a:r>
                      <a:endParaRPr lang="ko-KR" altLang="en-US"/>
                    </a:p>
                  </a:txBody>
                  <a:tcPr/>
                </a:tc>
                <a:extLst>
                  <a:ext uri="{0D108BD9-81ED-4DB2-BD59-A6C34878D82A}">
                    <a16:rowId xmlns:a16="http://schemas.microsoft.com/office/drawing/2014/main" val="3510281544"/>
                  </a:ext>
                </a:extLst>
              </a:tr>
              <a:tr h="370840">
                <a:tc>
                  <a:txBody>
                    <a:bodyPr/>
                    <a:lstStyle/>
                    <a:p>
                      <a:pPr latinLnBrk="1"/>
                      <a:r>
                        <a:rPr lang="en-US" altLang="ko-KR"/>
                        <a:t>Fox9270</a:t>
                      </a:r>
                      <a:endParaRPr lang="ko-KR" altLang="en-US"/>
                    </a:p>
                  </a:txBody>
                  <a:tcPr/>
                </a:tc>
                <a:tc>
                  <a:txBody>
                    <a:bodyPr/>
                    <a:lstStyle/>
                    <a:p>
                      <a:pPr latinLnBrk="1"/>
                      <a:r>
                        <a:rPr lang="ko-KR" altLang="en-US"/>
                        <a:t>런지</a:t>
                      </a:r>
                    </a:p>
                  </a:txBody>
                  <a:tcPr/>
                </a:tc>
                <a:tc>
                  <a:txBody>
                    <a:bodyPr/>
                    <a:lstStyle/>
                    <a:p>
                      <a:pPr latinLnBrk="1"/>
                      <a:r>
                        <a:rPr lang="en-US" altLang="ko-KR"/>
                        <a:t>60(</a:t>
                      </a:r>
                      <a:r>
                        <a:rPr lang="ko-KR" altLang="en-US"/>
                        <a:t>초</a:t>
                      </a:r>
                      <a:r>
                        <a:rPr lang="en-US" altLang="ko-KR"/>
                        <a:t>)</a:t>
                      </a:r>
                      <a:endParaRPr lang="ko-KR" altLang="en-US"/>
                    </a:p>
                  </a:txBody>
                  <a:tcPr/>
                </a:tc>
                <a:tc>
                  <a:txBody>
                    <a:bodyPr/>
                    <a:lstStyle/>
                    <a:p>
                      <a:pPr latinLnBrk="1"/>
                      <a:r>
                        <a:rPr lang="en-US" altLang="ko-KR"/>
                        <a:t>20(</a:t>
                      </a:r>
                      <a:r>
                        <a:rPr lang="ko-KR" altLang="en-US"/>
                        <a:t>개</a:t>
                      </a:r>
                      <a:r>
                        <a:rPr lang="en-US" altLang="ko-KR"/>
                        <a:t>)</a:t>
                      </a:r>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2021-05-21-17:11</a:t>
                      </a:r>
                      <a:endParaRPr lang="ko-KR" altLang="en-US"/>
                    </a:p>
                  </a:txBody>
                  <a:tcPr/>
                </a:tc>
                <a:extLst>
                  <a:ext uri="{0D108BD9-81ED-4DB2-BD59-A6C34878D82A}">
                    <a16:rowId xmlns:a16="http://schemas.microsoft.com/office/drawing/2014/main" val="3117652048"/>
                  </a:ext>
                </a:extLst>
              </a:tr>
              <a:tr h="370840">
                <a:tc>
                  <a:txBody>
                    <a:bodyPr/>
                    <a:lstStyle/>
                    <a:p>
                      <a:pPr latinLnBrk="1"/>
                      <a:r>
                        <a:rPr lang="en-US" altLang="ko-KR"/>
                        <a:t>Fox9270</a:t>
                      </a:r>
                      <a:endParaRPr lang="ko-KR" altLang="en-US"/>
                    </a:p>
                  </a:txBody>
                  <a:tcPr/>
                </a:tc>
                <a:tc>
                  <a:txBody>
                    <a:bodyPr/>
                    <a:lstStyle/>
                    <a:p>
                      <a:pPr latinLnBrk="1"/>
                      <a:r>
                        <a:rPr lang="ko-KR" altLang="en-US"/>
                        <a:t>스쿼트</a:t>
                      </a:r>
                    </a:p>
                  </a:txBody>
                  <a:tcPr/>
                </a:tc>
                <a:tc>
                  <a:txBody>
                    <a:bodyPr/>
                    <a:lstStyle/>
                    <a:p>
                      <a:pPr latinLnBrk="1"/>
                      <a:r>
                        <a:rPr lang="en-US" altLang="ko-KR"/>
                        <a:t>120(</a:t>
                      </a:r>
                      <a:r>
                        <a:rPr lang="ko-KR" altLang="en-US"/>
                        <a:t>초</a:t>
                      </a:r>
                      <a:r>
                        <a:rPr lang="en-US" altLang="ko-KR"/>
                        <a:t>)</a:t>
                      </a:r>
                      <a:endParaRPr lang="ko-KR" altLang="en-US"/>
                    </a:p>
                  </a:txBody>
                  <a:tcPr/>
                </a:tc>
                <a:tc>
                  <a:txBody>
                    <a:bodyPr/>
                    <a:lstStyle/>
                    <a:p>
                      <a:pPr latinLnBrk="1"/>
                      <a:r>
                        <a:rPr lang="en-US" altLang="ko-KR"/>
                        <a:t>20(</a:t>
                      </a:r>
                      <a:r>
                        <a:rPr lang="ko-KR" altLang="en-US"/>
                        <a:t>개</a:t>
                      </a:r>
                      <a:r>
                        <a:rPr lang="en-US" altLang="ko-KR"/>
                        <a:t>)</a:t>
                      </a:r>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2021-05-21-17:40</a:t>
                      </a:r>
                      <a:endParaRPr lang="ko-KR" altLang="en-US"/>
                    </a:p>
                  </a:txBody>
                  <a:tcPr/>
                </a:tc>
                <a:extLst>
                  <a:ext uri="{0D108BD9-81ED-4DB2-BD59-A6C34878D82A}">
                    <a16:rowId xmlns:a16="http://schemas.microsoft.com/office/drawing/2014/main" val="2361145530"/>
                  </a:ext>
                </a:extLst>
              </a:tr>
            </a:tbl>
          </a:graphicData>
        </a:graphic>
      </p:graphicFrame>
      <p:sp>
        <p:nvSpPr>
          <p:cNvPr id="9" name="제목 6">
            <a:extLst>
              <a:ext uri="{FF2B5EF4-FFF2-40B4-BE49-F238E27FC236}">
                <a16:creationId xmlns:a16="http://schemas.microsoft.com/office/drawing/2014/main" id="{2823F2C1-FA54-4E06-8EE9-BAA7E0783527}"/>
              </a:ext>
            </a:extLst>
          </p:cNvPr>
          <p:cNvSpPr txBox="1">
            <a:spLocks/>
          </p:cNvSpPr>
          <p:nvPr/>
        </p:nvSpPr>
        <p:spPr>
          <a:xfrm>
            <a:off x="1343472" y="786090"/>
            <a:ext cx="2510678" cy="61135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en-US" altLang="ko-KR"/>
              <a:t>Exercise Table</a:t>
            </a:r>
            <a:endParaRPr lang="ko-KR" altLang="en-US"/>
          </a:p>
        </p:txBody>
      </p:sp>
      <p:sp>
        <p:nvSpPr>
          <p:cNvPr id="10" name="제목 6">
            <a:extLst>
              <a:ext uri="{FF2B5EF4-FFF2-40B4-BE49-F238E27FC236}">
                <a16:creationId xmlns:a16="http://schemas.microsoft.com/office/drawing/2014/main" id="{794F87BE-C3ED-48C6-AF72-A5BE1FF50ED8}"/>
              </a:ext>
            </a:extLst>
          </p:cNvPr>
          <p:cNvSpPr txBox="1">
            <a:spLocks/>
          </p:cNvSpPr>
          <p:nvPr/>
        </p:nvSpPr>
        <p:spPr>
          <a:xfrm>
            <a:off x="1415480" y="3350513"/>
            <a:ext cx="2510678" cy="61135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en-US" altLang="ko-KR"/>
              <a:t>TrainingTable</a:t>
            </a:r>
            <a:endParaRPr lang="ko-KR" altLang="en-US"/>
          </a:p>
        </p:txBody>
      </p:sp>
    </p:spTree>
    <p:extLst>
      <p:ext uri="{BB962C8B-B14F-4D97-AF65-F5344CB8AC3E}">
        <p14:creationId xmlns:p14="http://schemas.microsoft.com/office/powerpoint/2010/main" val="3092026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pic>
        <p:nvPicPr>
          <p:cNvPr id="6" name="그림 5">
            <a:extLst>
              <a:ext uri="{FF2B5EF4-FFF2-40B4-BE49-F238E27FC236}">
                <a16:creationId xmlns:a16="http://schemas.microsoft.com/office/drawing/2014/main" id="{E053A2AC-F972-DF47-9470-0F3588A639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43" y="5735461"/>
            <a:ext cx="660004" cy="676004"/>
          </a:xfrm>
          <a:prstGeom prst="rect">
            <a:avLst/>
          </a:prstGeom>
        </p:spPr>
      </p:pic>
      <p:sp>
        <p:nvSpPr>
          <p:cNvPr id="7" name="제목 6">
            <a:extLst>
              <a:ext uri="{FF2B5EF4-FFF2-40B4-BE49-F238E27FC236}">
                <a16:creationId xmlns:a16="http://schemas.microsoft.com/office/drawing/2014/main" id="{3584AF73-6E12-4C63-9F7B-1EE0416F6DF0}"/>
              </a:ext>
            </a:extLst>
          </p:cNvPr>
          <p:cNvSpPr>
            <a:spLocks noGrp="1"/>
          </p:cNvSpPr>
          <p:nvPr>
            <p:ph type="title"/>
          </p:nvPr>
        </p:nvSpPr>
        <p:spPr>
          <a:xfrm>
            <a:off x="383365" y="140859"/>
            <a:ext cx="11425269" cy="611352"/>
          </a:xfrm>
        </p:spPr>
        <p:txBody>
          <a:bodyPr/>
          <a:lstStyle/>
          <a:p>
            <a:r>
              <a:rPr lang="ko-KR" altLang="en-US"/>
              <a:t>핏</a:t>
            </a:r>
            <a:r>
              <a:rPr lang="en-US" altLang="ko-KR"/>
              <a:t>-</a:t>
            </a:r>
            <a:r>
              <a:rPr lang="ko-KR" altLang="en-US"/>
              <a:t>시방 릴레이션</a:t>
            </a:r>
          </a:p>
        </p:txBody>
      </p:sp>
      <p:graphicFrame>
        <p:nvGraphicFramePr>
          <p:cNvPr id="2" name="표 2">
            <a:extLst>
              <a:ext uri="{FF2B5EF4-FFF2-40B4-BE49-F238E27FC236}">
                <a16:creationId xmlns:a16="http://schemas.microsoft.com/office/drawing/2014/main" id="{5B917452-AA42-4378-8C8C-4FF8FF81F773}"/>
              </a:ext>
            </a:extLst>
          </p:cNvPr>
          <p:cNvGraphicFramePr>
            <a:graphicFrameLocks noGrp="1"/>
          </p:cNvGraphicFramePr>
          <p:nvPr>
            <p:extLst>
              <p:ext uri="{D42A27DB-BD31-4B8C-83A1-F6EECF244321}">
                <p14:modId xmlns:p14="http://schemas.microsoft.com/office/powerpoint/2010/main" val="1122664273"/>
              </p:ext>
            </p:extLst>
          </p:nvPr>
        </p:nvGraphicFramePr>
        <p:xfrm>
          <a:off x="1561819" y="1389636"/>
          <a:ext cx="8128000" cy="18542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99892351"/>
                    </a:ext>
                  </a:extLst>
                </a:gridCol>
              </a:tblGrid>
              <a:tr h="370840">
                <a:tc>
                  <a:txBody>
                    <a:bodyPr/>
                    <a:lstStyle/>
                    <a:p>
                      <a:pPr latinLnBrk="1"/>
                      <a:r>
                        <a:rPr lang="en-US" altLang="ko-KR"/>
                        <a:t>badge_name</a:t>
                      </a:r>
                      <a:endParaRPr lang="ko-KR" altLang="en-US"/>
                    </a:p>
                  </a:txBody>
                  <a:tcPr/>
                </a:tc>
                <a:extLst>
                  <a:ext uri="{0D108BD9-81ED-4DB2-BD59-A6C34878D82A}">
                    <a16:rowId xmlns:a16="http://schemas.microsoft.com/office/drawing/2014/main" val="762392536"/>
                  </a:ext>
                </a:extLst>
              </a:tr>
              <a:tr h="370840">
                <a:tc>
                  <a:txBody>
                    <a:bodyPr/>
                    <a:lstStyle/>
                    <a:p>
                      <a:pPr latinLnBrk="1"/>
                      <a:r>
                        <a:rPr lang="ko-KR" altLang="en-US"/>
                        <a:t>말벅지</a:t>
                      </a:r>
                    </a:p>
                  </a:txBody>
                  <a:tcPr/>
                </a:tc>
                <a:extLst>
                  <a:ext uri="{0D108BD9-81ED-4DB2-BD59-A6C34878D82A}">
                    <a16:rowId xmlns:a16="http://schemas.microsoft.com/office/drawing/2014/main" val="1098110636"/>
                  </a:ext>
                </a:extLst>
              </a:tr>
              <a:tr h="370840">
                <a:tc>
                  <a:txBody>
                    <a:bodyPr/>
                    <a:lstStyle/>
                    <a:p>
                      <a:pPr latinLnBrk="1"/>
                      <a:r>
                        <a:rPr lang="ko-KR" altLang="en-US"/>
                        <a:t>헤라클래스</a:t>
                      </a:r>
                    </a:p>
                  </a:txBody>
                  <a:tcPr/>
                </a:tc>
                <a:extLst>
                  <a:ext uri="{0D108BD9-81ED-4DB2-BD59-A6C34878D82A}">
                    <a16:rowId xmlns:a16="http://schemas.microsoft.com/office/drawing/2014/main" val="1641857438"/>
                  </a:ext>
                </a:extLst>
              </a:tr>
              <a:tr h="370840">
                <a:tc>
                  <a:txBody>
                    <a:bodyPr/>
                    <a:lstStyle/>
                    <a:p>
                      <a:pPr latinLnBrk="1"/>
                      <a:r>
                        <a:rPr lang="ko-KR" altLang="en-US"/>
                        <a:t>전사왕</a:t>
                      </a:r>
                    </a:p>
                  </a:txBody>
                  <a:tcPr/>
                </a:tc>
                <a:extLst>
                  <a:ext uri="{0D108BD9-81ED-4DB2-BD59-A6C34878D82A}">
                    <a16:rowId xmlns:a16="http://schemas.microsoft.com/office/drawing/2014/main" val="1178048823"/>
                  </a:ext>
                </a:extLst>
              </a:tr>
              <a:tr h="370840">
                <a:tc>
                  <a:txBody>
                    <a:bodyPr/>
                    <a:lstStyle/>
                    <a:p>
                      <a:pPr latinLnBrk="1"/>
                      <a:r>
                        <a:rPr lang="ko-KR" altLang="en-US"/>
                        <a:t>플랭크왕</a:t>
                      </a:r>
                    </a:p>
                  </a:txBody>
                  <a:tcPr/>
                </a:tc>
                <a:extLst>
                  <a:ext uri="{0D108BD9-81ED-4DB2-BD59-A6C34878D82A}">
                    <a16:rowId xmlns:a16="http://schemas.microsoft.com/office/drawing/2014/main" val="2451011524"/>
                  </a:ext>
                </a:extLst>
              </a:tr>
            </a:tbl>
          </a:graphicData>
        </a:graphic>
      </p:graphicFrame>
      <p:graphicFrame>
        <p:nvGraphicFramePr>
          <p:cNvPr id="3" name="표 8">
            <a:extLst>
              <a:ext uri="{FF2B5EF4-FFF2-40B4-BE49-F238E27FC236}">
                <a16:creationId xmlns:a16="http://schemas.microsoft.com/office/drawing/2014/main" id="{0A1D313C-E248-444B-9C4D-EA1DF02DB810}"/>
              </a:ext>
            </a:extLst>
          </p:cNvPr>
          <p:cNvGraphicFramePr>
            <a:graphicFrameLocks noGrp="1"/>
          </p:cNvGraphicFramePr>
          <p:nvPr>
            <p:extLst>
              <p:ext uri="{D42A27DB-BD31-4B8C-83A1-F6EECF244321}">
                <p14:modId xmlns:p14="http://schemas.microsoft.com/office/powerpoint/2010/main" val="2618961855"/>
              </p:ext>
            </p:extLst>
          </p:nvPr>
        </p:nvGraphicFramePr>
        <p:xfrm>
          <a:off x="1528559" y="4077072"/>
          <a:ext cx="8239848" cy="1483360"/>
        </p:xfrm>
        <a:graphic>
          <a:graphicData uri="http://schemas.openxmlformats.org/drawingml/2006/table">
            <a:tbl>
              <a:tblPr firstRow="1" bandRow="1">
                <a:tableStyleId>{5C22544A-7EE6-4342-B048-85BDC9FD1C3A}</a:tableStyleId>
              </a:tblPr>
              <a:tblGrid>
                <a:gridCol w="2746616">
                  <a:extLst>
                    <a:ext uri="{9D8B030D-6E8A-4147-A177-3AD203B41FA5}">
                      <a16:colId xmlns:a16="http://schemas.microsoft.com/office/drawing/2014/main" val="1130620322"/>
                    </a:ext>
                  </a:extLst>
                </a:gridCol>
                <a:gridCol w="2746616">
                  <a:extLst>
                    <a:ext uri="{9D8B030D-6E8A-4147-A177-3AD203B41FA5}">
                      <a16:colId xmlns:a16="http://schemas.microsoft.com/office/drawing/2014/main" val="3232706917"/>
                    </a:ext>
                  </a:extLst>
                </a:gridCol>
                <a:gridCol w="2746616">
                  <a:extLst>
                    <a:ext uri="{9D8B030D-6E8A-4147-A177-3AD203B41FA5}">
                      <a16:colId xmlns:a16="http://schemas.microsoft.com/office/drawing/2014/main" val="1143339256"/>
                    </a:ext>
                  </a:extLst>
                </a:gridCol>
              </a:tblGrid>
              <a:tr h="370840">
                <a:tc>
                  <a:txBody>
                    <a:bodyPr/>
                    <a:lstStyle/>
                    <a:p>
                      <a:pPr latinLnBrk="1"/>
                      <a:r>
                        <a:rPr lang="en-US" altLang="ko-KR"/>
                        <a:t>user_id</a:t>
                      </a:r>
                      <a:endParaRPr lang="ko-KR" altLang="en-US"/>
                    </a:p>
                  </a:txBody>
                  <a:tcPr/>
                </a:tc>
                <a:tc>
                  <a:txBody>
                    <a:bodyPr/>
                    <a:lstStyle/>
                    <a:p>
                      <a:pPr latinLnBrk="1"/>
                      <a:r>
                        <a:rPr lang="en-US" altLang="ko-KR"/>
                        <a:t>badge_name</a:t>
                      </a:r>
                      <a:endParaRPr lang="ko-KR" altLang="en-US"/>
                    </a:p>
                  </a:txBody>
                  <a:tcPr/>
                </a:tc>
                <a:tc>
                  <a:txBody>
                    <a:bodyPr/>
                    <a:lstStyle/>
                    <a:p>
                      <a:pPr latinLnBrk="1"/>
                      <a:r>
                        <a:rPr lang="en-US" altLang="ko-KR"/>
                        <a:t>existence</a:t>
                      </a:r>
                      <a:endParaRPr lang="ko-KR" altLang="en-US"/>
                    </a:p>
                  </a:txBody>
                  <a:tcPr/>
                </a:tc>
                <a:extLst>
                  <a:ext uri="{0D108BD9-81ED-4DB2-BD59-A6C34878D82A}">
                    <a16:rowId xmlns:a16="http://schemas.microsoft.com/office/drawing/2014/main" val="2279003406"/>
                  </a:ext>
                </a:extLst>
              </a:tr>
              <a:tr h="370840">
                <a:tc>
                  <a:txBody>
                    <a:bodyPr/>
                    <a:lstStyle/>
                    <a:p>
                      <a:pPr latinLnBrk="1"/>
                      <a:r>
                        <a:rPr lang="en-US" altLang="ko-KR"/>
                        <a:t>Cyale344</a:t>
                      </a:r>
                      <a:endParaRPr lang="ko-KR" altLang="en-US"/>
                    </a:p>
                  </a:txBody>
                  <a:tcPr/>
                </a:tc>
                <a:tc>
                  <a:txBody>
                    <a:bodyPr/>
                    <a:lstStyle/>
                    <a:p>
                      <a:pPr latinLnBrk="1"/>
                      <a:r>
                        <a:rPr lang="ko-KR" altLang="en-US"/>
                        <a:t>말벅지</a:t>
                      </a:r>
                    </a:p>
                  </a:txBody>
                  <a:tcPr/>
                </a:tc>
                <a:tc>
                  <a:txBody>
                    <a:bodyPr/>
                    <a:lstStyle/>
                    <a:p>
                      <a:pPr latinLnBrk="1"/>
                      <a:r>
                        <a:rPr lang="en-US" altLang="ko-KR"/>
                        <a:t>TRUE</a:t>
                      </a:r>
                      <a:endParaRPr lang="ko-KR" altLang="en-US"/>
                    </a:p>
                  </a:txBody>
                  <a:tcPr/>
                </a:tc>
                <a:extLst>
                  <a:ext uri="{0D108BD9-81ED-4DB2-BD59-A6C34878D82A}">
                    <a16:rowId xmlns:a16="http://schemas.microsoft.com/office/drawing/2014/main" val="2357358640"/>
                  </a:ext>
                </a:extLst>
              </a:tr>
              <a:tr h="370840">
                <a:tc>
                  <a:txBody>
                    <a:bodyPr/>
                    <a:lstStyle/>
                    <a:p>
                      <a:pPr latinLnBrk="1"/>
                      <a:r>
                        <a:rPr lang="en-US" altLang="ko-KR"/>
                        <a:t>Fox9270</a:t>
                      </a:r>
                      <a:endParaRPr lang="ko-KR" altLang="en-US"/>
                    </a:p>
                  </a:txBody>
                  <a:tcPr/>
                </a:tc>
                <a:tc>
                  <a:txBody>
                    <a:bodyPr/>
                    <a:lstStyle/>
                    <a:p>
                      <a:pPr latinLnBrk="1"/>
                      <a:r>
                        <a:rPr lang="ko-KR" altLang="en-US"/>
                        <a:t>헤라클래스</a:t>
                      </a:r>
                    </a:p>
                  </a:txBody>
                  <a:tcPr/>
                </a:tc>
                <a:tc>
                  <a:txBody>
                    <a:bodyPr/>
                    <a:lstStyle/>
                    <a:p>
                      <a:pPr latinLnBrk="1"/>
                      <a:r>
                        <a:rPr lang="en-US" altLang="ko-KR"/>
                        <a:t>TRUE</a:t>
                      </a:r>
                      <a:endParaRPr lang="ko-KR" altLang="en-US"/>
                    </a:p>
                  </a:txBody>
                  <a:tcPr/>
                </a:tc>
                <a:extLst>
                  <a:ext uri="{0D108BD9-81ED-4DB2-BD59-A6C34878D82A}">
                    <a16:rowId xmlns:a16="http://schemas.microsoft.com/office/drawing/2014/main" val="2740257256"/>
                  </a:ext>
                </a:extLst>
              </a:tr>
              <a:tr h="370840">
                <a:tc>
                  <a:txBody>
                    <a:bodyPr/>
                    <a:lstStyle/>
                    <a:p>
                      <a:pPr latinLnBrk="1"/>
                      <a:r>
                        <a:rPr lang="en-US" altLang="ko-KR"/>
                        <a:t>Cyale344</a:t>
                      </a:r>
                      <a:endParaRPr lang="ko-KR" altLang="en-US"/>
                    </a:p>
                  </a:txBody>
                  <a:tcPr/>
                </a:tc>
                <a:tc>
                  <a:txBody>
                    <a:bodyPr/>
                    <a:lstStyle/>
                    <a:p>
                      <a:pPr latinLnBrk="1"/>
                      <a:r>
                        <a:rPr lang="ko-KR" altLang="en-US"/>
                        <a:t>헤라클래스</a:t>
                      </a:r>
                    </a:p>
                  </a:txBody>
                  <a:tcPr/>
                </a:tc>
                <a:tc>
                  <a:txBody>
                    <a:bodyPr/>
                    <a:lstStyle/>
                    <a:p>
                      <a:pPr latinLnBrk="1"/>
                      <a:r>
                        <a:rPr lang="en-US" altLang="ko-KR"/>
                        <a:t>TRUE</a:t>
                      </a:r>
                      <a:endParaRPr lang="ko-KR" altLang="en-US"/>
                    </a:p>
                  </a:txBody>
                  <a:tcPr/>
                </a:tc>
                <a:extLst>
                  <a:ext uri="{0D108BD9-81ED-4DB2-BD59-A6C34878D82A}">
                    <a16:rowId xmlns:a16="http://schemas.microsoft.com/office/drawing/2014/main" val="2688236691"/>
                  </a:ext>
                </a:extLst>
              </a:tr>
            </a:tbl>
          </a:graphicData>
        </a:graphic>
      </p:graphicFrame>
      <p:sp>
        <p:nvSpPr>
          <p:cNvPr id="9" name="제목 6">
            <a:extLst>
              <a:ext uri="{FF2B5EF4-FFF2-40B4-BE49-F238E27FC236}">
                <a16:creationId xmlns:a16="http://schemas.microsoft.com/office/drawing/2014/main" id="{AB046293-2911-4568-BBFF-77BE47BC5800}"/>
              </a:ext>
            </a:extLst>
          </p:cNvPr>
          <p:cNvSpPr txBox="1">
            <a:spLocks/>
          </p:cNvSpPr>
          <p:nvPr/>
        </p:nvSpPr>
        <p:spPr>
          <a:xfrm>
            <a:off x="1556187" y="809606"/>
            <a:ext cx="2510678" cy="61135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en-US" altLang="ko-KR"/>
              <a:t>Badge Table</a:t>
            </a:r>
            <a:endParaRPr lang="ko-KR" altLang="en-US"/>
          </a:p>
        </p:txBody>
      </p:sp>
      <p:sp>
        <p:nvSpPr>
          <p:cNvPr id="10" name="제목 6">
            <a:extLst>
              <a:ext uri="{FF2B5EF4-FFF2-40B4-BE49-F238E27FC236}">
                <a16:creationId xmlns:a16="http://schemas.microsoft.com/office/drawing/2014/main" id="{CA313879-4DBB-41CA-A923-EB91000B0337}"/>
              </a:ext>
            </a:extLst>
          </p:cNvPr>
          <p:cNvSpPr txBox="1">
            <a:spLocks/>
          </p:cNvSpPr>
          <p:nvPr/>
        </p:nvSpPr>
        <p:spPr>
          <a:xfrm>
            <a:off x="1556187" y="3454924"/>
            <a:ext cx="2510678" cy="61135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en-US" altLang="ko-KR"/>
              <a:t>Acquire Table</a:t>
            </a:r>
            <a:endParaRPr lang="ko-KR" altLang="en-US"/>
          </a:p>
        </p:txBody>
      </p:sp>
    </p:spTree>
    <p:extLst>
      <p:ext uri="{BB962C8B-B14F-4D97-AF65-F5344CB8AC3E}">
        <p14:creationId xmlns:p14="http://schemas.microsoft.com/office/powerpoint/2010/main" val="1137564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pic>
        <p:nvPicPr>
          <p:cNvPr id="6" name="그림 5">
            <a:extLst>
              <a:ext uri="{FF2B5EF4-FFF2-40B4-BE49-F238E27FC236}">
                <a16:creationId xmlns:a16="http://schemas.microsoft.com/office/drawing/2014/main" id="{E053A2AC-F972-DF47-9470-0F3588A639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43" y="5735461"/>
            <a:ext cx="660004" cy="676004"/>
          </a:xfrm>
          <a:prstGeom prst="rect">
            <a:avLst/>
          </a:prstGeom>
        </p:spPr>
      </p:pic>
      <p:sp>
        <p:nvSpPr>
          <p:cNvPr id="7" name="제목 6">
            <a:extLst>
              <a:ext uri="{FF2B5EF4-FFF2-40B4-BE49-F238E27FC236}">
                <a16:creationId xmlns:a16="http://schemas.microsoft.com/office/drawing/2014/main" id="{3584AF73-6E12-4C63-9F7B-1EE0416F6DF0}"/>
              </a:ext>
            </a:extLst>
          </p:cNvPr>
          <p:cNvSpPr>
            <a:spLocks noGrp="1"/>
          </p:cNvSpPr>
          <p:nvPr>
            <p:ph type="title"/>
          </p:nvPr>
        </p:nvSpPr>
        <p:spPr>
          <a:xfrm>
            <a:off x="383365" y="140859"/>
            <a:ext cx="3048339" cy="611352"/>
          </a:xfrm>
        </p:spPr>
        <p:txBody>
          <a:bodyPr/>
          <a:lstStyle/>
          <a:p>
            <a:r>
              <a:rPr lang="ko-KR" altLang="en-US"/>
              <a:t>핏</a:t>
            </a:r>
            <a:r>
              <a:rPr lang="en-US" altLang="ko-KR"/>
              <a:t>-</a:t>
            </a:r>
            <a:r>
              <a:rPr lang="ko-KR" altLang="en-US"/>
              <a:t>시방 릴레이션</a:t>
            </a:r>
          </a:p>
        </p:txBody>
      </p:sp>
      <p:graphicFrame>
        <p:nvGraphicFramePr>
          <p:cNvPr id="4" name="표 7">
            <a:extLst>
              <a:ext uri="{FF2B5EF4-FFF2-40B4-BE49-F238E27FC236}">
                <a16:creationId xmlns:a16="http://schemas.microsoft.com/office/drawing/2014/main" id="{15F1210C-1C0D-4BEB-A146-0A88C647A48E}"/>
              </a:ext>
            </a:extLst>
          </p:cNvPr>
          <p:cNvGraphicFramePr>
            <a:graphicFrameLocks noGrp="1"/>
          </p:cNvGraphicFramePr>
          <p:nvPr>
            <p:extLst>
              <p:ext uri="{D42A27DB-BD31-4B8C-83A1-F6EECF244321}">
                <p14:modId xmlns:p14="http://schemas.microsoft.com/office/powerpoint/2010/main" val="391410242"/>
              </p:ext>
            </p:extLst>
          </p:nvPr>
        </p:nvGraphicFramePr>
        <p:xfrm>
          <a:off x="1199456" y="2316480"/>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97630210"/>
                    </a:ext>
                  </a:extLst>
                </a:gridCol>
                <a:gridCol w="2709333">
                  <a:extLst>
                    <a:ext uri="{9D8B030D-6E8A-4147-A177-3AD203B41FA5}">
                      <a16:colId xmlns:a16="http://schemas.microsoft.com/office/drawing/2014/main" val="3146246757"/>
                    </a:ext>
                  </a:extLst>
                </a:gridCol>
                <a:gridCol w="2709333">
                  <a:extLst>
                    <a:ext uri="{9D8B030D-6E8A-4147-A177-3AD203B41FA5}">
                      <a16:colId xmlns:a16="http://schemas.microsoft.com/office/drawing/2014/main" val="981986200"/>
                    </a:ext>
                  </a:extLst>
                </a:gridCol>
              </a:tblGrid>
              <a:tr h="370840">
                <a:tc>
                  <a:txBody>
                    <a:bodyPr/>
                    <a:lstStyle/>
                    <a:p>
                      <a:pPr latinLnBrk="1"/>
                      <a:r>
                        <a:rPr lang="en-US" altLang="ko-KR"/>
                        <a:t>user_id(FK)</a:t>
                      </a:r>
                      <a:endParaRPr lang="ko-KR" altLang="en-US"/>
                    </a:p>
                  </a:txBody>
                  <a:tcPr/>
                </a:tc>
                <a:tc>
                  <a:txBody>
                    <a:bodyPr/>
                    <a:lstStyle/>
                    <a:p>
                      <a:pPr latinLnBrk="1"/>
                      <a:r>
                        <a:rPr lang="en-US" altLang="ko-KR"/>
                        <a:t>daily_date</a:t>
                      </a:r>
                      <a:endParaRPr lang="ko-KR" altLang="en-US"/>
                    </a:p>
                  </a:txBody>
                  <a:tcPr/>
                </a:tc>
                <a:tc>
                  <a:txBody>
                    <a:bodyPr/>
                    <a:lstStyle/>
                    <a:p>
                      <a:pPr latinLnBrk="1"/>
                      <a:r>
                        <a:rPr lang="en-US" altLang="ko-KR"/>
                        <a:t>Daily_height</a:t>
                      </a:r>
                      <a:endParaRPr lang="ko-KR" altLang="en-US"/>
                    </a:p>
                  </a:txBody>
                  <a:tcPr/>
                </a:tc>
                <a:extLst>
                  <a:ext uri="{0D108BD9-81ED-4DB2-BD59-A6C34878D82A}">
                    <a16:rowId xmlns:a16="http://schemas.microsoft.com/office/drawing/2014/main" val="680166486"/>
                  </a:ext>
                </a:extLst>
              </a:tr>
              <a:tr h="370840">
                <a:tc>
                  <a:txBody>
                    <a:bodyPr/>
                    <a:lstStyle/>
                    <a:p>
                      <a:pPr latinLnBrk="1"/>
                      <a:r>
                        <a:rPr lang="en-US" altLang="ko-KR"/>
                        <a:t>Cyale344</a:t>
                      </a:r>
                      <a:endParaRPr lang="ko-KR" altLang="en-US"/>
                    </a:p>
                  </a:txBody>
                  <a:tcPr/>
                </a:tc>
                <a:tc>
                  <a:txBody>
                    <a:bodyPr/>
                    <a:lstStyle/>
                    <a:p>
                      <a:pPr latinLnBrk="1"/>
                      <a:r>
                        <a:rPr lang="en-US" altLang="ko-KR"/>
                        <a:t>2021-04-23</a:t>
                      </a:r>
                      <a:endParaRPr lang="ko-KR" altLang="en-US"/>
                    </a:p>
                  </a:txBody>
                  <a:tcPr/>
                </a:tc>
                <a:tc>
                  <a:txBody>
                    <a:bodyPr/>
                    <a:lstStyle/>
                    <a:p>
                      <a:pPr latinLnBrk="1"/>
                      <a:r>
                        <a:rPr lang="en-US" altLang="ko-KR"/>
                        <a:t>64</a:t>
                      </a:r>
                      <a:endParaRPr lang="ko-KR" altLang="en-US"/>
                    </a:p>
                  </a:txBody>
                  <a:tcPr/>
                </a:tc>
                <a:extLst>
                  <a:ext uri="{0D108BD9-81ED-4DB2-BD59-A6C34878D82A}">
                    <a16:rowId xmlns:a16="http://schemas.microsoft.com/office/drawing/2014/main" val="1922428252"/>
                  </a:ext>
                </a:extLst>
              </a:tr>
              <a:tr h="370840">
                <a:tc>
                  <a:txBody>
                    <a:bodyPr/>
                    <a:lstStyle/>
                    <a:p>
                      <a:pPr latinLnBrk="1"/>
                      <a:r>
                        <a:rPr lang="en-US" altLang="ko-KR"/>
                        <a:t>Cyale344</a:t>
                      </a:r>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2021-04-24</a:t>
                      </a:r>
                      <a:endParaRPr lang="ko-KR" altLang="en-US"/>
                    </a:p>
                  </a:txBody>
                  <a:tcPr/>
                </a:tc>
                <a:tc>
                  <a:txBody>
                    <a:bodyPr/>
                    <a:lstStyle/>
                    <a:p>
                      <a:pPr latinLnBrk="1"/>
                      <a:r>
                        <a:rPr lang="en-US" altLang="ko-KR"/>
                        <a:t>63</a:t>
                      </a:r>
                      <a:endParaRPr lang="ko-KR" altLang="en-US"/>
                    </a:p>
                  </a:txBody>
                  <a:tcPr/>
                </a:tc>
                <a:extLst>
                  <a:ext uri="{0D108BD9-81ED-4DB2-BD59-A6C34878D82A}">
                    <a16:rowId xmlns:a16="http://schemas.microsoft.com/office/drawing/2014/main" val="1644295162"/>
                  </a:ext>
                </a:extLst>
              </a:tr>
              <a:tr h="370840">
                <a:tc>
                  <a:txBody>
                    <a:bodyPr/>
                    <a:lstStyle/>
                    <a:p>
                      <a:pPr latinLnBrk="1"/>
                      <a:r>
                        <a:rPr lang="en-US" altLang="ko-KR"/>
                        <a:t>Cyale344</a:t>
                      </a:r>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2021-04-27</a:t>
                      </a:r>
                      <a:endParaRPr lang="ko-KR" altLang="en-US"/>
                    </a:p>
                  </a:txBody>
                  <a:tcPr/>
                </a:tc>
                <a:tc>
                  <a:txBody>
                    <a:bodyPr/>
                    <a:lstStyle/>
                    <a:p>
                      <a:pPr latinLnBrk="1"/>
                      <a:r>
                        <a:rPr lang="en-US" altLang="ko-KR"/>
                        <a:t>62</a:t>
                      </a:r>
                      <a:endParaRPr lang="ko-KR" altLang="en-US"/>
                    </a:p>
                  </a:txBody>
                  <a:tcPr/>
                </a:tc>
                <a:extLst>
                  <a:ext uri="{0D108BD9-81ED-4DB2-BD59-A6C34878D82A}">
                    <a16:rowId xmlns:a16="http://schemas.microsoft.com/office/drawing/2014/main" val="1131735633"/>
                  </a:ext>
                </a:extLst>
              </a:tr>
              <a:tr h="370840">
                <a:tc>
                  <a:txBody>
                    <a:bodyPr/>
                    <a:lstStyle/>
                    <a:p>
                      <a:pPr latinLnBrk="1"/>
                      <a:r>
                        <a:rPr lang="en-US" altLang="ko-KR"/>
                        <a:t>Fox9270</a:t>
                      </a:r>
                      <a:endParaRPr lang="ko-KR" altLang="en-US"/>
                    </a:p>
                  </a:txBody>
                  <a:tcPr/>
                </a:tc>
                <a:tc>
                  <a:txBody>
                    <a:bodyPr/>
                    <a:lstStyle/>
                    <a:p>
                      <a:pPr latinLnBrk="1"/>
                      <a:r>
                        <a:rPr lang="en-US" altLang="ko-KR"/>
                        <a:t>2021-05-11</a:t>
                      </a:r>
                      <a:endParaRPr lang="ko-KR" altLang="en-US"/>
                    </a:p>
                  </a:txBody>
                  <a:tcPr/>
                </a:tc>
                <a:tc>
                  <a:txBody>
                    <a:bodyPr/>
                    <a:lstStyle/>
                    <a:p>
                      <a:pPr latinLnBrk="1"/>
                      <a:r>
                        <a:rPr lang="en-US" altLang="ko-KR"/>
                        <a:t>66</a:t>
                      </a:r>
                      <a:endParaRPr lang="ko-KR" altLang="en-US"/>
                    </a:p>
                  </a:txBody>
                  <a:tcPr/>
                </a:tc>
                <a:extLst>
                  <a:ext uri="{0D108BD9-81ED-4DB2-BD59-A6C34878D82A}">
                    <a16:rowId xmlns:a16="http://schemas.microsoft.com/office/drawing/2014/main" val="3188720600"/>
                  </a:ext>
                </a:extLst>
              </a:tr>
              <a:tr h="370840">
                <a:tc>
                  <a:txBody>
                    <a:bodyPr/>
                    <a:lstStyle/>
                    <a:p>
                      <a:pPr latinLnBrk="1"/>
                      <a:r>
                        <a:rPr lang="en-US" altLang="ko-KR"/>
                        <a:t>Fox9270</a:t>
                      </a:r>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2021-05-12</a:t>
                      </a:r>
                      <a:endParaRPr lang="ko-KR" altLang="en-US"/>
                    </a:p>
                  </a:txBody>
                  <a:tcPr/>
                </a:tc>
                <a:tc>
                  <a:txBody>
                    <a:bodyPr/>
                    <a:lstStyle/>
                    <a:p>
                      <a:pPr latinLnBrk="1"/>
                      <a:r>
                        <a:rPr lang="en-US" altLang="ko-KR"/>
                        <a:t>66</a:t>
                      </a:r>
                      <a:endParaRPr lang="ko-KR" altLang="en-US"/>
                    </a:p>
                  </a:txBody>
                  <a:tcPr/>
                </a:tc>
                <a:extLst>
                  <a:ext uri="{0D108BD9-81ED-4DB2-BD59-A6C34878D82A}">
                    <a16:rowId xmlns:a16="http://schemas.microsoft.com/office/drawing/2014/main" val="347136512"/>
                  </a:ext>
                </a:extLst>
              </a:tr>
            </a:tbl>
          </a:graphicData>
        </a:graphic>
      </p:graphicFrame>
      <p:sp>
        <p:nvSpPr>
          <p:cNvPr id="8" name="제목 6">
            <a:extLst>
              <a:ext uri="{FF2B5EF4-FFF2-40B4-BE49-F238E27FC236}">
                <a16:creationId xmlns:a16="http://schemas.microsoft.com/office/drawing/2014/main" id="{E15D5624-B195-4011-9F7A-86B6B9F6E08D}"/>
              </a:ext>
            </a:extLst>
          </p:cNvPr>
          <p:cNvSpPr txBox="1">
            <a:spLocks/>
          </p:cNvSpPr>
          <p:nvPr/>
        </p:nvSpPr>
        <p:spPr>
          <a:xfrm>
            <a:off x="1144258" y="1556792"/>
            <a:ext cx="3655597" cy="61135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en-US" altLang="ko-KR"/>
              <a:t>Daily height Table</a:t>
            </a:r>
            <a:endParaRPr lang="ko-KR" altLang="en-US"/>
          </a:p>
        </p:txBody>
      </p:sp>
    </p:spTree>
    <p:extLst>
      <p:ext uri="{BB962C8B-B14F-4D97-AF65-F5344CB8AC3E}">
        <p14:creationId xmlns:p14="http://schemas.microsoft.com/office/powerpoint/2010/main" val="1147035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핏</a:t>
            </a:r>
            <a:r>
              <a:rPr lang="en-US" altLang="ko-KR"/>
              <a:t>-</a:t>
            </a:r>
            <a:r>
              <a:rPr lang="ko-KR" altLang="en-US"/>
              <a:t>시방 </a:t>
            </a:r>
            <a:r>
              <a:rPr lang="en-US" altLang="ko-KR"/>
              <a:t>Logic </a:t>
            </a:r>
            <a:r>
              <a:rPr lang="en-US" altLang="ko-KR" dirty="0"/>
              <a:t>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5303912" y="847676"/>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5510375" y="1324709"/>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5303912" y="1999340"/>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Main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923910" y="2716245"/>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Challenge Page</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5929332" y="1118487"/>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4"/>
          </p:cNvCxnSpPr>
          <p:nvPr/>
        </p:nvCxnSpPr>
        <p:spPr>
          <a:xfrm flipH="1">
            <a:off x="5929332" y="1747827"/>
            <a:ext cx="1016" cy="25539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77" idx="0"/>
          </p:cNvCxnSpPr>
          <p:nvPr/>
        </p:nvCxnSpPr>
        <p:spPr>
          <a:xfrm flipH="1">
            <a:off x="5558713" y="2249793"/>
            <a:ext cx="370619" cy="48514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67" name="그림 66">
            <a:extLst>
              <a:ext uri="{FF2B5EF4-FFF2-40B4-BE49-F238E27FC236}">
                <a16:creationId xmlns:a16="http://schemas.microsoft.com/office/drawing/2014/main" id="{B733EF5A-DBA2-3045-A01A-8F6731DA35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43" y="5735461"/>
            <a:ext cx="660004" cy="676004"/>
          </a:xfrm>
          <a:prstGeom prst="rect">
            <a:avLst/>
          </a:prstGeom>
        </p:spPr>
      </p:pic>
      <p:sp>
        <p:nvSpPr>
          <p:cNvPr id="77" name="순서도: 문서 76">
            <a:extLst>
              <a:ext uri="{FF2B5EF4-FFF2-40B4-BE49-F238E27FC236}">
                <a16:creationId xmlns:a16="http://schemas.microsoft.com/office/drawing/2014/main" id="{8319FFDA-AAC7-4FC8-B022-0884111FDDEE}"/>
              </a:ext>
            </a:extLst>
          </p:cNvPr>
          <p:cNvSpPr/>
          <p:nvPr/>
        </p:nvSpPr>
        <p:spPr>
          <a:xfrm>
            <a:off x="4933293" y="273494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Excercise</a:t>
            </a:r>
            <a:r>
              <a:rPr lang="ko-KR" altLang="en-US" sz="80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cxnSp>
        <p:nvCxnSpPr>
          <p:cNvPr id="82" name="직선 화살표 연결선 81">
            <a:extLst>
              <a:ext uri="{FF2B5EF4-FFF2-40B4-BE49-F238E27FC236}">
                <a16:creationId xmlns:a16="http://schemas.microsoft.com/office/drawing/2014/main" id="{708AE49B-B1C6-4F09-B11D-E194D267F3FA}"/>
              </a:ext>
            </a:extLst>
          </p:cNvPr>
          <p:cNvCxnSpPr>
            <a:cxnSpLocks/>
            <a:endCxn id="6" idx="0"/>
          </p:cNvCxnSpPr>
          <p:nvPr/>
        </p:nvCxnSpPr>
        <p:spPr>
          <a:xfrm flipH="1">
            <a:off x="3549330" y="2249793"/>
            <a:ext cx="1826953" cy="46645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5" name="직선 화살표 연결선 84">
            <a:extLst>
              <a:ext uri="{FF2B5EF4-FFF2-40B4-BE49-F238E27FC236}">
                <a16:creationId xmlns:a16="http://schemas.microsoft.com/office/drawing/2014/main" id="{91CB5258-86B9-41CC-A3D5-274B3E0AB8F8}"/>
              </a:ext>
            </a:extLst>
          </p:cNvPr>
          <p:cNvCxnSpPr>
            <a:cxnSpLocks/>
          </p:cNvCxnSpPr>
          <p:nvPr/>
        </p:nvCxnSpPr>
        <p:spPr>
          <a:xfrm>
            <a:off x="6554752" y="2210811"/>
            <a:ext cx="790701" cy="51455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2" name="순서도: 문서 91">
            <a:extLst>
              <a:ext uri="{FF2B5EF4-FFF2-40B4-BE49-F238E27FC236}">
                <a16:creationId xmlns:a16="http://schemas.microsoft.com/office/drawing/2014/main" id="{D0ECC5B8-52F0-4F2A-A30B-53F241932BB5}"/>
              </a:ext>
            </a:extLst>
          </p:cNvPr>
          <p:cNvSpPr/>
          <p:nvPr/>
        </p:nvSpPr>
        <p:spPr>
          <a:xfrm>
            <a:off x="6752759" y="2718962"/>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Product Page</a:t>
            </a:r>
            <a:endParaRPr lang="ko-KR" altLang="en-US" sz="800" dirty="0">
              <a:solidFill>
                <a:schemeClr val="tx1"/>
              </a:solidFill>
              <a:latin typeface="+mn-ea"/>
            </a:endParaRPr>
          </a:p>
        </p:txBody>
      </p:sp>
      <p:cxnSp>
        <p:nvCxnSpPr>
          <p:cNvPr id="94" name="직선 화살표 연결선 93">
            <a:extLst>
              <a:ext uri="{FF2B5EF4-FFF2-40B4-BE49-F238E27FC236}">
                <a16:creationId xmlns:a16="http://schemas.microsoft.com/office/drawing/2014/main" id="{58E887A2-B774-49A3-9E2D-C2AAED0CC736}"/>
              </a:ext>
            </a:extLst>
          </p:cNvPr>
          <p:cNvCxnSpPr>
            <a:cxnSpLocks/>
            <a:stCxn id="5" idx="3"/>
          </p:cNvCxnSpPr>
          <p:nvPr/>
        </p:nvCxnSpPr>
        <p:spPr>
          <a:xfrm>
            <a:off x="6554752" y="2133432"/>
            <a:ext cx="2331183" cy="59193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97" name="순서도: 문서 96">
            <a:extLst>
              <a:ext uri="{FF2B5EF4-FFF2-40B4-BE49-F238E27FC236}">
                <a16:creationId xmlns:a16="http://schemas.microsoft.com/office/drawing/2014/main" id="{D0A74893-D066-4CB3-8194-3B1D6C41FE68}"/>
              </a:ext>
            </a:extLst>
          </p:cNvPr>
          <p:cNvSpPr/>
          <p:nvPr/>
        </p:nvSpPr>
        <p:spPr>
          <a:xfrm>
            <a:off x="8367984" y="2744134"/>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ChattingPage</a:t>
            </a:r>
            <a:endParaRPr lang="ko-KR" altLang="en-US" sz="800" dirty="0">
              <a:solidFill>
                <a:schemeClr val="tx1"/>
              </a:solidFill>
              <a:latin typeface="+mn-ea"/>
            </a:endParaRPr>
          </a:p>
        </p:txBody>
      </p:sp>
      <p:sp>
        <p:nvSpPr>
          <p:cNvPr id="99" name="순서도: 문서 98">
            <a:extLst>
              <a:ext uri="{FF2B5EF4-FFF2-40B4-BE49-F238E27FC236}">
                <a16:creationId xmlns:a16="http://schemas.microsoft.com/office/drawing/2014/main" id="{58DA6FA6-A3DB-43DD-A920-0D8B3C9A4441}"/>
              </a:ext>
            </a:extLst>
          </p:cNvPr>
          <p:cNvSpPr/>
          <p:nvPr/>
        </p:nvSpPr>
        <p:spPr>
          <a:xfrm>
            <a:off x="1321282" y="273453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My Page</a:t>
            </a:r>
            <a:endParaRPr lang="ko-KR" altLang="en-US" sz="800" dirty="0">
              <a:solidFill>
                <a:schemeClr val="tx1"/>
              </a:solidFill>
              <a:latin typeface="+mn-ea"/>
            </a:endParaRPr>
          </a:p>
        </p:txBody>
      </p:sp>
      <p:cxnSp>
        <p:nvCxnSpPr>
          <p:cNvPr id="100" name="직선 화살표 연결선 99">
            <a:extLst>
              <a:ext uri="{FF2B5EF4-FFF2-40B4-BE49-F238E27FC236}">
                <a16:creationId xmlns:a16="http://schemas.microsoft.com/office/drawing/2014/main" id="{F9C26081-14A0-4205-8585-CE1ED31497B0}"/>
              </a:ext>
            </a:extLst>
          </p:cNvPr>
          <p:cNvCxnSpPr>
            <a:cxnSpLocks/>
            <a:stCxn id="5" idx="1"/>
            <a:endCxn id="99" idx="0"/>
          </p:cNvCxnSpPr>
          <p:nvPr/>
        </p:nvCxnSpPr>
        <p:spPr>
          <a:xfrm flipH="1">
            <a:off x="1946702" y="2133432"/>
            <a:ext cx="3357210" cy="60109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05" name="순서도: 문서 104">
            <a:extLst>
              <a:ext uri="{FF2B5EF4-FFF2-40B4-BE49-F238E27FC236}">
                <a16:creationId xmlns:a16="http://schemas.microsoft.com/office/drawing/2014/main" id="{82CF2F06-B098-4306-9292-F8F852C8081B}"/>
              </a:ext>
            </a:extLst>
          </p:cNvPr>
          <p:cNvSpPr/>
          <p:nvPr/>
        </p:nvSpPr>
        <p:spPr>
          <a:xfrm>
            <a:off x="10390320" y="2660248"/>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Login Page</a:t>
            </a:r>
            <a:endParaRPr lang="ko-KR" altLang="en-US" sz="800" dirty="0">
              <a:solidFill>
                <a:schemeClr val="tx1"/>
              </a:solidFill>
              <a:latin typeface="+mn-ea"/>
            </a:endParaRPr>
          </a:p>
        </p:txBody>
      </p:sp>
      <p:cxnSp>
        <p:nvCxnSpPr>
          <p:cNvPr id="106" name="직선 화살표 연결선 105">
            <a:extLst>
              <a:ext uri="{FF2B5EF4-FFF2-40B4-BE49-F238E27FC236}">
                <a16:creationId xmlns:a16="http://schemas.microsoft.com/office/drawing/2014/main" id="{020FDB3C-620F-406F-82FD-BF15FBB37B92}"/>
              </a:ext>
            </a:extLst>
          </p:cNvPr>
          <p:cNvCxnSpPr>
            <a:cxnSpLocks/>
            <a:endCxn id="105" idx="0"/>
          </p:cNvCxnSpPr>
          <p:nvPr/>
        </p:nvCxnSpPr>
        <p:spPr>
          <a:xfrm>
            <a:off x="6456040" y="1998027"/>
            <a:ext cx="4559700" cy="66222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1" name="순서도: 데이터 110">
            <a:extLst>
              <a:ext uri="{FF2B5EF4-FFF2-40B4-BE49-F238E27FC236}">
                <a16:creationId xmlns:a16="http://schemas.microsoft.com/office/drawing/2014/main" id="{ECE30D36-208D-4772-BAB4-B4114BFA796D}"/>
              </a:ext>
            </a:extLst>
          </p:cNvPr>
          <p:cNvSpPr/>
          <p:nvPr/>
        </p:nvSpPr>
        <p:spPr>
          <a:xfrm>
            <a:off x="10380099" y="3386608"/>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17" name="직선 화살표 연결선 116">
            <a:extLst>
              <a:ext uri="{FF2B5EF4-FFF2-40B4-BE49-F238E27FC236}">
                <a16:creationId xmlns:a16="http://schemas.microsoft.com/office/drawing/2014/main" id="{2FBDC878-752A-40C4-BA5F-DD3C226CC36B}"/>
              </a:ext>
            </a:extLst>
          </p:cNvPr>
          <p:cNvCxnSpPr>
            <a:cxnSpLocks/>
            <a:stCxn id="105" idx="2"/>
            <a:endCxn id="111" idx="1"/>
          </p:cNvCxnSpPr>
          <p:nvPr/>
        </p:nvCxnSpPr>
        <p:spPr>
          <a:xfrm flipH="1">
            <a:off x="11005519" y="2913155"/>
            <a:ext cx="10221" cy="47345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22" name="순서도: 판단 121">
            <a:extLst>
              <a:ext uri="{FF2B5EF4-FFF2-40B4-BE49-F238E27FC236}">
                <a16:creationId xmlns:a16="http://schemas.microsoft.com/office/drawing/2014/main" id="{E8DF5FB0-D0F6-49B4-B87A-6E941851A3E4}"/>
              </a:ext>
            </a:extLst>
          </p:cNvPr>
          <p:cNvSpPr/>
          <p:nvPr/>
        </p:nvSpPr>
        <p:spPr>
          <a:xfrm>
            <a:off x="10380099" y="392253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123" name="직선 화살표 연결선 122">
            <a:extLst>
              <a:ext uri="{FF2B5EF4-FFF2-40B4-BE49-F238E27FC236}">
                <a16:creationId xmlns:a16="http://schemas.microsoft.com/office/drawing/2014/main" id="{79B52A3C-C1DA-46AE-AA05-B0B7789B5C41}"/>
              </a:ext>
            </a:extLst>
          </p:cNvPr>
          <p:cNvCxnSpPr>
            <a:cxnSpLocks/>
            <a:stCxn id="111" idx="4"/>
            <a:endCxn id="122" idx="0"/>
          </p:cNvCxnSpPr>
          <p:nvPr/>
        </p:nvCxnSpPr>
        <p:spPr>
          <a:xfrm>
            <a:off x="11005519" y="3657419"/>
            <a:ext cx="0" cy="26512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3" name="연결선: 꺾임 132">
            <a:extLst>
              <a:ext uri="{FF2B5EF4-FFF2-40B4-BE49-F238E27FC236}">
                <a16:creationId xmlns:a16="http://schemas.microsoft.com/office/drawing/2014/main" id="{D01F8EAB-FA0E-4F86-9FA2-4B72FC1C3431}"/>
              </a:ext>
            </a:extLst>
          </p:cNvPr>
          <p:cNvCxnSpPr>
            <a:cxnSpLocks/>
          </p:cNvCxnSpPr>
          <p:nvPr/>
        </p:nvCxnSpPr>
        <p:spPr>
          <a:xfrm rot="10800000" flipH="1">
            <a:off x="10332880" y="3576469"/>
            <a:ext cx="47219" cy="531149"/>
          </a:xfrm>
          <a:prstGeom prst="bentConnector3">
            <a:avLst>
              <a:gd name="adj1" fmla="val -728738"/>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8E62341C-F103-4CA6-BA5D-69D0A7235A28}"/>
              </a:ext>
            </a:extLst>
          </p:cNvPr>
          <p:cNvSpPr txBox="1"/>
          <p:nvPr/>
        </p:nvSpPr>
        <p:spPr>
          <a:xfrm>
            <a:off x="9813705" y="3644731"/>
            <a:ext cx="343364" cy="215444"/>
          </a:xfrm>
          <a:prstGeom prst="rect">
            <a:avLst/>
          </a:prstGeom>
          <a:noFill/>
        </p:spPr>
        <p:txBody>
          <a:bodyPr wrap="none" rtlCol="0">
            <a:spAutoFit/>
          </a:bodyPr>
          <a:lstStyle/>
          <a:p>
            <a:r>
              <a:rPr lang="en-US" altLang="ko-KR" sz="800" dirty="0"/>
              <a:t>NO</a:t>
            </a:r>
            <a:endParaRPr lang="ko-KR" altLang="en-US" sz="800" dirty="0"/>
          </a:p>
        </p:txBody>
      </p:sp>
      <p:sp>
        <p:nvSpPr>
          <p:cNvPr id="135" name="직사각형 134">
            <a:extLst>
              <a:ext uri="{FF2B5EF4-FFF2-40B4-BE49-F238E27FC236}">
                <a16:creationId xmlns:a16="http://schemas.microsoft.com/office/drawing/2014/main" id="{BA94A36B-D247-4A3E-81F6-57A311FA6F08}"/>
              </a:ext>
            </a:extLst>
          </p:cNvPr>
          <p:cNvSpPr/>
          <p:nvPr/>
        </p:nvSpPr>
        <p:spPr>
          <a:xfrm>
            <a:off x="10390320" y="4608225"/>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36" name="직선 화살표 연결선 135">
            <a:extLst>
              <a:ext uri="{FF2B5EF4-FFF2-40B4-BE49-F238E27FC236}">
                <a16:creationId xmlns:a16="http://schemas.microsoft.com/office/drawing/2014/main" id="{2BC7EA30-1004-4BF7-9A2B-23E35227C160}"/>
              </a:ext>
            </a:extLst>
          </p:cNvPr>
          <p:cNvCxnSpPr>
            <a:cxnSpLocks/>
            <a:stCxn id="122" idx="2"/>
            <a:endCxn id="135" idx="0"/>
          </p:cNvCxnSpPr>
          <p:nvPr/>
        </p:nvCxnSpPr>
        <p:spPr>
          <a:xfrm>
            <a:off x="11005519" y="4292697"/>
            <a:ext cx="10221" cy="31552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AD2D1154-B1A8-4B4D-9188-E9ABA73F0CEE}"/>
              </a:ext>
            </a:extLst>
          </p:cNvPr>
          <p:cNvSpPr txBox="1"/>
          <p:nvPr/>
        </p:nvSpPr>
        <p:spPr>
          <a:xfrm>
            <a:off x="11005519" y="4327618"/>
            <a:ext cx="351378" cy="215444"/>
          </a:xfrm>
          <a:prstGeom prst="rect">
            <a:avLst/>
          </a:prstGeom>
          <a:noFill/>
        </p:spPr>
        <p:txBody>
          <a:bodyPr wrap="none" rtlCol="0">
            <a:spAutoFit/>
          </a:bodyPr>
          <a:lstStyle/>
          <a:p>
            <a:r>
              <a:rPr lang="en-US" altLang="ko-KR" sz="800" dirty="0"/>
              <a:t>YES</a:t>
            </a:r>
            <a:endParaRPr lang="ko-KR" altLang="en-US" sz="800" dirty="0"/>
          </a:p>
        </p:txBody>
      </p:sp>
      <p:grpSp>
        <p:nvGrpSpPr>
          <p:cNvPr id="140" name="그룹 139">
            <a:extLst>
              <a:ext uri="{FF2B5EF4-FFF2-40B4-BE49-F238E27FC236}">
                <a16:creationId xmlns:a16="http://schemas.microsoft.com/office/drawing/2014/main" id="{E1CE2DCE-1501-4EAB-B3CF-74FC06E65481}"/>
              </a:ext>
            </a:extLst>
          </p:cNvPr>
          <p:cNvGrpSpPr/>
          <p:nvPr/>
        </p:nvGrpSpPr>
        <p:grpSpPr>
          <a:xfrm>
            <a:off x="10718513" y="5144474"/>
            <a:ext cx="611352" cy="825389"/>
            <a:chOff x="4450548" y="5707001"/>
            <a:chExt cx="611352" cy="825389"/>
          </a:xfrm>
        </p:grpSpPr>
        <p:pic>
          <p:nvPicPr>
            <p:cNvPr id="141" name="그림 140" descr="모니터, 컴퓨터이(가) 표시된 사진&#10;&#10;자동 생성된 설명">
              <a:extLst>
                <a:ext uri="{FF2B5EF4-FFF2-40B4-BE49-F238E27FC236}">
                  <a16:creationId xmlns:a16="http://schemas.microsoft.com/office/drawing/2014/main" id="{036840B1-82E4-426A-90F4-65DF234909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142" name="직사각형 141">
              <a:extLst>
                <a:ext uri="{FF2B5EF4-FFF2-40B4-BE49-F238E27FC236}">
                  <a16:creationId xmlns:a16="http://schemas.microsoft.com/office/drawing/2014/main" id="{97419C4F-22EE-416F-8B9C-C12795CEE275}"/>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cxnSp>
        <p:nvCxnSpPr>
          <p:cNvPr id="143" name="직선 화살표 연결선 142">
            <a:extLst>
              <a:ext uri="{FF2B5EF4-FFF2-40B4-BE49-F238E27FC236}">
                <a16:creationId xmlns:a16="http://schemas.microsoft.com/office/drawing/2014/main" id="{7620ADF7-FC0D-4D50-9562-E30CD9F69D71}"/>
              </a:ext>
            </a:extLst>
          </p:cNvPr>
          <p:cNvCxnSpPr>
            <a:cxnSpLocks/>
            <a:stCxn id="135" idx="2"/>
          </p:cNvCxnSpPr>
          <p:nvPr/>
        </p:nvCxnSpPr>
        <p:spPr>
          <a:xfrm>
            <a:off x="11015740" y="4879036"/>
            <a:ext cx="17064" cy="45554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7" name="순서도: 판단 146">
            <a:extLst>
              <a:ext uri="{FF2B5EF4-FFF2-40B4-BE49-F238E27FC236}">
                <a16:creationId xmlns:a16="http://schemas.microsoft.com/office/drawing/2014/main" id="{11D8C630-C131-4779-B6BC-38FC00C3D733}"/>
              </a:ext>
            </a:extLst>
          </p:cNvPr>
          <p:cNvSpPr/>
          <p:nvPr/>
        </p:nvSpPr>
        <p:spPr>
          <a:xfrm>
            <a:off x="10398769" y="6220228"/>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148" name="직선 화살표 연결선 147">
            <a:extLst>
              <a:ext uri="{FF2B5EF4-FFF2-40B4-BE49-F238E27FC236}">
                <a16:creationId xmlns:a16="http://schemas.microsoft.com/office/drawing/2014/main" id="{A9309023-B5C9-4A1C-B8DB-3B56274C21BE}"/>
              </a:ext>
            </a:extLst>
          </p:cNvPr>
          <p:cNvCxnSpPr>
            <a:cxnSpLocks/>
            <a:stCxn id="142" idx="2"/>
            <a:endCxn id="147" idx="0"/>
          </p:cNvCxnSpPr>
          <p:nvPr/>
        </p:nvCxnSpPr>
        <p:spPr>
          <a:xfrm flipH="1">
            <a:off x="11024189" y="5969863"/>
            <a:ext cx="8616" cy="250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0" name="연결선: 꺾임 159">
            <a:extLst>
              <a:ext uri="{FF2B5EF4-FFF2-40B4-BE49-F238E27FC236}">
                <a16:creationId xmlns:a16="http://schemas.microsoft.com/office/drawing/2014/main" id="{F1F1CA22-8564-4F8F-AB04-FE98E1929321}"/>
              </a:ext>
            </a:extLst>
          </p:cNvPr>
          <p:cNvCxnSpPr>
            <a:cxnSpLocks/>
            <a:stCxn id="147" idx="1"/>
            <a:endCxn id="105" idx="1"/>
          </p:cNvCxnSpPr>
          <p:nvPr/>
        </p:nvCxnSpPr>
        <p:spPr>
          <a:xfrm rot="10800000">
            <a:off x="10390321" y="2795655"/>
            <a:ext cx="8449" cy="3609653"/>
          </a:xfrm>
          <a:prstGeom prst="bentConnector3">
            <a:avLst>
              <a:gd name="adj1" fmla="val 2919564"/>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73E88EBC-890A-4D0F-908E-C5BB7092342C}"/>
              </a:ext>
            </a:extLst>
          </p:cNvPr>
          <p:cNvSpPr txBox="1"/>
          <p:nvPr/>
        </p:nvSpPr>
        <p:spPr>
          <a:xfrm>
            <a:off x="9844490" y="4999088"/>
            <a:ext cx="343364" cy="215444"/>
          </a:xfrm>
          <a:prstGeom prst="rect">
            <a:avLst/>
          </a:prstGeom>
          <a:noFill/>
        </p:spPr>
        <p:txBody>
          <a:bodyPr wrap="none" rtlCol="0">
            <a:spAutoFit/>
          </a:bodyPr>
          <a:lstStyle/>
          <a:p>
            <a:r>
              <a:rPr lang="en-US" altLang="ko-KR" sz="800" dirty="0"/>
              <a:t>NO</a:t>
            </a:r>
            <a:endParaRPr lang="ko-KR" altLang="en-US" sz="800" dirty="0"/>
          </a:p>
        </p:txBody>
      </p:sp>
      <p:sp>
        <p:nvSpPr>
          <p:cNvPr id="166" name="순서도: 데이터 165">
            <a:extLst>
              <a:ext uri="{FF2B5EF4-FFF2-40B4-BE49-F238E27FC236}">
                <a16:creationId xmlns:a16="http://schemas.microsoft.com/office/drawing/2014/main" id="{BF309C77-16FD-4244-AAB4-4416648E2918}"/>
              </a:ext>
            </a:extLst>
          </p:cNvPr>
          <p:cNvSpPr/>
          <p:nvPr/>
        </p:nvSpPr>
        <p:spPr>
          <a:xfrm>
            <a:off x="4884955" y="3606911"/>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68" name="직선 화살표 연결선 167">
            <a:extLst>
              <a:ext uri="{FF2B5EF4-FFF2-40B4-BE49-F238E27FC236}">
                <a16:creationId xmlns:a16="http://schemas.microsoft.com/office/drawing/2014/main" id="{359FF476-35CA-4C28-9D6C-2FDD376CC9EE}"/>
              </a:ext>
            </a:extLst>
          </p:cNvPr>
          <p:cNvCxnSpPr>
            <a:cxnSpLocks/>
            <a:stCxn id="166" idx="4"/>
          </p:cNvCxnSpPr>
          <p:nvPr/>
        </p:nvCxnSpPr>
        <p:spPr>
          <a:xfrm>
            <a:off x="5510375" y="3877722"/>
            <a:ext cx="0" cy="16798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71" name="직사각형 170">
            <a:extLst>
              <a:ext uri="{FF2B5EF4-FFF2-40B4-BE49-F238E27FC236}">
                <a16:creationId xmlns:a16="http://schemas.microsoft.com/office/drawing/2014/main" id="{C793C134-095B-44D3-B298-6A56C5CB62ED}"/>
              </a:ext>
            </a:extLst>
          </p:cNvPr>
          <p:cNvSpPr/>
          <p:nvPr/>
        </p:nvSpPr>
        <p:spPr>
          <a:xfrm>
            <a:off x="4884955" y="4094362"/>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grpSp>
        <p:nvGrpSpPr>
          <p:cNvPr id="174" name="그룹 173">
            <a:extLst>
              <a:ext uri="{FF2B5EF4-FFF2-40B4-BE49-F238E27FC236}">
                <a16:creationId xmlns:a16="http://schemas.microsoft.com/office/drawing/2014/main" id="{31F68D58-EEBD-4CBE-B5B1-250D2857FBD0}"/>
              </a:ext>
            </a:extLst>
          </p:cNvPr>
          <p:cNvGrpSpPr/>
          <p:nvPr/>
        </p:nvGrpSpPr>
        <p:grpSpPr>
          <a:xfrm>
            <a:off x="5224752" y="4608225"/>
            <a:ext cx="611352" cy="825389"/>
            <a:chOff x="4450548" y="5707001"/>
            <a:chExt cx="611352" cy="825389"/>
          </a:xfrm>
        </p:grpSpPr>
        <p:pic>
          <p:nvPicPr>
            <p:cNvPr id="175" name="그림 174" descr="모니터, 컴퓨터이(가) 표시된 사진&#10;&#10;자동 생성된 설명">
              <a:extLst>
                <a:ext uri="{FF2B5EF4-FFF2-40B4-BE49-F238E27FC236}">
                  <a16:creationId xmlns:a16="http://schemas.microsoft.com/office/drawing/2014/main" id="{58F4083E-96BC-40C3-9B49-B26189A6F2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176" name="직사각형 175">
              <a:extLst>
                <a:ext uri="{FF2B5EF4-FFF2-40B4-BE49-F238E27FC236}">
                  <a16:creationId xmlns:a16="http://schemas.microsoft.com/office/drawing/2014/main" id="{9CD4F1B5-7D80-4BB1-A9EC-383F7F9DF0E6}"/>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178" name="순서도: 판단 177">
            <a:extLst>
              <a:ext uri="{FF2B5EF4-FFF2-40B4-BE49-F238E27FC236}">
                <a16:creationId xmlns:a16="http://schemas.microsoft.com/office/drawing/2014/main" id="{4E069C74-2380-4F1E-BEE6-8FE7B8AFA3E8}"/>
              </a:ext>
            </a:extLst>
          </p:cNvPr>
          <p:cNvSpPr/>
          <p:nvPr/>
        </p:nvSpPr>
        <p:spPr>
          <a:xfrm>
            <a:off x="4932596" y="5571907"/>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179" name="직선 화살표 연결선 178">
            <a:extLst>
              <a:ext uri="{FF2B5EF4-FFF2-40B4-BE49-F238E27FC236}">
                <a16:creationId xmlns:a16="http://schemas.microsoft.com/office/drawing/2014/main" id="{4C677346-47A6-4448-8CD1-3FF742D2A138}"/>
              </a:ext>
            </a:extLst>
          </p:cNvPr>
          <p:cNvCxnSpPr>
            <a:cxnSpLocks/>
          </p:cNvCxnSpPr>
          <p:nvPr/>
        </p:nvCxnSpPr>
        <p:spPr>
          <a:xfrm flipH="1">
            <a:off x="5542639" y="5348899"/>
            <a:ext cx="1" cy="22080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3" name="순서도: 문서 182">
            <a:extLst>
              <a:ext uri="{FF2B5EF4-FFF2-40B4-BE49-F238E27FC236}">
                <a16:creationId xmlns:a16="http://schemas.microsoft.com/office/drawing/2014/main" id="{52472313-22AB-415B-BAB2-2BA51E5A1258}"/>
              </a:ext>
            </a:extLst>
          </p:cNvPr>
          <p:cNvSpPr/>
          <p:nvPr/>
        </p:nvSpPr>
        <p:spPr>
          <a:xfrm>
            <a:off x="4930661" y="317917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Exercise_detail</a:t>
            </a:r>
            <a:r>
              <a:rPr lang="ko-KR" altLang="en-US" sz="80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cxnSp>
        <p:nvCxnSpPr>
          <p:cNvPr id="184" name="직선 화살표 연결선 183">
            <a:extLst>
              <a:ext uri="{FF2B5EF4-FFF2-40B4-BE49-F238E27FC236}">
                <a16:creationId xmlns:a16="http://schemas.microsoft.com/office/drawing/2014/main" id="{AEFB9C6C-6039-41E4-9815-D84FAF722E93}"/>
              </a:ext>
            </a:extLst>
          </p:cNvPr>
          <p:cNvCxnSpPr>
            <a:cxnSpLocks/>
            <a:stCxn id="77" idx="2"/>
            <a:endCxn id="183" idx="0"/>
          </p:cNvCxnSpPr>
          <p:nvPr/>
        </p:nvCxnSpPr>
        <p:spPr>
          <a:xfrm flipH="1">
            <a:off x="5556081" y="2987848"/>
            <a:ext cx="2632" cy="19132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8" name="직선 화살표 연결선 187">
            <a:extLst>
              <a:ext uri="{FF2B5EF4-FFF2-40B4-BE49-F238E27FC236}">
                <a16:creationId xmlns:a16="http://schemas.microsoft.com/office/drawing/2014/main" id="{42EBD58E-B537-44F2-A371-D58D609D64D4}"/>
              </a:ext>
            </a:extLst>
          </p:cNvPr>
          <p:cNvCxnSpPr>
            <a:cxnSpLocks/>
            <a:stCxn id="183" idx="2"/>
          </p:cNvCxnSpPr>
          <p:nvPr/>
        </p:nvCxnSpPr>
        <p:spPr>
          <a:xfrm>
            <a:off x="5556081" y="3432078"/>
            <a:ext cx="11887" cy="23241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91" name="그림 190">
            <a:extLst>
              <a:ext uri="{FF2B5EF4-FFF2-40B4-BE49-F238E27FC236}">
                <a16:creationId xmlns:a16="http://schemas.microsoft.com/office/drawing/2014/main" id="{EC41067B-47E4-4DFE-B83C-2004858A0AC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3423" t="13194" r="9391" b="26141"/>
          <a:stretch/>
        </p:blipFill>
        <p:spPr>
          <a:xfrm>
            <a:off x="5334726" y="6152425"/>
            <a:ext cx="459859" cy="361426"/>
          </a:xfrm>
          <a:prstGeom prst="rect">
            <a:avLst/>
          </a:prstGeom>
        </p:spPr>
      </p:pic>
      <p:cxnSp>
        <p:nvCxnSpPr>
          <p:cNvPr id="192" name="직선 화살표 연결선 191">
            <a:extLst>
              <a:ext uri="{FF2B5EF4-FFF2-40B4-BE49-F238E27FC236}">
                <a16:creationId xmlns:a16="http://schemas.microsoft.com/office/drawing/2014/main" id="{CC8244E1-BA2A-4BF0-8F16-3B9E4C0CB059}"/>
              </a:ext>
            </a:extLst>
          </p:cNvPr>
          <p:cNvCxnSpPr>
            <a:cxnSpLocks/>
          </p:cNvCxnSpPr>
          <p:nvPr/>
        </p:nvCxnSpPr>
        <p:spPr>
          <a:xfrm flipH="1">
            <a:off x="5505762" y="4369214"/>
            <a:ext cx="8616" cy="37571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6" name="직선 화살표 연결선 195">
            <a:extLst>
              <a:ext uri="{FF2B5EF4-FFF2-40B4-BE49-F238E27FC236}">
                <a16:creationId xmlns:a16="http://schemas.microsoft.com/office/drawing/2014/main" id="{4AD9E526-6F26-4DBC-95F4-8DD4EF86FE1C}"/>
              </a:ext>
            </a:extLst>
          </p:cNvPr>
          <p:cNvCxnSpPr>
            <a:cxnSpLocks/>
            <a:stCxn id="178" idx="2"/>
            <a:endCxn id="191" idx="0"/>
          </p:cNvCxnSpPr>
          <p:nvPr/>
        </p:nvCxnSpPr>
        <p:spPr>
          <a:xfrm>
            <a:off x="5558016" y="5942065"/>
            <a:ext cx="6640" cy="21036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01" name="직사각형 200">
            <a:extLst>
              <a:ext uri="{FF2B5EF4-FFF2-40B4-BE49-F238E27FC236}">
                <a16:creationId xmlns:a16="http://schemas.microsoft.com/office/drawing/2014/main" id="{23154C9F-725F-470E-AF62-9C74AE8DF12D}"/>
              </a:ext>
            </a:extLst>
          </p:cNvPr>
          <p:cNvSpPr/>
          <p:nvPr/>
        </p:nvSpPr>
        <p:spPr>
          <a:xfrm>
            <a:off x="5738207" y="6244258"/>
            <a:ext cx="317715" cy="215444"/>
          </a:xfrm>
          <a:prstGeom prst="rect">
            <a:avLst/>
          </a:prstGeom>
        </p:spPr>
        <p:txBody>
          <a:bodyPr wrap="none">
            <a:spAutoFit/>
          </a:bodyPr>
          <a:lstStyle/>
          <a:p>
            <a:pPr algn="ctr"/>
            <a:r>
              <a:rPr lang="en-US" altLang="ko-KR" sz="800">
                <a:latin typeface="+mn-ea"/>
              </a:rPr>
              <a:t>DB</a:t>
            </a:r>
            <a:endParaRPr lang="en-US" altLang="ko-KR" sz="800" dirty="0">
              <a:latin typeface="+mn-ea"/>
            </a:endParaRPr>
          </a:p>
        </p:txBody>
      </p:sp>
      <p:cxnSp>
        <p:nvCxnSpPr>
          <p:cNvPr id="202" name="연결선: 꺾임 201">
            <a:extLst>
              <a:ext uri="{FF2B5EF4-FFF2-40B4-BE49-F238E27FC236}">
                <a16:creationId xmlns:a16="http://schemas.microsoft.com/office/drawing/2014/main" id="{54A57E3A-9287-4ACC-A5C3-5A0AD4BB89BF}"/>
              </a:ext>
            </a:extLst>
          </p:cNvPr>
          <p:cNvCxnSpPr>
            <a:cxnSpLocks/>
            <a:stCxn id="178" idx="1"/>
            <a:endCxn id="183" idx="1"/>
          </p:cNvCxnSpPr>
          <p:nvPr/>
        </p:nvCxnSpPr>
        <p:spPr>
          <a:xfrm rot="10800000">
            <a:off x="4930662" y="3314578"/>
            <a:ext cx="1935" cy="2442409"/>
          </a:xfrm>
          <a:prstGeom prst="bentConnector3">
            <a:avLst>
              <a:gd name="adj1" fmla="val 11913953"/>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231" name="TextBox 230">
            <a:extLst>
              <a:ext uri="{FF2B5EF4-FFF2-40B4-BE49-F238E27FC236}">
                <a16:creationId xmlns:a16="http://schemas.microsoft.com/office/drawing/2014/main" id="{D116989B-4848-4D78-9CA9-7E2A629D13A6}"/>
              </a:ext>
            </a:extLst>
          </p:cNvPr>
          <p:cNvSpPr txBox="1"/>
          <p:nvPr/>
        </p:nvSpPr>
        <p:spPr>
          <a:xfrm>
            <a:off x="4364798" y="412591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232" name="TextBox 231">
            <a:extLst>
              <a:ext uri="{FF2B5EF4-FFF2-40B4-BE49-F238E27FC236}">
                <a16:creationId xmlns:a16="http://schemas.microsoft.com/office/drawing/2014/main" id="{B9581D71-6959-4225-919F-E9D7BB8BE1B1}"/>
              </a:ext>
            </a:extLst>
          </p:cNvPr>
          <p:cNvSpPr txBox="1"/>
          <p:nvPr/>
        </p:nvSpPr>
        <p:spPr>
          <a:xfrm>
            <a:off x="5697439" y="5972636"/>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233" name="직사각형 232">
            <a:extLst>
              <a:ext uri="{FF2B5EF4-FFF2-40B4-BE49-F238E27FC236}">
                <a16:creationId xmlns:a16="http://schemas.microsoft.com/office/drawing/2014/main" id="{83CD335D-B367-44B4-BF23-EF70083C2B1E}"/>
              </a:ext>
            </a:extLst>
          </p:cNvPr>
          <p:cNvSpPr/>
          <p:nvPr/>
        </p:nvSpPr>
        <p:spPr>
          <a:xfrm>
            <a:off x="6034052" y="5927050"/>
            <a:ext cx="1845932" cy="461665"/>
          </a:xfrm>
          <a:prstGeom prst="rect">
            <a:avLst/>
          </a:prstGeom>
        </p:spPr>
        <p:txBody>
          <a:bodyPr wrap="square">
            <a:spAutoFit/>
          </a:bodyPr>
          <a:lstStyle/>
          <a:p>
            <a:pPr marL="171450" indent="-72000">
              <a:buFont typeface="Arial" panose="020B0604020202020204" pitchFamily="34" charset="0"/>
              <a:buChar char="•"/>
            </a:pPr>
            <a:r>
              <a:rPr lang="en-US" altLang="ko-KR" sz="1200" b="1" dirty="0"/>
              <a:t>Input Information</a:t>
            </a:r>
          </a:p>
          <a:p>
            <a:pPr marL="99450"/>
            <a:r>
              <a:rPr lang="en-US" altLang="ko-KR" sz="1200" b="1"/>
              <a:t>  - Training_Data</a:t>
            </a:r>
            <a:endParaRPr lang="en-US" altLang="ko-KR" sz="1200" b="1" dirty="0"/>
          </a:p>
        </p:txBody>
      </p:sp>
      <p:sp>
        <p:nvSpPr>
          <p:cNvPr id="238" name="TextBox 237">
            <a:extLst>
              <a:ext uri="{FF2B5EF4-FFF2-40B4-BE49-F238E27FC236}">
                <a16:creationId xmlns:a16="http://schemas.microsoft.com/office/drawing/2014/main" id="{D3DD2FFB-C04A-4890-876E-98B7BF35521D}"/>
              </a:ext>
            </a:extLst>
          </p:cNvPr>
          <p:cNvSpPr txBox="1"/>
          <p:nvPr/>
        </p:nvSpPr>
        <p:spPr>
          <a:xfrm>
            <a:off x="6255638" y="3444162"/>
            <a:ext cx="263214" cy="215444"/>
          </a:xfrm>
          <a:prstGeom prst="rect">
            <a:avLst/>
          </a:prstGeom>
          <a:noFill/>
        </p:spPr>
        <p:txBody>
          <a:bodyPr wrap="none" rtlCol="0">
            <a:spAutoFit/>
          </a:bodyPr>
          <a:lstStyle/>
          <a:p>
            <a:r>
              <a:rPr lang="en-US" altLang="ko-KR" sz="800"/>
              <a:t>N</a:t>
            </a:r>
            <a:endParaRPr lang="ko-KR" altLang="en-US" sz="800" dirty="0"/>
          </a:p>
        </p:txBody>
      </p:sp>
      <p:sp>
        <p:nvSpPr>
          <p:cNvPr id="250" name="순서도: 문서 249">
            <a:extLst>
              <a:ext uri="{FF2B5EF4-FFF2-40B4-BE49-F238E27FC236}">
                <a16:creationId xmlns:a16="http://schemas.microsoft.com/office/drawing/2014/main" id="{3538CDD0-63CA-4445-9492-EA8A929AAA79}"/>
              </a:ext>
            </a:extLst>
          </p:cNvPr>
          <p:cNvSpPr/>
          <p:nvPr/>
        </p:nvSpPr>
        <p:spPr>
          <a:xfrm>
            <a:off x="6735351" y="3304528"/>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Product_sell Page</a:t>
            </a:r>
            <a:endParaRPr lang="ko-KR" altLang="en-US" sz="800" dirty="0">
              <a:solidFill>
                <a:schemeClr val="tx1"/>
              </a:solidFill>
              <a:latin typeface="+mn-ea"/>
            </a:endParaRPr>
          </a:p>
        </p:txBody>
      </p:sp>
      <p:cxnSp>
        <p:nvCxnSpPr>
          <p:cNvPr id="251" name="직선 화살표 연결선 250">
            <a:extLst>
              <a:ext uri="{FF2B5EF4-FFF2-40B4-BE49-F238E27FC236}">
                <a16:creationId xmlns:a16="http://schemas.microsoft.com/office/drawing/2014/main" id="{E5C8CC89-0548-42C8-9072-094343552672}"/>
              </a:ext>
            </a:extLst>
          </p:cNvPr>
          <p:cNvCxnSpPr>
            <a:cxnSpLocks/>
            <a:endCxn id="250" idx="0"/>
          </p:cNvCxnSpPr>
          <p:nvPr/>
        </p:nvCxnSpPr>
        <p:spPr>
          <a:xfrm flipH="1">
            <a:off x="7360771" y="2979168"/>
            <a:ext cx="34340" cy="32536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53" name="순서도: 문서 252">
            <a:extLst>
              <a:ext uri="{FF2B5EF4-FFF2-40B4-BE49-F238E27FC236}">
                <a16:creationId xmlns:a16="http://schemas.microsoft.com/office/drawing/2014/main" id="{953410EB-ACA0-450D-A3BB-3D144F12A88F}"/>
              </a:ext>
            </a:extLst>
          </p:cNvPr>
          <p:cNvSpPr/>
          <p:nvPr/>
        </p:nvSpPr>
        <p:spPr>
          <a:xfrm>
            <a:off x="2901356" y="3277474"/>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Challenge_detail Page</a:t>
            </a:r>
            <a:endParaRPr lang="ko-KR" altLang="en-US" sz="800" dirty="0">
              <a:solidFill>
                <a:schemeClr val="tx1"/>
              </a:solidFill>
              <a:latin typeface="+mn-ea"/>
            </a:endParaRPr>
          </a:p>
        </p:txBody>
      </p:sp>
      <p:cxnSp>
        <p:nvCxnSpPr>
          <p:cNvPr id="254" name="직선 화살표 연결선 253">
            <a:extLst>
              <a:ext uri="{FF2B5EF4-FFF2-40B4-BE49-F238E27FC236}">
                <a16:creationId xmlns:a16="http://schemas.microsoft.com/office/drawing/2014/main" id="{F4A376D8-FB99-4716-81D8-B3FD88AD80EC}"/>
              </a:ext>
            </a:extLst>
          </p:cNvPr>
          <p:cNvCxnSpPr>
            <a:cxnSpLocks/>
            <a:endCxn id="253" idx="0"/>
          </p:cNvCxnSpPr>
          <p:nvPr/>
        </p:nvCxnSpPr>
        <p:spPr>
          <a:xfrm>
            <a:off x="3493727" y="2976778"/>
            <a:ext cx="33049" cy="30069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57" name="순서도: 데이터 256">
            <a:extLst>
              <a:ext uri="{FF2B5EF4-FFF2-40B4-BE49-F238E27FC236}">
                <a16:creationId xmlns:a16="http://schemas.microsoft.com/office/drawing/2014/main" id="{5EAA3310-5F19-4602-8205-B43B9476CFBD}"/>
              </a:ext>
            </a:extLst>
          </p:cNvPr>
          <p:cNvSpPr/>
          <p:nvPr/>
        </p:nvSpPr>
        <p:spPr>
          <a:xfrm>
            <a:off x="1292307" y="3270119"/>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258" name="순서도: 판단 257">
            <a:extLst>
              <a:ext uri="{FF2B5EF4-FFF2-40B4-BE49-F238E27FC236}">
                <a16:creationId xmlns:a16="http://schemas.microsoft.com/office/drawing/2014/main" id="{863AE532-F9B0-424A-AB9D-71942FE6D078}"/>
              </a:ext>
            </a:extLst>
          </p:cNvPr>
          <p:cNvSpPr/>
          <p:nvPr/>
        </p:nvSpPr>
        <p:spPr>
          <a:xfrm>
            <a:off x="1292307" y="3806050"/>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9" name="직선 화살표 연결선 258">
            <a:extLst>
              <a:ext uri="{FF2B5EF4-FFF2-40B4-BE49-F238E27FC236}">
                <a16:creationId xmlns:a16="http://schemas.microsoft.com/office/drawing/2014/main" id="{C346BC25-FBA5-4FF6-810E-614D0EB50FE3}"/>
              </a:ext>
            </a:extLst>
          </p:cNvPr>
          <p:cNvCxnSpPr>
            <a:cxnSpLocks/>
            <a:stCxn id="257" idx="4"/>
            <a:endCxn id="258" idx="0"/>
          </p:cNvCxnSpPr>
          <p:nvPr/>
        </p:nvCxnSpPr>
        <p:spPr>
          <a:xfrm>
            <a:off x="1917727" y="3540930"/>
            <a:ext cx="0" cy="26512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60" name="연결선: 꺾임 259">
            <a:extLst>
              <a:ext uri="{FF2B5EF4-FFF2-40B4-BE49-F238E27FC236}">
                <a16:creationId xmlns:a16="http://schemas.microsoft.com/office/drawing/2014/main" id="{82A5F293-3A08-410E-9B2D-FDC4FD0CA32F}"/>
              </a:ext>
            </a:extLst>
          </p:cNvPr>
          <p:cNvCxnSpPr>
            <a:cxnSpLocks/>
          </p:cNvCxnSpPr>
          <p:nvPr/>
        </p:nvCxnSpPr>
        <p:spPr>
          <a:xfrm rot="10800000" flipH="1">
            <a:off x="1245088" y="3459980"/>
            <a:ext cx="47219" cy="531149"/>
          </a:xfrm>
          <a:prstGeom prst="bentConnector3">
            <a:avLst>
              <a:gd name="adj1" fmla="val -728738"/>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261" name="TextBox 260">
            <a:extLst>
              <a:ext uri="{FF2B5EF4-FFF2-40B4-BE49-F238E27FC236}">
                <a16:creationId xmlns:a16="http://schemas.microsoft.com/office/drawing/2014/main" id="{33996857-3C6D-49AB-99B1-9562A70F2EBF}"/>
              </a:ext>
            </a:extLst>
          </p:cNvPr>
          <p:cNvSpPr txBox="1"/>
          <p:nvPr/>
        </p:nvSpPr>
        <p:spPr>
          <a:xfrm>
            <a:off x="725913" y="3528242"/>
            <a:ext cx="343364" cy="215444"/>
          </a:xfrm>
          <a:prstGeom prst="rect">
            <a:avLst/>
          </a:prstGeom>
          <a:noFill/>
        </p:spPr>
        <p:txBody>
          <a:bodyPr wrap="none" rtlCol="0">
            <a:spAutoFit/>
          </a:bodyPr>
          <a:lstStyle/>
          <a:p>
            <a:r>
              <a:rPr lang="en-US" altLang="ko-KR" sz="800" dirty="0"/>
              <a:t>NO</a:t>
            </a:r>
            <a:endParaRPr lang="ko-KR" altLang="en-US" sz="800" dirty="0"/>
          </a:p>
        </p:txBody>
      </p:sp>
      <p:sp>
        <p:nvSpPr>
          <p:cNvPr id="262" name="직사각형 261">
            <a:extLst>
              <a:ext uri="{FF2B5EF4-FFF2-40B4-BE49-F238E27FC236}">
                <a16:creationId xmlns:a16="http://schemas.microsoft.com/office/drawing/2014/main" id="{EC71D42F-AF8A-43BF-8BDB-6E7EB2EA882B}"/>
              </a:ext>
            </a:extLst>
          </p:cNvPr>
          <p:cNvSpPr/>
          <p:nvPr/>
        </p:nvSpPr>
        <p:spPr>
          <a:xfrm>
            <a:off x="1302528" y="4491736"/>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263" name="직선 화살표 연결선 262">
            <a:extLst>
              <a:ext uri="{FF2B5EF4-FFF2-40B4-BE49-F238E27FC236}">
                <a16:creationId xmlns:a16="http://schemas.microsoft.com/office/drawing/2014/main" id="{4B85944A-CED4-4E5A-96B2-606CEA35340F}"/>
              </a:ext>
            </a:extLst>
          </p:cNvPr>
          <p:cNvCxnSpPr>
            <a:cxnSpLocks/>
            <a:stCxn id="258" idx="2"/>
            <a:endCxn id="262" idx="0"/>
          </p:cNvCxnSpPr>
          <p:nvPr/>
        </p:nvCxnSpPr>
        <p:spPr>
          <a:xfrm>
            <a:off x="1917727" y="4176208"/>
            <a:ext cx="10221" cy="31552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4" name="TextBox 263">
            <a:extLst>
              <a:ext uri="{FF2B5EF4-FFF2-40B4-BE49-F238E27FC236}">
                <a16:creationId xmlns:a16="http://schemas.microsoft.com/office/drawing/2014/main" id="{F481526C-D79A-4F67-8AD3-D6E1D29ADBDD}"/>
              </a:ext>
            </a:extLst>
          </p:cNvPr>
          <p:cNvSpPr txBox="1"/>
          <p:nvPr/>
        </p:nvSpPr>
        <p:spPr>
          <a:xfrm>
            <a:off x="1917727" y="4211129"/>
            <a:ext cx="351378" cy="215444"/>
          </a:xfrm>
          <a:prstGeom prst="rect">
            <a:avLst/>
          </a:prstGeom>
          <a:noFill/>
        </p:spPr>
        <p:txBody>
          <a:bodyPr wrap="none" rtlCol="0">
            <a:spAutoFit/>
          </a:bodyPr>
          <a:lstStyle/>
          <a:p>
            <a:r>
              <a:rPr lang="en-US" altLang="ko-KR" sz="800" dirty="0"/>
              <a:t>YES</a:t>
            </a:r>
            <a:endParaRPr lang="ko-KR" altLang="en-US" sz="800" dirty="0"/>
          </a:p>
        </p:txBody>
      </p:sp>
      <p:grpSp>
        <p:nvGrpSpPr>
          <p:cNvPr id="265" name="그룹 264">
            <a:extLst>
              <a:ext uri="{FF2B5EF4-FFF2-40B4-BE49-F238E27FC236}">
                <a16:creationId xmlns:a16="http://schemas.microsoft.com/office/drawing/2014/main" id="{86CE4689-EE99-4C1F-8439-1FBFDA2F3FBD}"/>
              </a:ext>
            </a:extLst>
          </p:cNvPr>
          <p:cNvGrpSpPr/>
          <p:nvPr/>
        </p:nvGrpSpPr>
        <p:grpSpPr>
          <a:xfrm>
            <a:off x="1630721" y="5027985"/>
            <a:ext cx="611352" cy="825389"/>
            <a:chOff x="4450548" y="5707001"/>
            <a:chExt cx="611352" cy="825389"/>
          </a:xfrm>
        </p:grpSpPr>
        <p:pic>
          <p:nvPicPr>
            <p:cNvPr id="266" name="그림 265" descr="모니터, 컴퓨터이(가) 표시된 사진&#10;&#10;자동 생성된 설명">
              <a:extLst>
                <a:ext uri="{FF2B5EF4-FFF2-40B4-BE49-F238E27FC236}">
                  <a16:creationId xmlns:a16="http://schemas.microsoft.com/office/drawing/2014/main" id="{5CC6DA9D-056B-4BC1-99BB-D1C3451B44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267" name="직사각형 266">
              <a:extLst>
                <a:ext uri="{FF2B5EF4-FFF2-40B4-BE49-F238E27FC236}">
                  <a16:creationId xmlns:a16="http://schemas.microsoft.com/office/drawing/2014/main" id="{FF8B5E9B-1CB7-4DFE-A7A2-2B4FF755F4C8}"/>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cxnSp>
        <p:nvCxnSpPr>
          <p:cNvPr id="268" name="직선 화살표 연결선 267">
            <a:extLst>
              <a:ext uri="{FF2B5EF4-FFF2-40B4-BE49-F238E27FC236}">
                <a16:creationId xmlns:a16="http://schemas.microsoft.com/office/drawing/2014/main" id="{F3F7E418-BDA8-4C00-9847-2F251A9154B3}"/>
              </a:ext>
            </a:extLst>
          </p:cNvPr>
          <p:cNvCxnSpPr>
            <a:cxnSpLocks/>
            <a:stCxn id="262" idx="2"/>
          </p:cNvCxnSpPr>
          <p:nvPr/>
        </p:nvCxnSpPr>
        <p:spPr>
          <a:xfrm>
            <a:off x="1927948" y="4762547"/>
            <a:ext cx="17064" cy="45554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9" name="순서도: 판단 268">
            <a:extLst>
              <a:ext uri="{FF2B5EF4-FFF2-40B4-BE49-F238E27FC236}">
                <a16:creationId xmlns:a16="http://schemas.microsoft.com/office/drawing/2014/main" id="{EC7C5B95-AA74-4C3E-B90D-2696623EA69B}"/>
              </a:ext>
            </a:extLst>
          </p:cNvPr>
          <p:cNvSpPr/>
          <p:nvPr/>
        </p:nvSpPr>
        <p:spPr>
          <a:xfrm>
            <a:off x="1310977" y="6095045"/>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0" name="직선 화살표 연결선 269">
            <a:extLst>
              <a:ext uri="{FF2B5EF4-FFF2-40B4-BE49-F238E27FC236}">
                <a16:creationId xmlns:a16="http://schemas.microsoft.com/office/drawing/2014/main" id="{67F97D9A-2AE2-4750-8CB6-A5368263C81B}"/>
              </a:ext>
            </a:extLst>
          </p:cNvPr>
          <p:cNvCxnSpPr>
            <a:cxnSpLocks/>
            <a:stCxn id="267" idx="2"/>
            <a:endCxn id="269" idx="0"/>
          </p:cNvCxnSpPr>
          <p:nvPr/>
        </p:nvCxnSpPr>
        <p:spPr>
          <a:xfrm flipH="1">
            <a:off x="1936397" y="5853374"/>
            <a:ext cx="8616" cy="24167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74" name="직선 화살표 연결선 273">
            <a:extLst>
              <a:ext uri="{FF2B5EF4-FFF2-40B4-BE49-F238E27FC236}">
                <a16:creationId xmlns:a16="http://schemas.microsoft.com/office/drawing/2014/main" id="{98443EAC-BEE1-4BBC-BB16-B8C03961A47B}"/>
              </a:ext>
            </a:extLst>
          </p:cNvPr>
          <p:cNvCxnSpPr>
            <a:cxnSpLocks/>
          </p:cNvCxnSpPr>
          <p:nvPr/>
        </p:nvCxnSpPr>
        <p:spPr>
          <a:xfrm flipH="1">
            <a:off x="1915095" y="3023849"/>
            <a:ext cx="2632" cy="19132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76" name="연결선: 꺾임 275">
            <a:extLst>
              <a:ext uri="{FF2B5EF4-FFF2-40B4-BE49-F238E27FC236}">
                <a16:creationId xmlns:a16="http://schemas.microsoft.com/office/drawing/2014/main" id="{2BCE3F32-0045-4214-9E90-F4647D168639}"/>
              </a:ext>
            </a:extLst>
          </p:cNvPr>
          <p:cNvCxnSpPr>
            <a:cxnSpLocks/>
            <a:stCxn id="269" idx="3"/>
            <a:endCxn id="99" idx="3"/>
          </p:cNvCxnSpPr>
          <p:nvPr/>
        </p:nvCxnSpPr>
        <p:spPr>
          <a:xfrm flipV="1">
            <a:off x="2561817" y="2869937"/>
            <a:ext cx="10305" cy="3410187"/>
          </a:xfrm>
          <a:prstGeom prst="bentConnector3">
            <a:avLst>
              <a:gd name="adj1" fmla="val 2318341"/>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279" name="TextBox 278">
            <a:extLst>
              <a:ext uri="{FF2B5EF4-FFF2-40B4-BE49-F238E27FC236}">
                <a16:creationId xmlns:a16="http://schemas.microsoft.com/office/drawing/2014/main" id="{3A2E38EE-AFD6-4D9E-A358-6954FF924AF5}"/>
              </a:ext>
            </a:extLst>
          </p:cNvPr>
          <p:cNvSpPr txBox="1"/>
          <p:nvPr/>
        </p:nvSpPr>
        <p:spPr>
          <a:xfrm>
            <a:off x="2832267" y="4068486"/>
            <a:ext cx="343364" cy="215444"/>
          </a:xfrm>
          <a:prstGeom prst="rect">
            <a:avLst/>
          </a:prstGeom>
          <a:noFill/>
        </p:spPr>
        <p:txBody>
          <a:bodyPr wrap="none" rtlCol="0">
            <a:spAutoFit/>
          </a:bodyPr>
          <a:lstStyle/>
          <a:p>
            <a:r>
              <a:rPr lang="en-US" altLang="ko-KR" sz="800" dirty="0"/>
              <a:t>NO</a:t>
            </a:r>
            <a:endParaRPr lang="ko-KR" altLang="en-US" sz="800" dirty="0"/>
          </a:p>
        </p:txBody>
      </p:sp>
      <p:sp>
        <p:nvSpPr>
          <p:cNvPr id="284" name="TextBox 283">
            <a:extLst>
              <a:ext uri="{FF2B5EF4-FFF2-40B4-BE49-F238E27FC236}">
                <a16:creationId xmlns:a16="http://schemas.microsoft.com/office/drawing/2014/main" id="{DF21EEB9-7BC6-43D5-8F47-F719CD84549B}"/>
              </a:ext>
            </a:extLst>
          </p:cNvPr>
          <p:cNvSpPr txBox="1"/>
          <p:nvPr/>
        </p:nvSpPr>
        <p:spPr>
          <a:xfrm>
            <a:off x="2846930" y="6183200"/>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285" name="그림 284">
            <a:extLst>
              <a:ext uri="{FF2B5EF4-FFF2-40B4-BE49-F238E27FC236}">
                <a16:creationId xmlns:a16="http://schemas.microsoft.com/office/drawing/2014/main" id="{D43201B9-0B1D-4B1D-9F0C-5CADAE628E1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3423" t="13194" r="9391" b="26141"/>
          <a:stretch/>
        </p:blipFill>
        <p:spPr>
          <a:xfrm>
            <a:off x="3372225" y="6171267"/>
            <a:ext cx="459859" cy="361426"/>
          </a:xfrm>
          <a:prstGeom prst="rect">
            <a:avLst/>
          </a:prstGeom>
        </p:spPr>
      </p:pic>
      <p:sp>
        <p:nvSpPr>
          <p:cNvPr id="286" name="직사각형 285">
            <a:extLst>
              <a:ext uri="{FF2B5EF4-FFF2-40B4-BE49-F238E27FC236}">
                <a16:creationId xmlns:a16="http://schemas.microsoft.com/office/drawing/2014/main" id="{01A30946-CB47-4906-895B-59D3D3BFE05E}"/>
              </a:ext>
            </a:extLst>
          </p:cNvPr>
          <p:cNvSpPr/>
          <p:nvPr/>
        </p:nvSpPr>
        <p:spPr>
          <a:xfrm>
            <a:off x="2779708" y="5524993"/>
            <a:ext cx="1845932" cy="461665"/>
          </a:xfrm>
          <a:prstGeom prst="rect">
            <a:avLst/>
          </a:prstGeom>
        </p:spPr>
        <p:txBody>
          <a:bodyPr wrap="square">
            <a:spAutoFit/>
          </a:bodyPr>
          <a:lstStyle/>
          <a:p>
            <a:pPr marL="171450" indent="-72000">
              <a:buFont typeface="Arial" panose="020B0604020202020204" pitchFamily="34" charset="0"/>
              <a:buChar char="•"/>
            </a:pPr>
            <a:r>
              <a:rPr lang="en-US" altLang="ko-KR" sz="1200" b="1" dirty="0"/>
              <a:t>Input Information</a:t>
            </a:r>
          </a:p>
          <a:p>
            <a:pPr marL="99450"/>
            <a:r>
              <a:rPr lang="en-US" altLang="ko-KR" sz="1200" b="1"/>
              <a:t>  - daily height</a:t>
            </a:r>
            <a:endParaRPr lang="en-US" altLang="ko-KR" sz="1200" b="1" dirty="0"/>
          </a:p>
        </p:txBody>
      </p:sp>
      <p:cxnSp>
        <p:nvCxnSpPr>
          <p:cNvPr id="287" name="직선 화살표 연결선 286">
            <a:extLst>
              <a:ext uri="{FF2B5EF4-FFF2-40B4-BE49-F238E27FC236}">
                <a16:creationId xmlns:a16="http://schemas.microsoft.com/office/drawing/2014/main" id="{8551A7AF-5603-4036-A781-589FDC30F6B9}"/>
              </a:ext>
            </a:extLst>
          </p:cNvPr>
          <p:cNvCxnSpPr>
            <a:cxnSpLocks/>
          </p:cNvCxnSpPr>
          <p:nvPr/>
        </p:nvCxnSpPr>
        <p:spPr>
          <a:xfrm flipV="1">
            <a:off x="11408846" y="2037429"/>
            <a:ext cx="0" cy="61190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91" name="순서도: 문서 290">
            <a:extLst>
              <a:ext uri="{FF2B5EF4-FFF2-40B4-BE49-F238E27FC236}">
                <a16:creationId xmlns:a16="http://schemas.microsoft.com/office/drawing/2014/main" id="{78DF3F3D-8C8C-4C10-A6FE-ED4776F078A0}"/>
              </a:ext>
            </a:extLst>
          </p:cNvPr>
          <p:cNvSpPr/>
          <p:nvPr/>
        </p:nvSpPr>
        <p:spPr>
          <a:xfrm>
            <a:off x="10398769" y="1860335"/>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Signup Page</a:t>
            </a:r>
            <a:endParaRPr lang="ko-KR" altLang="en-US" sz="800" dirty="0">
              <a:solidFill>
                <a:schemeClr val="tx1"/>
              </a:solidFill>
              <a:latin typeface="+mn-ea"/>
            </a:endParaRPr>
          </a:p>
        </p:txBody>
      </p:sp>
      <p:sp>
        <p:nvSpPr>
          <p:cNvPr id="292" name="순서도: 데이터 291">
            <a:extLst>
              <a:ext uri="{FF2B5EF4-FFF2-40B4-BE49-F238E27FC236}">
                <a16:creationId xmlns:a16="http://schemas.microsoft.com/office/drawing/2014/main" id="{6E5FD2E6-D982-4738-9D98-049268399F61}"/>
              </a:ext>
            </a:extLst>
          </p:cNvPr>
          <p:cNvSpPr/>
          <p:nvPr/>
        </p:nvSpPr>
        <p:spPr>
          <a:xfrm>
            <a:off x="10422231" y="1342067"/>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293" name="순서도: 판단 292">
            <a:extLst>
              <a:ext uri="{FF2B5EF4-FFF2-40B4-BE49-F238E27FC236}">
                <a16:creationId xmlns:a16="http://schemas.microsoft.com/office/drawing/2014/main" id="{30CAC039-C010-458E-92A4-2236A45BC0B3}"/>
              </a:ext>
            </a:extLst>
          </p:cNvPr>
          <p:cNvSpPr/>
          <p:nvPr/>
        </p:nvSpPr>
        <p:spPr>
          <a:xfrm>
            <a:off x="10555788" y="788135"/>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94" name="직선 화살표 연결선 293">
            <a:extLst>
              <a:ext uri="{FF2B5EF4-FFF2-40B4-BE49-F238E27FC236}">
                <a16:creationId xmlns:a16="http://schemas.microsoft.com/office/drawing/2014/main" id="{7F055438-5D9A-469D-B018-74A015B9A547}"/>
              </a:ext>
            </a:extLst>
          </p:cNvPr>
          <p:cNvCxnSpPr>
            <a:cxnSpLocks/>
            <a:stCxn id="291" idx="0"/>
            <a:endCxn id="292" idx="4"/>
          </p:cNvCxnSpPr>
          <p:nvPr/>
        </p:nvCxnSpPr>
        <p:spPr>
          <a:xfrm flipV="1">
            <a:off x="11024189" y="1612878"/>
            <a:ext cx="23462" cy="24745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95" name="직사각형 294">
            <a:extLst>
              <a:ext uri="{FF2B5EF4-FFF2-40B4-BE49-F238E27FC236}">
                <a16:creationId xmlns:a16="http://schemas.microsoft.com/office/drawing/2014/main" id="{BCBDE6EE-6C2E-467E-B1AF-7888BF50E83A}"/>
              </a:ext>
            </a:extLst>
          </p:cNvPr>
          <p:cNvSpPr/>
          <p:nvPr/>
        </p:nvSpPr>
        <p:spPr>
          <a:xfrm>
            <a:off x="9147929" y="847676"/>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296" name="직선 화살표 연결선 295">
            <a:extLst>
              <a:ext uri="{FF2B5EF4-FFF2-40B4-BE49-F238E27FC236}">
                <a16:creationId xmlns:a16="http://schemas.microsoft.com/office/drawing/2014/main" id="{B184F1F4-E17A-4852-BE0E-C58037F2643B}"/>
              </a:ext>
            </a:extLst>
          </p:cNvPr>
          <p:cNvCxnSpPr>
            <a:cxnSpLocks/>
            <a:stCxn id="292" idx="0"/>
            <a:endCxn id="293" idx="2"/>
          </p:cNvCxnSpPr>
          <p:nvPr/>
        </p:nvCxnSpPr>
        <p:spPr>
          <a:xfrm flipV="1">
            <a:off x="11172735" y="1158293"/>
            <a:ext cx="8473" cy="1837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298" name="그룹 297">
            <a:extLst>
              <a:ext uri="{FF2B5EF4-FFF2-40B4-BE49-F238E27FC236}">
                <a16:creationId xmlns:a16="http://schemas.microsoft.com/office/drawing/2014/main" id="{1EBEE475-66A5-45B3-AE71-070826526D2F}"/>
              </a:ext>
            </a:extLst>
          </p:cNvPr>
          <p:cNvGrpSpPr/>
          <p:nvPr/>
        </p:nvGrpSpPr>
        <p:grpSpPr>
          <a:xfrm>
            <a:off x="9491135" y="1462517"/>
            <a:ext cx="611352" cy="825389"/>
            <a:chOff x="4450548" y="5707001"/>
            <a:chExt cx="611352" cy="825389"/>
          </a:xfrm>
        </p:grpSpPr>
        <p:pic>
          <p:nvPicPr>
            <p:cNvPr id="299" name="그림 298" descr="모니터, 컴퓨터이(가) 표시된 사진&#10;&#10;자동 생성된 설명">
              <a:extLst>
                <a:ext uri="{FF2B5EF4-FFF2-40B4-BE49-F238E27FC236}">
                  <a16:creationId xmlns:a16="http://schemas.microsoft.com/office/drawing/2014/main" id="{C39BBFCF-7F00-423A-A71B-E90CD129B9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00" name="직사각형 299">
              <a:extLst>
                <a:ext uri="{FF2B5EF4-FFF2-40B4-BE49-F238E27FC236}">
                  <a16:creationId xmlns:a16="http://schemas.microsoft.com/office/drawing/2014/main" id="{8CF57BCC-C04B-49B2-89F2-368973BA994D}"/>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cxnSp>
        <p:nvCxnSpPr>
          <p:cNvPr id="301" name="직선 화살표 연결선 300">
            <a:extLst>
              <a:ext uri="{FF2B5EF4-FFF2-40B4-BE49-F238E27FC236}">
                <a16:creationId xmlns:a16="http://schemas.microsoft.com/office/drawing/2014/main" id="{EACF0FB0-DA77-4D48-879E-E57F2BE390A7}"/>
              </a:ext>
            </a:extLst>
          </p:cNvPr>
          <p:cNvCxnSpPr>
            <a:cxnSpLocks/>
            <a:stCxn id="295" idx="2"/>
          </p:cNvCxnSpPr>
          <p:nvPr/>
        </p:nvCxnSpPr>
        <p:spPr>
          <a:xfrm>
            <a:off x="9773349" y="1118487"/>
            <a:ext cx="17064" cy="45554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302" name="순서도: 판단 301">
            <a:extLst>
              <a:ext uri="{FF2B5EF4-FFF2-40B4-BE49-F238E27FC236}">
                <a16:creationId xmlns:a16="http://schemas.microsoft.com/office/drawing/2014/main" id="{F88B592C-B85F-46D4-B442-42DBA74873C2}"/>
              </a:ext>
            </a:extLst>
          </p:cNvPr>
          <p:cNvSpPr/>
          <p:nvPr/>
        </p:nvSpPr>
        <p:spPr>
          <a:xfrm>
            <a:off x="8022412" y="1612878"/>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303" name="직선 화살표 연결선 302">
            <a:extLst>
              <a:ext uri="{FF2B5EF4-FFF2-40B4-BE49-F238E27FC236}">
                <a16:creationId xmlns:a16="http://schemas.microsoft.com/office/drawing/2014/main" id="{25C2C098-B827-45EA-AFA8-6120B4586085}"/>
              </a:ext>
            </a:extLst>
          </p:cNvPr>
          <p:cNvCxnSpPr>
            <a:cxnSpLocks/>
            <a:endCxn id="302" idx="3"/>
          </p:cNvCxnSpPr>
          <p:nvPr/>
        </p:nvCxnSpPr>
        <p:spPr>
          <a:xfrm flipH="1" flipV="1">
            <a:off x="9273252" y="1797957"/>
            <a:ext cx="342778" cy="64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17" name="직선 화살표 연결선 316">
            <a:extLst>
              <a:ext uri="{FF2B5EF4-FFF2-40B4-BE49-F238E27FC236}">
                <a16:creationId xmlns:a16="http://schemas.microsoft.com/office/drawing/2014/main" id="{CD451E49-D866-4468-B539-8445D425AD9B}"/>
              </a:ext>
            </a:extLst>
          </p:cNvPr>
          <p:cNvCxnSpPr>
            <a:cxnSpLocks/>
            <a:stCxn id="293" idx="1"/>
            <a:endCxn id="295" idx="3"/>
          </p:cNvCxnSpPr>
          <p:nvPr/>
        </p:nvCxnSpPr>
        <p:spPr>
          <a:xfrm flipH="1">
            <a:off x="10398769" y="973214"/>
            <a:ext cx="157019" cy="986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320" name="그림 319">
            <a:extLst>
              <a:ext uri="{FF2B5EF4-FFF2-40B4-BE49-F238E27FC236}">
                <a16:creationId xmlns:a16="http://schemas.microsoft.com/office/drawing/2014/main" id="{84854837-3682-4E9E-B10C-BA818FB61D8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3423" t="13194" r="9391" b="26141"/>
          <a:stretch/>
        </p:blipFill>
        <p:spPr>
          <a:xfrm>
            <a:off x="8375360" y="963283"/>
            <a:ext cx="459859" cy="361426"/>
          </a:xfrm>
          <a:prstGeom prst="rect">
            <a:avLst/>
          </a:prstGeom>
        </p:spPr>
      </p:pic>
      <p:sp>
        <p:nvSpPr>
          <p:cNvPr id="321" name="직사각형 320">
            <a:extLst>
              <a:ext uri="{FF2B5EF4-FFF2-40B4-BE49-F238E27FC236}">
                <a16:creationId xmlns:a16="http://schemas.microsoft.com/office/drawing/2014/main" id="{8E2CAD0E-0CC2-44E5-9F5C-980057CB6068}"/>
              </a:ext>
            </a:extLst>
          </p:cNvPr>
          <p:cNvSpPr/>
          <p:nvPr/>
        </p:nvSpPr>
        <p:spPr>
          <a:xfrm>
            <a:off x="6650248" y="1161580"/>
            <a:ext cx="1845932" cy="461665"/>
          </a:xfrm>
          <a:prstGeom prst="rect">
            <a:avLst/>
          </a:prstGeom>
        </p:spPr>
        <p:txBody>
          <a:bodyPr wrap="square">
            <a:spAutoFit/>
          </a:bodyPr>
          <a:lstStyle/>
          <a:p>
            <a:pPr marL="171450" indent="-72000">
              <a:buFont typeface="Arial" panose="020B0604020202020204" pitchFamily="34" charset="0"/>
              <a:buChar char="•"/>
            </a:pPr>
            <a:r>
              <a:rPr lang="en-US" altLang="ko-KR" sz="1200" b="1" dirty="0"/>
              <a:t>Input Information</a:t>
            </a:r>
          </a:p>
          <a:p>
            <a:pPr marL="99450"/>
            <a:r>
              <a:rPr lang="en-US" altLang="ko-KR" sz="1200" b="1"/>
              <a:t>  - User_Data</a:t>
            </a:r>
            <a:endParaRPr lang="en-US" altLang="ko-KR" sz="1200" b="1" dirty="0"/>
          </a:p>
        </p:txBody>
      </p:sp>
      <p:cxnSp>
        <p:nvCxnSpPr>
          <p:cNvPr id="322" name="직선 화살표 연결선 321">
            <a:extLst>
              <a:ext uri="{FF2B5EF4-FFF2-40B4-BE49-F238E27FC236}">
                <a16:creationId xmlns:a16="http://schemas.microsoft.com/office/drawing/2014/main" id="{349F259C-F8ED-418E-8760-7B009B8C0C75}"/>
              </a:ext>
            </a:extLst>
          </p:cNvPr>
          <p:cNvCxnSpPr>
            <a:cxnSpLocks/>
          </p:cNvCxnSpPr>
          <p:nvPr/>
        </p:nvCxnSpPr>
        <p:spPr>
          <a:xfrm flipV="1">
            <a:off x="8624370" y="1346261"/>
            <a:ext cx="0" cy="25493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324" name="직사각형 323">
            <a:extLst>
              <a:ext uri="{FF2B5EF4-FFF2-40B4-BE49-F238E27FC236}">
                <a16:creationId xmlns:a16="http://schemas.microsoft.com/office/drawing/2014/main" id="{5DC9E134-2D46-4F0F-8D5A-CAA0C47B65E6}"/>
              </a:ext>
            </a:extLst>
          </p:cNvPr>
          <p:cNvSpPr/>
          <p:nvPr/>
        </p:nvSpPr>
        <p:spPr>
          <a:xfrm>
            <a:off x="8784640" y="1103012"/>
            <a:ext cx="317715" cy="215444"/>
          </a:xfrm>
          <a:prstGeom prst="rect">
            <a:avLst/>
          </a:prstGeom>
        </p:spPr>
        <p:txBody>
          <a:bodyPr wrap="none">
            <a:spAutoFit/>
          </a:bodyPr>
          <a:lstStyle/>
          <a:p>
            <a:pPr algn="ctr"/>
            <a:r>
              <a:rPr lang="en-US" altLang="ko-KR" sz="800">
                <a:latin typeface="+mn-ea"/>
              </a:rPr>
              <a:t>DB</a:t>
            </a:r>
            <a:endParaRPr lang="en-US" altLang="ko-KR" sz="800" dirty="0">
              <a:latin typeface="+mn-ea"/>
            </a:endParaRPr>
          </a:p>
        </p:txBody>
      </p:sp>
      <p:sp>
        <p:nvSpPr>
          <p:cNvPr id="325" name="TextBox 324">
            <a:extLst>
              <a:ext uri="{FF2B5EF4-FFF2-40B4-BE49-F238E27FC236}">
                <a16:creationId xmlns:a16="http://schemas.microsoft.com/office/drawing/2014/main" id="{95741D8B-A39A-4913-875B-85938127A2E4}"/>
              </a:ext>
            </a:extLst>
          </p:cNvPr>
          <p:cNvSpPr txBox="1"/>
          <p:nvPr/>
        </p:nvSpPr>
        <p:spPr>
          <a:xfrm>
            <a:off x="8035026" y="1459204"/>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326" name="연결선: 꺾임 325">
            <a:extLst>
              <a:ext uri="{FF2B5EF4-FFF2-40B4-BE49-F238E27FC236}">
                <a16:creationId xmlns:a16="http://schemas.microsoft.com/office/drawing/2014/main" id="{68004803-DC0C-44D4-8826-C91CED2FD6FB}"/>
              </a:ext>
            </a:extLst>
          </p:cNvPr>
          <p:cNvCxnSpPr>
            <a:cxnSpLocks/>
            <a:stCxn id="293" idx="3"/>
            <a:endCxn id="292" idx="5"/>
          </p:cNvCxnSpPr>
          <p:nvPr/>
        </p:nvCxnSpPr>
        <p:spPr>
          <a:xfrm flipH="1">
            <a:off x="11547987" y="973214"/>
            <a:ext cx="258641" cy="504259"/>
          </a:xfrm>
          <a:prstGeom prst="bentConnector3">
            <a:avLst>
              <a:gd name="adj1" fmla="val -88385"/>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30" name="TextBox 329">
            <a:extLst>
              <a:ext uri="{FF2B5EF4-FFF2-40B4-BE49-F238E27FC236}">
                <a16:creationId xmlns:a16="http://schemas.microsoft.com/office/drawing/2014/main" id="{F35D1D07-694B-4DD1-9C0E-81E337A1A569}"/>
              </a:ext>
            </a:extLst>
          </p:cNvPr>
          <p:cNvSpPr txBox="1"/>
          <p:nvPr/>
        </p:nvSpPr>
        <p:spPr>
          <a:xfrm>
            <a:off x="11760030" y="1109265"/>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4" name="연결선: 꺾임 333">
            <a:extLst>
              <a:ext uri="{FF2B5EF4-FFF2-40B4-BE49-F238E27FC236}">
                <a16:creationId xmlns:a16="http://schemas.microsoft.com/office/drawing/2014/main" id="{047BF433-EC00-4774-94DF-D9327A64FC01}"/>
              </a:ext>
            </a:extLst>
          </p:cNvPr>
          <p:cNvCxnSpPr>
            <a:cxnSpLocks/>
            <a:stCxn id="302" idx="1"/>
            <a:endCxn id="293" idx="0"/>
          </p:cNvCxnSpPr>
          <p:nvPr/>
        </p:nvCxnSpPr>
        <p:spPr>
          <a:xfrm rot="10800000" flipH="1">
            <a:off x="8022412" y="788135"/>
            <a:ext cx="3158796" cy="1009822"/>
          </a:xfrm>
          <a:prstGeom prst="bentConnector4">
            <a:avLst>
              <a:gd name="adj1" fmla="val -7237"/>
              <a:gd name="adj2" fmla="val 122638"/>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40" name="TextBox 339">
            <a:extLst>
              <a:ext uri="{FF2B5EF4-FFF2-40B4-BE49-F238E27FC236}">
                <a16:creationId xmlns:a16="http://schemas.microsoft.com/office/drawing/2014/main" id="{DFAE9249-5482-4F91-9EC1-4D770370C894}"/>
              </a:ext>
            </a:extLst>
          </p:cNvPr>
          <p:cNvSpPr txBox="1"/>
          <p:nvPr/>
        </p:nvSpPr>
        <p:spPr>
          <a:xfrm>
            <a:off x="9908820" y="343940"/>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41" name="직선 화살표 연결선 340">
            <a:extLst>
              <a:ext uri="{FF2B5EF4-FFF2-40B4-BE49-F238E27FC236}">
                <a16:creationId xmlns:a16="http://schemas.microsoft.com/office/drawing/2014/main" id="{6FA9A0C4-AC8B-433E-945E-0A1E25DBED07}"/>
              </a:ext>
            </a:extLst>
          </p:cNvPr>
          <p:cNvCxnSpPr>
            <a:cxnSpLocks/>
            <a:endCxn id="285" idx="1"/>
          </p:cNvCxnSpPr>
          <p:nvPr/>
        </p:nvCxnSpPr>
        <p:spPr>
          <a:xfrm flipV="1">
            <a:off x="2307726" y="6351980"/>
            <a:ext cx="1064499" cy="1514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9" name="직선 화살표 연결선 348">
            <a:extLst>
              <a:ext uri="{FF2B5EF4-FFF2-40B4-BE49-F238E27FC236}">
                <a16:creationId xmlns:a16="http://schemas.microsoft.com/office/drawing/2014/main" id="{ABCE73F9-C39D-40DB-A9D8-0E5AC5B15594}"/>
              </a:ext>
            </a:extLst>
          </p:cNvPr>
          <p:cNvCxnSpPr>
            <a:cxnSpLocks/>
            <a:stCxn id="97" idx="2"/>
          </p:cNvCxnSpPr>
          <p:nvPr/>
        </p:nvCxnSpPr>
        <p:spPr>
          <a:xfrm>
            <a:off x="8993404" y="2997041"/>
            <a:ext cx="20626" cy="25416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71" name="연결선: 꺾임 370">
            <a:extLst>
              <a:ext uri="{FF2B5EF4-FFF2-40B4-BE49-F238E27FC236}">
                <a16:creationId xmlns:a16="http://schemas.microsoft.com/office/drawing/2014/main" id="{05A2DA96-9136-4F6F-97F0-8230856307C0}"/>
              </a:ext>
            </a:extLst>
          </p:cNvPr>
          <p:cNvCxnSpPr>
            <a:cxnSpLocks/>
            <a:stCxn id="147" idx="2"/>
            <a:endCxn id="5" idx="3"/>
          </p:cNvCxnSpPr>
          <p:nvPr/>
        </p:nvCxnSpPr>
        <p:spPr>
          <a:xfrm rot="5400000" flipH="1">
            <a:off x="6560994" y="2127191"/>
            <a:ext cx="4456954" cy="4469437"/>
          </a:xfrm>
          <a:prstGeom prst="bentConnector4">
            <a:avLst>
              <a:gd name="adj1" fmla="val -5129"/>
              <a:gd name="adj2" fmla="val 64104"/>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87" name="TextBox 386">
            <a:extLst>
              <a:ext uri="{FF2B5EF4-FFF2-40B4-BE49-F238E27FC236}">
                <a16:creationId xmlns:a16="http://schemas.microsoft.com/office/drawing/2014/main" id="{35C3E5B7-1CBD-40C5-A7FF-266F921B3855}"/>
              </a:ext>
            </a:extLst>
          </p:cNvPr>
          <p:cNvSpPr txBox="1"/>
          <p:nvPr/>
        </p:nvSpPr>
        <p:spPr>
          <a:xfrm>
            <a:off x="10542824" y="6640063"/>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390" name="순서도: 문서 389">
            <a:extLst>
              <a:ext uri="{FF2B5EF4-FFF2-40B4-BE49-F238E27FC236}">
                <a16:creationId xmlns:a16="http://schemas.microsoft.com/office/drawing/2014/main" id="{1270B7B8-6F6A-45B6-98F9-4E3586BE9FE6}"/>
              </a:ext>
            </a:extLst>
          </p:cNvPr>
          <p:cNvSpPr/>
          <p:nvPr/>
        </p:nvSpPr>
        <p:spPr>
          <a:xfrm>
            <a:off x="8442229" y="3262900"/>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latin typeface="+mn-ea"/>
              </a:rPr>
              <a:t>Chatting detail Page</a:t>
            </a:r>
            <a:endParaRPr lang="ko-KR" altLang="en-US" sz="800" dirty="0">
              <a:solidFill>
                <a:schemeClr val="tx1"/>
              </a:solidFill>
              <a:latin typeface="+mn-ea"/>
            </a:endParaRPr>
          </a:p>
        </p:txBody>
      </p:sp>
    </p:spTree>
    <p:extLst>
      <p:ext uri="{BB962C8B-B14F-4D97-AF65-F5344CB8AC3E}">
        <p14:creationId xmlns:p14="http://schemas.microsoft.com/office/powerpoint/2010/main" val="94708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1080820211"/>
              </p:ext>
            </p:extLst>
          </p:nvPr>
        </p:nvGraphicFramePr>
        <p:xfrm>
          <a:off x="1293880" y="1844824"/>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V1.0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2021/06/01</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핏</a:t>
                      </a:r>
                      <a:r>
                        <a:rPr lang="en-US" altLang="ko-KR" sz="900" dirty="0">
                          <a:solidFill>
                            <a:schemeClr val="tx1"/>
                          </a:solidFill>
                        </a:rPr>
                        <a:t>-</a:t>
                      </a:r>
                      <a:r>
                        <a:rPr lang="ko-KR" altLang="en-US" sz="900" dirty="0">
                          <a:solidFill>
                            <a:schemeClr val="tx1"/>
                          </a:solidFill>
                        </a:rPr>
                        <a:t>시방 프로젝트 </a:t>
                      </a:r>
                      <a:r>
                        <a:rPr lang="en-US" altLang="ko-KR" sz="900" dirty="0">
                          <a:solidFill>
                            <a:schemeClr val="tx1"/>
                          </a:solidFill>
                        </a:rPr>
                        <a:t>Version 1</a:t>
                      </a:r>
                      <a:r>
                        <a:rPr lang="ko-KR" altLang="en-US" sz="900" dirty="0">
                          <a:solidFill>
                            <a:schemeClr val="tx1"/>
                          </a:solidFill>
                        </a:rPr>
                        <a:t> 배포 완료</a:t>
                      </a:r>
                      <a:r>
                        <a:rPr lang="en-US" altLang="ko-KR" sz="900" dirty="0">
                          <a:solidFill>
                            <a:schemeClr val="tx1"/>
                          </a:solidFill>
                        </a:rPr>
                        <a: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rPr>
                        <a:t>Code-15</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pic>
        <p:nvPicPr>
          <p:cNvPr id="6" name="그림 5">
            <a:extLst>
              <a:ext uri="{FF2B5EF4-FFF2-40B4-BE49-F238E27FC236}">
                <a16:creationId xmlns:a16="http://schemas.microsoft.com/office/drawing/2014/main" id="{88A5BB3B-DB1A-224C-9131-148D541E0A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43" y="5735461"/>
            <a:ext cx="660004" cy="676004"/>
          </a:xfrm>
          <a:prstGeom prst="rect">
            <a:avLst/>
          </a:prstGeom>
        </p:spPr>
      </p:pic>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3464485835"/>
              </p:ext>
            </p:extLst>
          </p:nvPr>
        </p:nvGraphicFramePr>
        <p:xfrm>
          <a:off x="779545" y="1268761"/>
          <a:ext cx="10225124" cy="4320477"/>
        </p:xfrm>
        <a:graphic>
          <a:graphicData uri="http://schemas.openxmlformats.org/drawingml/2006/table">
            <a:tbl>
              <a:tblPr>
                <a:tableStyleId>{5C22544A-7EE6-4342-B048-85BDC9FD1C3A}</a:tableStyleId>
              </a:tblPr>
              <a:tblGrid>
                <a:gridCol w="1375782">
                  <a:extLst>
                    <a:ext uri="{9D8B030D-6E8A-4147-A177-3AD203B41FA5}">
                      <a16:colId xmlns:a16="http://schemas.microsoft.com/office/drawing/2014/main" val="20000"/>
                    </a:ext>
                  </a:extLst>
                </a:gridCol>
                <a:gridCol w="8849342">
                  <a:extLst>
                    <a:ext uri="{9D8B030D-6E8A-4147-A177-3AD203B41FA5}">
                      <a16:colId xmlns:a16="http://schemas.microsoft.com/office/drawing/2014/main" val="20005"/>
                    </a:ext>
                  </a:extLst>
                </a:gridCol>
              </a:tblGrid>
              <a:tr h="366431">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77719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l" latinLnBrk="1">
                        <a:lnSpc>
                          <a:spcPct val="130000"/>
                        </a:lnSpc>
                        <a:buFont typeface="Arial" panose="020B0604020202020204" pitchFamily="34" charset="0"/>
                        <a:buChar char="•"/>
                      </a:pPr>
                      <a:r>
                        <a:rPr lang="ko-KR" altLang="en-US" sz="900" dirty="0" err="1"/>
                        <a:t>범유행</a:t>
                      </a:r>
                      <a:r>
                        <a:rPr lang="ko-KR" altLang="en-US" sz="900" dirty="0"/>
                        <a:t> 사태 이후 외부 출입이 이전보다 자유롭지 </a:t>
                      </a:r>
                      <a:r>
                        <a:rPr lang="ko-KR" altLang="en-US" sz="900" dirty="0" err="1"/>
                        <a:t>못해짐으로</a:t>
                      </a:r>
                      <a:r>
                        <a:rPr lang="ko-KR" altLang="en-US" sz="900" dirty="0"/>
                        <a:t> 인해서 사람들의 활동량이 압도적으로 줄어들었으며</a:t>
                      </a:r>
                      <a:r>
                        <a:rPr lang="en-US" altLang="ko-KR" sz="900" dirty="0"/>
                        <a:t>, </a:t>
                      </a:r>
                      <a:br>
                        <a:rPr lang="en-US" altLang="ko-KR" sz="900" dirty="0"/>
                      </a:br>
                      <a:r>
                        <a:rPr lang="ko-KR" altLang="en-US" sz="900" dirty="0"/>
                        <a:t>문화체육관광부에서도 개인의 운동량 </a:t>
                      </a:r>
                      <a:r>
                        <a:rPr lang="ko-KR" altLang="en-US" sz="900" dirty="0" err="1"/>
                        <a:t>증진등</a:t>
                      </a:r>
                      <a:r>
                        <a:rPr lang="ko-KR" altLang="en-US" sz="900" dirty="0"/>
                        <a:t> 문제점 해소를 위해서 </a:t>
                      </a:r>
                      <a:r>
                        <a:rPr lang="en-US" altLang="ko-KR" sz="900" dirty="0"/>
                        <a:t>"</a:t>
                      </a:r>
                      <a:r>
                        <a:rPr lang="ko-KR" altLang="en-US" sz="900" dirty="0" err="1"/>
                        <a:t>집콕운동</a:t>
                      </a:r>
                      <a:r>
                        <a:rPr lang="en-US" altLang="ko-KR" sz="900" dirty="0"/>
                        <a:t>" </a:t>
                      </a:r>
                      <a:r>
                        <a:rPr lang="ko-KR" altLang="en-US" sz="900" dirty="0"/>
                        <a:t>이라는 </a:t>
                      </a:r>
                      <a:br>
                        <a:rPr lang="en-US" altLang="ko-KR" sz="900" dirty="0"/>
                      </a:br>
                      <a:r>
                        <a:rPr lang="ko-KR" altLang="en-US" sz="900" dirty="0" err="1"/>
                        <a:t>홈트레이닝</a:t>
                      </a:r>
                      <a:r>
                        <a:rPr lang="ko-KR" altLang="en-US" sz="900" dirty="0"/>
                        <a:t> 활성화를 위한 여러 활동을 하는 것을 보고 제작하게 되었습니다</a:t>
                      </a:r>
                      <a:r>
                        <a:rPr lang="en-US" altLang="ko-KR" sz="900" dirty="0"/>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709801">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시간과 장소에 </a:t>
                      </a:r>
                      <a:r>
                        <a:rPr lang="ko-KR" altLang="en-US" sz="900" dirty="0" err="1">
                          <a:solidFill>
                            <a:schemeClr val="tx1"/>
                          </a:solidFill>
                          <a:latin typeface="+mn-ea"/>
                          <a:ea typeface="+mn-ea"/>
                        </a:rPr>
                        <a:t>구애받지말고</a:t>
                      </a:r>
                      <a:r>
                        <a:rPr lang="ko-KR" altLang="en-US" sz="900" dirty="0">
                          <a:solidFill>
                            <a:schemeClr val="tx1"/>
                          </a:solidFill>
                          <a:latin typeface="+mn-ea"/>
                          <a:ea typeface="+mn-ea"/>
                        </a:rPr>
                        <a:t> 집에서 운동하자</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자세 추정을 통해 모든 기기로 해당 웹 서비스에 접속하여 운동을 진행할 수 있습니다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709801">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운동을 잘 알지못하는 사용자들에게 하나의 길잡이와 같은 역할이 될 것이라고 생각합니다</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지역의 트레이너들과의 </a:t>
                      </a:r>
                      <a:r>
                        <a:rPr lang="en-US" altLang="ko-KR" sz="900" dirty="0">
                          <a:solidFill>
                            <a:schemeClr val="tx1"/>
                          </a:solidFill>
                          <a:latin typeface="+mn-ea"/>
                          <a:ea typeface="+mn-ea"/>
                        </a:rPr>
                        <a:t>Meet-Up</a:t>
                      </a:r>
                      <a:r>
                        <a:rPr lang="ko-KR" altLang="en-US" sz="900" dirty="0">
                          <a:solidFill>
                            <a:schemeClr val="tx1"/>
                          </a:solidFill>
                          <a:latin typeface="+mn-ea"/>
                          <a:ea typeface="+mn-ea"/>
                        </a:rPr>
                        <a:t>이 가능하므로 지역 헬스장과 트레이너와의 온</a:t>
                      </a:r>
                      <a:r>
                        <a:rPr lang="en-US" altLang="ko-KR" sz="900" dirty="0">
                          <a:solidFill>
                            <a:schemeClr val="tx1"/>
                          </a:solidFill>
                          <a:latin typeface="+mn-ea"/>
                          <a:ea typeface="+mn-ea"/>
                        </a:rPr>
                        <a:t>/</a:t>
                      </a:r>
                      <a:r>
                        <a:rPr lang="ko-KR" altLang="en-US" sz="900" dirty="0">
                          <a:solidFill>
                            <a:schemeClr val="tx1"/>
                          </a:solidFill>
                          <a:latin typeface="+mn-ea"/>
                          <a:ea typeface="+mn-ea"/>
                        </a:rPr>
                        <a:t>오프라인 활성화를 위한 서비스가 될 수 있다고 생각합니다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709801">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자세 추정을 통한 운동 자세 교정</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랭킹</a:t>
                      </a:r>
                      <a:r>
                        <a:rPr lang="en-US" altLang="ko-KR" sz="900" dirty="0">
                          <a:solidFill>
                            <a:schemeClr val="tx1"/>
                          </a:solidFill>
                          <a:latin typeface="+mn-ea"/>
                          <a:ea typeface="+mn-ea"/>
                        </a:rPr>
                        <a:t>,</a:t>
                      </a:r>
                      <a:r>
                        <a:rPr lang="ko-KR" altLang="en-US" sz="900" dirty="0">
                          <a:solidFill>
                            <a:schemeClr val="tx1"/>
                          </a:solidFill>
                          <a:latin typeface="+mn-ea"/>
                          <a:ea typeface="+mn-ea"/>
                        </a:rPr>
                        <a:t> 업적</a:t>
                      </a:r>
                      <a:r>
                        <a:rPr lang="en-US" altLang="ko-KR" sz="900" dirty="0">
                          <a:solidFill>
                            <a:schemeClr val="tx1"/>
                          </a:solidFill>
                          <a:latin typeface="+mn-ea"/>
                          <a:ea typeface="+mn-ea"/>
                        </a:rPr>
                        <a:t>,</a:t>
                      </a:r>
                      <a:r>
                        <a:rPr lang="ko-KR" altLang="en-US" sz="900" dirty="0">
                          <a:solidFill>
                            <a:schemeClr val="tx1"/>
                          </a:solidFill>
                          <a:latin typeface="+mn-ea"/>
                          <a:ea typeface="+mn-ea"/>
                        </a:rPr>
                        <a:t> 월간</a:t>
                      </a:r>
                      <a:r>
                        <a:rPr lang="en-US" altLang="ko-KR" sz="900" dirty="0">
                          <a:solidFill>
                            <a:schemeClr val="tx1"/>
                          </a:solidFill>
                          <a:latin typeface="+mn-ea"/>
                          <a:ea typeface="+mn-ea"/>
                        </a:rPr>
                        <a:t>/</a:t>
                      </a:r>
                      <a:r>
                        <a:rPr lang="ko-KR" altLang="en-US" sz="900" dirty="0">
                          <a:solidFill>
                            <a:schemeClr val="tx1"/>
                          </a:solidFill>
                          <a:latin typeface="+mn-ea"/>
                          <a:ea typeface="+mn-ea"/>
                        </a:rPr>
                        <a:t>주간 분석</a:t>
                      </a:r>
                      <a:r>
                        <a:rPr lang="en-US" altLang="ko-KR" sz="900" dirty="0">
                          <a:solidFill>
                            <a:schemeClr val="tx1"/>
                          </a:solidFill>
                          <a:latin typeface="+mn-ea"/>
                          <a:ea typeface="+mn-ea"/>
                        </a:rPr>
                        <a:t>,</a:t>
                      </a:r>
                      <a:r>
                        <a:rPr lang="ko-KR" altLang="en-US" sz="900" dirty="0">
                          <a:solidFill>
                            <a:schemeClr val="tx1"/>
                          </a:solidFill>
                          <a:latin typeface="+mn-ea"/>
                          <a:ea typeface="+mn-ea"/>
                        </a:rPr>
                        <a:t> 운동 기록 확인</a:t>
                      </a:r>
                      <a:r>
                        <a:rPr lang="en-US" altLang="ko-KR" sz="900" dirty="0">
                          <a:solidFill>
                            <a:schemeClr val="tx1"/>
                          </a:solidFill>
                          <a:latin typeface="+mn-ea"/>
                          <a:ea typeface="+mn-ea"/>
                        </a:rPr>
                        <a:t>,</a:t>
                      </a:r>
                      <a:r>
                        <a:rPr lang="ko-KR" altLang="en-US" sz="900" dirty="0">
                          <a:solidFill>
                            <a:schemeClr val="tx1"/>
                          </a:solidFill>
                          <a:latin typeface="+mn-ea"/>
                          <a:ea typeface="+mn-ea"/>
                        </a:rPr>
                        <a:t> </a:t>
                      </a:r>
                      <a:r>
                        <a:rPr lang="en-US" altLang="ko-KR" sz="900" dirty="0">
                          <a:solidFill>
                            <a:schemeClr val="tx1"/>
                          </a:solidFill>
                          <a:latin typeface="+mn-ea"/>
                          <a:ea typeface="+mn-ea"/>
                        </a:rPr>
                        <a:t>SNS</a:t>
                      </a:r>
                      <a:r>
                        <a:rPr lang="ko-KR" altLang="en-US" sz="900" dirty="0">
                          <a:solidFill>
                            <a:schemeClr val="tx1"/>
                          </a:solidFill>
                          <a:latin typeface="+mn-ea"/>
                          <a:ea typeface="+mn-ea"/>
                        </a:rPr>
                        <a:t>로 운동 영상 공유</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지역 트레이너와의 채팅을 통한 온</a:t>
                      </a:r>
                      <a:r>
                        <a:rPr lang="en-US" altLang="ko-KR" sz="900" dirty="0">
                          <a:solidFill>
                            <a:schemeClr val="tx1"/>
                          </a:solidFill>
                          <a:latin typeface="+mn-ea"/>
                          <a:ea typeface="+mn-ea"/>
                        </a:rPr>
                        <a:t>/</a:t>
                      </a:r>
                      <a:r>
                        <a:rPr lang="ko-KR" altLang="en-US" sz="900" dirty="0">
                          <a:solidFill>
                            <a:schemeClr val="tx1"/>
                          </a:solidFill>
                          <a:latin typeface="+mn-ea"/>
                          <a:ea typeface="+mn-ea"/>
                        </a:rPr>
                        <a:t>오프라인 </a:t>
                      </a:r>
                      <a:r>
                        <a:rPr lang="en-US" altLang="ko-KR" sz="900" dirty="0">
                          <a:solidFill>
                            <a:schemeClr val="tx1"/>
                          </a:solidFill>
                          <a:latin typeface="+mn-ea"/>
                          <a:ea typeface="+mn-ea"/>
                        </a:rPr>
                        <a:t>Meet-Up.</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1827172"/>
                  </a:ext>
                </a:extLst>
              </a:tr>
              <a:tr h="709801">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err="1">
                          <a:solidFill>
                            <a:schemeClr val="tx1"/>
                          </a:solidFill>
                          <a:latin typeface="+mn-ea"/>
                          <a:ea typeface="+mn-ea"/>
                        </a:rPr>
                        <a:t>하이브리드</a:t>
                      </a:r>
                      <a:r>
                        <a:rPr lang="ko-KR" altLang="en-US" sz="900" dirty="0">
                          <a:solidFill>
                            <a:schemeClr val="tx1"/>
                          </a:solidFill>
                          <a:latin typeface="+mn-ea"/>
                          <a:ea typeface="+mn-ea"/>
                        </a:rPr>
                        <a:t> </a:t>
                      </a:r>
                      <a:r>
                        <a:rPr lang="ko-KR" altLang="en-US" sz="900" dirty="0" err="1">
                          <a:solidFill>
                            <a:schemeClr val="tx1"/>
                          </a:solidFill>
                          <a:latin typeface="+mn-ea"/>
                          <a:ea typeface="+mn-ea"/>
                        </a:rPr>
                        <a:t>웹앱으로</a:t>
                      </a:r>
                      <a:r>
                        <a:rPr lang="ko-KR" altLang="en-US" sz="900" dirty="0">
                          <a:solidFill>
                            <a:schemeClr val="tx1"/>
                          </a:solidFill>
                          <a:latin typeface="+mn-ea"/>
                          <a:ea typeface="+mn-ea"/>
                        </a:rPr>
                        <a:t> 개발되었으며</a:t>
                      </a:r>
                      <a:r>
                        <a:rPr lang="en-US" altLang="ko-KR" sz="900" dirty="0">
                          <a:solidFill>
                            <a:schemeClr val="tx1"/>
                          </a:solidFill>
                          <a:latin typeface="+mn-ea"/>
                          <a:ea typeface="+mn-ea"/>
                        </a:rPr>
                        <a:t>,</a:t>
                      </a:r>
                      <a:r>
                        <a:rPr lang="ko-KR" altLang="en-US" sz="900" dirty="0">
                          <a:solidFill>
                            <a:schemeClr val="tx1"/>
                          </a:solidFill>
                          <a:latin typeface="+mn-ea"/>
                          <a:ea typeface="+mn-ea"/>
                        </a:rPr>
                        <a:t> 모바일 환경에서도 모든 기능을 제공합니다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extLst>
                  <a:ext uri="{0D108BD9-81ED-4DB2-BD59-A6C34878D82A}">
                    <a16:rowId xmlns:a16="http://schemas.microsoft.com/office/drawing/2014/main" val="4171527082"/>
                  </a:ext>
                </a:extLst>
              </a:tr>
              <a:tr h="337647">
                <a:tc gridSpan="2">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16981493"/>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pic>
        <p:nvPicPr>
          <p:cNvPr id="6" name="그림 5">
            <a:extLst>
              <a:ext uri="{FF2B5EF4-FFF2-40B4-BE49-F238E27FC236}">
                <a16:creationId xmlns:a16="http://schemas.microsoft.com/office/drawing/2014/main" id="{E053A2AC-F972-DF47-9470-0F3588A639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43" y="5735461"/>
            <a:ext cx="660004" cy="676004"/>
          </a:xfrm>
          <a:prstGeom prst="rect">
            <a:avLst/>
          </a:prstGeom>
        </p:spPr>
      </p:pic>
    </p:spTree>
    <p:extLst>
      <p:ext uri="{BB962C8B-B14F-4D97-AF65-F5344CB8AC3E}">
        <p14:creationId xmlns:p14="http://schemas.microsoft.com/office/powerpoint/2010/main" val="1226455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noFill/>
        </p:spPr>
        <p:txBody>
          <a:bodyPr/>
          <a:lstStyle/>
          <a:p>
            <a:r>
              <a:rPr lang="ko-KR" altLang="en-US" dirty="0"/>
              <a:t>개발 진행도</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3491247283"/>
              </p:ext>
            </p:extLst>
          </p:nvPr>
        </p:nvGraphicFramePr>
        <p:xfrm>
          <a:off x="779545" y="1257050"/>
          <a:ext cx="10225124" cy="4343900"/>
        </p:xfrm>
        <a:graphic>
          <a:graphicData uri="http://schemas.openxmlformats.org/drawingml/2006/table">
            <a:tbl>
              <a:tblPr>
                <a:tableStyleId>{5940675A-B579-460E-94D1-54222C63F5DA}</a:tableStyleId>
              </a:tblPr>
              <a:tblGrid>
                <a:gridCol w="1337207">
                  <a:extLst>
                    <a:ext uri="{9D8B030D-6E8A-4147-A177-3AD203B41FA5}">
                      <a16:colId xmlns:a16="http://schemas.microsoft.com/office/drawing/2014/main" val="20000"/>
                    </a:ext>
                  </a:extLst>
                </a:gridCol>
                <a:gridCol w="286707">
                  <a:extLst>
                    <a:ext uri="{9D8B030D-6E8A-4147-A177-3AD203B41FA5}">
                      <a16:colId xmlns:a16="http://schemas.microsoft.com/office/drawing/2014/main" val="20005"/>
                    </a:ext>
                  </a:extLst>
                </a:gridCol>
                <a:gridCol w="286707">
                  <a:extLst>
                    <a:ext uri="{9D8B030D-6E8A-4147-A177-3AD203B41FA5}">
                      <a16:colId xmlns:a16="http://schemas.microsoft.com/office/drawing/2014/main" val="1932864301"/>
                    </a:ext>
                  </a:extLst>
                </a:gridCol>
                <a:gridCol w="286707">
                  <a:extLst>
                    <a:ext uri="{9D8B030D-6E8A-4147-A177-3AD203B41FA5}">
                      <a16:colId xmlns:a16="http://schemas.microsoft.com/office/drawing/2014/main" val="627806087"/>
                    </a:ext>
                  </a:extLst>
                </a:gridCol>
                <a:gridCol w="286707">
                  <a:extLst>
                    <a:ext uri="{9D8B030D-6E8A-4147-A177-3AD203B41FA5}">
                      <a16:colId xmlns:a16="http://schemas.microsoft.com/office/drawing/2014/main" val="371778404"/>
                    </a:ext>
                  </a:extLst>
                </a:gridCol>
                <a:gridCol w="286707">
                  <a:extLst>
                    <a:ext uri="{9D8B030D-6E8A-4147-A177-3AD203B41FA5}">
                      <a16:colId xmlns:a16="http://schemas.microsoft.com/office/drawing/2014/main" val="305405284"/>
                    </a:ext>
                  </a:extLst>
                </a:gridCol>
                <a:gridCol w="286707">
                  <a:extLst>
                    <a:ext uri="{9D8B030D-6E8A-4147-A177-3AD203B41FA5}">
                      <a16:colId xmlns:a16="http://schemas.microsoft.com/office/drawing/2014/main" val="29543921"/>
                    </a:ext>
                  </a:extLst>
                </a:gridCol>
                <a:gridCol w="286707">
                  <a:extLst>
                    <a:ext uri="{9D8B030D-6E8A-4147-A177-3AD203B41FA5}">
                      <a16:colId xmlns:a16="http://schemas.microsoft.com/office/drawing/2014/main" val="4273928552"/>
                    </a:ext>
                  </a:extLst>
                </a:gridCol>
                <a:gridCol w="286707">
                  <a:extLst>
                    <a:ext uri="{9D8B030D-6E8A-4147-A177-3AD203B41FA5}">
                      <a16:colId xmlns:a16="http://schemas.microsoft.com/office/drawing/2014/main" val="844272191"/>
                    </a:ext>
                  </a:extLst>
                </a:gridCol>
                <a:gridCol w="286707">
                  <a:extLst>
                    <a:ext uri="{9D8B030D-6E8A-4147-A177-3AD203B41FA5}">
                      <a16:colId xmlns:a16="http://schemas.microsoft.com/office/drawing/2014/main" val="1347387674"/>
                    </a:ext>
                  </a:extLst>
                </a:gridCol>
                <a:gridCol w="286707">
                  <a:extLst>
                    <a:ext uri="{9D8B030D-6E8A-4147-A177-3AD203B41FA5}">
                      <a16:colId xmlns:a16="http://schemas.microsoft.com/office/drawing/2014/main" val="1781131391"/>
                    </a:ext>
                  </a:extLst>
                </a:gridCol>
                <a:gridCol w="286707">
                  <a:extLst>
                    <a:ext uri="{9D8B030D-6E8A-4147-A177-3AD203B41FA5}">
                      <a16:colId xmlns:a16="http://schemas.microsoft.com/office/drawing/2014/main" val="384615516"/>
                    </a:ext>
                  </a:extLst>
                </a:gridCol>
                <a:gridCol w="286707">
                  <a:extLst>
                    <a:ext uri="{9D8B030D-6E8A-4147-A177-3AD203B41FA5}">
                      <a16:colId xmlns:a16="http://schemas.microsoft.com/office/drawing/2014/main" val="2585931872"/>
                    </a:ext>
                  </a:extLst>
                </a:gridCol>
                <a:gridCol w="286707">
                  <a:extLst>
                    <a:ext uri="{9D8B030D-6E8A-4147-A177-3AD203B41FA5}">
                      <a16:colId xmlns:a16="http://schemas.microsoft.com/office/drawing/2014/main" val="1608020694"/>
                    </a:ext>
                  </a:extLst>
                </a:gridCol>
                <a:gridCol w="286707">
                  <a:extLst>
                    <a:ext uri="{9D8B030D-6E8A-4147-A177-3AD203B41FA5}">
                      <a16:colId xmlns:a16="http://schemas.microsoft.com/office/drawing/2014/main" val="4164423105"/>
                    </a:ext>
                  </a:extLst>
                </a:gridCol>
                <a:gridCol w="286707">
                  <a:extLst>
                    <a:ext uri="{9D8B030D-6E8A-4147-A177-3AD203B41FA5}">
                      <a16:colId xmlns:a16="http://schemas.microsoft.com/office/drawing/2014/main" val="3233058977"/>
                    </a:ext>
                  </a:extLst>
                </a:gridCol>
                <a:gridCol w="286707">
                  <a:extLst>
                    <a:ext uri="{9D8B030D-6E8A-4147-A177-3AD203B41FA5}">
                      <a16:colId xmlns:a16="http://schemas.microsoft.com/office/drawing/2014/main" val="2889151618"/>
                    </a:ext>
                  </a:extLst>
                </a:gridCol>
                <a:gridCol w="286707">
                  <a:extLst>
                    <a:ext uri="{9D8B030D-6E8A-4147-A177-3AD203B41FA5}">
                      <a16:colId xmlns:a16="http://schemas.microsoft.com/office/drawing/2014/main" val="560411669"/>
                    </a:ext>
                  </a:extLst>
                </a:gridCol>
                <a:gridCol w="286707">
                  <a:extLst>
                    <a:ext uri="{9D8B030D-6E8A-4147-A177-3AD203B41FA5}">
                      <a16:colId xmlns:a16="http://schemas.microsoft.com/office/drawing/2014/main" val="3884846165"/>
                    </a:ext>
                  </a:extLst>
                </a:gridCol>
                <a:gridCol w="286707">
                  <a:extLst>
                    <a:ext uri="{9D8B030D-6E8A-4147-A177-3AD203B41FA5}">
                      <a16:colId xmlns:a16="http://schemas.microsoft.com/office/drawing/2014/main" val="1129982004"/>
                    </a:ext>
                  </a:extLst>
                </a:gridCol>
                <a:gridCol w="286707">
                  <a:extLst>
                    <a:ext uri="{9D8B030D-6E8A-4147-A177-3AD203B41FA5}">
                      <a16:colId xmlns:a16="http://schemas.microsoft.com/office/drawing/2014/main" val="921361012"/>
                    </a:ext>
                  </a:extLst>
                </a:gridCol>
                <a:gridCol w="286707">
                  <a:extLst>
                    <a:ext uri="{9D8B030D-6E8A-4147-A177-3AD203B41FA5}">
                      <a16:colId xmlns:a16="http://schemas.microsoft.com/office/drawing/2014/main" val="1082313226"/>
                    </a:ext>
                  </a:extLst>
                </a:gridCol>
                <a:gridCol w="286707">
                  <a:extLst>
                    <a:ext uri="{9D8B030D-6E8A-4147-A177-3AD203B41FA5}">
                      <a16:colId xmlns:a16="http://schemas.microsoft.com/office/drawing/2014/main" val="3555641462"/>
                    </a:ext>
                  </a:extLst>
                </a:gridCol>
                <a:gridCol w="286707">
                  <a:extLst>
                    <a:ext uri="{9D8B030D-6E8A-4147-A177-3AD203B41FA5}">
                      <a16:colId xmlns:a16="http://schemas.microsoft.com/office/drawing/2014/main" val="2046748408"/>
                    </a:ext>
                  </a:extLst>
                </a:gridCol>
                <a:gridCol w="286707">
                  <a:extLst>
                    <a:ext uri="{9D8B030D-6E8A-4147-A177-3AD203B41FA5}">
                      <a16:colId xmlns:a16="http://schemas.microsoft.com/office/drawing/2014/main" val="61301162"/>
                    </a:ext>
                  </a:extLst>
                </a:gridCol>
                <a:gridCol w="286707">
                  <a:extLst>
                    <a:ext uri="{9D8B030D-6E8A-4147-A177-3AD203B41FA5}">
                      <a16:colId xmlns:a16="http://schemas.microsoft.com/office/drawing/2014/main" val="151961678"/>
                    </a:ext>
                  </a:extLst>
                </a:gridCol>
                <a:gridCol w="286707">
                  <a:extLst>
                    <a:ext uri="{9D8B030D-6E8A-4147-A177-3AD203B41FA5}">
                      <a16:colId xmlns:a16="http://schemas.microsoft.com/office/drawing/2014/main" val="3307757913"/>
                    </a:ext>
                  </a:extLst>
                </a:gridCol>
                <a:gridCol w="286707">
                  <a:extLst>
                    <a:ext uri="{9D8B030D-6E8A-4147-A177-3AD203B41FA5}">
                      <a16:colId xmlns:a16="http://schemas.microsoft.com/office/drawing/2014/main" val="2537069362"/>
                    </a:ext>
                  </a:extLst>
                </a:gridCol>
                <a:gridCol w="286707">
                  <a:extLst>
                    <a:ext uri="{9D8B030D-6E8A-4147-A177-3AD203B41FA5}">
                      <a16:colId xmlns:a16="http://schemas.microsoft.com/office/drawing/2014/main" val="3220850051"/>
                    </a:ext>
                  </a:extLst>
                </a:gridCol>
                <a:gridCol w="286707">
                  <a:extLst>
                    <a:ext uri="{9D8B030D-6E8A-4147-A177-3AD203B41FA5}">
                      <a16:colId xmlns:a16="http://schemas.microsoft.com/office/drawing/2014/main" val="4047037587"/>
                    </a:ext>
                  </a:extLst>
                </a:gridCol>
                <a:gridCol w="286707">
                  <a:extLst>
                    <a:ext uri="{9D8B030D-6E8A-4147-A177-3AD203B41FA5}">
                      <a16:colId xmlns:a16="http://schemas.microsoft.com/office/drawing/2014/main" val="1193031526"/>
                    </a:ext>
                  </a:extLst>
                </a:gridCol>
                <a:gridCol w="286707">
                  <a:extLst>
                    <a:ext uri="{9D8B030D-6E8A-4147-A177-3AD203B41FA5}">
                      <a16:colId xmlns:a16="http://schemas.microsoft.com/office/drawing/2014/main" val="2603173359"/>
                    </a:ext>
                  </a:extLst>
                </a:gridCol>
              </a:tblGrid>
              <a:tr h="658942">
                <a:tc rowSpan="2">
                  <a:txBody>
                    <a:bodyPr/>
                    <a:lstStyle/>
                    <a:p>
                      <a:pPr algn="ctr" latinLnBrk="1">
                        <a:lnSpc>
                          <a:spcPct val="120000"/>
                        </a:lnSpc>
                      </a:pPr>
                      <a:r>
                        <a:rPr lang="ko-KR" altLang="en-US" sz="900" dirty="0">
                          <a:solidFill>
                            <a:schemeClr val="tx1"/>
                          </a:solidFill>
                        </a:rPr>
                        <a:t>기획일정</a:t>
                      </a:r>
                      <a:endParaRPr lang="ko-KR" altLang="en-US" sz="900" dirty="0">
                        <a:solidFill>
                          <a:schemeClr val="tx1"/>
                        </a:solidFill>
                        <a:latin typeface="+mn-ea"/>
                        <a:ea typeface="+mn-ea"/>
                      </a:endParaRPr>
                    </a:p>
                  </a:txBody>
                  <a:tcPr anchor="ctr"/>
                </a:tc>
                <a:tc gridSpan="7">
                  <a:txBody>
                    <a:bodyPr/>
                    <a:lstStyle/>
                    <a:p>
                      <a:pPr marL="0" indent="0" algn="ctr" latinLnBrk="1">
                        <a:lnSpc>
                          <a:spcPct val="130000"/>
                        </a:lnSpc>
                        <a:buFont typeface="Arial" panose="020B0604020202020204" pitchFamily="34" charset="0"/>
                        <a:buNone/>
                      </a:pPr>
                      <a:r>
                        <a:rPr lang="en-US" altLang="ko-KR" sz="800" dirty="0">
                          <a:solidFill>
                            <a:schemeClr val="tx1"/>
                          </a:solidFill>
                        </a:rPr>
                        <a:t>3</a:t>
                      </a:r>
                      <a:r>
                        <a:rPr lang="ko-KR" altLang="en-US" sz="800" dirty="0">
                          <a:solidFill>
                            <a:schemeClr val="tx1"/>
                          </a:solidFill>
                        </a:rPr>
                        <a:t>월 </a:t>
                      </a:r>
                      <a:r>
                        <a:rPr lang="en-US" altLang="ko-KR" sz="800" dirty="0">
                          <a:solidFill>
                            <a:schemeClr val="tx1"/>
                          </a:solidFill>
                        </a:rPr>
                        <a:t>1</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ctr" latinLnBrk="1">
                        <a:lnSpc>
                          <a:spcPct val="130000"/>
                        </a:lnSpc>
                        <a:buFont typeface="Arial" panose="020B0604020202020204" pitchFamily="34" charset="0"/>
                        <a:buNone/>
                      </a:pPr>
                      <a:r>
                        <a:rPr lang="en-US" altLang="ko-KR" sz="800" dirty="0">
                          <a:solidFill>
                            <a:schemeClr val="tx1"/>
                          </a:solidFill>
                        </a:rPr>
                        <a:t>3</a:t>
                      </a:r>
                      <a:r>
                        <a:rPr lang="ko-KR" altLang="en-US" sz="800" dirty="0">
                          <a:solidFill>
                            <a:schemeClr val="tx1"/>
                          </a:solidFill>
                        </a:rPr>
                        <a:t>월 </a:t>
                      </a:r>
                      <a:r>
                        <a:rPr lang="en-US" altLang="ko-KR" sz="800" dirty="0">
                          <a:solidFill>
                            <a:schemeClr val="tx1"/>
                          </a:solidFill>
                        </a:rPr>
                        <a:t>2</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ctr" latinLnBrk="1">
                        <a:lnSpc>
                          <a:spcPct val="130000"/>
                        </a:lnSpc>
                        <a:buFont typeface="Arial" panose="020B0604020202020204" pitchFamily="34" charset="0"/>
                        <a:buNone/>
                      </a:pPr>
                      <a:r>
                        <a:rPr lang="en-US" altLang="ko-KR" sz="800" dirty="0">
                          <a:solidFill>
                            <a:schemeClr val="tx1"/>
                          </a:solidFill>
                        </a:rPr>
                        <a:t>3</a:t>
                      </a:r>
                      <a:r>
                        <a:rPr lang="ko-KR" altLang="en-US" sz="800" dirty="0">
                          <a:solidFill>
                            <a:schemeClr val="tx1"/>
                          </a:solidFill>
                        </a:rPr>
                        <a:t>월 </a:t>
                      </a:r>
                      <a:r>
                        <a:rPr lang="en-US" altLang="ko-KR" sz="800" dirty="0">
                          <a:solidFill>
                            <a:schemeClr val="tx1"/>
                          </a:solidFill>
                        </a:rPr>
                        <a:t>3</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ctr" latinLnBrk="1">
                        <a:lnSpc>
                          <a:spcPct val="130000"/>
                        </a:lnSpc>
                        <a:buFont typeface="Arial" panose="020B0604020202020204" pitchFamily="34" charset="0"/>
                        <a:buNone/>
                      </a:pPr>
                      <a:r>
                        <a:rPr lang="en-US" altLang="ko-KR" sz="800" dirty="0">
                          <a:solidFill>
                            <a:schemeClr val="tx1"/>
                          </a:solidFill>
                        </a:rPr>
                        <a:t>3</a:t>
                      </a:r>
                      <a:r>
                        <a:rPr lang="ko-KR" altLang="en-US" sz="800" dirty="0">
                          <a:solidFill>
                            <a:schemeClr val="tx1"/>
                          </a:solidFill>
                        </a:rPr>
                        <a:t>월 </a:t>
                      </a:r>
                      <a:r>
                        <a:rPr lang="en-US" altLang="ko-KR" sz="800" dirty="0">
                          <a:solidFill>
                            <a:schemeClr val="tx1"/>
                          </a:solidFill>
                        </a:rPr>
                        <a:t>4</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3">
                  <a:txBody>
                    <a:bodyPr/>
                    <a:lstStyle/>
                    <a:p>
                      <a:pPr marL="0" indent="0" algn="ctr" latinLnBrk="1">
                        <a:lnSpc>
                          <a:spcPct val="130000"/>
                        </a:lnSpc>
                        <a:buFont typeface="Arial" panose="020B0604020202020204" pitchFamily="34" charset="0"/>
                        <a:buNone/>
                      </a:pPr>
                      <a:r>
                        <a:rPr lang="en-US" altLang="ko-KR" sz="800" dirty="0">
                          <a:solidFill>
                            <a:schemeClr val="tx1"/>
                          </a:solidFill>
                        </a:rPr>
                        <a:t>3</a:t>
                      </a:r>
                      <a:r>
                        <a:rPr lang="ko-KR" altLang="en-US" sz="800" dirty="0">
                          <a:solidFill>
                            <a:schemeClr val="tx1"/>
                          </a:solidFill>
                        </a:rPr>
                        <a:t>월 </a:t>
                      </a:r>
                      <a:r>
                        <a:rPr lang="en-US" altLang="ko-KR" sz="800" dirty="0">
                          <a:solidFill>
                            <a:schemeClr val="tx1"/>
                          </a:solidFill>
                        </a:rPr>
                        <a:t>5</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8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3209983131"/>
                  </a:ext>
                </a:extLst>
              </a:tr>
              <a:tr h="658942">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3</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4</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5</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6</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7</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8</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9</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10</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11</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12</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13</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14</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15</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16</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17</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18</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19</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20</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21</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22</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23</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24</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25</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26</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27</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28</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29</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30</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31</a:t>
                      </a: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1301870032"/>
                  </a:ext>
                </a:extLst>
              </a:tr>
              <a:tr h="504336">
                <a:tc>
                  <a:txBody>
                    <a:bodyPr/>
                    <a:lstStyle/>
                    <a:p>
                      <a:pPr marL="0" indent="0" algn="r" latinLnBrk="1">
                        <a:lnSpc>
                          <a:spcPct val="120000"/>
                        </a:lnSpc>
                        <a:buFont typeface="Arial" panose="020B0604020202020204" pitchFamily="34" charset="0"/>
                        <a:buNone/>
                      </a:pPr>
                      <a:r>
                        <a:rPr lang="en-US" altLang="ko-KR" sz="800" dirty="0">
                          <a:solidFill>
                            <a:schemeClr val="tx1"/>
                          </a:solidFill>
                        </a:rPr>
                        <a:t>Business modeling</a:t>
                      </a:r>
                      <a:endParaRPr lang="ko-KR" altLang="en-US" sz="8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2807584751"/>
                  </a:ext>
                </a:extLst>
              </a:tr>
              <a:tr h="504336">
                <a:tc>
                  <a:txBody>
                    <a:bodyPr/>
                    <a:lstStyle/>
                    <a:p>
                      <a:pPr marL="0" indent="0" algn="r" latinLnBrk="1">
                        <a:lnSpc>
                          <a:spcPct val="120000"/>
                        </a:lnSpc>
                        <a:buFont typeface="Arial" panose="020B0604020202020204" pitchFamily="34" charset="0"/>
                        <a:buNone/>
                      </a:pPr>
                      <a:r>
                        <a:rPr lang="en-US" altLang="ko-KR" sz="800" dirty="0">
                          <a:solidFill>
                            <a:schemeClr val="tx1"/>
                          </a:solidFill>
                        </a:rPr>
                        <a:t>Benchmarking</a:t>
                      </a:r>
                      <a:endParaRPr lang="ko-KR" altLang="en-US" sz="8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2009021828"/>
                  </a:ext>
                </a:extLst>
              </a:tr>
              <a:tr h="504336">
                <a:tc>
                  <a:txBody>
                    <a:bodyPr/>
                    <a:lstStyle/>
                    <a:p>
                      <a:pPr marL="0" indent="0" algn="r" latinLnBrk="1">
                        <a:lnSpc>
                          <a:spcPct val="120000"/>
                        </a:lnSpc>
                        <a:buFont typeface="Arial" panose="020B0604020202020204" pitchFamily="34" charset="0"/>
                        <a:buNone/>
                      </a:pPr>
                      <a:r>
                        <a:rPr lang="en-US" altLang="ko-KR" sz="800" dirty="0">
                          <a:solidFill>
                            <a:schemeClr val="tx1"/>
                          </a:solidFill>
                        </a:rPr>
                        <a:t>Value Proposition</a:t>
                      </a:r>
                      <a:endParaRPr lang="ko-KR" altLang="en-US" sz="8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182463912"/>
                  </a:ext>
                </a:extLst>
              </a:tr>
              <a:tr h="504336">
                <a:tc>
                  <a:txBody>
                    <a:bodyPr/>
                    <a:lstStyle/>
                    <a:p>
                      <a:pPr marL="0" indent="0" algn="r" latinLnBrk="1">
                        <a:lnSpc>
                          <a:spcPct val="120000"/>
                        </a:lnSpc>
                        <a:buFont typeface="Arial" panose="020B0604020202020204" pitchFamily="34" charset="0"/>
                        <a:buNone/>
                      </a:pPr>
                      <a:r>
                        <a:rPr lang="en-US" altLang="ko-KR" sz="800" dirty="0">
                          <a:solidFill>
                            <a:schemeClr val="tx1"/>
                          </a:solidFill>
                        </a:rPr>
                        <a:t>Service Modeling</a:t>
                      </a:r>
                      <a:endParaRPr lang="ko-KR" altLang="en-US" sz="8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3773015604"/>
                  </a:ext>
                </a:extLst>
              </a:tr>
              <a:tr h="504336">
                <a:tc>
                  <a:txBody>
                    <a:bodyPr/>
                    <a:lstStyle/>
                    <a:p>
                      <a:pPr marL="0" indent="0" algn="r" latinLnBrk="1">
                        <a:lnSpc>
                          <a:spcPct val="120000"/>
                        </a:lnSpc>
                        <a:buFont typeface="Arial" panose="020B0604020202020204" pitchFamily="34" charset="0"/>
                        <a:buNone/>
                      </a:pPr>
                      <a:r>
                        <a:rPr lang="en-US" altLang="ko-KR" sz="800" dirty="0">
                          <a:solidFill>
                            <a:schemeClr val="tx1"/>
                          </a:solidFill>
                        </a:rPr>
                        <a:t>Service Policy</a:t>
                      </a:r>
                      <a:endParaRPr lang="en-US" altLang="ko-KR" sz="8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3502992516"/>
                  </a:ext>
                </a:extLst>
              </a:tr>
              <a:tr h="504336">
                <a:tc>
                  <a:txBody>
                    <a:bodyPr/>
                    <a:lstStyle/>
                    <a:p>
                      <a:pPr marL="0" indent="0" algn="r" latinLnBrk="1">
                        <a:lnSpc>
                          <a:spcPct val="120000"/>
                        </a:lnSpc>
                        <a:buFont typeface="Arial" panose="020B0604020202020204" pitchFamily="34" charset="0"/>
                        <a:buNone/>
                      </a:pPr>
                      <a:r>
                        <a:rPr lang="en-US" altLang="ko-KR" sz="800" dirty="0">
                          <a:solidFill>
                            <a:schemeClr val="tx1"/>
                          </a:solidFill>
                        </a:rPr>
                        <a:t>User interface</a:t>
                      </a:r>
                      <a:endParaRPr lang="en-US" altLang="ko-KR" sz="8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pic>
        <p:nvPicPr>
          <p:cNvPr id="6" name="그림 5">
            <a:extLst>
              <a:ext uri="{FF2B5EF4-FFF2-40B4-BE49-F238E27FC236}">
                <a16:creationId xmlns:a16="http://schemas.microsoft.com/office/drawing/2014/main" id="{E053A2AC-F972-DF47-9470-0F3588A639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43" y="5735461"/>
            <a:ext cx="660004" cy="676004"/>
          </a:xfrm>
          <a:prstGeom prst="rect">
            <a:avLst/>
          </a:prstGeom>
        </p:spPr>
      </p:pic>
    </p:spTree>
    <p:extLst>
      <p:ext uri="{BB962C8B-B14F-4D97-AF65-F5344CB8AC3E}">
        <p14:creationId xmlns:p14="http://schemas.microsoft.com/office/powerpoint/2010/main" val="398282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noFill/>
        </p:spPr>
        <p:txBody>
          <a:bodyPr/>
          <a:lstStyle/>
          <a:p>
            <a:r>
              <a:rPr lang="ko-KR" altLang="en-US" dirty="0"/>
              <a:t>개발 진행도</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561260447"/>
              </p:ext>
            </p:extLst>
          </p:nvPr>
        </p:nvGraphicFramePr>
        <p:xfrm>
          <a:off x="767408" y="1257050"/>
          <a:ext cx="9938421" cy="4343900"/>
        </p:xfrm>
        <a:graphic>
          <a:graphicData uri="http://schemas.openxmlformats.org/drawingml/2006/table">
            <a:tbl>
              <a:tblPr>
                <a:tableStyleId>{5940675A-B579-460E-94D1-54222C63F5DA}</a:tableStyleId>
              </a:tblPr>
              <a:tblGrid>
                <a:gridCol w="1337207">
                  <a:extLst>
                    <a:ext uri="{9D8B030D-6E8A-4147-A177-3AD203B41FA5}">
                      <a16:colId xmlns:a16="http://schemas.microsoft.com/office/drawing/2014/main" val="20000"/>
                    </a:ext>
                  </a:extLst>
                </a:gridCol>
                <a:gridCol w="286707">
                  <a:extLst>
                    <a:ext uri="{9D8B030D-6E8A-4147-A177-3AD203B41FA5}">
                      <a16:colId xmlns:a16="http://schemas.microsoft.com/office/drawing/2014/main" val="20005"/>
                    </a:ext>
                  </a:extLst>
                </a:gridCol>
                <a:gridCol w="286707">
                  <a:extLst>
                    <a:ext uri="{9D8B030D-6E8A-4147-A177-3AD203B41FA5}">
                      <a16:colId xmlns:a16="http://schemas.microsoft.com/office/drawing/2014/main" val="1932864301"/>
                    </a:ext>
                  </a:extLst>
                </a:gridCol>
                <a:gridCol w="286707">
                  <a:extLst>
                    <a:ext uri="{9D8B030D-6E8A-4147-A177-3AD203B41FA5}">
                      <a16:colId xmlns:a16="http://schemas.microsoft.com/office/drawing/2014/main" val="627806087"/>
                    </a:ext>
                  </a:extLst>
                </a:gridCol>
                <a:gridCol w="286708">
                  <a:extLst>
                    <a:ext uri="{9D8B030D-6E8A-4147-A177-3AD203B41FA5}">
                      <a16:colId xmlns:a16="http://schemas.microsoft.com/office/drawing/2014/main" val="371778404"/>
                    </a:ext>
                  </a:extLst>
                </a:gridCol>
                <a:gridCol w="286707">
                  <a:extLst>
                    <a:ext uri="{9D8B030D-6E8A-4147-A177-3AD203B41FA5}">
                      <a16:colId xmlns:a16="http://schemas.microsoft.com/office/drawing/2014/main" val="305405284"/>
                    </a:ext>
                  </a:extLst>
                </a:gridCol>
                <a:gridCol w="286707">
                  <a:extLst>
                    <a:ext uri="{9D8B030D-6E8A-4147-A177-3AD203B41FA5}">
                      <a16:colId xmlns:a16="http://schemas.microsoft.com/office/drawing/2014/main" val="29543921"/>
                    </a:ext>
                  </a:extLst>
                </a:gridCol>
                <a:gridCol w="286707">
                  <a:extLst>
                    <a:ext uri="{9D8B030D-6E8A-4147-A177-3AD203B41FA5}">
                      <a16:colId xmlns:a16="http://schemas.microsoft.com/office/drawing/2014/main" val="4273928552"/>
                    </a:ext>
                  </a:extLst>
                </a:gridCol>
                <a:gridCol w="286707">
                  <a:extLst>
                    <a:ext uri="{9D8B030D-6E8A-4147-A177-3AD203B41FA5}">
                      <a16:colId xmlns:a16="http://schemas.microsoft.com/office/drawing/2014/main" val="844272191"/>
                    </a:ext>
                  </a:extLst>
                </a:gridCol>
                <a:gridCol w="286707">
                  <a:extLst>
                    <a:ext uri="{9D8B030D-6E8A-4147-A177-3AD203B41FA5}">
                      <a16:colId xmlns:a16="http://schemas.microsoft.com/office/drawing/2014/main" val="1347387674"/>
                    </a:ext>
                  </a:extLst>
                </a:gridCol>
                <a:gridCol w="286707">
                  <a:extLst>
                    <a:ext uri="{9D8B030D-6E8A-4147-A177-3AD203B41FA5}">
                      <a16:colId xmlns:a16="http://schemas.microsoft.com/office/drawing/2014/main" val="1781131391"/>
                    </a:ext>
                  </a:extLst>
                </a:gridCol>
                <a:gridCol w="286708">
                  <a:extLst>
                    <a:ext uri="{9D8B030D-6E8A-4147-A177-3AD203B41FA5}">
                      <a16:colId xmlns:a16="http://schemas.microsoft.com/office/drawing/2014/main" val="384615516"/>
                    </a:ext>
                  </a:extLst>
                </a:gridCol>
                <a:gridCol w="286707">
                  <a:extLst>
                    <a:ext uri="{9D8B030D-6E8A-4147-A177-3AD203B41FA5}">
                      <a16:colId xmlns:a16="http://schemas.microsoft.com/office/drawing/2014/main" val="2585931872"/>
                    </a:ext>
                  </a:extLst>
                </a:gridCol>
                <a:gridCol w="286707">
                  <a:extLst>
                    <a:ext uri="{9D8B030D-6E8A-4147-A177-3AD203B41FA5}">
                      <a16:colId xmlns:a16="http://schemas.microsoft.com/office/drawing/2014/main" val="1608020694"/>
                    </a:ext>
                  </a:extLst>
                </a:gridCol>
                <a:gridCol w="286707">
                  <a:extLst>
                    <a:ext uri="{9D8B030D-6E8A-4147-A177-3AD203B41FA5}">
                      <a16:colId xmlns:a16="http://schemas.microsoft.com/office/drawing/2014/main" val="4164423105"/>
                    </a:ext>
                  </a:extLst>
                </a:gridCol>
                <a:gridCol w="286707">
                  <a:extLst>
                    <a:ext uri="{9D8B030D-6E8A-4147-A177-3AD203B41FA5}">
                      <a16:colId xmlns:a16="http://schemas.microsoft.com/office/drawing/2014/main" val="3233058977"/>
                    </a:ext>
                  </a:extLst>
                </a:gridCol>
                <a:gridCol w="286707">
                  <a:extLst>
                    <a:ext uri="{9D8B030D-6E8A-4147-A177-3AD203B41FA5}">
                      <a16:colId xmlns:a16="http://schemas.microsoft.com/office/drawing/2014/main" val="2889151618"/>
                    </a:ext>
                  </a:extLst>
                </a:gridCol>
                <a:gridCol w="286707">
                  <a:extLst>
                    <a:ext uri="{9D8B030D-6E8A-4147-A177-3AD203B41FA5}">
                      <a16:colId xmlns:a16="http://schemas.microsoft.com/office/drawing/2014/main" val="560411669"/>
                    </a:ext>
                  </a:extLst>
                </a:gridCol>
                <a:gridCol w="286708">
                  <a:extLst>
                    <a:ext uri="{9D8B030D-6E8A-4147-A177-3AD203B41FA5}">
                      <a16:colId xmlns:a16="http://schemas.microsoft.com/office/drawing/2014/main" val="3884846165"/>
                    </a:ext>
                  </a:extLst>
                </a:gridCol>
                <a:gridCol w="286707">
                  <a:extLst>
                    <a:ext uri="{9D8B030D-6E8A-4147-A177-3AD203B41FA5}">
                      <a16:colId xmlns:a16="http://schemas.microsoft.com/office/drawing/2014/main" val="1129982004"/>
                    </a:ext>
                  </a:extLst>
                </a:gridCol>
                <a:gridCol w="286707">
                  <a:extLst>
                    <a:ext uri="{9D8B030D-6E8A-4147-A177-3AD203B41FA5}">
                      <a16:colId xmlns:a16="http://schemas.microsoft.com/office/drawing/2014/main" val="921361012"/>
                    </a:ext>
                  </a:extLst>
                </a:gridCol>
                <a:gridCol w="286707">
                  <a:extLst>
                    <a:ext uri="{9D8B030D-6E8A-4147-A177-3AD203B41FA5}">
                      <a16:colId xmlns:a16="http://schemas.microsoft.com/office/drawing/2014/main" val="1082313226"/>
                    </a:ext>
                  </a:extLst>
                </a:gridCol>
                <a:gridCol w="286707">
                  <a:extLst>
                    <a:ext uri="{9D8B030D-6E8A-4147-A177-3AD203B41FA5}">
                      <a16:colId xmlns:a16="http://schemas.microsoft.com/office/drawing/2014/main" val="3555641462"/>
                    </a:ext>
                  </a:extLst>
                </a:gridCol>
                <a:gridCol w="286707">
                  <a:extLst>
                    <a:ext uri="{9D8B030D-6E8A-4147-A177-3AD203B41FA5}">
                      <a16:colId xmlns:a16="http://schemas.microsoft.com/office/drawing/2014/main" val="2046748408"/>
                    </a:ext>
                  </a:extLst>
                </a:gridCol>
                <a:gridCol w="286707">
                  <a:extLst>
                    <a:ext uri="{9D8B030D-6E8A-4147-A177-3AD203B41FA5}">
                      <a16:colId xmlns:a16="http://schemas.microsoft.com/office/drawing/2014/main" val="61301162"/>
                    </a:ext>
                  </a:extLst>
                </a:gridCol>
                <a:gridCol w="286708">
                  <a:extLst>
                    <a:ext uri="{9D8B030D-6E8A-4147-A177-3AD203B41FA5}">
                      <a16:colId xmlns:a16="http://schemas.microsoft.com/office/drawing/2014/main" val="151961678"/>
                    </a:ext>
                  </a:extLst>
                </a:gridCol>
                <a:gridCol w="286707">
                  <a:extLst>
                    <a:ext uri="{9D8B030D-6E8A-4147-A177-3AD203B41FA5}">
                      <a16:colId xmlns:a16="http://schemas.microsoft.com/office/drawing/2014/main" val="3307757913"/>
                    </a:ext>
                  </a:extLst>
                </a:gridCol>
                <a:gridCol w="286707">
                  <a:extLst>
                    <a:ext uri="{9D8B030D-6E8A-4147-A177-3AD203B41FA5}">
                      <a16:colId xmlns:a16="http://schemas.microsoft.com/office/drawing/2014/main" val="2537069362"/>
                    </a:ext>
                  </a:extLst>
                </a:gridCol>
                <a:gridCol w="286707">
                  <a:extLst>
                    <a:ext uri="{9D8B030D-6E8A-4147-A177-3AD203B41FA5}">
                      <a16:colId xmlns:a16="http://schemas.microsoft.com/office/drawing/2014/main" val="3220850051"/>
                    </a:ext>
                  </a:extLst>
                </a:gridCol>
                <a:gridCol w="286707">
                  <a:extLst>
                    <a:ext uri="{9D8B030D-6E8A-4147-A177-3AD203B41FA5}">
                      <a16:colId xmlns:a16="http://schemas.microsoft.com/office/drawing/2014/main" val="4047037587"/>
                    </a:ext>
                  </a:extLst>
                </a:gridCol>
                <a:gridCol w="286707">
                  <a:extLst>
                    <a:ext uri="{9D8B030D-6E8A-4147-A177-3AD203B41FA5}">
                      <a16:colId xmlns:a16="http://schemas.microsoft.com/office/drawing/2014/main" val="1193031526"/>
                    </a:ext>
                  </a:extLst>
                </a:gridCol>
              </a:tblGrid>
              <a:tr h="658942">
                <a:tc rowSpan="2">
                  <a:txBody>
                    <a:bodyPr/>
                    <a:lstStyle/>
                    <a:p>
                      <a:pPr algn="ctr" latinLnBrk="1">
                        <a:lnSpc>
                          <a:spcPct val="120000"/>
                        </a:lnSpc>
                      </a:pPr>
                      <a:r>
                        <a:rPr lang="ko-KR" altLang="en-US" sz="900" dirty="0">
                          <a:solidFill>
                            <a:schemeClr val="tx1"/>
                          </a:solidFill>
                        </a:rPr>
                        <a:t>기획일정</a:t>
                      </a:r>
                      <a:endParaRPr lang="ko-KR" altLang="en-US" sz="900" dirty="0">
                        <a:solidFill>
                          <a:schemeClr val="tx1"/>
                        </a:solidFill>
                        <a:latin typeface="+mn-ea"/>
                        <a:ea typeface="+mn-ea"/>
                      </a:endParaRPr>
                    </a:p>
                  </a:txBody>
                  <a:tcPr anchor="ctr"/>
                </a:tc>
                <a:tc gridSpan="4">
                  <a:txBody>
                    <a:bodyPr/>
                    <a:lstStyle/>
                    <a:p>
                      <a:pPr marL="0" indent="0" algn="ctr" latinLnBrk="1">
                        <a:lnSpc>
                          <a:spcPct val="130000"/>
                        </a:lnSpc>
                        <a:buFont typeface="Arial" panose="020B0604020202020204" pitchFamily="34" charset="0"/>
                        <a:buNone/>
                      </a:pPr>
                      <a:r>
                        <a:rPr lang="en-US" altLang="ko-KR" sz="800" dirty="0">
                          <a:solidFill>
                            <a:schemeClr val="tx1"/>
                          </a:solidFill>
                        </a:rPr>
                        <a:t>4</a:t>
                      </a:r>
                      <a:r>
                        <a:rPr lang="ko-KR" altLang="en-US" sz="800" dirty="0">
                          <a:solidFill>
                            <a:schemeClr val="tx1"/>
                          </a:solidFill>
                        </a:rPr>
                        <a:t>월 </a:t>
                      </a:r>
                      <a:r>
                        <a:rPr lang="en-US" altLang="ko-KR" sz="800" dirty="0">
                          <a:solidFill>
                            <a:schemeClr val="tx1"/>
                          </a:solidFill>
                        </a:rPr>
                        <a:t>1</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ctr" latinLnBrk="1">
                        <a:lnSpc>
                          <a:spcPct val="130000"/>
                        </a:lnSpc>
                        <a:buFont typeface="Arial" panose="020B0604020202020204" pitchFamily="34" charset="0"/>
                        <a:buNone/>
                      </a:pPr>
                      <a:r>
                        <a:rPr lang="en-US" altLang="ko-KR" sz="800" dirty="0">
                          <a:solidFill>
                            <a:schemeClr val="tx1"/>
                          </a:solidFill>
                        </a:rPr>
                        <a:t>4</a:t>
                      </a:r>
                      <a:r>
                        <a:rPr lang="ko-KR" altLang="en-US" sz="800" dirty="0">
                          <a:solidFill>
                            <a:schemeClr val="tx1"/>
                          </a:solidFill>
                        </a:rPr>
                        <a:t>월 </a:t>
                      </a:r>
                      <a:r>
                        <a:rPr lang="en-US" altLang="ko-KR" sz="800" dirty="0">
                          <a:solidFill>
                            <a:schemeClr val="tx1"/>
                          </a:solidFill>
                        </a:rPr>
                        <a:t>2</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B w="3175" cap="flat" cmpd="sng" algn="ctr">
                      <a:solidFill>
                        <a:schemeClr val="bg1">
                          <a:lumMod val="65000"/>
                        </a:schemeClr>
                      </a:solidFill>
                      <a:prstDash val="sysDot"/>
                      <a:round/>
                      <a:headEnd type="none" w="med" len="med"/>
                      <a:tailEnd type="none" w="med" len="med"/>
                    </a:lnB>
                    <a:noFill/>
                  </a:tcPr>
                </a:tc>
                <a:tc hMerge="1">
                  <a:txBody>
                    <a:bodyPr/>
                    <a:lstStyle/>
                    <a:p>
                      <a:pPr marL="0" indent="0" algn="ctr" latinLnBrk="1">
                        <a:lnSpc>
                          <a:spcPct val="130000"/>
                        </a:lnSpc>
                        <a:buFont typeface="Arial" panose="020B0604020202020204" pitchFamily="34" charset="0"/>
                        <a:buNone/>
                      </a:pPr>
                      <a:r>
                        <a:rPr lang="en-US" altLang="ko-KR" sz="800" dirty="0">
                          <a:solidFill>
                            <a:schemeClr val="tx1"/>
                          </a:solidFill>
                        </a:rPr>
                        <a:t>4</a:t>
                      </a:r>
                      <a:r>
                        <a:rPr lang="ko-KR" altLang="en-US" sz="800" dirty="0">
                          <a:solidFill>
                            <a:schemeClr val="tx1"/>
                          </a:solidFill>
                        </a:rPr>
                        <a:t>월 </a:t>
                      </a:r>
                      <a:r>
                        <a:rPr lang="en-US" altLang="ko-KR" sz="800" dirty="0">
                          <a:solidFill>
                            <a:schemeClr val="tx1"/>
                          </a:solidFill>
                        </a:rPr>
                        <a:t>2</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ctr" latinLnBrk="1">
                        <a:lnSpc>
                          <a:spcPct val="130000"/>
                        </a:lnSpc>
                        <a:buFont typeface="Arial" panose="020B0604020202020204" pitchFamily="34" charset="0"/>
                        <a:buNone/>
                      </a:pPr>
                      <a:r>
                        <a:rPr lang="en-US" altLang="ko-KR" sz="800" dirty="0">
                          <a:solidFill>
                            <a:schemeClr val="tx1"/>
                          </a:solidFill>
                        </a:rPr>
                        <a:t>4</a:t>
                      </a:r>
                      <a:r>
                        <a:rPr lang="ko-KR" altLang="en-US" sz="800" dirty="0">
                          <a:solidFill>
                            <a:schemeClr val="tx1"/>
                          </a:solidFill>
                        </a:rPr>
                        <a:t>월 </a:t>
                      </a:r>
                      <a:r>
                        <a:rPr lang="en-US" altLang="ko-KR" sz="800" dirty="0">
                          <a:solidFill>
                            <a:schemeClr val="tx1"/>
                          </a:solidFill>
                        </a:rPr>
                        <a:t>3</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ctr" latinLnBrk="1">
                        <a:lnSpc>
                          <a:spcPct val="130000"/>
                        </a:lnSpc>
                        <a:buFont typeface="Arial" panose="020B0604020202020204" pitchFamily="34" charset="0"/>
                        <a:buNone/>
                      </a:pPr>
                      <a:r>
                        <a:rPr lang="en-US" altLang="ko-KR" sz="800" dirty="0">
                          <a:solidFill>
                            <a:schemeClr val="tx1"/>
                          </a:solidFill>
                        </a:rPr>
                        <a:t>4</a:t>
                      </a:r>
                      <a:r>
                        <a:rPr lang="ko-KR" altLang="en-US" sz="800" dirty="0">
                          <a:solidFill>
                            <a:schemeClr val="tx1"/>
                          </a:solidFill>
                        </a:rPr>
                        <a:t>월 </a:t>
                      </a:r>
                      <a:r>
                        <a:rPr lang="en-US" altLang="ko-KR" sz="800" dirty="0">
                          <a:solidFill>
                            <a:schemeClr val="tx1"/>
                          </a:solidFill>
                        </a:rPr>
                        <a:t>3</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ctr" latinLnBrk="1">
                        <a:lnSpc>
                          <a:spcPct val="130000"/>
                        </a:lnSpc>
                        <a:buFont typeface="Arial" panose="020B0604020202020204" pitchFamily="34" charset="0"/>
                        <a:buNone/>
                      </a:pPr>
                      <a:r>
                        <a:rPr lang="en-US" altLang="ko-KR" sz="800" dirty="0">
                          <a:solidFill>
                            <a:schemeClr val="tx1"/>
                          </a:solidFill>
                        </a:rPr>
                        <a:t>4</a:t>
                      </a:r>
                      <a:r>
                        <a:rPr lang="ko-KR" altLang="en-US" sz="800" dirty="0">
                          <a:solidFill>
                            <a:schemeClr val="tx1"/>
                          </a:solidFill>
                        </a:rPr>
                        <a:t>월 </a:t>
                      </a:r>
                      <a:r>
                        <a:rPr lang="en-US" altLang="ko-KR" sz="800" dirty="0">
                          <a:solidFill>
                            <a:schemeClr val="tx1"/>
                          </a:solidFill>
                        </a:rPr>
                        <a:t>4</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ctr" latinLnBrk="1">
                        <a:lnSpc>
                          <a:spcPct val="130000"/>
                        </a:lnSpc>
                        <a:buFont typeface="Arial" panose="020B0604020202020204" pitchFamily="34" charset="0"/>
                        <a:buNone/>
                      </a:pPr>
                      <a:r>
                        <a:rPr lang="en-US" altLang="ko-KR" sz="800" dirty="0">
                          <a:solidFill>
                            <a:schemeClr val="tx1"/>
                          </a:solidFill>
                        </a:rPr>
                        <a:t>4</a:t>
                      </a:r>
                      <a:r>
                        <a:rPr lang="ko-KR" altLang="en-US" sz="800" dirty="0">
                          <a:solidFill>
                            <a:schemeClr val="tx1"/>
                          </a:solidFill>
                        </a:rPr>
                        <a:t>월 </a:t>
                      </a:r>
                      <a:r>
                        <a:rPr lang="en-US" altLang="ko-KR" sz="800" dirty="0">
                          <a:solidFill>
                            <a:schemeClr val="tx1"/>
                          </a:solidFill>
                        </a:rPr>
                        <a:t>4</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5">
                  <a:txBody>
                    <a:bodyPr/>
                    <a:lstStyle/>
                    <a:p>
                      <a:pPr marL="0" indent="0" algn="ctr" latinLnBrk="1">
                        <a:lnSpc>
                          <a:spcPct val="130000"/>
                        </a:lnSpc>
                        <a:buFont typeface="Arial" panose="020B0604020202020204" pitchFamily="34" charset="0"/>
                        <a:buNone/>
                      </a:pPr>
                      <a:r>
                        <a:rPr lang="en-US" altLang="ko-KR" sz="800" dirty="0">
                          <a:solidFill>
                            <a:schemeClr val="tx1"/>
                          </a:solidFill>
                        </a:rPr>
                        <a:t>4</a:t>
                      </a:r>
                      <a:r>
                        <a:rPr lang="ko-KR" altLang="en-US" sz="800" dirty="0">
                          <a:solidFill>
                            <a:schemeClr val="tx1"/>
                          </a:solidFill>
                        </a:rPr>
                        <a:t>월 </a:t>
                      </a:r>
                      <a:r>
                        <a:rPr lang="en-US" altLang="ko-KR" sz="800" dirty="0">
                          <a:solidFill>
                            <a:schemeClr val="tx1"/>
                          </a:solidFill>
                        </a:rPr>
                        <a:t>5</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ctr" latinLnBrk="1">
                        <a:lnSpc>
                          <a:spcPct val="130000"/>
                        </a:lnSpc>
                        <a:buFont typeface="Arial" panose="020B0604020202020204" pitchFamily="34" charset="0"/>
                        <a:buNone/>
                      </a:pPr>
                      <a:r>
                        <a:rPr lang="en-US" altLang="ko-KR" sz="800" dirty="0">
                          <a:solidFill>
                            <a:schemeClr val="tx1"/>
                          </a:solidFill>
                        </a:rPr>
                        <a:t>4</a:t>
                      </a:r>
                      <a:r>
                        <a:rPr lang="ko-KR" altLang="en-US" sz="800" dirty="0">
                          <a:solidFill>
                            <a:schemeClr val="tx1"/>
                          </a:solidFill>
                        </a:rPr>
                        <a:t>월 </a:t>
                      </a:r>
                      <a:r>
                        <a:rPr lang="en-US" altLang="ko-KR" sz="800" dirty="0">
                          <a:solidFill>
                            <a:schemeClr val="tx1"/>
                          </a:solidFill>
                        </a:rPr>
                        <a:t>5</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658942">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3</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4</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5</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6</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7</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8</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9</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10</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11</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12</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13</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14</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15</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16</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17</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18</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19</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20</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21</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22</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23</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24</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25</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26</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27</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28</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29</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30</a:t>
                      </a: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1301870032"/>
                  </a:ext>
                </a:extLst>
              </a:tr>
              <a:tr h="504336">
                <a:tc>
                  <a:txBody>
                    <a:bodyPr/>
                    <a:lstStyle/>
                    <a:p>
                      <a:pPr marL="0" indent="0" algn="r" latinLnBrk="1">
                        <a:lnSpc>
                          <a:spcPct val="120000"/>
                        </a:lnSpc>
                        <a:buFont typeface="Arial" panose="020B0604020202020204" pitchFamily="34" charset="0"/>
                        <a:buNone/>
                      </a:pPr>
                      <a:r>
                        <a:rPr lang="en-US" altLang="ko-KR" sz="800" dirty="0">
                          <a:solidFill>
                            <a:schemeClr val="tx1"/>
                          </a:solidFill>
                        </a:rPr>
                        <a:t>Business modeling</a:t>
                      </a:r>
                      <a:endParaRPr lang="ko-KR" altLang="en-US" sz="8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2807584751"/>
                  </a:ext>
                </a:extLst>
              </a:tr>
              <a:tr h="504336">
                <a:tc>
                  <a:txBody>
                    <a:bodyPr/>
                    <a:lstStyle/>
                    <a:p>
                      <a:pPr marL="0" indent="0" algn="r" latinLnBrk="1">
                        <a:lnSpc>
                          <a:spcPct val="120000"/>
                        </a:lnSpc>
                        <a:buFont typeface="Arial" panose="020B0604020202020204" pitchFamily="34" charset="0"/>
                        <a:buNone/>
                      </a:pPr>
                      <a:r>
                        <a:rPr lang="en-US" altLang="ko-KR" sz="800" dirty="0">
                          <a:solidFill>
                            <a:schemeClr val="tx1"/>
                          </a:solidFill>
                        </a:rPr>
                        <a:t>Benchmarking</a:t>
                      </a:r>
                      <a:endParaRPr lang="ko-KR" altLang="en-US" sz="8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2009021828"/>
                  </a:ext>
                </a:extLst>
              </a:tr>
              <a:tr h="504336">
                <a:tc>
                  <a:txBody>
                    <a:bodyPr/>
                    <a:lstStyle/>
                    <a:p>
                      <a:pPr marL="0" indent="0" algn="r" latinLnBrk="1">
                        <a:lnSpc>
                          <a:spcPct val="120000"/>
                        </a:lnSpc>
                        <a:buFont typeface="Arial" panose="020B0604020202020204" pitchFamily="34" charset="0"/>
                        <a:buNone/>
                      </a:pPr>
                      <a:r>
                        <a:rPr lang="en-US" altLang="ko-KR" sz="800" dirty="0">
                          <a:solidFill>
                            <a:schemeClr val="tx1"/>
                          </a:solidFill>
                        </a:rPr>
                        <a:t>Value Proposition</a:t>
                      </a:r>
                      <a:endParaRPr lang="ko-KR" altLang="en-US" sz="8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182463912"/>
                  </a:ext>
                </a:extLst>
              </a:tr>
              <a:tr h="504336">
                <a:tc>
                  <a:txBody>
                    <a:bodyPr/>
                    <a:lstStyle/>
                    <a:p>
                      <a:pPr marL="0" indent="0" algn="r" latinLnBrk="1">
                        <a:lnSpc>
                          <a:spcPct val="120000"/>
                        </a:lnSpc>
                        <a:buFont typeface="Arial" panose="020B0604020202020204" pitchFamily="34" charset="0"/>
                        <a:buNone/>
                      </a:pPr>
                      <a:r>
                        <a:rPr lang="en-US" altLang="ko-KR" sz="800" dirty="0">
                          <a:solidFill>
                            <a:schemeClr val="tx1"/>
                          </a:solidFill>
                        </a:rPr>
                        <a:t>Service Modeling</a:t>
                      </a:r>
                      <a:endParaRPr lang="ko-KR" altLang="en-US" sz="8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3773015604"/>
                  </a:ext>
                </a:extLst>
              </a:tr>
              <a:tr h="504336">
                <a:tc>
                  <a:txBody>
                    <a:bodyPr/>
                    <a:lstStyle/>
                    <a:p>
                      <a:pPr marL="0" indent="0" algn="r" latinLnBrk="1">
                        <a:lnSpc>
                          <a:spcPct val="120000"/>
                        </a:lnSpc>
                        <a:buFont typeface="Arial" panose="020B0604020202020204" pitchFamily="34" charset="0"/>
                        <a:buNone/>
                      </a:pPr>
                      <a:r>
                        <a:rPr lang="en-US" altLang="ko-KR" sz="800" dirty="0">
                          <a:solidFill>
                            <a:schemeClr val="tx1"/>
                          </a:solidFill>
                        </a:rPr>
                        <a:t>Service Policy</a:t>
                      </a:r>
                      <a:endParaRPr lang="en-US" altLang="ko-KR" sz="8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3502992516"/>
                  </a:ext>
                </a:extLst>
              </a:tr>
              <a:tr h="504336">
                <a:tc>
                  <a:txBody>
                    <a:bodyPr/>
                    <a:lstStyle/>
                    <a:p>
                      <a:pPr marL="0" indent="0" algn="r" latinLnBrk="1">
                        <a:lnSpc>
                          <a:spcPct val="120000"/>
                        </a:lnSpc>
                        <a:buFont typeface="Arial" panose="020B0604020202020204" pitchFamily="34" charset="0"/>
                        <a:buNone/>
                      </a:pPr>
                      <a:r>
                        <a:rPr lang="en-US" altLang="ko-KR" sz="800" dirty="0">
                          <a:solidFill>
                            <a:schemeClr val="tx1"/>
                          </a:solidFill>
                        </a:rPr>
                        <a:t>User interface</a:t>
                      </a:r>
                      <a:endParaRPr lang="en-US" altLang="ko-KR" sz="8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pic>
        <p:nvPicPr>
          <p:cNvPr id="6" name="그림 5">
            <a:extLst>
              <a:ext uri="{FF2B5EF4-FFF2-40B4-BE49-F238E27FC236}">
                <a16:creationId xmlns:a16="http://schemas.microsoft.com/office/drawing/2014/main" id="{E053A2AC-F972-DF47-9470-0F3588A639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43" y="5735461"/>
            <a:ext cx="660004" cy="676004"/>
          </a:xfrm>
          <a:prstGeom prst="rect">
            <a:avLst/>
          </a:prstGeom>
        </p:spPr>
      </p:pic>
    </p:spTree>
    <p:extLst>
      <p:ext uri="{BB962C8B-B14F-4D97-AF65-F5344CB8AC3E}">
        <p14:creationId xmlns:p14="http://schemas.microsoft.com/office/powerpoint/2010/main" val="3599474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noFill/>
        </p:spPr>
        <p:txBody>
          <a:bodyPr/>
          <a:lstStyle/>
          <a:p>
            <a:r>
              <a:rPr lang="ko-KR" altLang="en-US" dirty="0"/>
              <a:t>개발 진행도</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3830916304"/>
              </p:ext>
            </p:extLst>
          </p:nvPr>
        </p:nvGraphicFramePr>
        <p:xfrm>
          <a:off x="779545" y="1257050"/>
          <a:ext cx="10225128" cy="4343900"/>
        </p:xfrm>
        <a:graphic>
          <a:graphicData uri="http://schemas.openxmlformats.org/drawingml/2006/table">
            <a:tbl>
              <a:tblPr>
                <a:tableStyleId>{5940675A-B579-460E-94D1-54222C63F5DA}</a:tableStyleId>
              </a:tblPr>
              <a:tblGrid>
                <a:gridCol w="1337207">
                  <a:extLst>
                    <a:ext uri="{9D8B030D-6E8A-4147-A177-3AD203B41FA5}">
                      <a16:colId xmlns:a16="http://schemas.microsoft.com/office/drawing/2014/main" val="20000"/>
                    </a:ext>
                  </a:extLst>
                </a:gridCol>
                <a:gridCol w="286707">
                  <a:extLst>
                    <a:ext uri="{9D8B030D-6E8A-4147-A177-3AD203B41FA5}">
                      <a16:colId xmlns:a16="http://schemas.microsoft.com/office/drawing/2014/main" val="20005"/>
                    </a:ext>
                  </a:extLst>
                </a:gridCol>
                <a:gridCol w="286707">
                  <a:extLst>
                    <a:ext uri="{9D8B030D-6E8A-4147-A177-3AD203B41FA5}">
                      <a16:colId xmlns:a16="http://schemas.microsoft.com/office/drawing/2014/main" val="1932864301"/>
                    </a:ext>
                  </a:extLst>
                </a:gridCol>
                <a:gridCol w="286707">
                  <a:extLst>
                    <a:ext uri="{9D8B030D-6E8A-4147-A177-3AD203B41FA5}">
                      <a16:colId xmlns:a16="http://schemas.microsoft.com/office/drawing/2014/main" val="627806087"/>
                    </a:ext>
                  </a:extLst>
                </a:gridCol>
                <a:gridCol w="286708">
                  <a:extLst>
                    <a:ext uri="{9D8B030D-6E8A-4147-A177-3AD203B41FA5}">
                      <a16:colId xmlns:a16="http://schemas.microsoft.com/office/drawing/2014/main" val="371778404"/>
                    </a:ext>
                  </a:extLst>
                </a:gridCol>
                <a:gridCol w="286707">
                  <a:extLst>
                    <a:ext uri="{9D8B030D-6E8A-4147-A177-3AD203B41FA5}">
                      <a16:colId xmlns:a16="http://schemas.microsoft.com/office/drawing/2014/main" val="305405284"/>
                    </a:ext>
                  </a:extLst>
                </a:gridCol>
                <a:gridCol w="286707">
                  <a:extLst>
                    <a:ext uri="{9D8B030D-6E8A-4147-A177-3AD203B41FA5}">
                      <a16:colId xmlns:a16="http://schemas.microsoft.com/office/drawing/2014/main" val="29543921"/>
                    </a:ext>
                  </a:extLst>
                </a:gridCol>
                <a:gridCol w="286707">
                  <a:extLst>
                    <a:ext uri="{9D8B030D-6E8A-4147-A177-3AD203B41FA5}">
                      <a16:colId xmlns:a16="http://schemas.microsoft.com/office/drawing/2014/main" val="4273928552"/>
                    </a:ext>
                  </a:extLst>
                </a:gridCol>
                <a:gridCol w="286707">
                  <a:extLst>
                    <a:ext uri="{9D8B030D-6E8A-4147-A177-3AD203B41FA5}">
                      <a16:colId xmlns:a16="http://schemas.microsoft.com/office/drawing/2014/main" val="844272191"/>
                    </a:ext>
                  </a:extLst>
                </a:gridCol>
                <a:gridCol w="286707">
                  <a:extLst>
                    <a:ext uri="{9D8B030D-6E8A-4147-A177-3AD203B41FA5}">
                      <a16:colId xmlns:a16="http://schemas.microsoft.com/office/drawing/2014/main" val="1347387674"/>
                    </a:ext>
                  </a:extLst>
                </a:gridCol>
                <a:gridCol w="286707">
                  <a:extLst>
                    <a:ext uri="{9D8B030D-6E8A-4147-A177-3AD203B41FA5}">
                      <a16:colId xmlns:a16="http://schemas.microsoft.com/office/drawing/2014/main" val="1781131391"/>
                    </a:ext>
                  </a:extLst>
                </a:gridCol>
                <a:gridCol w="286708">
                  <a:extLst>
                    <a:ext uri="{9D8B030D-6E8A-4147-A177-3AD203B41FA5}">
                      <a16:colId xmlns:a16="http://schemas.microsoft.com/office/drawing/2014/main" val="384615516"/>
                    </a:ext>
                  </a:extLst>
                </a:gridCol>
                <a:gridCol w="286707">
                  <a:extLst>
                    <a:ext uri="{9D8B030D-6E8A-4147-A177-3AD203B41FA5}">
                      <a16:colId xmlns:a16="http://schemas.microsoft.com/office/drawing/2014/main" val="2585931872"/>
                    </a:ext>
                  </a:extLst>
                </a:gridCol>
                <a:gridCol w="286707">
                  <a:extLst>
                    <a:ext uri="{9D8B030D-6E8A-4147-A177-3AD203B41FA5}">
                      <a16:colId xmlns:a16="http://schemas.microsoft.com/office/drawing/2014/main" val="1608020694"/>
                    </a:ext>
                  </a:extLst>
                </a:gridCol>
                <a:gridCol w="286707">
                  <a:extLst>
                    <a:ext uri="{9D8B030D-6E8A-4147-A177-3AD203B41FA5}">
                      <a16:colId xmlns:a16="http://schemas.microsoft.com/office/drawing/2014/main" val="4164423105"/>
                    </a:ext>
                  </a:extLst>
                </a:gridCol>
                <a:gridCol w="286707">
                  <a:extLst>
                    <a:ext uri="{9D8B030D-6E8A-4147-A177-3AD203B41FA5}">
                      <a16:colId xmlns:a16="http://schemas.microsoft.com/office/drawing/2014/main" val="3233058977"/>
                    </a:ext>
                  </a:extLst>
                </a:gridCol>
                <a:gridCol w="286707">
                  <a:extLst>
                    <a:ext uri="{9D8B030D-6E8A-4147-A177-3AD203B41FA5}">
                      <a16:colId xmlns:a16="http://schemas.microsoft.com/office/drawing/2014/main" val="2889151618"/>
                    </a:ext>
                  </a:extLst>
                </a:gridCol>
                <a:gridCol w="286707">
                  <a:extLst>
                    <a:ext uri="{9D8B030D-6E8A-4147-A177-3AD203B41FA5}">
                      <a16:colId xmlns:a16="http://schemas.microsoft.com/office/drawing/2014/main" val="560411669"/>
                    </a:ext>
                  </a:extLst>
                </a:gridCol>
                <a:gridCol w="286708">
                  <a:extLst>
                    <a:ext uri="{9D8B030D-6E8A-4147-A177-3AD203B41FA5}">
                      <a16:colId xmlns:a16="http://schemas.microsoft.com/office/drawing/2014/main" val="3884846165"/>
                    </a:ext>
                  </a:extLst>
                </a:gridCol>
                <a:gridCol w="286707">
                  <a:extLst>
                    <a:ext uri="{9D8B030D-6E8A-4147-A177-3AD203B41FA5}">
                      <a16:colId xmlns:a16="http://schemas.microsoft.com/office/drawing/2014/main" val="1129982004"/>
                    </a:ext>
                  </a:extLst>
                </a:gridCol>
                <a:gridCol w="286707">
                  <a:extLst>
                    <a:ext uri="{9D8B030D-6E8A-4147-A177-3AD203B41FA5}">
                      <a16:colId xmlns:a16="http://schemas.microsoft.com/office/drawing/2014/main" val="921361012"/>
                    </a:ext>
                  </a:extLst>
                </a:gridCol>
                <a:gridCol w="286707">
                  <a:extLst>
                    <a:ext uri="{9D8B030D-6E8A-4147-A177-3AD203B41FA5}">
                      <a16:colId xmlns:a16="http://schemas.microsoft.com/office/drawing/2014/main" val="1082313226"/>
                    </a:ext>
                  </a:extLst>
                </a:gridCol>
                <a:gridCol w="286707">
                  <a:extLst>
                    <a:ext uri="{9D8B030D-6E8A-4147-A177-3AD203B41FA5}">
                      <a16:colId xmlns:a16="http://schemas.microsoft.com/office/drawing/2014/main" val="3555641462"/>
                    </a:ext>
                  </a:extLst>
                </a:gridCol>
                <a:gridCol w="286707">
                  <a:extLst>
                    <a:ext uri="{9D8B030D-6E8A-4147-A177-3AD203B41FA5}">
                      <a16:colId xmlns:a16="http://schemas.microsoft.com/office/drawing/2014/main" val="2046748408"/>
                    </a:ext>
                  </a:extLst>
                </a:gridCol>
                <a:gridCol w="286707">
                  <a:extLst>
                    <a:ext uri="{9D8B030D-6E8A-4147-A177-3AD203B41FA5}">
                      <a16:colId xmlns:a16="http://schemas.microsoft.com/office/drawing/2014/main" val="61301162"/>
                    </a:ext>
                  </a:extLst>
                </a:gridCol>
                <a:gridCol w="286708">
                  <a:extLst>
                    <a:ext uri="{9D8B030D-6E8A-4147-A177-3AD203B41FA5}">
                      <a16:colId xmlns:a16="http://schemas.microsoft.com/office/drawing/2014/main" val="151961678"/>
                    </a:ext>
                  </a:extLst>
                </a:gridCol>
                <a:gridCol w="286707">
                  <a:extLst>
                    <a:ext uri="{9D8B030D-6E8A-4147-A177-3AD203B41FA5}">
                      <a16:colId xmlns:a16="http://schemas.microsoft.com/office/drawing/2014/main" val="3307757913"/>
                    </a:ext>
                  </a:extLst>
                </a:gridCol>
                <a:gridCol w="286707">
                  <a:extLst>
                    <a:ext uri="{9D8B030D-6E8A-4147-A177-3AD203B41FA5}">
                      <a16:colId xmlns:a16="http://schemas.microsoft.com/office/drawing/2014/main" val="2537069362"/>
                    </a:ext>
                  </a:extLst>
                </a:gridCol>
                <a:gridCol w="286707">
                  <a:extLst>
                    <a:ext uri="{9D8B030D-6E8A-4147-A177-3AD203B41FA5}">
                      <a16:colId xmlns:a16="http://schemas.microsoft.com/office/drawing/2014/main" val="3220850051"/>
                    </a:ext>
                  </a:extLst>
                </a:gridCol>
                <a:gridCol w="286707">
                  <a:extLst>
                    <a:ext uri="{9D8B030D-6E8A-4147-A177-3AD203B41FA5}">
                      <a16:colId xmlns:a16="http://schemas.microsoft.com/office/drawing/2014/main" val="4047037587"/>
                    </a:ext>
                  </a:extLst>
                </a:gridCol>
                <a:gridCol w="286707">
                  <a:extLst>
                    <a:ext uri="{9D8B030D-6E8A-4147-A177-3AD203B41FA5}">
                      <a16:colId xmlns:a16="http://schemas.microsoft.com/office/drawing/2014/main" val="1193031526"/>
                    </a:ext>
                  </a:extLst>
                </a:gridCol>
                <a:gridCol w="286707">
                  <a:extLst>
                    <a:ext uri="{9D8B030D-6E8A-4147-A177-3AD203B41FA5}">
                      <a16:colId xmlns:a16="http://schemas.microsoft.com/office/drawing/2014/main" val="2603173359"/>
                    </a:ext>
                  </a:extLst>
                </a:gridCol>
              </a:tblGrid>
              <a:tr h="658942">
                <a:tc rowSpan="2">
                  <a:txBody>
                    <a:bodyPr/>
                    <a:lstStyle/>
                    <a:p>
                      <a:pPr algn="ctr" latinLnBrk="1">
                        <a:lnSpc>
                          <a:spcPct val="120000"/>
                        </a:lnSpc>
                      </a:pPr>
                      <a:r>
                        <a:rPr lang="ko-KR" altLang="en-US" sz="900" dirty="0">
                          <a:solidFill>
                            <a:schemeClr val="tx1"/>
                          </a:solidFill>
                        </a:rPr>
                        <a:t>기획일정</a:t>
                      </a:r>
                      <a:endParaRPr lang="ko-KR" altLang="en-US" sz="900" dirty="0">
                        <a:solidFill>
                          <a:schemeClr val="tx1"/>
                        </a:solidFill>
                        <a:latin typeface="+mn-ea"/>
                        <a:ea typeface="+mn-ea"/>
                      </a:endParaRPr>
                    </a:p>
                  </a:txBody>
                  <a:tcPr anchor="ctr"/>
                </a:tc>
                <a:tc gridSpan="2">
                  <a:txBody>
                    <a:bodyPr/>
                    <a:lstStyle/>
                    <a:p>
                      <a:pPr marL="0" indent="0" algn="ctr" latinLnBrk="1">
                        <a:lnSpc>
                          <a:spcPct val="130000"/>
                        </a:lnSpc>
                        <a:buFont typeface="Arial" panose="020B0604020202020204" pitchFamily="34" charset="0"/>
                        <a:buNone/>
                      </a:pPr>
                      <a:r>
                        <a:rPr lang="en-US" altLang="ko-KR" sz="800" dirty="0">
                          <a:solidFill>
                            <a:schemeClr val="tx1"/>
                          </a:solidFill>
                        </a:rPr>
                        <a:t>5</a:t>
                      </a:r>
                      <a:r>
                        <a:rPr lang="ko-KR" altLang="en-US" sz="800" dirty="0">
                          <a:solidFill>
                            <a:schemeClr val="tx1"/>
                          </a:solidFill>
                        </a:rPr>
                        <a:t>월 </a:t>
                      </a:r>
                      <a:r>
                        <a:rPr lang="en-US" altLang="ko-KR" sz="800" dirty="0">
                          <a:solidFill>
                            <a:schemeClr val="tx1"/>
                          </a:solidFill>
                        </a:rPr>
                        <a:t>1</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ctr" latinLnBrk="1">
                        <a:lnSpc>
                          <a:spcPct val="130000"/>
                        </a:lnSpc>
                        <a:buFont typeface="Arial" panose="020B0604020202020204" pitchFamily="34" charset="0"/>
                        <a:buNone/>
                      </a:pPr>
                      <a:r>
                        <a:rPr lang="en-US" altLang="ko-KR" sz="800" dirty="0">
                          <a:solidFill>
                            <a:schemeClr val="tx1"/>
                          </a:solidFill>
                        </a:rPr>
                        <a:t>5</a:t>
                      </a:r>
                      <a:r>
                        <a:rPr lang="ko-KR" altLang="en-US" sz="800" dirty="0">
                          <a:solidFill>
                            <a:schemeClr val="tx1"/>
                          </a:solidFill>
                        </a:rPr>
                        <a:t>월 </a:t>
                      </a:r>
                      <a:r>
                        <a:rPr lang="en-US" altLang="ko-KR" sz="800" dirty="0">
                          <a:solidFill>
                            <a:schemeClr val="tx1"/>
                          </a:solidFill>
                        </a:rPr>
                        <a:t>2</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B w="3175" cap="flat" cmpd="sng" algn="ctr">
                      <a:solidFill>
                        <a:schemeClr val="bg1">
                          <a:lumMod val="65000"/>
                        </a:schemeClr>
                      </a:solidFill>
                      <a:prstDash val="sysDot"/>
                      <a:round/>
                      <a:headEnd type="none" w="med" len="med"/>
                      <a:tailEnd type="none" w="med" len="med"/>
                    </a:lnB>
                    <a:noFill/>
                  </a:tcPr>
                </a:tc>
                <a:tc hMerge="1">
                  <a:txBody>
                    <a:bodyPr/>
                    <a:lstStyle/>
                    <a:p>
                      <a:pPr marL="0" indent="0" algn="ctr" latinLnBrk="1">
                        <a:lnSpc>
                          <a:spcPct val="130000"/>
                        </a:lnSpc>
                        <a:buFont typeface="Arial" panose="020B0604020202020204" pitchFamily="34" charset="0"/>
                        <a:buNone/>
                      </a:pPr>
                      <a:r>
                        <a:rPr lang="en-US" altLang="ko-KR" sz="800" dirty="0">
                          <a:solidFill>
                            <a:schemeClr val="tx1"/>
                          </a:solidFill>
                        </a:rPr>
                        <a:t>5</a:t>
                      </a:r>
                      <a:r>
                        <a:rPr lang="ko-KR" altLang="en-US" sz="800" dirty="0">
                          <a:solidFill>
                            <a:schemeClr val="tx1"/>
                          </a:solidFill>
                        </a:rPr>
                        <a:t>월 </a:t>
                      </a:r>
                      <a:r>
                        <a:rPr lang="en-US" altLang="ko-KR" sz="800" dirty="0">
                          <a:solidFill>
                            <a:schemeClr val="tx1"/>
                          </a:solidFill>
                        </a:rPr>
                        <a:t>2</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ctr" latinLnBrk="1">
                        <a:lnSpc>
                          <a:spcPct val="130000"/>
                        </a:lnSpc>
                        <a:buFont typeface="Arial" panose="020B0604020202020204" pitchFamily="34" charset="0"/>
                        <a:buNone/>
                      </a:pPr>
                      <a:r>
                        <a:rPr lang="en-US" altLang="ko-KR" sz="800" dirty="0">
                          <a:solidFill>
                            <a:schemeClr val="tx1"/>
                          </a:solidFill>
                        </a:rPr>
                        <a:t>5</a:t>
                      </a:r>
                      <a:r>
                        <a:rPr lang="ko-KR" altLang="en-US" sz="800" dirty="0">
                          <a:solidFill>
                            <a:schemeClr val="tx1"/>
                          </a:solidFill>
                        </a:rPr>
                        <a:t>월 </a:t>
                      </a:r>
                      <a:r>
                        <a:rPr lang="en-US" altLang="ko-KR" sz="800" dirty="0">
                          <a:solidFill>
                            <a:schemeClr val="tx1"/>
                          </a:solidFill>
                        </a:rPr>
                        <a:t>3</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ctr" latinLnBrk="1">
                        <a:lnSpc>
                          <a:spcPct val="130000"/>
                        </a:lnSpc>
                        <a:buFont typeface="Arial" panose="020B0604020202020204" pitchFamily="34" charset="0"/>
                        <a:buNone/>
                      </a:pPr>
                      <a:r>
                        <a:rPr lang="en-US" altLang="ko-KR" sz="800" dirty="0">
                          <a:solidFill>
                            <a:schemeClr val="tx1"/>
                          </a:solidFill>
                        </a:rPr>
                        <a:t>5</a:t>
                      </a:r>
                      <a:r>
                        <a:rPr lang="ko-KR" altLang="en-US" sz="800" dirty="0">
                          <a:solidFill>
                            <a:schemeClr val="tx1"/>
                          </a:solidFill>
                        </a:rPr>
                        <a:t>월 </a:t>
                      </a:r>
                      <a:r>
                        <a:rPr lang="en-US" altLang="ko-KR" sz="800" dirty="0">
                          <a:solidFill>
                            <a:schemeClr val="tx1"/>
                          </a:solidFill>
                        </a:rPr>
                        <a:t>3</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ctr" latinLnBrk="1">
                        <a:lnSpc>
                          <a:spcPct val="130000"/>
                        </a:lnSpc>
                        <a:buFont typeface="Arial" panose="020B0604020202020204" pitchFamily="34" charset="0"/>
                        <a:buNone/>
                      </a:pPr>
                      <a:r>
                        <a:rPr lang="en-US" altLang="ko-KR" sz="800" dirty="0">
                          <a:solidFill>
                            <a:schemeClr val="tx1"/>
                          </a:solidFill>
                        </a:rPr>
                        <a:t>5</a:t>
                      </a:r>
                      <a:r>
                        <a:rPr lang="ko-KR" altLang="en-US" sz="800" dirty="0">
                          <a:solidFill>
                            <a:schemeClr val="tx1"/>
                          </a:solidFill>
                        </a:rPr>
                        <a:t>월 </a:t>
                      </a:r>
                      <a:r>
                        <a:rPr lang="en-US" altLang="ko-KR" sz="800" dirty="0">
                          <a:solidFill>
                            <a:schemeClr val="tx1"/>
                          </a:solidFill>
                        </a:rPr>
                        <a:t>4</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ctr" latinLnBrk="1">
                        <a:lnSpc>
                          <a:spcPct val="130000"/>
                        </a:lnSpc>
                        <a:buFont typeface="Arial" panose="020B0604020202020204" pitchFamily="34" charset="0"/>
                        <a:buNone/>
                      </a:pPr>
                      <a:r>
                        <a:rPr lang="en-US" altLang="ko-KR" sz="800" dirty="0">
                          <a:solidFill>
                            <a:schemeClr val="tx1"/>
                          </a:solidFill>
                        </a:rPr>
                        <a:t>5</a:t>
                      </a:r>
                      <a:r>
                        <a:rPr lang="ko-KR" altLang="en-US" sz="800" dirty="0">
                          <a:solidFill>
                            <a:schemeClr val="tx1"/>
                          </a:solidFill>
                        </a:rPr>
                        <a:t>월 </a:t>
                      </a:r>
                      <a:r>
                        <a:rPr lang="en-US" altLang="ko-KR" sz="800" dirty="0">
                          <a:solidFill>
                            <a:schemeClr val="tx1"/>
                          </a:solidFill>
                        </a:rPr>
                        <a:t>4</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8">
                  <a:txBody>
                    <a:bodyPr/>
                    <a:lstStyle/>
                    <a:p>
                      <a:pPr marL="0" indent="0" algn="ctr" latinLnBrk="1">
                        <a:lnSpc>
                          <a:spcPct val="130000"/>
                        </a:lnSpc>
                        <a:buFont typeface="Arial" panose="020B0604020202020204" pitchFamily="34" charset="0"/>
                        <a:buNone/>
                      </a:pPr>
                      <a:r>
                        <a:rPr lang="en-US" altLang="ko-KR" sz="800" dirty="0">
                          <a:solidFill>
                            <a:schemeClr val="tx1"/>
                          </a:solidFill>
                        </a:rPr>
                        <a:t>5</a:t>
                      </a:r>
                      <a:r>
                        <a:rPr lang="ko-KR" altLang="en-US" sz="800" dirty="0">
                          <a:solidFill>
                            <a:schemeClr val="tx1"/>
                          </a:solidFill>
                        </a:rPr>
                        <a:t>월 </a:t>
                      </a:r>
                      <a:r>
                        <a:rPr lang="en-US" altLang="ko-KR" sz="800" dirty="0">
                          <a:solidFill>
                            <a:schemeClr val="tx1"/>
                          </a:solidFill>
                        </a:rPr>
                        <a:t>5</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ctr" latinLnBrk="1">
                        <a:lnSpc>
                          <a:spcPct val="130000"/>
                        </a:lnSpc>
                        <a:buFont typeface="Arial" panose="020B0604020202020204" pitchFamily="34" charset="0"/>
                        <a:buNone/>
                      </a:pPr>
                      <a:endParaRPr lang="en-US" altLang="ko-KR" sz="800" dirty="0">
                        <a:solidFill>
                          <a:schemeClr val="tx1"/>
                        </a:solidFill>
                        <a:latin typeface="+mn-ea"/>
                        <a:ea typeface="+mn-ea"/>
                      </a:endParaRPr>
                    </a:p>
                  </a:txBody>
                  <a:tcPr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hMerge="1">
                  <a:txBody>
                    <a:bodyPr/>
                    <a:lstStyle/>
                    <a:p>
                      <a:pPr marL="0" indent="0" algn="ctr" latinLnBrk="1">
                        <a:lnSpc>
                          <a:spcPct val="130000"/>
                        </a:lnSpc>
                        <a:buFont typeface="Arial" panose="020B0604020202020204" pitchFamily="34" charset="0"/>
                        <a:buNone/>
                      </a:pPr>
                      <a:r>
                        <a:rPr lang="en-US" altLang="ko-KR" sz="800" dirty="0">
                          <a:solidFill>
                            <a:schemeClr val="tx1"/>
                          </a:solidFill>
                        </a:rPr>
                        <a:t>5</a:t>
                      </a:r>
                      <a:r>
                        <a:rPr lang="ko-KR" altLang="en-US" sz="800" dirty="0">
                          <a:solidFill>
                            <a:schemeClr val="tx1"/>
                          </a:solidFill>
                        </a:rPr>
                        <a:t>월 </a:t>
                      </a:r>
                      <a:r>
                        <a:rPr lang="en-US" altLang="ko-KR" sz="800" dirty="0">
                          <a:solidFill>
                            <a:schemeClr val="tx1"/>
                          </a:solidFill>
                        </a:rPr>
                        <a:t>5</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8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3209983131"/>
                  </a:ext>
                </a:extLst>
              </a:tr>
              <a:tr h="658942">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3</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4</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5</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6</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7</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8</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9</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10</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11</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12</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13</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14</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15</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16</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17</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18</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19</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20</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21</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22</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23</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24</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25</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26</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27</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28</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29</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30</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31</a:t>
                      </a: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1301870032"/>
                  </a:ext>
                </a:extLst>
              </a:tr>
              <a:tr h="504336">
                <a:tc>
                  <a:txBody>
                    <a:bodyPr/>
                    <a:lstStyle/>
                    <a:p>
                      <a:pPr marL="0" indent="0" algn="r" latinLnBrk="1">
                        <a:lnSpc>
                          <a:spcPct val="120000"/>
                        </a:lnSpc>
                        <a:buFont typeface="Arial" panose="020B0604020202020204" pitchFamily="34" charset="0"/>
                        <a:buNone/>
                      </a:pPr>
                      <a:r>
                        <a:rPr lang="en-US" altLang="ko-KR" sz="800" dirty="0">
                          <a:solidFill>
                            <a:schemeClr val="tx1"/>
                          </a:solidFill>
                        </a:rPr>
                        <a:t>Business modeling</a:t>
                      </a:r>
                      <a:endParaRPr lang="ko-KR" altLang="en-US" sz="8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2807584751"/>
                  </a:ext>
                </a:extLst>
              </a:tr>
              <a:tr h="504336">
                <a:tc>
                  <a:txBody>
                    <a:bodyPr/>
                    <a:lstStyle/>
                    <a:p>
                      <a:pPr marL="0" indent="0" algn="r" latinLnBrk="1">
                        <a:lnSpc>
                          <a:spcPct val="120000"/>
                        </a:lnSpc>
                        <a:buFont typeface="Arial" panose="020B0604020202020204" pitchFamily="34" charset="0"/>
                        <a:buNone/>
                      </a:pPr>
                      <a:r>
                        <a:rPr lang="en-US" altLang="ko-KR" sz="800" dirty="0">
                          <a:solidFill>
                            <a:schemeClr val="tx1"/>
                          </a:solidFill>
                        </a:rPr>
                        <a:t>Benchmarking</a:t>
                      </a:r>
                      <a:endParaRPr lang="ko-KR" altLang="en-US" sz="8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2009021828"/>
                  </a:ext>
                </a:extLst>
              </a:tr>
              <a:tr h="504336">
                <a:tc>
                  <a:txBody>
                    <a:bodyPr/>
                    <a:lstStyle/>
                    <a:p>
                      <a:pPr marL="0" indent="0" algn="r" latinLnBrk="1">
                        <a:lnSpc>
                          <a:spcPct val="120000"/>
                        </a:lnSpc>
                        <a:buFont typeface="Arial" panose="020B0604020202020204" pitchFamily="34" charset="0"/>
                        <a:buNone/>
                      </a:pPr>
                      <a:r>
                        <a:rPr lang="en-US" altLang="ko-KR" sz="800" dirty="0">
                          <a:solidFill>
                            <a:schemeClr val="tx1"/>
                          </a:solidFill>
                        </a:rPr>
                        <a:t>Value Proposition</a:t>
                      </a:r>
                      <a:endParaRPr lang="ko-KR" altLang="en-US" sz="8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182463912"/>
                  </a:ext>
                </a:extLst>
              </a:tr>
              <a:tr h="504336">
                <a:tc>
                  <a:txBody>
                    <a:bodyPr/>
                    <a:lstStyle/>
                    <a:p>
                      <a:pPr marL="0" indent="0" algn="r" latinLnBrk="1">
                        <a:lnSpc>
                          <a:spcPct val="120000"/>
                        </a:lnSpc>
                        <a:buFont typeface="Arial" panose="020B0604020202020204" pitchFamily="34" charset="0"/>
                        <a:buNone/>
                      </a:pPr>
                      <a:r>
                        <a:rPr lang="en-US" altLang="ko-KR" sz="800" dirty="0">
                          <a:solidFill>
                            <a:schemeClr val="tx1"/>
                          </a:solidFill>
                        </a:rPr>
                        <a:t>Service Modeling</a:t>
                      </a:r>
                      <a:endParaRPr lang="ko-KR" altLang="en-US" sz="8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3773015604"/>
                  </a:ext>
                </a:extLst>
              </a:tr>
              <a:tr h="504336">
                <a:tc>
                  <a:txBody>
                    <a:bodyPr/>
                    <a:lstStyle/>
                    <a:p>
                      <a:pPr marL="0" indent="0" algn="r" latinLnBrk="1">
                        <a:lnSpc>
                          <a:spcPct val="120000"/>
                        </a:lnSpc>
                        <a:buFont typeface="Arial" panose="020B0604020202020204" pitchFamily="34" charset="0"/>
                        <a:buNone/>
                      </a:pPr>
                      <a:r>
                        <a:rPr lang="en-US" altLang="ko-KR" sz="800" dirty="0">
                          <a:solidFill>
                            <a:schemeClr val="tx1"/>
                          </a:solidFill>
                        </a:rPr>
                        <a:t>Service Policy</a:t>
                      </a:r>
                      <a:endParaRPr lang="en-US" altLang="ko-KR" sz="8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3502992516"/>
                  </a:ext>
                </a:extLst>
              </a:tr>
              <a:tr h="504336">
                <a:tc>
                  <a:txBody>
                    <a:bodyPr/>
                    <a:lstStyle/>
                    <a:p>
                      <a:pPr marL="0" indent="0" algn="r" latinLnBrk="1">
                        <a:lnSpc>
                          <a:spcPct val="120000"/>
                        </a:lnSpc>
                        <a:buFont typeface="Arial" panose="020B0604020202020204" pitchFamily="34" charset="0"/>
                        <a:buNone/>
                      </a:pPr>
                      <a:r>
                        <a:rPr lang="en-US" altLang="ko-KR" sz="800" dirty="0">
                          <a:solidFill>
                            <a:schemeClr val="tx1"/>
                          </a:solidFill>
                        </a:rPr>
                        <a:t>User interface</a:t>
                      </a:r>
                      <a:endParaRPr lang="en-US" altLang="ko-KR" sz="8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pic>
        <p:nvPicPr>
          <p:cNvPr id="6" name="그림 5">
            <a:extLst>
              <a:ext uri="{FF2B5EF4-FFF2-40B4-BE49-F238E27FC236}">
                <a16:creationId xmlns:a16="http://schemas.microsoft.com/office/drawing/2014/main" id="{E053A2AC-F972-DF47-9470-0F3588A639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43" y="5735461"/>
            <a:ext cx="660004" cy="676004"/>
          </a:xfrm>
          <a:prstGeom prst="rect">
            <a:avLst/>
          </a:prstGeom>
        </p:spPr>
      </p:pic>
    </p:spTree>
    <p:extLst>
      <p:ext uri="{BB962C8B-B14F-4D97-AF65-F5344CB8AC3E}">
        <p14:creationId xmlns:p14="http://schemas.microsoft.com/office/powerpoint/2010/main" val="2474414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noFill/>
        </p:spPr>
        <p:txBody>
          <a:bodyPr/>
          <a:lstStyle/>
          <a:p>
            <a:r>
              <a:rPr lang="ko-KR" altLang="en-US" dirty="0"/>
              <a:t>개발 진행도</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620753246"/>
              </p:ext>
            </p:extLst>
          </p:nvPr>
        </p:nvGraphicFramePr>
        <p:xfrm>
          <a:off x="779545" y="1257050"/>
          <a:ext cx="9938422" cy="4343900"/>
        </p:xfrm>
        <a:graphic>
          <a:graphicData uri="http://schemas.openxmlformats.org/drawingml/2006/table">
            <a:tbl>
              <a:tblPr>
                <a:tableStyleId>{5940675A-B579-460E-94D1-54222C63F5DA}</a:tableStyleId>
              </a:tblPr>
              <a:tblGrid>
                <a:gridCol w="1337207">
                  <a:extLst>
                    <a:ext uri="{9D8B030D-6E8A-4147-A177-3AD203B41FA5}">
                      <a16:colId xmlns:a16="http://schemas.microsoft.com/office/drawing/2014/main" val="20000"/>
                    </a:ext>
                  </a:extLst>
                </a:gridCol>
                <a:gridCol w="286707">
                  <a:extLst>
                    <a:ext uri="{9D8B030D-6E8A-4147-A177-3AD203B41FA5}">
                      <a16:colId xmlns:a16="http://schemas.microsoft.com/office/drawing/2014/main" val="20005"/>
                    </a:ext>
                  </a:extLst>
                </a:gridCol>
                <a:gridCol w="286707">
                  <a:extLst>
                    <a:ext uri="{9D8B030D-6E8A-4147-A177-3AD203B41FA5}">
                      <a16:colId xmlns:a16="http://schemas.microsoft.com/office/drawing/2014/main" val="1932864301"/>
                    </a:ext>
                  </a:extLst>
                </a:gridCol>
                <a:gridCol w="286707">
                  <a:extLst>
                    <a:ext uri="{9D8B030D-6E8A-4147-A177-3AD203B41FA5}">
                      <a16:colId xmlns:a16="http://schemas.microsoft.com/office/drawing/2014/main" val="627806087"/>
                    </a:ext>
                  </a:extLst>
                </a:gridCol>
                <a:gridCol w="286708">
                  <a:extLst>
                    <a:ext uri="{9D8B030D-6E8A-4147-A177-3AD203B41FA5}">
                      <a16:colId xmlns:a16="http://schemas.microsoft.com/office/drawing/2014/main" val="371778404"/>
                    </a:ext>
                  </a:extLst>
                </a:gridCol>
                <a:gridCol w="286707">
                  <a:extLst>
                    <a:ext uri="{9D8B030D-6E8A-4147-A177-3AD203B41FA5}">
                      <a16:colId xmlns:a16="http://schemas.microsoft.com/office/drawing/2014/main" val="305405284"/>
                    </a:ext>
                  </a:extLst>
                </a:gridCol>
                <a:gridCol w="286707">
                  <a:extLst>
                    <a:ext uri="{9D8B030D-6E8A-4147-A177-3AD203B41FA5}">
                      <a16:colId xmlns:a16="http://schemas.microsoft.com/office/drawing/2014/main" val="29543921"/>
                    </a:ext>
                  </a:extLst>
                </a:gridCol>
                <a:gridCol w="286707">
                  <a:extLst>
                    <a:ext uri="{9D8B030D-6E8A-4147-A177-3AD203B41FA5}">
                      <a16:colId xmlns:a16="http://schemas.microsoft.com/office/drawing/2014/main" val="4273928552"/>
                    </a:ext>
                  </a:extLst>
                </a:gridCol>
                <a:gridCol w="286707">
                  <a:extLst>
                    <a:ext uri="{9D8B030D-6E8A-4147-A177-3AD203B41FA5}">
                      <a16:colId xmlns:a16="http://schemas.microsoft.com/office/drawing/2014/main" val="844272191"/>
                    </a:ext>
                  </a:extLst>
                </a:gridCol>
                <a:gridCol w="286707">
                  <a:extLst>
                    <a:ext uri="{9D8B030D-6E8A-4147-A177-3AD203B41FA5}">
                      <a16:colId xmlns:a16="http://schemas.microsoft.com/office/drawing/2014/main" val="1347387674"/>
                    </a:ext>
                  </a:extLst>
                </a:gridCol>
                <a:gridCol w="286707">
                  <a:extLst>
                    <a:ext uri="{9D8B030D-6E8A-4147-A177-3AD203B41FA5}">
                      <a16:colId xmlns:a16="http://schemas.microsoft.com/office/drawing/2014/main" val="1781131391"/>
                    </a:ext>
                  </a:extLst>
                </a:gridCol>
                <a:gridCol w="286708">
                  <a:extLst>
                    <a:ext uri="{9D8B030D-6E8A-4147-A177-3AD203B41FA5}">
                      <a16:colId xmlns:a16="http://schemas.microsoft.com/office/drawing/2014/main" val="384615516"/>
                    </a:ext>
                  </a:extLst>
                </a:gridCol>
                <a:gridCol w="286707">
                  <a:extLst>
                    <a:ext uri="{9D8B030D-6E8A-4147-A177-3AD203B41FA5}">
                      <a16:colId xmlns:a16="http://schemas.microsoft.com/office/drawing/2014/main" val="2585931872"/>
                    </a:ext>
                  </a:extLst>
                </a:gridCol>
                <a:gridCol w="286707">
                  <a:extLst>
                    <a:ext uri="{9D8B030D-6E8A-4147-A177-3AD203B41FA5}">
                      <a16:colId xmlns:a16="http://schemas.microsoft.com/office/drawing/2014/main" val="1608020694"/>
                    </a:ext>
                  </a:extLst>
                </a:gridCol>
                <a:gridCol w="286707">
                  <a:extLst>
                    <a:ext uri="{9D8B030D-6E8A-4147-A177-3AD203B41FA5}">
                      <a16:colId xmlns:a16="http://schemas.microsoft.com/office/drawing/2014/main" val="4164423105"/>
                    </a:ext>
                  </a:extLst>
                </a:gridCol>
                <a:gridCol w="286707">
                  <a:extLst>
                    <a:ext uri="{9D8B030D-6E8A-4147-A177-3AD203B41FA5}">
                      <a16:colId xmlns:a16="http://schemas.microsoft.com/office/drawing/2014/main" val="3233058977"/>
                    </a:ext>
                  </a:extLst>
                </a:gridCol>
                <a:gridCol w="286707">
                  <a:extLst>
                    <a:ext uri="{9D8B030D-6E8A-4147-A177-3AD203B41FA5}">
                      <a16:colId xmlns:a16="http://schemas.microsoft.com/office/drawing/2014/main" val="2889151618"/>
                    </a:ext>
                  </a:extLst>
                </a:gridCol>
                <a:gridCol w="286707">
                  <a:extLst>
                    <a:ext uri="{9D8B030D-6E8A-4147-A177-3AD203B41FA5}">
                      <a16:colId xmlns:a16="http://schemas.microsoft.com/office/drawing/2014/main" val="560411669"/>
                    </a:ext>
                  </a:extLst>
                </a:gridCol>
                <a:gridCol w="286708">
                  <a:extLst>
                    <a:ext uri="{9D8B030D-6E8A-4147-A177-3AD203B41FA5}">
                      <a16:colId xmlns:a16="http://schemas.microsoft.com/office/drawing/2014/main" val="3884846165"/>
                    </a:ext>
                  </a:extLst>
                </a:gridCol>
                <a:gridCol w="286707">
                  <a:extLst>
                    <a:ext uri="{9D8B030D-6E8A-4147-A177-3AD203B41FA5}">
                      <a16:colId xmlns:a16="http://schemas.microsoft.com/office/drawing/2014/main" val="1129982004"/>
                    </a:ext>
                  </a:extLst>
                </a:gridCol>
                <a:gridCol w="286707">
                  <a:extLst>
                    <a:ext uri="{9D8B030D-6E8A-4147-A177-3AD203B41FA5}">
                      <a16:colId xmlns:a16="http://schemas.microsoft.com/office/drawing/2014/main" val="921361012"/>
                    </a:ext>
                  </a:extLst>
                </a:gridCol>
                <a:gridCol w="286707">
                  <a:extLst>
                    <a:ext uri="{9D8B030D-6E8A-4147-A177-3AD203B41FA5}">
                      <a16:colId xmlns:a16="http://schemas.microsoft.com/office/drawing/2014/main" val="1082313226"/>
                    </a:ext>
                  </a:extLst>
                </a:gridCol>
                <a:gridCol w="286707">
                  <a:extLst>
                    <a:ext uri="{9D8B030D-6E8A-4147-A177-3AD203B41FA5}">
                      <a16:colId xmlns:a16="http://schemas.microsoft.com/office/drawing/2014/main" val="3555641462"/>
                    </a:ext>
                  </a:extLst>
                </a:gridCol>
                <a:gridCol w="286707">
                  <a:extLst>
                    <a:ext uri="{9D8B030D-6E8A-4147-A177-3AD203B41FA5}">
                      <a16:colId xmlns:a16="http://schemas.microsoft.com/office/drawing/2014/main" val="2046748408"/>
                    </a:ext>
                  </a:extLst>
                </a:gridCol>
                <a:gridCol w="286707">
                  <a:extLst>
                    <a:ext uri="{9D8B030D-6E8A-4147-A177-3AD203B41FA5}">
                      <a16:colId xmlns:a16="http://schemas.microsoft.com/office/drawing/2014/main" val="61301162"/>
                    </a:ext>
                  </a:extLst>
                </a:gridCol>
                <a:gridCol w="286708">
                  <a:extLst>
                    <a:ext uri="{9D8B030D-6E8A-4147-A177-3AD203B41FA5}">
                      <a16:colId xmlns:a16="http://schemas.microsoft.com/office/drawing/2014/main" val="151961678"/>
                    </a:ext>
                  </a:extLst>
                </a:gridCol>
                <a:gridCol w="286707">
                  <a:extLst>
                    <a:ext uri="{9D8B030D-6E8A-4147-A177-3AD203B41FA5}">
                      <a16:colId xmlns:a16="http://schemas.microsoft.com/office/drawing/2014/main" val="3307757913"/>
                    </a:ext>
                  </a:extLst>
                </a:gridCol>
                <a:gridCol w="286707">
                  <a:extLst>
                    <a:ext uri="{9D8B030D-6E8A-4147-A177-3AD203B41FA5}">
                      <a16:colId xmlns:a16="http://schemas.microsoft.com/office/drawing/2014/main" val="2537069362"/>
                    </a:ext>
                  </a:extLst>
                </a:gridCol>
                <a:gridCol w="286708">
                  <a:extLst>
                    <a:ext uri="{9D8B030D-6E8A-4147-A177-3AD203B41FA5}">
                      <a16:colId xmlns:a16="http://schemas.microsoft.com/office/drawing/2014/main" val="3220850051"/>
                    </a:ext>
                  </a:extLst>
                </a:gridCol>
                <a:gridCol w="286707">
                  <a:extLst>
                    <a:ext uri="{9D8B030D-6E8A-4147-A177-3AD203B41FA5}">
                      <a16:colId xmlns:a16="http://schemas.microsoft.com/office/drawing/2014/main" val="4047037587"/>
                    </a:ext>
                  </a:extLst>
                </a:gridCol>
                <a:gridCol w="286707">
                  <a:extLst>
                    <a:ext uri="{9D8B030D-6E8A-4147-A177-3AD203B41FA5}">
                      <a16:colId xmlns:a16="http://schemas.microsoft.com/office/drawing/2014/main" val="1193031526"/>
                    </a:ext>
                  </a:extLst>
                </a:gridCol>
              </a:tblGrid>
              <a:tr h="658942">
                <a:tc rowSpan="2">
                  <a:txBody>
                    <a:bodyPr/>
                    <a:lstStyle/>
                    <a:p>
                      <a:pPr algn="ctr" latinLnBrk="1">
                        <a:lnSpc>
                          <a:spcPct val="120000"/>
                        </a:lnSpc>
                      </a:pPr>
                      <a:r>
                        <a:rPr lang="ko-KR" altLang="en-US" sz="900" dirty="0">
                          <a:solidFill>
                            <a:schemeClr val="tx1"/>
                          </a:solidFill>
                        </a:rPr>
                        <a:t>기획일정</a:t>
                      </a:r>
                      <a:endParaRPr lang="ko-KR" altLang="en-US" sz="900" dirty="0">
                        <a:solidFill>
                          <a:schemeClr val="tx1"/>
                        </a:solidFill>
                        <a:latin typeface="+mn-ea"/>
                        <a:ea typeface="+mn-ea"/>
                      </a:endParaRPr>
                    </a:p>
                  </a:txBody>
                  <a:tcPr anchor="ctr"/>
                </a:tc>
                <a:tc gridSpan="6">
                  <a:txBody>
                    <a:bodyPr/>
                    <a:lstStyle/>
                    <a:p>
                      <a:pPr marL="0" indent="0" algn="ctr" latinLnBrk="1">
                        <a:lnSpc>
                          <a:spcPct val="130000"/>
                        </a:lnSpc>
                        <a:buFont typeface="Arial" panose="020B0604020202020204" pitchFamily="34" charset="0"/>
                        <a:buNone/>
                      </a:pPr>
                      <a:r>
                        <a:rPr lang="en-US" altLang="ko-KR" sz="800" dirty="0">
                          <a:solidFill>
                            <a:schemeClr val="tx1"/>
                          </a:solidFill>
                        </a:rPr>
                        <a:t>6</a:t>
                      </a:r>
                      <a:r>
                        <a:rPr lang="ko-KR" altLang="en-US" sz="800" dirty="0">
                          <a:solidFill>
                            <a:schemeClr val="tx1"/>
                          </a:solidFill>
                        </a:rPr>
                        <a:t>월 </a:t>
                      </a:r>
                      <a:r>
                        <a:rPr lang="en-US" altLang="ko-KR" sz="800" dirty="0">
                          <a:solidFill>
                            <a:schemeClr val="tx1"/>
                          </a:solidFill>
                        </a:rPr>
                        <a:t>1</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ctr" latinLnBrk="1">
                        <a:lnSpc>
                          <a:spcPct val="130000"/>
                        </a:lnSpc>
                        <a:buFont typeface="Arial" panose="020B0604020202020204" pitchFamily="34" charset="0"/>
                        <a:buNone/>
                      </a:pP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ctr" latinLnBrk="1">
                        <a:lnSpc>
                          <a:spcPct val="130000"/>
                        </a:lnSpc>
                        <a:buFont typeface="Arial" panose="020B0604020202020204" pitchFamily="34" charset="0"/>
                        <a:buNone/>
                      </a:pPr>
                      <a:r>
                        <a:rPr lang="en-US" altLang="ko-KR" sz="800" dirty="0">
                          <a:solidFill>
                            <a:schemeClr val="tx1"/>
                          </a:solidFill>
                        </a:rPr>
                        <a:t>6</a:t>
                      </a:r>
                      <a:r>
                        <a:rPr lang="ko-KR" altLang="en-US" sz="800" dirty="0">
                          <a:solidFill>
                            <a:schemeClr val="tx1"/>
                          </a:solidFill>
                        </a:rPr>
                        <a:t>월 </a:t>
                      </a:r>
                      <a:r>
                        <a:rPr lang="en-US" altLang="ko-KR" sz="800" dirty="0">
                          <a:solidFill>
                            <a:schemeClr val="tx1"/>
                          </a:solidFill>
                        </a:rPr>
                        <a:t>2</a:t>
                      </a:r>
                      <a:r>
                        <a:rPr lang="ko-KR" altLang="en-US" sz="800" dirty="0">
                          <a:solidFill>
                            <a:schemeClr val="tx1"/>
                          </a:solidFill>
                        </a:rPr>
                        <a:t>주</a:t>
                      </a:r>
                      <a:endParaRPr lang="en-US" altLang="ko-KR" sz="900" dirty="0">
                        <a:solidFill>
                          <a:schemeClr val="tx1"/>
                        </a:solidFill>
                        <a:latin typeface="+mn-ea"/>
                        <a:ea typeface="+mn-ea"/>
                      </a:endParaRPr>
                    </a:p>
                  </a:txBody>
                  <a:tcPr anchor="ctr"/>
                </a:tc>
                <a:tc hMerge="1">
                  <a:txBody>
                    <a:bodyPr/>
                    <a:lstStyle/>
                    <a:p>
                      <a:pPr marL="0" indent="0" algn="ctr" latinLnBrk="1">
                        <a:lnSpc>
                          <a:spcPct val="130000"/>
                        </a:lnSpc>
                        <a:buFont typeface="Arial" panose="020B0604020202020204" pitchFamily="34" charset="0"/>
                        <a:buNone/>
                      </a:pPr>
                      <a:r>
                        <a:rPr lang="en-US" altLang="ko-KR" sz="800" dirty="0">
                          <a:solidFill>
                            <a:schemeClr val="tx1"/>
                          </a:solidFill>
                        </a:rPr>
                        <a:t>4</a:t>
                      </a:r>
                      <a:r>
                        <a:rPr lang="ko-KR" altLang="en-US" sz="800" dirty="0">
                          <a:solidFill>
                            <a:schemeClr val="tx1"/>
                          </a:solidFill>
                        </a:rPr>
                        <a:t>월 </a:t>
                      </a:r>
                      <a:r>
                        <a:rPr lang="en-US" altLang="ko-KR" sz="800" dirty="0">
                          <a:solidFill>
                            <a:schemeClr val="tx1"/>
                          </a:solidFill>
                        </a:rPr>
                        <a:t>2</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ctr" latinLnBrk="1">
                        <a:lnSpc>
                          <a:spcPct val="130000"/>
                        </a:lnSpc>
                        <a:buFont typeface="Arial" panose="020B0604020202020204" pitchFamily="34" charset="0"/>
                        <a:buNone/>
                      </a:pP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ctr" latinLnBrk="1">
                        <a:lnSpc>
                          <a:spcPct val="130000"/>
                        </a:lnSpc>
                        <a:buFont typeface="Arial" panose="020B0604020202020204" pitchFamily="34" charset="0"/>
                        <a:buNone/>
                      </a:pPr>
                      <a:r>
                        <a:rPr lang="en-US" altLang="ko-KR" sz="800" dirty="0">
                          <a:solidFill>
                            <a:schemeClr val="tx1"/>
                          </a:solidFill>
                        </a:rPr>
                        <a:t>6</a:t>
                      </a:r>
                      <a:r>
                        <a:rPr lang="ko-KR" altLang="en-US" sz="800" dirty="0">
                          <a:solidFill>
                            <a:schemeClr val="tx1"/>
                          </a:solidFill>
                        </a:rPr>
                        <a:t>월 </a:t>
                      </a:r>
                      <a:r>
                        <a:rPr lang="en-US" altLang="ko-KR" sz="800" dirty="0">
                          <a:solidFill>
                            <a:schemeClr val="tx1"/>
                          </a:solidFill>
                        </a:rPr>
                        <a:t>3</a:t>
                      </a:r>
                      <a:r>
                        <a:rPr lang="ko-KR" altLang="en-US" sz="800" dirty="0">
                          <a:solidFill>
                            <a:schemeClr val="tx1"/>
                          </a:solidFill>
                        </a:rPr>
                        <a:t>주</a:t>
                      </a:r>
                      <a:endParaRPr lang="en-US" altLang="ko-KR" sz="900" dirty="0">
                        <a:solidFill>
                          <a:schemeClr val="tx1"/>
                        </a:solidFill>
                        <a:latin typeface="+mn-ea"/>
                        <a:ea typeface="+mn-ea"/>
                      </a:endParaRPr>
                    </a:p>
                  </a:txBody>
                  <a:tcPr anchor="ctr"/>
                </a:tc>
                <a:tc hMerge="1">
                  <a:txBody>
                    <a:bodyPr/>
                    <a:lstStyle/>
                    <a:p>
                      <a:pPr marL="0" indent="0" algn="ctr" latinLnBrk="1">
                        <a:lnSpc>
                          <a:spcPct val="130000"/>
                        </a:lnSpc>
                        <a:buFont typeface="Arial" panose="020B0604020202020204" pitchFamily="34" charset="0"/>
                        <a:buNone/>
                      </a:pPr>
                      <a:r>
                        <a:rPr lang="en-US" altLang="ko-KR" sz="800" dirty="0">
                          <a:solidFill>
                            <a:schemeClr val="tx1"/>
                          </a:solidFill>
                        </a:rPr>
                        <a:t>4</a:t>
                      </a:r>
                      <a:r>
                        <a:rPr lang="ko-KR" altLang="en-US" sz="800" dirty="0">
                          <a:solidFill>
                            <a:schemeClr val="tx1"/>
                          </a:solidFill>
                        </a:rPr>
                        <a:t>월 </a:t>
                      </a:r>
                      <a:r>
                        <a:rPr lang="en-US" altLang="ko-KR" sz="800" dirty="0">
                          <a:solidFill>
                            <a:schemeClr val="tx1"/>
                          </a:solidFill>
                        </a:rPr>
                        <a:t>3</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ctr" latinLnBrk="1">
                        <a:lnSpc>
                          <a:spcPct val="130000"/>
                        </a:lnSpc>
                        <a:buFont typeface="Arial" panose="020B0604020202020204" pitchFamily="34" charset="0"/>
                        <a:buNone/>
                      </a:pP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ctr" latinLnBrk="1">
                        <a:lnSpc>
                          <a:spcPct val="130000"/>
                        </a:lnSpc>
                        <a:buFont typeface="Arial" panose="020B0604020202020204" pitchFamily="34" charset="0"/>
                        <a:buNone/>
                      </a:pPr>
                      <a:r>
                        <a:rPr lang="en-US" altLang="ko-KR" sz="800" dirty="0">
                          <a:solidFill>
                            <a:schemeClr val="tx1"/>
                          </a:solidFill>
                        </a:rPr>
                        <a:t>6</a:t>
                      </a:r>
                      <a:r>
                        <a:rPr lang="ko-KR" altLang="en-US" sz="800" dirty="0">
                          <a:solidFill>
                            <a:schemeClr val="tx1"/>
                          </a:solidFill>
                        </a:rPr>
                        <a:t>월 </a:t>
                      </a:r>
                      <a:r>
                        <a:rPr lang="en-US" altLang="ko-KR" sz="800" dirty="0">
                          <a:solidFill>
                            <a:schemeClr val="tx1"/>
                          </a:solidFill>
                        </a:rPr>
                        <a:t>4</a:t>
                      </a:r>
                      <a:r>
                        <a:rPr lang="ko-KR" altLang="en-US" sz="800" dirty="0">
                          <a:solidFill>
                            <a:schemeClr val="tx1"/>
                          </a:solidFill>
                        </a:rPr>
                        <a:t>주</a:t>
                      </a:r>
                      <a:endParaRPr lang="en-US" altLang="ko-KR" sz="900" dirty="0">
                        <a:solidFill>
                          <a:schemeClr val="tx1"/>
                        </a:solidFill>
                        <a:latin typeface="+mn-ea"/>
                        <a:ea typeface="+mn-ea"/>
                      </a:endParaRPr>
                    </a:p>
                  </a:txBody>
                  <a:tcPr anchor="ctr"/>
                </a:tc>
                <a:tc hMerge="1">
                  <a:txBody>
                    <a:bodyPr/>
                    <a:lstStyle/>
                    <a:p>
                      <a:pPr marL="0" indent="0" algn="ctr" latinLnBrk="1">
                        <a:lnSpc>
                          <a:spcPct val="130000"/>
                        </a:lnSpc>
                        <a:buFont typeface="Arial" panose="020B0604020202020204" pitchFamily="34" charset="0"/>
                        <a:buNone/>
                      </a:pPr>
                      <a:r>
                        <a:rPr lang="en-US" altLang="ko-KR" sz="800" dirty="0">
                          <a:solidFill>
                            <a:schemeClr val="tx1"/>
                          </a:solidFill>
                        </a:rPr>
                        <a:t>4</a:t>
                      </a:r>
                      <a:r>
                        <a:rPr lang="ko-KR" altLang="en-US" sz="800" dirty="0">
                          <a:solidFill>
                            <a:schemeClr val="tx1"/>
                          </a:solidFill>
                        </a:rPr>
                        <a:t>월 </a:t>
                      </a:r>
                      <a:r>
                        <a:rPr lang="en-US" altLang="ko-KR" sz="800" dirty="0">
                          <a:solidFill>
                            <a:schemeClr val="tx1"/>
                          </a:solidFill>
                        </a:rPr>
                        <a:t>4</a:t>
                      </a:r>
                      <a:r>
                        <a:rPr lang="ko-KR" altLang="en-US" sz="800" dirty="0">
                          <a:solidFill>
                            <a:schemeClr val="tx1"/>
                          </a:solidFill>
                        </a:rPr>
                        <a:t>주</a:t>
                      </a: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ctr" latinLnBrk="1">
                        <a:lnSpc>
                          <a:spcPct val="130000"/>
                        </a:lnSpc>
                        <a:buFont typeface="Arial" panose="020B0604020202020204" pitchFamily="34" charset="0"/>
                        <a:buNone/>
                      </a:pPr>
                      <a:endParaRPr lang="en-US" altLang="ko-KR" sz="800" dirty="0">
                        <a:solidFill>
                          <a:schemeClr val="tx1"/>
                        </a:solidFill>
                        <a:latin typeface="+mn-ea"/>
                        <a:ea typeface="+mn-ea"/>
                      </a:endParaRPr>
                    </a:p>
                  </a:txBody>
                  <a:tcPr anchor="ct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3">
                  <a:txBody>
                    <a:bodyPr/>
                    <a:lstStyle/>
                    <a:p>
                      <a:pPr marL="0" indent="0" algn="ctr" latinLnBrk="1">
                        <a:lnSpc>
                          <a:spcPct val="130000"/>
                        </a:lnSpc>
                        <a:buFont typeface="Arial" panose="020B0604020202020204" pitchFamily="34" charset="0"/>
                        <a:buNone/>
                      </a:pPr>
                      <a:r>
                        <a:rPr lang="en-US" altLang="ko-KR" sz="800" dirty="0">
                          <a:solidFill>
                            <a:schemeClr val="tx1"/>
                          </a:solidFill>
                        </a:rPr>
                        <a:t>6</a:t>
                      </a:r>
                      <a:r>
                        <a:rPr lang="ko-KR" altLang="en-US" sz="800" dirty="0">
                          <a:solidFill>
                            <a:schemeClr val="tx1"/>
                          </a:solidFill>
                        </a:rPr>
                        <a:t>월 </a:t>
                      </a:r>
                      <a:r>
                        <a:rPr lang="en-US" altLang="ko-KR" sz="800" dirty="0">
                          <a:solidFill>
                            <a:schemeClr val="tx1"/>
                          </a:solidFill>
                        </a:rPr>
                        <a:t>5</a:t>
                      </a:r>
                      <a:r>
                        <a:rPr lang="ko-KR" altLang="en-US" sz="800" dirty="0">
                          <a:solidFill>
                            <a:schemeClr val="tx1"/>
                          </a:solidFill>
                        </a:rPr>
                        <a:t>주</a:t>
                      </a:r>
                      <a:endParaRPr lang="en-US" altLang="ko-KR" sz="900" dirty="0">
                        <a:solidFill>
                          <a:schemeClr val="tx1"/>
                        </a:solidFill>
                        <a:latin typeface="+mn-ea"/>
                        <a:ea typeface="+mn-ea"/>
                      </a:endParaRPr>
                    </a:p>
                  </a:txBody>
                  <a:tcPr anchor="ctr"/>
                </a:tc>
                <a:tc hMerge="1">
                  <a:txBody>
                    <a:bodyPr/>
                    <a:lstStyle/>
                    <a:p>
                      <a:pPr marL="0" indent="0" algn="ctr" latinLnBrk="1">
                        <a:lnSpc>
                          <a:spcPct val="130000"/>
                        </a:lnSpc>
                        <a:buFont typeface="Arial" panose="020B0604020202020204" pitchFamily="34" charset="0"/>
                        <a:buNone/>
                      </a:pPr>
                      <a:r>
                        <a:rPr lang="en-US" altLang="ko-KR" sz="800" dirty="0">
                          <a:solidFill>
                            <a:schemeClr val="tx1"/>
                          </a:solidFill>
                        </a:rPr>
                        <a:t>4</a:t>
                      </a:r>
                      <a:r>
                        <a:rPr lang="ko-KR" altLang="en-US" sz="800" dirty="0">
                          <a:solidFill>
                            <a:schemeClr val="tx1"/>
                          </a:solidFill>
                        </a:rPr>
                        <a:t>월 </a:t>
                      </a:r>
                      <a:r>
                        <a:rPr lang="en-US" altLang="ko-KR" sz="800" dirty="0">
                          <a:solidFill>
                            <a:schemeClr val="tx1"/>
                          </a:solidFill>
                        </a:rPr>
                        <a:t>5</a:t>
                      </a:r>
                      <a:r>
                        <a:rPr lang="ko-KR" altLang="en-US" sz="800" dirty="0">
                          <a:solidFill>
                            <a:schemeClr val="tx1"/>
                          </a:solidFill>
                        </a:rPr>
                        <a:t>주</a:t>
                      </a:r>
                      <a:endParaRPr lang="en-US" altLang="ko-KR" sz="8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658942">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3</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4</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5</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6</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7</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8</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9</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10</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11</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12</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13</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14</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15</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16</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17</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18</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19</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20</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21</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22</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23</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24</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25</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26</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27</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28</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29</a:t>
                      </a: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r>
                        <a:rPr lang="en-US" altLang="ko-KR" sz="700" dirty="0">
                          <a:solidFill>
                            <a:schemeClr val="tx1"/>
                          </a:solidFill>
                        </a:rPr>
                        <a:t>30</a:t>
                      </a: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1301870032"/>
                  </a:ext>
                </a:extLst>
              </a:tr>
              <a:tr h="504336">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대학생논문경진대회</a:t>
                      </a: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solidFill>
                      <a:schemeClr val="tx2">
                        <a:lumMod val="40000"/>
                        <a:lumOff val="6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solidFill>
                      <a:schemeClr val="tx2">
                        <a:lumMod val="40000"/>
                        <a:lumOff val="6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solidFill>
                      <a:schemeClr val="tx2">
                        <a:lumMod val="40000"/>
                        <a:lumOff val="6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2807584751"/>
                  </a:ext>
                </a:extLst>
              </a:tr>
              <a:tr h="504336">
                <a:tc>
                  <a:txBody>
                    <a:bodyPr/>
                    <a:lstStyle/>
                    <a:p>
                      <a:pPr marL="0" indent="0" algn="r" latinLnBrk="1">
                        <a:lnSpc>
                          <a:spcPct val="120000"/>
                        </a:lnSpc>
                        <a:buFont typeface="Arial" panose="020B0604020202020204" pitchFamily="34" charset="0"/>
                        <a:buNone/>
                      </a:pPr>
                      <a:r>
                        <a:rPr lang="en-US" altLang="ko-KR" sz="800" dirty="0">
                          <a:solidFill>
                            <a:schemeClr val="tx1"/>
                          </a:solidFill>
                        </a:rPr>
                        <a:t>Benchmarking</a:t>
                      </a:r>
                      <a:endParaRPr lang="ko-KR" altLang="en-US" sz="8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2009021828"/>
                  </a:ext>
                </a:extLst>
              </a:tr>
              <a:tr h="504336">
                <a:tc>
                  <a:txBody>
                    <a:bodyPr/>
                    <a:lstStyle/>
                    <a:p>
                      <a:pPr marL="0" indent="0" algn="r" latinLnBrk="1">
                        <a:lnSpc>
                          <a:spcPct val="120000"/>
                        </a:lnSpc>
                        <a:buFont typeface="Arial" panose="020B0604020202020204" pitchFamily="34" charset="0"/>
                        <a:buNone/>
                      </a:pPr>
                      <a:r>
                        <a:rPr lang="en-US" altLang="ko-KR" sz="800" dirty="0">
                          <a:solidFill>
                            <a:schemeClr val="tx1"/>
                          </a:solidFill>
                        </a:rPr>
                        <a:t>Value Proposition</a:t>
                      </a:r>
                      <a:endParaRPr lang="ko-KR" altLang="en-US" sz="8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182463912"/>
                  </a:ext>
                </a:extLst>
              </a:tr>
              <a:tr h="504336">
                <a:tc>
                  <a:txBody>
                    <a:bodyPr/>
                    <a:lstStyle/>
                    <a:p>
                      <a:pPr marL="0" indent="0" algn="r" latinLnBrk="1">
                        <a:lnSpc>
                          <a:spcPct val="120000"/>
                        </a:lnSpc>
                        <a:buFont typeface="Arial" panose="020B0604020202020204" pitchFamily="34" charset="0"/>
                        <a:buNone/>
                      </a:pPr>
                      <a:r>
                        <a:rPr lang="en-US" altLang="ko-KR" sz="800" dirty="0">
                          <a:solidFill>
                            <a:schemeClr val="tx1"/>
                          </a:solidFill>
                        </a:rPr>
                        <a:t>Service Modeling</a:t>
                      </a:r>
                      <a:endParaRPr lang="ko-KR" altLang="en-US" sz="8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3773015604"/>
                  </a:ext>
                </a:extLst>
              </a:tr>
              <a:tr h="504336">
                <a:tc>
                  <a:txBody>
                    <a:bodyPr/>
                    <a:lstStyle/>
                    <a:p>
                      <a:pPr marL="0" indent="0" algn="r" latinLnBrk="1">
                        <a:lnSpc>
                          <a:spcPct val="120000"/>
                        </a:lnSpc>
                        <a:buFont typeface="Arial" panose="020B0604020202020204" pitchFamily="34" charset="0"/>
                        <a:buNone/>
                      </a:pPr>
                      <a:r>
                        <a:rPr lang="en-US" altLang="ko-KR" sz="800" dirty="0">
                          <a:solidFill>
                            <a:schemeClr val="tx1"/>
                          </a:solidFill>
                        </a:rPr>
                        <a:t>Service Policy</a:t>
                      </a:r>
                      <a:endParaRPr lang="en-US" altLang="ko-KR" sz="8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3502992516"/>
                  </a:ext>
                </a:extLst>
              </a:tr>
              <a:tr h="504336">
                <a:tc>
                  <a:txBody>
                    <a:bodyPr/>
                    <a:lstStyle/>
                    <a:p>
                      <a:pPr marL="0" indent="0" algn="r" latinLnBrk="1">
                        <a:lnSpc>
                          <a:spcPct val="120000"/>
                        </a:lnSpc>
                        <a:buFont typeface="Arial" panose="020B0604020202020204" pitchFamily="34" charset="0"/>
                        <a:buNone/>
                      </a:pPr>
                      <a:r>
                        <a:rPr lang="en-US" altLang="ko-KR" sz="800" dirty="0">
                          <a:solidFill>
                            <a:schemeClr val="tx1"/>
                          </a:solidFill>
                        </a:rPr>
                        <a:t>User interface</a:t>
                      </a:r>
                      <a:endParaRPr lang="en-US" altLang="ko-KR" sz="8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pic>
        <p:nvPicPr>
          <p:cNvPr id="6" name="그림 5">
            <a:extLst>
              <a:ext uri="{FF2B5EF4-FFF2-40B4-BE49-F238E27FC236}">
                <a16:creationId xmlns:a16="http://schemas.microsoft.com/office/drawing/2014/main" id="{E053A2AC-F972-DF47-9470-0F3588A639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43" y="5735461"/>
            <a:ext cx="660004" cy="676004"/>
          </a:xfrm>
          <a:prstGeom prst="rect">
            <a:avLst/>
          </a:prstGeom>
        </p:spPr>
      </p:pic>
    </p:spTree>
    <p:extLst>
      <p:ext uri="{BB962C8B-B14F-4D97-AF65-F5344CB8AC3E}">
        <p14:creationId xmlns:p14="http://schemas.microsoft.com/office/powerpoint/2010/main" val="3823928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pic>
        <p:nvPicPr>
          <p:cNvPr id="6" name="그림 5">
            <a:extLst>
              <a:ext uri="{FF2B5EF4-FFF2-40B4-BE49-F238E27FC236}">
                <a16:creationId xmlns:a16="http://schemas.microsoft.com/office/drawing/2014/main" id="{E053A2AC-F972-DF47-9470-0F3588A639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43" y="5735461"/>
            <a:ext cx="660004" cy="676004"/>
          </a:xfrm>
          <a:prstGeom prst="rect">
            <a:avLst/>
          </a:prstGeom>
        </p:spPr>
      </p:pic>
      <p:sp>
        <p:nvSpPr>
          <p:cNvPr id="7" name="제목 6">
            <a:extLst>
              <a:ext uri="{FF2B5EF4-FFF2-40B4-BE49-F238E27FC236}">
                <a16:creationId xmlns:a16="http://schemas.microsoft.com/office/drawing/2014/main" id="{3584AF73-6E12-4C63-9F7B-1EE0416F6DF0}"/>
              </a:ext>
            </a:extLst>
          </p:cNvPr>
          <p:cNvSpPr>
            <a:spLocks noGrp="1"/>
          </p:cNvSpPr>
          <p:nvPr>
            <p:ph type="title"/>
          </p:nvPr>
        </p:nvSpPr>
        <p:spPr>
          <a:xfrm>
            <a:off x="383365" y="140859"/>
            <a:ext cx="11425269" cy="611352"/>
          </a:xfrm>
        </p:spPr>
        <p:txBody>
          <a:bodyPr/>
          <a:lstStyle/>
          <a:p>
            <a:r>
              <a:rPr lang="ko-KR" altLang="en-US"/>
              <a:t>핏</a:t>
            </a:r>
            <a:r>
              <a:rPr lang="en-US" altLang="ko-KR"/>
              <a:t>-</a:t>
            </a:r>
            <a:r>
              <a:rPr lang="ko-KR" altLang="en-US"/>
              <a:t>시방 </a:t>
            </a:r>
            <a:r>
              <a:rPr lang="en-US" altLang="ko-KR"/>
              <a:t>ER-</a:t>
            </a:r>
            <a:r>
              <a:rPr lang="ko-KR" altLang="en-US"/>
              <a:t>다이어그램</a:t>
            </a:r>
          </a:p>
        </p:txBody>
      </p:sp>
      <p:pic>
        <p:nvPicPr>
          <p:cNvPr id="10" name="그림 9">
            <a:extLst>
              <a:ext uri="{FF2B5EF4-FFF2-40B4-BE49-F238E27FC236}">
                <a16:creationId xmlns:a16="http://schemas.microsoft.com/office/drawing/2014/main" id="{40CFFDB0-9A20-4EA6-80AF-32D58CF66B99}"/>
              </a:ext>
            </a:extLst>
          </p:cNvPr>
          <p:cNvPicPr>
            <a:picLocks noChangeAspect="1"/>
          </p:cNvPicPr>
          <p:nvPr/>
        </p:nvPicPr>
        <p:blipFill>
          <a:blip r:embed="rId3"/>
          <a:stretch>
            <a:fillRect/>
          </a:stretch>
        </p:blipFill>
        <p:spPr>
          <a:xfrm>
            <a:off x="1397964" y="980728"/>
            <a:ext cx="9594579" cy="4824536"/>
          </a:xfrm>
          <a:prstGeom prst="rect">
            <a:avLst/>
          </a:prstGeom>
        </p:spPr>
      </p:pic>
    </p:spTree>
    <p:extLst>
      <p:ext uri="{BB962C8B-B14F-4D97-AF65-F5344CB8AC3E}">
        <p14:creationId xmlns:p14="http://schemas.microsoft.com/office/powerpoint/2010/main" val="4070797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pic>
        <p:nvPicPr>
          <p:cNvPr id="6" name="그림 5">
            <a:extLst>
              <a:ext uri="{FF2B5EF4-FFF2-40B4-BE49-F238E27FC236}">
                <a16:creationId xmlns:a16="http://schemas.microsoft.com/office/drawing/2014/main" id="{E053A2AC-F972-DF47-9470-0F3588A639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43" y="5735461"/>
            <a:ext cx="660004" cy="676004"/>
          </a:xfrm>
          <a:prstGeom prst="rect">
            <a:avLst/>
          </a:prstGeom>
        </p:spPr>
      </p:pic>
      <p:sp>
        <p:nvSpPr>
          <p:cNvPr id="7" name="제목 6">
            <a:extLst>
              <a:ext uri="{FF2B5EF4-FFF2-40B4-BE49-F238E27FC236}">
                <a16:creationId xmlns:a16="http://schemas.microsoft.com/office/drawing/2014/main" id="{3584AF73-6E12-4C63-9F7B-1EE0416F6DF0}"/>
              </a:ext>
            </a:extLst>
          </p:cNvPr>
          <p:cNvSpPr>
            <a:spLocks noGrp="1"/>
          </p:cNvSpPr>
          <p:nvPr>
            <p:ph type="title"/>
          </p:nvPr>
        </p:nvSpPr>
        <p:spPr>
          <a:xfrm>
            <a:off x="383365" y="140859"/>
            <a:ext cx="11425269" cy="611352"/>
          </a:xfrm>
        </p:spPr>
        <p:txBody>
          <a:bodyPr/>
          <a:lstStyle/>
          <a:p>
            <a:r>
              <a:rPr lang="ko-KR" altLang="en-US"/>
              <a:t>핏</a:t>
            </a:r>
            <a:r>
              <a:rPr lang="en-US" altLang="ko-KR"/>
              <a:t>-</a:t>
            </a:r>
            <a:r>
              <a:rPr lang="ko-KR" altLang="en-US"/>
              <a:t>시방 릴레이션</a:t>
            </a:r>
          </a:p>
        </p:txBody>
      </p:sp>
      <p:graphicFrame>
        <p:nvGraphicFramePr>
          <p:cNvPr id="2" name="표 2">
            <a:extLst>
              <a:ext uri="{FF2B5EF4-FFF2-40B4-BE49-F238E27FC236}">
                <a16:creationId xmlns:a16="http://schemas.microsoft.com/office/drawing/2014/main" id="{0BF16654-E862-4BDB-B02D-CADEDC344E84}"/>
              </a:ext>
            </a:extLst>
          </p:cNvPr>
          <p:cNvGraphicFramePr>
            <a:graphicFrameLocks noGrp="1"/>
          </p:cNvGraphicFramePr>
          <p:nvPr>
            <p:extLst>
              <p:ext uri="{D42A27DB-BD31-4B8C-83A1-F6EECF244321}">
                <p14:modId xmlns:p14="http://schemas.microsoft.com/office/powerpoint/2010/main" val="2686182936"/>
              </p:ext>
            </p:extLst>
          </p:nvPr>
        </p:nvGraphicFramePr>
        <p:xfrm>
          <a:off x="1303017" y="1441584"/>
          <a:ext cx="9793088" cy="1747520"/>
        </p:xfrm>
        <a:graphic>
          <a:graphicData uri="http://schemas.openxmlformats.org/drawingml/2006/table">
            <a:tbl>
              <a:tblPr firstRow="1" bandRow="1">
                <a:tableStyleId>{5C22544A-7EE6-4342-B048-85BDC9FD1C3A}</a:tableStyleId>
              </a:tblPr>
              <a:tblGrid>
                <a:gridCol w="1306431">
                  <a:extLst>
                    <a:ext uri="{9D8B030D-6E8A-4147-A177-3AD203B41FA5}">
                      <a16:colId xmlns:a16="http://schemas.microsoft.com/office/drawing/2014/main" val="1896470972"/>
                    </a:ext>
                  </a:extLst>
                </a:gridCol>
                <a:gridCol w="1306431">
                  <a:extLst>
                    <a:ext uri="{9D8B030D-6E8A-4147-A177-3AD203B41FA5}">
                      <a16:colId xmlns:a16="http://schemas.microsoft.com/office/drawing/2014/main" val="459119816"/>
                    </a:ext>
                  </a:extLst>
                </a:gridCol>
                <a:gridCol w="1532049">
                  <a:extLst>
                    <a:ext uri="{9D8B030D-6E8A-4147-A177-3AD203B41FA5}">
                      <a16:colId xmlns:a16="http://schemas.microsoft.com/office/drawing/2014/main" val="1946231353"/>
                    </a:ext>
                  </a:extLst>
                </a:gridCol>
                <a:gridCol w="1390775">
                  <a:extLst>
                    <a:ext uri="{9D8B030D-6E8A-4147-A177-3AD203B41FA5}">
                      <a16:colId xmlns:a16="http://schemas.microsoft.com/office/drawing/2014/main" val="3448767310"/>
                    </a:ext>
                  </a:extLst>
                </a:gridCol>
                <a:gridCol w="1306431">
                  <a:extLst>
                    <a:ext uri="{9D8B030D-6E8A-4147-A177-3AD203B41FA5}">
                      <a16:colId xmlns:a16="http://schemas.microsoft.com/office/drawing/2014/main" val="2638148409"/>
                    </a:ext>
                  </a:extLst>
                </a:gridCol>
                <a:gridCol w="1366795">
                  <a:extLst>
                    <a:ext uri="{9D8B030D-6E8A-4147-A177-3AD203B41FA5}">
                      <a16:colId xmlns:a16="http://schemas.microsoft.com/office/drawing/2014/main" val="425894623"/>
                    </a:ext>
                  </a:extLst>
                </a:gridCol>
                <a:gridCol w="1584176">
                  <a:extLst>
                    <a:ext uri="{9D8B030D-6E8A-4147-A177-3AD203B41FA5}">
                      <a16:colId xmlns:a16="http://schemas.microsoft.com/office/drawing/2014/main" val="2519470365"/>
                    </a:ext>
                  </a:extLst>
                </a:gridCol>
              </a:tblGrid>
              <a:tr h="370840">
                <a:tc>
                  <a:txBody>
                    <a:bodyPr/>
                    <a:lstStyle/>
                    <a:p>
                      <a:pPr latinLnBrk="1"/>
                      <a:r>
                        <a:rPr lang="en-US" altLang="ko-KR"/>
                        <a:t>user_id</a:t>
                      </a:r>
                      <a:endParaRPr lang="ko-KR" altLang="en-US"/>
                    </a:p>
                  </a:txBody>
                  <a:tcPr/>
                </a:tc>
                <a:tc>
                  <a:txBody>
                    <a:bodyPr/>
                    <a:lstStyle/>
                    <a:p>
                      <a:pPr latinLnBrk="1"/>
                      <a:r>
                        <a:rPr lang="en-US" altLang="ko-KR"/>
                        <a:t>user_pw</a:t>
                      </a:r>
                      <a:endParaRPr lang="ko-KR" altLang="en-US"/>
                    </a:p>
                  </a:txBody>
                  <a:tcPr/>
                </a:tc>
                <a:tc>
                  <a:txBody>
                    <a:bodyPr/>
                    <a:lstStyle/>
                    <a:p>
                      <a:pPr latinLnBrk="1"/>
                      <a:r>
                        <a:rPr lang="en-US" altLang="ko-KR"/>
                        <a:t>user_adr</a:t>
                      </a:r>
                      <a:endParaRPr lang="ko-KR" altLang="en-US"/>
                    </a:p>
                  </a:txBody>
                  <a:tcPr/>
                </a:tc>
                <a:tc>
                  <a:txBody>
                    <a:bodyPr/>
                    <a:lstStyle/>
                    <a:p>
                      <a:pPr latinLnBrk="1"/>
                      <a:r>
                        <a:rPr lang="en-US" altLang="ko-KR"/>
                        <a:t>User_gender</a:t>
                      </a:r>
                      <a:endParaRPr lang="ko-KR" altLang="en-US"/>
                    </a:p>
                  </a:txBody>
                  <a:tcPr/>
                </a:tc>
                <a:tc>
                  <a:txBody>
                    <a:bodyPr/>
                    <a:lstStyle/>
                    <a:p>
                      <a:pPr latinLnBrk="1"/>
                      <a:r>
                        <a:rPr lang="en-US" altLang="ko-KR"/>
                        <a:t>user_age</a:t>
                      </a:r>
                      <a:endParaRPr lang="ko-KR" altLang="en-US"/>
                    </a:p>
                  </a:txBody>
                  <a:tcPr/>
                </a:tc>
                <a:tc>
                  <a:txBody>
                    <a:bodyPr/>
                    <a:lstStyle/>
                    <a:p>
                      <a:pPr latinLnBrk="1"/>
                      <a:r>
                        <a:rPr lang="en-US" altLang="ko-KR"/>
                        <a:t>user_name</a:t>
                      </a:r>
                      <a:endParaRPr lang="ko-KR" altLang="en-US"/>
                    </a:p>
                  </a:txBody>
                  <a:tcPr/>
                </a:tc>
                <a:tc>
                  <a:txBody>
                    <a:bodyPr/>
                    <a:lstStyle/>
                    <a:p>
                      <a:pPr latinLnBrk="1"/>
                      <a:r>
                        <a:rPr lang="en-US" altLang="ko-KR"/>
                        <a:t>User_height</a:t>
                      </a:r>
                      <a:endParaRPr lang="ko-KR" altLang="en-US"/>
                    </a:p>
                  </a:txBody>
                  <a:tcPr/>
                </a:tc>
                <a:extLst>
                  <a:ext uri="{0D108BD9-81ED-4DB2-BD59-A6C34878D82A}">
                    <a16:rowId xmlns:a16="http://schemas.microsoft.com/office/drawing/2014/main" val="4222844708"/>
                  </a:ext>
                </a:extLst>
              </a:tr>
              <a:tr h="267216">
                <a:tc>
                  <a:txBody>
                    <a:bodyPr/>
                    <a:lstStyle/>
                    <a:p>
                      <a:pPr latinLnBrk="1"/>
                      <a:r>
                        <a:rPr lang="en-US" altLang="ko-KR"/>
                        <a:t>cyale344</a:t>
                      </a:r>
                      <a:endParaRPr lang="ko-KR" altLang="en-US"/>
                    </a:p>
                  </a:txBody>
                  <a:tcPr/>
                </a:tc>
                <a:tc>
                  <a:txBody>
                    <a:bodyPr/>
                    <a:lstStyle/>
                    <a:p>
                      <a:pPr latinLnBrk="1"/>
                      <a:r>
                        <a:rPr lang="en-US" altLang="ko-KR"/>
                        <a:t>2313aa</a:t>
                      </a:r>
                      <a:endParaRPr lang="ko-KR" altLang="en-US"/>
                    </a:p>
                  </a:txBody>
                  <a:tcPr/>
                </a:tc>
                <a:tc>
                  <a:txBody>
                    <a:bodyPr/>
                    <a:lstStyle/>
                    <a:p>
                      <a:pPr latinLnBrk="1"/>
                      <a:r>
                        <a:rPr lang="ko-KR" altLang="en-US"/>
                        <a:t>경기도</a:t>
                      </a:r>
                      <a:r>
                        <a:rPr lang="en-US" altLang="ko-KR"/>
                        <a:t> </a:t>
                      </a:r>
                      <a:r>
                        <a:rPr lang="ko-KR" altLang="en-US"/>
                        <a:t>파주</a:t>
                      </a:r>
                    </a:p>
                  </a:txBody>
                  <a:tcPr/>
                </a:tc>
                <a:tc>
                  <a:txBody>
                    <a:bodyPr/>
                    <a:lstStyle/>
                    <a:p>
                      <a:pPr latinLnBrk="1"/>
                      <a:r>
                        <a:rPr lang="ko-KR" altLang="en-US"/>
                        <a:t>남</a:t>
                      </a:r>
                    </a:p>
                  </a:txBody>
                  <a:tcPr/>
                </a:tc>
                <a:tc>
                  <a:txBody>
                    <a:bodyPr/>
                    <a:lstStyle/>
                    <a:p>
                      <a:pPr latinLnBrk="1"/>
                      <a:r>
                        <a:rPr lang="en-US" altLang="ko-KR"/>
                        <a:t>26</a:t>
                      </a:r>
                      <a:endParaRPr lang="ko-KR" altLang="en-US"/>
                    </a:p>
                  </a:txBody>
                  <a:tcPr/>
                </a:tc>
                <a:tc>
                  <a:txBody>
                    <a:bodyPr/>
                    <a:lstStyle/>
                    <a:p>
                      <a:pPr latinLnBrk="1"/>
                      <a:r>
                        <a:rPr lang="ko-KR" altLang="en-US"/>
                        <a:t>정범식</a:t>
                      </a:r>
                    </a:p>
                  </a:txBody>
                  <a:tcPr/>
                </a:tc>
                <a:tc>
                  <a:txBody>
                    <a:bodyPr/>
                    <a:lstStyle/>
                    <a:p>
                      <a:pPr latinLnBrk="1"/>
                      <a:r>
                        <a:rPr lang="en-US" altLang="ko-KR"/>
                        <a:t>62</a:t>
                      </a:r>
                      <a:endParaRPr lang="ko-KR" altLang="en-US"/>
                    </a:p>
                  </a:txBody>
                  <a:tcPr/>
                </a:tc>
                <a:extLst>
                  <a:ext uri="{0D108BD9-81ED-4DB2-BD59-A6C34878D82A}">
                    <a16:rowId xmlns:a16="http://schemas.microsoft.com/office/drawing/2014/main" val="1025295784"/>
                  </a:ext>
                </a:extLst>
              </a:tr>
              <a:tr h="370840">
                <a:tc>
                  <a:txBody>
                    <a:bodyPr/>
                    <a:lstStyle/>
                    <a:p>
                      <a:pPr latinLnBrk="1"/>
                      <a:r>
                        <a:rPr lang="en-US" altLang="ko-KR"/>
                        <a:t>Fox9270</a:t>
                      </a:r>
                      <a:endParaRPr lang="ko-KR" altLang="en-US"/>
                    </a:p>
                  </a:txBody>
                  <a:tcPr/>
                </a:tc>
                <a:tc>
                  <a:txBody>
                    <a:bodyPr/>
                    <a:lstStyle/>
                    <a:p>
                      <a:pPr latinLnBrk="1"/>
                      <a:r>
                        <a:rPr lang="en-US" altLang="ko-KR"/>
                        <a:t>11143</a:t>
                      </a:r>
                      <a:endParaRPr lang="ko-KR" altLang="en-US"/>
                    </a:p>
                  </a:txBody>
                  <a:tcPr/>
                </a:tc>
                <a:tc>
                  <a:txBody>
                    <a:bodyPr/>
                    <a:lstStyle/>
                    <a:p>
                      <a:pPr latinLnBrk="1"/>
                      <a:r>
                        <a:rPr lang="ko-KR" altLang="en-US"/>
                        <a:t>경기도 수원</a:t>
                      </a:r>
                    </a:p>
                  </a:txBody>
                  <a:tcPr/>
                </a:tc>
                <a:tc>
                  <a:txBody>
                    <a:bodyPr/>
                    <a:lstStyle/>
                    <a:p>
                      <a:pPr latinLnBrk="1"/>
                      <a:r>
                        <a:rPr lang="ko-KR" altLang="en-US"/>
                        <a:t>남</a:t>
                      </a:r>
                    </a:p>
                  </a:txBody>
                  <a:tcPr/>
                </a:tc>
                <a:tc>
                  <a:txBody>
                    <a:bodyPr/>
                    <a:lstStyle/>
                    <a:p>
                      <a:pPr latinLnBrk="1"/>
                      <a:r>
                        <a:rPr lang="en-US" altLang="ko-KR"/>
                        <a:t>24</a:t>
                      </a:r>
                      <a:endParaRPr lang="ko-KR" altLang="en-US"/>
                    </a:p>
                  </a:txBody>
                  <a:tcPr/>
                </a:tc>
                <a:tc>
                  <a:txBody>
                    <a:bodyPr/>
                    <a:lstStyle/>
                    <a:p>
                      <a:pPr latinLnBrk="1"/>
                      <a:r>
                        <a:rPr lang="en-US" altLang="ko-KR"/>
                        <a:t> NULL</a:t>
                      </a:r>
                      <a:endParaRPr lang="ko-KR" altLang="en-US"/>
                    </a:p>
                  </a:txBody>
                  <a:tcPr/>
                </a:tc>
                <a:tc>
                  <a:txBody>
                    <a:bodyPr/>
                    <a:lstStyle/>
                    <a:p>
                      <a:pPr latinLnBrk="1"/>
                      <a:r>
                        <a:rPr lang="en-US" altLang="ko-KR"/>
                        <a:t>65</a:t>
                      </a:r>
                      <a:endParaRPr lang="ko-KR" altLang="en-US"/>
                    </a:p>
                  </a:txBody>
                  <a:tcPr/>
                </a:tc>
                <a:extLst>
                  <a:ext uri="{0D108BD9-81ED-4DB2-BD59-A6C34878D82A}">
                    <a16:rowId xmlns:a16="http://schemas.microsoft.com/office/drawing/2014/main" val="1333328759"/>
                  </a:ext>
                </a:extLst>
              </a:tr>
              <a:tr h="370840">
                <a:tc>
                  <a:txBody>
                    <a:bodyPr/>
                    <a:lstStyle/>
                    <a:p>
                      <a:pPr latinLnBrk="1"/>
                      <a:r>
                        <a:rPr lang="en-US" altLang="ko-KR"/>
                        <a:t>Qwe123</a:t>
                      </a:r>
                      <a:endParaRPr lang="ko-KR" altLang="en-US"/>
                    </a:p>
                  </a:txBody>
                  <a:tcPr/>
                </a:tc>
                <a:tc>
                  <a:txBody>
                    <a:bodyPr/>
                    <a:lstStyle/>
                    <a:p>
                      <a:pPr latinLnBrk="1"/>
                      <a:r>
                        <a:rPr lang="en-US" altLang="ko-KR"/>
                        <a:t>113aq</a:t>
                      </a:r>
                      <a:endParaRPr lang="ko-KR" altLang="en-US"/>
                    </a:p>
                  </a:txBody>
                  <a:tcPr/>
                </a:tc>
                <a:tc>
                  <a:txBody>
                    <a:bodyPr/>
                    <a:lstStyle/>
                    <a:p>
                      <a:pPr latinLnBrk="1"/>
                      <a:r>
                        <a:rPr lang="ko-KR" altLang="en-US"/>
                        <a:t>경기도 안산</a:t>
                      </a:r>
                    </a:p>
                  </a:txBody>
                  <a:tcPr/>
                </a:tc>
                <a:tc>
                  <a:txBody>
                    <a:bodyPr/>
                    <a:lstStyle/>
                    <a:p>
                      <a:pPr latinLnBrk="1"/>
                      <a:r>
                        <a:rPr lang="ko-KR" altLang="en-US"/>
                        <a:t>남</a:t>
                      </a:r>
                    </a:p>
                  </a:txBody>
                  <a:tcPr/>
                </a:tc>
                <a:tc>
                  <a:txBody>
                    <a:bodyPr/>
                    <a:lstStyle/>
                    <a:p>
                      <a:pPr latinLnBrk="1"/>
                      <a:r>
                        <a:rPr lang="en-US" altLang="ko-KR"/>
                        <a:t>26</a:t>
                      </a:r>
                      <a:endParaRPr lang="ko-KR" altLang="en-US"/>
                    </a:p>
                  </a:txBody>
                  <a:tcPr/>
                </a:tc>
                <a:tc>
                  <a:txBody>
                    <a:bodyPr/>
                    <a:lstStyle/>
                    <a:p>
                      <a:pPr latinLnBrk="1"/>
                      <a:r>
                        <a:rPr lang="ko-KR" altLang="en-US"/>
                        <a:t>한상준</a:t>
                      </a:r>
                    </a:p>
                  </a:txBody>
                  <a:tcPr/>
                </a:tc>
                <a:tc>
                  <a:txBody>
                    <a:bodyPr/>
                    <a:lstStyle/>
                    <a:p>
                      <a:pPr latinLnBrk="1"/>
                      <a:r>
                        <a:rPr lang="en-US" altLang="ko-KR"/>
                        <a:t>80</a:t>
                      </a:r>
                      <a:endParaRPr lang="ko-KR" altLang="en-US"/>
                    </a:p>
                  </a:txBody>
                  <a:tcPr/>
                </a:tc>
                <a:extLst>
                  <a:ext uri="{0D108BD9-81ED-4DB2-BD59-A6C34878D82A}">
                    <a16:rowId xmlns:a16="http://schemas.microsoft.com/office/drawing/2014/main" val="3887924521"/>
                  </a:ext>
                </a:extLst>
              </a:tr>
            </a:tbl>
          </a:graphicData>
        </a:graphic>
      </p:graphicFrame>
      <p:graphicFrame>
        <p:nvGraphicFramePr>
          <p:cNvPr id="3" name="표 3">
            <a:extLst>
              <a:ext uri="{FF2B5EF4-FFF2-40B4-BE49-F238E27FC236}">
                <a16:creationId xmlns:a16="http://schemas.microsoft.com/office/drawing/2014/main" id="{5C114735-E3E4-456D-9F0A-4E4EED403DBC}"/>
              </a:ext>
            </a:extLst>
          </p:cNvPr>
          <p:cNvGraphicFramePr>
            <a:graphicFrameLocks noGrp="1"/>
          </p:cNvGraphicFramePr>
          <p:nvPr>
            <p:extLst>
              <p:ext uri="{D42A27DB-BD31-4B8C-83A1-F6EECF244321}">
                <p14:modId xmlns:p14="http://schemas.microsoft.com/office/powerpoint/2010/main" val="1043237859"/>
              </p:ext>
            </p:extLst>
          </p:nvPr>
        </p:nvGraphicFramePr>
        <p:xfrm>
          <a:off x="1281067" y="4437112"/>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262075273"/>
                    </a:ext>
                  </a:extLst>
                </a:gridCol>
                <a:gridCol w="2032000">
                  <a:extLst>
                    <a:ext uri="{9D8B030D-6E8A-4147-A177-3AD203B41FA5}">
                      <a16:colId xmlns:a16="http://schemas.microsoft.com/office/drawing/2014/main" val="710284596"/>
                    </a:ext>
                  </a:extLst>
                </a:gridCol>
                <a:gridCol w="2032000">
                  <a:extLst>
                    <a:ext uri="{9D8B030D-6E8A-4147-A177-3AD203B41FA5}">
                      <a16:colId xmlns:a16="http://schemas.microsoft.com/office/drawing/2014/main" val="1367470768"/>
                    </a:ext>
                  </a:extLst>
                </a:gridCol>
                <a:gridCol w="2032000">
                  <a:extLst>
                    <a:ext uri="{9D8B030D-6E8A-4147-A177-3AD203B41FA5}">
                      <a16:colId xmlns:a16="http://schemas.microsoft.com/office/drawing/2014/main" val="2202457491"/>
                    </a:ext>
                  </a:extLst>
                </a:gridCol>
              </a:tblGrid>
              <a:tr h="370840">
                <a:tc>
                  <a:txBody>
                    <a:bodyPr/>
                    <a:lstStyle/>
                    <a:p>
                      <a:pPr latinLnBrk="1"/>
                      <a:r>
                        <a:rPr lang="en-US" altLang="ko-KR"/>
                        <a:t>trainer_id</a:t>
                      </a:r>
                      <a:endParaRPr lang="ko-KR" altLang="en-US"/>
                    </a:p>
                  </a:txBody>
                  <a:tcPr/>
                </a:tc>
                <a:tc>
                  <a:txBody>
                    <a:bodyPr/>
                    <a:lstStyle/>
                    <a:p>
                      <a:pPr latinLnBrk="1"/>
                      <a:r>
                        <a:rPr lang="en-US" altLang="ko-KR"/>
                        <a:t>trainer_pw</a:t>
                      </a:r>
                      <a:endParaRPr lang="ko-KR" altLang="en-US"/>
                    </a:p>
                  </a:txBody>
                  <a:tcPr/>
                </a:tc>
                <a:tc>
                  <a:txBody>
                    <a:bodyPr/>
                    <a:lstStyle/>
                    <a:p>
                      <a:pPr latinLnBrk="1"/>
                      <a:r>
                        <a:rPr lang="en-US" altLang="ko-KR"/>
                        <a:t>trainer_name</a:t>
                      </a:r>
                      <a:endParaRPr lang="ko-KR" altLang="en-US"/>
                    </a:p>
                  </a:txBody>
                  <a:tcPr/>
                </a:tc>
                <a:tc>
                  <a:txBody>
                    <a:bodyPr/>
                    <a:lstStyle/>
                    <a:p>
                      <a:pPr latinLnBrk="1"/>
                      <a:r>
                        <a:rPr lang="en-US" altLang="ko-KR"/>
                        <a:t>trainer_gender</a:t>
                      </a:r>
                      <a:endParaRPr lang="ko-KR" altLang="en-US"/>
                    </a:p>
                  </a:txBody>
                  <a:tcPr/>
                </a:tc>
                <a:extLst>
                  <a:ext uri="{0D108BD9-81ED-4DB2-BD59-A6C34878D82A}">
                    <a16:rowId xmlns:a16="http://schemas.microsoft.com/office/drawing/2014/main" val="79432382"/>
                  </a:ext>
                </a:extLst>
              </a:tr>
              <a:tr h="370840">
                <a:tc>
                  <a:txBody>
                    <a:bodyPr/>
                    <a:lstStyle/>
                    <a:p>
                      <a:pPr latinLnBrk="1"/>
                      <a:r>
                        <a:rPr lang="en-US" altLang="ko-KR"/>
                        <a:t>alsdn_91</a:t>
                      </a:r>
                      <a:endParaRPr lang="ko-KR" altLang="en-US"/>
                    </a:p>
                  </a:txBody>
                  <a:tcPr/>
                </a:tc>
                <a:tc>
                  <a:txBody>
                    <a:bodyPr/>
                    <a:lstStyle/>
                    <a:p>
                      <a:pPr latinLnBrk="1"/>
                      <a:r>
                        <a:rPr lang="en-US" altLang="ko-KR"/>
                        <a:t>asddq11</a:t>
                      </a:r>
                      <a:endParaRPr lang="ko-KR" altLang="en-US"/>
                    </a:p>
                  </a:txBody>
                  <a:tcPr/>
                </a:tc>
                <a:tc>
                  <a:txBody>
                    <a:bodyPr/>
                    <a:lstStyle/>
                    <a:p>
                      <a:pPr latinLnBrk="1"/>
                      <a:r>
                        <a:rPr lang="ko-KR" altLang="en-US"/>
                        <a:t>임민우</a:t>
                      </a:r>
                    </a:p>
                  </a:txBody>
                  <a:tcPr/>
                </a:tc>
                <a:tc>
                  <a:txBody>
                    <a:bodyPr/>
                    <a:lstStyle/>
                    <a:p>
                      <a:pPr latinLnBrk="1"/>
                      <a:r>
                        <a:rPr lang="ko-KR" altLang="en-US"/>
                        <a:t>남</a:t>
                      </a:r>
                    </a:p>
                  </a:txBody>
                  <a:tcPr/>
                </a:tc>
                <a:extLst>
                  <a:ext uri="{0D108BD9-81ED-4DB2-BD59-A6C34878D82A}">
                    <a16:rowId xmlns:a16="http://schemas.microsoft.com/office/drawing/2014/main" val="3237282195"/>
                  </a:ext>
                </a:extLst>
              </a:tr>
              <a:tr h="370840">
                <a:tc>
                  <a:txBody>
                    <a:bodyPr/>
                    <a:lstStyle/>
                    <a:p>
                      <a:pPr latinLnBrk="1"/>
                      <a:r>
                        <a:rPr lang="en-US" altLang="ko-KR"/>
                        <a:t>Alsdk_89</a:t>
                      </a:r>
                      <a:endParaRPr lang="ko-KR" altLang="en-US"/>
                    </a:p>
                  </a:txBody>
                  <a:tcPr/>
                </a:tc>
                <a:tc>
                  <a:txBody>
                    <a:bodyPr/>
                    <a:lstStyle/>
                    <a:p>
                      <a:pPr latinLnBrk="1"/>
                      <a:r>
                        <a:rPr lang="en-US" altLang="ko-KR"/>
                        <a:t>asdq112</a:t>
                      </a:r>
                      <a:endParaRPr lang="ko-KR" altLang="en-US"/>
                    </a:p>
                  </a:txBody>
                  <a:tcPr/>
                </a:tc>
                <a:tc>
                  <a:txBody>
                    <a:bodyPr/>
                    <a:lstStyle/>
                    <a:p>
                      <a:pPr latinLnBrk="1"/>
                      <a:r>
                        <a:rPr lang="ko-KR" altLang="en-US"/>
                        <a:t>이미나</a:t>
                      </a:r>
                    </a:p>
                  </a:txBody>
                  <a:tcPr/>
                </a:tc>
                <a:tc>
                  <a:txBody>
                    <a:bodyPr/>
                    <a:lstStyle/>
                    <a:p>
                      <a:pPr latinLnBrk="1"/>
                      <a:r>
                        <a:rPr lang="ko-KR" altLang="en-US"/>
                        <a:t>여</a:t>
                      </a:r>
                    </a:p>
                  </a:txBody>
                  <a:tcPr/>
                </a:tc>
                <a:extLst>
                  <a:ext uri="{0D108BD9-81ED-4DB2-BD59-A6C34878D82A}">
                    <a16:rowId xmlns:a16="http://schemas.microsoft.com/office/drawing/2014/main" val="1552237760"/>
                  </a:ext>
                </a:extLst>
              </a:tr>
            </a:tbl>
          </a:graphicData>
        </a:graphic>
      </p:graphicFrame>
      <p:sp>
        <p:nvSpPr>
          <p:cNvPr id="8" name="제목 6">
            <a:extLst>
              <a:ext uri="{FF2B5EF4-FFF2-40B4-BE49-F238E27FC236}">
                <a16:creationId xmlns:a16="http://schemas.microsoft.com/office/drawing/2014/main" id="{13471D15-D8C4-40B9-A72C-29AD7FC98731}"/>
              </a:ext>
            </a:extLst>
          </p:cNvPr>
          <p:cNvSpPr txBox="1">
            <a:spLocks/>
          </p:cNvSpPr>
          <p:nvPr/>
        </p:nvSpPr>
        <p:spPr>
          <a:xfrm>
            <a:off x="1281067" y="786090"/>
            <a:ext cx="2510678" cy="61135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en-US" altLang="ko-KR"/>
              <a:t>UserTable</a:t>
            </a:r>
            <a:endParaRPr lang="ko-KR" altLang="en-US"/>
          </a:p>
        </p:txBody>
      </p:sp>
      <p:sp>
        <p:nvSpPr>
          <p:cNvPr id="9" name="제목 6">
            <a:extLst>
              <a:ext uri="{FF2B5EF4-FFF2-40B4-BE49-F238E27FC236}">
                <a16:creationId xmlns:a16="http://schemas.microsoft.com/office/drawing/2014/main" id="{1B69EC7E-3E20-47BF-8B06-5CD343B1AE7E}"/>
              </a:ext>
            </a:extLst>
          </p:cNvPr>
          <p:cNvSpPr txBox="1">
            <a:spLocks/>
          </p:cNvSpPr>
          <p:nvPr/>
        </p:nvSpPr>
        <p:spPr>
          <a:xfrm>
            <a:off x="1263022" y="3825760"/>
            <a:ext cx="2510678" cy="61135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en-US" altLang="ko-KR"/>
              <a:t>TrainerTable</a:t>
            </a:r>
            <a:endParaRPr lang="ko-KR" altLang="en-US"/>
          </a:p>
        </p:txBody>
      </p:sp>
    </p:spTree>
    <p:extLst>
      <p:ext uri="{BB962C8B-B14F-4D97-AF65-F5344CB8AC3E}">
        <p14:creationId xmlns:p14="http://schemas.microsoft.com/office/powerpoint/2010/main" val="265809556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3543</TotalTime>
  <Words>781</Words>
  <Application>Microsoft Office PowerPoint</Application>
  <PresentationFormat>와이드스크린</PresentationFormat>
  <Paragraphs>393</Paragraphs>
  <Slides>13</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13</vt:i4>
      </vt:variant>
    </vt:vector>
  </HeadingPairs>
  <TitlesOfParts>
    <vt:vector size="18" baseType="lpstr">
      <vt:lpstr>SF Pro Text Medium</vt:lpstr>
      <vt:lpstr>SF Pro Text Regular</vt:lpstr>
      <vt:lpstr>맑은 고딕</vt:lpstr>
      <vt:lpstr>Arial</vt:lpstr>
      <vt:lpstr>Office 테마</vt:lpstr>
      <vt:lpstr>시스템 설계서</vt:lpstr>
      <vt:lpstr>History</vt:lpstr>
      <vt:lpstr>서비스 개요</vt:lpstr>
      <vt:lpstr>개발 진행도</vt:lpstr>
      <vt:lpstr>개발 진행도</vt:lpstr>
      <vt:lpstr>개발 진행도</vt:lpstr>
      <vt:lpstr>개발 진행도</vt:lpstr>
      <vt:lpstr>핏-시방 ER-다이어그램</vt:lpstr>
      <vt:lpstr>핏-시방 릴레이션</vt:lpstr>
      <vt:lpstr>핏-시방 릴레이션</vt:lpstr>
      <vt:lpstr>핏-시방 릴레이션</vt:lpstr>
      <vt:lpstr>핏-시방 릴레이션</vt:lpstr>
      <vt:lpstr>핏-시방 Logic process</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정 범식</cp:lastModifiedBy>
  <cp:revision>167</cp:revision>
  <cp:lastPrinted>2019-05-29T05:54:36Z</cp:lastPrinted>
  <dcterms:created xsi:type="dcterms:W3CDTF">2019-03-11T07:43:12Z</dcterms:created>
  <dcterms:modified xsi:type="dcterms:W3CDTF">2021-05-27T06:44:11Z</dcterms:modified>
</cp:coreProperties>
</file>