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3306" y="-10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9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DFD1A-0E31-43EC-A0CB-BECA106B50E0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CD9C-51A7-4F72-AE54-04DFC52CC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844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DFD1A-0E31-43EC-A0CB-BECA106B50E0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CD9C-51A7-4F72-AE54-04DFC52CC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349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66186"/>
            <a:ext cx="1543050" cy="780203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66186"/>
            <a:ext cx="4514850" cy="780203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DFD1A-0E31-43EC-A0CB-BECA106B50E0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CD9C-51A7-4F72-AE54-04DFC52CC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DFD1A-0E31-43EC-A0CB-BECA106B50E0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CD9C-51A7-4F72-AE54-04DFC52CC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407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20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DFD1A-0E31-43EC-A0CB-BECA106B50E0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CD9C-51A7-4F72-AE54-04DFC52CC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540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133602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2133602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DFD1A-0E31-43EC-A0CB-BECA106B50E0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CD9C-51A7-4F72-AE54-04DFC52CC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38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1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1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70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70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DFD1A-0E31-43EC-A0CB-BECA106B50E0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CD9C-51A7-4F72-AE54-04DFC52CC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10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DFD1A-0E31-43EC-A0CB-BECA106B50E0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CD9C-51A7-4F72-AE54-04DFC52CC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253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DFD1A-0E31-43EC-A0CB-BECA106B50E0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CD9C-51A7-4F72-AE54-04DFC52CC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315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1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8" y="364069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1" y="1913469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DFD1A-0E31-43EC-A0CB-BECA106B50E0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CD9C-51A7-4F72-AE54-04DFC52CC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246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DFD1A-0E31-43EC-A0CB-BECA106B50E0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CD9C-51A7-4F72-AE54-04DFC52CC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666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2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DFD1A-0E31-43EC-A0CB-BECA106B50E0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9CD9C-51A7-4F72-AE54-04DFC52CC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024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898" y="1124326"/>
            <a:ext cx="45381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smtClean="0">
                <a:latin typeface="Gadugi" panose="020B0502040204020203" pitchFamily="34" charset="0"/>
                <a:ea typeface="Gadugi" panose="020B0502040204020203" pitchFamily="34" charset="0"/>
              </a:rPr>
              <a:t>Nice To Pay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59" y="2867664"/>
            <a:ext cx="1080000" cy="10800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64" y="4860032"/>
            <a:ext cx="1080000" cy="10800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016" y="4860032"/>
            <a:ext cx="1080000" cy="10800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890" y="6690459"/>
            <a:ext cx="1080000" cy="10800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64" y="6690459"/>
            <a:ext cx="1080000" cy="1080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16514" y="4161165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유저 관리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016" y="2867664"/>
            <a:ext cx="1080000" cy="10800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995046" y="3040159"/>
            <a:ext cx="960669" cy="733534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회원가입</a:t>
            </a:r>
            <a:endParaRPr lang="en-US" altLang="ko-KR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ts val="1000"/>
              </a:lnSpc>
            </a:pPr>
            <a:endParaRPr lang="en-US" altLang="ko-KR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ts val="1000"/>
              </a:lnSpc>
            </a:pP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메일 인증</a:t>
            </a:r>
            <a:endParaRPr lang="en-US" altLang="ko-KR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ts val="1000"/>
              </a:lnSpc>
            </a:pPr>
            <a:endParaRPr lang="en-US" altLang="ko-KR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ts val="1000"/>
              </a:lnSpc>
            </a:pP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로그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</a:t>
            </a:r>
            <a:endParaRPr lang="en-US" altLang="ko-KR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57550" y="3040159"/>
            <a:ext cx="1143411" cy="482696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가게 리스트</a:t>
            </a:r>
            <a:endParaRPr lang="en-US" altLang="ko-KR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ts val="1000"/>
              </a:lnSpc>
            </a:pP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ts val="1000"/>
              </a:lnSpc>
            </a:pP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검색</a:t>
            </a:r>
            <a:endParaRPr lang="en-US" altLang="ko-KR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95046" y="5004048"/>
            <a:ext cx="1322947" cy="1118255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카드 등록</a:t>
            </a:r>
            <a:endParaRPr lang="en-US" altLang="ko-KR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ts val="1000"/>
              </a:lnSpc>
            </a:pP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ts val="1000"/>
              </a:lnSpc>
            </a:pP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잔액 조회</a:t>
            </a:r>
            <a:endParaRPr lang="en-US" altLang="ko-KR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ts val="1000"/>
              </a:lnSpc>
            </a:pP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ts val="1000"/>
              </a:lnSpc>
            </a:pP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사용내역 조회</a:t>
            </a:r>
            <a:endParaRPr lang="en-US" altLang="ko-KR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ts val="1000"/>
              </a:lnSpc>
            </a:pP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ts val="1000"/>
              </a:lnSpc>
            </a:pP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ts val="1000"/>
              </a:lnSpc>
            </a:pPr>
            <a:endParaRPr lang="en-US" altLang="ko-KR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57551" y="5004048"/>
            <a:ext cx="1385464" cy="990015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가게 검색</a:t>
            </a:r>
            <a:endParaRPr lang="en-US" altLang="ko-KR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ts val="1000"/>
              </a:lnSpc>
            </a:pP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ts val="1000"/>
              </a:lnSpc>
            </a:pP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가게 정보</a:t>
            </a:r>
            <a:endParaRPr lang="en-US" altLang="ko-KR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ts val="1000"/>
              </a:lnSpc>
            </a:pP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ts val="1000"/>
              </a:lnSpc>
            </a:pP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지원 카드 조회</a:t>
            </a:r>
            <a:endParaRPr lang="en-US" altLang="ko-KR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ts val="1000"/>
              </a:lnSpc>
            </a:pP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ts val="1000"/>
              </a:lnSpc>
            </a:pP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95046" y="6855593"/>
            <a:ext cx="1807054" cy="348813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사용자 별 가게 추천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ts val="1000"/>
              </a:lnSpc>
            </a:pPr>
            <a:endParaRPr lang="en-US" altLang="ko-KR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88564" y="6727352"/>
            <a:ext cx="784338" cy="605294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>
              <a:lnSpc>
                <a:spcPts val="1000"/>
              </a:lnSpc>
            </a:pP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ts val="1000"/>
              </a:lnSpc>
            </a:pP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길 찾기</a:t>
            </a:r>
            <a:endParaRPr lang="en-US" altLang="ko-KR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ts val="1000"/>
              </a:lnSpc>
            </a:pP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ts val="1000"/>
              </a:lnSpc>
            </a:pPr>
            <a:endParaRPr lang="en-US" altLang="ko-KR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18141" y="4188205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지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도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관리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6515" y="5994851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통합 관리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83173" y="7884368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추천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18140" y="5994851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가게 관리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67801" y="7884368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길 찾기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362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대장간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40</Words>
  <Application>Microsoft Office PowerPoint</Application>
  <PresentationFormat>화면 슬라이드 쇼(4:3)</PresentationFormat>
  <Paragraphs>29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owner</dc:creator>
  <cp:lastModifiedBy>owner</cp:lastModifiedBy>
  <cp:revision>14</cp:revision>
  <dcterms:created xsi:type="dcterms:W3CDTF">2020-06-09T13:46:07Z</dcterms:created>
  <dcterms:modified xsi:type="dcterms:W3CDTF">2020-06-10T06:01:13Z</dcterms:modified>
</cp:coreProperties>
</file>