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</p:sldIdLst>
  <p:sldSz cx="9601200" cy="12801600" type="A3"/>
  <p:notesSz cx="6858000" cy="9144000"/>
  <p:embeddedFontLst>
    <p:embeddedFont>
      <p:font typeface="Tmon몬소리 Black" panose="020B0600000101010101" charset="-127"/>
      <p:bold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Comic Sans MS" panose="030F0702030302020204" pitchFamily="66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A7"/>
    <a:srgbClr val="FFD833"/>
    <a:srgbClr val="FFE285"/>
    <a:srgbClr val="E1FFFF"/>
    <a:srgbClr val="ABFFFF"/>
    <a:srgbClr val="CCFFFF"/>
    <a:srgbClr val="D4F5F4"/>
    <a:srgbClr val="AAEAEA"/>
    <a:srgbClr val="E6AF00"/>
    <a:srgbClr val="EC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26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viewProps" Target="view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3FA3-7073-4DD3-A5E6-36B765E3D002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CC22-2B2A-4066-A23C-26DB0C6D2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88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3FA3-7073-4DD3-A5E6-36B765E3D002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CC22-2B2A-4066-A23C-26DB0C6D2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25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3FA3-7073-4DD3-A5E6-36B765E3D002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CC22-2B2A-4066-A23C-26DB0C6D2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50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3FA3-7073-4DD3-A5E6-36B765E3D002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CC22-2B2A-4066-A23C-26DB0C6D2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89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3FA3-7073-4DD3-A5E6-36B765E3D002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CC22-2B2A-4066-A23C-26DB0C6D2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4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3FA3-7073-4DD3-A5E6-36B765E3D002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CC22-2B2A-4066-A23C-26DB0C6D2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73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3FA3-7073-4DD3-A5E6-36B765E3D002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CC22-2B2A-4066-A23C-26DB0C6D2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43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3FA3-7073-4DD3-A5E6-36B765E3D002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CC22-2B2A-4066-A23C-26DB0C6D2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20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3FA3-7073-4DD3-A5E6-36B765E3D002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CC22-2B2A-4066-A23C-26DB0C6D2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10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3FA3-7073-4DD3-A5E6-36B765E3D002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CC22-2B2A-4066-A23C-26DB0C6D2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55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3FA3-7073-4DD3-A5E6-36B765E3D002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CC22-2B2A-4066-A23C-26DB0C6D2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22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Marker/>
                    </a14:imgEffect>
                    <a14:imgEffect>
                      <a14:sharpenSoften amount="-8000"/>
                    </a14:imgEffect>
                  </a14:imgLayer>
                </a14:imgProps>
              </a:ext>
            </a:extLst>
          </a:blip>
          <a:srcRect/>
          <a:stretch>
            <a:fillRect l="-65000" r="-6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73FA3-7073-4DD3-A5E6-36B765E3D002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5CC22-2B2A-4066-A23C-26DB0C6D2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26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1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microsoft.com/office/2007/relationships/hdphoto" Target="../media/hdphoto3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harpenSoften amount="-8000"/>
                    </a14:imgEffect>
                  </a14:imgLayer>
                </a14:imgProps>
              </a:ext>
            </a:extLst>
          </a:blip>
          <a:srcRect/>
          <a:stretch>
            <a:fillRect l="-65000" r="-6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무민샵">
            <a:extLst>
              <a:ext uri="{FF2B5EF4-FFF2-40B4-BE49-F238E27FC236}">
                <a16:creationId xmlns:a16="http://schemas.microsoft.com/office/drawing/2014/main" id="{EE0F7C38-D4B1-4EC4-A71F-B362727873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" b="13060"/>
          <a:stretch/>
        </p:blipFill>
        <p:spPr bwMode="auto">
          <a:xfrm>
            <a:off x="6482856" y="11077841"/>
            <a:ext cx="3123406" cy="142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무민샵">
            <a:extLst>
              <a:ext uri="{FF2B5EF4-FFF2-40B4-BE49-F238E27FC236}">
                <a16:creationId xmlns:a16="http://schemas.microsoft.com/office/drawing/2014/main" id="{C0CBE08B-883C-44C7-848D-09036E5FD4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" b="13060"/>
          <a:stretch/>
        </p:blipFill>
        <p:spPr bwMode="auto">
          <a:xfrm>
            <a:off x="0" y="11034972"/>
            <a:ext cx="3611861" cy="165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id="{37EE5E83-C537-4CD8-9E93-55E40DD6C3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500" b="91250" l="7796" r="98253">
                        <a14:foregroundMark x1="10753" y1="16750" x2="9677" y2="25000"/>
                        <a14:foregroundMark x1="7930" y1="24000" x2="9140" y2="26750"/>
                        <a14:foregroundMark x1="16263" y1="87500" x2="18414" y2="91250"/>
                        <a14:foregroundMark x1="9677" y1="17250" x2="9677" y2="17250"/>
                        <a14:foregroundMark x1="9677" y1="17250" x2="10349" y2="17250"/>
                        <a14:foregroundMark x1="10349" y1="16750" x2="9812" y2="17250"/>
                        <a14:foregroundMark x1="25672" y1="11000" x2="36290" y2="6250"/>
                        <a14:foregroundMark x1="36290" y1="6250" x2="46774" y2="9500"/>
                        <a14:foregroundMark x1="89516" y1="71750" x2="96640" y2="56750"/>
                        <a14:foregroundMark x1="96959" y1="51409" x2="97849" y2="36500"/>
                        <a14:foregroundMark x1="96640" y1="56750" x2="96754" y2="54843"/>
                        <a14:foregroundMark x1="97849" y1="36500" x2="91667" y2="20000"/>
                        <a14:foregroundMark x1="91667" y1="20000" x2="92204" y2="19500"/>
                        <a14:foregroundMark x1="94624" y1="25250" x2="98522" y2="44250"/>
                        <a14:foregroundMark x1="96365" y1="54627" x2="94624" y2="63000"/>
                        <a14:foregroundMark x1="98522" y1="44250" x2="97026" y2="51446"/>
                        <a14:foregroundMark x1="94624" y1="63000" x2="94489" y2="63500"/>
                        <a14:foregroundMark x1="97043" y1="33750" x2="98137" y2="52063"/>
                        <a14:foregroundMark x1="55108" y1="6500" x2="65860" y2="4500"/>
                        <a14:foregroundMark x1="65860" y1="4500" x2="76210" y2="6000"/>
                        <a14:backgroundMark x1="9833" y1="15687" x2="9946" y2="14500"/>
                        <a14:backgroundMark x1="8468" y1="30000" x2="8728" y2="27275"/>
                        <a14:backgroundMark x1="98387" y1="56000" x2="99059" y2="51750"/>
                        <a14:backgroundMark x1="98925" y1="52500" x2="98387" y2="55750"/>
                        <a14:backgroundMark x1="98656" y1="52250" x2="98925" y2="51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" y="7835279"/>
            <a:ext cx="2340000" cy="12580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F8EA6B-21AC-4C11-B473-B32CBFD94691}"/>
              </a:ext>
            </a:extLst>
          </p:cNvPr>
          <p:cNvSpPr txBox="1"/>
          <p:nvPr/>
        </p:nvSpPr>
        <p:spPr>
          <a:xfrm>
            <a:off x="432263" y="280780"/>
            <a:ext cx="46800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기음매기</a:t>
            </a:r>
            <a:endParaRPr lang="ko-KR" altLang="en-US" sz="88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744E43-71B3-4B5A-8448-8BAE777F59D0}"/>
              </a:ext>
            </a:extLst>
          </p:cNvPr>
          <p:cNvSpPr txBox="1"/>
          <p:nvPr/>
        </p:nvSpPr>
        <p:spPr>
          <a:xfrm>
            <a:off x="6834462" y="12377396"/>
            <a:ext cx="2703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선민기</a:t>
            </a:r>
            <a:r>
              <a:rPr lang="ko-KR" altLang="en-US" sz="1400" b="1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강태현 조호은 </a:t>
            </a:r>
            <a:r>
              <a:rPr lang="ko-KR" altLang="en-US" sz="1400" b="1" dirty="0" err="1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임재성</a:t>
            </a:r>
            <a:endParaRPr lang="ko-KR" altLang="en-US" sz="1400" b="1" dirty="0">
              <a:solidFill>
                <a:schemeClr val="bg1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5BA47F-1680-4D3C-9278-7EFD3F91C868}"/>
              </a:ext>
            </a:extLst>
          </p:cNvPr>
          <p:cNvSpPr txBox="1"/>
          <p:nvPr/>
        </p:nvSpPr>
        <p:spPr>
          <a:xfrm>
            <a:off x="0" y="1843705"/>
            <a:ext cx="4921135" cy="46166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   </a:t>
            </a:r>
            <a:r>
              <a:rPr lang="ko-KR" altLang="en-US" sz="24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프로젝트 목적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818A61-7A6B-4DDD-853F-894511B60E84}"/>
              </a:ext>
            </a:extLst>
          </p:cNvPr>
          <p:cNvSpPr txBox="1"/>
          <p:nvPr/>
        </p:nvSpPr>
        <p:spPr>
          <a:xfrm>
            <a:off x="4733" y="4168404"/>
            <a:ext cx="5020890" cy="458025"/>
          </a:xfrm>
          <a:prstGeom prst="rect">
            <a:avLst/>
          </a:prstGeom>
          <a:solidFill>
            <a:srgbClr val="E1FFFF">
              <a:alpha val="69804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US" altLang="ko-KR"/>
              <a:t>   </a:t>
            </a:r>
            <a:r>
              <a:rPr lang="ko-KR" altLang="en-US"/>
              <a:t>개발환경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0C170-5E8A-49D4-BEFF-C8C7C7D6C081}"/>
              </a:ext>
            </a:extLst>
          </p:cNvPr>
          <p:cNvSpPr txBox="1"/>
          <p:nvPr/>
        </p:nvSpPr>
        <p:spPr>
          <a:xfrm>
            <a:off x="4921135" y="1847344"/>
            <a:ext cx="4680065" cy="45802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 </a:t>
            </a:r>
            <a:r>
              <a:rPr lang="ko-KR" altLang="en-US" sz="24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시스템 구조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B204D1-C80E-411C-81E5-BE7857758D2E}"/>
              </a:ext>
            </a:extLst>
          </p:cNvPr>
          <p:cNvSpPr txBox="1"/>
          <p:nvPr/>
        </p:nvSpPr>
        <p:spPr>
          <a:xfrm>
            <a:off x="2257433" y="5112095"/>
            <a:ext cx="43600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D833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A7A7"/>
                </a:solidFill>
                <a:latin typeface="Comic Sans MS" panose="030F0702030302020204" pitchFamily="66" charset="0"/>
              </a:rPr>
              <a:t>Spring Framework </a:t>
            </a:r>
          </a:p>
          <a:p>
            <a:endParaRPr lang="en-US" altLang="ko-KR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A7A7"/>
              </a:solidFill>
              <a:latin typeface="Comic Sans MS" panose="030F0702030302020204" pitchFamily="66" charset="0"/>
            </a:endParaRPr>
          </a:p>
          <a:p>
            <a:endParaRPr lang="en-US" altLang="ko-KR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A7A7"/>
              </a:solidFill>
              <a:latin typeface="Comic Sans MS" panose="030F0702030302020204" pitchFamily="66" charset="0"/>
            </a:endParaRPr>
          </a:p>
          <a:p>
            <a:endParaRPr lang="en-US" altLang="ko-KR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A7A7"/>
              </a:solidFill>
              <a:latin typeface="Comic Sans MS" panose="030F0702030302020204" pitchFamily="66" charset="0"/>
            </a:endParaRPr>
          </a:p>
          <a:p>
            <a:r>
              <a:rPr lang="en-US" altLang="ko-K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A7A7"/>
                </a:solidFill>
                <a:latin typeface="Comic Sans MS" panose="030F0702030302020204" pitchFamily="66" charset="0"/>
              </a:rPr>
              <a:t> Android 8.0.0</a:t>
            </a:r>
          </a:p>
          <a:p>
            <a:endParaRPr lang="en-US" altLang="ko-KR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A7A7"/>
              </a:solidFill>
              <a:latin typeface="Comic Sans MS" panose="030F0702030302020204" pitchFamily="66" charset="0"/>
            </a:endParaRPr>
          </a:p>
          <a:p>
            <a:endParaRPr lang="en-US" altLang="ko-KR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A7A7"/>
              </a:solidFill>
              <a:latin typeface="Comic Sans MS" panose="030F0702030302020204" pitchFamily="66" charset="0"/>
            </a:endParaRPr>
          </a:p>
          <a:p>
            <a:endParaRPr lang="en-US" altLang="ko-KR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A7A7"/>
              </a:solidFill>
              <a:latin typeface="Comic Sans MS" panose="030F0702030302020204" pitchFamily="66" charset="0"/>
            </a:endParaRPr>
          </a:p>
          <a:p>
            <a:r>
              <a:rPr lang="en-US" altLang="ko-K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A7A7"/>
                </a:solidFill>
                <a:latin typeface="Comic Sans MS" panose="030F0702030302020204" pitchFamily="66" charset="0"/>
              </a:rPr>
              <a:t> Yolo version3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740163-190E-4F13-99C0-34DF5DC8E444}"/>
              </a:ext>
            </a:extLst>
          </p:cNvPr>
          <p:cNvSpPr txBox="1"/>
          <p:nvPr/>
        </p:nvSpPr>
        <p:spPr>
          <a:xfrm>
            <a:off x="178956" y="2543691"/>
            <a:ext cx="4621644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불량 화훼를 생산단계에서 식별</a:t>
            </a:r>
            <a:endParaRPr lang="en-US" altLang="ko-KR" sz="2000" b="1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집하과정과 선별과정의 작업량 감소</a:t>
            </a:r>
            <a:endParaRPr lang="en-US" altLang="ko-KR" sz="2000" b="1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노동력 절감 효과</a:t>
            </a:r>
          </a:p>
        </p:txBody>
      </p:sp>
      <p:pic>
        <p:nvPicPr>
          <p:cNvPr id="1026" name="Picture 2" descr="modernxp 68 인터넷 아이콘 - ico,png,icns,무료 아이콘 다운로드">
            <a:extLst>
              <a:ext uri="{FF2B5EF4-FFF2-40B4-BE49-F238E27FC236}">
                <a16:creationId xmlns:a16="http://schemas.microsoft.com/office/drawing/2014/main" id="{051264BB-B81E-431E-9B49-6D7FDCE33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569" y="4182508"/>
            <a:ext cx="1554915" cy="155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9A3835-0F29-45E2-9C7F-E2C73D5B8681}"/>
              </a:ext>
            </a:extLst>
          </p:cNvPr>
          <p:cNvSpPr txBox="1"/>
          <p:nvPr/>
        </p:nvSpPr>
        <p:spPr>
          <a:xfrm>
            <a:off x="5515047" y="4875387"/>
            <a:ext cx="2560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인터넷으로</a:t>
            </a:r>
            <a:r>
              <a:rPr lang="ko-KR" altLang="en-US" sz="2000" b="1" dirty="0"/>
              <a:t> 결과 수신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48454BB-2E5E-416B-AE5A-047212588832}"/>
              </a:ext>
            </a:extLst>
          </p:cNvPr>
          <p:cNvGrpSpPr/>
          <p:nvPr/>
        </p:nvGrpSpPr>
        <p:grpSpPr>
          <a:xfrm>
            <a:off x="5462653" y="2521124"/>
            <a:ext cx="1578228" cy="1554915"/>
            <a:chOff x="5188393" y="2344947"/>
            <a:chExt cx="1879104" cy="1879104"/>
          </a:xfrm>
        </p:grpSpPr>
        <p:pic>
          <p:nvPicPr>
            <p:cNvPr id="20" name="그림 19" descr="시계이(가) 표시된 사진&#10;&#10;자동 생성된 설명">
              <a:extLst>
                <a:ext uri="{FF2B5EF4-FFF2-40B4-BE49-F238E27FC236}">
                  <a16:creationId xmlns:a16="http://schemas.microsoft.com/office/drawing/2014/main" id="{67BFF7DE-8241-42C5-A0C6-9B6DA6ABC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8393" y="2344947"/>
              <a:ext cx="1879104" cy="1879104"/>
            </a:xfrm>
            <a:prstGeom prst="rect">
              <a:avLst/>
            </a:prstGeom>
          </p:spPr>
        </p:pic>
        <p:pic>
          <p:nvPicPr>
            <p:cNvPr id="17" name="그림 16" descr="나무, 표지판이(가) 표시된 사진&#10;&#10;자동 생성된 설명">
              <a:extLst>
                <a:ext uri="{FF2B5EF4-FFF2-40B4-BE49-F238E27FC236}">
                  <a16:creationId xmlns:a16="http://schemas.microsoft.com/office/drawing/2014/main" id="{5473BBE2-A161-443A-94AD-7BB125C30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6139" y="3430840"/>
              <a:ext cx="668361" cy="668361"/>
            </a:xfrm>
            <a:prstGeom prst="rect">
              <a:avLst/>
            </a:prstGeom>
          </p:spPr>
        </p:pic>
        <p:pic>
          <p:nvPicPr>
            <p:cNvPr id="30" name="그림 29" descr="나무, 표지판이(가) 표시된 사진&#10;&#10;자동 생성된 설명">
              <a:extLst>
                <a:ext uri="{FF2B5EF4-FFF2-40B4-BE49-F238E27FC236}">
                  <a16:creationId xmlns:a16="http://schemas.microsoft.com/office/drawing/2014/main" id="{BD1ED914-041C-47AD-B124-9F1CDE535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3089" y="3430839"/>
              <a:ext cx="564658" cy="564658"/>
            </a:xfrm>
            <a:prstGeom prst="rect">
              <a:avLst/>
            </a:prstGeom>
          </p:spPr>
        </p:pic>
        <p:pic>
          <p:nvPicPr>
            <p:cNvPr id="31" name="그림 30" descr="나무, 표지판이(가) 표시된 사진&#10;&#10;자동 생성된 설명">
              <a:extLst>
                <a:ext uri="{FF2B5EF4-FFF2-40B4-BE49-F238E27FC236}">
                  <a16:creationId xmlns:a16="http://schemas.microsoft.com/office/drawing/2014/main" id="{815BB3E2-2304-4416-A161-F8B2901B1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5087" y="3450239"/>
              <a:ext cx="564658" cy="564658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CE0E3E1-E8BE-4FAC-AC19-B0D01407D330}"/>
              </a:ext>
            </a:extLst>
          </p:cNvPr>
          <p:cNvSpPr txBox="1"/>
          <p:nvPr/>
        </p:nvSpPr>
        <p:spPr>
          <a:xfrm>
            <a:off x="7040881" y="2944639"/>
            <a:ext cx="2560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드론으로</a:t>
            </a:r>
            <a:r>
              <a:rPr lang="ko-KR" altLang="en-US" sz="20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화훼 촬영 후 결과전송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32E5BD4-E7B3-4F51-B1D2-E8838401982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602" t="12908" r="13661" b="9827"/>
          <a:stretch/>
        </p:blipFill>
        <p:spPr>
          <a:xfrm>
            <a:off x="5360456" y="5861693"/>
            <a:ext cx="1680425" cy="1649809"/>
          </a:xfrm>
          <a:prstGeom prst="ellips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softEdge rad="112500"/>
          </a:effec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EA9B8C0-3E7F-40A3-A522-D727670BC27A}"/>
              </a:ext>
            </a:extLst>
          </p:cNvPr>
          <p:cNvSpPr txBox="1"/>
          <p:nvPr/>
        </p:nvSpPr>
        <p:spPr>
          <a:xfrm>
            <a:off x="6957103" y="6313688"/>
            <a:ext cx="2381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전송받은</a:t>
            </a:r>
            <a:r>
              <a:rPr lang="ko-KR" altLang="en-US" sz="20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영상을 구역별로 분할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9436314-FCDD-4A7B-83C6-50A2BEE07F18}"/>
              </a:ext>
            </a:extLst>
          </p:cNvPr>
          <p:cNvSpPr/>
          <p:nvPr/>
        </p:nvSpPr>
        <p:spPr>
          <a:xfrm>
            <a:off x="7820703" y="7424465"/>
            <a:ext cx="1475625" cy="14484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Comet 고 Lake S: 개요 및 기술 문서">
            <a:extLst>
              <a:ext uri="{FF2B5EF4-FFF2-40B4-BE49-F238E27FC236}">
                <a16:creationId xmlns:a16="http://schemas.microsoft.com/office/drawing/2014/main" id="{E9BF2A57-418A-44CD-85B6-34744B96F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299" y="7497434"/>
            <a:ext cx="1822432" cy="136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54BA543-8FAF-4493-B4F8-9810E613E2CF}"/>
              </a:ext>
            </a:extLst>
          </p:cNvPr>
          <p:cNvSpPr txBox="1"/>
          <p:nvPr/>
        </p:nvSpPr>
        <p:spPr>
          <a:xfrm>
            <a:off x="5494048" y="7771674"/>
            <a:ext cx="24245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분할 된 영상을 통해 불량 화훼 인식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E52A28A8-E3F5-44CA-A668-44EDF10D6723}"/>
              </a:ext>
            </a:extLst>
          </p:cNvPr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65" y="6294268"/>
            <a:ext cx="1253691" cy="13922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5E733E-BA1C-4BEF-AE87-54DC16C134DB}"/>
              </a:ext>
            </a:extLst>
          </p:cNvPr>
          <p:cNvGrpSpPr/>
          <p:nvPr/>
        </p:nvGrpSpPr>
        <p:grpSpPr>
          <a:xfrm>
            <a:off x="15710" y="4744068"/>
            <a:ext cx="2340000" cy="1505916"/>
            <a:chOff x="-2911770" y="4810053"/>
            <a:chExt cx="2995295" cy="1799394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AD3F0B45-DC63-4AA2-B962-76D7A346B643}"/>
                </a:ext>
              </a:extLst>
            </p:cNvPr>
            <p:cNvSpPr/>
            <p:nvPr/>
          </p:nvSpPr>
          <p:spPr>
            <a:xfrm>
              <a:off x="-2282271" y="4810053"/>
              <a:ext cx="1769532" cy="17993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 descr="스프링 프레임워크(Spring Framework) 시작">
              <a:extLst>
                <a:ext uri="{FF2B5EF4-FFF2-40B4-BE49-F238E27FC236}">
                  <a16:creationId xmlns:a16="http://schemas.microsoft.com/office/drawing/2014/main" id="{7A10F5AE-B28A-4B4E-AF87-70D5951202E7}"/>
                </a:ext>
              </a:extLst>
            </p:cNvPr>
            <p:cNvPicPr/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911770" y="4997163"/>
              <a:ext cx="2995295" cy="12401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34" name="Picture 10" descr="Drona of Drones">
            <a:extLst>
              <a:ext uri="{FF2B5EF4-FFF2-40B4-BE49-F238E27FC236}">
                <a16:creationId xmlns:a16="http://schemas.microsoft.com/office/drawing/2014/main" id="{BF5561A5-6182-48E4-80F9-E6B6A0F6D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647" b="89647" l="5412" r="97176">
                        <a14:foregroundMark x1="42824" y1="55765" x2="37882" y2="60000"/>
                        <a14:foregroundMark x1="36471" y1="63294" x2="32471" y2="67294"/>
                        <a14:foregroundMark x1="45882" y1="59059" x2="41882" y2="67765"/>
                        <a14:foregroundMark x1="39529" y1="74588" x2="39294" y2="84000"/>
                        <a14:foregroundMark x1="62118" y1="55529" x2="69647" y2="64941"/>
                        <a14:foregroundMark x1="69647" y1="64941" x2="72000" y2="76706"/>
                        <a14:foregroundMark x1="72000" y1="76706" x2="72000" y2="76706"/>
                        <a14:foregroundMark x1="17647" y1="27059" x2="5412" y2="35765"/>
                        <a14:foregroundMark x1="97176" y1="43529" x2="93647" y2="50353"/>
                        <a14:foregroundMark x1="19529" y1="33412" x2="31765" y2="35765"/>
                        <a14:foregroundMark x1="31765" y1="35765" x2="41882" y2="42353"/>
                        <a14:foregroundMark x1="23765" y1="32471" x2="43294" y2="40235"/>
                        <a14:foregroundMark x1="18353" y1="35059" x2="20706" y2="35294"/>
                        <a14:foregroundMark x1="19765" y1="37882" x2="20471" y2="38588"/>
                        <a14:foregroundMark x1="15294" y1="32000" x2="16471" y2="33176"/>
                        <a14:foregroundMark x1="25412" y1="72471" x2="27294" y2="748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245" y="8420769"/>
            <a:ext cx="4380613" cy="438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698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12454</TotalTime>
  <Words>52</Words>
  <Application>Microsoft Office PowerPoint</Application>
  <PresentationFormat>A3 용지(297x420mm)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Tmon몬소리 Black</vt:lpstr>
      <vt:lpstr>아리따-돋움(TTF)-SemiBold</vt:lpstr>
      <vt:lpstr>Calibri Light</vt:lpstr>
      <vt:lpstr>Comic Sans MS</vt:lpstr>
      <vt:lpstr>Calibri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호은</dc:creator>
  <cp:lastModifiedBy>UNS</cp:lastModifiedBy>
  <cp:revision>61</cp:revision>
  <dcterms:created xsi:type="dcterms:W3CDTF">2020-05-28T00:24:03Z</dcterms:created>
  <dcterms:modified xsi:type="dcterms:W3CDTF">2020-06-10T04:36:41Z</dcterms:modified>
</cp:coreProperties>
</file>