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0890504" cy="15398496"/>
  <p:notesSz cx="15398496" cy="10890504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image" Target="../media/image-1-8.png"/><Relationship Id="rId9" Type="http://schemas.openxmlformats.org/officeDocument/2006/relationships/image" Target="../media/image-1-9.png"/><Relationship Id="rId10" Type="http://schemas.openxmlformats.org/officeDocument/2006/relationships/image" Target="../media/image-1-10.png"/><Relationship Id="rId11" Type="http://schemas.openxmlformats.org/officeDocument/2006/relationships/image" Target="../media/image-1-11.png"/><Relationship Id="rId12" Type="http://schemas.openxmlformats.org/officeDocument/2006/relationships/image" Target="../media/image-1-12.png"/><Relationship Id="rId13" Type="http://schemas.openxmlformats.org/officeDocument/2006/relationships/image" Target="../media/image-1-13.png"/><Relationship Id="rId14" Type="http://schemas.openxmlformats.org/officeDocument/2006/relationships/image" Target="../media/image-1-14.png"/><Relationship Id="rId15" Type="http://schemas.openxmlformats.org/officeDocument/2006/relationships/image" Target="../media/image-1-15.png"/><Relationship Id="rId16" Type="http://schemas.openxmlformats.org/officeDocument/2006/relationships/image" Target="../media/image-1-16.png"/><Relationship Id="rId17" Type="http://schemas.openxmlformats.org/officeDocument/2006/relationships/image" Target="../media/image-1-17.png"/><Relationship Id="rId18" Type="http://schemas.openxmlformats.org/officeDocument/2006/relationships/slideLayout" Target="../slideLayouts/slideLayout1.xml"/><Relationship Id="rId19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890504" cy="15398496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75" y="1022556"/>
            <a:ext cx="5227511" cy="420624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941" y="2302002"/>
            <a:ext cx="5489115" cy="85039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85" y="3916204"/>
            <a:ext cx="5216795" cy="950976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069" y="7797117"/>
            <a:ext cx="4841748" cy="2395728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691" y="5878878"/>
            <a:ext cx="4841748" cy="530352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4135" y="5878878"/>
            <a:ext cx="2652474" cy="347472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2417" y="5788295"/>
            <a:ext cx="2147840" cy="2295144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9970" y="8834961"/>
            <a:ext cx="2652474" cy="347472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55150" y="8591788"/>
            <a:ext cx="2147840" cy="2578608"/>
          </a:xfrm>
          <a:prstGeom prst="rect">
            <a:avLst/>
          </a:prstGeom>
        </p:spPr>
      </p:pic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6334" y="13883164"/>
            <a:ext cx="3389281" cy="923544"/>
          </a:xfrm>
          <a:prstGeom prst="rect">
            <a:avLst/>
          </a:prstGeom>
        </p:spPr>
      </p:pic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50612" y="13883164"/>
            <a:ext cx="3389281" cy="923544"/>
          </a:xfrm>
          <a:prstGeom prst="rect">
            <a:avLst/>
          </a:prstGeom>
        </p:spPr>
      </p:pic>
      <p:pic>
        <p:nvPicPr>
          <p:cNvPr id="14" name="Object 13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47881" y="13732145"/>
            <a:ext cx="3844481" cy="1225296"/>
          </a:xfrm>
          <a:prstGeom prst="rect">
            <a:avLst/>
          </a:prstGeom>
        </p:spPr>
      </p:pic>
      <p:pic>
        <p:nvPicPr>
          <p:cNvPr id="15" name="Object 14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61986" y="12194238"/>
            <a:ext cx="1920240" cy="493776"/>
          </a:xfrm>
          <a:prstGeom prst="rect">
            <a:avLst/>
          </a:prstGeom>
        </p:spPr>
      </p:pic>
      <p:pic>
        <p:nvPicPr>
          <p:cNvPr id="16" name="Object 15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69567" y="3697891"/>
            <a:ext cx="2262997" cy="384048"/>
          </a:xfrm>
          <a:prstGeom prst="rect">
            <a:avLst/>
          </a:prstGeom>
        </p:spPr>
      </p:pic>
      <p:pic>
        <p:nvPicPr>
          <p:cNvPr id="17" name="Object 16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01086" y="4280535"/>
            <a:ext cx="4794171" cy="713232"/>
          </a:xfrm>
          <a:prstGeom prst="rect">
            <a:avLst/>
          </a:prstGeom>
        </p:spPr>
      </p:pic>
      <p:pic>
        <p:nvPicPr>
          <p:cNvPr id="18" name="Object 17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057" y="11602307"/>
            <a:ext cx="4841748" cy="4846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입력하세요</dc:title>
  <dc:subject>Presentation</dc:subject>
  <dc:creator>mangoboard.net_4747896</dc:creator>
  <cp:lastModifiedBy>mangoboard.net_4747896</cp:lastModifiedBy>
  <cp:revision>1</cp:revision>
  <dcterms:created xsi:type="dcterms:W3CDTF">2020-06-10T09:53:53Z</dcterms:created>
  <dcterms:modified xsi:type="dcterms:W3CDTF">2020-06-10T09:53:53Z</dcterms:modified>
</cp:coreProperties>
</file>