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86775" cy="12001500"/>
  <p:notesSz cx="12001500" cy="8486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1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485714" cy="12000000"/>
            <a:chOff x="0" y="0"/>
            <a:chExt cx="8485714" cy="12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5714" cy="12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1053463"/>
            <a:ext cx="8486775" cy="946537"/>
            <a:chOff x="-171778" y="11053463"/>
            <a:chExt cx="8805221" cy="11825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1778" y="11053463"/>
              <a:ext cx="8805221" cy="1182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7508" y="11522846"/>
            <a:ext cx="261888" cy="96229"/>
            <a:chOff x="2857508" y="11522846"/>
            <a:chExt cx="261888" cy="96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857508" y="11522846"/>
              <a:ext cx="261888" cy="962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8545" y="8402750"/>
            <a:ext cx="2455373" cy="2185318"/>
            <a:chOff x="468545" y="8402750"/>
            <a:chExt cx="2455373" cy="21853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545" y="8402750"/>
              <a:ext cx="2455373" cy="21853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15171" y="8402750"/>
            <a:ext cx="2455373" cy="2185318"/>
            <a:chOff x="3015171" y="8402750"/>
            <a:chExt cx="2455373" cy="2185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5171" y="8402750"/>
              <a:ext cx="2455373" cy="2185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73132" y="8386266"/>
            <a:ext cx="2455373" cy="2201802"/>
            <a:chOff x="5573132" y="8386266"/>
            <a:chExt cx="2455373" cy="22018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3132" y="8386266"/>
              <a:ext cx="2455373" cy="2201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78637" y="8798409"/>
            <a:ext cx="259019" cy="149428"/>
            <a:chOff x="3278637" y="8798409"/>
            <a:chExt cx="259019" cy="1494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8637" y="8798409"/>
              <a:ext cx="259019" cy="1494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5867" y="8798409"/>
            <a:ext cx="259019" cy="149428"/>
            <a:chOff x="735867" y="8798409"/>
            <a:chExt cx="259019" cy="1494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867" y="8798409"/>
              <a:ext cx="259019" cy="1494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78637" y="8798409"/>
            <a:ext cx="259019" cy="149428"/>
            <a:chOff x="3278637" y="8798409"/>
            <a:chExt cx="259019" cy="1494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8637" y="8798409"/>
              <a:ext cx="259019" cy="1494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29096" y="8798409"/>
            <a:ext cx="259019" cy="149428"/>
            <a:chOff x="5829096" y="8798409"/>
            <a:chExt cx="259019" cy="1494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9096" y="8798409"/>
              <a:ext cx="259019" cy="1494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83690" y="5035472"/>
            <a:ext cx="4798490" cy="346858"/>
            <a:chOff x="1883690" y="5035472"/>
            <a:chExt cx="4798490" cy="3468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690" y="5035472"/>
              <a:ext cx="4798490" cy="34685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271" y="8898680"/>
            <a:ext cx="1450821" cy="66708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6903" y="11334951"/>
            <a:ext cx="1015172" cy="44916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1814" y="9712953"/>
            <a:ext cx="1615268" cy="78108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50565" y="8908775"/>
            <a:ext cx="1415702" cy="66708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64105" y="9712953"/>
            <a:ext cx="1023398" cy="78108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01023" y="8908775"/>
            <a:ext cx="1538539" cy="6670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14562" y="9712953"/>
            <a:ext cx="1749699" cy="54128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44332" y="11354855"/>
            <a:ext cx="3681387" cy="4491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74707" y="1086565"/>
            <a:ext cx="6936300" cy="4122336"/>
            <a:chOff x="774707" y="1086565"/>
            <a:chExt cx="6936300" cy="412233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4707" y="1086565"/>
              <a:ext cx="6936300" cy="41223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84965" y="5847253"/>
            <a:ext cx="2455373" cy="2185318"/>
            <a:chOff x="484965" y="5847253"/>
            <a:chExt cx="2455373" cy="21853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965" y="5847253"/>
              <a:ext cx="2455373" cy="21853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52287" y="6242913"/>
            <a:ext cx="259019" cy="149428"/>
            <a:chOff x="752287" y="6242913"/>
            <a:chExt cx="259019" cy="14942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287" y="6242913"/>
              <a:ext cx="259019" cy="14942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7642" y="6343184"/>
            <a:ext cx="1911323" cy="66708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015171" y="5847253"/>
            <a:ext cx="2455373" cy="2185318"/>
            <a:chOff x="3015171" y="5847253"/>
            <a:chExt cx="2455373" cy="218531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5171" y="5847253"/>
              <a:ext cx="2455373" cy="218531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282493" y="6242913"/>
            <a:ext cx="259019" cy="149428"/>
            <a:chOff x="3282493" y="6242913"/>
            <a:chExt cx="259019" cy="14942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2493" y="6242913"/>
              <a:ext cx="259019" cy="14942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44899" y="6343184"/>
            <a:ext cx="1602986" cy="667083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29867" y="7157467"/>
            <a:ext cx="1966881" cy="78108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42395" y="263978"/>
            <a:ext cx="1015173" cy="44916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576218" y="5846396"/>
            <a:ext cx="2455373" cy="2185318"/>
            <a:chOff x="5576218" y="5846396"/>
            <a:chExt cx="2455373" cy="218531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6218" y="5846396"/>
              <a:ext cx="2455373" cy="21853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843540" y="6242055"/>
            <a:ext cx="259019" cy="149428"/>
            <a:chOff x="5843540" y="6242055"/>
            <a:chExt cx="259019" cy="14942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540" y="6242055"/>
              <a:ext cx="259019" cy="14942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05946" y="6342327"/>
            <a:ext cx="814032" cy="33799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19486" y="7156610"/>
            <a:ext cx="1889738" cy="78108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5201" y="7156610"/>
            <a:ext cx="2050957" cy="781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이상민</cp:lastModifiedBy>
  <cp:revision>2</cp:revision>
  <dcterms:created xsi:type="dcterms:W3CDTF">2021-05-27T03:38:07Z</dcterms:created>
  <dcterms:modified xsi:type="dcterms:W3CDTF">2021-05-26T18:39:03Z</dcterms:modified>
</cp:coreProperties>
</file>