
<file path=[Content_Types].xml><?xml version="1.0" encoding="utf-8"?>
<Types xmlns="http://schemas.openxmlformats.org/package/2006/content-types">
  <Default Extension="bin" ContentType="application/vnd.openxmlformats-officedocument.oleObject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tif" ContentType="image/tiff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  <p:sldMasterId id="2147483650" r:id="rId2"/>
    <p:sldMasterId id="2147483651" r:id="rId3"/>
    <p:sldMasterId id="2147483652" r:id="rId4"/>
    <p:sldMasterId id="2147483654" r:id="rId5"/>
    <p:sldMasterId id="2147483655" r:id="rId6"/>
    <p:sldMasterId id="2147483656" r:id="rId7"/>
  </p:sldMasterIdLst>
  <p:notesMasterIdLst>
    <p:notesMasterId r:id="rId26"/>
  </p:notesMasterIdLst>
  <p:handoutMasterIdLst>
    <p:handoutMasterId r:id="rId27"/>
  </p:handoutMasterIdLst>
  <p:sldIdLst>
    <p:sldId id="257" r:id="rId8"/>
    <p:sldId id="315" r:id="rId9"/>
    <p:sldId id="375" r:id="rId10"/>
    <p:sldId id="358" r:id="rId11"/>
    <p:sldId id="374" r:id="rId12"/>
    <p:sldId id="378" r:id="rId13"/>
    <p:sldId id="379" r:id="rId14"/>
    <p:sldId id="398" r:id="rId15"/>
    <p:sldId id="380" r:id="rId16"/>
    <p:sldId id="403" r:id="rId17"/>
    <p:sldId id="401" r:id="rId18"/>
    <p:sldId id="404" r:id="rId19"/>
    <p:sldId id="402" r:id="rId20"/>
    <p:sldId id="385" r:id="rId21"/>
    <p:sldId id="343" r:id="rId22"/>
    <p:sldId id="405" r:id="rId23"/>
    <p:sldId id="395" r:id="rId24"/>
    <p:sldId id="406" r:id="rId25"/>
  </p:sldIdLst>
  <p:sldSz cx="9906000" cy="6858000" type="A4"/>
  <p:notesSz cx="6735763" cy="9866313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99">
          <p15:clr>
            <a:srgbClr val="A4A3A4"/>
          </p15:clr>
        </p15:guide>
        <p15:guide id="2" pos="580">
          <p15:clr>
            <a:srgbClr val="A4A3A4"/>
          </p15:clr>
        </p15:guide>
        <p15:guide id="3" pos="266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08">
          <p15:clr>
            <a:srgbClr val="A4A3A4"/>
          </p15:clr>
        </p15:guide>
        <p15:guide id="2" pos="2122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ONG" initials="B" lastIdx="2" clrIdx="0">
    <p:extLst>
      <p:ext uri="{19B8F6BF-5375-455C-9EA6-DF929625EA0E}">
        <p15:presenceInfo xmlns:p15="http://schemas.microsoft.com/office/powerpoint/2012/main" userId="BONG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2F2"/>
    <a:srgbClr val="FF0000"/>
    <a:srgbClr val="0000FF"/>
    <a:srgbClr val="FFFFFF"/>
    <a:srgbClr val="9AD5E3"/>
    <a:srgbClr val="ACBED7"/>
    <a:srgbClr val="DBEEF5"/>
    <a:srgbClr val="787A7D"/>
    <a:srgbClr val="CDCBC9"/>
    <a:srgbClr val="C4BD9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70866" autoAdjust="0"/>
  </p:normalViewPr>
  <p:slideViewPr>
    <p:cSldViewPr>
      <p:cViewPr varScale="1">
        <p:scale>
          <a:sx n="84" d="100"/>
          <a:sy n="84" d="100"/>
        </p:scale>
        <p:origin x="2172" y="102"/>
      </p:cViewPr>
      <p:guideLst>
        <p:guide orient="horz" pos="799"/>
        <p:guide pos="580"/>
        <p:guide pos="2666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5" d="100"/>
          <a:sy n="55" d="100"/>
        </p:scale>
        <p:origin x="-2904" y="-96"/>
      </p:cViewPr>
      <p:guideLst>
        <p:guide orient="horz" pos="3108"/>
        <p:guide pos="212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4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commentAuthors" Target="commentAuthors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handoutMaster" Target="handoutMasters/handoutMaster1.xml"/><Relationship Id="rId3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15373" y="0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8EF85F-D342-4D5D-876F-F95BA6973653}" type="datetimeFigureOut">
              <a:rPr lang="ko-KR" altLang="en-US" smtClean="0"/>
              <a:pPr/>
              <a:t>2019-08-06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371285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15373" y="9371285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5CF79A-74D2-4EF1-A16C-0946967CA7D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63449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18831" cy="4933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ko-KR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15373" y="0"/>
            <a:ext cx="2918831" cy="4933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ko-KR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695325" y="739775"/>
            <a:ext cx="5345113" cy="37004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3577" y="4686499"/>
            <a:ext cx="5388610" cy="44398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1285"/>
            <a:ext cx="2918831" cy="4933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ko-KR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15373" y="9371285"/>
            <a:ext cx="2918831" cy="4933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21EFD78-43F4-434F-BA23-6C32C8EE1B4F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6537712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0" dirty="0"/>
              <a:t>먼저 소개입니다</a:t>
            </a:r>
            <a:r>
              <a:rPr lang="en-US" altLang="ko-KR" b="0" dirty="0"/>
              <a:t>.</a:t>
            </a:r>
          </a:p>
          <a:p>
            <a:r>
              <a:rPr lang="en-US" altLang="ko-KR" b="0" dirty="0"/>
              <a:t>SDN</a:t>
            </a:r>
            <a:r>
              <a:rPr lang="ko-KR" altLang="en-US" b="0" dirty="0"/>
              <a:t>은 소프트웨어 </a:t>
            </a:r>
            <a:r>
              <a:rPr lang="ko-KR" altLang="en-US" b="0" dirty="0" err="1"/>
              <a:t>디파인드</a:t>
            </a:r>
            <a:r>
              <a:rPr lang="ko-KR" altLang="en-US" b="0" dirty="0"/>
              <a:t> 네트워킹의 약자로</a:t>
            </a:r>
            <a:r>
              <a:rPr lang="en-US" altLang="ko-KR" b="0" dirty="0"/>
              <a:t>,</a:t>
            </a:r>
          </a:p>
          <a:p>
            <a:endParaRPr lang="en-US" altLang="ko-KR" b="0" dirty="0"/>
          </a:p>
          <a:p>
            <a:r>
              <a:rPr lang="ko-KR" altLang="en-US" b="0" dirty="0"/>
              <a:t>기존의 폐쇄형 네트워크 장비에서 제어부와 데이터 전송부를 나누는 접근법입니다</a:t>
            </a:r>
            <a:r>
              <a:rPr lang="en-US" altLang="ko-KR" b="0" dirty="0"/>
              <a:t>.</a:t>
            </a:r>
          </a:p>
          <a:p>
            <a:endParaRPr lang="en-US" altLang="ko-KR" b="0" dirty="0"/>
          </a:p>
          <a:p>
            <a:r>
              <a:rPr lang="ko-KR" altLang="en-US" b="0" dirty="0"/>
              <a:t>제어부에서는 운용되는 환경에 따라서 네트워크를 필요한 기능의 소프트웨어를 추가하여 최적화를 진행할 수도 있고</a:t>
            </a:r>
            <a:r>
              <a:rPr lang="en-US" altLang="ko-KR" b="0" dirty="0"/>
              <a:t>, </a:t>
            </a:r>
            <a:r>
              <a:rPr lang="ko-KR" altLang="en-US" b="0" dirty="0"/>
              <a:t>네트워크에 문제가 생기더라도 컨트롤러에서 문제가 되는 부분을 확인하고 프로그래밍을 하여 해결할 수 있습니다</a:t>
            </a:r>
            <a:r>
              <a:rPr lang="en-US" altLang="ko-KR" b="0" dirty="0"/>
              <a:t>.</a:t>
            </a:r>
          </a:p>
          <a:p>
            <a:endParaRPr lang="en-US" altLang="ko-KR" b="0" dirty="0"/>
          </a:p>
          <a:p>
            <a:r>
              <a:rPr lang="ko-KR" altLang="en-US" b="0" dirty="0"/>
              <a:t>또한</a:t>
            </a:r>
            <a:r>
              <a:rPr lang="en-US" altLang="ko-KR" b="0" dirty="0"/>
              <a:t>, </a:t>
            </a:r>
            <a:r>
              <a:rPr lang="ko-KR" altLang="en-US" b="0" dirty="0" err="1"/>
              <a:t>네트웤</a:t>
            </a:r>
            <a:r>
              <a:rPr lang="ko-KR" altLang="en-US" b="0" dirty="0"/>
              <a:t> 장비는 데이터의 전송부만 담당하게 되므로</a:t>
            </a:r>
            <a:r>
              <a:rPr lang="en-US" altLang="ko-KR" b="0" dirty="0"/>
              <a:t>, </a:t>
            </a:r>
            <a:r>
              <a:rPr lang="ko-KR" altLang="en-US" b="0" dirty="0"/>
              <a:t>제품 간의 호환성 문제도 해결 될 수 있습니다</a:t>
            </a:r>
            <a:r>
              <a:rPr lang="en-US" altLang="ko-KR" b="0" dirty="0"/>
              <a:t>.</a:t>
            </a:r>
          </a:p>
          <a:p>
            <a:endParaRPr lang="en-US" altLang="ko-KR" b="0" dirty="0"/>
          </a:p>
          <a:p>
            <a:r>
              <a:rPr lang="ko-KR" altLang="en-US" b="0" dirty="0"/>
              <a:t>이런 </a:t>
            </a:r>
            <a:r>
              <a:rPr lang="en-US" altLang="ko-KR" b="0" dirty="0"/>
              <a:t>SDN </a:t>
            </a:r>
            <a:r>
              <a:rPr lang="ko-KR" altLang="en-US" b="0" dirty="0"/>
              <a:t>환경에서 컨트롤러와 스위치는 </a:t>
            </a:r>
            <a:r>
              <a:rPr lang="en-US" altLang="ko-KR" b="0" dirty="0"/>
              <a:t>API</a:t>
            </a:r>
            <a:r>
              <a:rPr lang="ko-KR" altLang="en-US" b="0" dirty="0"/>
              <a:t>를 통해 통신하게 되는데</a:t>
            </a:r>
            <a:r>
              <a:rPr lang="en-US" altLang="ko-KR" b="0" dirty="0"/>
              <a:t>, </a:t>
            </a:r>
            <a:r>
              <a:rPr lang="ko-KR" altLang="en-US" b="0" dirty="0"/>
              <a:t>대표적인 </a:t>
            </a:r>
            <a:r>
              <a:rPr lang="en-US" altLang="ko-KR" b="0" dirty="0"/>
              <a:t>API</a:t>
            </a:r>
            <a:r>
              <a:rPr lang="ko-KR" altLang="en-US" b="0" dirty="0"/>
              <a:t>로는 </a:t>
            </a:r>
            <a:r>
              <a:rPr lang="en-US" altLang="ko-KR" b="0" dirty="0" err="1"/>
              <a:t>Openflow</a:t>
            </a:r>
            <a:r>
              <a:rPr lang="ko-KR" altLang="en-US" b="0" dirty="0"/>
              <a:t>가 있습니다</a:t>
            </a:r>
            <a:r>
              <a:rPr lang="en-US" altLang="ko-KR" b="0" dirty="0"/>
              <a:t>.</a:t>
            </a:r>
            <a:endParaRPr lang="ko-KR" altLang="en-US" b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1EFD78-43F4-434F-BA23-6C32C8EE1B4F}" type="slidenum">
              <a:rPr lang="en-US" altLang="ko-KR" smtClean="0"/>
              <a:pPr/>
              <a:t>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484795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1EFD78-43F4-434F-BA23-6C32C8EE1B4F}" type="slidenum">
              <a:rPr lang="en-US" altLang="ko-KR" smtClean="0"/>
              <a:pPr/>
              <a:t>12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220962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1EFD78-43F4-434F-BA23-6C32C8EE1B4F}" type="slidenum">
              <a:rPr lang="en-US" altLang="ko-KR" smtClean="0"/>
              <a:pPr/>
              <a:t>13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442688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 	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1EFD78-43F4-434F-BA23-6C32C8EE1B4F}" type="slidenum">
              <a:rPr lang="en-US" altLang="ko-KR" smtClean="0"/>
              <a:pPr/>
              <a:t>14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342852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800" baseline="0" dirty="0"/>
              <a:t>OpenFlow</a:t>
            </a:r>
            <a:r>
              <a:rPr lang="ko-KR" altLang="en-US" sz="800" baseline="0" dirty="0"/>
              <a:t>란 </a:t>
            </a:r>
            <a:r>
              <a:rPr lang="en-US" altLang="ko-KR" sz="800" baseline="0" dirty="0"/>
              <a:t>SDN </a:t>
            </a:r>
            <a:r>
              <a:rPr lang="ko-KR" altLang="en-US" sz="800" baseline="0" dirty="0"/>
              <a:t>상에서 컨트롤러와 스위치 간 통신을 지원할 수 있는 프로토콜 중 </a:t>
            </a:r>
            <a:r>
              <a:rPr lang="ko-KR" altLang="en-US" sz="800" u="sng" baseline="0" dirty="0"/>
              <a:t>하나로 </a:t>
            </a:r>
            <a:r>
              <a:rPr lang="en-US" altLang="ko-KR" sz="800" u="sng" baseline="0" dirty="0"/>
              <a:t>OPENFLOW </a:t>
            </a:r>
            <a:r>
              <a:rPr lang="ko-KR" altLang="en-US" sz="800" u="sng" baseline="0" dirty="0"/>
              <a:t>스위치와</a:t>
            </a:r>
            <a:r>
              <a:rPr lang="en-US" altLang="ko-KR" sz="800" u="sng" baseline="0" dirty="0"/>
              <a:t>, </a:t>
            </a:r>
            <a:r>
              <a:rPr lang="ko-KR" altLang="en-US" sz="800" u="sng" baseline="0" dirty="0"/>
              <a:t>컨트롤러로 구성됩니다</a:t>
            </a:r>
            <a:r>
              <a:rPr lang="en-US" altLang="ko-KR" sz="800" u="sng" baseline="0" dirty="0"/>
              <a:t>.</a:t>
            </a:r>
          </a:p>
          <a:p>
            <a:endParaRPr lang="en-US" altLang="ko-KR" sz="800" baseline="0" dirty="0"/>
          </a:p>
          <a:p>
            <a:r>
              <a:rPr lang="en-US" altLang="ko-KR" sz="800" baseline="0" dirty="0"/>
              <a:t>OpenFlow </a:t>
            </a:r>
            <a:r>
              <a:rPr lang="ko-KR" altLang="en-US" sz="800" baseline="0" dirty="0"/>
              <a:t>스위치는 패킷 전송 기능을 담당하며 컨트롤러는 패킷을 플로우 단위로 관리하여 패킷 전달 경로 및 방식을 결정하고 </a:t>
            </a:r>
            <a:endParaRPr lang="en-US" altLang="ko-KR" sz="800" baseline="0" dirty="0"/>
          </a:p>
          <a:p>
            <a:endParaRPr lang="en-US" altLang="ko-KR" sz="800" baseline="0" dirty="0"/>
          </a:p>
          <a:p>
            <a:r>
              <a:rPr lang="ko-KR" altLang="en-US" sz="800" baseline="0" dirty="0"/>
              <a:t>이 플로우들을 스위치의 플로우 테이블에 저장합니다</a:t>
            </a:r>
            <a:r>
              <a:rPr lang="en-US" altLang="ko-KR" sz="800" baseline="0" dirty="0"/>
              <a:t>.</a:t>
            </a:r>
          </a:p>
          <a:p>
            <a:endParaRPr lang="en-US" altLang="ko-KR" sz="800" baseline="0" dirty="0"/>
          </a:p>
          <a:p>
            <a:r>
              <a:rPr lang="ko-KR" altLang="en-US" sz="800" baseline="0" dirty="0"/>
              <a:t>대략적인 동작 방식을 살펴보면</a:t>
            </a:r>
            <a:endParaRPr lang="en-US" altLang="ko-KR" sz="800" baseline="0" dirty="0"/>
          </a:p>
          <a:p>
            <a:endParaRPr lang="en-US" altLang="ko-KR" sz="800" baseline="0" dirty="0"/>
          </a:p>
          <a:p>
            <a:r>
              <a:rPr lang="en-US" altLang="ko-KR" sz="800" u="sng" baseline="0" dirty="0"/>
              <a:t>(1) </a:t>
            </a:r>
            <a:r>
              <a:rPr lang="ko-KR" altLang="en-US" sz="800" u="sng" baseline="0" dirty="0"/>
              <a:t>먼저 패킷을 수신하면 컨트롤러로부터 받은 플로우 테이블을 탐색하여 패킷과 일치하는 플로우가 있으면 플로우 규칙대로 처리합니다</a:t>
            </a:r>
            <a:r>
              <a:rPr lang="en-US" altLang="ko-KR" sz="800" u="sng" baseline="0" dirty="0"/>
              <a:t>.</a:t>
            </a:r>
          </a:p>
          <a:p>
            <a:endParaRPr lang="en-US" altLang="ko-KR" sz="800" b="1" u="sng" baseline="0" dirty="0">
              <a:solidFill>
                <a:srgbClr val="FF0000"/>
              </a:solidFill>
            </a:endParaRPr>
          </a:p>
          <a:p>
            <a:r>
              <a:rPr lang="en-US" altLang="ko-KR" sz="800" b="1" u="sng" baseline="0" dirty="0">
                <a:solidFill>
                  <a:srgbClr val="FF0000"/>
                </a:solidFill>
              </a:rPr>
              <a:t>(2) </a:t>
            </a:r>
            <a:r>
              <a:rPr lang="ko-KR" altLang="en-US" sz="800" b="1" u="sng" baseline="0" dirty="0">
                <a:solidFill>
                  <a:srgbClr val="FF0000"/>
                </a:solidFill>
              </a:rPr>
              <a:t>만약</a:t>
            </a:r>
            <a:r>
              <a:rPr lang="en-US" altLang="ko-KR" sz="800" b="1" u="sng" baseline="0" dirty="0">
                <a:solidFill>
                  <a:srgbClr val="FF0000"/>
                </a:solidFill>
              </a:rPr>
              <a:t>, </a:t>
            </a:r>
            <a:r>
              <a:rPr lang="ko-KR" altLang="en-US" sz="800" b="1" u="sng" baseline="0" dirty="0">
                <a:solidFill>
                  <a:srgbClr val="FF0000"/>
                </a:solidFill>
              </a:rPr>
              <a:t>플로우 정보가 없으면 컨트롤러에 패킷에 대한 처리 문의를 하고 </a:t>
            </a:r>
            <a:r>
              <a:rPr lang="en-US" altLang="ko-KR" sz="800" b="1" u="sng" baseline="0" dirty="0">
                <a:solidFill>
                  <a:srgbClr val="FF0000"/>
                </a:solidFill>
              </a:rPr>
              <a:t>OpenFlow </a:t>
            </a:r>
            <a:r>
              <a:rPr lang="ko-KR" altLang="en-US" sz="800" b="1" u="sng" baseline="0" dirty="0">
                <a:solidFill>
                  <a:srgbClr val="FF0000"/>
                </a:solidFill>
              </a:rPr>
              <a:t>컨트롤러는 패킷에 대한 정보를 가지고 패킷 제어 정보를 확인하여 플로우 테이블을 수정할 수 있도록 스위치에 메시지를 전송합니다</a:t>
            </a:r>
            <a:r>
              <a:rPr lang="en-US" altLang="ko-KR" sz="800" b="1" u="sng" baseline="0" dirty="0">
                <a:solidFill>
                  <a:srgbClr val="FF0000"/>
                </a:solidFill>
              </a:rPr>
              <a:t>.</a:t>
            </a:r>
          </a:p>
          <a:p>
            <a:endParaRPr lang="en-US" altLang="ko-KR" sz="800" u="sng" baseline="0" dirty="0"/>
          </a:p>
          <a:p>
            <a:r>
              <a:rPr lang="en-US" altLang="ko-KR" sz="800" u="sng" baseline="0" dirty="0"/>
              <a:t>(3) </a:t>
            </a:r>
            <a:r>
              <a:rPr lang="ko-KR" altLang="en-US" sz="800" u="sng" baseline="0" dirty="0"/>
              <a:t>플로우가 추가되어 테이블이 </a:t>
            </a:r>
            <a:r>
              <a:rPr lang="ko-KR" altLang="en-US" sz="800" u="sng" baseline="0" dirty="0" err="1"/>
              <a:t>가득차있을</a:t>
            </a:r>
            <a:r>
              <a:rPr lang="ko-KR" altLang="en-US" sz="800" u="sng" baseline="0" dirty="0"/>
              <a:t> 경우</a:t>
            </a:r>
            <a:r>
              <a:rPr lang="en-US" altLang="ko-KR" sz="800" u="sng" baseline="0" dirty="0"/>
              <a:t>, </a:t>
            </a:r>
            <a:r>
              <a:rPr lang="ko-KR" altLang="en-US" sz="800" u="sng" baseline="0" dirty="0"/>
              <a:t>플로우를 생성하고 플로우 테이블 수정을 위한</a:t>
            </a:r>
            <a:endParaRPr lang="en-US" altLang="ko-KR" sz="800" u="sng" baseline="0" dirty="0"/>
          </a:p>
          <a:p>
            <a:endParaRPr lang="en-US" altLang="ko-KR" sz="800" u="sng" baseline="0" dirty="0"/>
          </a:p>
          <a:p>
            <a:r>
              <a:rPr lang="ko-KR" altLang="en-US" sz="800" u="sng" baseline="0" dirty="0"/>
              <a:t>많은 메시지가 교환되고 생성된 플로우 규칙대로 처리합니다</a:t>
            </a:r>
            <a:r>
              <a:rPr lang="en-US" altLang="ko-KR" sz="800" u="sng" baseline="0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1EFD78-43F4-434F-BA23-6C32C8EE1B4F}" type="slidenum">
              <a:rPr lang="en-US" altLang="ko-KR" smtClean="0"/>
              <a:pPr/>
              <a:t>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202026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1EFD78-43F4-434F-BA23-6C32C8EE1B4F}" type="slidenum">
              <a:rPr lang="en-US" altLang="ko-KR" smtClean="0"/>
              <a:pPr/>
              <a:t>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28010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aseline="0" dirty="0"/>
              <a:t>먼저 플로우 테이블 </a:t>
            </a:r>
            <a:r>
              <a:rPr lang="ko-KR" altLang="en-US" baseline="0" dirty="0" err="1"/>
              <a:t>오버플로우의</a:t>
            </a:r>
            <a:r>
              <a:rPr lang="ko-KR" altLang="en-US" baseline="0" dirty="0"/>
              <a:t> 문제점에 대해 살펴보겠습니다</a:t>
            </a:r>
            <a:r>
              <a:rPr lang="en-US" altLang="ko-KR" baseline="0" dirty="0"/>
              <a:t>.</a:t>
            </a:r>
          </a:p>
          <a:p>
            <a:endParaRPr lang="en-US" altLang="ko-KR" baseline="0" dirty="0"/>
          </a:p>
          <a:p>
            <a:r>
              <a:rPr lang="ko-KR" altLang="en-US" b="1" u="sng" baseline="0" dirty="0"/>
              <a:t>앞서 말씀드렸듯이 </a:t>
            </a:r>
            <a:r>
              <a:rPr lang="en-US" altLang="ko-KR" b="1" u="sng" baseline="0" dirty="0"/>
              <a:t>SDN</a:t>
            </a:r>
            <a:r>
              <a:rPr lang="ko-KR" altLang="en-US" b="1" u="sng" baseline="0" dirty="0"/>
              <a:t>에서 패킷은 플로우 단위로 관리되는데 스위치의 플로우 테이블 사이즈는 한정되어 있기 때문에</a:t>
            </a:r>
            <a:endParaRPr lang="en-US" altLang="ko-KR" b="1" u="sng" baseline="0" dirty="0"/>
          </a:p>
          <a:p>
            <a:endParaRPr lang="en-US" altLang="ko-KR" baseline="0" dirty="0"/>
          </a:p>
          <a:p>
            <a:r>
              <a:rPr lang="ko-KR" altLang="en-US" baseline="0" dirty="0"/>
              <a:t>다음 그림과 같이 </a:t>
            </a:r>
            <a:endParaRPr lang="en-US" altLang="ko-KR" baseline="0" dirty="0"/>
          </a:p>
          <a:p>
            <a:endParaRPr lang="en-US" altLang="ko-KR" baseline="0" dirty="0"/>
          </a:p>
          <a:p>
            <a:r>
              <a:rPr lang="ko-KR" altLang="en-US" b="1" u="sng" baseline="0" dirty="0"/>
              <a:t>서로 다른 정보를 가지는 패킷이 </a:t>
            </a:r>
            <a:endParaRPr lang="en-US" altLang="ko-KR" b="1" u="sng" baseline="0" dirty="0"/>
          </a:p>
          <a:p>
            <a:endParaRPr lang="en-US" altLang="ko-KR" b="1" u="sng" baseline="0" dirty="0"/>
          </a:p>
          <a:p>
            <a:r>
              <a:rPr lang="ko-KR" altLang="en-US" b="1" u="sng" baseline="0" dirty="0"/>
              <a:t>플로우 테이블 사이즈 수보다 많게</a:t>
            </a:r>
            <a:endParaRPr lang="en-US" altLang="ko-KR" b="1" u="sng" baseline="0" dirty="0"/>
          </a:p>
          <a:p>
            <a:endParaRPr lang="en-US" altLang="ko-KR" b="1" u="sng" baseline="0" dirty="0"/>
          </a:p>
          <a:p>
            <a:r>
              <a:rPr lang="ko-KR" altLang="en-US" b="1" u="sng" baseline="0" dirty="0"/>
              <a:t>전송되는 경우 플로우 테이블 </a:t>
            </a:r>
            <a:r>
              <a:rPr lang="ko-KR" altLang="en-US" b="1" u="sng" baseline="0" dirty="0" err="1"/>
              <a:t>오버플로우의</a:t>
            </a:r>
            <a:r>
              <a:rPr lang="ko-KR" altLang="en-US" b="1" u="sng" baseline="0" dirty="0"/>
              <a:t> 문제가 발생할 수 있습니다</a:t>
            </a:r>
            <a:r>
              <a:rPr lang="en-US" altLang="ko-KR" b="1" u="sng" baseline="0" dirty="0"/>
              <a:t>.</a:t>
            </a:r>
          </a:p>
          <a:p>
            <a:endParaRPr lang="en-US" altLang="ko-KR" baseline="0" dirty="0"/>
          </a:p>
          <a:p>
            <a:r>
              <a:rPr lang="ko-KR" altLang="en-US" baseline="0" dirty="0"/>
              <a:t>그러면 패킷에 대한 새 플로우 엔트리를 추가하기 위해 테이블에서 불필요한 플로우 엔트리를 삭제할 필요가 있습니다</a:t>
            </a:r>
            <a:r>
              <a:rPr lang="en-US" altLang="ko-KR" baseline="0" dirty="0"/>
              <a:t>.</a:t>
            </a:r>
          </a:p>
          <a:p>
            <a:endParaRPr lang="en-US" altLang="ko-KR" baseline="0" dirty="0"/>
          </a:p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1EFD78-43F4-434F-BA23-6C32C8EE1B4F}" type="slidenum">
              <a:rPr lang="en-US" altLang="ko-KR" smtClean="0"/>
              <a:pPr/>
              <a:t>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662893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aseline="0" dirty="0"/>
              <a:t>다음은 컨트롤러의 오버헤드 문제입니다</a:t>
            </a:r>
            <a:r>
              <a:rPr lang="en-US" altLang="ko-KR" baseline="0" dirty="0"/>
              <a:t>.</a:t>
            </a:r>
          </a:p>
          <a:p>
            <a:endParaRPr lang="en-US" altLang="ko-KR" baseline="0" dirty="0"/>
          </a:p>
          <a:p>
            <a:r>
              <a:rPr lang="ko-KR" altLang="en-US" baseline="0" dirty="0"/>
              <a:t>그림을 보며 </a:t>
            </a:r>
            <a:r>
              <a:rPr lang="ko-KR" altLang="en-US" baseline="0" dirty="0" err="1"/>
              <a:t>설명드리면</a:t>
            </a:r>
            <a:endParaRPr lang="en-US" altLang="ko-KR" baseline="0" dirty="0"/>
          </a:p>
          <a:p>
            <a:endParaRPr lang="en-US" altLang="ko-KR" baseline="0" dirty="0"/>
          </a:p>
          <a:p>
            <a:r>
              <a:rPr lang="ko-KR" altLang="en-US" baseline="0" dirty="0"/>
              <a:t>패킷이 스위치에 도착했을 때</a:t>
            </a:r>
            <a:endParaRPr lang="en-US" altLang="ko-KR" baseline="0" dirty="0"/>
          </a:p>
          <a:p>
            <a:endParaRPr lang="en-US" altLang="ko-KR" baseline="0" dirty="0"/>
          </a:p>
          <a:p>
            <a:r>
              <a:rPr lang="en-US" altLang="ko-KR" baseline="0" dirty="0"/>
              <a:t>1. </a:t>
            </a:r>
            <a:r>
              <a:rPr lang="ko-KR" altLang="en-US" b="1" baseline="0" dirty="0"/>
              <a:t>패킷과 관련된 플로우 엔트리가 테이블에 존재하지 않으면 플로우 생성을 위해 </a:t>
            </a:r>
            <a:endParaRPr lang="en-US" altLang="ko-KR" b="1" baseline="0" dirty="0"/>
          </a:p>
          <a:p>
            <a:endParaRPr lang="en-US" altLang="ko-KR" b="1" baseline="0" dirty="0"/>
          </a:p>
          <a:p>
            <a:r>
              <a:rPr lang="ko-KR" altLang="en-US" b="1" baseline="0" dirty="0"/>
              <a:t>컨트롤러에 메시지를 보내고 컨트롤러가 플로우 엔트리를 만든 후 </a:t>
            </a:r>
            <a:endParaRPr lang="en-US" altLang="ko-KR" b="1" baseline="0" dirty="0"/>
          </a:p>
          <a:p>
            <a:endParaRPr lang="en-US" altLang="ko-KR" b="1" baseline="0" dirty="0"/>
          </a:p>
          <a:p>
            <a:r>
              <a:rPr lang="ko-KR" altLang="en-US" b="1" baseline="0" dirty="0"/>
              <a:t>스위치로 메시지를 보내 플로우 엔트리를 테이블에 추가합니다</a:t>
            </a:r>
            <a:r>
              <a:rPr lang="en-US" altLang="ko-KR" b="1" baseline="0" dirty="0"/>
              <a:t>. (</a:t>
            </a:r>
            <a:r>
              <a:rPr lang="ko-KR" altLang="en-US" b="1" baseline="0" dirty="0"/>
              <a:t>이때 교환되는 메시지는</a:t>
            </a:r>
            <a:r>
              <a:rPr lang="en-US" altLang="ko-KR" b="1" baseline="0" dirty="0"/>
              <a:t>~)</a:t>
            </a:r>
          </a:p>
          <a:p>
            <a:endParaRPr lang="en-US" altLang="ko-KR" baseline="0" dirty="0"/>
          </a:p>
          <a:p>
            <a:r>
              <a:rPr lang="ko-KR" altLang="en-US" baseline="0" dirty="0"/>
              <a:t>이때</a:t>
            </a:r>
            <a:r>
              <a:rPr lang="en-US" altLang="ko-KR" baseline="0" dirty="0"/>
              <a:t>, </a:t>
            </a:r>
            <a:r>
              <a:rPr lang="ko-KR" altLang="en-US" baseline="0" dirty="0"/>
              <a:t>앞에서 말씀드렸던 플로우 테이블 </a:t>
            </a:r>
            <a:r>
              <a:rPr lang="ko-KR" altLang="en-US" baseline="0" dirty="0" err="1"/>
              <a:t>오버플로우가</a:t>
            </a:r>
            <a:r>
              <a:rPr lang="ko-KR" altLang="en-US" baseline="0" dirty="0"/>
              <a:t> 발생하면</a:t>
            </a:r>
            <a:endParaRPr lang="en-US" altLang="ko-KR" baseline="0" dirty="0"/>
          </a:p>
          <a:p>
            <a:endParaRPr lang="en-US" altLang="ko-KR" baseline="0" dirty="0"/>
          </a:p>
          <a:p>
            <a:r>
              <a:rPr lang="ko-KR" altLang="en-US" baseline="0" dirty="0"/>
              <a:t>컨트롤러는 해당 스위치의 플로우 테이블에서 어떤 플로우를 삭제할 것인지에 대한 계산을 하고 </a:t>
            </a:r>
            <a:r>
              <a:rPr lang="en-US" altLang="ko-KR" baseline="0" dirty="0"/>
              <a:t>(8</a:t>
            </a:r>
            <a:r>
              <a:rPr lang="ko-KR" altLang="en-US" baseline="0" dirty="0"/>
              <a:t>번 과정이 수행</a:t>
            </a:r>
            <a:r>
              <a:rPr lang="en-US" altLang="ko-KR" baseline="0" dirty="0"/>
              <a:t>)</a:t>
            </a:r>
          </a:p>
          <a:p>
            <a:endParaRPr lang="en-US" altLang="ko-KR" baseline="0" dirty="0"/>
          </a:p>
          <a:p>
            <a:r>
              <a:rPr lang="ko-KR" altLang="en-US" baseline="0" dirty="0"/>
              <a:t>다시 스위치로 메시지를 보내 플로우 테이블을 수정합니다</a:t>
            </a:r>
            <a:r>
              <a:rPr lang="en-US" altLang="ko-KR" baseline="0" dirty="0"/>
              <a:t>.(</a:t>
            </a:r>
            <a:r>
              <a:rPr lang="ko-KR" altLang="en-US" baseline="0" dirty="0"/>
              <a:t>이때 교환되는 메시지는</a:t>
            </a:r>
            <a:r>
              <a:rPr lang="en-US" altLang="ko-KR" baseline="0" dirty="0"/>
              <a:t>~)</a:t>
            </a:r>
          </a:p>
          <a:p>
            <a:endParaRPr lang="en-US" altLang="ko-KR" baseline="0" dirty="0"/>
          </a:p>
          <a:p>
            <a:r>
              <a:rPr lang="ko-KR" altLang="en-US" baseline="0" dirty="0"/>
              <a:t>이 과정들은 플로우 테이블 </a:t>
            </a:r>
            <a:r>
              <a:rPr lang="ko-KR" altLang="en-US" baseline="0" dirty="0" err="1"/>
              <a:t>오버플로우가</a:t>
            </a:r>
            <a:r>
              <a:rPr lang="ko-KR" altLang="en-US" baseline="0" dirty="0"/>
              <a:t> 발생한 스위치에서는 매번 반복되기 때문에</a:t>
            </a:r>
            <a:endParaRPr lang="en-US" altLang="ko-KR" baseline="0" dirty="0"/>
          </a:p>
          <a:p>
            <a:endParaRPr lang="en-US" altLang="ko-KR" baseline="0" dirty="0"/>
          </a:p>
          <a:p>
            <a:r>
              <a:rPr lang="ko-KR" altLang="en-US" b="1" u="sng" baseline="0" dirty="0"/>
              <a:t>컨트롤러의 오버헤드가 증가할 수 있고</a:t>
            </a:r>
            <a:r>
              <a:rPr lang="en-US" altLang="ko-KR" b="1" u="sng" baseline="0" dirty="0"/>
              <a:t>, </a:t>
            </a:r>
            <a:r>
              <a:rPr lang="ko-KR" altLang="en-US" b="1" u="sng" baseline="0" dirty="0"/>
              <a:t>이것은 전체 네트워크의 성능 저하로 이어질 수 있습니다</a:t>
            </a:r>
            <a:r>
              <a:rPr lang="en-US" altLang="ko-KR" b="1" u="sng" baseline="0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1EFD78-43F4-434F-BA23-6C32C8EE1B4F}" type="slidenum">
              <a:rPr lang="en-US" altLang="ko-KR" smtClean="0"/>
              <a:pPr/>
              <a:t>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99571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aseline="0" dirty="0"/>
              <a:t>다음은 컨트롤러의 오버헤드 문제입니다</a:t>
            </a:r>
            <a:r>
              <a:rPr lang="en-US" altLang="ko-KR" baseline="0" dirty="0"/>
              <a:t>.</a:t>
            </a:r>
          </a:p>
          <a:p>
            <a:endParaRPr lang="en-US" altLang="ko-KR" baseline="0" dirty="0"/>
          </a:p>
          <a:p>
            <a:r>
              <a:rPr lang="ko-KR" altLang="en-US" baseline="0" dirty="0"/>
              <a:t>그림을 보며 </a:t>
            </a:r>
            <a:r>
              <a:rPr lang="ko-KR" altLang="en-US" baseline="0" dirty="0" err="1"/>
              <a:t>설명드리면</a:t>
            </a:r>
            <a:endParaRPr lang="en-US" altLang="ko-KR" baseline="0" dirty="0"/>
          </a:p>
          <a:p>
            <a:endParaRPr lang="en-US" altLang="ko-KR" baseline="0" dirty="0"/>
          </a:p>
          <a:p>
            <a:r>
              <a:rPr lang="ko-KR" altLang="en-US" baseline="0" dirty="0"/>
              <a:t>패킷이 스위치에 도착했을 때</a:t>
            </a:r>
            <a:endParaRPr lang="en-US" altLang="ko-KR" baseline="0" dirty="0"/>
          </a:p>
          <a:p>
            <a:endParaRPr lang="en-US" altLang="ko-KR" baseline="0" dirty="0"/>
          </a:p>
          <a:p>
            <a:r>
              <a:rPr lang="en-US" altLang="ko-KR" baseline="0" dirty="0"/>
              <a:t>1. </a:t>
            </a:r>
            <a:r>
              <a:rPr lang="ko-KR" altLang="en-US" b="1" baseline="0" dirty="0"/>
              <a:t>패킷과 관련된 플로우 엔트리가 테이블에 존재하지 않으면 플로우 생성을 위해 </a:t>
            </a:r>
            <a:endParaRPr lang="en-US" altLang="ko-KR" b="1" baseline="0" dirty="0"/>
          </a:p>
          <a:p>
            <a:endParaRPr lang="en-US" altLang="ko-KR" b="1" baseline="0" dirty="0"/>
          </a:p>
          <a:p>
            <a:r>
              <a:rPr lang="ko-KR" altLang="en-US" b="1" baseline="0" dirty="0"/>
              <a:t>컨트롤러에 메시지를 보내고 컨트롤러가 플로우 엔트리를 만든 후 </a:t>
            </a:r>
            <a:endParaRPr lang="en-US" altLang="ko-KR" b="1" baseline="0" dirty="0"/>
          </a:p>
          <a:p>
            <a:endParaRPr lang="en-US" altLang="ko-KR" b="1" baseline="0" dirty="0"/>
          </a:p>
          <a:p>
            <a:r>
              <a:rPr lang="ko-KR" altLang="en-US" b="1" baseline="0" dirty="0"/>
              <a:t>스위치로 메시지를 보내 플로우 엔트리를 테이블에 추가합니다</a:t>
            </a:r>
            <a:r>
              <a:rPr lang="en-US" altLang="ko-KR" b="1" baseline="0" dirty="0"/>
              <a:t>. (</a:t>
            </a:r>
            <a:r>
              <a:rPr lang="ko-KR" altLang="en-US" b="1" baseline="0" dirty="0"/>
              <a:t>이때 교환되는 메시지는</a:t>
            </a:r>
            <a:r>
              <a:rPr lang="en-US" altLang="ko-KR" b="1" baseline="0" dirty="0"/>
              <a:t>~)</a:t>
            </a:r>
          </a:p>
          <a:p>
            <a:endParaRPr lang="en-US" altLang="ko-KR" baseline="0" dirty="0"/>
          </a:p>
          <a:p>
            <a:r>
              <a:rPr lang="ko-KR" altLang="en-US" baseline="0" dirty="0"/>
              <a:t>이때</a:t>
            </a:r>
            <a:r>
              <a:rPr lang="en-US" altLang="ko-KR" baseline="0" dirty="0"/>
              <a:t>, </a:t>
            </a:r>
            <a:r>
              <a:rPr lang="ko-KR" altLang="en-US" baseline="0" dirty="0"/>
              <a:t>앞에서 말씀드렸던 플로우 테이블 </a:t>
            </a:r>
            <a:r>
              <a:rPr lang="ko-KR" altLang="en-US" baseline="0" dirty="0" err="1"/>
              <a:t>오버플로우가</a:t>
            </a:r>
            <a:r>
              <a:rPr lang="ko-KR" altLang="en-US" baseline="0" dirty="0"/>
              <a:t> 발생하면</a:t>
            </a:r>
            <a:endParaRPr lang="en-US" altLang="ko-KR" baseline="0" dirty="0"/>
          </a:p>
          <a:p>
            <a:endParaRPr lang="en-US" altLang="ko-KR" baseline="0" dirty="0"/>
          </a:p>
          <a:p>
            <a:r>
              <a:rPr lang="ko-KR" altLang="en-US" baseline="0" dirty="0"/>
              <a:t>컨트롤러는 해당 스위치의 플로우 테이블에서 어떤 플로우를 삭제할 것인지에 대한 계산을 하고 </a:t>
            </a:r>
            <a:r>
              <a:rPr lang="en-US" altLang="ko-KR" baseline="0" dirty="0"/>
              <a:t>(8</a:t>
            </a:r>
            <a:r>
              <a:rPr lang="ko-KR" altLang="en-US" baseline="0" dirty="0"/>
              <a:t>번 과정이 수행</a:t>
            </a:r>
            <a:r>
              <a:rPr lang="en-US" altLang="ko-KR" baseline="0" dirty="0"/>
              <a:t>)</a:t>
            </a:r>
          </a:p>
          <a:p>
            <a:endParaRPr lang="en-US" altLang="ko-KR" baseline="0" dirty="0"/>
          </a:p>
          <a:p>
            <a:r>
              <a:rPr lang="ko-KR" altLang="en-US" baseline="0" dirty="0"/>
              <a:t>다시 스위치로 메시지를 보내 플로우 테이블을 수정합니다</a:t>
            </a:r>
            <a:r>
              <a:rPr lang="en-US" altLang="ko-KR" baseline="0" dirty="0"/>
              <a:t>.(</a:t>
            </a:r>
            <a:r>
              <a:rPr lang="ko-KR" altLang="en-US" baseline="0" dirty="0"/>
              <a:t>이때 교환되는 메시지는</a:t>
            </a:r>
            <a:r>
              <a:rPr lang="en-US" altLang="ko-KR" baseline="0" dirty="0"/>
              <a:t>~)</a:t>
            </a:r>
          </a:p>
          <a:p>
            <a:endParaRPr lang="en-US" altLang="ko-KR" baseline="0" dirty="0"/>
          </a:p>
          <a:p>
            <a:r>
              <a:rPr lang="ko-KR" altLang="en-US" baseline="0" dirty="0"/>
              <a:t>이 과정들은 플로우 테이블 </a:t>
            </a:r>
            <a:r>
              <a:rPr lang="ko-KR" altLang="en-US" baseline="0" dirty="0" err="1"/>
              <a:t>오버플로우가</a:t>
            </a:r>
            <a:r>
              <a:rPr lang="ko-KR" altLang="en-US" baseline="0" dirty="0"/>
              <a:t> 발생한 스위치에서는 매번 반복되기 때문에</a:t>
            </a:r>
            <a:endParaRPr lang="en-US" altLang="ko-KR" baseline="0" dirty="0"/>
          </a:p>
          <a:p>
            <a:endParaRPr lang="en-US" altLang="ko-KR" baseline="0" dirty="0"/>
          </a:p>
          <a:p>
            <a:r>
              <a:rPr lang="ko-KR" altLang="en-US" b="1" u="sng" baseline="0" dirty="0"/>
              <a:t>컨트롤러의 오버헤드가 증가할 수 있고</a:t>
            </a:r>
            <a:r>
              <a:rPr lang="en-US" altLang="ko-KR" b="1" u="sng" baseline="0" dirty="0"/>
              <a:t>, </a:t>
            </a:r>
            <a:r>
              <a:rPr lang="ko-KR" altLang="en-US" b="1" u="sng" baseline="0" dirty="0"/>
              <a:t>이것은 전체 네트워크의 성능 저하로 이어질 수 있습니다</a:t>
            </a:r>
            <a:r>
              <a:rPr lang="en-US" altLang="ko-KR" b="1" u="sng" baseline="0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1EFD78-43F4-434F-BA23-6C32C8EE1B4F}" type="slidenum">
              <a:rPr lang="en-US" altLang="ko-KR" smtClean="0"/>
              <a:pPr/>
              <a:t>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900553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1EFD78-43F4-434F-BA23-6C32C8EE1B4F}" type="slidenum">
              <a:rPr lang="en-US" altLang="ko-KR" smtClean="0"/>
              <a:pPr/>
              <a:t>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956663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1EFD78-43F4-434F-BA23-6C32C8EE1B4F}" type="slidenum">
              <a:rPr lang="en-US" altLang="ko-KR" smtClean="0"/>
              <a:pPr/>
              <a:t>10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619809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1EFD78-43F4-434F-BA23-6C32C8EE1B4F}" type="slidenum">
              <a:rPr lang="en-US" altLang="ko-KR" smtClean="0"/>
              <a:pPr/>
              <a:t>11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544141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38"/>
            <a:ext cx="222885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38"/>
            <a:ext cx="653415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2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38"/>
            <a:ext cx="222885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38"/>
            <a:ext cx="653415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2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38"/>
            <a:ext cx="222885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38"/>
            <a:ext cx="653415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2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2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38"/>
            <a:ext cx="222885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38"/>
            <a:ext cx="653415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wslee@kgu.ac.kr</a:t>
            </a: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wslee@kgu.ac.kr</a:t>
            </a: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wslee@kgu.ac.kr</a:t>
            </a: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0"/>
            <a:ext cx="43815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200" y="1600200"/>
            <a:ext cx="43815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wslee@kgu.ac.kr</a:t>
            </a: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wslee@kgu.ac.kr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wslee@kgu.ac.kr</a:t>
            </a: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wslee@kgu.ac.kr</a:t>
            </a: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wslee@kgu.ac.kr</a:t>
            </a: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wslee@kgu.ac.kr</a:t>
            </a: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wslee@kgu.ac.kr</a:t>
            </a: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38"/>
            <a:ext cx="222885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38"/>
            <a:ext cx="653415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wslee@kgu.ac.kr</a:t>
            </a: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2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38"/>
            <a:ext cx="222885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38"/>
            <a:ext cx="653415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2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38"/>
            <a:ext cx="222885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38"/>
            <a:ext cx="653415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Relationship Id="rId14" Type="http://schemas.openxmlformats.org/officeDocument/2006/relationships/image" Target="../media/image3.png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13" Type="http://schemas.openxmlformats.org/officeDocument/2006/relationships/vmlDrawing" Target="../drawings/vmlDrawing1.v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57.xml"/><Relationship Id="rId16" Type="http://schemas.openxmlformats.org/officeDocument/2006/relationships/oleObject" Target="../embeddings/oleObject2.bin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5" Type="http://schemas.openxmlformats.org/officeDocument/2006/relationships/image" Target="../media/image4.png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Relationship Id="rId14" Type="http://schemas.openxmlformats.org/officeDocument/2006/relationships/oleObject" Target="../embeddings/oleObject1.bin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13" Type="http://schemas.openxmlformats.org/officeDocument/2006/relationships/vmlDrawing" Target="../drawings/vmlDrawing2.vml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68.xml"/><Relationship Id="rId16" Type="http://schemas.openxmlformats.org/officeDocument/2006/relationships/oleObject" Target="../embeddings/oleObject4.bin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5" Type="http://schemas.openxmlformats.org/officeDocument/2006/relationships/image" Target="../media/image4.png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Relationship Id="rId14" Type="http://schemas.openxmlformats.org/officeDocument/2006/relationships/oleObject" Target="../embeddings/oleObject3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394" name="Picture 7" descr="가운데(ppt바탕)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1588" y="-1588"/>
            <a:ext cx="9901237" cy="6861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</p:sldLayoutIdLst>
  <p:hf sldNum="0" hdr="0" dt="0"/>
  <p:txStyles>
    <p:titleStyle>
      <a:lvl1pPr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fontAlgn="base" latinLnBrk="1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 latinLnBrk="1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 latinLnBrk="1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 latinLnBrk="1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</p:sldLayoutIdLst>
  <p:hf sldNum="0" hd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514" name="Picture 2" descr="위(ppt바탕)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171" name="Line 3"/>
          <p:cNvSpPr>
            <a:spLocks noChangeShapeType="1"/>
          </p:cNvSpPr>
          <p:nvPr/>
        </p:nvSpPr>
        <p:spPr bwMode="auto">
          <a:xfrm>
            <a:off x="415925" y="692696"/>
            <a:ext cx="9490075" cy="0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12" name="Text Box 26"/>
          <p:cNvSpPr txBox="1">
            <a:spLocks noChangeArrowheads="1"/>
          </p:cNvSpPr>
          <p:nvPr userDrawn="1"/>
        </p:nvSpPr>
        <p:spPr bwMode="auto">
          <a:xfrm>
            <a:off x="9639300" y="6664325"/>
            <a:ext cx="298450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54000" rIns="54000">
            <a:spAutoFit/>
          </a:bodyPr>
          <a:lstStyle/>
          <a:p>
            <a:pPr algn="ctr" eaLnBrk="0" latinLnBrk="0" hangingPunct="0">
              <a:spcBef>
                <a:spcPct val="45000"/>
              </a:spcBef>
              <a:defRPr/>
            </a:pPr>
            <a:fld id="{BB87438D-312E-4D79-B484-626B8F82472C}" type="slidenum">
              <a:rPr kumimoji="0" lang="en-US" altLang="ko-KR" sz="1000" i="1">
                <a:solidFill>
                  <a:srgbClr val="000000"/>
                </a:solidFill>
              </a:rPr>
              <a:pPr algn="ctr" eaLnBrk="0" latinLnBrk="0" hangingPunct="0">
                <a:spcBef>
                  <a:spcPct val="45000"/>
                </a:spcBef>
                <a:defRPr/>
              </a:pPr>
              <a:t>‹#›</a:t>
            </a:fld>
            <a:endParaRPr kumimoji="0" lang="en-US" altLang="ko-KR" sz="1000" i="1">
              <a:solidFill>
                <a:srgbClr val="00000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</p:sldLayoutIdLst>
  <p:hf sldNum="0" hd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Box 26"/>
          <p:cNvSpPr txBox="1">
            <a:spLocks noChangeArrowheads="1"/>
          </p:cNvSpPr>
          <p:nvPr/>
        </p:nvSpPr>
        <p:spPr bwMode="auto">
          <a:xfrm>
            <a:off x="9639300" y="6664325"/>
            <a:ext cx="298450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54000" rIns="54000">
            <a:spAutoFit/>
          </a:bodyPr>
          <a:lstStyle/>
          <a:p>
            <a:pPr algn="ctr" eaLnBrk="0" latinLnBrk="0" hangingPunct="0">
              <a:spcBef>
                <a:spcPct val="45000"/>
              </a:spcBef>
              <a:defRPr/>
            </a:pPr>
            <a:fld id="{2B5785A5-1B4D-4AAC-99CA-CC345AC1CD85}" type="slidenum">
              <a:rPr kumimoji="0" lang="en-US" altLang="ko-KR" sz="1000" i="1">
                <a:solidFill>
                  <a:srgbClr val="000000"/>
                </a:solidFill>
              </a:rPr>
              <a:pPr algn="ctr" eaLnBrk="0" latinLnBrk="0" hangingPunct="0">
                <a:spcBef>
                  <a:spcPct val="45000"/>
                </a:spcBef>
                <a:defRPr/>
              </a:pPr>
              <a:t>‹#›</a:t>
            </a:fld>
            <a:endParaRPr kumimoji="0" lang="en-US" altLang="ko-KR" sz="1000" i="1">
              <a:solidFill>
                <a:srgbClr val="000000"/>
              </a:solidFill>
            </a:endParaRPr>
          </a:p>
        </p:txBody>
      </p:sp>
      <p:pic>
        <p:nvPicPr>
          <p:cNvPr id="68617" name="Picture 2" descr="위(ppt바탕)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171" name="Line 3"/>
          <p:cNvSpPr>
            <a:spLocks noChangeShapeType="1"/>
          </p:cNvSpPr>
          <p:nvPr userDrawn="1"/>
        </p:nvSpPr>
        <p:spPr bwMode="auto">
          <a:xfrm>
            <a:off x="415925" y="460375"/>
            <a:ext cx="9490075" cy="0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hf sldNum="0" hd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b="1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b="1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b="1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b="1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l" rtl="0" eaLnBrk="0" fontAlgn="base" latinLnBrk="1" hangingPunct="0">
        <a:spcBef>
          <a:spcPct val="0"/>
        </a:spcBef>
        <a:spcAft>
          <a:spcPct val="0"/>
        </a:spcAft>
        <a:defRPr kumimoji="1" b="1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l" rtl="0" eaLnBrk="0" fontAlgn="base" latinLnBrk="1" hangingPunct="0">
        <a:spcBef>
          <a:spcPct val="0"/>
        </a:spcBef>
        <a:spcAft>
          <a:spcPct val="0"/>
        </a:spcAft>
        <a:defRPr kumimoji="1" b="1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l" rtl="0" eaLnBrk="0" fontAlgn="base" latinLnBrk="1" hangingPunct="0">
        <a:spcBef>
          <a:spcPct val="0"/>
        </a:spcBef>
        <a:spcAft>
          <a:spcPct val="0"/>
        </a:spcAft>
        <a:defRPr kumimoji="1" b="1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l" rtl="0" eaLnBrk="0" fontAlgn="base" latinLnBrk="1" hangingPunct="0">
        <a:spcBef>
          <a:spcPct val="0"/>
        </a:spcBef>
        <a:spcAft>
          <a:spcPct val="0"/>
        </a:spcAft>
        <a:defRPr kumimoji="1" b="1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defRPr kumimoji="1" sz="16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defRPr kumimoji="1" sz="16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defRPr kumimoji="1" sz="16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defRPr kumimoji="1" sz="1600"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defRPr kumimoji="1" sz="1600" b="1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latinLnBrk="1" hangingPunct="0">
        <a:spcBef>
          <a:spcPct val="20000"/>
        </a:spcBef>
        <a:spcAft>
          <a:spcPct val="0"/>
        </a:spcAft>
        <a:defRPr kumimoji="1" sz="1600" b="1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latinLnBrk="1" hangingPunct="0">
        <a:spcBef>
          <a:spcPct val="20000"/>
        </a:spcBef>
        <a:spcAft>
          <a:spcPct val="0"/>
        </a:spcAft>
        <a:defRPr kumimoji="1" sz="1600" b="1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latinLnBrk="1" hangingPunct="0">
        <a:spcBef>
          <a:spcPct val="20000"/>
        </a:spcBef>
        <a:spcAft>
          <a:spcPct val="0"/>
        </a:spcAft>
        <a:defRPr kumimoji="1" sz="1600" b="1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latinLnBrk="1" hangingPunct="0">
        <a:spcBef>
          <a:spcPct val="20000"/>
        </a:spcBef>
        <a:spcAft>
          <a:spcPct val="0"/>
        </a:spcAft>
        <a:defRPr kumimoji="1" sz="16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95300" y="274638"/>
            <a:ext cx="8915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5300" y="1600200"/>
            <a:ext cx="89154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6384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95300" y="6245225"/>
            <a:ext cx="23114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rgbClr val="000000"/>
                </a:solidFill>
                <a:latin typeface="+mn-lt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6384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84550" y="6481142"/>
            <a:ext cx="31369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rgbClr val="000000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altLang="ko-KR"/>
              <a:t>wslee@kgu.ac.kr</a:t>
            </a:r>
          </a:p>
        </p:txBody>
      </p:sp>
      <p:pic>
        <p:nvPicPr>
          <p:cNvPr id="79878" name="Picture 7" descr="ppt바탕(위)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906000" cy="83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3848" name="Line 8"/>
          <p:cNvSpPr>
            <a:spLocks noChangeShapeType="1"/>
          </p:cNvSpPr>
          <p:nvPr userDrawn="1"/>
        </p:nvSpPr>
        <p:spPr bwMode="auto">
          <a:xfrm>
            <a:off x="488950" y="836712"/>
            <a:ext cx="9417050" cy="0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 sz="10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63849" name="Text Box 9"/>
          <p:cNvSpPr txBox="1">
            <a:spLocks noChangeArrowheads="1"/>
          </p:cNvSpPr>
          <p:nvPr userDrawn="1"/>
        </p:nvSpPr>
        <p:spPr bwMode="auto">
          <a:xfrm>
            <a:off x="9471234" y="6493352"/>
            <a:ext cx="351109" cy="3231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54000" rIns="54000">
            <a:spAutoFit/>
          </a:bodyPr>
          <a:lstStyle/>
          <a:p>
            <a:pPr algn="ctr" eaLnBrk="0" latinLnBrk="0" hangingPunct="0">
              <a:spcBef>
                <a:spcPct val="45000"/>
              </a:spcBef>
              <a:defRPr/>
            </a:pPr>
            <a:fld id="{FD6173EA-FBFC-46E1-B526-E5E0DC5E5B16}" type="slidenum">
              <a:rPr kumimoji="0" lang="en-US" altLang="ko-KR" sz="1500" i="1" baseline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pPr algn="ctr" eaLnBrk="0" latinLnBrk="0" hangingPunct="0">
                <a:spcBef>
                  <a:spcPct val="45000"/>
                </a:spcBef>
                <a:defRPr/>
              </a:pPr>
              <a:t>‹#›</a:t>
            </a:fld>
            <a:endParaRPr kumimoji="0" lang="en-US" altLang="ko-KR" sz="1500" i="1" baseline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" name="Picture 22" descr="uns short logo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107950" y="6448425"/>
            <a:ext cx="936625" cy="293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</p:sldLayoutIdLst>
  <p:hf sldNum="0" hd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330" name="Group 2"/>
          <p:cNvGrpSpPr>
            <a:grpSpLocks/>
          </p:cNvGrpSpPr>
          <p:nvPr/>
        </p:nvGrpSpPr>
        <p:grpSpPr bwMode="auto">
          <a:xfrm>
            <a:off x="0" y="0"/>
            <a:ext cx="9906000" cy="476250"/>
            <a:chOff x="0" y="0"/>
            <a:chExt cx="6240" cy="300"/>
          </a:xfrm>
        </p:grpSpPr>
        <p:sp>
          <p:nvSpPr>
            <p:cNvPr id="99331" name="Rectangle 3"/>
            <p:cNvSpPr>
              <a:spLocks noChangeArrowheads="1"/>
            </p:cNvSpPr>
            <p:nvPr userDrawn="1"/>
          </p:nvSpPr>
          <p:spPr bwMode="auto">
            <a:xfrm>
              <a:off x="0" y="0"/>
              <a:ext cx="6240" cy="300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DDDDDD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lIns="91424" tIns="45712" rIns="91424" bIns="45712" anchor="ctr">
              <a:spAutoFit/>
            </a:bodyPr>
            <a:lstStyle/>
            <a:p>
              <a:pPr algn="ctr" eaLnBrk="0" latinLnBrk="0" hangingPunct="0">
                <a:spcBef>
                  <a:spcPct val="50000"/>
                </a:spcBef>
              </a:pPr>
              <a:endParaRPr kumimoji="0" lang="ko-KR" altLang="ko-KR" sz="1100" b="1">
                <a:latin typeface="맑은 고딕" pitchFamily="50" charset="-127"/>
                <a:ea typeface="맑은 고딕" pitchFamily="50" charset="-127"/>
              </a:endParaRPr>
            </a:p>
          </p:txBody>
        </p:sp>
        <p:graphicFrame>
          <p:nvGraphicFramePr>
            <p:cNvPr id="99332" name="Object 4"/>
            <p:cNvGraphicFramePr>
              <a:graphicFrameLocks noChangeAspect="1"/>
            </p:cNvGraphicFramePr>
            <p:nvPr/>
          </p:nvGraphicFramePr>
          <p:xfrm>
            <a:off x="2009" y="0"/>
            <a:ext cx="2087" cy="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7624" name="Image" r:id="rId14" imgW="5701587" imgH="6679365" progId="">
                    <p:embed/>
                  </p:oleObj>
                </mc:Choice>
                <mc:Fallback>
                  <p:oleObj name="Image" r:id="rId14" imgW="5701587" imgH="6679365" progId="">
                    <p:embed/>
                    <p:pic>
                      <p:nvPicPr>
                        <p:cNvPr id="0" name="Picture 4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clrChange>
                            <a:clrFrom>
                              <a:srgbClr val="DDDDDD"/>
                            </a:clrFrom>
                            <a:clrTo>
                              <a:srgbClr val="DDDDDD">
                                <a:alpha val="0"/>
                              </a:srgbClr>
                            </a:clrTo>
                          </a:clrChange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 b="89336"/>
                        <a:stretch>
                          <a:fillRect/>
                        </a:stretch>
                      </p:blipFill>
                      <p:spPr bwMode="auto">
                        <a:xfrm>
                          <a:off x="2009" y="0"/>
                          <a:ext cx="2087" cy="3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9333" name="Object 5"/>
            <p:cNvGraphicFramePr>
              <a:graphicFrameLocks noChangeAspect="1"/>
            </p:cNvGraphicFramePr>
            <p:nvPr/>
          </p:nvGraphicFramePr>
          <p:xfrm>
            <a:off x="3479" y="0"/>
            <a:ext cx="2748" cy="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7625" name="Image" r:id="rId16" imgW="5650794" imgH="4749206" progId="">
                    <p:embed/>
                  </p:oleObj>
                </mc:Choice>
                <mc:Fallback>
                  <p:oleObj name="Image" r:id="rId16" imgW="5650794" imgH="4749206" progId="">
                    <p:embed/>
                    <p:pic>
                      <p:nvPicPr>
                        <p:cNvPr id="0" name="Picture 4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clrChange>
                            <a:clrFrom>
                              <a:srgbClr val="FFFFFF"/>
                            </a:clrFrom>
                            <a:clrTo>
                              <a:srgbClr val="FFFFFF">
                                <a:alpha val="0"/>
                              </a:srgbClr>
                            </a:clrTo>
                          </a:clrChange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 b="85551"/>
                        <a:stretch>
                          <a:fillRect/>
                        </a:stretch>
                      </p:blipFill>
                      <p:spPr bwMode="auto">
                        <a:xfrm>
                          <a:off x="3479" y="0"/>
                          <a:ext cx="2748" cy="3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9334" name="Line 6"/>
            <p:cNvSpPr>
              <a:spLocks noChangeShapeType="1"/>
            </p:cNvSpPr>
            <p:nvPr userDrawn="1"/>
          </p:nvSpPr>
          <p:spPr bwMode="auto">
            <a:xfrm>
              <a:off x="94" y="300"/>
              <a:ext cx="6146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/>
              <a:tailEnd/>
            </a:ln>
          </p:spPr>
          <p:txBody>
            <a:bodyPr lIns="91424" tIns="45712" rIns="91424" bIns="45712">
              <a:spAutoFit/>
            </a:bodyPr>
            <a:lstStyle/>
            <a:p>
              <a:endParaRPr lang="ko-KR" altLang="en-US"/>
            </a:p>
          </p:txBody>
        </p:sp>
      </p:grpSp>
      <p:sp>
        <p:nvSpPr>
          <p:cNvPr id="12" name="Text Box 26"/>
          <p:cNvSpPr txBox="1">
            <a:spLocks noChangeArrowheads="1"/>
          </p:cNvSpPr>
          <p:nvPr/>
        </p:nvSpPr>
        <p:spPr bwMode="auto">
          <a:xfrm>
            <a:off x="9652000" y="6664325"/>
            <a:ext cx="298450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54000" rIns="54000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Arial" charset="0"/>
                <a:ea typeface="맑은 고딕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Arial" charset="0"/>
                <a:ea typeface="맑은 고딕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맑은 고딕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맑은 고딕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맑은 고딕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맑은 고딕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맑은 고딕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맑은 고딕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맑은 고딕" pitchFamily="50" charset="-127"/>
              </a:defRPr>
            </a:lvl9pPr>
          </a:lstStyle>
          <a:p>
            <a:pPr algn="ctr" latinLnBrk="0">
              <a:spcBef>
                <a:spcPct val="45000"/>
              </a:spcBef>
              <a:defRPr/>
            </a:pPr>
            <a:fld id="{8577468A-7E21-4C3D-90EA-5C76FE8D68B7}" type="slidenum">
              <a:rPr kumimoji="0" lang="en-US" altLang="ko-KR" sz="1000" i="1" smtClean="0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  <a:pPr algn="ctr" latinLnBrk="0">
                <a:spcBef>
                  <a:spcPct val="45000"/>
                </a:spcBef>
                <a:defRPr/>
              </a:pPr>
              <a:t>‹#›</a:t>
            </a:fld>
            <a:endParaRPr kumimoji="0" lang="en-US" altLang="ko-KR" sz="1000" i="1">
              <a:solidFill>
                <a:srgbClr val="000000"/>
              </a:solidFill>
              <a:latin typeface="굴림" pitchFamily="50" charset="-127"/>
              <a:ea typeface="굴림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</p:sldLayoutIdLst>
  <p:hf sldNum="0" hdr="0" dt="0"/>
  <p:txStyles>
    <p:titleStyle>
      <a:lvl1pPr algn="l" rtl="0" fontAlgn="base" latinLnBrk="1">
        <a:spcBef>
          <a:spcPct val="0"/>
        </a:spcBef>
        <a:spcAft>
          <a:spcPct val="0"/>
        </a:spcAft>
        <a:defRPr kumimoji="1" b="1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 latinLnBrk="1">
        <a:spcBef>
          <a:spcPct val="0"/>
        </a:spcBef>
        <a:spcAft>
          <a:spcPct val="0"/>
        </a:spcAft>
        <a:defRPr kumimoji="1" b="1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l" rtl="0" fontAlgn="base" latinLnBrk="1">
        <a:spcBef>
          <a:spcPct val="0"/>
        </a:spcBef>
        <a:spcAft>
          <a:spcPct val="0"/>
        </a:spcAft>
        <a:defRPr kumimoji="1" b="1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l" rtl="0" fontAlgn="base" latinLnBrk="1">
        <a:spcBef>
          <a:spcPct val="0"/>
        </a:spcBef>
        <a:spcAft>
          <a:spcPct val="0"/>
        </a:spcAft>
        <a:defRPr kumimoji="1" b="1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l" rtl="0" fontAlgn="base" latinLnBrk="1">
        <a:spcBef>
          <a:spcPct val="0"/>
        </a:spcBef>
        <a:spcAft>
          <a:spcPct val="0"/>
        </a:spcAft>
        <a:defRPr kumimoji="1" b="1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b="1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b="1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b="1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b="1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fontAlgn="base" latinLnBrk="1">
        <a:spcBef>
          <a:spcPct val="20000"/>
        </a:spcBef>
        <a:spcAft>
          <a:spcPct val="0"/>
        </a:spcAft>
        <a:defRPr kumimoji="1" sz="16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 latinLnBrk="1">
        <a:spcBef>
          <a:spcPct val="20000"/>
        </a:spcBef>
        <a:spcAft>
          <a:spcPct val="0"/>
        </a:spcAft>
        <a:defRPr kumimoji="1" sz="1600" b="1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 latinLnBrk="1">
        <a:spcBef>
          <a:spcPct val="20000"/>
        </a:spcBef>
        <a:spcAft>
          <a:spcPct val="0"/>
        </a:spcAft>
        <a:defRPr kumimoji="1" sz="1600" b="1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 latinLnBrk="1">
        <a:spcBef>
          <a:spcPct val="20000"/>
        </a:spcBef>
        <a:spcAft>
          <a:spcPct val="0"/>
        </a:spcAft>
        <a:defRPr kumimoji="1" sz="1600" b="1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 latinLnBrk="1">
        <a:spcBef>
          <a:spcPct val="20000"/>
        </a:spcBef>
        <a:spcAft>
          <a:spcPct val="0"/>
        </a:spcAft>
        <a:defRPr kumimoji="1" sz="1600" b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defRPr kumimoji="1" sz="1600" b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defRPr kumimoji="1" sz="1600" b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defRPr kumimoji="1" sz="1600" b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defRPr kumimoji="1" sz="16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498" name="Group 2"/>
          <p:cNvGrpSpPr>
            <a:grpSpLocks/>
          </p:cNvGrpSpPr>
          <p:nvPr/>
        </p:nvGrpSpPr>
        <p:grpSpPr bwMode="auto">
          <a:xfrm>
            <a:off x="0" y="0"/>
            <a:ext cx="9906000" cy="476250"/>
            <a:chOff x="0" y="0"/>
            <a:chExt cx="6240" cy="300"/>
          </a:xfrm>
        </p:grpSpPr>
        <p:sp>
          <p:nvSpPr>
            <p:cNvPr id="106499" name="Rectangle 3"/>
            <p:cNvSpPr>
              <a:spLocks noChangeArrowheads="1"/>
            </p:cNvSpPr>
            <p:nvPr userDrawn="1"/>
          </p:nvSpPr>
          <p:spPr bwMode="auto">
            <a:xfrm>
              <a:off x="0" y="0"/>
              <a:ext cx="6240" cy="300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DDDDDD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lIns="91424" tIns="45712" rIns="91424" bIns="45712" anchor="ctr">
              <a:spAutoFit/>
            </a:bodyPr>
            <a:lstStyle/>
            <a:p>
              <a:pPr algn="ctr" eaLnBrk="0" latinLnBrk="0" hangingPunct="0">
                <a:spcBef>
                  <a:spcPct val="50000"/>
                </a:spcBef>
              </a:pPr>
              <a:endParaRPr kumimoji="0" lang="ko-KR" altLang="ko-KR" sz="11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graphicFrame>
          <p:nvGraphicFramePr>
            <p:cNvPr id="106500" name="Object 4"/>
            <p:cNvGraphicFramePr>
              <a:graphicFrameLocks noChangeAspect="1"/>
            </p:cNvGraphicFramePr>
            <p:nvPr/>
          </p:nvGraphicFramePr>
          <p:xfrm>
            <a:off x="2009" y="0"/>
            <a:ext cx="2087" cy="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8648" name="Image" r:id="rId14" imgW="5701587" imgH="6679365" progId="">
                    <p:embed/>
                  </p:oleObj>
                </mc:Choice>
                <mc:Fallback>
                  <p:oleObj name="Image" r:id="rId14" imgW="5701587" imgH="6679365" progId="">
                    <p:embed/>
                    <p:pic>
                      <p:nvPicPr>
                        <p:cNvPr id="0" name="Picture 4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clrChange>
                            <a:clrFrom>
                              <a:srgbClr val="DDDDDD"/>
                            </a:clrFrom>
                            <a:clrTo>
                              <a:srgbClr val="DDDDDD">
                                <a:alpha val="0"/>
                              </a:srgbClr>
                            </a:clrTo>
                          </a:clrChange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 b="89336"/>
                        <a:stretch>
                          <a:fillRect/>
                        </a:stretch>
                      </p:blipFill>
                      <p:spPr bwMode="auto">
                        <a:xfrm>
                          <a:off x="2009" y="0"/>
                          <a:ext cx="2087" cy="3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6501" name="Object 5"/>
            <p:cNvGraphicFramePr>
              <a:graphicFrameLocks noChangeAspect="1"/>
            </p:cNvGraphicFramePr>
            <p:nvPr/>
          </p:nvGraphicFramePr>
          <p:xfrm>
            <a:off x="3479" y="0"/>
            <a:ext cx="2748" cy="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8649" name="Image" r:id="rId16" imgW="5650794" imgH="4749206" progId="">
                    <p:embed/>
                  </p:oleObj>
                </mc:Choice>
                <mc:Fallback>
                  <p:oleObj name="Image" r:id="rId16" imgW="5650794" imgH="4749206" progId="">
                    <p:embed/>
                    <p:pic>
                      <p:nvPicPr>
                        <p:cNvPr id="0" name="Picture 4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clrChange>
                            <a:clrFrom>
                              <a:srgbClr val="FFFFFF"/>
                            </a:clrFrom>
                            <a:clrTo>
                              <a:srgbClr val="FFFFFF">
                                <a:alpha val="0"/>
                              </a:srgbClr>
                            </a:clrTo>
                          </a:clrChange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 b="85551"/>
                        <a:stretch>
                          <a:fillRect/>
                        </a:stretch>
                      </p:blipFill>
                      <p:spPr bwMode="auto">
                        <a:xfrm>
                          <a:off x="3479" y="0"/>
                          <a:ext cx="2748" cy="3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6502" name="Line 6"/>
            <p:cNvSpPr>
              <a:spLocks noChangeShapeType="1"/>
            </p:cNvSpPr>
            <p:nvPr userDrawn="1"/>
          </p:nvSpPr>
          <p:spPr bwMode="auto">
            <a:xfrm>
              <a:off x="94" y="300"/>
              <a:ext cx="6146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/>
              <a:tailEnd/>
            </a:ln>
          </p:spPr>
          <p:txBody>
            <a:bodyPr lIns="91424" tIns="45712" rIns="91424" bIns="45712">
              <a:spAutoFit/>
            </a:bodyPr>
            <a:lstStyle/>
            <a:p>
              <a:endParaRPr lang="ko-KR" altLang="en-US"/>
            </a:p>
          </p:txBody>
        </p:sp>
      </p:grpSp>
      <p:sp>
        <p:nvSpPr>
          <p:cNvPr id="12" name="Text Box 26"/>
          <p:cNvSpPr txBox="1">
            <a:spLocks noChangeArrowheads="1"/>
          </p:cNvSpPr>
          <p:nvPr/>
        </p:nvSpPr>
        <p:spPr bwMode="auto">
          <a:xfrm>
            <a:off x="9652000" y="6664325"/>
            <a:ext cx="298450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54000" rIns="54000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Arial" charset="0"/>
                <a:ea typeface="맑은 고딕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Arial" charset="0"/>
                <a:ea typeface="맑은 고딕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맑은 고딕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맑은 고딕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맑은 고딕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맑은 고딕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맑은 고딕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맑은 고딕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맑은 고딕" pitchFamily="50" charset="-127"/>
              </a:defRPr>
            </a:lvl9pPr>
          </a:lstStyle>
          <a:p>
            <a:pPr algn="ctr" latinLnBrk="0">
              <a:spcBef>
                <a:spcPct val="45000"/>
              </a:spcBef>
              <a:defRPr/>
            </a:pPr>
            <a:fld id="{E45DEB29-63AF-4BA4-AA4B-D6227CDB9215}" type="slidenum">
              <a:rPr kumimoji="0" lang="en-US" altLang="ko-KR" sz="1000" i="1" smtClean="0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  <a:pPr algn="ctr" latinLnBrk="0">
                <a:spcBef>
                  <a:spcPct val="45000"/>
                </a:spcBef>
                <a:defRPr/>
              </a:pPr>
              <a:t>‹#›</a:t>
            </a:fld>
            <a:endParaRPr kumimoji="0" lang="en-US" altLang="ko-KR" sz="1000" i="1">
              <a:solidFill>
                <a:srgbClr val="000000"/>
              </a:solidFill>
              <a:latin typeface="굴림" pitchFamily="50" charset="-127"/>
              <a:ea typeface="굴림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36" r:id="rId2"/>
    <p:sldLayoutId id="2147483737" r:id="rId3"/>
    <p:sldLayoutId id="2147483738" r:id="rId4"/>
    <p:sldLayoutId id="2147483739" r:id="rId5"/>
    <p:sldLayoutId id="2147483740" r:id="rId6"/>
    <p:sldLayoutId id="2147483741" r:id="rId7"/>
    <p:sldLayoutId id="2147483742" r:id="rId8"/>
    <p:sldLayoutId id="2147483743" r:id="rId9"/>
    <p:sldLayoutId id="2147483744" r:id="rId10"/>
    <p:sldLayoutId id="2147483745" r:id="rId11"/>
  </p:sldLayoutIdLst>
  <p:hf sldNum="0" hd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b="1">
          <a:solidFill>
            <a:schemeClr val="tx2"/>
          </a:solidFill>
          <a:latin typeface="Arial" pitchFamily="34" charset="0"/>
          <a:ea typeface="맑은 고딕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b="1">
          <a:solidFill>
            <a:schemeClr val="tx2"/>
          </a:solidFill>
          <a:latin typeface="Arial" pitchFamily="34" charset="0"/>
          <a:ea typeface="맑은 고딕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b="1">
          <a:solidFill>
            <a:schemeClr val="tx2"/>
          </a:solidFill>
          <a:latin typeface="Arial" pitchFamily="34" charset="0"/>
          <a:ea typeface="맑은 고딕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b="1">
          <a:solidFill>
            <a:schemeClr val="tx2"/>
          </a:solidFill>
          <a:latin typeface="Arial" pitchFamily="34" charset="0"/>
          <a:ea typeface="맑은 고딕" pitchFamily="50" charset="-127"/>
        </a:defRPr>
      </a:lvl5pPr>
      <a:lvl6pPr marL="457200" algn="l" rtl="0" eaLnBrk="0" fontAlgn="base" latinLnBrk="1" hangingPunct="0">
        <a:spcBef>
          <a:spcPct val="0"/>
        </a:spcBef>
        <a:spcAft>
          <a:spcPct val="0"/>
        </a:spcAft>
        <a:defRPr kumimoji="1" b="1">
          <a:solidFill>
            <a:schemeClr val="tx2"/>
          </a:solidFill>
          <a:latin typeface="Arial" pitchFamily="34" charset="0"/>
          <a:ea typeface="맑은 고딕" pitchFamily="50" charset="-127"/>
        </a:defRPr>
      </a:lvl6pPr>
      <a:lvl7pPr marL="914400" algn="l" rtl="0" eaLnBrk="0" fontAlgn="base" latinLnBrk="1" hangingPunct="0">
        <a:spcBef>
          <a:spcPct val="0"/>
        </a:spcBef>
        <a:spcAft>
          <a:spcPct val="0"/>
        </a:spcAft>
        <a:defRPr kumimoji="1" b="1">
          <a:solidFill>
            <a:schemeClr val="tx2"/>
          </a:solidFill>
          <a:latin typeface="Arial" pitchFamily="34" charset="0"/>
          <a:ea typeface="맑은 고딕" pitchFamily="50" charset="-127"/>
        </a:defRPr>
      </a:lvl7pPr>
      <a:lvl8pPr marL="1371600" algn="l" rtl="0" eaLnBrk="0" fontAlgn="base" latinLnBrk="1" hangingPunct="0">
        <a:spcBef>
          <a:spcPct val="0"/>
        </a:spcBef>
        <a:spcAft>
          <a:spcPct val="0"/>
        </a:spcAft>
        <a:defRPr kumimoji="1" b="1">
          <a:solidFill>
            <a:schemeClr val="tx2"/>
          </a:solidFill>
          <a:latin typeface="Arial" pitchFamily="34" charset="0"/>
          <a:ea typeface="맑은 고딕" pitchFamily="50" charset="-127"/>
        </a:defRPr>
      </a:lvl8pPr>
      <a:lvl9pPr marL="1828800" algn="l" rtl="0" eaLnBrk="0" fontAlgn="base" latinLnBrk="1" hangingPunct="0">
        <a:spcBef>
          <a:spcPct val="0"/>
        </a:spcBef>
        <a:spcAft>
          <a:spcPct val="0"/>
        </a:spcAft>
        <a:defRPr kumimoji="1" b="1">
          <a:solidFill>
            <a:schemeClr val="tx2"/>
          </a:solidFill>
          <a:latin typeface="Arial" pitchFamily="34" charset="0"/>
          <a:ea typeface="맑은 고딕" pitchFamily="50" charset="-127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defRPr kumimoji="1" sz="16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defRPr kumimoji="1" sz="1600" b="1">
          <a:solidFill>
            <a:schemeClr val="tx1"/>
          </a:solidFill>
          <a:latin typeface="굴림" pitchFamily="50" charset="-127"/>
          <a:ea typeface="굴림" pitchFamily="50" charset="-127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defRPr kumimoji="1" sz="1600" b="1">
          <a:solidFill>
            <a:schemeClr val="tx1"/>
          </a:solidFill>
          <a:latin typeface="굴림" pitchFamily="50" charset="-127"/>
          <a:ea typeface="굴림" pitchFamily="50" charset="-127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defRPr kumimoji="1" sz="1600" b="1">
          <a:solidFill>
            <a:schemeClr val="tx1"/>
          </a:solidFill>
          <a:latin typeface="굴림" pitchFamily="50" charset="-127"/>
          <a:ea typeface="굴림" pitchFamily="50" charset="-127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defRPr kumimoji="1" sz="1600" b="1">
          <a:solidFill>
            <a:schemeClr val="tx1"/>
          </a:solidFill>
          <a:latin typeface="굴림" pitchFamily="50" charset="-127"/>
          <a:ea typeface="굴림" pitchFamily="50" charset="-127"/>
        </a:defRPr>
      </a:lvl5pPr>
      <a:lvl6pPr marL="2514600" indent="-228600" algn="l" rtl="0" eaLnBrk="0" fontAlgn="base" latinLnBrk="1" hangingPunct="0">
        <a:spcBef>
          <a:spcPct val="20000"/>
        </a:spcBef>
        <a:spcAft>
          <a:spcPct val="0"/>
        </a:spcAft>
        <a:defRPr kumimoji="1" sz="1600" b="1">
          <a:solidFill>
            <a:schemeClr val="tx1"/>
          </a:solidFill>
          <a:latin typeface="굴림" pitchFamily="50" charset="-127"/>
          <a:ea typeface="굴림" pitchFamily="50" charset="-127"/>
        </a:defRPr>
      </a:lvl6pPr>
      <a:lvl7pPr marL="2971800" indent="-228600" algn="l" rtl="0" eaLnBrk="0" fontAlgn="base" latinLnBrk="1" hangingPunct="0">
        <a:spcBef>
          <a:spcPct val="20000"/>
        </a:spcBef>
        <a:spcAft>
          <a:spcPct val="0"/>
        </a:spcAft>
        <a:defRPr kumimoji="1" sz="1600" b="1">
          <a:solidFill>
            <a:schemeClr val="tx1"/>
          </a:solidFill>
          <a:latin typeface="굴림" pitchFamily="50" charset="-127"/>
          <a:ea typeface="굴림" pitchFamily="50" charset="-127"/>
        </a:defRPr>
      </a:lvl7pPr>
      <a:lvl8pPr marL="3429000" indent="-228600" algn="l" rtl="0" eaLnBrk="0" fontAlgn="base" latinLnBrk="1" hangingPunct="0">
        <a:spcBef>
          <a:spcPct val="20000"/>
        </a:spcBef>
        <a:spcAft>
          <a:spcPct val="0"/>
        </a:spcAft>
        <a:defRPr kumimoji="1" sz="1600" b="1">
          <a:solidFill>
            <a:schemeClr val="tx1"/>
          </a:solidFill>
          <a:latin typeface="굴림" pitchFamily="50" charset="-127"/>
          <a:ea typeface="굴림" pitchFamily="50" charset="-127"/>
        </a:defRPr>
      </a:lvl8pPr>
      <a:lvl9pPr marL="3886200" indent="-228600" algn="l" rtl="0" eaLnBrk="0" fontAlgn="base" latinLnBrk="1" hangingPunct="0">
        <a:spcBef>
          <a:spcPct val="20000"/>
        </a:spcBef>
        <a:spcAft>
          <a:spcPct val="0"/>
        </a:spcAft>
        <a:defRPr kumimoji="1" sz="1600" b="1">
          <a:solidFill>
            <a:schemeClr val="tx1"/>
          </a:solidFill>
          <a:latin typeface="굴림" pitchFamily="50" charset="-127"/>
          <a:ea typeface="굴림" pitchFamily="50" charset="-127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0.png"/><Relationship Id="rId3" Type="http://schemas.openxmlformats.org/officeDocument/2006/relationships/image" Target="../media/image151.png"/><Relationship Id="rId7" Type="http://schemas.openxmlformats.org/officeDocument/2006/relationships/image" Target="../media/image17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1.xml"/><Relationship Id="rId6" Type="http://schemas.openxmlformats.org/officeDocument/2006/relationships/image" Target="../media/image160.png"/><Relationship Id="rId5" Type="http://schemas.openxmlformats.org/officeDocument/2006/relationships/image" Target="../media/image150.png"/><Relationship Id="rId4" Type="http://schemas.openxmlformats.org/officeDocument/2006/relationships/image" Target="../media/image14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1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1.xml"/><Relationship Id="rId6" Type="http://schemas.openxmlformats.org/officeDocument/2006/relationships/image" Target="../media/image220.png"/><Relationship Id="rId5" Type="http://schemas.openxmlformats.org/officeDocument/2006/relationships/image" Target="../media/image210.png"/><Relationship Id="rId4" Type="http://schemas.openxmlformats.org/officeDocument/2006/relationships/image" Target="../media/image20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1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8.xml"/><Relationship Id="rId5" Type="http://schemas.openxmlformats.org/officeDocument/2006/relationships/image" Target="../media/image10.tif"/><Relationship Id="rId4" Type="http://schemas.openxmlformats.org/officeDocument/2006/relationships/image" Target="../media/image9.ti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8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1"/>
          <p:cNvSpPr txBox="1">
            <a:spLocks noChangeArrowheads="1"/>
          </p:cNvSpPr>
          <p:nvPr/>
        </p:nvSpPr>
        <p:spPr bwMode="auto">
          <a:xfrm>
            <a:off x="5175327" y="411163"/>
            <a:ext cx="4523995" cy="338554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rebuchet MS" pitchFamily="34" charset="0"/>
                <a:ea typeface="맑은 고딕" pitchFamily="50" charset="-127"/>
              </a:rPr>
              <a:t>2019</a:t>
            </a:r>
            <a:r>
              <a:rPr kumimoji="1" lang="ko-KR" altLang="en-US" sz="16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rebuchet MS" pitchFamily="34" charset="0"/>
                <a:ea typeface="맑은 고딕" pitchFamily="50" charset="-127"/>
              </a:rPr>
              <a:t>년 </a:t>
            </a:r>
            <a:r>
              <a:rPr kumimoji="1" lang="en-US" altLang="ko-KR" sz="16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rebuchet MS" pitchFamily="34" charset="0"/>
                <a:ea typeface="맑은 고딕" pitchFamily="50" charset="-127"/>
              </a:rPr>
              <a:t>8</a:t>
            </a:r>
            <a:r>
              <a:rPr kumimoji="1" lang="ko-KR" altLang="en-US" sz="16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rebuchet MS" pitchFamily="34" charset="0"/>
                <a:ea typeface="맑은 고딕" pitchFamily="50" charset="-127"/>
              </a:rPr>
              <a:t>월 경기대학교 컴퓨터과학과 제안발표</a:t>
            </a:r>
            <a:endParaRPr kumimoji="1" 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cxnSp>
        <p:nvCxnSpPr>
          <p:cNvPr id="12" name="직선 연결선 12"/>
          <p:cNvCxnSpPr>
            <a:cxnSpLocks noChangeShapeType="1"/>
          </p:cNvCxnSpPr>
          <p:nvPr/>
        </p:nvCxnSpPr>
        <p:spPr bwMode="auto">
          <a:xfrm>
            <a:off x="5175327" y="401638"/>
            <a:ext cx="4730673" cy="0"/>
          </a:xfrm>
          <a:prstGeom prst="line">
            <a:avLst/>
          </a:prstGeom>
          <a:noFill/>
          <a:ln w="9525" algn="ctr">
            <a:solidFill>
              <a:schemeClr val="bg2"/>
            </a:solidFill>
            <a:round/>
            <a:headEnd/>
            <a:tailEnd/>
          </a:ln>
        </p:spPr>
      </p:cxnSp>
      <p:cxnSp>
        <p:nvCxnSpPr>
          <p:cNvPr id="13" name="직선 연결선 13"/>
          <p:cNvCxnSpPr>
            <a:cxnSpLocks noChangeShapeType="1"/>
          </p:cNvCxnSpPr>
          <p:nvPr/>
        </p:nvCxnSpPr>
        <p:spPr bwMode="auto">
          <a:xfrm>
            <a:off x="5175327" y="730250"/>
            <a:ext cx="4710742" cy="0"/>
          </a:xfrm>
          <a:prstGeom prst="line">
            <a:avLst/>
          </a:prstGeom>
          <a:noFill/>
          <a:ln w="9525" algn="ctr">
            <a:solidFill>
              <a:schemeClr val="bg2"/>
            </a:solidFill>
            <a:round/>
            <a:headEnd/>
            <a:tailEnd/>
          </a:ln>
        </p:spPr>
      </p:cxnSp>
      <p:sp>
        <p:nvSpPr>
          <p:cNvPr id="14" name="Rectangle 9"/>
          <p:cNvSpPr>
            <a:spLocks noChangeArrowheads="1"/>
          </p:cNvSpPr>
          <p:nvPr/>
        </p:nvSpPr>
        <p:spPr bwMode="auto">
          <a:xfrm>
            <a:off x="3512840" y="1579624"/>
            <a:ext cx="5976664" cy="1255751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vert="horz" wrap="none" lIns="0" tIns="45720" rIns="0" bIns="45720" numCol="1" anchor="ctr" anchorCtr="0" compatLnSpc="1">
            <a:prstTxWarp prst="textNoShape">
              <a:avLst/>
            </a:prstTxWarp>
          </a:bodyPr>
          <a:lstStyle/>
          <a:p>
            <a:pPr lvl="0" algn="ctr"/>
            <a:r>
              <a:rPr lang="en-US" altLang="ko-KR" sz="3600" b="1" dirty="0">
                <a:latin typeface="Franklin Gothic Medium" pitchFamily="34" charset="0"/>
                <a:ea typeface="맑은 고딕" pitchFamily="50" charset="-127"/>
              </a:rPr>
              <a:t>SDN</a:t>
            </a:r>
            <a:r>
              <a:rPr lang="ko-KR" altLang="en-US" sz="3600" b="1" dirty="0">
                <a:latin typeface="Franklin Gothic Medium" pitchFamily="34" charset="0"/>
                <a:ea typeface="맑은 고딕" pitchFamily="50" charset="-127"/>
              </a:rPr>
              <a:t>에서 효율적인</a:t>
            </a:r>
            <a:br>
              <a:rPr lang="en-US" altLang="ko-KR" sz="3600" b="1" dirty="0">
                <a:latin typeface="Franklin Gothic Medium" pitchFamily="34" charset="0"/>
                <a:ea typeface="맑은 고딕" pitchFamily="50" charset="-127"/>
              </a:rPr>
            </a:br>
            <a:r>
              <a:rPr lang="ko-KR" altLang="en-US" sz="3600" b="1" dirty="0">
                <a:latin typeface="Franklin Gothic Medium" pitchFamily="34" charset="0"/>
                <a:ea typeface="맑은 고딕" pitchFamily="50" charset="-127"/>
              </a:rPr>
              <a:t>플로우 테이블 관리 기법</a:t>
            </a:r>
            <a:endParaRPr lang="en-US" altLang="ko-KR" sz="3600" b="1" dirty="0">
              <a:latin typeface="Franklin Gothic Medium" pitchFamily="34" charset="0"/>
              <a:ea typeface="맑은 고딕" pitchFamily="50" charset="-127"/>
            </a:endParaRPr>
          </a:p>
        </p:txBody>
      </p:sp>
      <p:sp>
        <p:nvSpPr>
          <p:cNvPr id="15" name="Line 10"/>
          <p:cNvSpPr>
            <a:spLocks noChangeShapeType="1"/>
          </p:cNvSpPr>
          <p:nvPr/>
        </p:nvSpPr>
        <p:spPr bwMode="auto">
          <a:xfrm>
            <a:off x="3468340" y="2817813"/>
            <a:ext cx="6021164" cy="0"/>
          </a:xfrm>
          <a:prstGeom prst="line">
            <a:avLst/>
          </a:prstGeom>
          <a:noFill/>
          <a:ln w="38100">
            <a:solidFill>
              <a:srgbClr val="333333"/>
            </a:solidFill>
            <a:round/>
            <a:headEnd/>
            <a:tailEnd/>
          </a:ln>
          <a:effectLst/>
        </p:spPr>
        <p:txBody>
          <a:bodyPr vert="horz" wrap="none" lIns="54000" tIns="45720" rIns="54000" bIns="45720" numCol="1" anchor="ctr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2" name="Text Box 245"/>
          <p:cNvSpPr txBox="1">
            <a:spLocks noChangeArrowheads="1"/>
          </p:cNvSpPr>
          <p:nvPr/>
        </p:nvSpPr>
        <p:spPr bwMode="auto">
          <a:xfrm>
            <a:off x="5601072" y="2852936"/>
            <a:ext cx="3672507" cy="720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/>
          <a:lstStyle/>
          <a:p>
            <a:pPr algn="r"/>
            <a:r>
              <a:rPr lang="en-US" altLang="ko-KR" sz="1600" b="1" dirty="0" err="1">
                <a:solidFill>
                  <a:srgbClr val="000000"/>
                </a:solidFill>
                <a:latin typeface="Franklin Gothic Medium" pitchFamily="34" charset="0"/>
                <a:ea typeface="맑은 고딕" pitchFamily="50" charset="-127"/>
                <a:cs typeface="Arial" pitchFamily="34" charset="0"/>
              </a:rPr>
              <a:t>Kyonggi</a:t>
            </a:r>
            <a:r>
              <a:rPr lang="en-US" altLang="ko-KR" sz="1600" b="1" dirty="0">
                <a:solidFill>
                  <a:srgbClr val="000000"/>
                </a:solidFill>
                <a:latin typeface="Franklin Gothic Medium" pitchFamily="34" charset="0"/>
                <a:ea typeface="맑은 고딕" pitchFamily="50" charset="-127"/>
                <a:cs typeface="Arial" pitchFamily="34" charset="0"/>
              </a:rPr>
              <a:t> University Computer Science</a:t>
            </a:r>
          </a:p>
          <a:p>
            <a:pPr algn="r"/>
            <a:r>
              <a:rPr lang="en-US" altLang="ko-KR" sz="1600" b="1" dirty="0">
                <a:solidFill>
                  <a:schemeClr val="bg1">
                    <a:lumMod val="50000"/>
                  </a:schemeClr>
                </a:solidFill>
                <a:latin typeface="Franklin Gothic Medium" pitchFamily="34" charset="0"/>
                <a:ea typeface="맑은 고딕" pitchFamily="50" charset="-127"/>
                <a:cs typeface="Arial" pitchFamily="34" charset="0"/>
              </a:rPr>
              <a:t>Master Dissertation Proposal</a:t>
            </a:r>
            <a:endParaRPr lang="ko-KR" altLang="en-US" sz="1600" b="1" dirty="0">
              <a:solidFill>
                <a:schemeClr val="bg1">
                  <a:lumMod val="50000"/>
                </a:schemeClr>
              </a:solidFill>
              <a:latin typeface="Franklin Gothic Medium" pitchFamily="34" charset="0"/>
              <a:ea typeface="맑은 고딕" pitchFamily="50" charset="-127"/>
              <a:cs typeface="Arial" pitchFamily="34" charset="0"/>
            </a:endParaRPr>
          </a:p>
        </p:txBody>
      </p:sp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4760591"/>
              </p:ext>
            </p:extLst>
          </p:nvPr>
        </p:nvGraphicFramePr>
        <p:xfrm>
          <a:off x="2832265" y="3861048"/>
          <a:ext cx="7073735" cy="1483360"/>
        </p:xfrm>
        <a:graphic>
          <a:graphicData uri="http://schemas.openxmlformats.org/drawingml/2006/table">
            <a:tbl>
              <a:tblPr firstRow="1" bandRow="1"/>
              <a:tblGrid>
                <a:gridCol w="20348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388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맑은 고딕"/>
                        </a:defRPr>
                      </a:lvl9pPr>
                    </a:lstStyle>
                    <a:p>
                      <a:pPr algn="r" latinLnBrk="1"/>
                      <a:r>
                        <a:rPr lang="ko-KR" altLang="en-US" b="1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발표자</a:t>
                      </a:r>
                      <a:r>
                        <a:rPr lang="en-US" altLang="ko-KR" b="1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</a:t>
                      </a:r>
                      <a:endParaRPr lang="ko-KR" altLang="en-US" b="1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맑은 고딕"/>
                        </a:defRPr>
                      </a:lvl9pPr>
                    </a:lstStyle>
                    <a:p>
                      <a:pPr latinLnBrk="1"/>
                      <a:r>
                        <a:rPr lang="ko-KR" altLang="en-US" b="1" u="sng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고형용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9pPr>
                    </a:lstStyle>
                    <a:p>
                      <a:pPr algn="r" latinLnBrk="1"/>
                      <a:r>
                        <a:rPr lang="ko-KR" altLang="en-US" b="1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지도교수</a:t>
                      </a:r>
                      <a:r>
                        <a:rPr lang="en-US" altLang="ko-KR" b="1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</a:t>
                      </a:r>
                      <a:endParaRPr lang="ko-KR" altLang="en-US" b="1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9pPr>
                    </a:lstStyle>
                    <a:p>
                      <a:pPr latinLnBrk="1"/>
                      <a:r>
                        <a:rPr lang="ko-KR" altLang="en-US" b="1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김남기 교수님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9pPr>
                    </a:lstStyle>
                    <a:p>
                      <a:pPr algn="r" latinLnBrk="1"/>
                      <a:r>
                        <a:rPr lang="ko-KR" altLang="en-US" b="1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연구실</a:t>
                      </a:r>
                      <a:r>
                        <a:rPr lang="en-US" altLang="ko-KR" b="1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</a:t>
                      </a:r>
                      <a:endParaRPr lang="ko-KR" altLang="en-US" b="1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9pPr>
                    </a:lstStyle>
                    <a:p>
                      <a:pPr latinLnBrk="1"/>
                      <a:r>
                        <a:rPr lang="en-US" altLang="ko-KR" sz="1800" b="0" dirty="0">
                          <a:latin typeface="Franklin Gothic Medium" panose="020B0603020102020204" pitchFamily="34" charset="0"/>
                          <a:ea typeface="맑은 고딕" panose="020B0503020000020004" pitchFamily="50" charset="-127"/>
                        </a:rPr>
                        <a:t>Ubiquitous Network System Laboratory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  <a:latin typeface="Franklin Gothic Medium" panose="020B06030201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9pPr>
                    </a:lstStyle>
                    <a:p>
                      <a:pPr algn="r" latinLnBrk="1"/>
                      <a:r>
                        <a:rPr lang="ko-KR" altLang="en-US" b="1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발표일</a:t>
                      </a:r>
                      <a:r>
                        <a:rPr lang="en-US" altLang="ko-KR" b="1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</a:t>
                      </a:r>
                      <a:endParaRPr lang="ko-KR" altLang="en-US" b="1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9pPr>
                    </a:lstStyle>
                    <a:p>
                      <a:pPr latinLnBrk="1"/>
                      <a:r>
                        <a:rPr lang="en-US" altLang="ko-KR" b="1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2019.08.06</a:t>
                      </a:r>
                      <a:endParaRPr lang="ko-KR" altLang="en-US" b="1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46" y="1590674"/>
            <a:ext cx="3114675" cy="1838325"/>
          </a:xfrm>
          <a:prstGeom prst="rect">
            <a:avLst/>
          </a:prstGeom>
        </p:spPr>
      </p:pic>
      <p:pic>
        <p:nvPicPr>
          <p:cNvPr id="24" name="Picture 25" descr="uns logo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7619" y="6238079"/>
            <a:ext cx="2270763" cy="4312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7929"/>
    </mc:Choice>
    <mc:Fallback xmlns="">
      <p:transition spd="slow" advTm="27929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45"/>
          <p:cNvSpPr txBox="1">
            <a:spLocks noChangeArrowheads="1"/>
          </p:cNvSpPr>
          <p:nvPr/>
        </p:nvSpPr>
        <p:spPr bwMode="auto">
          <a:xfrm>
            <a:off x="464245" y="-1"/>
            <a:ext cx="6504979" cy="83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/>
          <a:lstStyle/>
          <a:p>
            <a:r>
              <a:rPr lang="en-US" altLang="ko-KR" sz="4400" b="1" spc="-100" dirty="0">
                <a:solidFill>
                  <a:srgbClr val="000000"/>
                </a:solidFill>
                <a:latin typeface="Franklin Gothic Medium" panose="020B0603020102020204" pitchFamily="34" charset="0"/>
                <a:ea typeface="맑은 고딕" panose="020B0503020000020004" pitchFamily="50" charset="-127"/>
              </a:rPr>
              <a:t>3. Approach</a:t>
            </a:r>
            <a:endParaRPr lang="ko-KR" altLang="en-US" sz="4400" b="1" spc="-100" dirty="0">
              <a:solidFill>
                <a:srgbClr val="000000"/>
              </a:solidFill>
              <a:latin typeface="Franklin Gothic Medium" panose="020B060302010202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20" name="Text Box 245"/>
          <p:cNvSpPr txBox="1">
            <a:spLocks noChangeArrowheads="1"/>
          </p:cNvSpPr>
          <p:nvPr/>
        </p:nvSpPr>
        <p:spPr bwMode="auto">
          <a:xfrm>
            <a:off x="6393161" y="1"/>
            <a:ext cx="3512840" cy="83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/>
            <a:r>
              <a:rPr lang="en-US" altLang="ko-KR" sz="1400" b="1" dirty="0" err="1">
                <a:solidFill>
                  <a:srgbClr val="000000"/>
                </a:solidFill>
                <a:latin typeface="Franklin Gothic Medium" panose="020B0603020102020204" pitchFamily="34" charset="0"/>
                <a:ea typeface="맑은 고딕" pitchFamily="50" charset="-127"/>
                <a:cs typeface="Arial" pitchFamily="34" charset="0"/>
              </a:rPr>
              <a:t>Kyonggi</a:t>
            </a:r>
            <a:r>
              <a:rPr lang="en-US" altLang="ko-KR" sz="1400" b="1" dirty="0">
                <a:solidFill>
                  <a:srgbClr val="000000"/>
                </a:solidFill>
                <a:latin typeface="Franklin Gothic Medium" panose="020B0603020102020204" pitchFamily="34" charset="0"/>
                <a:ea typeface="맑은 고딕" pitchFamily="50" charset="-127"/>
                <a:cs typeface="Arial" pitchFamily="34" charset="0"/>
              </a:rPr>
              <a:t> University Computer Science</a:t>
            </a:r>
          </a:p>
          <a:p>
            <a:pPr algn="r"/>
            <a:r>
              <a:rPr lang="en-US" altLang="ko-KR" sz="1400" b="1" dirty="0">
                <a:solidFill>
                  <a:schemeClr val="bg1">
                    <a:lumMod val="50000"/>
                  </a:schemeClr>
                </a:solidFill>
                <a:latin typeface="Franklin Gothic Medium" panose="020B0603020102020204" pitchFamily="34" charset="0"/>
                <a:ea typeface="맑은 고딕" pitchFamily="50" charset="-127"/>
                <a:cs typeface="Arial" pitchFamily="34" charset="0"/>
              </a:rPr>
              <a:t>Master Dissertation Proposal</a:t>
            </a:r>
            <a:endParaRPr lang="ko-KR" altLang="en-US" sz="1400" b="1" dirty="0">
              <a:solidFill>
                <a:schemeClr val="bg1">
                  <a:lumMod val="50000"/>
                </a:schemeClr>
              </a:solidFill>
              <a:latin typeface="Franklin Gothic Medium" panose="020B0603020102020204" pitchFamily="34" charset="0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AC5C61F-A7CF-4A79-9121-4CA5C01A1895}"/>
              </a:ext>
            </a:extLst>
          </p:cNvPr>
          <p:cNvSpPr txBox="1"/>
          <p:nvPr/>
        </p:nvSpPr>
        <p:spPr>
          <a:xfrm>
            <a:off x="637699" y="940658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sz="2000" b="1" dirty="0">
                <a:solidFill>
                  <a:srgbClr val="FF0000"/>
                </a:solidFill>
                <a:latin typeface="Franklin Gothic Medium" panose="020B0603020102020204" pitchFamily="34" charset="0"/>
                <a:ea typeface="맑은 고딕" panose="020B0503020000020004" pitchFamily="50" charset="-127"/>
              </a:rPr>
              <a:t>Idea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6B02B27-FBE4-4B65-9D21-62F8ED3A8900}"/>
              </a:ext>
            </a:extLst>
          </p:cNvPr>
          <p:cNvSpPr txBox="1"/>
          <p:nvPr/>
        </p:nvSpPr>
        <p:spPr>
          <a:xfrm>
            <a:off x="920552" y="1268760"/>
            <a:ext cx="8985448" cy="1703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latin typeface="Franklin Gothic Medium" panose="020B0603020102020204" pitchFamily="34" charset="0"/>
                <a:ea typeface="맑은 고딕" panose="020B0503020000020004" pitchFamily="50" charset="-127"/>
              </a:rPr>
              <a:t>: </a:t>
            </a:r>
            <a:r>
              <a:rPr lang="ko-KR" altLang="en-US" b="1" dirty="0">
                <a:latin typeface="Franklin Gothic Medium" panose="020B0603020102020204" pitchFamily="34" charset="0"/>
                <a:ea typeface="맑은 고딕" panose="020B0503020000020004" pitchFamily="50" charset="-127"/>
              </a:rPr>
              <a:t>플로우마다 가변적인 주기</a:t>
            </a:r>
            <a:r>
              <a:rPr lang="en-US" altLang="ko-KR" b="1" dirty="0">
                <a:latin typeface="Franklin Gothic Medium" panose="020B0603020102020204" pitchFamily="34" charset="0"/>
                <a:ea typeface="맑은 고딕" panose="020B0503020000020004" pitchFamily="50" charset="-127"/>
              </a:rPr>
              <a:t> </a:t>
            </a:r>
            <a:r>
              <a:rPr lang="ko-KR" altLang="en-US" b="1" dirty="0">
                <a:latin typeface="Franklin Gothic Medium" panose="020B0603020102020204" pitchFamily="34" charset="0"/>
                <a:ea typeface="맑은 고딕" panose="020B0503020000020004" pitchFamily="50" charset="-127"/>
              </a:rPr>
              <a:t>패턴 존재</a:t>
            </a:r>
            <a:endParaRPr lang="en-US" altLang="ko-KR" b="1" dirty="0">
              <a:latin typeface="Franklin Gothic Medium" panose="020B0603020102020204" pitchFamily="34" charset="0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Franklin Gothic Medium" panose="020B0603020102020204" pitchFamily="34" charset="0"/>
                <a:ea typeface="맑은 고딕" panose="020B0503020000020004" pitchFamily="50" charset="-127"/>
              </a:rPr>
              <a:t>  </a:t>
            </a:r>
            <a:r>
              <a:rPr lang="en-US" altLang="ko-KR" dirty="0">
                <a:latin typeface="Franklin Gothic Medium" panose="020B0603020102020204" pitchFamily="34" charset="0"/>
                <a:ea typeface="맑은 고딕" panose="020B0503020000020004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dirty="0">
                <a:latin typeface="Franklin Gothic Medium" panose="020B0603020102020204" pitchFamily="34" charset="0"/>
                <a:ea typeface="맑은 고딕" panose="020B0503020000020004" pitchFamily="50" charset="-127"/>
                <a:sym typeface="Wingdings" panose="05000000000000000000" pitchFamily="2" charset="2"/>
              </a:rPr>
              <a:t>특정 시점을 기준으로 각 플로우 엔트리의 주기를</a:t>
            </a:r>
            <a:r>
              <a:rPr lang="en-US" altLang="ko-KR" dirty="0">
                <a:latin typeface="Franklin Gothic Medium" panose="020B0603020102020204" pitchFamily="34" charset="0"/>
                <a:ea typeface="맑은 고딕" panose="020B0503020000020004" pitchFamily="50" charset="-127"/>
                <a:sym typeface="Wingdings" panose="05000000000000000000" pitchFamily="2" charset="2"/>
              </a:rPr>
              <a:t> </a:t>
            </a:r>
            <a:r>
              <a:rPr lang="ko-KR" altLang="en-US" dirty="0">
                <a:latin typeface="Franklin Gothic Medium" panose="020B0603020102020204" pitchFamily="34" charset="0"/>
                <a:ea typeface="맑은 고딕" panose="020B0503020000020004" pitchFamily="50" charset="-127"/>
                <a:sym typeface="Wingdings" panose="05000000000000000000" pitchFamily="2" charset="2"/>
              </a:rPr>
              <a:t>비교하여 주기가 오래전에 지난 </a:t>
            </a:r>
            <a:br>
              <a:rPr lang="en-US" altLang="ko-KR" dirty="0">
                <a:latin typeface="Franklin Gothic Medium" panose="020B0603020102020204" pitchFamily="34" charset="0"/>
                <a:ea typeface="맑은 고딕" panose="020B0503020000020004" pitchFamily="50" charset="-127"/>
                <a:sym typeface="Wingdings" panose="05000000000000000000" pitchFamily="2" charset="2"/>
              </a:rPr>
            </a:br>
            <a:r>
              <a:rPr lang="en-US" altLang="ko-KR" dirty="0">
                <a:latin typeface="Franklin Gothic Medium" panose="020B0603020102020204" pitchFamily="34" charset="0"/>
                <a:ea typeface="맑은 고딕" panose="020B0503020000020004" pitchFamily="50" charset="-127"/>
                <a:sym typeface="Wingdings" panose="05000000000000000000" pitchFamily="2" charset="2"/>
              </a:rPr>
              <a:t>       </a:t>
            </a:r>
            <a:r>
              <a:rPr lang="ko-KR" altLang="en-US" dirty="0">
                <a:latin typeface="Franklin Gothic Medium" panose="020B0603020102020204" pitchFamily="34" charset="0"/>
                <a:ea typeface="맑은 고딕" panose="020B0503020000020004" pitchFamily="50" charset="-127"/>
                <a:sym typeface="Wingdings" panose="05000000000000000000" pitchFamily="2" charset="2"/>
              </a:rPr>
              <a:t>엔트리가 추후 다시 들어올 확률이 낮다고 판단하여 먼저 삭제</a:t>
            </a:r>
            <a:endParaRPr lang="en-US" altLang="ko-KR" dirty="0">
              <a:latin typeface="Franklin Gothic Medium" panose="020B0603020102020204" pitchFamily="34" charset="0"/>
              <a:ea typeface="맑은 고딕" panose="020B0503020000020004" pitchFamily="50" charset="-127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endParaRPr lang="en-US" altLang="ko-KR" dirty="0">
              <a:latin typeface="Franklin Gothic Medium" panose="020B0603020102020204" pitchFamily="34" charset="0"/>
              <a:ea typeface="맑은 고딕" panose="020B0503020000020004" pitchFamily="50" charset="-127"/>
              <a:sym typeface="Wingdings" panose="05000000000000000000" pitchFamily="2" charset="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D58636EF-7C7F-4C04-8FF1-B58DB8DD5050}"/>
                  </a:ext>
                </a:extLst>
              </p:cNvPr>
              <p:cNvSpPr txBox="1"/>
              <p:nvPr/>
            </p:nvSpPr>
            <p:spPr>
              <a:xfrm>
                <a:off x="379605" y="2757057"/>
                <a:ext cx="6674257" cy="22369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b="1" dirty="0">
                    <a:latin typeface="Franklin Gothic Medium" panose="020B0603020102020204" pitchFamily="34" charset="0"/>
                    <a:ea typeface="맑은 고딕" panose="020B0503020000020004" pitchFamily="50" charset="-127"/>
                  </a:rPr>
                  <a:t>WPP (Waiting time Per Period)</a:t>
                </a:r>
                <a:r>
                  <a:rPr lang="ko-KR" altLang="en-US" b="1" dirty="0">
                    <a:latin typeface="Franklin Gothic Medium" panose="020B0603020102020204" pitchFamily="34" charset="0"/>
                    <a:ea typeface="맑은 고딕" panose="020B0503020000020004" pitchFamily="50" charset="-127"/>
                  </a:rPr>
                  <a:t> 수식</a:t>
                </a:r>
                <a:endParaRPr lang="en-US" altLang="ko-KR" b="1" dirty="0">
                  <a:latin typeface="Franklin Gothic Medium" panose="020B0603020102020204" pitchFamily="34" charset="0"/>
                  <a:ea typeface="맑은 고딕" panose="020B0503020000020004" pitchFamily="50" charset="-127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𝑊𝑃𝑃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ko-KR" altLang="en-US" dirty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sym typeface="Wingdings" panose="05000000000000000000" pitchFamily="2" charset="2"/>
                          </a:rPr>
                          <m:t>𝑊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sym typeface="Wingdings" panose="05000000000000000000" pitchFamily="2" charset="2"/>
                          </a:rPr>
                          <m:t>𝑖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sym typeface="Wingdings" panose="05000000000000000000" pitchFamily="2" charset="2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sym typeface="Wingdings" panose="05000000000000000000" pitchFamily="2" charset="2"/>
                          </a:rPr>
                          <m:t>𝑡</m:t>
                        </m:r>
                      </m:sub>
                    </m:sSub>
                    <m:r>
                      <a:rPr lang="en-US" altLang="ko-KR" b="0" i="0" smtClean="0">
                        <a:latin typeface="Cambria Math" panose="02040503050406030204" pitchFamily="18" charset="0"/>
                        <a:ea typeface="맑은 고딕" panose="020B0503020000020004" pitchFamily="50" charset="-127"/>
                        <a:sym typeface="Wingdings" panose="05000000000000000000" pitchFamily="2" charset="2"/>
                      </a:rPr>
                      <m:t> :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맑은 고딕" panose="020B0503020000020004" pitchFamily="50" charset="-127"/>
                        <a:sym typeface="Wingdings" panose="05000000000000000000" pitchFamily="2" charset="2"/>
                      </a:rPr>
                      <m:t>𝑡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맑은 고딕" panose="020B0503020000020004" pitchFamily="50" charset="-127"/>
                        <a:sym typeface="Wingdings" panose="05000000000000000000" pitchFamily="2" charset="2"/>
                      </a:rPr>
                      <m:t> </m:t>
                    </m:r>
                    <m:r>
                      <a:rPr lang="ko-KR" altLang="en-US" i="1">
                        <a:latin typeface="Cambria Math" panose="02040503050406030204" pitchFamily="18" charset="0"/>
                        <a:ea typeface="맑은 고딕" panose="020B0503020000020004" pitchFamily="50" charset="-127"/>
                        <a:sym typeface="Wingdings" panose="05000000000000000000" pitchFamily="2" charset="2"/>
                      </a:rPr>
                      <m:t>시</m:t>
                    </m:r>
                    <m:r>
                      <a:rPr lang="ko-KR" altLang="en-US" i="1" smtClean="0">
                        <a:latin typeface="Cambria Math" panose="02040503050406030204" pitchFamily="18" charset="0"/>
                        <a:ea typeface="맑은 고딕" panose="020B0503020000020004" pitchFamily="50" charset="-127"/>
                        <a:sym typeface="Wingdings" panose="05000000000000000000" pitchFamily="2" charset="2"/>
                      </a:rPr>
                      <m:t>점</m:t>
                    </m:r>
                    <m:r>
                      <a:rPr lang="ko-KR" altLang="en-US" i="1">
                        <a:latin typeface="Cambria Math" panose="02040503050406030204" pitchFamily="18" charset="0"/>
                        <a:ea typeface="맑은 고딕" panose="020B0503020000020004" pitchFamily="50" charset="-127"/>
                        <a:sym typeface="Wingdings" panose="05000000000000000000" pitchFamily="2" charset="2"/>
                      </a:rPr>
                      <m:t>에</m:t>
                    </m:r>
                    <m:r>
                      <a:rPr lang="ko-KR" altLang="en-US" i="1" smtClean="0">
                        <a:latin typeface="Cambria Math" panose="02040503050406030204" pitchFamily="18" charset="0"/>
                        <a:ea typeface="맑은 고딕" panose="020B0503020000020004" pitchFamily="50" charset="-127"/>
                        <a:sym typeface="Wingdings" panose="05000000000000000000" pitchFamily="2" charset="2"/>
                      </a:rPr>
                      <m:t>서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맑은 고딕" panose="020B0503020000020004" pitchFamily="50" charset="-127"/>
                        <a:sym typeface="Wingdings" panose="05000000000000000000" pitchFamily="2" charset="2"/>
                      </a:rPr>
                      <m:t> </m:t>
                    </m:r>
                    <m:r>
                      <a:rPr lang="ko-KR" altLang="en-US" i="1">
                        <a:latin typeface="Cambria Math" panose="02040503050406030204" pitchFamily="18" charset="0"/>
                        <a:ea typeface="맑은 고딕" panose="020B0503020000020004" pitchFamily="50" charset="-127"/>
                        <a:sym typeface="Wingdings" panose="05000000000000000000" pitchFamily="2" charset="2"/>
                      </a:rPr>
                      <m:t>대</m:t>
                    </m:r>
                  </m:oMath>
                </a14:m>
                <a:r>
                  <a:rPr lang="ko-KR" altLang="en-US" dirty="0">
                    <a:latin typeface="Franklin Gothic Medium" panose="020B0603020102020204" pitchFamily="34" charset="0"/>
                    <a:ea typeface="맑은 고딕" panose="020B0503020000020004" pitchFamily="50" charset="-127"/>
                    <a:sym typeface="Wingdings" panose="05000000000000000000" pitchFamily="2" charset="2"/>
                  </a:rPr>
                  <a:t>기시간</a:t>
                </a:r>
                <a:r>
                  <a:rPr lang="en-US" altLang="ko-KR" dirty="0">
                    <a:latin typeface="Franklin Gothic Medium" panose="020B0603020102020204" pitchFamily="34" charset="0"/>
                    <a:ea typeface="맑은 고딕" panose="020B0503020000020004" pitchFamily="50" charset="-127"/>
                    <a:sym typeface="Wingdings" panose="05000000000000000000" pitchFamily="2" charset="2"/>
                  </a:rPr>
                  <a:t>(Waiting)</a:t>
                </a:r>
                <a:br>
                  <a:rPr lang="en-US" altLang="ko-KR" dirty="0">
                    <a:latin typeface="Franklin Gothic Medium" panose="020B0603020102020204" pitchFamily="34" charset="0"/>
                    <a:ea typeface="맑은 고딕" panose="020B0503020000020004" pitchFamily="50" charset="-127"/>
                    <a:sym typeface="Wingdings" panose="05000000000000000000" pitchFamily="2" charset="2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sym typeface="Wingdings" panose="05000000000000000000" pitchFamily="2" charset="2"/>
                          </a:rPr>
                          <m:t>𝑃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sym typeface="Wingdings" panose="05000000000000000000" pitchFamily="2" charset="2"/>
                          </a:rPr>
                          <m:t>𝑖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sym typeface="Wingdings" panose="05000000000000000000" pitchFamily="2" charset="2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sym typeface="Wingdings" panose="05000000000000000000" pitchFamily="2" charset="2"/>
                          </a:rPr>
                          <m:t>𝑡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  <a:ea typeface="맑은 고딕" panose="020B0503020000020004" pitchFamily="50" charset="-127"/>
                        <a:sym typeface="Wingdings" panose="05000000000000000000" pitchFamily="2" charset="2"/>
                      </a:rPr>
                      <m:t> :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맑은 고딕" panose="020B0503020000020004" pitchFamily="50" charset="-127"/>
                        <a:sym typeface="Wingdings" panose="05000000000000000000" pitchFamily="2" charset="2"/>
                      </a:rPr>
                      <m:t>𝑡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맑은 고딕" panose="020B0503020000020004" pitchFamily="50" charset="-127"/>
                        <a:sym typeface="Wingdings" panose="05000000000000000000" pitchFamily="2" charset="2"/>
                      </a:rPr>
                      <m:t> </m:t>
                    </m:r>
                    <m:r>
                      <a:rPr lang="ko-KR" altLang="en-US" i="1">
                        <a:latin typeface="Cambria Math" panose="02040503050406030204" pitchFamily="18" charset="0"/>
                        <a:ea typeface="맑은 고딕" panose="020B0503020000020004" pitchFamily="50" charset="-127"/>
                        <a:sym typeface="Wingdings" panose="05000000000000000000" pitchFamily="2" charset="2"/>
                      </a:rPr>
                      <m:t>시</m:t>
                    </m:r>
                    <m:r>
                      <a:rPr lang="ko-KR" altLang="en-US" i="1" smtClean="0">
                        <a:latin typeface="Cambria Math" panose="02040503050406030204" pitchFamily="18" charset="0"/>
                        <a:ea typeface="맑은 고딕" panose="020B0503020000020004" pitchFamily="50" charset="-127"/>
                        <a:sym typeface="Wingdings" panose="05000000000000000000" pitchFamily="2" charset="2"/>
                      </a:rPr>
                      <m:t>점</m:t>
                    </m:r>
                    <m:r>
                      <a:rPr lang="ko-KR" altLang="en-US" i="1">
                        <a:latin typeface="Cambria Math" panose="02040503050406030204" pitchFamily="18" charset="0"/>
                        <a:ea typeface="맑은 고딕" panose="020B0503020000020004" pitchFamily="50" charset="-127"/>
                        <a:sym typeface="Wingdings" panose="05000000000000000000" pitchFamily="2" charset="2"/>
                      </a:rPr>
                      <m:t>에</m:t>
                    </m:r>
                    <m:r>
                      <a:rPr lang="ko-KR" altLang="en-US" i="1" smtClean="0">
                        <a:latin typeface="Cambria Math" panose="02040503050406030204" pitchFamily="18" charset="0"/>
                        <a:ea typeface="맑은 고딕" panose="020B0503020000020004" pitchFamily="50" charset="-127"/>
                        <a:sym typeface="Wingdings" panose="05000000000000000000" pitchFamily="2" charset="2"/>
                      </a:rPr>
                      <m:t>서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맑은 고딕" panose="020B0503020000020004" pitchFamily="50" charset="-127"/>
                        <a:sym typeface="Wingdings" panose="05000000000000000000" pitchFamily="2" charset="2"/>
                      </a:rPr>
                      <m:t> </m:t>
                    </m:r>
                    <m:r>
                      <a:rPr lang="ko-KR" altLang="en-US" i="1">
                        <a:latin typeface="Cambria Math" panose="02040503050406030204" pitchFamily="18" charset="0"/>
                        <a:ea typeface="맑은 고딕" panose="020B0503020000020004" pitchFamily="50" charset="-127"/>
                        <a:sym typeface="Wingdings" panose="05000000000000000000" pitchFamily="2" charset="2"/>
                      </a:rPr>
                      <m:t>예</m:t>
                    </m:r>
                    <m:r>
                      <a:rPr lang="ko-KR" altLang="en-US" i="1" smtClean="0">
                        <a:latin typeface="Cambria Math" panose="02040503050406030204" pitchFamily="18" charset="0"/>
                        <a:ea typeface="맑은 고딕" panose="020B0503020000020004" pitchFamily="50" charset="-127"/>
                        <a:sym typeface="Wingdings" panose="05000000000000000000" pitchFamily="2" charset="2"/>
                      </a:rPr>
                      <m:t>측</m:t>
                    </m:r>
                    <m:r>
                      <a:rPr lang="ko-KR" altLang="en-US" i="1">
                        <a:latin typeface="Cambria Math" panose="02040503050406030204" pitchFamily="18" charset="0"/>
                        <a:ea typeface="맑은 고딕" panose="020B0503020000020004" pitchFamily="50" charset="-127"/>
                        <a:sym typeface="Wingdings" panose="05000000000000000000" pitchFamily="2" charset="2"/>
                      </a:rPr>
                      <m:t>된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맑은 고딕" panose="020B0503020000020004" pitchFamily="50" charset="-127"/>
                        <a:sym typeface="Wingdings" panose="05000000000000000000" pitchFamily="2" charset="2"/>
                      </a:rPr>
                      <m:t> </m:t>
                    </m:r>
                    <m:r>
                      <a:rPr lang="ko-KR" altLang="en-US" i="1">
                        <a:latin typeface="Cambria Math" panose="02040503050406030204" pitchFamily="18" charset="0"/>
                        <a:ea typeface="맑은 고딕" panose="020B0503020000020004" pitchFamily="50" charset="-127"/>
                        <a:sym typeface="Wingdings" panose="05000000000000000000" pitchFamily="2" charset="2"/>
                      </a:rPr>
                      <m:t>주</m:t>
                    </m:r>
                  </m:oMath>
                </a14:m>
                <a:r>
                  <a:rPr lang="ko-KR" altLang="en-US" dirty="0">
                    <a:latin typeface="Franklin Gothic Medium" panose="020B0603020102020204" pitchFamily="34" charset="0"/>
                    <a:ea typeface="맑은 고딕" panose="020B0503020000020004" pitchFamily="50" charset="-127"/>
                    <a:sym typeface="Wingdings" panose="05000000000000000000" pitchFamily="2" charset="2"/>
                  </a:rPr>
                  <a:t>기</a:t>
                </a:r>
                <a:r>
                  <a:rPr lang="en-US" altLang="ko-KR" dirty="0">
                    <a:latin typeface="Franklin Gothic Medium" panose="020B0603020102020204" pitchFamily="34" charset="0"/>
                    <a:ea typeface="맑은 고딕" panose="020B0503020000020004" pitchFamily="50" charset="-127"/>
                    <a:sym typeface="Wingdings" panose="05000000000000000000" pitchFamily="2" charset="2"/>
                  </a:rPr>
                  <a:t>(Period)</a:t>
                </a: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D58636EF-7C7F-4C04-8FF1-B58DB8DD50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605" y="2757057"/>
                <a:ext cx="6674257" cy="2236959"/>
              </a:xfrm>
              <a:prstGeom prst="rect">
                <a:avLst/>
              </a:prstGeom>
              <a:blipFill>
                <a:blip r:embed="rId3"/>
                <a:stretch>
                  <a:fillRect l="-731" b="-327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09EA9D4-0819-4FF2-8AC4-62310F835BD3}"/>
                  </a:ext>
                </a:extLst>
              </p:cNvPr>
              <p:cNvSpPr txBox="1"/>
              <p:nvPr/>
            </p:nvSpPr>
            <p:spPr>
              <a:xfrm>
                <a:off x="4825306" y="3362377"/>
                <a:ext cx="4040465" cy="8989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=(1−</m:t>
                      </m:r>
                      <m:r>
                        <a:rPr lang="ko-KR" altLang="en-US" sz="2000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20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altLang="ko-KR" sz="2000" dirty="0"/>
              </a:p>
              <a:p>
                <a:endParaRPr lang="en-US" altLang="ko-KR" dirty="0">
                  <a:latin typeface="Franklin Gothic Medium" panose="020B0603020102020204" pitchFamily="34" charset="0"/>
                  <a:ea typeface="맑은 고딕" panose="020B0503020000020004" pitchFamily="50" charset="-127"/>
                  <a:sym typeface="Wingdings" panose="05000000000000000000" pitchFamily="2" charset="2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ea typeface="맑은 고딕" panose="020B0503020000020004" pitchFamily="50" charset="-127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맑은 고딕" panose="020B0503020000020004" pitchFamily="50" charset="-127"/>
                            <a:sym typeface="Wingdings" panose="05000000000000000000" pitchFamily="2" charset="2"/>
                          </a:rPr>
                          <m:t>𝑆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  <a:ea typeface="맑은 고딕" panose="020B0503020000020004" pitchFamily="50" charset="-127"/>
                            <a:sym typeface="Wingdings" panose="05000000000000000000" pitchFamily="2" charset="2"/>
                          </a:rPr>
                          <m:t>𝑖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sym typeface="Wingdings" panose="05000000000000000000" pitchFamily="2" charset="2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sym typeface="Wingdings" panose="05000000000000000000" pitchFamily="2" charset="2"/>
                          </a:rPr>
                          <m:t>𝑡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sym typeface="Wingdings" panose="05000000000000000000" pitchFamily="2" charset="2"/>
                          </a:rPr>
                          <m:t>−1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  <a:ea typeface="맑은 고딕" panose="020B0503020000020004" pitchFamily="50" charset="-127"/>
                        <a:sym typeface="Wingdings" panose="05000000000000000000" pitchFamily="2" charset="2"/>
                      </a:rPr>
                      <m:t> :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맑은 고딕" panose="020B0503020000020004" pitchFamily="50" charset="-127"/>
                        <a:sym typeface="Wingdings" panose="05000000000000000000" pitchFamily="2" charset="2"/>
                      </a:rPr>
                      <m:t>𝑡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맑은 고딕" panose="020B0503020000020004" pitchFamily="50" charset="-127"/>
                        <a:sym typeface="Wingdings" panose="05000000000000000000" pitchFamily="2" charset="2"/>
                      </a:rPr>
                      <m:t>−1 </m:t>
                    </m:r>
                    <m:r>
                      <a:rPr lang="ko-KR" altLang="en-US" i="1">
                        <a:latin typeface="Cambria Math" panose="02040503050406030204" pitchFamily="18" charset="0"/>
                        <a:ea typeface="맑은 고딕" panose="020B0503020000020004" pitchFamily="50" charset="-127"/>
                        <a:sym typeface="Wingdings" panose="05000000000000000000" pitchFamily="2" charset="2"/>
                      </a:rPr>
                      <m:t>시</m:t>
                    </m:r>
                  </m:oMath>
                </a14:m>
                <a:r>
                  <a:rPr lang="ko-KR" altLang="en-US" dirty="0">
                    <a:latin typeface="Franklin Gothic Medium" panose="020B0603020102020204" pitchFamily="34" charset="0"/>
                    <a:ea typeface="맑은 고딕" panose="020B0503020000020004" pitchFamily="50" charset="-127"/>
                    <a:sym typeface="Wingdings" panose="05000000000000000000" pitchFamily="2" charset="2"/>
                  </a:rPr>
                  <a:t>점에 측정된 샘플 주기 값</a:t>
                </a:r>
                <a:endParaRPr lang="en-US" altLang="ko-KR" dirty="0">
                  <a:latin typeface="Franklin Gothic Medium" panose="020B0603020102020204" pitchFamily="34" charset="0"/>
                  <a:ea typeface="맑은 고딕" panose="020B0503020000020004" pitchFamily="50" charset="-127"/>
                  <a:sym typeface="Wingdings" panose="05000000000000000000" pitchFamily="2" charset="2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09EA9D4-0819-4FF2-8AC4-62310F835B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5306" y="3362377"/>
                <a:ext cx="4040465" cy="898900"/>
              </a:xfrm>
              <a:prstGeom prst="rect">
                <a:avLst/>
              </a:prstGeom>
              <a:blipFill>
                <a:blip r:embed="rId4"/>
                <a:stretch>
                  <a:fillRect l="-2266" t="-680" r="-2719" b="-1292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6E2A394D-CD3E-4B0F-87BE-600FF35D1A0E}"/>
                  </a:ext>
                </a:extLst>
              </p:cNvPr>
              <p:cNvSpPr txBox="1"/>
              <p:nvPr/>
            </p:nvSpPr>
            <p:spPr>
              <a:xfrm>
                <a:off x="4609282" y="2760155"/>
                <a:ext cx="2915007" cy="4626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sym typeface="Wingdings" panose="05000000000000000000" pitchFamily="2" charset="2"/>
                          </a:rPr>
                          <m:t>𝑷</m:t>
                        </m:r>
                      </m:e>
                      <m:sub>
                        <m:r>
                          <a:rPr lang="en-US" altLang="ko-KR" b="1" i="1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sym typeface="Wingdings" panose="05000000000000000000" pitchFamily="2" charset="2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ko-KR" altLang="en-US" b="1" dirty="0">
                    <a:latin typeface="Franklin Gothic Medium" panose="020B0603020102020204" pitchFamily="34" charset="0"/>
                    <a:ea typeface="맑은 고딕" panose="020B0503020000020004" pitchFamily="50" charset="-127"/>
                    <a:sym typeface="Wingdings" panose="05000000000000000000" pitchFamily="2" charset="2"/>
                  </a:rPr>
                  <a:t> 업데이트 수식</a:t>
                </a:r>
                <a:endParaRPr lang="en-US" altLang="ko-KR" b="1" dirty="0">
                  <a:latin typeface="Franklin Gothic Medium" panose="020B0603020102020204" pitchFamily="34" charset="0"/>
                  <a:ea typeface="맑은 고딕" panose="020B0503020000020004" pitchFamily="50" charset="-127"/>
                  <a:sym typeface="Wingdings" panose="05000000000000000000" pitchFamily="2" charset="2"/>
                </a:endParaRPr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6E2A394D-CD3E-4B0F-87BE-600FF35D1A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9282" y="2760155"/>
                <a:ext cx="2915007" cy="462627"/>
              </a:xfrm>
              <a:prstGeom prst="rect">
                <a:avLst/>
              </a:prstGeom>
              <a:blipFill>
                <a:blip r:embed="rId5"/>
                <a:stretch>
                  <a:fillRect b="-1842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6" name="그룹 65">
            <a:extLst>
              <a:ext uri="{FF2B5EF4-FFF2-40B4-BE49-F238E27FC236}">
                <a16:creationId xmlns:a16="http://schemas.microsoft.com/office/drawing/2014/main" id="{8524E030-A6AC-446A-9F98-FE20EB5D28BC}"/>
              </a:ext>
            </a:extLst>
          </p:cNvPr>
          <p:cNvGrpSpPr/>
          <p:nvPr/>
        </p:nvGrpSpPr>
        <p:grpSpPr>
          <a:xfrm>
            <a:off x="4636761" y="4756956"/>
            <a:ext cx="4536504" cy="1664568"/>
            <a:chOff x="4379649" y="1600315"/>
            <a:chExt cx="4536504" cy="1664568"/>
          </a:xfrm>
        </p:grpSpPr>
        <p:grpSp>
          <p:nvGrpSpPr>
            <p:cNvPr id="67" name="그룹 66">
              <a:extLst>
                <a:ext uri="{FF2B5EF4-FFF2-40B4-BE49-F238E27FC236}">
                  <a16:creationId xmlns:a16="http://schemas.microsoft.com/office/drawing/2014/main" id="{1D75BD98-08DF-4C23-AA30-BC4CDF1244B0}"/>
                </a:ext>
              </a:extLst>
            </p:cNvPr>
            <p:cNvGrpSpPr/>
            <p:nvPr/>
          </p:nvGrpSpPr>
          <p:grpSpPr>
            <a:xfrm>
              <a:off x="4379649" y="1600315"/>
              <a:ext cx="4536504" cy="1664568"/>
              <a:chOff x="1496616" y="1340768"/>
              <a:chExt cx="4536504" cy="1664568"/>
            </a:xfrm>
          </p:grpSpPr>
          <p:cxnSp>
            <p:nvCxnSpPr>
              <p:cNvPr id="70" name="직선 연결선 69">
                <a:extLst>
                  <a:ext uri="{FF2B5EF4-FFF2-40B4-BE49-F238E27FC236}">
                    <a16:creationId xmlns:a16="http://schemas.microsoft.com/office/drawing/2014/main" id="{4BCAF857-EC08-42A0-8E61-6A093A84A17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96616" y="2708920"/>
                <a:ext cx="4536504" cy="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직선 연결선 70">
                <a:extLst>
                  <a:ext uri="{FF2B5EF4-FFF2-40B4-BE49-F238E27FC236}">
                    <a16:creationId xmlns:a16="http://schemas.microsoft.com/office/drawing/2014/main" id="{5D16D3A2-157E-4B42-9FA9-576360F9035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784648" y="1340768"/>
                <a:ext cx="0" cy="1664568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2" name="직사각형 71">
                <a:extLst>
                  <a:ext uri="{FF2B5EF4-FFF2-40B4-BE49-F238E27FC236}">
                    <a16:creationId xmlns:a16="http://schemas.microsoft.com/office/drawing/2014/main" id="{28A25DA8-9810-4B21-9AED-7310EBA39D7A}"/>
                  </a:ext>
                </a:extLst>
              </p:cNvPr>
              <p:cNvSpPr/>
              <p:nvPr/>
            </p:nvSpPr>
            <p:spPr>
              <a:xfrm>
                <a:off x="2288704" y="1700814"/>
                <a:ext cx="185690" cy="1008106"/>
              </a:xfrm>
              <a:prstGeom prst="rect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  <a:latin typeface="Franklin Gothic Medium" panose="020B0603020102020204" pitchFamily="34" charset="0"/>
                </a:endParaRPr>
              </a:p>
            </p:txBody>
          </p:sp>
          <p:sp>
            <p:nvSpPr>
              <p:cNvPr id="73" name="직사각형 72">
                <a:extLst>
                  <a:ext uri="{FF2B5EF4-FFF2-40B4-BE49-F238E27FC236}">
                    <a16:creationId xmlns:a16="http://schemas.microsoft.com/office/drawing/2014/main" id="{7C7D681E-DAA4-4D7C-909E-42B91B9C6F0D}"/>
                  </a:ext>
                </a:extLst>
              </p:cNvPr>
              <p:cNvSpPr/>
              <p:nvPr/>
            </p:nvSpPr>
            <p:spPr>
              <a:xfrm>
                <a:off x="3411080" y="1701780"/>
                <a:ext cx="185687" cy="1008106"/>
              </a:xfrm>
              <a:prstGeom prst="rect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  <a:latin typeface="Franklin Gothic Medium" panose="020B0603020102020204" pitchFamily="34" charset="0"/>
                </a:endParaRPr>
              </a:p>
            </p:txBody>
          </p:sp>
          <p:sp>
            <p:nvSpPr>
              <p:cNvPr id="27" name="직사각형 26">
                <a:extLst>
                  <a:ext uri="{FF2B5EF4-FFF2-40B4-BE49-F238E27FC236}">
                    <a16:creationId xmlns:a16="http://schemas.microsoft.com/office/drawing/2014/main" id="{036344F0-723B-4F50-8B4B-C7488E8D0AAD}"/>
                  </a:ext>
                </a:extLst>
              </p:cNvPr>
              <p:cNvSpPr/>
              <p:nvPr/>
            </p:nvSpPr>
            <p:spPr>
              <a:xfrm>
                <a:off x="4536413" y="1700814"/>
                <a:ext cx="185687" cy="1008106"/>
              </a:xfrm>
              <a:prstGeom prst="rect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  <a:latin typeface="Franklin Gothic Medium" panose="020B0603020102020204" pitchFamily="34" charset="0"/>
                </a:endParaRPr>
              </a:p>
            </p:txBody>
          </p:sp>
        </p:grpSp>
        <p:cxnSp>
          <p:nvCxnSpPr>
            <p:cNvPr id="68" name="직선 화살표 연결선 67">
              <a:extLst>
                <a:ext uri="{FF2B5EF4-FFF2-40B4-BE49-F238E27FC236}">
                  <a16:creationId xmlns:a16="http://schemas.microsoft.com/office/drawing/2014/main" id="{ED7FDCCA-E6E7-41B6-91FF-C2B2590E76DA}"/>
                </a:ext>
              </a:extLst>
            </p:cNvPr>
            <p:cNvCxnSpPr>
              <a:cxnSpLocks/>
              <a:stCxn id="72" idx="3"/>
              <a:endCxn id="73" idx="1"/>
            </p:cNvCxnSpPr>
            <p:nvPr/>
          </p:nvCxnSpPr>
          <p:spPr>
            <a:xfrm>
              <a:off x="5357427" y="2464414"/>
              <a:ext cx="936686" cy="966"/>
            </a:xfrm>
            <a:prstGeom prst="straightConnector1">
              <a:avLst/>
            </a:prstGeom>
            <a:ln w="3175">
              <a:solidFill>
                <a:srgbClr val="0000FF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직선 화살표 연결선 68">
              <a:extLst>
                <a:ext uri="{FF2B5EF4-FFF2-40B4-BE49-F238E27FC236}">
                  <a16:creationId xmlns:a16="http://schemas.microsoft.com/office/drawing/2014/main" id="{9C221F1C-10E6-4678-976E-68D0AEE3136B}"/>
                </a:ext>
              </a:extLst>
            </p:cNvPr>
            <p:cNvCxnSpPr>
              <a:cxnSpLocks/>
            </p:cNvCxnSpPr>
            <p:nvPr/>
          </p:nvCxnSpPr>
          <p:spPr>
            <a:xfrm>
              <a:off x="7605133" y="2464414"/>
              <a:ext cx="1267219" cy="0"/>
            </a:xfrm>
            <a:prstGeom prst="straightConnector1">
              <a:avLst/>
            </a:prstGeom>
            <a:ln w="3175">
              <a:solidFill>
                <a:srgbClr val="0000FF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화살표 연결선 27">
              <a:extLst>
                <a:ext uri="{FF2B5EF4-FFF2-40B4-BE49-F238E27FC236}">
                  <a16:creationId xmlns:a16="http://schemas.microsoft.com/office/drawing/2014/main" id="{E401EC1F-2A10-43BE-8755-B88B186F1615}"/>
                </a:ext>
              </a:extLst>
            </p:cNvPr>
            <p:cNvCxnSpPr>
              <a:cxnSpLocks/>
              <a:stCxn id="73" idx="3"/>
              <a:endCxn id="27" idx="1"/>
            </p:cNvCxnSpPr>
            <p:nvPr/>
          </p:nvCxnSpPr>
          <p:spPr>
            <a:xfrm flipV="1">
              <a:off x="6479800" y="2464414"/>
              <a:ext cx="939646" cy="966"/>
            </a:xfrm>
            <a:prstGeom prst="straightConnector1">
              <a:avLst/>
            </a:prstGeom>
            <a:ln w="3175">
              <a:solidFill>
                <a:srgbClr val="0000FF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56566EDB-510B-4DEB-99B7-D9CC4238879E}"/>
                  </a:ext>
                </a:extLst>
              </p:cNvPr>
              <p:cNvSpPr txBox="1"/>
              <p:nvPr/>
            </p:nvSpPr>
            <p:spPr>
              <a:xfrm>
                <a:off x="5765327" y="5304034"/>
                <a:ext cx="635109" cy="2852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b="1" i="1" smtClean="0"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US" altLang="ko-KR" sz="12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altLang="ko-KR" sz="1200" b="1" i="1" smtClean="0">
                              <a:latin typeface="Cambria Math" panose="02040503050406030204" pitchFamily="18" charset="0"/>
                            </a:rPr>
                            <m:t>,   </m:t>
                          </m:r>
                          <m:r>
                            <a:rPr lang="en-US" altLang="ko-KR" sz="12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altLang="ko-KR" sz="12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12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ko-KR" altLang="en-US" sz="1200" b="1" dirty="0"/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56566EDB-510B-4DEB-99B7-D9CC423887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5327" y="5304034"/>
                <a:ext cx="635109" cy="28520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6" name="TextBox 75">
            <a:extLst>
              <a:ext uri="{FF2B5EF4-FFF2-40B4-BE49-F238E27FC236}">
                <a16:creationId xmlns:a16="http://schemas.microsoft.com/office/drawing/2014/main" id="{D3FA6FFE-B12D-4156-999A-D68F7BF2DA1B}"/>
              </a:ext>
            </a:extLst>
          </p:cNvPr>
          <p:cNvSpPr txBox="1"/>
          <p:nvPr/>
        </p:nvSpPr>
        <p:spPr>
          <a:xfrm>
            <a:off x="3570551" y="5436389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/>
              <a:t>플로우</a:t>
            </a:r>
            <a:r>
              <a:rPr lang="en-US" altLang="ko-KR" b="1" dirty="0"/>
              <a:t> </a:t>
            </a:r>
            <a:r>
              <a:rPr lang="en-US" altLang="ko-KR" b="1" dirty="0" err="1"/>
              <a:t>i</a:t>
            </a:r>
            <a:endParaRPr lang="ko-KR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76C6897-EC6A-4FF7-9582-8506709194AE}"/>
                  </a:ext>
                </a:extLst>
              </p:cNvPr>
              <p:cNvSpPr txBox="1"/>
              <p:nvPr/>
            </p:nvSpPr>
            <p:spPr>
              <a:xfrm>
                <a:off x="6889180" y="5304034"/>
                <a:ext cx="635109" cy="2852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b="1" i="1" smtClean="0"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US" altLang="ko-KR" sz="12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altLang="ko-KR" sz="1200" b="1" i="1" smtClean="0">
                              <a:latin typeface="Cambria Math" panose="02040503050406030204" pitchFamily="18" charset="0"/>
                            </a:rPr>
                            <m:t>,   </m:t>
                          </m:r>
                          <m:r>
                            <a:rPr lang="en-US" altLang="ko-KR" sz="12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altLang="ko-KR" sz="12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12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ko-KR" altLang="en-US" sz="1200" b="1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76C6897-EC6A-4FF7-9582-8506709194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9180" y="5304034"/>
                <a:ext cx="635109" cy="28520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F3DDF896-7DB6-4612-A6B8-BC1488EA9848}"/>
                  </a:ext>
                </a:extLst>
              </p:cNvPr>
              <p:cNvSpPr txBox="1"/>
              <p:nvPr/>
            </p:nvSpPr>
            <p:spPr>
              <a:xfrm>
                <a:off x="8131496" y="5304034"/>
                <a:ext cx="526106" cy="2852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b>
                          <m:r>
                            <a:rPr lang="en-US" altLang="ko-KR" sz="12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altLang="ko-KR" sz="1200" b="1" i="1" smtClean="0">
                              <a:latin typeface="Cambria Math" panose="02040503050406030204" pitchFamily="18" charset="0"/>
                            </a:rPr>
                            <m:t>,   </m:t>
                          </m:r>
                          <m:r>
                            <a:rPr lang="en-US" altLang="ko-KR" sz="12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</m:oMath>
                  </m:oMathPara>
                </a14:m>
                <a:endParaRPr lang="ko-KR" altLang="en-US" sz="1200" b="1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F3DDF896-7DB6-4612-A6B8-BC1488EA98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31496" y="5304034"/>
                <a:ext cx="526106" cy="28520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77393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6460"/>
    </mc:Choice>
    <mc:Fallback xmlns="">
      <p:transition spd="slow" advTm="10646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45"/>
          <p:cNvSpPr txBox="1">
            <a:spLocks noChangeArrowheads="1"/>
          </p:cNvSpPr>
          <p:nvPr/>
        </p:nvSpPr>
        <p:spPr bwMode="auto">
          <a:xfrm>
            <a:off x="464245" y="-1"/>
            <a:ext cx="6504979" cy="83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/>
          <a:lstStyle/>
          <a:p>
            <a:r>
              <a:rPr lang="en-US" altLang="ko-KR" sz="4400" b="1" spc="-100" dirty="0">
                <a:solidFill>
                  <a:srgbClr val="000000"/>
                </a:solidFill>
                <a:latin typeface="Franklin Gothic Medium" panose="020B0603020102020204" pitchFamily="34" charset="0"/>
                <a:ea typeface="맑은 고딕" panose="020B0503020000020004" pitchFamily="50" charset="-127"/>
              </a:rPr>
              <a:t>3. Approach</a:t>
            </a:r>
            <a:endParaRPr lang="ko-KR" altLang="en-US" sz="4400" b="1" spc="-100" dirty="0">
              <a:solidFill>
                <a:srgbClr val="000000"/>
              </a:solidFill>
              <a:latin typeface="Franklin Gothic Medium" panose="020B060302010202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20" name="Text Box 245"/>
          <p:cNvSpPr txBox="1">
            <a:spLocks noChangeArrowheads="1"/>
          </p:cNvSpPr>
          <p:nvPr/>
        </p:nvSpPr>
        <p:spPr bwMode="auto">
          <a:xfrm>
            <a:off x="6393161" y="1"/>
            <a:ext cx="3512840" cy="83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/>
            <a:r>
              <a:rPr lang="en-US" altLang="ko-KR" sz="1400" b="1" dirty="0" err="1">
                <a:solidFill>
                  <a:srgbClr val="000000"/>
                </a:solidFill>
                <a:latin typeface="Franklin Gothic Medium" panose="020B0603020102020204" pitchFamily="34" charset="0"/>
                <a:ea typeface="맑은 고딕" pitchFamily="50" charset="-127"/>
                <a:cs typeface="Arial" pitchFamily="34" charset="0"/>
              </a:rPr>
              <a:t>Kyonggi</a:t>
            </a:r>
            <a:r>
              <a:rPr lang="en-US" altLang="ko-KR" sz="1400" b="1" dirty="0">
                <a:solidFill>
                  <a:srgbClr val="000000"/>
                </a:solidFill>
                <a:latin typeface="Franklin Gothic Medium" panose="020B0603020102020204" pitchFamily="34" charset="0"/>
                <a:ea typeface="맑은 고딕" pitchFamily="50" charset="-127"/>
                <a:cs typeface="Arial" pitchFamily="34" charset="0"/>
              </a:rPr>
              <a:t> University Computer Science</a:t>
            </a:r>
          </a:p>
          <a:p>
            <a:pPr algn="r"/>
            <a:r>
              <a:rPr lang="en-US" altLang="ko-KR" sz="1400" b="1" dirty="0">
                <a:solidFill>
                  <a:schemeClr val="bg1">
                    <a:lumMod val="50000"/>
                  </a:schemeClr>
                </a:solidFill>
                <a:latin typeface="Franklin Gothic Medium" panose="020B0603020102020204" pitchFamily="34" charset="0"/>
                <a:ea typeface="맑은 고딕" pitchFamily="50" charset="-127"/>
                <a:cs typeface="Arial" pitchFamily="34" charset="0"/>
              </a:rPr>
              <a:t>Master Dissertation Proposal</a:t>
            </a:r>
            <a:endParaRPr lang="ko-KR" altLang="en-US" sz="1400" b="1" dirty="0">
              <a:solidFill>
                <a:schemeClr val="bg1">
                  <a:lumMod val="50000"/>
                </a:schemeClr>
              </a:solidFill>
              <a:latin typeface="Franklin Gothic Medium" panose="020B0603020102020204" pitchFamily="34" charset="0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AC5C61F-A7CF-4A79-9121-4CA5C01A1895}"/>
              </a:ext>
            </a:extLst>
          </p:cNvPr>
          <p:cNvSpPr txBox="1"/>
          <p:nvPr/>
        </p:nvSpPr>
        <p:spPr>
          <a:xfrm>
            <a:off x="637699" y="940658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sz="2000" b="1" dirty="0">
                <a:solidFill>
                  <a:srgbClr val="FF0000"/>
                </a:solidFill>
                <a:latin typeface="Franklin Gothic Medium" panose="020B0603020102020204" pitchFamily="34" charset="0"/>
                <a:ea typeface="맑은 고딕" panose="020B0503020000020004" pitchFamily="50" charset="-127"/>
              </a:rPr>
              <a:t>Idea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6B02B27-FBE4-4B65-9D21-62F8ED3A8900}"/>
              </a:ext>
            </a:extLst>
          </p:cNvPr>
          <p:cNvSpPr txBox="1"/>
          <p:nvPr/>
        </p:nvSpPr>
        <p:spPr>
          <a:xfrm>
            <a:off x="920552" y="1268760"/>
            <a:ext cx="8985448" cy="456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latin typeface="Franklin Gothic Medium" panose="020B0603020102020204" pitchFamily="34" charset="0"/>
                <a:ea typeface="맑은 고딕" panose="020B0503020000020004" pitchFamily="50" charset="-127"/>
              </a:rPr>
              <a:t>: Case #1 </a:t>
            </a:r>
            <a:r>
              <a:rPr lang="en-US" altLang="ko-KR" dirty="0">
                <a:latin typeface="Franklin Gothic Medium" panose="020B0603020102020204" pitchFamily="34" charset="0"/>
                <a:ea typeface="맑은 고딕" panose="020B0503020000020004" pitchFamily="50" charset="-127"/>
              </a:rPr>
              <a:t>– </a:t>
            </a:r>
            <a:r>
              <a:rPr lang="ko-KR" altLang="en-US" dirty="0">
                <a:latin typeface="Franklin Gothic Medium" panose="020B0603020102020204" pitchFamily="34" charset="0"/>
                <a:ea typeface="맑은 고딕" panose="020B0503020000020004" pitchFamily="50" charset="-127"/>
              </a:rPr>
              <a:t>멀티미디어 트래픽</a:t>
            </a:r>
            <a:endParaRPr lang="en-US" altLang="ko-KR" dirty="0">
              <a:latin typeface="Franklin Gothic Medium" panose="020B0603020102020204" pitchFamily="34" charset="0"/>
              <a:ea typeface="맑은 고딕" panose="020B0503020000020004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3D435C62-DB45-4733-9A08-1CA89B77EC58}"/>
                  </a:ext>
                </a:extLst>
              </p:cNvPr>
              <p:cNvSpPr txBox="1"/>
              <p:nvPr/>
            </p:nvSpPr>
            <p:spPr>
              <a:xfrm>
                <a:off x="3813897" y="4569266"/>
                <a:ext cx="3416897" cy="8989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=(1−</m:t>
                      </m:r>
                      <m:r>
                        <a:rPr lang="ko-KR" altLang="en-US" sz="2000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20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altLang="ko-KR" sz="2000" dirty="0"/>
              </a:p>
              <a:p>
                <a:endParaRPr lang="en-US" altLang="ko-KR" dirty="0">
                  <a:latin typeface="Franklin Gothic Medium" panose="020B0603020102020204" pitchFamily="34" charset="0"/>
                  <a:ea typeface="맑은 고딕" panose="020B0503020000020004" pitchFamily="50" charset="-127"/>
                  <a:sym typeface="Wingdings" panose="05000000000000000000" pitchFamily="2" charset="2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ea typeface="맑은 고딕" panose="020B0503020000020004" pitchFamily="50" charset="-127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맑은 고딕" panose="020B0503020000020004" pitchFamily="50" charset="-127"/>
                            <a:sym typeface="Wingdings" panose="05000000000000000000" pitchFamily="2" charset="2"/>
                          </a:rPr>
                          <m:t>𝑆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  <a:ea typeface="맑은 고딕" panose="020B0503020000020004" pitchFamily="50" charset="-127"/>
                            <a:sym typeface="Wingdings" panose="05000000000000000000" pitchFamily="2" charset="2"/>
                          </a:rPr>
                          <m:t>𝑖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sym typeface="Wingdings" panose="05000000000000000000" pitchFamily="2" charset="2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sym typeface="Wingdings" panose="05000000000000000000" pitchFamily="2" charset="2"/>
                          </a:rPr>
                          <m:t>𝑡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  <a:ea typeface="맑은 고딕" panose="020B0503020000020004" pitchFamily="50" charset="-127"/>
                        <a:sym typeface="Wingdings" panose="05000000000000000000" pitchFamily="2" charset="2"/>
                      </a:rPr>
                      <m:t> :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맑은 고딕" panose="020B0503020000020004" pitchFamily="50" charset="-127"/>
                        <a:sym typeface="Wingdings" panose="05000000000000000000" pitchFamily="2" charset="2"/>
                      </a:rPr>
                      <m:t>𝑡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맑은 고딕" panose="020B0503020000020004" pitchFamily="50" charset="-127"/>
                        <a:sym typeface="Wingdings" panose="05000000000000000000" pitchFamily="2" charset="2"/>
                      </a:rPr>
                      <m:t> </m:t>
                    </m:r>
                    <m:r>
                      <a:rPr lang="ko-KR" altLang="en-US" i="1">
                        <a:latin typeface="Cambria Math" panose="02040503050406030204" pitchFamily="18" charset="0"/>
                        <a:ea typeface="맑은 고딕" panose="020B0503020000020004" pitchFamily="50" charset="-127"/>
                        <a:sym typeface="Wingdings" panose="05000000000000000000" pitchFamily="2" charset="2"/>
                      </a:rPr>
                      <m:t>시</m:t>
                    </m:r>
                  </m:oMath>
                </a14:m>
                <a:r>
                  <a:rPr lang="ko-KR" altLang="en-US" dirty="0">
                    <a:latin typeface="Franklin Gothic Medium" panose="020B0603020102020204" pitchFamily="34" charset="0"/>
                    <a:ea typeface="맑은 고딕" panose="020B0503020000020004" pitchFamily="50" charset="-127"/>
                    <a:sym typeface="Wingdings" panose="05000000000000000000" pitchFamily="2" charset="2"/>
                  </a:rPr>
                  <a:t>점에 측정된 샘플 주기 값</a:t>
                </a:r>
                <a:endParaRPr lang="en-US" altLang="ko-KR" dirty="0">
                  <a:latin typeface="Franklin Gothic Medium" panose="020B0603020102020204" pitchFamily="34" charset="0"/>
                  <a:ea typeface="맑은 고딕" panose="020B0503020000020004" pitchFamily="50" charset="-127"/>
                  <a:sym typeface="Wingdings" panose="05000000000000000000" pitchFamily="2" charset="2"/>
                </a:endParaRPr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3D435C62-DB45-4733-9A08-1CA89B77EC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3897" y="4569266"/>
                <a:ext cx="3416897" cy="898900"/>
              </a:xfrm>
              <a:prstGeom prst="rect">
                <a:avLst/>
              </a:prstGeom>
              <a:blipFill>
                <a:blip r:embed="rId3"/>
                <a:stretch>
                  <a:fillRect l="-2679" t="-680" r="-3393" b="-1292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B68719A5-C19F-4448-B95D-D4B227ADC9CC}"/>
                  </a:ext>
                </a:extLst>
              </p:cNvPr>
              <p:cNvSpPr txBox="1"/>
              <p:nvPr/>
            </p:nvSpPr>
            <p:spPr>
              <a:xfrm>
                <a:off x="3597873" y="3967044"/>
                <a:ext cx="2915007" cy="4626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sym typeface="Wingdings" panose="05000000000000000000" pitchFamily="2" charset="2"/>
                          </a:rPr>
                          <m:t>𝑷</m:t>
                        </m:r>
                      </m:e>
                      <m:sub>
                        <m:r>
                          <a:rPr lang="en-US" altLang="ko-KR" b="1" i="1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sym typeface="Wingdings" panose="05000000000000000000" pitchFamily="2" charset="2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ko-KR" altLang="en-US" b="1" dirty="0">
                    <a:latin typeface="Franklin Gothic Medium" panose="020B0603020102020204" pitchFamily="34" charset="0"/>
                    <a:ea typeface="맑은 고딕" panose="020B0503020000020004" pitchFamily="50" charset="-127"/>
                    <a:sym typeface="Wingdings" panose="05000000000000000000" pitchFamily="2" charset="2"/>
                  </a:rPr>
                  <a:t> 업데이트 수식</a:t>
                </a:r>
                <a:endParaRPr lang="en-US" altLang="ko-KR" b="1" dirty="0">
                  <a:latin typeface="Franklin Gothic Medium" panose="020B0603020102020204" pitchFamily="34" charset="0"/>
                  <a:ea typeface="맑은 고딕" panose="020B0503020000020004" pitchFamily="50" charset="-127"/>
                  <a:sym typeface="Wingdings" panose="05000000000000000000" pitchFamily="2" charset="2"/>
                </a:endParaRPr>
              </a:p>
            </p:txBody>
          </p:sp>
        </mc:Choice>
        <mc:Fallback xmlns="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B68719A5-C19F-4448-B95D-D4B227ADC9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7873" y="3967044"/>
                <a:ext cx="2915007" cy="462627"/>
              </a:xfrm>
              <a:prstGeom prst="rect">
                <a:avLst/>
              </a:prstGeom>
              <a:blipFill>
                <a:blip r:embed="rId4"/>
                <a:stretch>
                  <a:fillRect b="-1842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6" name="직선 연결선 95">
            <a:extLst>
              <a:ext uri="{FF2B5EF4-FFF2-40B4-BE49-F238E27FC236}">
                <a16:creationId xmlns:a16="http://schemas.microsoft.com/office/drawing/2014/main" id="{8E4213BF-3C77-4ED5-99FA-D2C6DBE7E051}"/>
              </a:ext>
            </a:extLst>
          </p:cNvPr>
          <p:cNvCxnSpPr>
            <a:cxnSpLocks/>
          </p:cNvCxnSpPr>
          <p:nvPr/>
        </p:nvCxnSpPr>
        <p:spPr>
          <a:xfrm>
            <a:off x="2883338" y="2050778"/>
            <a:ext cx="0" cy="1693973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01E3A724-275F-4EF0-8BB1-AA5A95114B43}"/>
              </a:ext>
            </a:extLst>
          </p:cNvPr>
          <p:cNvCxnSpPr/>
          <p:nvPr/>
        </p:nvCxnSpPr>
        <p:spPr>
          <a:xfrm>
            <a:off x="2695203" y="3468955"/>
            <a:ext cx="5557206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화살표 연결선 100">
            <a:extLst>
              <a:ext uri="{FF2B5EF4-FFF2-40B4-BE49-F238E27FC236}">
                <a16:creationId xmlns:a16="http://schemas.microsoft.com/office/drawing/2014/main" id="{CB1B94D5-420D-413E-9DEB-65119564388E}"/>
              </a:ext>
            </a:extLst>
          </p:cNvPr>
          <p:cNvCxnSpPr/>
          <p:nvPr/>
        </p:nvCxnSpPr>
        <p:spPr>
          <a:xfrm>
            <a:off x="2695203" y="2737492"/>
            <a:ext cx="5557206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184D5D16-4A1B-431B-A24C-2FE50AA32BA8}"/>
              </a:ext>
            </a:extLst>
          </p:cNvPr>
          <p:cNvSpPr/>
          <p:nvPr/>
        </p:nvSpPr>
        <p:spPr>
          <a:xfrm>
            <a:off x="3209156" y="2331306"/>
            <a:ext cx="101303" cy="40349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99390815-2BEE-48C8-AA5A-B629DBBF1EB0}"/>
              </a:ext>
            </a:extLst>
          </p:cNvPr>
          <p:cNvSpPr/>
          <p:nvPr/>
        </p:nvSpPr>
        <p:spPr>
          <a:xfrm>
            <a:off x="3218897" y="3065465"/>
            <a:ext cx="101303" cy="403490"/>
          </a:xfrm>
          <a:prstGeom prst="rect">
            <a:avLst/>
          </a:prstGeom>
          <a:pattFill prst="wdDnDiag">
            <a:fgClr>
              <a:schemeClr val="dk1"/>
            </a:fgClr>
            <a:bgClr>
              <a:schemeClr val="bg1"/>
            </a:bgClr>
          </a:patt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E65EDD55-A1F1-4BD1-9886-FCB7F60E3EE3}"/>
              </a:ext>
            </a:extLst>
          </p:cNvPr>
          <p:cNvSpPr txBox="1"/>
          <p:nvPr/>
        </p:nvSpPr>
        <p:spPr>
          <a:xfrm>
            <a:off x="1328391" y="3065209"/>
            <a:ext cx="15482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/>
              <a:t>플로우 </a:t>
            </a:r>
            <a:r>
              <a:rPr lang="en-US" altLang="ko-KR" sz="1400" b="1" dirty="0"/>
              <a:t>#2</a:t>
            </a:r>
            <a:endParaRPr lang="ko-KR" altLang="en-US" sz="1400" b="1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C15E26DA-9833-436D-95A7-708C3ECDA23B}"/>
              </a:ext>
            </a:extLst>
          </p:cNvPr>
          <p:cNvSpPr txBox="1"/>
          <p:nvPr/>
        </p:nvSpPr>
        <p:spPr>
          <a:xfrm>
            <a:off x="1348750" y="2321943"/>
            <a:ext cx="15482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/>
              <a:t>플로우 </a:t>
            </a:r>
            <a:r>
              <a:rPr lang="en-US" altLang="ko-KR" sz="1400" b="1" dirty="0"/>
              <a:t>#1</a:t>
            </a:r>
            <a:endParaRPr lang="ko-KR" altLang="en-US" sz="1400" b="1" dirty="0"/>
          </a:p>
        </p:txBody>
      </p:sp>
      <p:sp>
        <p:nvSpPr>
          <p:cNvPr id="144" name="직사각형 143">
            <a:extLst>
              <a:ext uri="{FF2B5EF4-FFF2-40B4-BE49-F238E27FC236}">
                <a16:creationId xmlns:a16="http://schemas.microsoft.com/office/drawing/2014/main" id="{1AFDD0A8-0F15-4DAB-9F24-ABD61D9FE1BB}"/>
              </a:ext>
            </a:extLst>
          </p:cNvPr>
          <p:cNvSpPr/>
          <p:nvPr/>
        </p:nvSpPr>
        <p:spPr>
          <a:xfrm>
            <a:off x="3785878" y="2331306"/>
            <a:ext cx="101303" cy="40349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53" name="직사각형 152">
            <a:extLst>
              <a:ext uri="{FF2B5EF4-FFF2-40B4-BE49-F238E27FC236}">
                <a16:creationId xmlns:a16="http://schemas.microsoft.com/office/drawing/2014/main" id="{EECECEA5-256D-4A0B-B3B4-3E49D3FD67FB}"/>
              </a:ext>
            </a:extLst>
          </p:cNvPr>
          <p:cNvSpPr/>
          <p:nvPr/>
        </p:nvSpPr>
        <p:spPr>
          <a:xfrm>
            <a:off x="4360583" y="3065465"/>
            <a:ext cx="101303" cy="403490"/>
          </a:xfrm>
          <a:prstGeom prst="rect">
            <a:avLst/>
          </a:prstGeom>
          <a:pattFill prst="wdDnDiag">
            <a:fgClr>
              <a:schemeClr val="dk1"/>
            </a:fgClr>
            <a:bgClr>
              <a:schemeClr val="bg1"/>
            </a:bgClr>
          </a:patt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54" name="직사각형 153">
            <a:extLst>
              <a:ext uri="{FF2B5EF4-FFF2-40B4-BE49-F238E27FC236}">
                <a16:creationId xmlns:a16="http://schemas.microsoft.com/office/drawing/2014/main" id="{EE77D089-EA26-41EE-82E4-378F0A1931D2}"/>
              </a:ext>
            </a:extLst>
          </p:cNvPr>
          <p:cNvSpPr/>
          <p:nvPr/>
        </p:nvSpPr>
        <p:spPr>
          <a:xfrm>
            <a:off x="5502269" y="3065465"/>
            <a:ext cx="101303" cy="403490"/>
          </a:xfrm>
          <a:prstGeom prst="rect">
            <a:avLst/>
          </a:prstGeom>
          <a:pattFill prst="wdDnDiag">
            <a:fgClr>
              <a:schemeClr val="dk1"/>
            </a:fgClr>
            <a:bgClr>
              <a:schemeClr val="bg1"/>
            </a:bgClr>
          </a:patt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55" name="직사각형 154">
            <a:extLst>
              <a:ext uri="{FF2B5EF4-FFF2-40B4-BE49-F238E27FC236}">
                <a16:creationId xmlns:a16="http://schemas.microsoft.com/office/drawing/2014/main" id="{581D11F3-044E-49EA-8577-DD91C379370E}"/>
              </a:ext>
            </a:extLst>
          </p:cNvPr>
          <p:cNvSpPr/>
          <p:nvPr/>
        </p:nvSpPr>
        <p:spPr>
          <a:xfrm>
            <a:off x="6643955" y="3065465"/>
            <a:ext cx="101303" cy="403490"/>
          </a:xfrm>
          <a:prstGeom prst="rect">
            <a:avLst/>
          </a:prstGeom>
          <a:pattFill prst="wdDnDiag">
            <a:fgClr>
              <a:schemeClr val="dk1"/>
            </a:fgClr>
            <a:bgClr>
              <a:schemeClr val="bg1"/>
            </a:bgClr>
          </a:patt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cxnSp>
        <p:nvCxnSpPr>
          <p:cNvPr id="159" name="직선 화살표 연결선 158">
            <a:extLst>
              <a:ext uri="{FF2B5EF4-FFF2-40B4-BE49-F238E27FC236}">
                <a16:creationId xmlns:a16="http://schemas.microsoft.com/office/drawing/2014/main" id="{183B6B71-84D8-4AA4-A7A1-70361C46B09F}"/>
              </a:ext>
            </a:extLst>
          </p:cNvPr>
          <p:cNvCxnSpPr>
            <a:cxnSpLocks/>
            <a:stCxn id="104" idx="3"/>
            <a:endCxn id="144" idx="1"/>
          </p:cNvCxnSpPr>
          <p:nvPr/>
        </p:nvCxnSpPr>
        <p:spPr>
          <a:xfrm>
            <a:off x="3310459" y="2533051"/>
            <a:ext cx="47541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0" name="직선 화살표 연결선 159">
            <a:extLst>
              <a:ext uri="{FF2B5EF4-FFF2-40B4-BE49-F238E27FC236}">
                <a16:creationId xmlns:a16="http://schemas.microsoft.com/office/drawing/2014/main" id="{C2339F89-BAAB-444D-8099-E57A2DBCF05A}"/>
              </a:ext>
            </a:extLst>
          </p:cNvPr>
          <p:cNvCxnSpPr>
            <a:cxnSpLocks/>
            <a:stCxn id="105" idx="3"/>
            <a:endCxn id="153" idx="1"/>
          </p:cNvCxnSpPr>
          <p:nvPr/>
        </p:nvCxnSpPr>
        <p:spPr>
          <a:xfrm>
            <a:off x="3320200" y="3267210"/>
            <a:ext cx="104038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2" name="TextBox 161">
            <a:extLst>
              <a:ext uri="{FF2B5EF4-FFF2-40B4-BE49-F238E27FC236}">
                <a16:creationId xmlns:a16="http://schemas.microsoft.com/office/drawing/2014/main" id="{8942E35C-C707-438F-AE9A-9E42F7693FFD}"/>
              </a:ext>
            </a:extLst>
          </p:cNvPr>
          <p:cNvSpPr txBox="1"/>
          <p:nvPr/>
        </p:nvSpPr>
        <p:spPr>
          <a:xfrm>
            <a:off x="8009667" y="2725104"/>
            <a:ext cx="510375" cy="4091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/>
              <a:t>t</a:t>
            </a:r>
            <a:endParaRPr lang="ko-KR" altLang="en-US" sz="1200" b="1"/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5526903B-FB65-4887-9812-934B2B346543}"/>
              </a:ext>
            </a:extLst>
          </p:cNvPr>
          <p:cNvSpPr txBox="1"/>
          <p:nvPr/>
        </p:nvSpPr>
        <p:spPr>
          <a:xfrm>
            <a:off x="8009667" y="3480914"/>
            <a:ext cx="510375" cy="4091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/>
              <a:t>t</a:t>
            </a:r>
            <a:endParaRPr lang="ko-KR" altLang="en-US" sz="1200" b="1"/>
          </a:p>
        </p:txBody>
      </p:sp>
      <p:cxnSp>
        <p:nvCxnSpPr>
          <p:cNvPr id="165" name="직선 연결선 164">
            <a:extLst>
              <a:ext uri="{FF2B5EF4-FFF2-40B4-BE49-F238E27FC236}">
                <a16:creationId xmlns:a16="http://schemas.microsoft.com/office/drawing/2014/main" id="{0F37AFCF-1A2D-4C4A-94B1-964C96DCC801}"/>
              </a:ext>
            </a:extLst>
          </p:cNvPr>
          <p:cNvCxnSpPr>
            <a:cxnSpLocks/>
          </p:cNvCxnSpPr>
          <p:nvPr/>
        </p:nvCxnSpPr>
        <p:spPr>
          <a:xfrm>
            <a:off x="7881119" y="2213197"/>
            <a:ext cx="0" cy="1531554"/>
          </a:xfrm>
          <a:prstGeom prst="line">
            <a:avLst/>
          </a:prstGeom>
          <a:ln w="19050">
            <a:solidFill>
              <a:srgbClr val="FF0000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직선 화살표 연결선 166">
            <a:extLst>
              <a:ext uri="{FF2B5EF4-FFF2-40B4-BE49-F238E27FC236}">
                <a16:creationId xmlns:a16="http://schemas.microsoft.com/office/drawing/2014/main" id="{E3E0641C-52A3-4CF2-8AD0-BD26AF7399F6}"/>
              </a:ext>
            </a:extLst>
          </p:cNvPr>
          <p:cNvCxnSpPr>
            <a:cxnSpLocks/>
            <a:stCxn id="120" idx="3"/>
          </p:cNvCxnSpPr>
          <p:nvPr/>
        </p:nvCxnSpPr>
        <p:spPr>
          <a:xfrm>
            <a:off x="6844766" y="2533051"/>
            <a:ext cx="103635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8" name="직선 화살표 연결선 167">
            <a:extLst>
              <a:ext uri="{FF2B5EF4-FFF2-40B4-BE49-F238E27FC236}">
                <a16:creationId xmlns:a16="http://schemas.microsoft.com/office/drawing/2014/main" id="{BC24B332-AD14-406B-9725-4A8256FA7300}"/>
              </a:ext>
            </a:extLst>
          </p:cNvPr>
          <p:cNvCxnSpPr>
            <a:cxnSpLocks/>
          </p:cNvCxnSpPr>
          <p:nvPr/>
        </p:nvCxnSpPr>
        <p:spPr>
          <a:xfrm>
            <a:off x="6745258" y="3244453"/>
            <a:ext cx="113586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6" name="TextBox 175">
            <a:extLst>
              <a:ext uri="{FF2B5EF4-FFF2-40B4-BE49-F238E27FC236}">
                <a16:creationId xmlns:a16="http://schemas.microsoft.com/office/drawing/2014/main" id="{E9CE777C-E48E-4BE4-BF48-18304F16B6A3}"/>
              </a:ext>
            </a:extLst>
          </p:cNvPr>
          <p:cNvSpPr txBox="1"/>
          <p:nvPr/>
        </p:nvSpPr>
        <p:spPr>
          <a:xfrm>
            <a:off x="7132756" y="2247235"/>
            <a:ext cx="46938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b="1" dirty="0"/>
              <a:t>w1</a:t>
            </a:r>
            <a:endParaRPr lang="ko-KR" altLang="en-US" sz="1050" b="1" dirty="0"/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D2813EC3-8A35-4D7B-84EB-C5E49EF9C9EC}"/>
              </a:ext>
            </a:extLst>
          </p:cNvPr>
          <p:cNvSpPr txBox="1"/>
          <p:nvPr/>
        </p:nvSpPr>
        <p:spPr>
          <a:xfrm>
            <a:off x="7087405" y="2996272"/>
            <a:ext cx="46938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b="1" dirty="0"/>
              <a:t>w2</a:t>
            </a:r>
            <a:endParaRPr lang="ko-KR" altLang="en-US" sz="105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9" name="TextBox 178">
                <a:extLst>
                  <a:ext uri="{FF2B5EF4-FFF2-40B4-BE49-F238E27FC236}">
                    <a16:creationId xmlns:a16="http://schemas.microsoft.com/office/drawing/2014/main" id="{5A66C099-1B0C-4312-93B2-0C908CFB272E}"/>
                  </a:ext>
                </a:extLst>
              </p:cNvPr>
              <p:cNvSpPr txBox="1"/>
              <p:nvPr/>
            </p:nvSpPr>
            <p:spPr>
              <a:xfrm>
                <a:off x="3364237" y="2279779"/>
                <a:ext cx="469389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05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050" b="1" i="1" smtClean="0"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en-US" altLang="ko-KR" sz="105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ko-KR" altLang="en-US" sz="1050" b="1" dirty="0"/>
              </a:p>
            </p:txBody>
          </p:sp>
        </mc:Choice>
        <mc:Fallback xmlns="">
          <p:sp>
            <p:nvSpPr>
              <p:cNvPr id="179" name="TextBox 178">
                <a:extLst>
                  <a:ext uri="{FF2B5EF4-FFF2-40B4-BE49-F238E27FC236}">
                    <a16:creationId xmlns:a16="http://schemas.microsoft.com/office/drawing/2014/main" id="{5A66C099-1B0C-4312-93B2-0C908CFB27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4237" y="2279779"/>
                <a:ext cx="469389" cy="25391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0" name="TextBox 179">
                <a:extLst>
                  <a:ext uri="{FF2B5EF4-FFF2-40B4-BE49-F238E27FC236}">
                    <a16:creationId xmlns:a16="http://schemas.microsoft.com/office/drawing/2014/main" id="{80F178C8-E494-4AF1-8A5B-5F619F8F9ED3}"/>
                  </a:ext>
                </a:extLst>
              </p:cNvPr>
              <p:cNvSpPr txBox="1"/>
              <p:nvPr/>
            </p:nvSpPr>
            <p:spPr>
              <a:xfrm>
                <a:off x="3675676" y="3012462"/>
                <a:ext cx="469389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05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050" b="1" i="1" smtClean="0"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en-US" altLang="ko-KR" sz="105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ko-KR" altLang="en-US" sz="1050" b="1" dirty="0"/>
              </a:p>
            </p:txBody>
          </p:sp>
        </mc:Choice>
        <mc:Fallback xmlns="">
          <p:sp>
            <p:nvSpPr>
              <p:cNvPr id="180" name="TextBox 179">
                <a:extLst>
                  <a:ext uri="{FF2B5EF4-FFF2-40B4-BE49-F238E27FC236}">
                    <a16:creationId xmlns:a16="http://schemas.microsoft.com/office/drawing/2014/main" id="{80F178C8-E494-4AF1-8A5B-5F619F8F9E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5676" y="3012462"/>
                <a:ext cx="469389" cy="25391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0" name="직사각형 99">
            <a:extLst>
              <a:ext uri="{FF2B5EF4-FFF2-40B4-BE49-F238E27FC236}">
                <a16:creationId xmlns:a16="http://schemas.microsoft.com/office/drawing/2014/main" id="{9CBC0C61-921E-4A89-9A58-359491740D11}"/>
              </a:ext>
            </a:extLst>
          </p:cNvPr>
          <p:cNvSpPr/>
          <p:nvPr/>
        </p:nvSpPr>
        <p:spPr>
          <a:xfrm>
            <a:off x="4274272" y="2331306"/>
            <a:ext cx="101303" cy="40349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276C5F55-9803-4575-8840-12F5D081EFE8}"/>
              </a:ext>
            </a:extLst>
          </p:cNvPr>
          <p:cNvSpPr/>
          <p:nvPr/>
        </p:nvSpPr>
        <p:spPr>
          <a:xfrm>
            <a:off x="4762666" y="2331306"/>
            <a:ext cx="101303" cy="40349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298337C0-4091-4F57-B9ED-27B53DE46126}"/>
              </a:ext>
            </a:extLst>
          </p:cNvPr>
          <p:cNvSpPr/>
          <p:nvPr/>
        </p:nvSpPr>
        <p:spPr>
          <a:xfrm>
            <a:off x="5251745" y="2331306"/>
            <a:ext cx="101303" cy="40349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E515A681-EEDB-4CD5-8702-0ECD4B4FC8E6}"/>
              </a:ext>
            </a:extLst>
          </p:cNvPr>
          <p:cNvSpPr/>
          <p:nvPr/>
        </p:nvSpPr>
        <p:spPr>
          <a:xfrm>
            <a:off x="5741215" y="2331306"/>
            <a:ext cx="101303" cy="40349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B647A285-3E66-4BA6-9083-E4CB834228A4}"/>
              </a:ext>
            </a:extLst>
          </p:cNvPr>
          <p:cNvSpPr/>
          <p:nvPr/>
        </p:nvSpPr>
        <p:spPr>
          <a:xfrm>
            <a:off x="6229795" y="2331306"/>
            <a:ext cx="101303" cy="40349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1877A9DB-F928-406B-A3E9-E8305FA2CDF1}"/>
              </a:ext>
            </a:extLst>
          </p:cNvPr>
          <p:cNvSpPr/>
          <p:nvPr/>
        </p:nvSpPr>
        <p:spPr>
          <a:xfrm>
            <a:off x="6743463" y="2331306"/>
            <a:ext cx="101303" cy="40349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cxnSp>
        <p:nvCxnSpPr>
          <p:cNvPr id="121" name="직선 화살표 연결선 120">
            <a:extLst>
              <a:ext uri="{FF2B5EF4-FFF2-40B4-BE49-F238E27FC236}">
                <a16:creationId xmlns:a16="http://schemas.microsoft.com/office/drawing/2014/main" id="{81C7A16D-4A85-48D0-B564-E68624F94C7C}"/>
              </a:ext>
            </a:extLst>
          </p:cNvPr>
          <p:cNvCxnSpPr>
            <a:cxnSpLocks/>
          </p:cNvCxnSpPr>
          <p:nvPr/>
        </p:nvCxnSpPr>
        <p:spPr>
          <a:xfrm>
            <a:off x="6844766" y="2629720"/>
            <a:ext cx="47541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" name="직선 화살표 연결선 121">
            <a:extLst>
              <a:ext uri="{FF2B5EF4-FFF2-40B4-BE49-F238E27FC236}">
                <a16:creationId xmlns:a16="http://schemas.microsoft.com/office/drawing/2014/main" id="{EDEEC70D-A47B-4833-9A4F-4698CD19B4AD}"/>
              </a:ext>
            </a:extLst>
          </p:cNvPr>
          <p:cNvCxnSpPr>
            <a:cxnSpLocks/>
          </p:cNvCxnSpPr>
          <p:nvPr/>
        </p:nvCxnSpPr>
        <p:spPr>
          <a:xfrm>
            <a:off x="6752393" y="3348683"/>
            <a:ext cx="104038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6D36ADD7-4380-4BCB-87F5-53B914D4B998}"/>
                  </a:ext>
                </a:extLst>
              </p:cNvPr>
              <p:cNvSpPr txBox="1"/>
              <p:nvPr/>
            </p:nvSpPr>
            <p:spPr>
              <a:xfrm>
                <a:off x="7219307" y="2522387"/>
                <a:ext cx="469389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05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050" b="1" i="1" smtClean="0"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en-US" altLang="ko-KR" sz="105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ko-KR" altLang="en-US" sz="1050" b="1" dirty="0"/>
              </a:p>
            </p:txBody>
          </p:sp>
        </mc:Choice>
        <mc:Fallback xmlns=""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6D36ADD7-4380-4BCB-87F5-53B914D4B9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9307" y="2522387"/>
                <a:ext cx="469389" cy="25391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382194E5-0845-420F-A7E2-FF114293683C}"/>
                  </a:ext>
                </a:extLst>
              </p:cNvPr>
              <p:cNvSpPr txBox="1"/>
              <p:nvPr/>
            </p:nvSpPr>
            <p:spPr>
              <a:xfrm>
                <a:off x="7686628" y="3241456"/>
                <a:ext cx="469389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05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050" b="1" i="1" smtClean="0"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en-US" altLang="ko-KR" sz="105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ko-KR" altLang="en-US" sz="1050" b="1" dirty="0"/>
              </a:p>
            </p:txBody>
          </p:sp>
        </mc:Choice>
        <mc:Fallback xmlns=""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382194E5-0845-420F-A7E2-FF11429368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6628" y="3241456"/>
                <a:ext cx="469389" cy="25391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2579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6460"/>
    </mc:Choice>
    <mc:Fallback xmlns="">
      <p:transition spd="slow" advTm="10646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45"/>
          <p:cNvSpPr txBox="1">
            <a:spLocks noChangeArrowheads="1"/>
          </p:cNvSpPr>
          <p:nvPr/>
        </p:nvSpPr>
        <p:spPr bwMode="auto">
          <a:xfrm>
            <a:off x="464245" y="-1"/>
            <a:ext cx="6504979" cy="83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/>
          <a:lstStyle/>
          <a:p>
            <a:r>
              <a:rPr lang="en-US" altLang="ko-KR" sz="4400" b="1" spc="-100" dirty="0">
                <a:solidFill>
                  <a:srgbClr val="000000"/>
                </a:solidFill>
                <a:latin typeface="Franklin Gothic Medium" panose="020B0603020102020204" pitchFamily="34" charset="0"/>
                <a:ea typeface="맑은 고딕" panose="020B0503020000020004" pitchFamily="50" charset="-127"/>
              </a:rPr>
              <a:t>3. Approach</a:t>
            </a:r>
            <a:endParaRPr lang="ko-KR" altLang="en-US" sz="4400" b="1" spc="-100" dirty="0">
              <a:solidFill>
                <a:srgbClr val="000000"/>
              </a:solidFill>
              <a:latin typeface="Franklin Gothic Medium" panose="020B060302010202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20" name="Text Box 245"/>
          <p:cNvSpPr txBox="1">
            <a:spLocks noChangeArrowheads="1"/>
          </p:cNvSpPr>
          <p:nvPr/>
        </p:nvSpPr>
        <p:spPr bwMode="auto">
          <a:xfrm>
            <a:off x="6393161" y="1"/>
            <a:ext cx="3512840" cy="83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/>
            <a:r>
              <a:rPr lang="en-US" altLang="ko-KR" sz="1400" b="1" dirty="0" err="1">
                <a:solidFill>
                  <a:srgbClr val="000000"/>
                </a:solidFill>
                <a:latin typeface="Franklin Gothic Medium" panose="020B0603020102020204" pitchFamily="34" charset="0"/>
                <a:ea typeface="맑은 고딕" pitchFamily="50" charset="-127"/>
                <a:cs typeface="Arial" pitchFamily="34" charset="0"/>
              </a:rPr>
              <a:t>Kyonggi</a:t>
            </a:r>
            <a:r>
              <a:rPr lang="en-US" altLang="ko-KR" sz="1400" b="1" dirty="0">
                <a:solidFill>
                  <a:srgbClr val="000000"/>
                </a:solidFill>
                <a:latin typeface="Franklin Gothic Medium" panose="020B0603020102020204" pitchFamily="34" charset="0"/>
                <a:ea typeface="맑은 고딕" pitchFamily="50" charset="-127"/>
                <a:cs typeface="Arial" pitchFamily="34" charset="0"/>
              </a:rPr>
              <a:t> University Computer Science</a:t>
            </a:r>
          </a:p>
          <a:p>
            <a:pPr algn="r"/>
            <a:r>
              <a:rPr lang="en-US" altLang="ko-KR" sz="1400" b="1" dirty="0">
                <a:solidFill>
                  <a:schemeClr val="bg1">
                    <a:lumMod val="50000"/>
                  </a:schemeClr>
                </a:solidFill>
                <a:latin typeface="Franklin Gothic Medium" panose="020B0603020102020204" pitchFamily="34" charset="0"/>
                <a:ea typeface="맑은 고딕" pitchFamily="50" charset="-127"/>
                <a:cs typeface="Arial" pitchFamily="34" charset="0"/>
              </a:rPr>
              <a:t>Master Dissertation Proposal</a:t>
            </a:r>
            <a:endParaRPr lang="ko-KR" altLang="en-US" sz="1400" b="1" dirty="0">
              <a:solidFill>
                <a:schemeClr val="bg1">
                  <a:lumMod val="50000"/>
                </a:schemeClr>
              </a:solidFill>
              <a:latin typeface="Franklin Gothic Medium" panose="020B0603020102020204" pitchFamily="34" charset="0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AC5C61F-A7CF-4A79-9121-4CA5C01A1895}"/>
              </a:ext>
            </a:extLst>
          </p:cNvPr>
          <p:cNvSpPr txBox="1"/>
          <p:nvPr/>
        </p:nvSpPr>
        <p:spPr>
          <a:xfrm>
            <a:off x="637699" y="940658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sz="2000" b="1" dirty="0">
                <a:solidFill>
                  <a:srgbClr val="FF0000"/>
                </a:solidFill>
                <a:latin typeface="Franklin Gothic Medium" panose="020B0603020102020204" pitchFamily="34" charset="0"/>
                <a:ea typeface="맑은 고딕" panose="020B0503020000020004" pitchFamily="50" charset="-127"/>
              </a:rPr>
              <a:t>Idea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6B02B27-FBE4-4B65-9D21-62F8ED3A8900}"/>
              </a:ext>
            </a:extLst>
          </p:cNvPr>
          <p:cNvSpPr txBox="1"/>
          <p:nvPr/>
        </p:nvSpPr>
        <p:spPr>
          <a:xfrm>
            <a:off x="920552" y="1268760"/>
            <a:ext cx="8985448" cy="456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latin typeface="Franklin Gothic Medium" panose="020B0603020102020204" pitchFamily="34" charset="0"/>
                <a:ea typeface="맑은 고딕" panose="020B0503020000020004" pitchFamily="50" charset="-127"/>
              </a:rPr>
              <a:t>: Case #1 </a:t>
            </a:r>
            <a:r>
              <a:rPr lang="en-US" altLang="ko-KR" dirty="0">
                <a:latin typeface="Franklin Gothic Medium" panose="020B0603020102020204" pitchFamily="34" charset="0"/>
                <a:ea typeface="맑은 고딕" panose="020B0503020000020004" pitchFamily="50" charset="-127"/>
              </a:rPr>
              <a:t>– </a:t>
            </a:r>
            <a:r>
              <a:rPr lang="ko-KR" altLang="en-US" dirty="0">
                <a:latin typeface="Franklin Gothic Medium" panose="020B0603020102020204" pitchFamily="34" charset="0"/>
                <a:ea typeface="맑은 고딕" panose="020B0503020000020004" pitchFamily="50" charset="-127"/>
              </a:rPr>
              <a:t>멀티미디어 트래픽</a:t>
            </a:r>
            <a:endParaRPr lang="en-US" altLang="ko-KR" dirty="0">
              <a:latin typeface="Franklin Gothic Medium" panose="020B0603020102020204" pitchFamily="34" charset="0"/>
              <a:ea typeface="맑은 고딕" panose="020B0503020000020004" pitchFamily="50" charset="-127"/>
            </a:endParaRPr>
          </a:p>
        </p:txBody>
      </p: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27BF0FEC-665A-4769-B5CA-D8874833D0A8}"/>
              </a:ext>
            </a:extLst>
          </p:cNvPr>
          <p:cNvCxnSpPr/>
          <p:nvPr/>
        </p:nvCxnSpPr>
        <p:spPr>
          <a:xfrm>
            <a:off x="2864768" y="2348880"/>
            <a:ext cx="0" cy="3018823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66BD8E8C-2BBF-459B-B505-3FCF4CF5E73E}"/>
              </a:ext>
            </a:extLst>
          </p:cNvPr>
          <p:cNvCxnSpPr/>
          <p:nvPr/>
        </p:nvCxnSpPr>
        <p:spPr>
          <a:xfrm>
            <a:off x="2676633" y="5226285"/>
            <a:ext cx="5557206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A99D9AC5-DF58-4B91-A4D9-50181ACC5987}"/>
              </a:ext>
            </a:extLst>
          </p:cNvPr>
          <p:cNvCxnSpPr/>
          <p:nvPr/>
        </p:nvCxnSpPr>
        <p:spPr>
          <a:xfrm>
            <a:off x="2676633" y="4546535"/>
            <a:ext cx="5557206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5BFE4C6F-50A5-4F6F-AD90-6619CB16C46A}"/>
              </a:ext>
            </a:extLst>
          </p:cNvPr>
          <p:cNvSpPr/>
          <p:nvPr/>
        </p:nvSpPr>
        <p:spPr>
          <a:xfrm>
            <a:off x="3202905" y="4822795"/>
            <a:ext cx="101303" cy="40349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B946BA02-88F4-479A-8BA7-6C8E2ED5DFF0}"/>
              </a:ext>
            </a:extLst>
          </p:cNvPr>
          <p:cNvCxnSpPr/>
          <p:nvPr/>
        </p:nvCxnSpPr>
        <p:spPr>
          <a:xfrm>
            <a:off x="2676633" y="3815072"/>
            <a:ext cx="5557206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F656165C-478E-41D4-9636-F0B3545CB523}"/>
              </a:ext>
            </a:extLst>
          </p:cNvPr>
          <p:cNvCxnSpPr/>
          <p:nvPr/>
        </p:nvCxnSpPr>
        <p:spPr>
          <a:xfrm>
            <a:off x="2676633" y="3067046"/>
            <a:ext cx="5557206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7169490A-575C-4C5A-A7B7-8F4C90741468}"/>
              </a:ext>
            </a:extLst>
          </p:cNvPr>
          <p:cNvSpPr/>
          <p:nvPr/>
        </p:nvSpPr>
        <p:spPr>
          <a:xfrm>
            <a:off x="3183150" y="2656099"/>
            <a:ext cx="101303" cy="403490"/>
          </a:xfrm>
          <a:prstGeom prst="rect">
            <a:avLst/>
          </a:prstGeom>
          <a:pattFill prst="pct40">
            <a:fgClr>
              <a:schemeClr val="dk1"/>
            </a:fgClr>
            <a:bgClr>
              <a:schemeClr val="bg1"/>
            </a:bgClr>
          </a:patt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0FC96E14-FD0C-4C8B-8E28-ACF62F1465A4}"/>
              </a:ext>
            </a:extLst>
          </p:cNvPr>
          <p:cNvSpPr/>
          <p:nvPr/>
        </p:nvSpPr>
        <p:spPr>
          <a:xfrm>
            <a:off x="3190586" y="3408886"/>
            <a:ext cx="101303" cy="40349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B41ED332-07A2-4AF9-A457-BE7A3E7EC5C2}"/>
              </a:ext>
            </a:extLst>
          </p:cNvPr>
          <p:cNvSpPr/>
          <p:nvPr/>
        </p:nvSpPr>
        <p:spPr>
          <a:xfrm>
            <a:off x="3200327" y="4143045"/>
            <a:ext cx="101303" cy="403490"/>
          </a:xfrm>
          <a:prstGeom prst="rect">
            <a:avLst/>
          </a:prstGeom>
          <a:pattFill prst="wdDnDiag">
            <a:fgClr>
              <a:schemeClr val="dk1"/>
            </a:fgClr>
            <a:bgClr>
              <a:schemeClr val="bg1"/>
            </a:bgClr>
          </a:patt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84EFB8A8-F0BA-4CE7-8ABB-BB6A15EF71FC}"/>
              </a:ext>
            </a:extLst>
          </p:cNvPr>
          <p:cNvSpPr txBox="1"/>
          <p:nvPr/>
        </p:nvSpPr>
        <p:spPr>
          <a:xfrm>
            <a:off x="7991097" y="3064049"/>
            <a:ext cx="510375" cy="4091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/>
              <a:t>t</a:t>
            </a:r>
            <a:endParaRPr lang="ko-KR" altLang="en-US" sz="1200" b="1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911F0A35-7E40-43C4-A791-C52F8A055A50}"/>
              </a:ext>
            </a:extLst>
          </p:cNvPr>
          <p:cNvSpPr txBox="1"/>
          <p:nvPr/>
        </p:nvSpPr>
        <p:spPr>
          <a:xfrm>
            <a:off x="1318962" y="2656257"/>
            <a:ext cx="15482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/>
              <a:t>플로우 </a:t>
            </a:r>
            <a:r>
              <a:rPr lang="en-US" altLang="ko-KR" sz="1400" b="1" dirty="0"/>
              <a:t>#1</a:t>
            </a:r>
            <a:endParaRPr lang="ko-KR" altLang="en-US" sz="1400" b="1" dirty="0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9D01D6CF-52DB-4A0C-9099-91315D136510}"/>
              </a:ext>
            </a:extLst>
          </p:cNvPr>
          <p:cNvSpPr txBox="1"/>
          <p:nvPr/>
        </p:nvSpPr>
        <p:spPr>
          <a:xfrm>
            <a:off x="1309821" y="4142789"/>
            <a:ext cx="15482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/>
              <a:t>플로우 </a:t>
            </a:r>
            <a:r>
              <a:rPr lang="en-US" altLang="ko-KR" sz="1400" b="1" dirty="0"/>
              <a:t>#3</a:t>
            </a:r>
            <a:endParaRPr lang="ko-KR" altLang="en-US" sz="1400" b="1" dirty="0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5A8CB2A2-37AB-4A53-8338-D8D52104DD4D}"/>
              </a:ext>
            </a:extLst>
          </p:cNvPr>
          <p:cNvSpPr txBox="1"/>
          <p:nvPr/>
        </p:nvSpPr>
        <p:spPr>
          <a:xfrm>
            <a:off x="1330180" y="3399523"/>
            <a:ext cx="15482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/>
              <a:t>플로우 </a:t>
            </a:r>
            <a:r>
              <a:rPr lang="en-US" altLang="ko-KR" sz="1400" b="1" dirty="0"/>
              <a:t>#2</a:t>
            </a:r>
            <a:endParaRPr lang="ko-KR" altLang="en-US" sz="1400" b="1" dirty="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5472413A-A004-447F-9DD5-D77C263CB770}"/>
              </a:ext>
            </a:extLst>
          </p:cNvPr>
          <p:cNvSpPr txBox="1"/>
          <p:nvPr/>
        </p:nvSpPr>
        <p:spPr>
          <a:xfrm>
            <a:off x="1318962" y="4816756"/>
            <a:ext cx="15482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rgbClr val="FF0000"/>
                </a:solidFill>
              </a:rPr>
              <a:t>플로우 </a:t>
            </a:r>
            <a:r>
              <a:rPr lang="en-US" altLang="ko-KR" sz="1400" b="1" dirty="0">
                <a:solidFill>
                  <a:srgbClr val="FF0000"/>
                </a:solidFill>
              </a:rPr>
              <a:t>#4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B4AED4E9-12B6-4C40-81FA-46304033298E}"/>
              </a:ext>
            </a:extLst>
          </p:cNvPr>
          <p:cNvSpPr/>
          <p:nvPr/>
        </p:nvSpPr>
        <p:spPr>
          <a:xfrm>
            <a:off x="3615916" y="2656099"/>
            <a:ext cx="101303" cy="403490"/>
          </a:xfrm>
          <a:prstGeom prst="rect">
            <a:avLst/>
          </a:prstGeom>
          <a:pattFill prst="pct40">
            <a:fgClr>
              <a:schemeClr val="dk1"/>
            </a:fgClr>
            <a:bgClr>
              <a:schemeClr val="bg1"/>
            </a:bgClr>
          </a:patt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9B350F52-6075-465A-A030-C0BC3D8C08E9}"/>
              </a:ext>
            </a:extLst>
          </p:cNvPr>
          <p:cNvCxnSpPr>
            <a:cxnSpLocks/>
            <a:stCxn id="77" idx="3"/>
            <a:endCxn id="122" idx="1"/>
          </p:cNvCxnSpPr>
          <p:nvPr/>
        </p:nvCxnSpPr>
        <p:spPr>
          <a:xfrm>
            <a:off x="3284453" y="2857844"/>
            <a:ext cx="33146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09C21450-798C-4492-8C42-737ADBE33053}"/>
                  </a:ext>
                </a:extLst>
              </p:cNvPr>
              <p:cNvSpPr txBox="1"/>
              <p:nvPr/>
            </p:nvSpPr>
            <p:spPr>
              <a:xfrm>
                <a:off x="3233818" y="2586195"/>
                <a:ext cx="469389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05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050" b="1" i="1" smtClean="0"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en-US" altLang="ko-KR" sz="105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ko-KR" altLang="en-US" sz="1050" b="1" dirty="0"/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09C21450-798C-4492-8C42-737ADBE330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3818" y="2586195"/>
                <a:ext cx="469389" cy="25391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C3469633-0B7D-442B-AA1E-4EFCD00F27BF}"/>
              </a:ext>
            </a:extLst>
          </p:cNvPr>
          <p:cNvSpPr/>
          <p:nvPr/>
        </p:nvSpPr>
        <p:spPr>
          <a:xfrm>
            <a:off x="4045672" y="2656099"/>
            <a:ext cx="101303" cy="403490"/>
          </a:xfrm>
          <a:prstGeom prst="rect">
            <a:avLst/>
          </a:prstGeom>
          <a:pattFill prst="pct40">
            <a:fgClr>
              <a:schemeClr val="dk1"/>
            </a:fgClr>
            <a:bgClr>
              <a:schemeClr val="bg1"/>
            </a:bgClr>
          </a:patt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5F56FFA9-44CA-4148-BF04-E55B41710689}"/>
              </a:ext>
            </a:extLst>
          </p:cNvPr>
          <p:cNvSpPr/>
          <p:nvPr/>
        </p:nvSpPr>
        <p:spPr>
          <a:xfrm>
            <a:off x="4475428" y="2656099"/>
            <a:ext cx="101303" cy="403490"/>
          </a:xfrm>
          <a:prstGeom prst="rect">
            <a:avLst/>
          </a:prstGeom>
          <a:pattFill prst="pct40">
            <a:fgClr>
              <a:schemeClr val="dk1"/>
            </a:fgClr>
            <a:bgClr>
              <a:schemeClr val="bg1"/>
            </a:bgClr>
          </a:patt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DD7593BA-A629-453F-BC1A-3B93BC9440D8}"/>
              </a:ext>
            </a:extLst>
          </p:cNvPr>
          <p:cNvSpPr/>
          <p:nvPr/>
        </p:nvSpPr>
        <p:spPr>
          <a:xfrm>
            <a:off x="4905184" y="2656099"/>
            <a:ext cx="101303" cy="403490"/>
          </a:xfrm>
          <a:prstGeom prst="rect">
            <a:avLst/>
          </a:prstGeom>
          <a:pattFill prst="pct40">
            <a:fgClr>
              <a:schemeClr val="dk1"/>
            </a:fgClr>
            <a:bgClr>
              <a:schemeClr val="bg1"/>
            </a:bgClr>
          </a:patt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874464F4-2420-48E2-8D20-C85A0AEDB110}"/>
              </a:ext>
            </a:extLst>
          </p:cNvPr>
          <p:cNvSpPr/>
          <p:nvPr/>
        </p:nvSpPr>
        <p:spPr>
          <a:xfrm>
            <a:off x="5334940" y="2656099"/>
            <a:ext cx="101303" cy="403490"/>
          </a:xfrm>
          <a:prstGeom prst="rect">
            <a:avLst/>
          </a:prstGeom>
          <a:pattFill prst="pct40">
            <a:fgClr>
              <a:schemeClr val="dk1"/>
            </a:fgClr>
            <a:bgClr>
              <a:schemeClr val="bg1"/>
            </a:bgClr>
          </a:patt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E5DC6634-7F71-4F99-B65B-D831CC958025}"/>
              </a:ext>
            </a:extLst>
          </p:cNvPr>
          <p:cNvSpPr/>
          <p:nvPr/>
        </p:nvSpPr>
        <p:spPr>
          <a:xfrm>
            <a:off x="5767846" y="2656099"/>
            <a:ext cx="101303" cy="403490"/>
          </a:xfrm>
          <a:prstGeom prst="rect">
            <a:avLst/>
          </a:prstGeom>
          <a:pattFill prst="pct40">
            <a:fgClr>
              <a:schemeClr val="dk1"/>
            </a:fgClr>
            <a:bgClr>
              <a:schemeClr val="bg1"/>
            </a:bgClr>
          </a:patt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572AA99F-2748-4A00-94A5-9AAB901AF558}"/>
              </a:ext>
            </a:extLst>
          </p:cNvPr>
          <p:cNvSpPr/>
          <p:nvPr/>
        </p:nvSpPr>
        <p:spPr>
          <a:xfrm>
            <a:off x="3944369" y="3408886"/>
            <a:ext cx="101303" cy="40349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A3BF6368-669E-41EC-85B1-246F39130BCB}"/>
              </a:ext>
            </a:extLst>
          </p:cNvPr>
          <p:cNvSpPr/>
          <p:nvPr/>
        </p:nvSpPr>
        <p:spPr>
          <a:xfrm>
            <a:off x="4699194" y="3408886"/>
            <a:ext cx="101303" cy="40349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13D81629-4942-45C2-916D-EC66AF105FE6}"/>
              </a:ext>
            </a:extLst>
          </p:cNvPr>
          <p:cNvSpPr/>
          <p:nvPr/>
        </p:nvSpPr>
        <p:spPr>
          <a:xfrm>
            <a:off x="5454019" y="3408886"/>
            <a:ext cx="101303" cy="40349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F3DBB0FA-FBE4-428C-A4A9-8B3138C393C9}"/>
              </a:ext>
            </a:extLst>
          </p:cNvPr>
          <p:cNvSpPr/>
          <p:nvPr/>
        </p:nvSpPr>
        <p:spPr>
          <a:xfrm>
            <a:off x="6206521" y="3408886"/>
            <a:ext cx="101303" cy="40349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EBB64166-ADED-4A4E-A794-571C01374112}"/>
              </a:ext>
            </a:extLst>
          </p:cNvPr>
          <p:cNvSpPr/>
          <p:nvPr/>
        </p:nvSpPr>
        <p:spPr>
          <a:xfrm>
            <a:off x="6959023" y="3408886"/>
            <a:ext cx="101303" cy="40349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35A59985-C108-49F0-8BD3-E229404B4782}"/>
              </a:ext>
            </a:extLst>
          </p:cNvPr>
          <p:cNvSpPr/>
          <p:nvPr/>
        </p:nvSpPr>
        <p:spPr>
          <a:xfrm>
            <a:off x="4342013" y="4143045"/>
            <a:ext cx="101303" cy="403490"/>
          </a:xfrm>
          <a:prstGeom prst="rect">
            <a:avLst/>
          </a:prstGeom>
          <a:pattFill prst="wdDnDiag">
            <a:fgClr>
              <a:schemeClr val="dk1"/>
            </a:fgClr>
            <a:bgClr>
              <a:schemeClr val="bg1"/>
            </a:bgClr>
          </a:patt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34" name="직사각형 133">
            <a:extLst>
              <a:ext uri="{FF2B5EF4-FFF2-40B4-BE49-F238E27FC236}">
                <a16:creationId xmlns:a16="http://schemas.microsoft.com/office/drawing/2014/main" id="{60C94D8E-6508-4AA5-97FB-CBDC5A275585}"/>
              </a:ext>
            </a:extLst>
          </p:cNvPr>
          <p:cNvSpPr/>
          <p:nvPr/>
        </p:nvSpPr>
        <p:spPr>
          <a:xfrm>
            <a:off x="5483699" y="4143045"/>
            <a:ext cx="101303" cy="403490"/>
          </a:xfrm>
          <a:prstGeom prst="rect">
            <a:avLst/>
          </a:prstGeom>
          <a:pattFill prst="wdDnDiag">
            <a:fgClr>
              <a:schemeClr val="dk1"/>
            </a:fgClr>
            <a:bgClr>
              <a:schemeClr val="bg1"/>
            </a:bgClr>
          </a:patt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68DD5898-D11B-44DC-BD24-28B938C999C7}"/>
              </a:ext>
            </a:extLst>
          </p:cNvPr>
          <p:cNvSpPr/>
          <p:nvPr/>
        </p:nvSpPr>
        <p:spPr>
          <a:xfrm>
            <a:off x="6625385" y="4143045"/>
            <a:ext cx="101303" cy="403490"/>
          </a:xfrm>
          <a:prstGeom prst="rect">
            <a:avLst/>
          </a:prstGeom>
          <a:pattFill prst="wdDnDiag">
            <a:fgClr>
              <a:schemeClr val="dk1"/>
            </a:fgClr>
            <a:bgClr>
              <a:schemeClr val="bg1"/>
            </a:bgClr>
          </a:patt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E301C55F-52DE-4A33-BEDF-2D76B9C230E2}"/>
              </a:ext>
            </a:extLst>
          </p:cNvPr>
          <p:cNvSpPr/>
          <p:nvPr/>
        </p:nvSpPr>
        <p:spPr>
          <a:xfrm>
            <a:off x="3794830" y="4822795"/>
            <a:ext cx="101303" cy="40349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4933FDD8-C9D0-4550-9EFD-AB01C86FC4E8}"/>
              </a:ext>
            </a:extLst>
          </p:cNvPr>
          <p:cNvSpPr/>
          <p:nvPr/>
        </p:nvSpPr>
        <p:spPr>
          <a:xfrm>
            <a:off x="4380565" y="4822795"/>
            <a:ext cx="101303" cy="40349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38" name="직사각형 137">
            <a:extLst>
              <a:ext uri="{FF2B5EF4-FFF2-40B4-BE49-F238E27FC236}">
                <a16:creationId xmlns:a16="http://schemas.microsoft.com/office/drawing/2014/main" id="{7CFC8791-B4D9-4ECA-9460-E0259BC9EA4C}"/>
              </a:ext>
            </a:extLst>
          </p:cNvPr>
          <p:cNvSpPr/>
          <p:nvPr/>
        </p:nvSpPr>
        <p:spPr>
          <a:xfrm>
            <a:off x="4966300" y="4822795"/>
            <a:ext cx="101303" cy="40349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cxnSp>
        <p:nvCxnSpPr>
          <p:cNvPr id="139" name="직선 화살표 연결선 138">
            <a:extLst>
              <a:ext uri="{FF2B5EF4-FFF2-40B4-BE49-F238E27FC236}">
                <a16:creationId xmlns:a16="http://schemas.microsoft.com/office/drawing/2014/main" id="{1908149A-9279-492C-A7A9-7E0EE53AA4A9}"/>
              </a:ext>
            </a:extLst>
          </p:cNvPr>
          <p:cNvCxnSpPr>
            <a:cxnSpLocks/>
            <a:stCxn id="93" idx="3"/>
            <a:endCxn id="128" idx="1"/>
          </p:cNvCxnSpPr>
          <p:nvPr/>
        </p:nvCxnSpPr>
        <p:spPr>
          <a:xfrm>
            <a:off x="3291889" y="3610631"/>
            <a:ext cx="65248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1" name="직선 화살표 연결선 140">
            <a:extLst>
              <a:ext uri="{FF2B5EF4-FFF2-40B4-BE49-F238E27FC236}">
                <a16:creationId xmlns:a16="http://schemas.microsoft.com/office/drawing/2014/main" id="{157E51DC-1EB7-482E-9AE2-7E0805299884}"/>
              </a:ext>
            </a:extLst>
          </p:cNvPr>
          <p:cNvCxnSpPr>
            <a:cxnSpLocks/>
            <a:stCxn id="98" idx="3"/>
            <a:endCxn id="133" idx="1"/>
          </p:cNvCxnSpPr>
          <p:nvPr/>
        </p:nvCxnSpPr>
        <p:spPr>
          <a:xfrm>
            <a:off x="3301630" y="4344790"/>
            <a:ext cx="104038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3" name="직선 화살표 연결선 142">
            <a:extLst>
              <a:ext uri="{FF2B5EF4-FFF2-40B4-BE49-F238E27FC236}">
                <a16:creationId xmlns:a16="http://schemas.microsoft.com/office/drawing/2014/main" id="{21044DE4-D22A-4DAE-BE2E-1F053C1EDA5B}"/>
              </a:ext>
            </a:extLst>
          </p:cNvPr>
          <p:cNvCxnSpPr>
            <a:cxnSpLocks/>
            <a:stCxn id="70" idx="3"/>
            <a:endCxn id="136" idx="1"/>
          </p:cNvCxnSpPr>
          <p:nvPr/>
        </p:nvCxnSpPr>
        <p:spPr>
          <a:xfrm>
            <a:off x="3304208" y="5024540"/>
            <a:ext cx="49062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5" name="TextBox 144">
            <a:extLst>
              <a:ext uri="{FF2B5EF4-FFF2-40B4-BE49-F238E27FC236}">
                <a16:creationId xmlns:a16="http://schemas.microsoft.com/office/drawing/2014/main" id="{41E42DBE-94DD-4DEA-8D63-33FBAA65FF91}"/>
              </a:ext>
            </a:extLst>
          </p:cNvPr>
          <p:cNvSpPr txBox="1"/>
          <p:nvPr/>
        </p:nvSpPr>
        <p:spPr>
          <a:xfrm>
            <a:off x="7991097" y="3802684"/>
            <a:ext cx="510375" cy="4091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/>
              <a:t>t</a:t>
            </a:r>
            <a:endParaRPr lang="ko-KR" altLang="en-US" sz="1200" b="1"/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C4CA4571-D7C1-4B59-BB83-49F7E2C23C5B}"/>
              </a:ext>
            </a:extLst>
          </p:cNvPr>
          <p:cNvSpPr txBox="1"/>
          <p:nvPr/>
        </p:nvSpPr>
        <p:spPr>
          <a:xfrm>
            <a:off x="7991097" y="4558494"/>
            <a:ext cx="510375" cy="4091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/>
              <a:t>t</a:t>
            </a:r>
            <a:endParaRPr lang="ko-KR" altLang="en-US" sz="1200" b="1"/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C467CA20-7B2F-4446-824B-8D42568D30C4}"/>
              </a:ext>
            </a:extLst>
          </p:cNvPr>
          <p:cNvSpPr txBox="1"/>
          <p:nvPr/>
        </p:nvSpPr>
        <p:spPr>
          <a:xfrm>
            <a:off x="7991097" y="5314304"/>
            <a:ext cx="510375" cy="4091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/>
              <a:t>t</a:t>
            </a:r>
            <a:endParaRPr lang="ko-KR" altLang="en-US" sz="1200" b="1" dirty="0"/>
          </a:p>
        </p:txBody>
      </p:sp>
      <p:cxnSp>
        <p:nvCxnSpPr>
          <p:cNvPr id="148" name="직선 연결선 147">
            <a:extLst>
              <a:ext uri="{FF2B5EF4-FFF2-40B4-BE49-F238E27FC236}">
                <a16:creationId xmlns:a16="http://schemas.microsoft.com/office/drawing/2014/main" id="{B7A62859-6D39-4E27-BC2A-099309587778}"/>
              </a:ext>
            </a:extLst>
          </p:cNvPr>
          <p:cNvCxnSpPr>
            <a:cxnSpLocks/>
          </p:cNvCxnSpPr>
          <p:nvPr/>
        </p:nvCxnSpPr>
        <p:spPr>
          <a:xfrm>
            <a:off x="7862549" y="2511299"/>
            <a:ext cx="0" cy="2962059"/>
          </a:xfrm>
          <a:prstGeom prst="line">
            <a:avLst/>
          </a:prstGeom>
          <a:ln w="19050">
            <a:solidFill>
              <a:srgbClr val="FF0000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F70699E5-F764-49EC-AD7E-C7577F5C1A81}"/>
              </a:ext>
            </a:extLst>
          </p:cNvPr>
          <p:cNvCxnSpPr>
            <a:cxnSpLocks/>
            <a:stCxn id="62" idx="3"/>
          </p:cNvCxnSpPr>
          <p:nvPr/>
        </p:nvCxnSpPr>
        <p:spPr>
          <a:xfrm>
            <a:off x="6737651" y="2857844"/>
            <a:ext cx="112489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113A6509-8592-43FD-9B8F-27528B8ADD8D}"/>
              </a:ext>
            </a:extLst>
          </p:cNvPr>
          <p:cNvCxnSpPr>
            <a:cxnSpLocks/>
          </p:cNvCxnSpPr>
          <p:nvPr/>
        </p:nvCxnSpPr>
        <p:spPr>
          <a:xfrm>
            <a:off x="7060326" y="3581485"/>
            <a:ext cx="80222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8CF533D4-F440-48BA-AB77-DE5B388978CD}"/>
              </a:ext>
            </a:extLst>
          </p:cNvPr>
          <p:cNvCxnSpPr>
            <a:cxnSpLocks/>
          </p:cNvCxnSpPr>
          <p:nvPr/>
        </p:nvCxnSpPr>
        <p:spPr>
          <a:xfrm>
            <a:off x="6726688" y="4322033"/>
            <a:ext cx="113586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F6F8D02A-6A70-4F9C-9D65-8B8ABE569903}"/>
              </a:ext>
            </a:extLst>
          </p:cNvPr>
          <p:cNvCxnSpPr>
            <a:cxnSpLocks/>
          </p:cNvCxnSpPr>
          <p:nvPr/>
        </p:nvCxnSpPr>
        <p:spPr>
          <a:xfrm>
            <a:off x="6868803" y="5024540"/>
            <a:ext cx="99374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749FAC59-6057-4D6F-A7C8-3FAF3DB8F333}"/>
              </a:ext>
            </a:extLst>
          </p:cNvPr>
          <p:cNvSpPr/>
          <p:nvPr/>
        </p:nvSpPr>
        <p:spPr>
          <a:xfrm>
            <a:off x="5560783" y="4822795"/>
            <a:ext cx="101303" cy="40349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1989C9E1-DE9B-4996-96DE-73D385F7C28D}"/>
              </a:ext>
            </a:extLst>
          </p:cNvPr>
          <p:cNvSpPr/>
          <p:nvPr/>
        </p:nvSpPr>
        <p:spPr>
          <a:xfrm>
            <a:off x="6152075" y="4822795"/>
            <a:ext cx="101303" cy="40349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72EA985E-A6F3-4AF5-9674-0CF71112E31C}"/>
              </a:ext>
            </a:extLst>
          </p:cNvPr>
          <p:cNvSpPr/>
          <p:nvPr/>
        </p:nvSpPr>
        <p:spPr>
          <a:xfrm>
            <a:off x="6743367" y="4822795"/>
            <a:ext cx="101303" cy="40349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F13D375D-438E-42C8-82BD-F37241E3D44D}"/>
              </a:ext>
            </a:extLst>
          </p:cNvPr>
          <p:cNvSpPr/>
          <p:nvPr/>
        </p:nvSpPr>
        <p:spPr>
          <a:xfrm>
            <a:off x="6202097" y="2656099"/>
            <a:ext cx="101303" cy="403490"/>
          </a:xfrm>
          <a:prstGeom prst="rect">
            <a:avLst/>
          </a:prstGeom>
          <a:pattFill prst="pct40">
            <a:fgClr>
              <a:schemeClr val="dk1"/>
            </a:fgClr>
            <a:bgClr>
              <a:schemeClr val="bg1"/>
            </a:bgClr>
          </a:patt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0CD219B9-B3B7-49E7-9CC0-2A4CDA0667B3}"/>
              </a:ext>
            </a:extLst>
          </p:cNvPr>
          <p:cNvSpPr/>
          <p:nvPr/>
        </p:nvSpPr>
        <p:spPr>
          <a:xfrm>
            <a:off x="6636348" y="2656099"/>
            <a:ext cx="101303" cy="403490"/>
          </a:xfrm>
          <a:prstGeom prst="rect">
            <a:avLst/>
          </a:prstGeom>
          <a:pattFill prst="pct40">
            <a:fgClr>
              <a:schemeClr val="dk1"/>
            </a:fgClr>
            <a:bgClr>
              <a:schemeClr val="bg1"/>
            </a:bgClr>
          </a:patt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905D927C-66C3-45FA-8885-92D1E29F4412}"/>
              </a:ext>
            </a:extLst>
          </p:cNvPr>
          <p:cNvSpPr txBox="1"/>
          <p:nvPr/>
        </p:nvSpPr>
        <p:spPr>
          <a:xfrm>
            <a:off x="7070242" y="2607612"/>
            <a:ext cx="46938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b="1" dirty="0"/>
              <a:t>w1</a:t>
            </a:r>
            <a:endParaRPr lang="ko-KR" altLang="en-US" sz="1050" b="1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52C19DD0-3464-446A-87CF-A14FAE2749AC}"/>
              </a:ext>
            </a:extLst>
          </p:cNvPr>
          <p:cNvSpPr txBox="1"/>
          <p:nvPr/>
        </p:nvSpPr>
        <p:spPr>
          <a:xfrm>
            <a:off x="7214401" y="3308707"/>
            <a:ext cx="46938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b="1" dirty="0"/>
              <a:t>w2</a:t>
            </a:r>
            <a:endParaRPr lang="ko-KR" altLang="en-US" sz="1050" b="1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DD0F8ACF-AEB6-482B-B1C4-AF2BBDC6C54F}"/>
              </a:ext>
            </a:extLst>
          </p:cNvPr>
          <p:cNvSpPr txBox="1"/>
          <p:nvPr/>
        </p:nvSpPr>
        <p:spPr>
          <a:xfrm>
            <a:off x="7068835" y="4073852"/>
            <a:ext cx="46938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b="1" dirty="0"/>
              <a:t>w3</a:t>
            </a:r>
            <a:endParaRPr lang="ko-KR" altLang="en-US" sz="1050" b="1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83B08D72-8166-42A6-B311-E9ACF0670171}"/>
              </a:ext>
            </a:extLst>
          </p:cNvPr>
          <p:cNvSpPr txBox="1"/>
          <p:nvPr/>
        </p:nvSpPr>
        <p:spPr>
          <a:xfrm>
            <a:off x="7133957" y="4734769"/>
            <a:ext cx="46938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b="1" dirty="0"/>
              <a:t>w4</a:t>
            </a:r>
            <a:endParaRPr lang="ko-KR" altLang="en-US" sz="105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5673D89A-B35C-44AD-AC17-7F8D367A3754}"/>
                  </a:ext>
                </a:extLst>
              </p:cNvPr>
              <p:cNvSpPr txBox="1"/>
              <p:nvPr/>
            </p:nvSpPr>
            <p:spPr>
              <a:xfrm>
                <a:off x="3385600" y="3356714"/>
                <a:ext cx="469389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05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050" b="1" i="1" smtClean="0"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en-US" altLang="ko-KR" sz="105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ko-KR" altLang="en-US" sz="1050" b="1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5673D89A-B35C-44AD-AC17-7F8D367A37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5600" y="3356714"/>
                <a:ext cx="469389" cy="25391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180C6A35-BA88-4213-ABFA-36186028FE96}"/>
                  </a:ext>
                </a:extLst>
              </p:cNvPr>
              <p:cNvSpPr txBox="1"/>
              <p:nvPr/>
            </p:nvSpPr>
            <p:spPr>
              <a:xfrm>
                <a:off x="3606096" y="4088527"/>
                <a:ext cx="469389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05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050" b="1" i="1" smtClean="0"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en-US" altLang="ko-KR" sz="105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ko-KR" altLang="en-US" sz="1050" b="1" dirty="0"/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180C6A35-BA88-4213-ABFA-36186028FE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6096" y="4088527"/>
                <a:ext cx="469389" cy="25391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EAA1DDAD-F532-4D33-85C2-E6B57FFC718C}"/>
                  </a:ext>
                </a:extLst>
              </p:cNvPr>
              <p:cNvSpPr txBox="1"/>
              <p:nvPr/>
            </p:nvSpPr>
            <p:spPr>
              <a:xfrm>
                <a:off x="3354970" y="4791695"/>
                <a:ext cx="469389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05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050" b="1" i="1" smtClean="0"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en-US" altLang="ko-KR" sz="1050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lang="ko-KR" altLang="en-US" sz="1050" b="1" dirty="0"/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EAA1DDAD-F532-4D33-85C2-E6B57FFC71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4970" y="4791695"/>
                <a:ext cx="469389" cy="25391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57848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6460"/>
    </mc:Choice>
    <mc:Fallback xmlns="">
      <p:transition spd="slow" advTm="10646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45"/>
          <p:cNvSpPr txBox="1">
            <a:spLocks noChangeArrowheads="1"/>
          </p:cNvSpPr>
          <p:nvPr/>
        </p:nvSpPr>
        <p:spPr bwMode="auto">
          <a:xfrm>
            <a:off x="464245" y="-1"/>
            <a:ext cx="6504979" cy="83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/>
          <a:lstStyle/>
          <a:p>
            <a:r>
              <a:rPr lang="en-US" altLang="ko-KR" sz="4400" b="1" spc="-100" dirty="0">
                <a:solidFill>
                  <a:srgbClr val="000000"/>
                </a:solidFill>
                <a:latin typeface="Franklin Gothic Medium" panose="020B0603020102020204" pitchFamily="34" charset="0"/>
                <a:ea typeface="맑은 고딕" panose="020B0503020000020004" pitchFamily="50" charset="-127"/>
              </a:rPr>
              <a:t>3. Approach</a:t>
            </a:r>
            <a:endParaRPr lang="ko-KR" altLang="en-US" sz="4400" b="1" spc="-100" dirty="0">
              <a:solidFill>
                <a:srgbClr val="000000"/>
              </a:solidFill>
              <a:latin typeface="Franklin Gothic Medium" panose="020B060302010202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20" name="Text Box 245"/>
          <p:cNvSpPr txBox="1">
            <a:spLocks noChangeArrowheads="1"/>
          </p:cNvSpPr>
          <p:nvPr/>
        </p:nvSpPr>
        <p:spPr bwMode="auto">
          <a:xfrm>
            <a:off x="6393161" y="1"/>
            <a:ext cx="3512840" cy="83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/>
            <a:r>
              <a:rPr lang="en-US" altLang="ko-KR" sz="1400" b="1" dirty="0" err="1">
                <a:solidFill>
                  <a:srgbClr val="000000"/>
                </a:solidFill>
                <a:latin typeface="Franklin Gothic Medium" panose="020B0603020102020204" pitchFamily="34" charset="0"/>
                <a:ea typeface="맑은 고딕" pitchFamily="50" charset="-127"/>
                <a:cs typeface="Arial" pitchFamily="34" charset="0"/>
              </a:rPr>
              <a:t>Kyonggi</a:t>
            </a:r>
            <a:r>
              <a:rPr lang="en-US" altLang="ko-KR" sz="1400" b="1" dirty="0">
                <a:solidFill>
                  <a:srgbClr val="000000"/>
                </a:solidFill>
                <a:latin typeface="Franklin Gothic Medium" panose="020B0603020102020204" pitchFamily="34" charset="0"/>
                <a:ea typeface="맑은 고딕" pitchFamily="50" charset="-127"/>
                <a:cs typeface="Arial" pitchFamily="34" charset="0"/>
              </a:rPr>
              <a:t> University Computer Science</a:t>
            </a:r>
          </a:p>
          <a:p>
            <a:pPr algn="r"/>
            <a:r>
              <a:rPr lang="en-US" altLang="ko-KR" sz="1400" b="1" dirty="0">
                <a:solidFill>
                  <a:schemeClr val="bg1">
                    <a:lumMod val="50000"/>
                  </a:schemeClr>
                </a:solidFill>
                <a:latin typeface="Franklin Gothic Medium" panose="020B0603020102020204" pitchFamily="34" charset="0"/>
                <a:ea typeface="맑은 고딕" pitchFamily="50" charset="-127"/>
                <a:cs typeface="Arial" pitchFamily="34" charset="0"/>
              </a:rPr>
              <a:t>Master Dissertation Proposal</a:t>
            </a:r>
            <a:endParaRPr lang="ko-KR" altLang="en-US" sz="1400" b="1" dirty="0">
              <a:solidFill>
                <a:schemeClr val="bg1">
                  <a:lumMod val="50000"/>
                </a:schemeClr>
              </a:solidFill>
              <a:latin typeface="Franklin Gothic Medium" panose="020B0603020102020204" pitchFamily="34" charset="0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AC5C61F-A7CF-4A79-9121-4CA5C01A1895}"/>
              </a:ext>
            </a:extLst>
          </p:cNvPr>
          <p:cNvSpPr txBox="1"/>
          <p:nvPr/>
        </p:nvSpPr>
        <p:spPr>
          <a:xfrm>
            <a:off x="637699" y="940658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sz="2000" b="1" dirty="0">
                <a:solidFill>
                  <a:srgbClr val="FF0000"/>
                </a:solidFill>
                <a:latin typeface="Franklin Gothic Medium" panose="020B0603020102020204" pitchFamily="34" charset="0"/>
                <a:ea typeface="맑은 고딕" panose="020B0503020000020004" pitchFamily="50" charset="-127"/>
              </a:rPr>
              <a:t>Idea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6B02B27-FBE4-4B65-9D21-62F8ED3A8900}"/>
              </a:ext>
            </a:extLst>
          </p:cNvPr>
          <p:cNvSpPr txBox="1"/>
          <p:nvPr/>
        </p:nvSpPr>
        <p:spPr>
          <a:xfrm>
            <a:off x="920552" y="1268760"/>
            <a:ext cx="8985448" cy="8720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latin typeface="Franklin Gothic Medium" panose="020B0603020102020204" pitchFamily="34" charset="0"/>
                <a:ea typeface="맑은 고딕" panose="020B0503020000020004" pitchFamily="50" charset="-127"/>
              </a:rPr>
              <a:t>: Case #2 </a:t>
            </a:r>
            <a:r>
              <a:rPr lang="en-US" altLang="ko-KR" dirty="0">
                <a:latin typeface="Franklin Gothic Medium" panose="020B0603020102020204" pitchFamily="34" charset="0"/>
                <a:ea typeface="맑은 고딕" panose="020B0503020000020004" pitchFamily="50" charset="-127"/>
              </a:rPr>
              <a:t>– </a:t>
            </a:r>
            <a:r>
              <a:rPr lang="ko-KR" altLang="en-US" dirty="0">
                <a:latin typeface="Franklin Gothic Medium" panose="020B0603020102020204" pitchFamily="34" charset="0"/>
                <a:ea typeface="맑은 고딕" panose="020B0503020000020004" pitchFamily="50" charset="-127"/>
              </a:rPr>
              <a:t>웹 트래픽</a:t>
            </a:r>
            <a:endParaRPr lang="en-US" altLang="ko-KR" dirty="0">
              <a:latin typeface="Franklin Gothic Medium" panose="020B0603020102020204" pitchFamily="34" charset="0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Franklin Gothic Medium" panose="020B0603020102020204" pitchFamily="34" charset="0"/>
                <a:ea typeface="맑은 고딕" panose="020B0503020000020004" pitchFamily="50" charset="-127"/>
                <a:sym typeface="Wingdings" panose="05000000000000000000" pitchFamily="2" charset="2"/>
              </a:rPr>
              <a:t>   Case #1</a:t>
            </a:r>
            <a:r>
              <a:rPr lang="ko-KR" altLang="en-US" dirty="0">
                <a:latin typeface="Franklin Gothic Medium" panose="020B0603020102020204" pitchFamily="34" charset="0"/>
                <a:ea typeface="맑은 고딕" panose="020B0503020000020004" pitchFamily="50" charset="-127"/>
                <a:sym typeface="Wingdings" panose="05000000000000000000" pitchFamily="2" charset="2"/>
              </a:rPr>
              <a:t>와 유사하게 주기성을 띄지만</a:t>
            </a:r>
            <a:r>
              <a:rPr lang="en-US" altLang="ko-KR" dirty="0">
                <a:latin typeface="Franklin Gothic Medium" panose="020B0603020102020204" pitchFamily="34" charset="0"/>
                <a:ea typeface="맑은 고딕" panose="020B0503020000020004" pitchFamily="50" charset="-127"/>
                <a:sym typeface="Wingdings" panose="05000000000000000000" pitchFamily="2" charset="2"/>
              </a:rPr>
              <a:t>, </a:t>
            </a:r>
            <a:r>
              <a:rPr lang="ko-KR" altLang="en-US" dirty="0">
                <a:latin typeface="Franklin Gothic Medium" panose="020B0603020102020204" pitchFamily="34" charset="0"/>
                <a:ea typeface="맑은 고딕" panose="020B0503020000020004" pitchFamily="50" charset="-127"/>
                <a:sym typeface="Wingdings" panose="05000000000000000000" pitchFamily="2" charset="2"/>
              </a:rPr>
              <a:t>단</a:t>
            </a:r>
            <a:r>
              <a:rPr lang="en-US" altLang="ko-KR" dirty="0">
                <a:latin typeface="Franklin Gothic Medium" panose="020B0603020102020204" pitchFamily="34" charset="0"/>
                <a:ea typeface="맑은 고딕" panose="020B0503020000020004" pitchFamily="50" charset="-127"/>
                <a:sym typeface="Wingdings" panose="05000000000000000000" pitchFamily="2" charset="2"/>
              </a:rPr>
              <a:t> </a:t>
            </a:r>
            <a:r>
              <a:rPr lang="ko-KR" altLang="en-US" dirty="0">
                <a:latin typeface="Franklin Gothic Medium" panose="020B0603020102020204" pitchFamily="34" charset="0"/>
                <a:ea typeface="맑은 고딕" panose="020B0503020000020004" pitchFamily="50" charset="-127"/>
                <a:sym typeface="Wingdings" panose="05000000000000000000" pitchFamily="2" charset="2"/>
              </a:rPr>
              <a:t>시간에 패킷이 복수로 몰려오는 특성 존재</a:t>
            </a:r>
            <a:endParaRPr lang="en-US" altLang="ko-KR" dirty="0">
              <a:latin typeface="Franklin Gothic Medium" panose="020B0603020102020204" pitchFamily="34" charset="0"/>
              <a:ea typeface="맑은 고딕" panose="020B0503020000020004" pitchFamily="50" charset="-127"/>
              <a:sym typeface="Wingdings" panose="05000000000000000000" pitchFamily="2" charset="2"/>
            </a:endParaRPr>
          </a:p>
        </p:txBody>
      </p:sp>
      <p:cxnSp>
        <p:nvCxnSpPr>
          <p:cNvPr id="159" name="직선 연결선 158">
            <a:extLst>
              <a:ext uri="{FF2B5EF4-FFF2-40B4-BE49-F238E27FC236}">
                <a16:creationId xmlns:a16="http://schemas.microsoft.com/office/drawing/2014/main" id="{FFEE7D6F-9680-4965-832C-7CA00022C207}"/>
              </a:ext>
            </a:extLst>
          </p:cNvPr>
          <p:cNvCxnSpPr>
            <a:cxnSpLocks/>
          </p:cNvCxnSpPr>
          <p:nvPr/>
        </p:nvCxnSpPr>
        <p:spPr>
          <a:xfrm>
            <a:off x="2942640" y="2239716"/>
            <a:ext cx="0" cy="1725277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1" name="직선 화살표 연결선 160">
            <a:extLst>
              <a:ext uri="{FF2B5EF4-FFF2-40B4-BE49-F238E27FC236}">
                <a16:creationId xmlns:a16="http://schemas.microsoft.com/office/drawing/2014/main" id="{12A98403-524D-464E-BD22-EB6C84581B42}"/>
              </a:ext>
            </a:extLst>
          </p:cNvPr>
          <p:cNvCxnSpPr>
            <a:cxnSpLocks/>
          </p:cNvCxnSpPr>
          <p:nvPr/>
        </p:nvCxnSpPr>
        <p:spPr>
          <a:xfrm>
            <a:off x="2766950" y="3731812"/>
            <a:ext cx="6218498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직선 화살표 연결선 162">
            <a:extLst>
              <a:ext uri="{FF2B5EF4-FFF2-40B4-BE49-F238E27FC236}">
                <a16:creationId xmlns:a16="http://schemas.microsoft.com/office/drawing/2014/main" id="{A1D6C379-9E87-4946-92BC-E11462171B1D}"/>
              </a:ext>
            </a:extLst>
          </p:cNvPr>
          <p:cNvCxnSpPr>
            <a:cxnSpLocks/>
          </p:cNvCxnSpPr>
          <p:nvPr/>
        </p:nvCxnSpPr>
        <p:spPr>
          <a:xfrm>
            <a:off x="2754505" y="2988390"/>
            <a:ext cx="6230943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직사각형 165">
            <a:extLst>
              <a:ext uri="{FF2B5EF4-FFF2-40B4-BE49-F238E27FC236}">
                <a16:creationId xmlns:a16="http://schemas.microsoft.com/office/drawing/2014/main" id="{FBBD0741-7CF7-428C-B165-BDC3D95A3032}"/>
              </a:ext>
            </a:extLst>
          </p:cNvPr>
          <p:cNvSpPr/>
          <p:nvPr/>
        </p:nvSpPr>
        <p:spPr>
          <a:xfrm>
            <a:off x="3268458" y="2582204"/>
            <a:ext cx="101303" cy="40349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67" name="직사각형 166">
            <a:extLst>
              <a:ext uri="{FF2B5EF4-FFF2-40B4-BE49-F238E27FC236}">
                <a16:creationId xmlns:a16="http://schemas.microsoft.com/office/drawing/2014/main" id="{B61B59CB-46DB-419A-A842-3CE03C58CDEC}"/>
              </a:ext>
            </a:extLst>
          </p:cNvPr>
          <p:cNvSpPr/>
          <p:nvPr/>
        </p:nvSpPr>
        <p:spPr>
          <a:xfrm>
            <a:off x="3278199" y="3316363"/>
            <a:ext cx="101303" cy="403490"/>
          </a:xfrm>
          <a:prstGeom prst="rect">
            <a:avLst/>
          </a:prstGeom>
          <a:pattFill prst="wdDnDiag">
            <a:fgClr>
              <a:schemeClr val="dk1"/>
            </a:fgClr>
            <a:bgClr>
              <a:schemeClr val="bg1"/>
            </a:bgClr>
          </a:patt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67BA987B-F45D-4BBA-8645-6B02F2ED478D}"/>
              </a:ext>
            </a:extLst>
          </p:cNvPr>
          <p:cNvSpPr txBox="1"/>
          <p:nvPr/>
        </p:nvSpPr>
        <p:spPr>
          <a:xfrm>
            <a:off x="1387693" y="3316107"/>
            <a:ext cx="15482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/>
              <a:t>플로우 </a:t>
            </a:r>
            <a:r>
              <a:rPr lang="en-US" altLang="ko-KR" sz="1400" b="1" dirty="0"/>
              <a:t>#2</a:t>
            </a:r>
            <a:endParaRPr lang="ko-KR" altLang="en-US" sz="1400" b="1" dirty="0"/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0D8B1A66-DA73-4B9C-AF9A-B339345380A4}"/>
              </a:ext>
            </a:extLst>
          </p:cNvPr>
          <p:cNvSpPr txBox="1"/>
          <p:nvPr/>
        </p:nvSpPr>
        <p:spPr>
          <a:xfrm>
            <a:off x="1408052" y="2572841"/>
            <a:ext cx="15482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/>
              <a:t>플로우 </a:t>
            </a:r>
            <a:r>
              <a:rPr lang="en-US" altLang="ko-KR" sz="1400" b="1" dirty="0"/>
              <a:t>#1</a:t>
            </a:r>
            <a:endParaRPr lang="ko-KR" altLang="en-US" sz="1400" b="1" dirty="0"/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E452E15E-6B52-411E-89A9-E5BBC613DAD6}"/>
              </a:ext>
            </a:extLst>
          </p:cNvPr>
          <p:cNvSpPr txBox="1"/>
          <p:nvPr/>
        </p:nvSpPr>
        <p:spPr>
          <a:xfrm>
            <a:off x="8226204" y="4096121"/>
            <a:ext cx="510375" cy="4091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/>
              <a:t>t</a:t>
            </a:r>
            <a:endParaRPr lang="ko-KR" altLang="en-US" sz="1200" b="1" dirty="0"/>
          </a:p>
        </p:txBody>
      </p:sp>
      <p:sp>
        <p:nvSpPr>
          <p:cNvPr id="211" name="직사각형 210">
            <a:extLst>
              <a:ext uri="{FF2B5EF4-FFF2-40B4-BE49-F238E27FC236}">
                <a16:creationId xmlns:a16="http://schemas.microsoft.com/office/drawing/2014/main" id="{F0CE9D11-AFC7-44BD-9D6B-63A43FAF95EE}"/>
              </a:ext>
            </a:extLst>
          </p:cNvPr>
          <p:cNvSpPr/>
          <p:nvPr/>
        </p:nvSpPr>
        <p:spPr>
          <a:xfrm>
            <a:off x="3410376" y="2582204"/>
            <a:ext cx="101303" cy="40349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16" name="직사각형 215">
            <a:extLst>
              <a:ext uri="{FF2B5EF4-FFF2-40B4-BE49-F238E27FC236}">
                <a16:creationId xmlns:a16="http://schemas.microsoft.com/office/drawing/2014/main" id="{A22F3323-F80E-4B9D-97E8-0B368A249807}"/>
              </a:ext>
            </a:extLst>
          </p:cNvPr>
          <p:cNvSpPr/>
          <p:nvPr/>
        </p:nvSpPr>
        <p:spPr>
          <a:xfrm>
            <a:off x="5096964" y="2582204"/>
            <a:ext cx="101303" cy="40349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17" name="직사각형 216">
            <a:extLst>
              <a:ext uri="{FF2B5EF4-FFF2-40B4-BE49-F238E27FC236}">
                <a16:creationId xmlns:a16="http://schemas.microsoft.com/office/drawing/2014/main" id="{E00D8B24-2F36-4C96-86B1-E5B80A3BA042}"/>
              </a:ext>
            </a:extLst>
          </p:cNvPr>
          <p:cNvSpPr/>
          <p:nvPr/>
        </p:nvSpPr>
        <p:spPr>
          <a:xfrm>
            <a:off x="5238741" y="2582204"/>
            <a:ext cx="101303" cy="40349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18" name="직사각형 217">
            <a:extLst>
              <a:ext uri="{FF2B5EF4-FFF2-40B4-BE49-F238E27FC236}">
                <a16:creationId xmlns:a16="http://schemas.microsoft.com/office/drawing/2014/main" id="{7891D99B-039D-4921-A1B3-B218A5748ECF}"/>
              </a:ext>
            </a:extLst>
          </p:cNvPr>
          <p:cNvSpPr/>
          <p:nvPr/>
        </p:nvSpPr>
        <p:spPr>
          <a:xfrm>
            <a:off x="6922664" y="2582204"/>
            <a:ext cx="101303" cy="40349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19" name="직사각형 218">
            <a:extLst>
              <a:ext uri="{FF2B5EF4-FFF2-40B4-BE49-F238E27FC236}">
                <a16:creationId xmlns:a16="http://schemas.microsoft.com/office/drawing/2014/main" id="{5EA1B381-FABF-42FA-A571-95A6F713414A}"/>
              </a:ext>
            </a:extLst>
          </p:cNvPr>
          <p:cNvSpPr/>
          <p:nvPr/>
        </p:nvSpPr>
        <p:spPr>
          <a:xfrm>
            <a:off x="7055563" y="2582204"/>
            <a:ext cx="101303" cy="40349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20" name="직사각형 219">
            <a:extLst>
              <a:ext uri="{FF2B5EF4-FFF2-40B4-BE49-F238E27FC236}">
                <a16:creationId xmlns:a16="http://schemas.microsoft.com/office/drawing/2014/main" id="{F87A0157-441A-40D3-AA95-4FE6A815B790}"/>
              </a:ext>
            </a:extLst>
          </p:cNvPr>
          <p:cNvSpPr/>
          <p:nvPr/>
        </p:nvSpPr>
        <p:spPr>
          <a:xfrm>
            <a:off x="3419254" y="3316363"/>
            <a:ext cx="101303" cy="403490"/>
          </a:xfrm>
          <a:prstGeom prst="rect">
            <a:avLst/>
          </a:prstGeom>
          <a:pattFill prst="wdDnDiag">
            <a:fgClr>
              <a:schemeClr val="dk1"/>
            </a:fgClr>
            <a:bgClr>
              <a:schemeClr val="bg1"/>
            </a:bgClr>
          </a:patt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21" name="직사각형 220">
            <a:extLst>
              <a:ext uri="{FF2B5EF4-FFF2-40B4-BE49-F238E27FC236}">
                <a16:creationId xmlns:a16="http://schemas.microsoft.com/office/drawing/2014/main" id="{EFBEC3B3-3D26-4D0A-8D54-6DC4736B69B2}"/>
              </a:ext>
            </a:extLst>
          </p:cNvPr>
          <p:cNvSpPr/>
          <p:nvPr/>
        </p:nvSpPr>
        <p:spPr>
          <a:xfrm>
            <a:off x="3560309" y="3316363"/>
            <a:ext cx="101303" cy="403490"/>
          </a:xfrm>
          <a:prstGeom prst="rect">
            <a:avLst/>
          </a:prstGeom>
          <a:pattFill prst="wdDnDiag">
            <a:fgClr>
              <a:schemeClr val="dk1"/>
            </a:fgClr>
            <a:bgClr>
              <a:schemeClr val="bg1"/>
            </a:bgClr>
          </a:patt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22" name="직사각형 221">
            <a:extLst>
              <a:ext uri="{FF2B5EF4-FFF2-40B4-BE49-F238E27FC236}">
                <a16:creationId xmlns:a16="http://schemas.microsoft.com/office/drawing/2014/main" id="{0CB1819B-C2F2-4ED1-A799-FD4B5C517A1D}"/>
              </a:ext>
            </a:extLst>
          </p:cNvPr>
          <p:cNvSpPr/>
          <p:nvPr/>
        </p:nvSpPr>
        <p:spPr>
          <a:xfrm>
            <a:off x="4289771" y="3316363"/>
            <a:ext cx="101303" cy="403490"/>
          </a:xfrm>
          <a:prstGeom prst="rect">
            <a:avLst/>
          </a:prstGeom>
          <a:pattFill prst="wdDnDiag">
            <a:fgClr>
              <a:schemeClr val="dk1"/>
            </a:fgClr>
            <a:bgClr>
              <a:schemeClr val="bg1"/>
            </a:bgClr>
          </a:patt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23" name="직사각형 222">
            <a:extLst>
              <a:ext uri="{FF2B5EF4-FFF2-40B4-BE49-F238E27FC236}">
                <a16:creationId xmlns:a16="http://schemas.microsoft.com/office/drawing/2014/main" id="{09AC8930-38CD-4295-8FAA-3E003A51FA7A}"/>
              </a:ext>
            </a:extLst>
          </p:cNvPr>
          <p:cNvSpPr/>
          <p:nvPr/>
        </p:nvSpPr>
        <p:spPr>
          <a:xfrm>
            <a:off x="4432319" y="3316363"/>
            <a:ext cx="101303" cy="403490"/>
          </a:xfrm>
          <a:prstGeom prst="rect">
            <a:avLst/>
          </a:prstGeom>
          <a:pattFill prst="wdDnDiag">
            <a:fgClr>
              <a:schemeClr val="dk1"/>
            </a:fgClr>
            <a:bgClr>
              <a:schemeClr val="bg1"/>
            </a:bgClr>
          </a:patt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24" name="직사각형 223">
            <a:extLst>
              <a:ext uri="{FF2B5EF4-FFF2-40B4-BE49-F238E27FC236}">
                <a16:creationId xmlns:a16="http://schemas.microsoft.com/office/drawing/2014/main" id="{516590E6-8BF3-44BF-88AF-40A8B3C8D1BC}"/>
              </a:ext>
            </a:extLst>
          </p:cNvPr>
          <p:cNvSpPr/>
          <p:nvPr/>
        </p:nvSpPr>
        <p:spPr>
          <a:xfrm>
            <a:off x="4573715" y="3316363"/>
            <a:ext cx="101303" cy="403490"/>
          </a:xfrm>
          <a:prstGeom prst="rect">
            <a:avLst/>
          </a:prstGeom>
          <a:pattFill prst="wdDnDiag">
            <a:fgClr>
              <a:schemeClr val="dk1"/>
            </a:fgClr>
            <a:bgClr>
              <a:schemeClr val="bg1"/>
            </a:bgClr>
          </a:patt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25" name="직사각형 224">
            <a:extLst>
              <a:ext uri="{FF2B5EF4-FFF2-40B4-BE49-F238E27FC236}">
                <a16:creationId xmlns:a16="http://schemas.microsoft.com/office/drawing/2014/main" id="{99F46415-15FD-4DAF-8F11-6CAF8B072537}"/>
              </a:ext>
            </a:extLst>
          </p:cNvPr>
          <p:cNvSpPr/>
          <p:nvPr/>
        </p:nvSpPr>
        <p:spPr>
          <a:xfrm>
            <a:off x="5307936" y="3316363"/>
            <a:ext cx="101303" cy="403490"/>
          </a:xfrm>
          <a:prstGeom prst="rect">
            <a:avLst/>
          </a:prstGeom>
          <a:pattFill prst="wdDnDiag">
            <a:fgClr>
              <a:schemeClr val="dk1"/>
            </a:fgClr>
            <a:bgClr>
              <a:schemeClr val="bg1"/>
            </a:bgClr>
          </a:patt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26" name="직사각형 225">
            <a:extLst>
              <a:ext uri="{FF2B5EF4-FFF2-40B4-BE49-F238E27FC236}">
                <a16:creationId xmlns:a16="http://schemas.microsoft.com/office/drawing/2014/main" id="{9513810A-AA9A-4B9B-B082-4DB4B0618BDA}"/>
              </a:ext>
            </a:extLst>
          </p:cNvPr>
          <p:cNvSpPr/>
          <p:nvPr/>
        </p:nvSpPr>
        <p:spPr>
          <a:xfrm>
            <a:off x="5443076" y="3316363"/>
            <a:ext cx="101303" cy="403490"/>
          </a:xfrm>
          <a:prstGeom prst="rect">
            <a:avLst/>
          </a:prstGeom>
          <a:pattFill prst="wdDnDiag">
            <a:fgClr>
              <a:schemeClr val="dk1"/>
            </a:fgClr>
            <a:bgClr>
              <a:schemeClr val="bg1"/>
            </a:bgClr>
          </a:patt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29" name="직사각형 228">
            <a:extLst>
              <a:ext uri="{FF2B5EF4-FFF2-40B4-BE49-F238E27FC236}">
                <a16:creationId xmlns:a16="http://schemas.microsoft.com/office/drawing/2014/main" id="{ED0A3622-253C-4663-A226-4D0F9FC66B61}"/>
              </a:ext>
            </a:extLst>
          </p:cNvPr>
          <p:cNvSpPr/>
          <p:nvPr/>
        </p:nvSpPr>
        <p:spPr>
          <a:xfrm>
            <a:off x="5583929" y="3316363"/>
            <a:ext cx="101303" cy="403490"/>
          </a:xfrm>
          <a:prstGeom prst="rect">
            <a:avLst/>
          </a:prstGeom>
          <a:pattFill prst="wdDnDiag">
            <a:fgClr>
              <a:schemeClr val="dk1"/>
            </a:fgClr>
            <a:bgClr>
              <a:schemeClr val="bg1"/>
            </a:bgClr>
          </a:patt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30" name="직사각형 229">
            <a:extLst>
              <a:ext uri="{FF2B5EF4-FFF2-40B4-BE49-F238E27FC236}">
                <a16:creationId xmlns:a16="http://schemas.microsoft.com/office/drawing/2014/main" id="{8CAC7C76-0FCD-46ED-8162-EDEC1CF9DA41}"/>
              </a:ext>
            </a:extLst>
          </p:cNvPr>
          <p:cNvSpPr/>
          <p:nvPr/>
        </p:nvSpPr>
        <p:spPr>
          <a:xfrm>
            <a:off x="6309822" y="3316363"/>
            <a:ext cx="101303" cy="403490"/>
          </a:xfrm>
          <a:prstGeom prst="rect">
            <a:avLst/>
          </a:prstGeom>
          <a:pattFill prst="wdDnDiag">
            <a:fgClr>
              <a:schemeClr val="dk1"/>
            </a:fgClr>
            <a:bgClr>
              <a:schemeClr val="bg1"/>
            </a:bgClr>
          </a:patt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31" name="직사각형 230">
            <a:extLst>
              <a:ext uri="{FF2B5EF4-FFF2-40B4-BE49-F238E27FC236}">
                <a16:creationId xmlns:a16="http://schemas.microsoft.com/office/drawing/2014/main" id="{89DF8EFB-B746-4A4F-835C-33FD92C6D33B}"/>
              </a:ext>
            </a:extLst>
          </p:cNvPr>
          <p:cNvSpPr/>
          <p:nvPr/>
        </p:nvSpPr>
        <p:spPr>
          <a:xfrm>
            <a:off x="6452978" y="3316363"/>
            <a:ext cx="101303" cy="403490"/>
          </a:xfrm>
          <a:prstGeom prst="rect">
            <a:avLst/>
          </a:prstGeom>
          <a:pattFill prst="wdDnDiag">
            <a:fgClr>
              <a:schemeClr val="dk1"/>
            </a:fgClr>
            <a:bgClr>
              <a:schemeClr val="bg1"/>
            </a:bgClr>
          </a:patt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32" name="직사각형 231">
            <a:extLst>
              <a:ext uri="{FF2B5EF4-FFF2-40B4-BE49-F238E27FC236}">
                <a16:creationId xmlns:a16="http://schemas.microsoft.com/office/drawing/2014/main" id="{B1D2A4DB-E3A0-4876-9AB7-EED43DAD4A19}"/>
              </a:ext>
            </a:extLst>
          </p:cNvPr>
          <p:cNvSpPr/>
          <p:nvPr/>
        </p:nvSpPr>
        <p:spPr>
          <a:xfrm>
            <a:off x="6596134" y="3316363"/>
            <a:ext cx="101303" cy="403490"/>
          </a:xfrm>
          <a:prstGeom prst="rect">
            <a:avLst/>
          </a:prstGeom>
          <a:pattFill prst="wdDnDiag">
            <a:fgClr>
              <a:schemeClr val="dk1"/>
            </a:fgClr>
            <a:bgClr>
              <a:schemeClr val="bg1"/>
            </a:bgClr>
          </a:patt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33" name="직사각형 232">
            <a:extLst>
              <a:ext uri="{FF2B5EF4-FFF2-40B4-BE49-F238E27FC236}">
                <a16:creationId xmlns:a16="http://schemas.microsoft.com/office/drawing/2014/main" id="{ECCF1711-AD02-4C3B-B2C6-6A9640E200BA}"/>
              </a:ext>
            </a:extLst>
          </p:cNvPr>
          <p:cNvSpPr/>
          <p:nvPr/>
        </p:nvSpPr>
        <p:spPr>
          <a:xfrm>
            <a:off x="7319248" y="3316363"/>
            <a:ext cx="101303" cy="403490"/>
          </a:xfrm>
          <a:prstGeom prst="rect">
            <a:avLst/>
          </a:prstGeom>
          <a:pattFill prst="wdDnDiag">
            <a:fgClr>
              <a:schemeClr val="dk1"/>
            </a:fgClr>
            <a:bgClr>
              <a:schemeClr val="bg1"/>
            </a:bgClr>
          </a:patt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34" name="직사각형 233">
            <a:extLst>
              <a:ext uri="{FF2B5EF4-FFF2-40B4-BE49-F238E27FC236}">
                <a16:creationId xmlns:a16="http://schemas.microsoft.com/office/drawing/2014/main" id="{3FB43656-CACF-4CDC-965A-BFC66FC7D17A}"/>
              </a:ext>
            </a:extLst>
          </p:cNvPr>
          <p:cNvSpPr/>
          <p:nvPr/>
        </p:nvSpPr>
        <p:spPr>
          <a:xfrm>
            <a:off x="7460963" y="3316363"/>
            <a:ext cx="101303" cy="403490"/>
          </a:xfrm>
          <a:prstGeom prst="rect">
            <a:avLst/>
          </a:prstGeom>
          <a:pattFill prst="wdDnDiag">
            <a:fgClr>
              <a:schemeClr val="dk1"/>
            </a:fgClr>
            <a:bgClr>
              <a:schemeClr val="bg1"/>
            </a:bgClr>
          </a:patt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35" name="직사각형 234">
            <a:extLst>
              <a:ext uri="{FF2B5EF4-FFF2-40B4-BE49-F238E27FC236}">
                <a16:creationId xmlns:a16="http://schemas.microsoft.com/office/drawing/2014/main" id="{E7FD2630-716F-4594-83AD-E384103E602D}"/>
              </a:ext>
            </a:extLst>
          </p:cNvPr>
          <p:cNvSpPr/>
          <p:nvPr/>
        </p:nvSpPr>
        <p:spPr>
          <a:xfrm>
            <a:off x="7599283" y="3316363"/>
            <a:ext cx="101303" cy="403490"/>
          </a:xfrm>
          <a:prstGeom prst="rect">
            <a:avLst/>
          </a:prstGeom>
          <a:pattFill prst="wdDnDiag">
            <a:fgClr>
              <a:schemeClr val="dk1"/>
            </a:fgClr>
            <a:bgClr>
              <a:schemeClr val="bg1"/>
            </a:bgClr>
          </a:patt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43" name="왼쪽 대괄호 242">
            <a:extLst>
              <a:ext uri="{FF2B5EF4-FFF2-40B4-BE49-F238E27FC236}">
                <a16:creationId xmlns:a16="http://schemas.microsoft.com/office/drawing/2014/main" id="{4DBA6EE7-701B-4BD5-9B0B-C14D2C024854}"/>
              </a:ext>
            </a:extLst>
          </p:cNvPr>
          <p:cNvSpPr/>
          <p:nvPr/>
        </p:nvSpPr>
        <p:spPr>
          <a:xfrm rot="5400000">
            <a:off x="3293731" y="2338040"/>
            <a:ext cx="174386" cy="246356"/>
          </a:xfrm>
          <a:prstGeom prst="leftBracket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4" name="왼쪽 대괄호 243">
            <a:extLst>
              <a:ext uri="{FF2B5EF4-FFF2-40B4-BE49-F238E27FC236}">
                <a16:creationId xmlns:a16="http://schemas.microsoft.com/office/drawing/2014/main" id="{79F231C0-AE98-45AA-96E2-6D5ED44F4033}"/>
              </a:ext>
            </a:extLst>
          </p:cNvPr>
          <p:cNvSpPr/>
          <p:nvPr/>
        </p:nvSpPr>
        <p:spPr>
          <a:xfrm rot="5400000">
            <a:off x="3392950" y="2984033"/>
            <a:ext cx="133453" cy="403862"/>
          </a:xfrm>
          <a:prstGeom prst="leftBracket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6" name="직선 화살표 연결선 245">
            <a:extLst>
              <a:ext uri="{FF2B5EF4-FFF2-40B4-BE49-F238E27FC236}">
                <a16:creationId xmlns:a16="http://schemas.microsoft.com/office/drawing/2014/main" id="{01A15835-EE37-4C32-B04F-F6E91D840501}"/>
              </a:ext>
            </a:extLst>
          </p:cNvPr>
          <p:cNvCxnSpPr>
            <a:cxnSpLocks/>
            <a:stCxn id="211" idx="3"/>
            <a:endCxn id="216" idx="1"/>
          </p:cNvCxnSpPr>
          <p:nvPr/>
        </p:nvCxnSpPr>
        <p:spPr>
          <a:xfrm>
            <a:off x="3511679" y="2783949"/>
            <a:ext cx="158528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7" name="직선 화살표 연결선 246">
            <a:extLst>
              <a:ext uri="{FF2B5EF4-FFF2-40B4-BE49-F238E27FC236}">
                <a16:creationId xmlns:a16="http://schemas.microsoft.com/office/drawing/2014/main" id="{ECF6535F-3595-4C12-A552-0FA4CDDD1394}"/>
              </a:ext>
            </a:extLst>
          </p:cNvPr>
          <p:cNvCxnSpPr>
            <a:cxnSpLocks/>
            <a:stCxn id="221" idx="3"/>
            <a:endCxn id="222" idx="1"/>
          </p:cNvCxnSpPr>
          <p:nvPr/>
        </p:nvCxnSpPr>
        <p:spPr>
          <a:xfrm>
            <a:off x="3661612" y="3518108"/>
            <a:ext cx="62815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2C19D464-F769-4D7B-B389-C265F9635C72}"/>
                  </a:ext>
                </a:extLst>
              </p:cNvPr>
              <p:cNvSpPr txBox="1"/>
              <p:nvPr/>
            </p:nvSpPr>
            <p:spPr>
              <a:xfrm>
                <a:off x="4072204" y="2518074"/>
                <a:ext cx="469389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05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050" b="1" i="1" smtClean="0"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en-US" altLang="ko-KR" sz="105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ko-KR" altLang="en-US" sz="1050" b="1" dirty="0"/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2C19D464-F769-4D7B-B389-C265F9635C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2204" y="2518074"/>
                <a:ext cx="469389" cy="25391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176064B1-F4F2-4643-8F9D-98CAC049E2D2}"/>
                  </a:ext>
                </a:extLst>
              </p:cNvPr>
              <p:cNvSpPr txBox="1"/>
              <p:nvPr/>
            </p:nvSpPr>
            <p:spPr>
              <a:xfrm>
                <a:off x="3767277" y="3276154"/>
                <a:ext cx="469389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05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050" b="1" i="1" smtClean="0"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en-US" altLang="ko-KR" sz="105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ko-KR" altLang="en-US" sz="1050" b="1" dirty="0"/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176064B1-F4F2-4643-8F9D-98CAC049E2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7277" y="3276154"/>
                <a:ext cx="469389" cy="25391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486E8A5E-B6D1-4BAC-9B11-E8DFE3A7C42C}"/>
                  </a:ext>
                </a:extLst>
              </p:cNvPr>
              <p:cNvSpPr txBox="1"/>
              <p:nvPr/>
            </p:nvSpPr>
            <p:spPr>
              <a:xfrm>
                <a:off x="1850109" y="4230410"/>
                <a:ext cx="7467640" cy="20240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sym typeface="Wingdings" panose="05000000000000000000" pitchFamily="2" charset="2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sym typeface="Wingdings" panose="05000000000000000000" pitchFamily="2" charset="2"/>
                            </a:rPr>
                            <m:t>𝑃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sym typeface="Wingdings" panose="05000000000000000000" pitchFamily="2" charset="2"/>
                            </a:rPr>
                            <m:t>𝑖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sym typeface="Wingdings" panose="05000000000000000000" pitchFamily="2" charset="2"/>
                            </a:rPr>
                            <m:t>,   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sym typeface="Wingdings" panose="05000000000000000000" pitchFamily="2" charset="2"/>
                            </a:rPr>
                            <m:t>𝑡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  <a:ea typeface="맑은 고딕" panose="020B0503020000020004" pitchFamily="50" charset="-127"/>
                          <a:sym typeface="Wingdings" panose="05000000000000000000" pitchFamily="2" charset="2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sym typeface="Wingdings" panose="05000000000000000000" pitchFamily="2" charset="2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sym typeface="Wingdings" panose="05000000000000000000" pitchFamily="2" charset="2"/>
                                </a:rPr>
                              </m:ctrlPr>
                            </m:eqArrPr>
                            <m:e>
                              <m:d>
                                <m:d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sym typeface="Wingdings" panose="05000000000000000000" pitchFamily="2" charset="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sym typeface="Wingdings" panose="05000000000000000000" pitchFamily="2" charset="2"/>
                                    </a:rPr>
                                    <m:t>1−</m:t>
                                  </m:r>
                                  <m:r>
                                    <a:rPr lang="ko-KR" altLang="en-US" i="1" smtClean="0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sym typeface="Wingdings" panose="05000000000000000000" pitchFamily="2" charset="2"/>
                                    </a:rPr>
                                    <m:t>𝛼</m:t>
                                  </m:r>
                                  <m:f>
                                    <m:f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  <a:ea typeface="맑은 고딕" panose="020B0503020000020004" pitchFamily="50" charset="-127"/>
                                          <a:sym typeface="Wingdings" panose="05000000000000000000" pitchFamily="2" charset="2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  <a:ea typeface="맑은 고딕" panose="020B0503020000020004" pitchFamily="50" charset="-127"/>
                                              <a:sym typeface="Wingdings" panose="05000000000000000000" pitchFamily="2" charset="2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  <a:ea typeface="맑은 고딕" panose="020B0503020000020004" pitchFamily="50" charset="-127"/>
                                              <a:sym typeface="Wingdings" panose="05000000000000000000" pitchFamily="2" charset="2"/>
                                            </a:rPr>
                                            <m:t>𝑆</m:t>
                                          </m:r>
                                        </m:e>
                                        <m:sub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  <a:ea typeface="맑은 고딕" panose="020B0503020000020004" pitchFamily="50" charset="-127"/>
                                              <a:sym typeface="Wingdings" panose="05000000000000000000" pitchFamily="2" charset="2"/>
                                            </a:rPr>
                                            <m:t>𝑖</m:t>
                                          </m:r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  <a:ea typeface="맑은 고딕" panose="020B0503020000020004" pitchFamily="50" charset="-127"/>
                                              <a:sym typeface="Wingdings" panose="05000000000000000000" pitchFamily="2" charset="2"/>
                                            </a:rPr>
                                            <m:t>,   </m:t>
                                          </m:r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  <a:ea typeface="맑은 고딕" panose="020B0503020000020004" pitchFamily="50" charset="-127"/>
                                              <a:sym typeface="Wingdings" panose="05000000000000000000" pitchFamily="2" charset="2"/>
                                            </a:rPr>
                                            <m:t>𝑡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  <a:ea typeface="맑은 고딕" panose="020B0503020000020004" pitchFamily="50" charset="-127"/>
                                              <a:sym typeface="Wingdings" panose="05000000000000000000" pitchFamily="2" charset="2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  <a:ea typeface="맑은 고딕" panose="020B0503020000020004" pitchFamily="50" charset="-127"/>
                                              <a:sym typeface="Wingdings" panose="05000000000000000000" pitchFamily="2" charset="2"/>
                                            </a:rPr>
                                            <m:t>𝑃</m:t>
                                          </m:r>
                                        </m:e>
                                        <m:sub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  <a:ea typeface="맑은 고딕" panose="020B0503020000020004" pitchFamily="50" charset="-127"/>
                                              <a:sym typeface="Wingdings" panose="05000000000000000000" pitchFamily="2" charset="2"/>
                                            </a:rPr>
                                            <m:t>𝑖</m:t>
                                          </m:r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  <a:ea typeface="맑은 고딕" panose="020B0503020000020004" pitchFamily="50" charset="-127"/>
                                              <a:sym typeface="Wingdings" panose="05000000000000000000" pitchFamily="2" charset="2"/>
                                            </a:rPr>
                                            <m:t>,   </m:t>
                                          </m:r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  <a:ea typeface="맑은 고딕" panose="020B0503020000020004" pitchFamily="50" charset="-127"/>
                                              <a:sym typeface="Wingdings" panose="05000000000000000000" pitchFamily="2" charset="2"/>
                                            </a:rPr>
                                            <m:t>𝑡</m:t>
                                          </m:r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  <a:ea typeface="맑은 고딕" panose="020B0503020000020004" pitchFamily="50" charset="-127"/>
                                              <a:sym typeface="Wingdings" panose="05000000000000000000" pitchFamily="2" charset="2"/>
                                            </a:rPr>
                                            <m:t>−1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d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sym typeface="Wingdings" panose="05000000000000000000" pitchFamily="2" charset="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sym typeface="Wingdings" panose="05000000000000000000" pitchFamily="2" charset="2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sym typeface="Wingdings" panose="05000000000000000000" pitchFamily="2" charset="2"/>
                                    </a:rPr>
                                    <m:t>𝑖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sym typeface="Wingdings" panose="05000000000000000000" pitchFamily="2" charset="2"/>
                                    </a:rPr>
                                    <m:t>,   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sym typeface="Wingdings" panose="05000000000000000000" pitchFamily="2" charset="2"/>
                                    </a:rPr>
                                    <m:t>𝑡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sym typeface="Wingdings" panose="05000000000000000000" pitchFamily="2" charset="2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sym typeface="Wingdings" panose="05000000000000000000" pitchFamily="2" charset="2"/>
                                </a:rPr>
                                <m:t>+</m:t>
                              </m:r>
                              <m:d>
                                <m:d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sym typeface="Wingdings" panose="05000000000000000000" pitchFamily="2" charset="2"/>
                                    </a:rPr>
                                  </m:ctrlPr>
                                </m:dPr>
                                <m:e>
                                  <m:r>
                                    <a:rPr lang="ko-KR" altLang="en-US" i="1" smtClean="0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sym typeface="Wingdings" panose="05000000000000000000" pitchFamily="2" charset="2"/>
                                    </a:rPr>
                                    <m:t>𝛼</m:t>
                                  </m:r>
                                  <m:f>
                                    <m:f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  <a:ea typeface="맑은 고딕" panose="020B0503020000020004" pitchFamily="50" charset="-127"/>
                                          <a:sym typeface="Wingdings" panose="05000000000000000000" pitchFamily="2" charset="2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  <a:ea typeface="맑은 고딕" panose="020B0503020000020004" pitchFamily="50" charset="-127"/>
                                              <a:sym typeface="Wingdings" panose="05000000000000000000" pitchFamily="2" charset="2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  <a:ea typeface="맑은 고딕" panose="020B0503020000020004" pitchFamily="50" charset="-127"/>
                                              <a:sym typeface="Wingdings" panose="05000000000000000000" pitchFamily="2" charset="2"/>
                                            </a:rPr>
                                            <m:t>𝑆</m:t>
                                          </m:r>
                                        </m:e>
                                        <m:sub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  <a:ea typeface="맑은 고딕" panose="020B0503020000020004" pitchFamily="50" charset="-127"/>
                                              <a:sym typeface="Wingdings" panose="05000000000000000000" pitchFamily="2" charset="2"/>
                                            </a:rPr>
                                            <m:t>𝑖</m:t>
                                          </m:r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  <a:ea typeface="맑은 고딕" panose="020B0503020000020004" pitchFamily="50" charset="-127"/>
                                              <a:sym typeface="Wingdings" panose="05000000000000000000" pitchFamily="2" charset="2"/>
                                            </a:rPr>
                                            <m:t>,   </m:t>
                                          </m:r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  <a:ea typeface="맑은 고딕" panose="020B0503020000020004" pitchFamily="50" charset="-127"/>
                                              <a:sym typeface="Wingdings" panose="05000000000000000000" pitchFamily="2" charset="2"/>
                                            </a:rPr>
                                            <m:t>𝑡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  <a:ea typeface="맑은 고딕" panose="020B0503020000020004" pitchFamily="50" charset="-127"/>
                                              <a:sym typeface="Wingdings" panose="05000000000000000000" pitchFamily="2" charset="2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  <a:ea typeface="맑은 고딕" panose="020B0503020000020004" pitchFamily="50" charset="-127"/>
                                              <a:sym typeface="Wingdings" panose="05000000000000000000" pitchFamily="2" charset="2"/>
                                            </a:rPr>
                                            <m:t>𝑃</m:t>
                                          </m:r>
                                        </m:e>
                                        <m:sub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  <a:ea typeface="맑은 고딕" panose="020B0503020000020004" pitchFamily="50" charset="-127"/>
                                              <a:sym typeface="Wingdings" panose="05000000000000000000" pitchFamily="2" charset="2"/>
                                            </a:rPr>
                                            <m:t>𝑖</m:t>
                                          </m:r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  <a:ea typeface="맑은 고딕" panose="020B0503020000020004" pitchFamily="50" charset="-127"/>
                                              <a:sym typeface="Wingdings" panose="05000000000000000000" pitchFamily="2" charset="2"/>
                                            </a:rPr>
                                            <m:t>,   </m:t>
                                          </m:r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  <a:ea typeface="맑은 고딕" panose="020B0503020000020004" pitchFamily="50" charset="-127"/>
                                              <a:sym typeface="Wingdings" panose="05000000000000000000" pitchFamily="2" charset="2"/>
                                            </a:rPr>
                                            <m:t>𝑡</m:t>
                                          </m:r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  <a:ea typeface="맑은 고딕" panose="020B0503020000020004" pitchFamily="50" charset="-127"/>
                                              <a:sym typeface="Wingdings" panose="05000000000000000000" pitchFamily="2" charset="2"/>
                                            </a:rPr>
                                            <m:t>−1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d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sym typeface="Wingdings" panose="05000000000000000000" pitchFamily="2" charset="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sym typeface="Wingdings" panose="05000000000000000000" pitchFamily="2" charset="2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sym typeface="Wingdings" panose="05000000000000000000" pitchFamily="2" charset="2"/>
                                    </a:rPr>
                                    <m:t>𝑖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sym typeface="Wingdings" panose="05000000000000000000" pitchFamily="2" charset="2"/>
                                    </a:rPr>
                                    <m:t>,   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sym typeface="Wingdings" panose="05000000000000000000" pitchFamily="2" charset="2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sym typeface="Wingdings" panose="05000000000000000000" pitchFamily="2" charset="2"/>
                                </a:rPr>
                                <m:t>,   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sym typeface="Wingdings" panose="05000000000000000000" pitchFamily="2" charset="2"/>
                                </a:rPr>
                                <m:t>𝑖𝑓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sym typeface="Wingdings" panose="05000000000000000000" pitchFamily="2" charset="2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sym typeface="Wingdings" panose="05000000000000000000" pitchFamily="2" charset="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sym typeface="Wingdings" panose="05000000000000000000" pitchFamily="2" charset="2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sym typeface="Wingdings" panose="05000000000000000000" pitchFamily="2" charset="2"/>
                                    </a:rPr>
                                    <m:t>𝑖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sym typeface="Wingdings" panose="05000000000000000000" pitchFamily="2" charset="2"/>
                                    </a:rPr>
                                    <m:t>,   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sym typeface="Wingdings" panose="05000000000000000000" pitchFamily="2" charset="2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sym typeface="Wingdings" panose="05000000000000000000" pitchFamily="2" charset="2"/>
                                </a:rPr>
                                <m:t>&lt; 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sym typeface="Wingdings" panose="05000000000000000000" pitchFamily="2" charset="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sym typeface="Wingdings" panose="05000000000000000000" pitchFamily="2" charset="2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sym typeface="Wingdings" panose="05000000000000000000" pitchFamily="2" charset="2"/>
                                    </a:rPr>
                                    <m:t>𝑖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sym typeface="Wingdings" panose="05000000000000000000" pitchFamily="2" charset="2"/>
                                    </a:rPr>
                                    <m:t>,   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sym typeface="Wingdings" panose="05000000000000000000" pitchFamily="2" charset="2"/>
                                    </a:rPr>
                                    <m:t>𝑡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sym typeface="Wingdings" panose="05000000000000000000" pitchFamily="2" charset="2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  <m:e>
                              <m:eqArr>
                                <m:eqArr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/>
                                <m:e>
                                  <m:d>
                                    <m:d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1−</m:t>
                                      </m:r>
                                      <m:r>
                                        <a:rPr lang="ko-KR" altLang="en-US" b="0" i="1" smtClean="0"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</m:d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  <a:ea typeface="맑은 고딕" panose="020B0503020000020004" pitchFamily="50" charset="-127"/>
                                          <a:sym typeface="Wingdings" panose="05000000000000000000" pitchFamily="2" charset="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  <a:ea typeface="맑은 고딕" panose="020B0503020000020004" pitchFamily="50" charset="-127"/>
                                          <a:sym typeface="Wingdings" panose="05000000000000000000" pitchFamily="2" charset="2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  <a:ea typeface="맑은 고딕" panose="020B0503020000020004" pitchFamily="50" charset="-127"/>
                                          <a:sym typeface="Wingdings" panose="05000000000000000000" pitchFamily="2" charset="2"/>
                                        </a:rPr>
                                        <m:t>𝑖</m:t>
                                      </m:r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  <a:ea typeface="맑은 고딕" panose="020B0503020000020004" pitchFamily="50" charset="-127"/>
                                          <a:sym typeface="Wingdings" panose="05000000000000000000" pitchFamily="2" charset="2"/>
                                        </a:rPr>
                                        <m:t>,   </m:t>
                                      </m:r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  <a:ea typeface="맑은 고딕" panose="020B0503020000020004" pitchFamily="50" charset="-127"/>
                                          <a:sym typeface="Wingdings" panose="05000000000000000000" pitchFamily="2" charset="2"/>
                                        </a:rPr>
                                        <m:t>𝑡</m:t>
                                      </m:r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  <a:ea typeface="맑은 고딕" panose="020B0503020000020004" pitchFamily="50" charset="-127"/>
                                          <a:sym typeface="Wingdings" panose="05000000000000000000" pitchFamily="2" charset="2"/>
                                        </a:rPr>
                                        <m:t>−1</m:t>
                                      </m:r>
                                    </m:sub>
                                  </m:s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sym typeface="Wingdings" panose="05000000000000000000" pitchFamily="2" charset="2"/>
                                    </a:rPr>
                                    <m:t>+ </m:t>
                                  </m:r>
                                  <m:r>
                                    <a:rPr lang="ko-KR" altLang="en-US" b="0" i="1" smtClean="0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sym typeface="Wingdings" panose="05000000000000000000" pitchFamily="2" charset="2"/>
                                    </a:rPr>
                                    <m:t>𝛼</m:t>
                                  </m:r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  <a:ea typeface="맑은 고딕" panose="020B0503020000020004" pitchFamily="50" charset="-127"/>
                                          <a:sym typeface="Wingdings" panose="05000000000000000000" pitchFamily="2" charset="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  <a:ea typeface="맑은 고딕" panose="020B0503020000020004" pitchFamily="50" charset="-127"/>
                                          <a:sym typeface="Wingdings" panose="05000000000000000000" pitchFamily="2" charset="2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  <a:ea typeface="맑은 고딕" panose="020B0503020000020004" pitchFamily="50" charset="-127"/>
                                          <a:sym typeface="Wingdings" panose="05000000000000000000" pitchFamily="2" charset="2"/>
                                        </a:rPr>
                                        <m:t>𝑖</m:t>
                                      </m:r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  <a:ea typeface="맑은 고딕" panose="020B0503020000020004" pitchFamily="50" charset="-127"/>
                                          <a:sym typeface="Wingdings" panose="05000000000000000000" pitchFamily="2" charset="2"/>
                                        </a:rPr>
                                        <m:t>,   </m:t>
                                      </m:r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  <a:ea typeface="맑은 고딕" panose="020B0503020000020004" pitchFamily="50" charset="-127"/>
                                          <a:sym typeface="Wingdings" panose="05000000000000000000" pitchFamily="2" charset="2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sym typeface="Wingdings" panose="05000000000000000000" pitchFamily="2" charset="2"/>
                                    </a:rPr>
                                    <m:t>,                         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sym typeface="Wingdings" panose="05000000000000000000" pitchFamily="2" charset="2"/>
                                    </a:rPr>
                                    <m:t>𝑂𝑡h𝑒𝑟𝑤𝑖𝑠𝑒</m:t>
                                  </m:r>
                                </m:e>
                              </m:eqArr>
                            </m:e>
                          </m:eqArr>
                        </m:e>
                      </m:d>
                    </m:oMath>
                  </m:oMathPara>
                </a14:m>
                <a:endParaRPr lang="en-US" altLang="ko-KR" b="0" dirty="0">
                  <a:latin typeface="Franklin Gothic Medium" panose="020B0603020102020204" pitchFamily="34" charset="0"/>
                  <a:ea typeface="맑은 고딕" panose="020B0503020000020004" pitchFamily="50" charset="-127"/>
                  <a:sym typeface="Wingdings" panose="05000000000000000000" pitchFamily="2" charset="2"/>
                </a:endParaRPr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486E8A5E-B6D1-4BAC-9B11-E8DFE3A7C4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0109" y="4230410"/>
                <a:ext cx="7467640" cy="202401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직사각형 1">
                <a:extLst>
                  <a:ext uri="{FF2B5EF4-FFF2-40B4-BE49-F238E27FC236}">
                    <a16:creationId xmlns:a16="http://schemas.microsoft.com/office/drawing/2014/main" id="{4A00C830-6328-44BC-B686-86963AC97544}"/>
                  </a:ext>
                </a:extLst>
              </p:cNvPr>
              <p:cNvSpPr/>
              <p:nvPr/>
            </p:nvSpPr>
            <p:spPr>
              <a:xfrm>
                <a:off x="1543240" y="4344723"/>
                <a:ext cx="187756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ea typeface="맑은 고딕" panose="020B0503020000020004" pitchFamily="50" charset="-127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맑은 고딕" panose="020B0503020000020004" pitchFamily="50" charset="-127"/>
                            <a:sym typeface="Wingdings" panose="05000000000000000000" pitchFamily="2" charset="2"/>
                          </a:rPr>
                          <m:t>𝑃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  <a:ea typeface="맑은 고딕" panose="020B0503020000020004" pitchFamily="50" charset="-127"/>
                            <a:sym typeface="Wingdings" panose="05000000000000000000" pitchFamily="2" charset="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dirty="0">
                    <a:latin typeface="Franklin Gothic Medium" panose="020B0603020102020204" pitchFamily="34" charset="0"/>
                    <a:ea typeface="맑은 고딕" panose="020B0503020000020004" pitchFamily="50" charset="-127"/>
                    <a:sym typeface="Wingdings" panose="05000000000000000000" pitchFamily="2" charset="2"/>
                  </a:rPr>
                  <a:t> </a:t>
                </a:r>
                <a:r>
                  <a:rPr lang="ko-KR" altLang="en-US" dirty="0">
                    <a:latin typeface="Franklin Gothic Medium" panose="020B0603020102020204" pitchFamily="34" charset="0"/>
                    <a:ea typeface="맑은 고딕" panose="020B0503020000020004" pitchFamily="50" charset="-127"/>
                    <a:sym typeface="Wingdings" panose="05000000000000000000" pitchFamily="2" charset="2"/>
                  </a:rPr>
                  <a:t>업데이트 수식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2" name="직사각형 1">
                <a:extLst>
                  <a:ext uri="{FF2B5EF4-FFF2-40B4-BE49-F238E27FC236}">
                    <a16:creationId xmlns:a16="http://schemas.microsoft.com/office/drawing/2014/main" id="{4A00C830-6328-44BC-B686-86963AC9754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3240" y="4344723"/>
                <a:ext cx="1877565" cy="369332"/>
              </a:xfrm>
              <a:prstGeom prst="rect">
                <a:avLst/>
              </a:prstGeom>
              <a:blipFill>
                <a:blip r:embed="rId6"/>
                <a:stretch>
                  <a:fillRect t="-10000" r="-2273" b="-2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EF6FFAE0-863A-43CC-B267-F01DED88840F}"/>
              </a:ext>
            </a:extLst>
          </p:cNvPr>
          <p:cNvCxnSpPr>
            <a:cxnSpLocks/>
          </p:cNvCxnSpPr>
          <p:nvPr/>
        </p:nvCxnSpPr>
        <p:spPr>
          <a:xfrm>
            <a:off x="8481392" y="2519859"/>
            <a:ext cx="0" cy="1531554"/>
          </a:xfrm>
          <a:prstGeom prst="line">
            <a:avLst/>
          </a:prstGeom>
          <a:ln w="19050">
            <a:solidFill>
              <a:srgbClr val="FF0000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AF7B8549-82C9-4CC6-BC77-284341BC6BAE}"/>
              </a:ext>
            </a:extLst>
          </p:cNvPr>
          <p:cNvSpPr txBox="1"/>
          <p:nvPr/>
        </p:nvSpPr>
        <p:spPr>
          <a:xfrm>
            <a:off x="7469344" y="2391579"/>
            <a:ext cx="46938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b="1" dirty="0"/>
              <a:t>w1</a:t>
            </a:r>
            <a:endParaRPr lang="ko-KR" altLang="en-US" sz="1050" b="1" dirty="0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837E09C8-E00E-41A1-B9CD-BA12974D4B4C}"/>
              </a:ext>
            </a:extLst>
          </p:cNvPr>
          <p:cNvCxnSpPr>
            <a:cxnSpLocks/>
          </p:cNvCxnSpPr>
          <p:nvPr/>
        </p:nvCxnSpPr>
        <p:spPr>
          <a:xfrm>
            <a:off x="7176679" y="2679709"/>
            <a:ext cx="1304712" cy="0"/>
          </a:xfrm>
          <a:prstGeom prst="straightConnector1">
            <a:avLst/>
          </a:prstGeom>
          <a:ln w="95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DA9F20F9-14CC-48D8-ACEE-CAD1BEAED929}"/>
              </a:ext>
            </a:extLst>
          </p:cNvPr>
          <p:cNvCxnSpPr>
            <a:cxnSpLocks/>
          </p:cNvCxnSpPr>
          <p:nvPr/>
        </p:nvCxnSpPr>
        <p:spPr>
          <a:xfrm>
            <a:off x="7189946" y="2783949"/>
            <a:ext cx="158528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339A2F0B-0C66-415C-973E-D818D299DE5A}"/>
              </a:ext>
            </a:extLst>
          </p:cNvPr>
          <p:cNvCxnSpPr>
            <a:cxnSpLocks/>
          </p:cNvCxnSpPr>
          <p:nvPr/>
        </p:nvCxnSpPr>
        <p:spPr>
          <a:xfrm>
            <a:off x="7714289" y="3427853"/>
            <a:ext cx="767102" cy="0"/>
          </a:xfrm>
          <a:prstGeom prst="straightConnector1">
            <a:avLst/>
          </a:prstGeom>
          <a:ln w="95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3222BF0D-6640-4B66-BA8E-4B42C5F0F824}"/>
              </a:ext>
            </a:extLst>
          </p:cNvPr>
          <p:cNvSpPr txBox="1"/>
          <p:nvPr/>
        </p:nvSpPr>
        <p:spPr>
          <a:xfrm>
            <a:off x="7870230" y="3168784"/>
            <a:ext cx="46938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b="1" dirty="0"/>
              <a:t>w2</a:t>
            </a:r>
            <a:endParaRPr lang="ko-KR" altLang="en-US" sz="1050" b="1" dirty="0"/>
          </a:p>
        </p:txBody>
      </p: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8846F114-AA69-4B88-BC7F-BEE05B3CE776}"/>
              </a:ext>
            </a:extLst>
          </p:cNvPr>
          <p:cNvCxnSpPr>
            <a:cxnSpLocks/>
          </p:cNvCxnSpPr>
          <p:nvPr/>
        </p:nvCxnSpPr>
        <p:spPr>
          <a:xfrm>
            <a:off x="7717238" y="3573016"/>
            <a:ext cx="62815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B4BC653F-E779-41FC-92E0-EA301C054D3D}"/>
                  </a:ext>
                </a:extLst>
              </p:cNvPr>
              <p:cNvSpPr txBox="1"/>
              <p:nvPr/>
            </p:nvSpPr>
            <p:spPr>
              <a:xfrm>
                <a:off x="8777365" y="2679709"/>
                <a:ext cx="469389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05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050" b="1" i="1" smtClean="0"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en-US" altLang="ko-KR" sz="105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ko-KR" altLang="en-US" sz="1050" b="1" dirty="0"/>
              </a:p>
            </p:txBody>
          </p:sp>
        </mc:Choice>
        <mc:Fallback xmlns="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B4BC653F-E779-41FC-92E0-EA301C054D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77365" y="2679709"/>
                <a:ext cx="469389" cy="25391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8C22D68E-8754-4A0D-911B-809AB54C1574}"/>
                  </a:ext>
                </a:extLst>
              </p:cNvPr>
              <p:cNvSpPr txBox="1"/>
              <p:nvPr/>
            </p:nvSpPr>
            <p:spPr>
              <a:xfrm>
                <a:off x="8267190" y="3446058"/>
                <a:ext cx="469389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05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050" b="1" i="1" smtClean="0"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en-US" altLang="ko-KR" sz="105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ko-KR" altLang="en-US" sz="1050" b="1" dirty="0"/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8C22D68E-8754-4A0D-911B-809AB54C15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7190" y="3446058"/>
                <a:ext cx="469389" cy="25391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47903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6460"/>
    </mc:Choice>
    <mc:Fallback xmlns="">
      <p:transition spd="slow" advTm="10646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45"/>
          <p:cNvSpPr txBox="1">
            <a:spLocks noChangeArrowheads="1"/>
          </p:cNvSpPr>
          <p:nvPr/>
        </p:nvSpPr>
        <p:spPr bwMode="auto">
          <a:xfrm>
            <a:off x="488504" y="-1"/>
            <a:ext cx="5904656" cy="83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/>
          <a:lstStyle/>
          <a:p>
            <a:r>
              <a:rPr lang="en-US" altLang="ko-KR" sz="4400" b="1" dirty="0">
                <a:solidFill>
                  <a:srgbClr val="000000"/>
                </a:solidFill>
                <a:latin typeface="Franklin Gothic Medium" panose="020B0603020102020204" pitchFamily="34" charset="0"/>
                <a:ea typeface="맑은 고딕" panose="020B0503020000020004" pitchFamily="50" charset="-127"/>
              </a:rPr>
              <a:t>4. Milestone</a:t>
            </a:r>
            <a:endParaRPr lang="ko-KR" altLang="en-US" sz="4400" b="1" dirty="0">
              <a:solidFill>
                <a:srgbClr val="000000"/>
              </a:solidFill>
              <a:latin typeface="Franklin Gothic Medium" panose="020B0603020102020204" pitchFamily="34" charset="0"/>
              <a:ea typeface="맑은 고딕" panose="020B0503020000020004" pitchFamily="50" charset="-127"/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C6292245-7590-4785-A0A9-A05FB615CB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9831280"/>
              </p:ext>
            </p:extLst>
          </p:nvPr>
        </p:nvGraphicFramePr>
        <p:xfrm>
          <a:off x="920552" y="1484784"/>
          <a:ext cx="7265333" cy="381623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62837">
                  <a:extLst>
                    <a:ext uri="{9D8B030D-6E8A-4147-A177-3AD203B41FA5}">
                      <a16:colId xmlns:a16="http://schemas.microsoft.com/office/drawing/2014/main" val="2640972377"/>
                    </a:ext>
                  </a:extLst>
                </a:gridCol>
                <a:gridCol w="343906">
                  <a:extLst>
                    <a:ext uri="{9D8B030D-6E8A-4147-A177-3AD203B41FA5}">
                      <a16:colId xmlns:a16="http://schemas.microsoft.com/office/drawing/2014/main" val="10173263"/>
                    </a:ext>
                  </a:extLst>
                </a:gridCol>
                <a:gridCol w="343906">
                  <a:extLst>
                    <a:ext uri="{9D8B030D-6E8A-4147-A177-3AD203B41FA5}">
                      <a16:colId xmlns:a16="http://schemas.microsoft.com/office/drawing/2014/main" val="3068099079"/>
                    </a:ext>
                  </a:extLst>
                </a:gridCol>
                <a:gridCol w="343906">
                  <a:extLst>
                    <a:ext uri="{9D8B030D-6E8A-4147-A177-3AD203B41FA5}">
                      <a16:colId xmlns:a16="http://schemas.microsoft.com/office/drawing/2014/main" val="1324271400"/>
                    </a:ext>
                  </a:extLst>
                </a:gridCol>
                <a:gridCol w="343906">
                  <a:extLst>
                    <a:ext uri="{9D8B030D-6E8A-4147-A177-3AD203B41FA5}">
                      <a16:colId xmlns:a16="http://schemas.microsoft.com/office/drawing/2014/main" val="2438019376"/>
                    </a:ext>
                  </a:extLst>
                </a:gridCol>
                <a:gridCol w="343906">
                  <a:extLst>
                    <a:ext uri="{9D8B030D-6E8A-4147-A177-3AD203B41FA5}">
                      <a16:colId xmlns:a16="http://schemas.microsoft.com/office/drawing/2014/main" val="3842171292"/>
                    </a:ext>
                  </a:extLst>
                </a:gridCol>
                <a:gridCol w="343906">
                  <a:extLst>
                    <a:ext uri="{9D8B030D-6E8A-4147-A177-3AD203B41FA5}">
                      <a16:colId xmlns:a16="http://schemas.microsoft.com/office/drawing/2014/main" val="644951775"/>
                    </a:ext>
                  </a:extLst>
                </a:gridCol>
                <a:gridCol w="343906">
                  <a:extLst>
                    <a:ext uri="{9D8B030D-6E8A-4147-A177-3AD203B41FA5}">
                      <a16:colId xmlns:a16="http://schemas.microsoft.com/office/drawing/2014/main" val="3250137235"/>
                    </a:ext>
                  </a:extLst>
                </a:gridCol>
                <a:gridCol w="343906">
                  <a:extLst>
                    <a:ext uri="{9D8B030D-6E8A-4147-A177-3AD203B41FA5}">
                      <a16:colId xmlns:a16="http://schemas.microsoft.com/office/drawing/2014/main" val="3633131591"/>
                    </a:ext>
                  </a:extLst>
                </a:gridCol>
                <a:gridCol w="343906">
                  <a:extLst>
                    <a:ext uri="{9D8B030D-6E8A-4147-A177-3AD203B41FA5}">
                      <a16:colId xmlns:a16="http://schemas.microsoft.com/office/drawing/2014/main" val="2184128452"/>
                    </a:ext>
                  </a:extLst>
                </a:gridCol>
                <a:gridCol w="343906">
                  <a:extLst>
                    <a:ext uri="{9D8B030D-6E8A-4147-A177-3AD203B41FA5}">
                      <a16:colId xmlns:a16="http://schemas.microsoft.com/office/drawing/2014/main" val="4250162177"/>
                    </a:ext>
                  </a:extLst>
                </a:gridCol>
                <a:gridCol w="343906">
                  <a:extLst>
                    <a:ext uri="{9D8B030D-6E8A-4147-A177-3AD203B41FA5}">
                      <a16:colId xmlns:a16="http://schemas.microsoft.com/office/drawing/2014/main" val="1245960696"/>
                    </a:ext>
                  </a:extLst>
                </a:gridCol>
                <a:gridCol w="343906">
                  <a:extLst>
                    <a:ext uri="{9D8B030D-6E8A-4147-A177-3AD203B41FA5}">
                      <a16:colId xmlns:a16="http://schemas.microsoft.com/office/drawing/2014/main" val="3666556433"/>
                    </a:ext>
                  </a:extLst>
                </a:gridCol>
                <a:gridCol w="343906">
                  <a:extLst>
                    <a:ext uri="{9D8B030D-6E8A-4147-A177-3AD203B41FA5}">
                      <a16:colId xmlns:a16="http://schemas.microsoft.com/office/drawing/2014/main" val="359018005"/>
                    </a:ext>
                  </a:extLst>
                </a:gridCol>
                <a:gridCol w="343906">
                  <a:extLst>
                    <a:ext uri="{9D8B030D-6E8A-4147-A177-3AD203B41FA5}">
                      <a16:colId xmlns:a16="http://schemas.microsoft.com/office/drawing/2014/main" val="1178484644"/>
                    </a:ext>
                  </a:extLst>
                </a:gridCol>
                <a:gridCol w="343906">
                  <a:extLst>
                    <a:ext uri="{9D8B030D-6E8A-4147-A177-3AD203B41FA5}">
                      <a16:colId xmlns:a16="http://schemas.microsoft.com/office/drawing/2014/main" val="2988260566"/>
                    </a:ext>
                  </a:extLst>
                </a:gridCol>
                <a:gridCol w="343906">
                  <a:extLst>
                    <a:ext uri="{9D8B030D-6E8A-4147-A177-3AD203B41FA5}">
                      <a16:colId xmlns:a16="http://schemas.microsoft.com/office/drawing/2014/main" val="139397135"/>
                    </a:ext>
                  </a:extLst>
                </a:gridCol>
              </a:tblGrid>
              <a:tr h="264186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 dirty="0">
                          <a:effectLst/>
                        </a:rPr>
                        <a:t>활동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7839" marR="7839" marT="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16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 dirty="0">
                          <a:effectLst/>
                        </a:rPr>
                        <a:t>기간</a:t>
                      </a:r>
                      <a:r>
                        <a:rPr lang="en-US" altLang="ko-KR" sz="1200" b="1" u="none" strike="noStrike" dirty="0">
                          <a:effectLst/>
                        </a:rPr>
                        <a:t>(</a:t>
                      </a:r>
                      <a:r>
                        <a:rPr lang="ko-KR" altLang="en-US" sz="1200" b="1" u="none" strike="noStrike" dirty="0">
                          <a:effectLst/>
                        </a:rPr>
                        <a:t>월</a:t>
                      </a:r>
                      <a:r>
                        <a:rPr lang="en-US" altLang="ko-KR" sz="1200" b="1" u="none" strike="noStrike" dirty="0">
                          <a:effectLst/>
                        </a:rPr>
                        <a:t>/</a:t>
                      </a:r>
                      <a:r>
                        <a:rPr lang="ko-KR" altLang="en-US" sz="1200" b="1" u="none" strike="noStrike" dirty="0">
                          <a:effectLst/>
                        </a:rPr>
                        <a:t>주차</a:t>
                      </a:r>
                      <a:r>
                        <a:rPr lang="en-US" altLang="ko-KR" sz="1200" b="1" u="none" strike="noStrike" dirty="0">
                          <a:effectLst/>
                        </a:rPr>
                        <a:t>)</a:t>
                      </a:r>
                      <a:endParaRPr lang="en-US" altLang="ko-KR" sz="1200" b="1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7839" marR="7839" marT="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8645044"/>
                  </a:ext>
                </a:extLst>
              </a:tr>
              <a:tr h="26418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u="none" strike="noStrike" dirty="0">
                          <a:effectLst/>
                        </a:rPr>
                        <a:t>8</a:t>
                      </a:r>
                      <a:r>
                        <a:rPr lang="ko-KR" altLang="en-US" sz="1200" b="1" u="none" strike="noStrike" dirty="0">
                          <a:effectLst/>
                        </a:rPr>
                        <a:t>월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7839" marR="7839" marT="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u="none" strike="noStrike" dirty="0">
                          <a:effectLst/>
                        </a:rPr>
                        <a:t>9</a:t>
                      </a:r>
                      <a:r>
                        <a:rPr lang="ko-KR" altLang="en-US" sz="1200" b="1" u="none" strike="noStrike" dirty="0">
                          <a:effectLst/>
                        </a:rPr>
                        <a:t>월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7839" marR="7839" marT="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u="none" strike="noStrike" dirty="0">
                          <a:effectLst/>
                        </a:rPr>
                        <a:t>10</a:t>
                      </a:r>
                      <a:r>
                        <a:rPr lang="ko-KR" altLang="en-US" sz="1200" b="1" u="none" strike="noStrike" dirty="0">
                          <a:effectLst/>
                        </a:rPr>
                        <a:t>월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7839" marR="7839" marT="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u="none" strike="noStrike" dirty="0">
                          <a:effectLst/>
                        </a:rPr>
                        <a:t>11</a:t>
                      </a:r>
                      <a:r>
                        <a:rPr lang="ko-KR" altLang="en-US" sz="1200" b="1" u="none" strike="noStrike" dirty="0">
                          <a:effectLst/>
                        </a:rPr>
                        <a:t>월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7839" marR="7839" marT="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4971086"/>
                  </a:ext>
                </a:extLst>
              </a:tr>
              <a:tr h="26418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u="none" strike="noStrike">
                          <a:effectLst/>
                        </a:rPr>
                        <a:t>1</a:t>
                      </a:r>
                      <a:endParaRPr lang="en-US" altLang="ko-KR" sz="1200" b="1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7839" marR="7839" marT="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u="none" strike="noStrike" dirty="0">
                          <a:effectLst/>
                        </a:rPr>
                        <a:t>2</a:t>
                      </a:r>
                      <a:endParaRPr lang="en-US" altLang="ko-KR" sz="1200" b="1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7839" marR="7839" marT="783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u="none" strike="noStrike">
                          <a:effectLst/>
                        </a:rPr>
                        <a:t>3</a:t>
                      </a:r>
                      <a:endParaRPr lang="en-US" altLang="ko-KR" sz="1200" b="1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7839" marR="7839" marT="783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u="none" strike="noStrike" dirty="0">
                          <a:effectLst/>
                        </a:rPr>
                        <a:t>4</a:t>
                      </a:r>
                      <a:endParaRPr lang="en-US" altLang="ko-KR" sz="1200" b="1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7839" marR="7839" marT="783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u="none" strike="noStrike" dirty="0">
                          <a:effectLst/>
                        </a:rPr>
                        <a:t>1</a:t>
                      </a:r>
                      <a:endParaRPr lang="en-US" altLang="ko-KR" sz="1200" b="1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7839" marR="7839" marT="783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u="none" strike="noStrike" dirty="0">
                          <a:effectLst/>
                        </a:rPr>
                        <a:t>2</a:t>
                      </a:r>
                      <a:endParaRPr lang="en-US" altLang="ko-KR" sz="1200" b="1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7839" marR="7839" marT="783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u="none" strike="noStrike" dirty="0">
                          <a:effectLst/>
                        </a:rPr>
                        <a:t>3</a:t>
                      </a:r>
                      <a:endParaRPr lang="en-US" altLang="ko-KR" sz="1200" b="1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7839" marR="7839" marT="783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u="none" strike="noStrike" dirty="0">
                          <a:effectLst/>
                        </a:rPr>
                        <a:t>4</a:t>
                      </a:r>
                      <a:endParaRPr lang="en-US" altLang="ko-KR" sz="1200" b="1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7839" marR="7839" marT="783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u="none" strike="noStrike" dirty="0">
                          <a:effectLst/>
                        </a:rPr>
                        <a:t>1</a:t>
                      </a:r>
                      <a:endParaRPr lang="en-US" altLang="ko-KR" sz="1200" b="1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7839" marR="7839" marT="783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u="none" strike="noStrike" dirty="0">
                          <a:effectLst/>
                        </a:rPr>
                        <a:t>2</a:t>
                      </a:r>
                      <a:endParaRPr lang="en-US" altLang="ko-KR" sz="1200" b="1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7839" marR="7839" marT="783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u="none" strike="noStrike" dirty="0">
                          <a:effectLst/>
                        </a:rPr>
                        <a:t>3</a:t>
                      </a:r>
                      <a:endParaRPr lang="en-US" altLang="ko-KR" sz="1200" b="1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7839" marR="7839" marT="783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u="none" strike="noStrike" dirty="0">
                          <a:effectLst/>
                        </a:rPr>
                        <a:t>4</a:t>
                      </a:r>
                      <a:endParaRPr lang="en-US" altLang="ko-KR" sz="1200" b="1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7839" marR="7839" marT="783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u="none" strike="noStrike" dirty="0">
                          <a:effectLst/>
                        </a:rPr>
                        <a:t>1</a:t>
                      </a:r>
                      <a:endParaRPr lang="en-US" altLang="ko-KR" sz="1200" b="1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7839" marR="7839" marT="783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u="none" strike="noStrike" dirty="0">
                          <a:effectLst/>
                        </a:rPr>
                        <a:t>2</a:t>
                      </a:r>
                      <a:endParaRPr lang="en-US" altLang="ko-KR" sz="1200" b="1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7839" marR="7839" marT="783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u="none" strike="noStrike" dirty="0">
                          <a:effectLst/>
                        </a:rPr>
                        <a:t>3</a:t>
                      </a:r>
                      <a:endParaRPr lang="en-US" altLang="ko-KR" sz="1200" b="1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7839" marR="7839" marT="783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u="none" strike="noStrike" dirty="0">
                          <a:effectLst/>
                        </a:rPr>
                        <a:t>4</a:t>
                      </a:r>
                      <a:endParaRPr lang="en-US" altLang="ko-KR" sz="1200" b="1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7839" marR="7839" marT="7839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75195092"/>
                  </a:ext>
                </a:extLst>
              </a:tr>
              <a:tr h="43195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  <a:latin typeface="+mn-ea"/>
                          <a:ea typeface="+mn-ea"/>
                        </a:rPr>
                        <a:t>SDN </a:t>
                      </a:r>
                      <a:r>
                        <a:rPr lang="ko-KR" altLang="en-US" sz="1000" u="none" strike="noStrike" dirty="0">
                          <a:effectLst/>
                          <a:latin typeface="+mn-ea"/>
                          <a:ea typeface="+mn-ea"/>
                        </a:rPr>
                        <a:t>환경 구축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839" marR="7839" marT="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7839" marR="7839" marT="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DnDiag">
                      <a:fgClr>
                        <a:srgbClr val="FFC00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　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7839" marR="7839" marT="783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DnDiag">
                      <a:fgClr>
                        <a:srgbClr val="FFC000"/>
                      </a:fgClr>
                      <a:bgClr>
                        <a:srgbClr val="F2F2F2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7839" marR="7839" marT="783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DnDiag">
                      <a:fgClr>
                        <a:srgbClr val="FFC00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　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7839" marR="7839" marT="783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　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7839" marR="7839" marT="783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7839" marR="7839" marT="783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　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7839" marR="7839" marT="783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7839" marR="7839" marT="783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7839" marR="7839" marT="783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　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7839" marR="7839" marT="783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7839" marR="7839" marT="783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　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7839" marR="7839" marT="783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　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7839" marR="7839" marT="783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7839" marR="7839" marT="783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　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7839" marR="7839" marT="783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7839" marR="7839" marT="7839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8513530"/>
                  </a:ext>
                </a:extLst>
              </a:tr>
              <a:tr h="43195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  <a:latin typeface="+mn-ea"/>
                          <a:ea typeface="+mn-ea"/>
                        </a:rPr>
                        <a:t>제안기법 구현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839" marR="7839" marT="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7839" marR="7839" marT="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　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7839" marR="7839" marT="783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DnDiag">
                      <a:fgClr>
                        <a:srgbClr val="FFC000"/>
                      </a:fgClr>
                      <a:bgClr>
                        <a:srgbClr val="F2F2F2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7839" marR="7839" marT="783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DnDiag">
                      <a:fgClr>
                        <a:srgbClr val="FFC00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　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7839" marR="7839" marT="783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DnDiag">
                      <a:fgClr>
                        <a:srgbClr val="FFC000"/>
                      </a:fgClr>
                      <a:bgClr>
                        <a:srgbClr val="F2F2F2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　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7839" marR="7839" marT="783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7839" marR="7839" marT="783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　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7839" marR="7839" marT="783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7839" marR="7839" marT="783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7839" marR="7839" marT="783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　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7839" marR="7839" marT="783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7839" marR="7839" marT="783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　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7839" marR="7839" marT="783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　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7839" marR="7839" marT="783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7839" marR="7839" marT="783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　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7839" marR="7839" marT="783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7839" marR="7839" marT="7839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9815339"/>
                  </a:ext>
                </a:extLst>
              </a:tr>
              <a:tr h="43195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  <a:latin typeface="+mn-ea"/>
                          <a:ea typeface="+mn-ea"/>
                        </a:rPr>
                        <a:t>트래픽 패턴 조사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839" marR="7839" marT="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7839" marR="7839" marT="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　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7839" marR="7839" marT="783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7839" marR="7839" marT="783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　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7839" marR="7839" marT="783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DnDiag">
                      <a:fgClr>
                        <a:srgbClr val="FFC00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　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7839" marR="7839" marT="783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DnDiag">
                      <a:fgClr>
                        <a:srgbClr val="FFC00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7839" marR="7839" marT="783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DnDiag">
                      <a:fgClr>
                        <a:srgbClr val="FFC000"/>
                      </a:fgClr>
                      <a:bgClr>
                        <a:schemeClr val="bg1">
                          <a:lumMod val="95000"/>
                        </a:schemeClr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　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7839" marR="7839" marT="783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DnDiag">
                      <a:fgClr>
                        <a:srgbClr val="FFC00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7839" marR="7839" marT="783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DnDiag">
                      <a:fgClr>
                        <a:srgbClr val="FFC00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7839" marR="7839" marT="783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　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7839" marR="7839" marT="783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7839" marR="7839" marT="783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　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7839" marR="7839" marT="783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　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7839" marR="7839" marT="783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7839" marR="7839" marT="783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　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7839" marR="7839" marT="783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7839" marR="7839" marT="7839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7269328"/>
                  </a:ext>
                </a:extLst>
              </a:tr>
              <a:tr h="43195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  <a:latin typeface="+mn-ea"/>
                          <a:ea typeface="+mn-ea"/>
                        </a:rPr>
                        <a:t>트래픽 실험 패턴 구현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839" marR="7839" marT="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7839" marR="7839" marT="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　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7839" marR="7839" marT="783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7839" marR="7839" marT="783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　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7839" marR="7839" marT="783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　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7839" marR="7839" marT="783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7839" marR="7839" marT="783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DnDiag">
                      <a:fgClr>
                        <a:srgbClr val="FFC000"/>
                      </a:fgClr>
                      <a:bgClr>
                        <a:schemeClr val="bg1">
                          <a:lumMod val="95000"/>
                        </a:schemeClr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　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7839" marR="7839" marT="783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DnDiag">
                      <a:fgClr>
                        <a:srgbClr val="FFC00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7839" marR="7839" marT="783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DnDiag">
                      <a:fgClr>
                        <a:srgbClr val="FFC000"/>
                      </a:fgClr>
                      <a:bgClr>
                        <a:schemeClr val="bg1">
                          <a:lumMod val="95000"/>
                        </a:schemeClr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7839" marR="7839" marT="783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DnDiag">
                      <a:fgClr>
                        <a:srgbClr val="FFC00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　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7839" marR="7839" marT="783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DnDiag">
                      <a:fgClr>
                        <a:srgbClr val="FFC000"/>
                      </a:fgClr>
                      <a:bgClr>
                        <a:srgbClr val="F2F2F2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7839" marR="7839" marT="783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DnDiag">
                      <a:fgClr>
                        <a:srgbClr val="FFC00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　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7839" marR="7839" marT="783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　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7839" marR="7839" marT="783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7839" marR="7839" marT="783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　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7839" marR="7839" marT="783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7839" marR="7839" marT="7839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1503501"/>
                  </a:ext>
                </a:extLst>
              </a:tr>
              <a:tr h="43195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  <a:latin typeface="+mn-ea"/>
                          <a:ea typeface="+mn-ea"/>
                        </a:rPr>
                        <a:t>제안기법 실험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839" marR="7839" marT="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7839" marR="7839" marT="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　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7839" marR="7839" marT="783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7839" marR="7839" marT="783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　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7839" marR="7839" marT="783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　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7839" marR="7839" marT="783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7839" marR="7839" marT="783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　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7839" marR="7839" marT="783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7839" marR="7839" marT="783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DnDiag">
                      <a:fgClr>
                        <a:srgbClr val="FFC000"/>
                      </a:fgClr>
                      <a:bgClr>
                        <a:schemeClr val="bg1">
                          <a:lumMod val="95000"/>
                        </a:schemeClr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7839" marR="7839" marT="783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DnDiag">
                      <a:fgClr>
                        <a:srgbClr val="FFC00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　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7839" marR="7839" marT="783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DnDiag">
                      <a:fgClr>
                        <a:srgbClr val="FFC000"/>
                      </a:fgClr>
                      <a:bgClr>
                        <a:srgbClr val="F2F2F2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7839" marR="7839" marT="783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DnDiag">
                      <a:fgClr>
                        <a:srgbClr val="FFC00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　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7839" marR="7839" marT="783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DnDiag">
                      <a:fgClr>
                        <a:srgbClr val="FFC000"/>
                      </a:fgClr>
                      <a:bgClr>
                        <a:schemeClr val="bg1">
                          <a:lumMod val="95000"/>
                        </a:schemeClr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　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7839" marR="7839" marT="783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DnDiag">
                      <a:fgClr>
                        <a:srgbClr val="FFC00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7839" marR="7839" marT="783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　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7839" marR="7839" marT="783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7839" marR="7839" marT="7839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9333591"/>
                  </a:ext>
                </a:extLst>
              </a:tr>
              <a:tr h="43195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논문작성</a:t>
                      </a:r>
                    </a:p>
                  </a:txBody>
                  <a:tcPr marL="7839" marR="7839" marT="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7839" marR="7839" marT="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7839" marR="7839" marT="783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7839" marR="7839" marT="783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7839" marR="7839" marT="783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7839" marR="7839" marT="783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7839" marR="7839" marT="783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7839" marR="7839" marT="783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7839" marR="7839" marT="783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7839" marR="7839" marT="783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7839" marR="7839" marT="783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7839" marR="7839" marT="783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DnDiag">
                      <a:fgClr>
                        <a:srgbClr val="FFC00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7839" marR="7839" marT="783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DnDiag">
                      <a:fgClr>
                        <a:srgbClr val="FFC000"/>
                      </a:fgClr>
                      <a:bgClr>
                        <a:schemeClr val="bg1">
                          <a:lumMod val="95000"/>
                        </a:schemeClr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7839" marR="7839" marT="783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DnDiag">
                      <a:fgClr>
                        <a:srgbClr val="FFC00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7839" marR="7839" marT="783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DnDiag">
                      <a:fgClr>
                        <a:srgbClr val="FFC000"/>
                      </a:fgClr>
                      <a:bgClr>
                        <a:schemeClr val="bg1">
                          <a:lumMod val="95000"/>
                        </a:schemeClr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7839" marR="7839" marT="783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7839" marR="7839" marT="7839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8456020"/>
                  </a:ext>
                </a:extLst>
              </a:tr>
              <a:tr h="43195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공개발표 준비</a:t>
                      </a:r>
                    </a:p>
                  </a:txBody>
                  <a:tcPr marL="7839" marR="7839" marT="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7839" marR="7839" marT="7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7839" marR="7839" marT="783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7839" marR="7839" marT="783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7839" marR="7839" marT="783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7839" marR="7839" marT="783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7839" marR="7839" marT="783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7839" marR="7839" marT="783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7839" marR="7839" marT="783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7839" marR="7839" marT="783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7839" marR="7839" marT="783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7839" marR="7839" marT="783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7839" marR="7839" marT="783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7839" marR="7839" marT="783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DnDiag">
                      <a:fgClr>
                        <a:srgbClr val="FFC00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7839" marR="7839" marT="783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DnDiag">
                      <a:fgClr>
                        <a:srgbClr val="FFC000"/>
                      </a:fgClr>
                      <a:bgClr>
                        <a:schemeClr val="bg1">
                          <a:lumMod val="95000"/>
                        </a:schemeClr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7839" marR="7839" marT="783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DnDiag">
                      <a:fgClr>
                        <a:srgbClr val="FFC00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7839" marR="7839" marT="7839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DnDiag">
                      <a:fgClr>
                        <a:srgbClr val="FFC000"/>
                      </a:fgClr>
                      <a:bgClr>
                        <a:schemeClr val="bg1">
                          <a:lumMod val="95000"/>
                        </a:schemeClr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3250184137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9B7122BB-154B-4137-90E6-1813D1C2863D}"/>
              </a:ext>
            </a:extLst>
          </p:cNvPr>
          <p:cNvSpPr txBox="1"/>
          <p:nvPr/>
        </p:nvSpPr>
        <p:spPr>
          <a:xfrm>
            <a:off x="632520" y="836712"/>
            <a:ext cx="17812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sz="2400" b="1" i="1" dirty="0">
                <a:latin typeface="Franklin Gothic Medium" panose="020B0603020102020204" pitchFamily="34" charset="0"/>
                <a:ea typeface="맑은 고딕" panose="020B0503020000020004" pitchFamily="50" charset="-127"/>
              </a:rPr>
              <a:t>향후 계획</a:t>
            </a:r>
          </a:p>
        </p:txBody>
      </p:sp>
    </p:spTree>
    <p:extLst>
      <p:ext uri="{BB962C8B-B14F-4D97-AF65-F5344CB8AC3E}">
        <p14:creationId xmlns:p14="http://schemas.microsoft.com/office/powerpoint/2010/main" val="3091974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17015"/>
    </mc:Choice>
    <mc:Fallback xmlns="">
      <p:transition spd="slow" advTm="317015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ChangeArrowheads="1"/>
          </p:cNvSpPr>
          <p:nvPr/>
        </p:nvSpPr>
        <p:spPr bwMode="auto">
          <a:xfrm>
            <a:off x="1964668" y="3140968"/>
            <a:ext cx="5976664" cy="1255751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vert="horz" wrap="none" lIns="0" tIns="45720" rIns="0" bIns="45720" numCol="1" anchor="ctr" anchorCtr="0" compatLnSpc="1">
            <a:prstTxWarp prst="textNoShape">
              <a:avLst/>
            </a:prstTxWarp>
          </a:bodyPr>
          <a:lstStyle/>
          <a:p>
            <a:pPr lvl="0" algn="ctr"/>
            <a:r>
              <a:rPr kumimoji="1" lang="ko-KR" altLang="en-US" sz="4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경청해 주셔서 감사합니다 </a:t>
            </a:r>
            <a:r>
              <a:rPr kumimoji="1" lang="en-US" altLang="ko-KR" sz="4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!</a:t>
            </a:r>
          </a:p>
          <a:p>
            <a:pPr lvl="0" algn="ctr"/>
            <a:r>
              <a:rPr lang="en-US" altLang="ko-KR" sz="4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Q &amp; A</a:t>
            </a:r>
            <a:endParaRPr kumimoji="1" lang="ko-KR" altLang="ko-KR" sz="4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528" y="590223"/>
            <a:ext cx="3114675" cy="1838325"/>
          </a:xfrm>
          <a:prstGeom prst="rect">
            <a:avLst/>
          </a:prstGeom>
        </p:spPr>
      </p:pic>
      <p:pic>
        <p:nvPicPr>
          <p:cNvPr id="5" name="Picture 25" descr="uns logo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29064" y="290794"/>
            <a:ext cx="3153102" cy="5988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949437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45">
            <a:extLst>
              <a:ext uri="{FF2B5EF4-FFF2-40B4-BE49-F238E27FC236}">
                <a16:creationId xmlns:a16="http://schemas.microsoft.com/office/drawing/2014/main" id="{0D22D579-817D-404A-9A36-B1147345A9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245" y="-1"/>
            <a:ext cx="6504979" cy="83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/>
          <a:lstStyle/>
          <a:p>
            <a:r>
              <a:rPr lang="en-US" altLang="ko-KR" sz="4400" b="1" spc="-100" dirty="0">
                <a:solidFill>
                  <a:srgbClr val="000000"/>
                </a:solidFill>
                <a:latin typeface="Franklin Gothic Medium" panose="020B0603020102020204" pitchFamily="34" charset="0"/>
                <a:ea typeface="맑은 고딕" panose="020B0503020000020004" pitchFamily="50" charset="-127"/>
              </a:rPr>
              <a:t>5. Additional Approach</a:t>
            </a:r>
            <a:endParaRPr lang="ko-KR" altLang="en-US" sz="4400" b="1" spc="-100" dirty="0">
              <a:solidFill>
                <a:srgbClr val="000000"/>
              </a:solidFill>
              <a:latin typeface="Franklin Gothic Medium" panose="020B060302010202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83277F2-DDE1-4799-A7DD-89DB59E622CC}"/>
              </a:ext>
            </a:extLst>
          </p:cNvPr>
          <p:cNvSpPr txBox="1"/>
          <p:nvPr/>
        </p:nvSpPr>
        <p:spPr>
          <a:xfrm>
            <a:off x="637699" y="940658"/>
            <a:ext cx="23777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sz="2000" b="1" dirty="0">
                <a:solidFill>
                  <a:srgbClr val="FF0000"/>
                </a:solidFill>
                <a:latin typeface="Franklin Gothic Medium" panose="020B0603020102020204" pitchFamily="34" charset="0"/>
                <a:ea typeface="맑은 고딕" panose="020B0503020000020004" pitchFamily="50" charset="-127"/>
              </a:rPr>
              <a:t>Multiple deletion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155345E-3DE3-48AE-8D44-B0738E822939}"/>
              </a:ext>
            </a:extLst>
          </p:cNvPr>
          <p:cNvSpPr txBox="1"/>
          <p:nvPr/>
        </p:nvSpPr>
        <p:spPr>
          <a:xfrm>
            <a:off x="920552" y="1268760"/>
            <a:ext cx="89854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Franklin Gothic Medium" panose="020B0603020102020204" pitchFamily="34" charset="0"/>
                <a:ea typeface="맑은 고딕" panose="020B0503020000020004" pitchFamily="50" charset="-127"/>
              </a:rPr>
              <a:t>: </a:t>
            </a:r>
            <a:r>
              <a:rPr lang="ko-KR" altLang="en-US" dirty="0">
                <a:latin typeface="Franklin Gothic Medium" panose="020B0603020102020204" pitchFamily="34" charset="0"/>
                <a:ea typeface="맑은 고딕" panose="020B0503020000020004" pitchFamily="50" charset="-127"/>
              </a:rPr>
              <a:t>패킷 이동 경로 </a:t>
            </a:r>
            <a:r>
              <a:rPr lang="en-US" altLang="ko-KR" dirty="0">
                <a:latin typeface="Franklin Gothic Medium" panose="020B0603020102020204" pitchFamily="34" charset="0"/>
                <a:ea typeface="맑은 고딕" panose="020B0503020000020004" pitchFamily="50" charset="-127"/>
              </a:rPr>
              <a:t>: Source </a:t>
            </a:r>
            <a:r>
              <a:rPr lang="en-US" altLang="ko-KR" dirty="0">
                <a:latin typeface="Franklin Gothic Medium" panose="020B0603020102020204" pitchFamily="34" charset="0"/>
                <a:ea typeface="맑은 고딕" panose="020B0503020000020004" pitchFamily="50" charset="-127"/>
                <a:sym typeface="Wingdings" panose="05000000000000000000" pitchFamily="2" charset="2"/>
              </a:rPr>
              <a:t> Switch #1  #3  #5  Destination</a:t>
            </a:r>
          </a:p>
          <a:p>
            <a:r>
              <a:rPr lang="en-US" altLang="ko-KR" dirty="0">
                <a:latin typeface="Franklin Gothic Medium" panose="020B0603020102020204" pitchFamily="34" charset="0"/>
                <a:ea typeface="맑은 고딕" panose="020B0503020000020004" pitchFamily="50" charset="-127"/>
                <a:sym typeface="Wingdings" panose="05000000000000000000" pitchFamily="2" charset="2"/>
              </a:rPr>
              <a:t>: </a:t>
            </a:r>
            <a:r>
              <a:rPr lang="ko-KR" altLang="en-US" dirty="0">
                <a:latin typeface="Franklin Gothic Medium" panose="020B0603020102020204" pitchFamily="34" charset="0"/>
                <a:ea typeface="맑은 고딕" panose="020B0503020000020004" pitchFamily="50" charset="-127"/>
                <a:sym typeface="Wingdings" panose="05000000000000000000" pitchFamily="2" charset="2"/>
              </a:rPr>
              <a:t>삭제될 엔트리 경로 </a:t>
            </a:r>
            <a:r>
              <a:rPr lang="en-US" altLang="ko-KR" dirty="0">
                <a:latin typeface="Franklin Gothic Medium" panose="020B0603020102020204" pitchFamily="34" charset="0"/>
                <a:ea typeface="맑은 고딕" panose="020B0503020000020004" pitchFamily="50" charset="-127"/>
                <a:sym typeface="Wingdings" panose="05000000000000000000" pitchFamily="2" charset="2"/>
              </a:rPr>
              <a:t>: Switch #1  #4  #5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5BA9581E-8C67-442C-B01A-E345D217989D}"/>
              </a:ext>
            </a:extLst>
          </p:cNvPr>
          <p:cNvGrpSpPr/>
          <p:nvPr/>
        </p:nvGrpSpPr>
        <p:grpSpPr>
          <a:xfrm>
            <a:off x="1178273" y="2633703"/>
            <a:ext cx="7549454" cy="3326610"/>
            <a:chOff x="983814" y="2747721"/>
            <a:chExt cx="7066832" cy="3498300"/>
          </a:xfrm>
        </p:grpSpPr>
        <p:pic>
          <p:nvPicPr>
            <p:cNvPr id="6" name="Picture 2" descr="figure 4">
              <a:extLst>
                <a:ext uri="{FF2B5EF4-FFF2-40B4-BE49-F238E27FC236}">
                  <a16:creationId xmlns:a16="http://schemas.microsoft.com/office/drawing/2014/main" id="{F63CA8B4-DDD1-49A4-A3E9-6716CA77177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93353" y="2747721"/>
              <a:ext cx="6957293" cy="349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B1881F24-AEE8-4E42-B0F6-3F81EB922045}"/>
                </a:ext>
              </a:extLst>
            </p:cNvPr>
            <p:cNvSpPr/>
            <p:nvPr/>
          </p:nvSpPr>
          <p:spPr>
            <a:xfrm>
              <a:off x="983814" y="4197556"/>
              <a:ext cx="1175185" cy="116244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F4DC2D7C-A703-4CAE-9C6F-0146AD0F552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38404" y="4311154"/>
              <a:ext cx="520595" cy="854872"/>
            </a:xfrm>
            <a:prstGeom prst="rect">
              <a:avLst/>
            </a:prstGeom>
          </p:spPr>
        </p:pic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BF234F93-9866-4CD2-A735-2278A2C86165}"/>
                </a:ext>
              </a:extLst>
            </p:cNvPr>
            <p:cNvSpPr/>
            <p:nvPr/>
          </p:nvSpPr>
          <p:spPr>
            <a:xfrm>
              <a:off x="1571406" y="4373671"/>
              <a:ext cx="101599" cy="86507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D33C72A5-8E75-4E9E-89EB-D6353826102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753224" y="4196795"/>
              <a:ext cx="612775" cy="882811"/>
            </a:xfrm>
            <a:prstGeom prst="rect">
              <a:avLst/>
            </a:prstGeom>
          </p:spPr>
        </p:pic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E2F495B8-976A-47AB-BB2D-2CF5C78CFD50}"/>
                </a:ext>
              </a:extLst>
            </p:cNvPr>
            <p:cNvSpPr/>
            <p:nvPr/>
          </p:nvSpPr>
          <p:spPr>
            <a:xfrm>
              <a:off x="7353515" y="4157368"/>
              <a:ext cx="609386" cy="116244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157DB16C-5400-4969-81C6-A98F01903460}"/>
                </a:ext>
              </a:extLst>
            </p:cNvPr>
            <p:cNvCxnSpPr/>
            <p:nvPr/>
          </p:nvCxnSpPr>
          <p:spPr>
            <a:xfrm>
              <a:off x="6585056" y="4616450"/>
              <a:ext cx="321771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1FAB67E1-5BD0-4D5C-AA41-1E136B105262}"/>
              </a:ext>
            </a:extLst>
          </p:cNvPr>
          <p:cNvSpPr txBox="1"/>
          <p:nvPr/>
        </p:nvSpPr>
        <p:spPr>
          <a:xfrm>
            <a:off x="3404945" y="5960313"/>
            <a:ext cx="32131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/>
              <a:t>&lt;SDN</a:t>
            </a:r>
            <a:r>
              <a:rPr lang="ko-KR" altLang="en-US" sz="1200" b="1" dirty="0"/>
              <a:t>의</a:t>
            </a:r>
            <a:r>
              <a:rPr lang="en-US" altLang="ko-KR" sz="1200" b="1" dirty="0"/>
              <a:t> </a:t>
            </a:r>
            <a:r>
              <a:rPr lang="ko-KR" altLang="en-US" sz="1200" b="1" dirty="0"/>
              <a:t>동작 과정</a:t>
            </a:r>
            <a:r>
              <a:rPr lang="en-US" altLang="ko-KR" sz="1200" b="1" dirty="0"/>
              <a:t>&gt;</a:t>
            </a:r>
            <a:endParaRPr lang="ko-KR" altLang="en-US" sz="1200" b="1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5B1AA18-DFA7-4C25-8596-2EED2F39139F}"/>
              </a:ext>
            </a:extLst>
          </p:cNvPr>
          <p:cNvSpPr/>
          <p:nvPr/>
        </p:nvSpPr>
        <p:spPr>
          <a:xfrm>
            <a:off x="2642697" y="3676985"/>
            <a:ext cx="485775" cy="15167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P</a:t>
            </a:r>
            <a:endParaRPr lang="ko-KR" altLang="en-US" sz="1400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D27C0BCC-0423-4A8E-91CF-08FD1ABF4310}"/>
              </a:ext>
            </a:extLst>
          </p:cNvPr>
          <p:cNvGrpSpPr/>
          <p:nvPr/>
        </p:nvGrpSpPr>
        <p:grpSpPr>
          <a:xfrm>
            <a:off x="5299637" y="2900504"/>
            <a:ext cx="479241" cy="503589"/>
            <a:chOff x="5063780" y="3439329"/>
            <a:chExt cx="548833" cy="576717"/>
          </a:xfrm>
        </p:grpSpPr>
        <p:sp>
          <p:nvSpPr>
            <p:cNvPr id="16" name="원형 화살표 36">
              <a:extLst>
                <a:ext uri="{FF2B5EF4-FFF2-40B4-BE49-F238E27FC236}">
                  <a16:creationId xmlns:a16="http://schemas.microsoft.com/office/drawing/2014/main" id="{D19D5310-82B3-42A5-9512-8F03AE8298DF}"/>
                </a:ext>
              </a:extLst>
            </p:cNvPr>
            <p:cNvSpPr/>
            <p:nvPr/>
          </p:nvSpPr>
          <p:spPr>
            <a:xfrm>
              <a:off x="5063780" y="3439329"/>
              <a:ext cx="534319" cy="534319"/>
            </a:xfrm>
            <a:prstGeom prst="circularArrow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7" name="원형 화살표 38">
              <a:extLst>
                <a:ext uri="{FF2B5EF4-FFF2-40B4-BE49-F238E27FC236}">
                  <a16:creationId xmlns:a16="http://schemas.microsoft.com/office/drawing/2014/main" id="{5F875878-8DCD-4115-B074-1F44BDDD8537}"/>
                </a:ext>
              </a:extLst>
            </p:cNvPr>
            <p:cNvSpPr/>
            <p:nvPr/>
          </p:nvSpPr>
          <p:spPr>
            <a:xfrm rot="10800000">
              <a:off x="5078294" y="3481727"/>
              <a:ext cx="534319" cy="534319"/>
            </a:xfrm>
            <a:prstGeom prst="circularArrow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E55A0009-ADD8-4900-BA7B-6EB1241FEBE7}"/>
              </a:ext>
            </a:extLst>
          </p:cNvPr>
          <p:cNvGrpSpPr/>
          <p:nvPr/>
        </p:nvGrpSpPr>
        <p:grpSpPr>
          <a:xfrm>
            <a:off x="2895600" y="4079131"/>
            <a:ext cx="4105924" cy="1510309"/>
            <a:chOff x="2514600" y="4564998"/>
            <a:chExt cx="4105924" cy="1510309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7A6CFE34-8647-4473-BFE2-BD25281E7A20}"/>
                </a:ext>
              </a:extLst>
            </p:cNvPr>
            <p:cNvSpPr/>
            <p:nvPr/>
          </p:nvSpPr>
          <p:spPr>
            <a:xfrm>
              <a:off x="2520950" y="4711700"/>
              <a:ext cx="349250" cy="6985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36496551-BACA-4EAD-9AE1-2E066B2B40D2}"/>
                </a:ext>
              </a:extLst>
            </p:cNvPr>
            <p:cNvSpPr/>
            <p:nvPr/>
          </p:nvSpPr>
          <p:spPr>
            <a:xfrm>
              <a:off x="2514600" y="6005457"/>
              <a:ext cx="349250" cy="6985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D1040C7F-BD56-4FC8-9760-B8F19433887E}"/>
                </a:ext>
              </a:extLst>
            </p:cNvPr>
            <p:cNvSpPr/>
            <p:nvPr/>
          </p:nvSpPr>
          <p:spPr>
            <a:xfrm>
              <a:off x="6224375" y="4564998"/>
              <a:ext cx="349250" cy="6985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37404DDA-CB2D-4903-9233-024760D33642}"/>
                </a:ext>
              </a:extLst>
            </p:cNvPr>
            <p:cNvSpPr/>
            <p:nvPr/>
          </p:nvSpPr>
          <p:spPr>
            <a:xfrm>
              <a:off x="6271274" y="5945652"/>
              <a:ext cx="349250" cy="6985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CF5CE4CD-07C2-45FD-BD33-B00D75FA6BE9}"/>
              </a:ext>
            </a:extLst>
          </p:cNvPr>
          <p:cNvGrpSpPr/>
          <p:nvPr/>
        </p:nvGrpSpPr>
        <p:grpSpPr>
          <a:xfrm>
            <a:off x="2887207" y="4236391"/>
            <a:ext cx="4099553" cy="1363607"/>
            <a:chOff x="2517782" y="4711700"/>
            <a:chExt cx="4099553" cy="1363607"/>
          </a:xfrm>
          <a:solidFill>
            <a:srgbClr val="FF0000"/>
          </a:solidFill>
        </p:grpSpPr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79A80B43-9859-42EC-BA6C-98E86F3632E1}"/>
                </a:ext>
              </a:extLst>
            </p:cNvPr>
            <p:cNvGrpSpPr/>
            <p:nvPr/>
          </p:nvGrpSpPr>
          <p:grpSpPr>
            <a:xfrm>
              <a:off x="2517782" y="4711700"/>
              <a:ext cx="355600" cy="1363607"/>
              <a:chOff x="2514600" y="4711700"/>
              <a:chExt cx="355600" cy="1363607"/>
            </a:xfrm>
            <a:grpFill/>
          </p:grpSpPr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89255D0B-C688-4B7B-8C94-029B2BC067E7}"/>
                  </a:ext>
                </a:extLst>
              </p:cNvPr>
              <p:cNvSpPr/>
              <p:nvPr/>
            </p:nvSpPr>
            <p:spPr>
              <a:xfrm>
                <a:off x="2520950" y="4711700"/>
                <a:ext cx="349250" cy="69850"/>
              </a:xfrm>
              <a:prstGeom prst="rect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직사각형 26">
                <a:extLst>
                  <a:ext uri="{FF2B5EF4-FFF2-40B4-BE49-F238E27FC236}">
                    <a16:creationId xmlns:a16="http://schemas.microsoft.com/office/drawing/2014/main" id="{D6A10618-D89F-4AA8-A670-C88DEF7C706F}"/>
                  </a:ext>
                </a:extLst>
              </p:cNvPr>
              <p:cNvSpPr/>
              <p:nvPr/>
            </p:nvSpPr>
            <p:spPr>
              <a:xfrm>
                <a:off x="2514600" y="6005457"/>
                <a:ext cx="349250" cy="69850"/>
              </a:xfrm>
              <a:prstGeom prst="rect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8C4615EF-332C-434A-A0B5-1ECE4ACFF739}"/>
                </a:ext>
              </a:extLst>
            </p:cNvPr>
            <p:cNvSpPr/>
            <p:nvPr/>
          </p:nvSpPr>
          <p:spPr>
            <a:xfrm>
              <a:off x="6268085" y="5925049"/>
              <a:ext cx="349250" cy="69850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FE2B42F0-92CD-41E9-8654-414C505A9415}"/>
              </a:ext>
            </a:extLst>
          </p:cNvPr>
          <p:cNvGrpSpPr/>
          <p:nvPr/>
        </p:nvGrpSpPr>
        <p:grpSpPr>
          <a:xfrm>
            <a:off x="3529314" y="3264330"/>
            <a:ext cx="1041722" cy="564331"/>
            <a:chOff x="3148314" y="3750197"/>
            <a:chExt cx="1041722" cy="564331"/>
          </a:xfrm>
        </p:grpSpPr>
        <p:cxnSp>
          <p:nvCxnSpPr>
            <p:cNvPr id="29" name="꺾인 연결선 2">
              <a:extLst>
                <a:ext uri="{FF2B5EF4-FFF2-40B4-BE49-F238E27FC236}">
                  <a16:creationId xmlns:a16="http://schemas.microsoft.com/office/drawing/2014/main" id="{B635AF6D-38AE-443C-B83C-52894A3BC615}"/>
                </a:ext>
              </a:extLst>
            </p:cNvPr>
            <p:cNvCxnSpPr/>
            <p:nvPr/>
          </p:nvCxnSpPr>
          <p:spPr>
            <a:xfrm flipV="1">
              <a:off x="3148314" y="3750197"/>
              <a:ext cx="1041721" cy="488493"/>
            </a:xfrm>
            <a:prstGeom prst="bentConnector3">
              <a:avLst>
                <a:gd name="adj1" fmla="val 1111"/>
              </a:avLst>
            </a:prstGeom>
            <a:ln w="412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꺾인 연결선 15">
              <a:extLst>
                <a:ext uri="{FF2B5EF4-FFF2-40B4-BE49-F238E27FC236}">
                  <a16:creationId xmlns:a16="http://schemas.microsoft.com/office/drawing/2014/main" id="{CF0C7A7B-31DE-47AE-8E11-426FADBF2E47}"/>
                </a:ext>
              </a:extLst>
            </p:cNvPr>
            <p:cNvCxnSpPr/>
            <p:nvPr/>
          </p:nvCxnSpPr>
          <p:spPr>
            <a:xfrm rot="10800000" flipV="1">
              <a:off x="3287211" y="3852937"/>
              <a:ext cx="902825" cy="461591"/>
            </a:xfrm>
            <a:prstGeom prst="bentConnector3">
              <a:avLst>
                <a:gd name="adj1" fmla="val 101282"/>
              </a:avLst>
            </a:prstGeom>
            <a:ln w="412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꺾인 연결선 41">
              <a:extLst>
                <a:ext uri="{FF2B5EF4-FFF2-40B4-BE49-F238E27FC236}">
                  <a16:creationId xmlns:a16="http://schemas.microsoft.com/office/drawing/2014/main" id="{041FC6C5-B067-44F6-9933-E4CA4DF2DBD3}"/>
                </a:ext>
              </a:extLst>
            </p:cNvPr>
            <p:cNvCxnSpPr/>
            <p:nvPr/>
          </p:nvCxnSpPr>
          <p:spPr>
            <a:xfrm rot="10800000" flipV="1">
              <a:off x="3379809" y="3968353"/>
              <a:ext cx="810227" cy="336097"/>
            </a:xfrm>
            <a:prstGeom prst="bentConnector3">
              <a:avLst>
                <a:gd name="adj1" fmla="val 100001"/>
              </a:avLst>
            </a:prstGeom>
            <a:ln w="41275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꺾인 연결선 57">
              <a:extLst>
                <a:ext uri="{FF2B5EF4-FFF2-40B4-BE49-F238E27FC236}">
                  <a16:creationId xmlns:a16="http://schemas.microsoft.com/office/drawing/2014/main" id="{BCBD7057-E3BC-43C8-BF20-DEDBD89F22C3}"/>
                </a:ext>
              </a:extLst>
            </p:cNvPr>
            <p:cNvCxnSpPr/>
            <p:nvPr/>
          </p:nvCxnSpPr>
          <p:spPr>
            <a:xfrm flipV="1">
              <a:off x="3507129" y="4075322"/>
              <a:ext cx="682905" cy="229128"/>
            </a:xfrm>
            <a:prstGeom prst="bentConnector3">
              <a:avLst>
                <a:gd name="adj1" fmla="val 4237"/>
              </a:avLst>
            </a:prstGeom>
            <a:ln w="41275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28E08ADB-76A3-4012-A462-A83AC6FF0D1B}"/>
              </a:ext>
            </a:extLst>
          </p:cNvPr>
          <p:cNvCxnSpPr/>
          <p:nvPr/>
        </p:nvCxnSpPr>
        <p:spPr>
          <a:xfrm>
            <a:off x="7765648" y="2900504"/>
            <a:ext cx="405114" cy="0"/>
          </a:xfrm>
          <a:prstGeom prst="straightConnector1">
            <a:avLst/>
          </a:prstGeom>
          <a:ln w="412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F54A22B8-FD0D-4020-9E8E-609D21043AAF}"/>
              </a:ext>
            </a:extLst>
          </p:cNvPr>
          <p:cNvCxnSpPr/>
          <p:nvPr/>
        </p:nvCxnSpPr>
        <p:spPr>
          <a:xfrm>
            <a:off x="7764830" y="3120425"/>
            <a:ext cx="405114" cy="0"/>
          </a:xfrm>
          <a:prstGeom prst="straightConnector1">
            <a:avLst/>
          </a:prstGeom>
          <a:ln w="412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F14E80AF-D761-4D12-8FC9-ED84875F5421}"/>
              </a:ext>
            </a:extLst>
          </p:cNvPr>
          <p:cNvCxnSpPr/>
          <p:nvPr/>
        </p:nvCxnSpPr>
        <p:spPr>
          <a:xfrm>
            <a:off x="7769672" y="3338581"/>
            <a:ext cx="405114" cy="0"/>
          </a:xfrm>
          <a:prstGeom prst="straightConnector1">
            <a:avLst/>
          </a:prstGeom>
          <a:ln w="412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44A2510A-4E2E-42E8-8CD7-F88DEDF1687C}"/>
              </a:ext>
            </a:extLst>
          </p:cNvPr>
          <p:cNvCxnSpPr/>
          <p:nvPr/>
        </p:nvCxnSpPr>
        <p:spPr>
          <a:xfrm>
            <a:off x="7768854" y="3558502"/>
            <a:ext cx="405114" cy="0"/>
          </a:xfrm>
          <a:prstGeom prst="straightConnector1">
            <a:avLst/>
          </a:prstGeom>
          <a:ln w="412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000F0893-CA7D-42D3-A8E1-307BD3999874}"/>
              </a:ext>
            </a:extLst>
          </p:cNvPr>
          <p:cNvCxnSpPr/>
          <p:nvPr/>
        </p:nvCxnSpPr>
        <p:spPr>
          <a:xfrm>
            <a:off x="7764830" y="3766284"/>
            <a:ext cx="405114" cy="0"/>
          </a:xfrm>
          <a:prstGeom prst="straightConnector1">
            <a:avLst/>
          </a:prstGeom>
          <a:ln w="412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D2DFCAB4-7251-4BA1-82E5-75A61D8A9724}"/>
              </a:ext>
            </a:extLst>
          </p:cNvPr>
          <p:cNvSpPr txBox="1"/>
          <p:nvPr/>
        </p:nvSpPr>
        <p:spPr>
          <a:xfrm>
            <a:off x="8169944" y="2762004"/>
            <a:ext cx="9194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i="1">
                <a:latin typeface="+mn-ea"/>
              </a:rPr>
              <a:t>PacketIn</a:t>
            </a:r>
            <a:endParaRPr lang="ko-KR" altLang="en-US" sz="1200" b="1" i="1">
              <a:latin typeface="+mn-ea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F4559A9-9F41-433F-A7FB-74F4F93554E2}"/>
              </a:ext>
            </a:extLst>
          </p:cNvPr>
          <p:cNvSpPr txBox="1"/>
          <p:nvPr/>
        </p:nvSpPr>
        <p:spPr>
          <a:xfrm>
            <a:off x="8169943" y="2981924"/>
            <a:ext cx="11263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i="1">
                <a:latin typeface="+mn-ea"/>
              </a:rPr>
              <a:t>FlowModify</a:t>
            </a:r>
            <a:endParaRPr lang="ko-KR" altLang="en-US" sz="1200" b="1" i="1">
              <a:latin typeface="+mn-ea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FB5A090-A17C-4996-90E3-6F786F4211F6}"/>
              </a:ext>
            </a:extLst>
          </p:cNvPr>
          <p:cNvSpPr txBox="1"/>
          <p:nvPr/>
        </p:nvSpPr>
        <p:spPr>
          <a:xfrm>
            <a:off x="8169943" y="3178236"/>
            <a:ext cx="11263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i="1">
                <a:latin typeface="+mn-ea"/>
              </a:rPr>
              <a:t>PacketOut</a:t>
            </a:r>
            <a:endParaRPr lang="ko-KR" altLang="en-US" sz="1200" b="1" i="1">
              <a:latin typeface="+mn-ea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84CF883-7FF6-49F2-B347-DBCBD57DBBA6}"/>
              </a:ext>
            </a:extLst>
          </p:cNvPr>
          <p:cNvSpPr txBox="1"/>
          <p:nvPr/>
        </p:nvSpPr>
        <p:spPr>
          <a:xfrm>
            <a:off x="8169943" y="3409333"/>
            <a:ext cx="12226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i="1" dirty="0" err="1">
                <a:latin typeface="+mn-ea"/>
              </a:rPr>
              <a:t>FlowRemoved</a:t>
            </a:r>
            <a:endParaRPr lang="ko-KR" altLang="en-US" sz="1200" b="1" i="1" dirty="0">
              <a:latin typeface="+mn-ea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70D03E8-B465-44D3-AB3C-A3E213CE46AC}"/>
              </a:ext>
            </a:extLst>
          </p:cNvPr>
          <p:cNvSpPr txBox="1"/>
          <p:nvPr/>
        </p:nvSpPr>
        <p:spPr>
          <a:xfrm>
            <a:off x="8166326" y="3616314"/>
            <a:ext cx="11263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i="1">
                <a:latin typeface="+mn-ea"/>
              </a:rPr>
              <a:t>FlowModify</a:t>
            </a:r>
            <a:endParaRPr lang="ko-KR" altLang="en-US" sz="1200" b="1" i="1">
              <a:latin typeface="+mn-ea"/>
            </a:endParaRPr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2D21857F-1157-4A8B-815C-113787D03722}"/>
              </a:ext>
            </a:extLst>
          </p:cNvPr>
          <p:cNvGrpSpPr/>
          <p:nvPr/>
        </p:nvGrpSpPr>
        <p:grpSpPr>
          <a:xfrm>
            <a:off x="3711041" y="3567668"/>
            <a:ext cx="2561751" cy="1610735"/>
            <a:chOff x="3711041" y="3567668"/>
            <a:chExt cx="2561751" cy="1610735"/>
          </a:xfrm>
        </p:grpSpPr>
        <p:grpSp>
          <p:nvGrpSpPr>
            <p:cNvPr id="44" name="그룹 43">
              <a:extLst>
                <a:ext uri="{FF2B5EF4-FFF2-40B4-BE49-F238E27FC236}">
                  <a16:creationId xmlns:a16="http://schemas.microsoft.com/office/drawing/2014/main" id="{327021A8-967D-4ED1-BBF5-D7B227C6F263}"/>
                </a:ext>
              </a:extLst>
            </p:cNvPr>
            <p:cNvGrpSpPr/>
            <p:nvPr/>
          </p:nvGrpSpPr>
          <p:grpSpPr>
            <a:xfrm>
              <a:off x="3760808" y="3567668"/>
              <a:ext cx="2511984" cy="1550108"/>
              <a:chOff x="3379808" y="4053535"/>
              <a:chExt cx="2511984" cy="1550108"/>
            </a:xfrm>
          </p:grpSpPr>
          <p:cxnSp>
            <p:nvCxnSpPr>
              <p:cNvPr id="46" name="직선 화살표 연결선 45">
                <a:extLst>
                  <a:ext uri="{FF2B5EF4-FFF2-40B4-BE49-F238E27FC236}">
                    <a16:creationId xmlns:a16="http://schemas.microsoft.com/office/drawing/2014/main" id="{8E318FBB-E25D-4B05-BF19-E320283A197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379808" y="4075322"/>
                <a:ext cx="1142671" cy="341947"/>
              </a:xfrm>
              <a:prstGeom prst="straightConnector1">
                <a:avLst/>
              </a:prstGeom>
              <a:ln w="41275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7" name="직선 화살표 연결선 46">
                <a:extLst>
                  <a:ext uri="{FF2B5EF4-FFF2-40B4-BE49-F238E27FC236}">
                    <a16:creationId xmlns:a16="http://schemas.microsoft.com/office/drawing/2014/main" id="{9B07F356-AA5C-4927-B4A2-66664F42E95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67656" y="4053535"/>
                <a:ext cx="1224136" cy="1550108"/>
              </a:xfrm>
              <a:prstGeom prst="straightConnector1">
                <a:avLst/>
              </a:prstGeom>
              <a:ln w="41275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5" name="직선 화살표 연결선 44">
              <a:extLst>
                <a:ext uri="{FF2B5EF4-FFF2-40B4-BE49-F238E27FC236}">
                  <a16:creationId xmlns:a16="http://schemas.microsoft.com/office/drawing/2014/main" id="{74C45DB7-A0EB-4C67-AC7C-A3581C39950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11041" y="3604691"/>
              <a:ext cx="1234767" cy="1573712"/>
            </a:xfrm>
            <a:prstGeom prst="straightConnector1">
              <a:avLst/>
            </a:prstGeom>
            <a:ln w="41275">
              <a:solidFill>
                <a:srgbClr val="00B05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42923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5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6 0.03148 L 0.16554 0.13496 L 0.34214 0.27338 L 0.48125 0.08959 L 0.48028 0.08959 L 0.47852 0.09213 " pathEditMode="relative" ptsTypes="AAAAAA">
                                      <p:cBhvr>
                                        <p:cTn id="29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45"/>
          <p:cNvSpPr txBox="1">
            <a:spLocks noChangeArrowheads="1"/>
          </p:cNvSpPr>
          <p:nvPr/>
        </p:nvSpPr>
        <p:spPr bwMode="auto">
          <a:xfrm>
            <a:off x="464245" y="-1"/>
            <a:ext cx="6504979" cy="83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/>
          <a:lstStyle/>
          <a:p>
            <a:r>
              <a:rPr lang="en-US" altLang="ko-KR" sz="4400" b="1" spc="-100" dirty="0">
                <a:solidFill>
                  <a:srgbClr val="000000"/>
                </a:solidFill>
                <a:latin typeface="Franklin Gothic Medium" panose="020B0603020102020204" pitchFamily="34" charset="0"/>
                <a:ea typeface="맑은 고딕" panose="020B0503020000020004" pitchFamily="50" charset="-127"/>
              </a:rPr>
              <a:t>5. Additional Approach</a:t>
            </a:r>
            <a:endParaRPr lang="ko-KR" altLang="en-US" sz="4400" b="1" spc="-100" dirty="0">
              <a:solidFill>
                <a:srgbClr val="000000"/>
              </a:solidFill>
              <a:latin typeface="Franklin Gothic Medium" panose="020B060302010202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20" name="Text Box 245"/>
          <p:cNvSpPr txBox="1">
            <a:spLocks noChangeArrowheads="1"/>
          </p:cNvSpPr>
          <p:nvPr/>
        </p:nvSpPr>
        <p:spPr bwMode="auto">
          <a:xfrm>
            <a:off x="6393161" y="1"/>
            <a:ext cx="3512840" cy="83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/>
            <a:r>
              <a:rPr lang="en-US" altLang="ko-KR" sz="1400" b="1" dirty="0" err="1">
                <a:solidFill>
                  <a:srgbClr val="000000"/>
                </a:solidFill>
                <a:latin typeface="Franklin Gothic Medium" panose="020B0603020102020204" pitchFamily="34" charset="0"/>
                <a:ea typeface="맑은 고딕" pitchFamily="50" charset="-127"/>
                <a:cs typeface="Arial" pitchFamily="34" charset="0"/>
              </a:rPr>
              <a:t>Kyonggi</a:t>
            </a:r>
            <a:r>
              <a:rPr lang="en-US" altLang="ko-KR" sz="1400" b="1" dirty="0">
                <a:solidFill>
                  <a:srgbClr val="000000"/>
                </a:solidFill>
                <a:latin typeface="Franklin Gothic Medium" panose="020B0603020102020204" pitchFamily="34" charset="0"/>
                <a:ea typeface="맑은 고딕" pitchFamily="50" charset="-127"/>
                <a:cs typeface="Arial" pitchFamily="34" charset="0"/>
              </a:rPr>
              <a:t> University Computer Science</a:t>
            </a:r>
          </a:p>
          <a:p>
            <a:pPr algn="r"/>
            <a:r>
              <a:rPr lang="en-US" altLang="ko-KR" sz="1400" b="1" dirty="0">
                <a:solidFill>
                  <a:schemeClr val="bg1">
                    <a:lumMod val="50000"/>
                  </a:schemeClr>
                </a:solidFill>
                <a:latin typeface="Franklin Gothic Medium" panose="020B0603020102020204" pitchFamily="34" charset="0"/>
                <a:ea typeface="맑은 고딕" pitchFamily="50" charset="-127"/>
                <a:cs typeface="Arial" pitchFamily="34" charset="0"/>
              </a:rPr>
              <a:t>Master Dissertation Proposal</a:t>
            </a:r>
            <a:endParaRPr lang="ko-KR" altLang="en-US" sz="1400" b="1" dirty="0">
              <a:solidFill>
                <a:schemeClr val="bg1">
                  <a:lumMod val="50000"/>
                </a:schemeClr>
              </a:solidFill>
              <a:latin typeface="Franklin Gothic Medium" panose="020B0603020102020204" pitchFamily="34" charset="0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AC5C61F-A7CF-4A79-9121-4CA5C01A1895}"/>
              </a:ext>
            </a:extLst>
          </p:cNvPr>
          <p:cNvSpPr txBox="1"/>
          <p:nvPr/>
        </p:nvSpPr>
        <p:spPr>
          <a:xfrm>
            <a:off x="637699" y="940658"/>
            <a:ext cx="28089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sz="2000" b="1" dirty="0">
                <a:solidFill>
                  <a:srgbClr val="FF0000"/>
                </a:solidFill>
                <a:latin typeface="Franklin Gothic Medium" panose="020B0603020102020204" pitchFamily="34" charset="0"/>
                <a:ea typeface="맑은 고딕" panose="020B0503020000020004" pitchFamily="50" charset="-127"/>
              </a:rPr>
              <a:t>Bidirectional deletion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6B02B27-FBE4-4B65-9D21-62F8ED3A8900}"/>
              </a:ext>
            </a:extLst>
          </p:cNvPr>
          <p:cNvSpPr txBox="1"/>
          <p:nvPr/>
        </p:nvSpPr>
        <p:spPr>
          <a:xfrm>
            <a:off x="920552" y="1268760"/>
            <a:ext cx="8985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Franklin Gothic Medium" panose="020B0603020102020204" pitchFamily="34" charset="0"/>
                <a:ea typeface="맑은 고딕" panose="020B0503020000020004" pitchFamily="50" charset="-127"/>
              </a:rPr>
              <a:t> </a:t>
            </a:r>
            <a:endParaRPr lang="en-US" altLang="ko-KR" dirty="0">
              <a:latin typeface="Franklin Gothic Medium" panose="020B0603020102020204" pitchFamily="34" charset="0"/>
              <a:ea typeface="맑은 고딕" panose="020B0503020000020004" pitchFamily="50" charset="-127"/>
              <a:sym typeface="Wingdings" panose="05000000000000000000" pitchFamily="2" charset="2"/>
            </a:endParaRP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6A6E8D53-B449-4018-A2E4-BCBF3B24E0A9}"/>
              </a:ext>
            </a:extLst>
          </p:cNvPr>
          <p:cNvGraphicFramePr>
            <a:graphicFrameLocks noGrp="1"/>
          </p:cNvGraphicFramePr>
          <p:nvPr/>
        </p:nvGraphicFramePr>
        <p:xfrm>
          <a:off x="1432302" y="3116225"/>
          <a:ext cx="1553276" cy="13849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53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  <a:cs typeface="Times New Roman" panose="02020603050405020304" pitchFamily="18" charset="0"/>
                        </a:rPr>
                        <a:t>No.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바탕체" panose="02030609000101010101" pitchFamily="17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  <a:cs typeface="Times New Roman" panose="02020603050405020304" pitchFamily="18" charset="0"/>
                        </a:rPr>
                        <a:t>Match </a:t>
                      </a:r>
                      <a:r>
                        <a:rPr lang="en-US" altLang="ko-KR" sz="800" b="1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  <a:cs typeface="Times New Roman" panose="02020603050405020304" pitchFamily="18" charset="0"/>
                        </a:rPr>
                        <a:t>Fields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바탕체" panose="02030609000101010101" pitchFamily="17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43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  <a:cs typeface="Times New Roman" panose="02020603050405020304" pitchFamily="18" charset="0"/>
                        </a:rPr>
                        <a:t>1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바탕체" panose="02030609000101010101" pitchFamily="17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43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  <a:cs typeface="Times New Roman" panose="02020603050405020304" pitchFamily="18" charset="0"/>
                        </a:rPr>
                        <a:t>2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바탕체" panose="02030609000101010101" pitchFamily="17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0865374"/>
                  </a:ext>
                </a:extLst>
              </a:tr>
              <a:tr h="2343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  <a:cs typeface="Times New Roman" panose="02020603050405020304" pitchFamily="18" charset="0"/>
                        </a:rPr>
                        <a:t>3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바탕체" panose="02030609000101010101" pitchFamily="17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11151723"/>
                  </a:ext>
                </a:extLst>
              </a:tr>
              <a:tr h="23431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  <a:cs typeface="Times New Roman" panose="02020603050405020304" pitchFamily="18" charset="0"/>
                        </a:rPr>
                        <a:t>…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바탕체" panose="02030609000101010101" pitchFamily="17" charset="-127"/>
                        <a:cs typeface="Times New Roman" panose="02020603050405020304" pitchFamily="18" charset="0"/>
                      </a:endParaRPr>
                    </a:p>
                  </a:txBody>
                  <a:tcPr vert="eaVert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43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  <a:cs typeface="Times New Roman" panose="02020603050405020304" pitchFamily="18" charset="0"/>
                        </a:rPr>
                        <a:t>N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바탕체" panose="02030609000101010101" pitchFamily="17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pSp>
        <p:nvGrpSpPr>
          <p:cNvPr id="8" name="그룹 7">
            <a:extLst>
              <a:ext uri="{FF2B5EF4-FFF2-40B4-BE49-F238E27FC236}">
                <a16:creationId xmlns:a16="http://schemas.microsoft.com/office/drawing/2014/main" id="{D03596DE-B27C-4E85-93B6-57D86CAD1144}"/>
              </a:ext>
            </a:extLst>
          </p:cNvPr>
          <p:cNvGrpSpPr/>
          <p:nvPr/>
        </p:nvGrpSpPr>
        <p:grpSpPr>
          <a:xfrm>
            <a:off x="4736976" y="1638092"/>
            <a:ext cx="1120140" cy="776600"/>
            <a:chOff x="4123005" y="1679521"/>
            <a:chExt cx="1120140" cy="776600"/>
          </a:xfrm>
        </p:grpSpPr>
        <p:sp>
          <p:nvSpPr>
            <p:cNvPr id="9" name="원통 23">
              <a:extLst>
                <a:ext uri="{FF2B5EF4-FFF2-40B4-BE49-F238E27FC236}">
                  <a16:creationId xmlns:a16="http://schemas.microsoft.com/office/drawing/2014/main" id="{B7A4D72B-6FF5-4162-9D6E-22AD010A2678}"/>
                </a:ext>
              </a:extLst>
            </p:cNvPr>
            <p:cNvSpPr/>
            <p:nvPr/>
          </p:nvSpPr>
          <p:spPr>
            <a:xfrm>
              <a:off x="4242238" y="1679521"/>
              <a:ext cx="881675" cy="776600"/>
            </a:xfrm>
            <a:prstGeom prst="can">
              <a:avLst>
                <a:gd name="adj" fmla="val 31947"/>
              </a:avLst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95860DF3-3D4B-400D-B7A7-243927D1AEF3}"/>
                </a:ext>
              </a:extLst>
            </p:cNvPr>
            <p:cNvSpPr/>
            <p:nvPr/>
          </p:nvSpPr>
          <p:spPr>
            <a:xfrm>
              <a:off x="4123005" y="1968731"/>
              <a:ext cx="1120140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200" b="1" dirty="0" err="1">
                  <a:latin typeface="+mn-ea"/>
                </a:rPr>
                <a:t>OpenFlow</a:t>
              </a:r>
              <a:br>
                <a:rPr lang="en-US" altLang="ko-KR" sz="1200" b="1" dirty="0">
                  <a:latin typeface="+mn-ea"/>
                </a:rPr>
              </a:br>
              <a:r>
                <a:rPr lang="en-US" altLang="ko-KR" sz="1200" b="1" dirty="0">
                  <a:latin typeface="+mn-ea"/>
                </a:rPr>
                <a:t>Switch</a:t>
              </a:r>
              <a:endParaRPr lang="ko-KR" altLang="en-US" sz="1200" b="1" dirty="0">
                <a:latin typeface="+mn-ea"/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C8FB72F6-6E21-4A3E-889A-229F33783A51}"/>
              </a:ext>
            </a:extLst>
          </p:cNvPr>
          <p:cNvSpPr txBox="1"/>
          <p:nvPr/>
        </p:nvSpPr>
        <p:spPr>
          <a:xfrm>
            <a:off x="2850297" y="3447696"/>
            <a:ext cx="79762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b="1" dirty="0">
                <a:latin typeface="+mn-ea"/>
              </a:rPr>
              <a:t>플로우</a:t>
            </a:r>
            <a:br>
              <a:rPr lang="en-US" altLang="ko-KR" sz="1100" b="1" dirty="0">
                <a:latin typeface="+mn-ea"/>
              </a:rPr>
            </a:br>
            <a:r>
              <a:rPr lang="ko-KR" altLang="en-US" sz="1100" b="1" dirty="0">
                <a:latin typeface="+mn-ea"/>
              </a:rPr>
              <a:t>생성</a:t>
            </a:r>
          </a:p>
        </p:txBody>
      </p:sp>
      <p:sp>
        <p:nvSpPr>
          <p:cNvPr id="12" name="오른쪽 화살표 18">
            <a:extLst>
              <a:ext uri="{FF2B5EF4-FFF2-40B4-BE49-F238E27FC236}">
                <a16:creationId xmlns:a16="http://schemas.microsoft.com/office/drawing/2014/main" id="{84F6740C-ED58-4EF6-92F3-829991AB60BE}"/>
              </a:ext>
            </a:extLst>
          </p:cNvPr>
          <p:cNvSpPr/>
          <p:nvPr/>
        </p:nvSpPr>
        <p:spPr>
          <a:xfrm>
            <a:off x="3096711" y="3901669"/>
            <a:ext cx="304800" cy="229109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2637C11-960E-4247-A82C-7633CD4F2B3F}"/>
              </a:ext>
            </a:extLst>
          </p:cNvPr>
          <p:cNvSpPr/>
          <p:nvPr/>
        </p:nvSpPr>
        <p:spPr>
          <a:xfrm>
            <a:off x="3976356" y="3371352"/>
            <a:ext cx="1041451" cy="15268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S1 </a:t>
            </a:r>
            <a:r>
              <a:rPr lang="en-US" altLang="ko-KR" sz="1200" dirty="0">
                <a:sym typeface="Wingdings" panose="05000000000000000000" pitchFamily="2" charset="2"/>
              </a:rPr>
              <a:t> D1</a:t>
            </a:r>
            <a:endParaRPr lang="ko-KR" altLang="en-US" sz="12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2F3F117-47C7-4296-B016-75C750B4C4F0}"/>
              </a:ext>
            </a:extLst>
          </p:cNvPr>
          <p:cNvSpPr txBox="1"/>
          <p:nvPr/>
        </p:nvSpPr>
        <p:spPr>
          <a:xfrm>
            <a:off x="4833807" y="3306676"/>
            <a:ext cx="926478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>
                <a:latin typeface="+mn-ea"/>
              </a:rPr>
              <a:t>S1-D1</a:t>
            </a:r>
          </a:p>
          <a:p>
            <a:pPr algn="ctr"/>
            <a:r>
              <a:rPr lang="ko-KR" altLang="en-US" sz="1100" b="1" dirty="0">
                <a:latin typeface="+mn-ea"/>
              </a:rPr>
              <a:t>엔트리 </a:t>
            </a:r>
            <a:br>
              <a:rPr lang="en-US" altLang="ko-KR" sz="1100" b="1" dirty="0">
                <a:latin typeface="+mn-ea"/>
              </a:rPr>
            </a:br>
            <a:r>
              <a:rPr lang="ko-KR" altLang="en-US" sz="1100" b="1" dirty="0">
                <a:latin typeface="+mn-ea"/>
              </a:rPr>
              <a:t>조회</a:t>
            </a:r>
            <a:endParaRPr lang="en-US" altLang="ko-KR" sz="1100" b="1" dirty="0">
              <a:latin typeface="+mn-ea"/>
            </a:endParaRPr>
          </a:p>
        </p:txBody>
      </p:sp>
      <p:sp>
        <p:nvSpPr>
          <p:cNvPr id="15" name="오른쪽 화살표 18">
            <a:extLst>
              <a:ext uri="{FF2B5EF4-FFF2-40B4-BE49-F238E27FC236}">
                <a16:creationId xmlns:a16="http://schemas.microsoft.com/office/drawing/2014/main" id="{75196616-54C4-4EC1-8E27-7C82439890B7}"/>
              </a:ext>
            </a:extLst>
          </p:cNvPr>
          <p:cNvSpPr/>
          <p:nvPr/>
        </p:nvSpPr>
        <p:spPr>
          <a:xfrm>
            <a:off x="5177053" y="3901669"/>
            <a:ext cx="304800" cy="229109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38515DE-4BE3-47D7-97C4-2856AE25D5DB}"/>
              </a:ext>
            </a:extLst>
          </p:cNvPr>
          <p:cNvSpPr txBox="1"/>
          <p:nvPr/>
        </p:nvSpPr>
        <p:spPr>
          <a:xfrm>
            <a:off x="7010981" y="3447696"/>
            <a:ext cx="79762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b="1" dirty="0">
                <a:latin typeface="+mn-ea"/>
              </a:rPr>
              <a:t>플로우</a:t>
            </a:r>
            <a:endParaRPr lang="en-US" altLang="ko-KR" sz="1100" b="1" dirty="0">
              <a:latin typeface="+mn-ea"/>
            </a:endParaRPr>
          </a:p>
          <a:p>
            <a:pPr algn="ctr"/>
            <a:r>
              <a:rPr lang="ko-KR" altLang="en-US" sz="1100" b="1" dirty="0">
                <a:latin typeface="+mn-ea"/>
              </a:rPr>
              <a:t>삭제</a:t>
            </a:r>
            <a:endParaRPr lang="en-US" altLang="ko-KR" sz="1100" b="1" dirty="0">
              <a:latin typeface="+mn-ea"/>
            </a:endParaRPr>
          </a:p>
        </p:txBody>
      </p:sp>
      <p:sp>
        <p:nvSpPr>
          <p:cNvPr id="17" name="오른쪽 화살표 18">
            <a:extLst>
              <a:ext uri="{FF2B5EF4-FFF2-40B4-BE49-F238E27FC236}">
                <a16:creationId xmlns:a16="http://schemas.microsoft.com/office/drawing/2014/main" id="{3BD15A35-7C54-44BE-B123-9B0C67B347F3}"/>
              </a:ext>
            </a:extLst>
          </p:cNvPr>
          <p:cNvSpPr/>
          <p:nvPr/>
        </p:nvSpPr>
        <p:spPr>
          <a:xfrm>
            <a:off x="7257395" y="3901669"/>
            <a:ext cx="304800" cy="229109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줄무늬가 있는 오른쪽 화살표 43">
            <a:extLst>
              <a:ext uri="{FF2B5EF4-FFF2-40B4-BE49-F238E27FC236}">
                <a16:creationId xmlns:a16="http://schemas.microsoft.com/office/drawing/2014/main" id="{49731D23-62DE-4B55-9ECB-34CEAC5B0E8B}"/>
              </a:ext>
            </a:extLst>
          </p:cNvPr>
          <p:cNvSpPr/>
          <p:nvPr/>
        </p:nvSpPr>
        <p:spPr>
          <a:xfrm rot="5400000">
            <a:off x="5117435" y="2360806"/>
            <a:ext cx="423544" cy="556054"/>
          </a:xfrm>
          <a:prstGeom prst="stripedRightArrow">
            <a:avLst>
              <a:gd name="adj1" fmla="val 57779"/>
              <a:gd name="adj2" fmla="val 56666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FECAEB28-995B-4B42-9F5C-F05F5545840C}"/>
              </a:ext>
            </a:extLst>
          </p:cNvPr>
          <p:cNvGraphicFramePr>
            <a:graphicFrameLocks noGrp="1"/>
          </p:cNvGraphicFramePr>
          <p:nvPr/>
        </p:nvGraphicFramePr>
        <p:xfrm>
          <a:off x="3491654" y="3116225"/>
          <a:ext cx="1553276" cy="13849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53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  <a:cs typeface="Times New Roman" panose="02020603050405020304" pitchFamily="18" charset="0"/>
                        </a:rPr>
                        <a:t>No.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바탕체" panose="02030609000101010101" pitchFamily="17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  <a:cs typeface="Times New Roman" panose="02020603050405020304" pitchFamily="18" charset="0"/>
                        </a:rPr>
                        <a:t>Match </a:t>
                      </a:r>
                      <a:r>
                        <a:rPr lang="en-US" altLang="ko-KR" sz="800" b="1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  <a:cs typeface="Times New Roman" panose="02020603050405020304" pitchFamily="18" charset="0"/>
                        </a:rPr>
                        <a:t>Fields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바탕체" panose="02030609000101010101" pitchFamily="17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43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  <a:cs typeface="Times New Roman" panose="02020603050405020304" pitchFamily="18" charset="0"/>
                        </a:rPr>
                        <a:t>1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바탕체" panose="02030609000101010101" pitchFamily="17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43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  <a:cs typeface="Times New Roman" panose="02020603050405020304" pitchFamily="18" charset="0"/>
                        </a:rPr>
                        <a:t>2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바탕체" panose="02030609000101010101" pitchFamily="17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0865374"/>
                  </a:ext>
                </a:extLst>
              </a:tr>
              <a:tr h="2343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  <a:cs typeface="Times New Roman" panose="02020603050405020304" pitchFamily="18" charset="0"/>
                        </a:rPr>
                        <a:t>3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바탕체" panose="02030609000101010101" pitchFamily="17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11151723"/>
                  </a:ext>
                </a:extLst>
              </a:tr>
              <a:tr h="23431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  <a:cs typeface="Times New Roman" panose="02020603050405020304" pitchFamily="18" charset="0"/>
                        </a:rPr>
                        <a:t>…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바탕체" panose="02030609000101010101" pitchFamily="17" charset="-127"/>
                        <a:cs typeface="Times New Roman" panose="02020603050405020304" pitchFamily="18" charset="0"/>
                      </a:endParaRPr>
                    </a:p>
                  </a:txBody>
                  <a:tcPr vert="eaVert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43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  <a:cs typeface="Times New Roman" panose="02020603050405020304" pitchFamily="18" charset="0"/>
                        </a:rPr>
                        <a:t>N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바탕체" panose="02030609000101010101" pitchFamily="17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1" name="직사각형 20">
            <a:extLst>
              <a:ext uri="{FF2B5EF4-FFF2-40B4-BE49-F238E27FC236}">
                <a16:creationId xmlns:a16="http://schemas.microsoft.com/office/drawing/2014/main" id="{8262FE9D-A727-45A8-A84C-F10F766B8856}"/>
              </a:ext>
            </a:extLst>
          </p:cNvPr>
          <p:cNvSpPr/>
          <p:nvPr/>
        </p:nvSpPr>
        <p:spPr>
          <a:xfrm>
            <a:off x="3972580" y="3827692"/>
            <a:ext cx="1041451" cy="15991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S2 </a:t>
            </a:r>
            <a:r>
              <a:rPr lang="en-US" altLang="ko-KR" sz="1200" dirty="0">
                <a:sym typeface="Wingdings" panose="05000000000000000000" pitchFamily="2" charset="2"/>
              </a:rPr>
              <a:t> D2</a:t>
            </a:r>
            <a:endParaRPr lang="ko-KR" altLang="en-US" sz="1200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8212201-15D1-4507-9B3D-7E10CA139151}"/>
              </a:ext>
            </a:extLst>
          </p:cNvPr>
          <p:cNvSpPr/>
          <p:nvPr/>
        </p:nvSpPr>
        <p:spPr>
          <a:xfrm>
            <a:off x="3972580" y="4299788"/>
            <a:ext cx="1041451" cy="15991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Sn </a:t>
            </a:r>
            <a:r>
              <a:rPr lang="en-US" altLang="ko-KR" sz="1200" dirty="0">
                <a:sym typeface="Wingdings" panose="05000000000000000000" pitchFamily="2" charset="2"/>
              </a:rPr>
              <a:t> </a:t>
            </a:r>
            <a:r>
              <a:rPr lang="en-US" altLang="ko-KR" sz="1200" dirty="0" err="1">
                <a:sym typeface="Wingdings" panose="05000000000000000000" pitchFamily="2" charset="2"/>
              </a:rPr>
              <a:t>Dn</a:t>
            </a:r>
            <a:endParaRPr lang="ko-KR" altLang="en-US" sz="1200" dirty="0"/>
          </a:p>
        </p:txBody>
      </p:sp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B29248B1-D779-4CAD-B343-828F4791F972}"/>
              </a:ext>
            </a:extLst>
          </p:cNvPr>
          <p:cNvGraphicFramePr>
            <a:graphicFrameLocks noGrp="1"/>
          </p:cNvGraphicFramePr>
          <p:nvPr/>
        </p:nvGraphicFramePr>
        <p:xfrm>
          <a:off x="5592986" y="3116225"/>
          <a:ext cx="1553276" cy="13849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53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  <a:cs typeface="Times New Roman" panose="02020603050405020304" pitchFamily="18" charset="0"/>
                        </a:rPr>
                        <a:t>No.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바탕체" panose="02030609000101010101" pitchFamily="17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  <a:cs typeface="Times New Roman" panose="02020603050405020304" pitchFamily="18" charset="0"/>
                        </a:rPr>
                        <a:t>Match Fields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바탕체" panose="02030609000101010101" pitchFamily="17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43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  <a:cs typeface="Times New Roman" panose="02020603050405020304" pitchFamily="18" charset="0"/>
                        </a:rPr>
                        <a:t>1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바탕체" panose="02030609000101010101" pitchFamily="17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43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  <a:cs typeface="Times New Roman" panose="02020603050405020304" pitchFamily="18" charset="0"/>
                        </a:rPr>
                        <a:t>2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바탕체" panose="02030609000101010101" pitchFamily="17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0865374"/>
                  </a:ext>
                </a:extLst>
              </a:tr>
              <a:tr h="2343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  <a:cs typeface="Times New Roman" panose="02020603050405020304" pitchFamily="18" charset="0"/>
                        </a:rPr>
                        <a:t>3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바탕체" panose="02030609000101010101" pitchFamily="17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11151723"/>
                  </a:ext>
                </a:extLst>
              </a:tr>
              <a:tr h="23431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  <a:cs typeface="Times New Roman" panose="02020603050405020304" pitchFamily="18" charset="0"/>
                        </a:rPr>
                        <a:t>…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바탕체" panose="02030609000101010101" pitchFamily="17" charset="-127"/>
                        <a:cs typeface="Times New Roman" panose="02020603050405020304" pitchFamily="18" charset="0"/>
                      </a:endParaRPr>
                    </a:p>
                  </a:txBody>
                  <a:tcPr vert="eaVert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43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  <a:cs typeface="Times New Roman" panose="02020603050405020304" pitchFamily="18" charset="0"/>
                        </a:rPr>
                        <a:t>N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바탕체" panose="02030609000101010101" pitchFamily="17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4" name="직사각형 23">
            <a:extLst>
              <a:ext uri="{FF2B5EF4-FFF2-40B4-BE49-F238E27FC236}">
                <a16:creationId xmlns:a16="http://schemas.microsoft.com/office/drawing/2014/main" id="{424B90BA-A62D-4724-8A9A-1B67EA5398E0}"/>
              </a:ext>
            </a:extLst>
          </p:cNvPr>
          <p:cNvSpPr/>
          <p:nvPr/>
        </p:nvSpPr>
        <p:spPr>
          <a:xfrm>
            <a:off x="3976356" y="3600383"/>
            <a:ext cx="1041451" cy="15268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D1 </a:t>
            </a:r>
            <a:r>
              <a:rPr lang="en-US" altLang="ko-KR" sz="1200" dirty="0">
                <a:sym typeface="Wingdings" panose="05000000000000000000" pitchFamily="2" charset="2"/>
              </a:rPr>
              <a:t> S1</a:t>
            </a:r>
            <a:endParaRPr lang="ko-KR" altLang="en-US" sz="1200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DFCAC930-0363-423D-8AC0-B4A294D7D9E2}"/>
              </a:ext>
            </a:extLst>
          </p:cNvPr>
          <p:cNvSpPr/>
          <p:nvPr/>
        </p:nvSpPr>
        <p:spPr>
          <a:xfrm>
            <a:off x="3976356" y="3366681"/>
            <a:ext cx="1041451" cy="15268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S1 </a:t>
            </a:r>
            <a:r>
              <a:rPr lang="en-US" altLang="ko-KR" sz="1200" dirty="0">
                <a:sym typeface="Wingdings" panose="05000000000000000000" pitchFamily="2" charset="2"/>
              </a:rPr>
              <a:t> D1</a:t>
            </a:r>
            <a:endParaRPr lang="ko-KR" altLang="en-US" sz="1200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7C7DF32A-290F-47AB-B0F8-D95EB3A22890}"/>
              </a:ext>
            </a:extLst>
          </p:cNvPr>
          <p:cNvSpPr/>
          <p:nvPr/>
        </p:nvSpPr>
        <p:spPr>
          <a:xfrm>
            <a:off x="6081478" y="3600383"/>
            <a:ext cx="1041451" cy="15268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D1 </a:t>
            </a:r>
            <a:r>
              <a:rPr lang="en-US" altLang="ko-KR" sz="1200" dirty="0">
                <a:sym typeface="Wingdings" panose="05000000000000000000" pitchFamily="2" charset="2"/>
              </a:rPr>
              <a:t> S1</a:t>
            </a:r>
            <a:endParaRPr lang="ko-KR" altLang="en-US" sz="1200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D97D7713-1710-49B9-8AC4-A3B55F8F5F3A}"/>
              </a:ext>
            </a:extLst>
          </p:cNvPr>
          <p:cNvSpPr/>
          <p:nvPr/>
        </p:nvSpPr>
        <p:spPr>
          <a:xfrm>
            <a:off x="6081478" y="3366681"/>
            <a:ext cx="1041451" cy="15268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S1 </a:t>
            </a:r>
            <a:r>
              <a:rPr lang="en-US" altLang="ko-KR" sz="1200" dirty="0">
                <a:sym typeface="Wingdings" panose="05000000000000000000" pitchFamily="2" charset="2"/>
              </a:rPr>
              <a:t> D1</a:t>
            </a:r>
            <a:endParaRPr lang="ko-KR" altLang="en-US" sz="1200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7B292D37-4B9B-4DE6-A2F8-B781BD3A0EA1}"/>
              </a:ext>
            </a:extLst>
          </p:cNvPr>
          <p:cNvSpPr/>
          <p:nvPr/>
        </p:nvSpPr>
        <p:spPr>
          <a:xfrm>
            <a:off x="6081019" y="3827692"/>
            <a:ext cx="1041451" cy="15991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S2 </a:t>
            </a:r>
            <a:r>
              <a:rPr lang="en-US" altLang="ko-KR" sz="1200" dirty="0">
                <a:sym typeface="Wingdings" panose="05000000000000000000" pitchFamily="2" charset="2"/>
              </a:rPr>
              <a:t> D2</a:t>
            </a:r>
            <a:endParaRPr lang="ko-KR" altLang="en-US" sz="1200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5AB3A335-E269-477E-B222-8AE3823FDEC2}"/>
              </a:ext>
            </a:extLst>
          </p:cNvPr>
          <p:cNvSpPr/>
          <p:nvPr/>
        </p:nvSpPr>
        <p:spPr>
          <a:xfrm>
            <a:off x="6081019" y="4299788"/>
            <a:ext cx="1041451" cy="15991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Sn </a:t>
            </a:r>
            <a:r>
              <a:rPr lang="en-US" altLang="ko-KR" sz="1200" dirty="0">
                <a:sym typeface="Wingdings" panose="05000000000000000000" pitchFamily="2" charset="2"/>
              </a:rPr>
              <a:t> </a:t>
            </a:r>
            <a:r>
              <a:rPr lang="en-US" altLang="ko-KR" sz="1200" dirty="0" err="1">
                <a:sym typeface="Wingdings" panose="05000000000000000000" pitchFamily="2" charset="2"/>
              </a:rPr>
              <a:t>Dn</a:t>
            </a:r>
            <a:endParaRPr lang="ko-KR" altLang="en-US" sz="1200" dirty="0"/>
          </a:p>
        </p:txBody>
      </p:sp>
      <p:graphicFrame>
        <p:nvGraphicFramePr>
          <p:cNvPr id="30" name="표 29">
            <a:extLst>
              <a:ext uri="{FF2B5EF4-FFF2-40B4-BE49-F238E27FC236}">
                <a16:creationId xmlns:a16="http://schemas.microsoft.com/office/drawing/2014/main" id="{D75F8334-A539-44B0-B17A-F4938343F8AD}"/>
              </a:ext>
            </a:extLst>
          </p:cNvPr>
          <p:cNvGraphicFramePr>
            <a:graphicFrameLocks noGrp="1"/>
          </p:cNvGraphicFramePr>
          <p:nvPr/>
        </p:nvGraphicFramePr>
        <p:xfrm>
          <a:off x="7694318" y="3116225"/>
          <a:ext cx="1553276" cy="13849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53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  <a:cs typeface="Times New Roman" panose="02020603050405020304" pitchFamily="18" charset="0"/>
                        </a:rPr>
                        <a:t>No.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바탕체" panose="02030609000101010101" pitchFamily="17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  <a:cs typeface="Times New Roman" panose="02020603050405020304" pitchFamily="18" charset="0"/>
                        </a:rPr>
                        <a:t>Match Fields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바탕체" panose="02030609000101010101" pitchFamily="17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43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  <a:cs typeface="Times New Roman" panose="02020603050405020304" pitchFamily="18" charset="0"/>
                        </a:rPr>
                        <a:t>1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바탕체" panose="02030609000101010101" pitchFamily="17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43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  <a:cs typeface="Times New Roman" panose="02020603050405020304" pitchFamily="18" charset="0"/>
                        </a:rPr>
                        <a:t>2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바탕체" panose="02030609000101010101" pitchFamily="17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0865374"/>
                  </a:ext>
                </a:extLst>
              </a:tr>
              <a:tr h="2343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  <a:cs typeface="Times New Roman" panose="02020603050405020304" pitchFamily="18" charset="0"/>
                        </a:rPr>
                        <a:t>3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바탕체" panose="02030609000101010101" pitchFamily="17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11151723"/>
                  </a:ext>
                </a:extLst>
              </a:tr>
              <a:tr h="23431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  <a:cs typeface="Times New Roman" panose="02020603050405020304" pitchFamily="18" charset="0"/>
                        </a:rPr>
                        <a:t>…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바탕체" panose="02030609000101010101" pitchFamily="17" charset="-127"/>
                        <a:cs typeface="Times New Roman" panose="02020603050405020304" pitchFamily="18" charset="0"/>
                      </a:endParaRPr>
                    </a:p>
                  </a:txBody>
                  <a:tcPr vert="eaVert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43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  <a:cs typeface="Times New Roman" panose="02020603050405020304" pitchFamily="18" charset="0"/>
                        </a:rPr>
                        <a:t>N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바탕체" panose="02030609000101010101" pitchFamily="17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1" name="직사각형 30">
            <a:extLst>
              <a:ext uri="{FF2B5EF4-FFF2-40B4-BE49-F238E27FC236}">
                <a16:creationId xmlns:a16="http://schemas.microsoft.com/office/drawing/2014/main" id="{62CEB758-441E-4F82-9AB6-279CA6651BB4}"/>
              </a:ext>
            </a:extLst>
          </p:cNvPr>
          <p:cNvSpPr/>
          <p:nvPr/>
        </p:nvSpPr>
        <p:spPr>
          <a:xfrm>
            <a:off x="8180743" y="3827692"/>
            <a:ext cx="1041451" cy="15991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S2 </a:t>
            </a:r>
            <a:r>
              <a:rPr lang="en-US" altLang="ko-KR" sz="1200" dirty="0">
                <a:sym typeface="Wingdings" panose="05000000000000000000" pitchFamily="2" charset="2"/>
              </a:rPr>
              <a:t> D2</a:t>
            </a:r>
            <a:endParaRPr lang="ko-KR" altLang="en-US" sz="1200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AEBF3C39-9606-4016-A4BF-ABFE782DC422}"/>
              </a:ext>
            </a:extLst>
          </p:cNvPr>
          <p:cNvSpPr/>
          <p:nvPr/>
        </p:nvSpPr>
        <p:spPr>
          <a:xfrm>
            <a:off x="8180743" y="4299788"/>
            <a:ext cx="1041451" cy="15991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Sn </a:t>
            </a:r>
            <a:r>
              <a:rPr lang="en-US" altLang="ko-KR" sz="1200" dirty="0">
                <a:sym typeface="Wingdings" panose="05000000000000000000" pitchFamily="2" charset="2"/>
              </a:rPr>
              <a:t> </a:t>
            </a:r>
            <a:r>
              <a:rPr lang="en-US" altLang="ko-KR" sz="1200" dirty="0" err="1">
                <a:sym typeface="Wingdings" panose="05000000000000000000" pitchFamily="2" charset="2"/>
              </a:rPr>
              <a:t>Dn</a:t>
            </a:r>
            <a:endParaRPr lang="ko-KR" altLang="en-US" sz="1200" dirty="0"/>
          </a:p>
        </p:txBody>
      </p:sp>
      <p:graphicFrame>
        <p:nvGraphicFramePr>
          <p:cNvPr id="33" name="표 32">
            <a:extLst>
              <a:ext uri="{FF2B5EF4-FFF2-40B4-BE49-F238E27FC236}">
                <a16:creationId xmlns:a16="http://schemas.microsoft.com/office/drawing/2014/main" id="{3403AC10-C1D2-46CD-984A-01064150F436}"/>
              </a:ext>
            </a:extLst>
          </p:cNvPr>
          <p:cNvGraphicFramePr>
            <a:graphicFrameLocks noGrp="1"/>
          </p:cNvGraphicFramePr>
          <p:nvPr/>
        </p:nvGraphicFramePr>
        <p:xfrm>
          <a:off x="6480757" y="5068215"/>
          <a:ext cx="1553276" cy="13849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53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  <a:cs typeface="Times New Roman" panose="02020603050405020304" pitchFamily="18" charset="0"/>
                        </a:rPr>
                        <a:t>No.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바탕체" panose="02030609000101010101" pitchFamily="17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  <a:cs typeface="Times New Roman" panose="02020603050405020304" pitchFamily="18" charset="0"/>
                        </a:rPr>
                        <a:t>Match Fields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바탕체" panose="02030609000101010101" pitchFamily="17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43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  <a:cs typeface="Times New Roman" panose="02020603050405020304" pitchFamily="18" charset="0"/>
                        </a:rPr>
                        <a:t>1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바탕체" panose="02030609000101010101" pitchFamily="17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43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  <a:cs typeface="Times New Roman" panose="02020603050405020304" pitchFamily="18" charset="0"/>
                        </a:rPr>
                        <a:t>2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바탕체" panose="02030609000101010101" pitchFamily="17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0865374"/>
                  </a:ext>
                </a:extLst>
              </a:tr>
              <a:tr h="2343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  <a:cs typeface="Times New Roman" panose="02020603050405020304" pitchFamily="18" charset="0"/>
                        </a:rPr>
                        <a:t>3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바탕체" panose="02030609000101010101" pitchFamily="17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11151723"/>
                  </a:ext>
                </a:extLst>
              </a:tr>
              <a:tr h="23431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  <a:cs typeface="Times New Roman" panose="02020603050405020304" pitchFamily="18" charset="0"/>
                        </a:rPr>
                        <a:t>…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바탕체" panose="02030609000101010101" pitchFamily="17" charset="-127"/>
                        <a:cs typeface="Times New Roman" panose="02020603050405020304" pitchFamily="18" charset="0"/>
                      </a:endParaRPr>
                    </a:p>
                  </a:txBody>
                  <a:tcPr vert="eaVert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43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  <a:cs typeface="Times New Roman" panose="02020603050405020304" pitchFamily="18" charset="0"/>
                        </a:rPr>
                        <a:t>N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바탕체" panose="02030609000101010101" pitchFamily="17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4" name="오른쪽 화살표 18">
            <a:extLst>
              <a:ext uri="{FF2B5EF4-FFF2-40B4-BE49-F238E27FC236}">
                <a16:creationId xmlns:a16="http://schemas.microsoft.com/office/drawing/2014/main" id="{940E7CB2-E45A-446E-BACB-945CE0C43A39}"/>
              </a:ext>
            </a:extLst>
          </p:cNvPr>
          <p:cNvSpPr/>
          <p:nvPr/>
        </p:nvSpPr>
        <p:spPr>
          <a:xfrm rot="7090346">
            <a:off x="7729233" y="4670133"/>
            <a:ext cx="304800" cy="229109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5B16180-A27A-4988-885B-A4CCE48D31BA}"/>
              </a:ext>
            </a:extLst>
          </p:cNvPr>
          <p:cNvSpPr txBox="1"/>
          <p:nvPr/>
        </p:nvSpPr>
        <p:spPr>
          <a:xfrm>
            <a:off x="7019883" y="4617187"/>
            <a:ext cx="79762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b="1" dirty="0">
                <a:latin typeface="+mn-ea"/>
              </a:rPr>
              <a:t>플로우 </a:t>
            </a:r>
            <a:br>
              <a:rPr lang="en-US" altLang="ko-KR" sz="1100" b="1" dirty="0">
                <a:latin typeface="+mn-ea"/>
              </a:rPr>
            </a:br>
            <a:r>
              <a:rPr lang="ko-KR" altLang="en-US" sz="1100" b="1" dirty="0">
                <a:latin typeface="+mn-ea"/>
              </a:rPr>
              <a:t>추가</a:t>
            </a:r>
            <a:endParaRPr lang="en-US" altLang="ko-KR" sz="1100" b="1" dirty="0">
              <a:latin typeface="+mn-ea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829EB4D8-A961-41CB-84EE-4BAB9FD31C73}"/>
              </a:ext>
            </a:extLst>
          </p:cNvPr>
          <p:cNvSpPr/>
          <p:nvPr/>
        </p:nvSpPr>
        <p:spPr>
          <a:xfrm>
            <a:off x="6959183" y="5325667"/>
            <a:ext cx="1041451" cy="152687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S3 </a:t>
            </a:r>
            <a:r>
              <a:rPr lang="en-US" altLang="ko-KR" sz="1200" dirty="0">
                <a:sym typeface="Wingdings" panose="05000000000000000000" pitchFamily="2" charset="2"/>
              </a:rPr>
              <a:t> D3</a:t>
            </a:r>
            <a:endParaRPr lang="ko-KR" altLang="en-US" sz="1200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5B4FB32A-CE3D-42FB-83A4-C7D7344F0924}"/>
              </a:ext>
            </a:extLst>
          </p:cNvPr>
          <p:cNvSpPr/>
          <p:nvPr/>
        </p:nvSpPr>
        <p:spPr>
          <a:xfrm>
            <a:off x="6958724" y="5786678"/>
            <a:ext cx="1041451" cy="15991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S2 </a:t>
            </a:r>
            <a:r>
              <a:rPr lang="en-US" altLang="ko-KR" sz="1200" dirty="0">
                <a:sym typeface="Wingdings" panose="05000000000000000000" pitchFamily="2" charset="2"/>
              </a:rPr>
              <a:t> D2</a:t>
            </a:r>
            <a:endParaRPr lang="ko-KR" altLang="en-US" sz="1200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DAD2F0B6-6BDC-4415-A293-0D91FC730884}"/>
              </a:ext>
            </a:extLst>
          </p:cNvPr>
          <p:cNvSpPr/>
          <p:nvPr/>
        </p:nvSpPr>
        <p:spPr>
          <a:xfrm>
            <a:off x="6958724" y="6258774"/>
            <a:ext cx="1041451" cy="15991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Sn </a:t>
            </a:r>
            <a:r>
              <a:rPr lang="en-US" altLang="ko-KR" sz="1200" dirty="0">
                <a:sym typeface="Wingdings" panose="05000000000000000000" pitchFamily="2" charset="2"/>
              </a:rPr>
              <a:t> </a:t>
            </a:r>
            <a:r>
              <a:rPr lang="en-US" altLang="ko-KR" sz="1200" dirty="0" err="1">
                <a:sym typeface="Wingdings" panose="05000000000000000000" pitchFamily="2" charset="2"/>
              </a:rPr>
              <a:t>Dn</a:t>
            </a:r>
            <a:endParaRPr lang="ko-KR" altLang="en-US" sz="12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D49F117-1E97-4D12-BDF1-4BD3971FFAC3}"/>
              </a:ext>
            </a:extLst>
          </p:cNvPr>
          <p:cNvSpPr txBox="1"/>
          <p:nvPr/>
        </p:nvSpPr>
        <p:spPr>
          <a:xfrm>
            <a:off x="3829690" y="6566360"/>
            <a:ext cx="32131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/>
              <a:t>&lt;</a:t>
            </a:r>
            <a:r>
              <a:rPr lang="ko-KR" altLang="en-US" sz="1200" b="1" dirty="0"/>
              <a:t>플로우 테이블</a:t>
            </a:r>
            <a:r>
              <a:rPr lang="en-US" altLang="ko-KR" sz="1200" b="1" dirty="0"/>
              <a:t>&gt;</a:t>
            </a:r>
            <a:endParaRPr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3837443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6460"/>
    </mc:Choice>
    <mc:Fallback xmlns="">
      <p:transition spd="slow" advTm="10646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2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2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2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2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2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 animBg="1"/>
      <p:bldP spid="13" grpId="0" animBg="1"/>
      <p:bldP spid="14" grpId="0"/>
      <p:bldP spid="15" grpId="0" animBg="1"/>
      <p:bldP spid="16" grpId="0"/>
      <p:bldP spid="17" grpId="0" animBg="1"/>
      <p:bldP spid="21" grpId="0" animBg="1"/>
      <p:bldP spid="22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1" grpId="0" animBg="1"/>
      <p:bldP spid="32" grpId="0" animBg="1"/>
      <p:bldP spid="34" grpId="0" animBg="1"/>
      <p:bldP spid="35" grpId="0"/>
      <p:bldP spid="36" grpId="0" animBg="1"/>
      <p:bldP spid="37" grpId="0" animBg="1"/>
      <p:bldP spid="3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45"/>
          <p:cNvSpPr txBox="1">
            <a:spLocks noChangeArrowheads="1"/>
          </p:cNvSpPr>
          <p:nvPr/>
        </p:nvSpPr>
        <p:spPr bwMode="auto">
          <a:xfrm>
            <a:off x="464245" y="-1"/>
            <a:ext cx="6504979" cy="83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/>
          <a:lstStyle/>
          <a:p>
            <a:r>
              <a:rPr lang="en-US" altLang="ko-KR" sz="4400" b="1" spc="-100" dirty="0">
                <a:solidFill>
                  <a:srgbClr val="000000"/>
                </a:solidFill>
                <a:latin typeface="Franklin Gothic Medium" panose="020B0603020102020204" pitchFamily="34" charset="0"/>
                <a:ea typeface="맑은 고딕" panose="020B0503020000020004" pitchFamily="50" charset="-127"/>
              </a:rPr>
              <a:t>5. Additional Approach</a:t>
            </a:r>
            <a:endParaRPr lang="ko-KR" altLang="en-US" sz="4400" b="1" spc="-100" dirty="0">
              <a:solidFill>
                <a:srgbClr val="000000"/>
              </a:solidFill>
              <a:latin typeface="Franklin Gothic Medium" panose="020B060302010202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20" name="Text Box 245"/>
          <p:cNvSpPr txBox="1">
            <a:spLocks noChangeArrowheads="1"/>
          </p:cNvSpPr>
          <p:nvPr/>
        </p:nvSpPr>
        <p:spPr bwMode="auto">
          <a:xfrm>
            <a:off x="6393161" y="1"/>
            <a:ext cx="3512840" cy="83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/>
            <a:r>
              <a:rPr lang="en-US" altLang="ko-KR" sz="1400" b="1" dirty="0" err="1">
                <a:solidFill>
                  <a:srgbClr val="000000"/>
                </a:solidFill>
                <a:latin typeface="Franklin Gothic Medium" panose="020B0603020102020204" pitchFamily="34" charset="0"/>
                <a:ea typeface="맑은 고딕" pitchFamily="50" charset="-127"/>
                <a:cs typeface="Arial" pitchFamily="34" charset="0"/>
              </a:rPr>
              <a:t>Kyonggi</a:t>
            </a:r>
            <a:r>
              <a:rPr lang="en-US" altLang="ko-KR" sz="1400" b="1" dirty="0">
                <a:solidFill>
                  <a:srgbClr val="000000"/>
                </a:solidFill>
                <a:latin typeface="Franklin Gothic Medium" panose="020B0603020102020204" pitchFamily="34" charset="0"/>
                <a:ea typeface="맑은 고딕" pitchFamily="50" charset="-127"/>
                <a:cs typeface="Arial" pitchFamily="34" charset="0"/>
              </a:rPr>
              <a:t> University Computer Science</a:t>
            </a:r>
          </a:p>
          <a:p>
            <a:pPr algn="r"/>
            <a:r>
              <a:rPr lang="en-US" altLang="ko-KR" sz="1400" b="1" dirty="0">
                <a:solidFill>
                  <a:schemeClr val="bg1">
                    <a:lumMod val="50000"/>
                  </a:schemeClr>
                </a:solidFill>
                <a:latin typeface="Franklin Gothic Medium" panose="020B0603020102020204" pitchFamily="34" charset="0"/>
                <a:ea typeface="맑은 고딕" pitchFamily="50" charset="-127"/>
                <a:cs typeface="Arial" pitchFamily="34" charset="0"/>
              </a:rPr>
              <a:t>Master Dissertation Proposal</a:t>
            </a:r>
            <a:endParaRPr lang="ko-KR" altLang="en-US" sz="1400" b="1" dirty="0">
              <a:solidFill>
                <a:schemeClr val="bg1">
                  <a:lumMod val="50000"/>
                </a:schemeClr>
              </a:solidFill>
              <a:latin typeface="Franklin Gothic Medium" panose="020B0603020102020204" pitchFamily="34" charset="0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AC5C61F-A7CF-4A79-9121-4CA5C01A1895}"/>
              </a:ext>
            </a:extLst>
          </p:cNvPr>
          <p:cNvSpPr txBox="1"/>
          <p:nvPr/>
        </p:nvSpPr>
        <p:spPr>
          <a:xfrm>
            <a:off x="637699" y="940658"/>
            <a:ext cx="38936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sz="2000" b="1" dirty="0">
                <a:solidFill>
                  <a:srgbClr val="FF0000"/>
                </a:solidFill>
                <a:latin typeface="Franklin Gothic Medium" panose="020B0603020102020204" pitchFamily="34" charset="0"/>
                <a:ea typeface="맑은 고딕" panose="020B0503020000020004" pitchFamily="50" charset="-127"/>
              </a:rPr>
              <a:t>SFF (Short Flow First) </a:t>
            </a:r>
            <a:r>
              <a:rPr lang="ko-KR" altLang="en-US" sz="2000" b="1" dirty="0" err="1">
                <a:solidFill>
                  <a:srgbClr val="FF0000"/>
                </a:solidFill>
                <a:latin typeface="Franklin Gothic Medium" panose="020B0603020102020204" pitchFamily="34" charset="0"/>
                <a:ea typeface="맑은 고딕" panose="020B0503020000020004" pitchFamily="50" charset="-127"/>
              </a:rPr>
              <a:t>알고리듬</a:t>
            </a:r>
            <a:endParaRPr lang="en-US" altLang="ko-KR" sz="2000" b="1" dirty="0">
              <a:solidFill>
                <a:srgbClr val="FF0000"/>
              </a:solidFill>
              <a:latin typeface="Franklin Gothic Medium" panose="020B060302010202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6B02B27-FBE4-4B65-9D21-62F8ED3A8900}"/>
              </a:ext>
            </a:extLst>
          </p:cNvPr>
          <p:cNvSpPr txBox="1"/>
          <p:nvPr/>
        </p:nvSpPr>
        <p:spPr>
          <a:xfrm>
            <a:off x="920552" y="1268760"/>
            <a:ext cx="8985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Franklin Gothic Medium" panose="020B0603020102020204" pitchFamily="34" charset="0"/>
                <a:ea typeface="맑은 고딕" panose="020B0503020000020004" pitchFamily="50" charset="-127"/>
              </a:rPr>
              <a:t> </a:t>
            </a:r>
            <a:endParaRPr lang="en-US" altLang="ko-KR" dirty="0">
              <a:latin typeface="Franklin Gothic Medium" panose="020B0603020102020204" pitchFamily="34" charset="0"/>
              <a:ea typeface="맑은 고딕" panose="020B0503020000020004" pitchFamily="50" charset="-127"/>
              <a:sym typeface="Wingdings" panose="05000000000000000000" pitchFamily="2" charset="2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DDBF129-BE49-4BA5-A603-DB36FD9DF634}"/>
              </a:ext>
            </a:extLst>
          </p:cNvPr>
          <p:cNvSpPr txBox="1"/>
          <p:nvPr/>
        </p:nvSpPr>
        <p:spPr>
          <a:xfrm>
            <a:off x="920552" y="1268760"/>
            <a:ext cx="89854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Franklin Gothic Medium" panose="020B0603020102020204" pitchFamily="34" charset="0"/>
                <a:ea typeface="맑은 고딕" panose="020B0503020000020004" pitchFamily="50" charset="-127"/>
              </a:rPr>
              <a:t>: </a:t>
            </a:r>
            <a:r>
              <a:rPr lang="ko-KR" altLang="en-US" dirty="0">
                <a:latin typeface="Franklin Gothic Medium" panose="020B0603020102020204" pitchFamily="34" charset="0"/>
                <a:ea typeface="맑은 고딕" panose="020B0503020000020004" pitchFamily="50" charset="-127"/>
              </a:rPr>
              <a:t>플로우 전송 주기에 따라 플로우의 종류 구분</a:t>
            </a:r>
            <a:endParaRPr lang="en-US" altLang="ko-KR" dirty="0">
              <a:latin typeface="Franklin Gothic Medium" panose="020B0603020102020204" pitchFamily="34" charset="0"/>
              <a:ea typeface="맑은 고딕" panose="020B0503020000020004" pitchFamily="50" charset="-127"/>
            </a:endParaRPr>
          </a:p>
          <a:p>
            <a:r>
              <a:rPr lang="en-US" altLang="ko-KR" dirty="0">
                <a:latin typeface="Franklin Gothic Medium" panose="020B0603020102020204" pitchFamily="34" charset="0"/>
                <a:ea typeface="맑은 고딕" panose="020B0503020000020004" pitchFamily="50" charset="-127"/>
                <a:sym typeface="Wingdings" panose="05000000000000000000" pitchFamily="2" charset="2"/>
              </a:rPr>
              <a:t>: </a:t>
            </a:r>
            <a:r>
              <a:rPr lang="ko-KR" altLang="en-US" dirty="0">
                <a:latin typeface="Franklin Gothic Medium" panose="020B0603020102020204" pitchFamily="34" charset="0"/>
                <a:ea typeface="맑은 고딕" panose="020B0503020000020004" pitchFamily="50" charset="-127"/>
                <a:sym typeface="Wingdings" panose="05000000000000000000" pitchFamily="2" charset="2"/>
              </a:rPr>
              <a:t>플로우 엔트리 교체 시 </a:t>
            </a:r>
            <a:r>
              <a:rPr lang="en-US" altLang="ko-KR" dirty="0">
                <a:latin typeface="Franklin Gothic Medium" panose="020B0603020102020204" pitchFamily="34" charset="0"/>
                <a:ea typeface="맑은 고딕" panose="020B0503020000020004" pitchFamily="50" charset="-127"/>
                <a:sym typeface="Wingdings" panose="05000000000000000000" pitchFamily="2" charset="2"/>
              </a:rPr>
              <a:t>Short Flow </a:t>
            </a:r>
            <a:r>
              <a:rPr lang="ko-KR" altLang="en-US" dirty="0">
                <a:latin typeface="Franklin Gothic Medium" panose="020B0603020102020204" pitchFamily="34" charset="0"/>
                <a:ea typeface="맑은 고딕" panose="020B0503020000020004" pitchFamily="50" charset="-127"/>
                <a:sym typeface="Wingdings" panose="05000000000000000000" pitchFamily="2" charset="2"/>
              </a:rPr>
              <a:t>우선 교체</a:t>
            </a:r>
            <a:endParaRPr lang="en-US" altLang="ko-KR" dirty="0">
              <a:latin typeface="Franklin Gothic Medium" panose="020B0603020102020204" pitchFamily="34" charset="0"/>
              <a:ea typeface="맑은 고딕" panose="020B0503020000020004" pitchFamily="50" charset="-127"/>
              <a:sym typeface="Wingdings" panose="05000000000000000000" pitchFamily="2" charset="2"/>
            </a:endParaRPr>
          </a:p>
        </p:txBody>
      </p: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2621842B-B6D2-4D5B-A90F-9DE0E560BFAA}"/>
              </a:ext>
            </a:extLst>
          </p:cNvPr>
          <p:cNvGrpSpPr/>
          <p:nvPr/>
        </p:nvGrpSpPr>
        <p:grpSpPr>
          <a:xfrm>
            <a:off x="2144688" y="2257402"/>
            <a:ext cx="5692164" cy="2501601"/>
            <a:chOff x="1706868" y="3847398"/>
            <a:chExt cx="5692164" cy="2501601"/>
          </a:xfrm>
        </p:grpSpPr>
        <p:grpSp>
          <p:nvGrpSpPr>
            <p:cNvPr id="42" name="그룹 41">
              <a:extLst>
                <a:ext uri="{FF2B5EF4-FFF2-40B4-BE49-F238E27FC236}">
                  <a16:creationId xmlns:a16="http://schemas.microsoft.com/office/drawing/2014/main" id="{60738E9A-3691-4AEF-815B-4CF8E6332B90}"/>
                </a:ext>
              </a:extLst>
            </p:cNvPr>
            <p:cNvGrpSpPr/>
            <p:nvPr/>
          </p:nvGrpSpPr>
          <p:grpSpPr>
            <a:xfrm>
              <a:off x="1706868" y="3847398"/>
              <a:ext cx="5692164" cy="2501601"/>
              <a:chOff x="1725918" y="4098942"/>
              <a:chExt cx="5692164" cy="2501601"/>
            </a:xfrm>
          </p:grpSpPr>
          <p:grpSp>
            <p:nvGrpSpPr>
              <p:cNvPr id="47" name="그룹 46">
                <a:extLst>
                  <a:ext uri="{FF2B5EF4-FFF2-40B4-BE49-F238E27FC236}">
                    <a16:creationId xmlns:a16="http://schemas.microsoft.com/office/drawing/2014/main" id="{3EF303CA-D39A-42CE-A3BC-53414DBFBD3D}"/>
                  </a:ext>
                </a:extLst>
              </p:cNvPr>
              <p:cNvGrpSpPr/>
              <p:nvPr/>
            </p:nvGrpSpPr>
            <p:grpSpPr>
              <a:xfrm>
                <a:off x="1725918" y="4098942"/>
                <a:ext cx="5692164" cy="2501601"/>
                <a:chOff x="1638708" y="4430997"/>
                <a:chExt cx="4945428" cy="2224653"/>
              </a:xfrm>
            </p:grpSpPr>
            <p:cxnSp>
              <p:nvCxnSpPr>
                <p:cNvPr id="54" name="직선 연결선 53">
                  <a:extLst>
                    <a:ext uri="{FF2B5EF4-FFF2-40B4-BE49-F238E27FC236}">
                      <a16:creationId xmlns:a16="http://schemas.microsoft.com/office/drawing/2014/main" id="{48B20262-88A9-4480-965C-BC9512108FAB}"/>
                    </a:ext>
                  </a:extLst>
                </p:cNvPr>
                <p:cNvCxnSpPr/>
                <p:nvPr/>
              </p:nvCxnSpPr>
              <p:spPr>
                <a:xfrm>
                  <a:off x="2706628" y="4430997"/>
                  <a:ext cx="0" cy="2043624"/>
                </a:xfrm>
                <a:prstGeom prst="line">
                  <a:avLst/>
                </a:prstGeom>
                <a:ln w="158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화살표 연결선 54">
                  <a:extLst>
                    <a:ext uri="{FF2B5EF4-FFF2-40B4-BE49-F238E27FC236}">
                      <a16:creationId xmlns:a16="http://schemas.microsoft.com/office/drawing/2014/main" id="{0B9A2B02-BB15-45EF-B956-793B126AA38A}"/>
                    </a:ext>
                  </a:extLst>
                </p:cNvPr>
                <p:cNvCxnSpPr/>
                <p:nvPr/>
              </p:nvCxnSpPr>
              <p:spPr>
                <a:xfrm>
                  <a:off x="2577419" y="6378887"/>
                  <a:ext cx="3816626" cy="0"/>
                </a:xfrm>
                <a:prstGeom prst="straightConnector1">
                  <a:avLst/>
                </a:prstGeom>
                <a:ln w="158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화살표 연결선 55">
                  <a:extLst>
                    <a:ext uri="{FF2B5EF4-FFF2-40B4-BE49-F238E27FC236}">
                      <a16:creationId xmlns:a16="http://schemas.microsoft.com/office/drawing/2014/main" id="{6C175837-9B23-46BB-82D0-38D610AC941B}"/>
                    </a:ext>
                  </a:extLst>
                </p:cNvPr>
                <p:cNvCxnSpPr/>
                <p:nvPr/>
              </p:nvCxnSpPr>
              <p:spPr>
                <a:xfrm>
                  <a:off x="2577419" y="5918723"/>
                  <a:ext cx="3816626" cy="0"/>
                </a:xfrm>
                <a:prstGeom prst="straightConnector1">
                  <a:avLst/>
                </a:prstGeom>
                <a:ln w="158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7" name="직사각형 56">
                  <a:extLst>
                    <a:ext uri="{FF2B5EF4-FFF2-40B4-BE49-F238E27FC236}">
                      <a16:creationId xmlns:a16="http://schemas.microsoft.com/office/drawing/2014/main" id="{B2680B48-2CB6-436B-A542-EB548A52793C}"/>
                    </a:ext>
                  </a:extLst>
                </p:cNvPr>
                <p:cNvSpPr/>
                <p:nvPr/>
              </p:nvSpPr>
              <p:spPr>
                <a:xfrm>
                  <a:off x="2938857" y="6105740"/>
                  <a:ext cx="69574" cy="273147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/>
                </a:p>
              </p:txBody>
            </p:sp>
            <p:sp>
              <p:nvSpPr>
                <p:cNvPr id="58" name="직사각형 57">
                  <a:extLst>
                    <a:ext uri="{FF2B5EF4-FFF2-40B4-BE49-F238E27FC236}">
                      <a16:creationId xmlns:a16="http://schemas.microsoft.com/office/drawing/2014/main" id="{1DD552FA-6573-42C3-8D11-F6133975F314}"/>
                    </a:ext>
                  </a:extLst>
                </p:cNvPr>
                <p:cNvSpPr/>
                <p:nvPr/>
              </p:nvSpPr>
              <p:spPr>
                <a:xfrm>
                  <a:off x="3087944" y="6105740"/>
                  <a:ext cx="69574" cy="273147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/>
                </a:p>
              </p:txBody>
            </p:sp>
            <p:sp>
              <p:nvSpPr>
                <p:cNvPr id="59" name="직사각형 58">
                  <a:extLst>
                    <a:ext uri="{FF2B5EF4-FFF2-40B4-BE49-F238E27FC236}">
                      <a16:creationId xmlns:a16="http://schemas.microsoft.com/office/drawing/2014/main" id="{1A584E05-8AA9-422D-87DB-0C7BF4CDD350}"/>
                    </a:ext>
                  </a:extLst>
                </p:cNvPr>
                <p:cNvSpPr/>
                <p:nvPr/>
              </p:nvSpPr>
              <p:spPr>
                <a:xfrm>
                  <a:off x="3237029" y="6105740"/>
                  <a:ext cx="69574" cy="273147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/>
                </a:p>
              </p:txBody>
            </p:sp>
            <p:sp>
              <p:nvSpPr>
                <p:cNvPr id="60" name="직사각형 59">
                  <a:extLst>
                    <a:ext uri="{FF2B5EF4-FFF2-40B4-BE49-F238E27FC236}">
                      <a16:creationId xmlns:a16="http://schemas.microsoft.com/office/drawing/2014/main" id="{D42D5C85-CD35-484E-B2D8-BC7A270065FC}"/>
                    </a:ext>
                  </a:extLst>
                </p:cNvPr>
                <p:cNvSpPr/>
                <p:nvPr/>
              </p:nvSpPr>
              <p:spPr>
                <a:xfrm>
                  <a:off x="3386115" y="6105740"/>
                  <a:ext cx="69574" cy="273147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/>
                </a:p>
              </p:txBody>
            </p:sp>
            <p:sp>
              <p:nvSpPr>
                <p:cNvPr id="61" name="직사각형 60">
                  <a:extLst>
                    <a:ext uri="{FF2B5EF4-FFF2-40B4-BE49-F238E27FC236}">
                      <a16:creationId xmlns:a16="http://schemas.microsoft.com/office/drawing/2014/main" id="{C62CC0D2-5C49-4986-8F87-FAAE5D15F7F7}"/>
                    </a:ext>
                  </a:extLst>
                </p:cNvPr>
                <p:cNvSpPr/>
                <p:nvPr/>
              </p:nvSpPr>
              <p:spPr>
                <a:xfrm>
                  <a:off x="3535201" y="6105740"/>
                  <a:ext cx="69574" cy="273147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/>
                </a:p>
              </p:txBody>
            </p:sp>
            <p:cxnSp>
              <p:nvCxnSpPr>
                <p:cNvPr id="62" name="직선 화살표 연결선 61">
                  <a:extLst>
                    <a:ext uri="{FF2B5EF4-FFF2-40B4-BE49-F238E27FC236}">
                      <a16:creationId xmlns:a16="http://schemas.microsoft.com/office/drawing/2014/main" id="{115D1E9C-E8D4-4FA8-A565-447D139FA007}"/>
                    </a:ext>
                  </a:extLst>
                </p:cNvPr>
                <p:cNvCxnSpPr/>
                <p:nvPr/>
              </p:nvCxnSpPr>
              <p:spPr>
                <a:xfrm>
                  <a:off x="2577419" y="5423551"/>
                  <a:ext cx="3816626" cy="0"/>
                </a:xfrm>
                <a:prstGeom prst="straightConnector1">
                  <a:avLst/>
                </a:prstGeom>
                <a:ln w="158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직선 화살표 연결선 62">
                  <a:extLst>
                    <a:ext uri="{FF2B5EF4-FFF2-40B4-BE49-F238E27FC236}">
                      <a16:creationId xmlns:a16="http://schemas.microsoft.com/office/drawing/2014/main" id="{3C17B306-B9D2-435E-B8EB-44772BF0481A}"/>
                    </a:ext>
                  </a:extLst>
                </p:cNvPr>
                <p:cNvCxnSpPr/>
                <p:nvPr/>
              </p:nvCxnSpPr>
              <p:spPr>
                <a:xfrm>
                  <a:off x="2577419" y="4917167"/>
                  <a:ext cx="3816626" cy="0"/>
                </a:xfrm>
                <a:prstGeom prst="straightConnector1">
                  <a:avLst/>
                </a:prstGeom>
                <a:ln w="158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4" name="직사각형 63">
                  <a:extLst>
                    <a:ext uri="{FF2B5EF4-FFF2-40B4-BE49-F238E27FC236}">
                      <a16:creationId xmlns:a16="http://schemas.microsoft.com/office/drawing/2014/main" id="{2C51AA8F-4E4C-4729-B3F5-832DEAF911C4}"/>
                    </a:ext>
                  </a:extLst>
                </p:cNvPr>
                <p:cNvSpPr/>
                <p:nvPr/>
              </p:nvSpPr>
              <p:spPr>
                <a:xfrm>
                  <a:off x="2925289" y="4632962"/>
                  <a:ext cx="69574" cy="273147"/>
                </a:xfrm>
                <a:prstGeom prst="rect">
                  <a:avLst/>
                </a:prstGeom>
                <a:pattFill prst="pct40">
                  <a:fgClr>
                    <a:schemeClr val="dk1"/>
                  </a:fgClr>
                  <a:bgClr>
                    <a:schemeClr val="bg1"/>
                  </a:bgClr>
                </a:patt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/>
                </a:p>
              </p:txBody>
            </p:sp>
            <p:sp>
              <p:nvSpPr>
                <p:cNvPr id="65" name="직사각형 64">
                  <a:extLst>
                    <a:ext uri="{FF2B5EF4-FFF2-40B4-BE49-F238E27FC236}">
                      <a16:creationId xmlns:a16="http://schemas.microsoft.com/office/drawing/2014/main" id="{EEC5BEA0-CEC5-4C68-9425-F61C70E9AFC0}"/>
                    </a:ext>
                  </a:extLst>
                </p:cNvPr>
                <p:cNvSpPr/>
                <p:nvPr/>
              </p:nvSpPr>
              <p:spPr>
                <a:xfrm>
                  <a:off x="3039577" y="4643780"/>
                  <a:ext cx="69574" cy="273147"/>
                </a:xfrm>
                <a:prstGeom prst="rect">
                  <a:avLst/>
                </a:prstGeom>
                <a:pattFill prst="pct40">
                  <a:fgClr>
                    <a:schemeClr val="dk1"/>
                  </a:fgClr>
                  <a:bgClr>
                    <a:schemeClr val="bg1"/>
                  </a:bgClr>
                </a:patt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/>
                </a:p>
              </p:txBody>
            </p:sp>
            <p:sp>
              <p:nvSpPr>
                <p:cNvPr id="66" name="직사각형 65">
                  <a:extLst>
                    <a:ext uri="{FF2B5EF4-FFF2-40B4-BE49-F238E27FC236}">
                      <a16:creationId xmlns:a16="http://schemas.microsoft.com/office/drawing/2014/main" id="{DB7448AC-42E0-4B74-97AD-D69CC3F814BA}"/>
                    </a:ext>
                  </a:extLst>
                </p:cNvPr>
                <p:cNvSpPr/>
                <p:nvPr/>
              </p:nvSpPr>
              <p:spPr>
                <a:xfrm>
                  <a:off x="3158642" y="4642418"/>
                  <a:ext cx="69574" cy="273147"/>
                </a:xfrm>
                <a:prstGeom prst="rect">
                  <a:avLst/>
                </a:prstGeom>
                <a:pattFill prst="pct40">
                  <a:fgClr>
                    <a:schemeClr val="dk1"/>
                  </a:fgClr>
                  <a:bgClr>
                    <a:schemeClr val="bg1"/>
                  </a:bgClr>
                </a:patt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/>
                </a:p>
              </p:txBody>
            </p:sp>
            <p:sp>
              <p:nvSpPr>
                <p:cNvPr id="67" name="직사각형 66">
                  <a:extLst>
                    <a:ext uri="{FF2B5EF4-FFF2-40B4-BE49-F238E27FC236}">
                      <a16:creationId xmlns:a16="http://schemas.microsoft.com/office/drawing/2014/main" id="{71F56B5A-5991-4750-AB16-A35C23C100C5}"/>
                    </a:ext>
                  </a:extLst>
                </p:cNvPr>
                <p:cNvSpPr/>
                <p:nvPr/>
              </p:nvSpPr>
              <p:spPr>
                <a:xfrm>
                  <a:off x="3275316" y="4632962"/>
                  <a:ext cx="69574" cy="273147"/>
                </a:xfrm>
                <a:prstGeom prst="rect">
                  <a:avLst/>
                </a:prstGeom>
                <a:pattFill prst="pct40">
                  <a:fgClr>
                    <a:schemeClr val="dk1"/>
                  </a:fgClr>
                  <a:bgClr>
                    <a:schemeClr val="bg1"/>
                  </a:bgClr>
                </a:patt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/>
                </a:p>
              </p:txBody>
            </p:sp>
            <p:sp>
              <p:nvSpPr>
                <p:cNvPr id="68" name="직사각형 67">
                  <a:extLst>
                    <a:ext uri="{FF2B5EF4-FFF2-40B4-BE49-F238E27FC236}">
                      <a16:creationId xmlns:a16="http://schemas.microsoft.com/office/drawing/2014/main" id="{384E2BBC-2F19-42BD-B88B-D8AF2C15A13A}"/>
                    </a:ext>
                  </a:extLst>
                </p:cNvPr>
                <p:cNvSpPr/>
                <p:nvPr/>
              </p:nvSpPr>
              <p:spPr>
                <a:xfrm>
                  <a:off x="3812496" y="4632962"/>
                  <a:ext cx="69574" cy="273147"/>
                </a:xfrm>
                <a:prstGeom prst="rect">
                  <a:avLst/>
                </a:prstGeom>
                <a:pattFill prst="pct40">
                  <a:fgClr>
                    <a:schemeClr val="dk1"/>
                  </a:fgClr>
                  <a:bgClr>
                    <a:schemeClr val="bg1"/>
                  </a:bgClr>
                </a:patt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/>
                </a:p>
              </p:txBody>
            </p:sp>
            <p:sp>
              <p:nvSpPr>
                <p:cNvPr id="69" name="직사각형 68">
                  <a:extLst>
                    <a:ext uri="{FF2B5EF4-FFF2-40B4-BE49-F238E27FC236}">
                      <a16:creationId xmlns:a16="http://schemas.microsoft.com/office/drawing/2014/main" id="{CCE69173-D93E-4DCA-903F-DDBB6EDFC6D4}"/>
                    </a:ext>
                  </a:extLst>
                </p:cNvPr>
                <p:cNvSpPr/>
                <p:nvPr/>
              </p:nvSpPr>
              <p:spPr>
                <a:xfrm>
                  <a:off x="3926785" y="4643780"/>
                  <a:ext cx="69574" cy="273147"/>
                </a:xfrm>
                <a:prstGeom prst="rect">
                  <a:avLst/>
                </a:prstGeom>
                <a:pattFill prst="pct40">
                  <a:fgClr>
                    <a:schemeClr val="dk1"/>
                  </a:fgClr>
                  <a:bgClr>
                    <a:schemeClr val="bg1"/>
                  </a:bgClr>
                </a:patt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/>
                </a:p>
              </p:txBody>
            </p:sp>
            <p:sp>
              <p:nvSpPr>
                <p:cNvPr id="70" name="직사각형 69">
                  <a:extLst>
                    <a:ext uri="{FF2B5EF4-FFF2-40B4-BE49-F238E27FC236}">
                      <a16:creationId xmlns:a16="http://schemas.microsoft.com/office/drawing/2014/main" id="{57E7C425-4C0D-41F8-A9CE-069E68F066A5}"/>
                    </a:ext>
                  </a:extLst>
                </p:cNvPr>
                <p:cNvSpPr/>
                <p:nvPr/>
              </p:nvSpPr>
              <p:spPr>
                <a:xfrm>
                  <a:off x="4045849" y="4642418"/>
                  <a:ext cx="69574" cy="273147"/>
                </a:xfrm>
                <a:prstGeom prst="rect">
                  <a:avLst/>
                </a:prstGeom>
                <a:pattFill prst="pct40">
                  <a:fgClr>
                    <a:schemeClr val="dk1"/>
                  </a:fgClr>
                  <a:bgClr>
                    <a:schemeClr val="bg1"/>
                  </a:bgClr>
                </a:patt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/>
                </a:p>
              </p:txBody>
            </p:sp>
            <p:sp>
              <p:nvSpPr>
                <p:cNvPr id="71" name="직사각형 70">
                  <a:extLst>
                    <a:ext uri="{FF2B5EF4-FFF2-40B4-BE49-F238E27FC236}">
                      <a16:creationId xmlns:a16="http://schemas.microsoft.com/office/drawing/2014/main" id="{69B3B4AE-9A3D-43E9-B26D-B563EA27D309}"/>
                    </a:ext>
                  </a:extLst>
                </p:cNvPr>
                <p:cNvSpPr/>
                <p:nvPr/>
              </p:nvSpPr>
              <p:spPr>
                <a:xfrm>
                  <a:off x="4162525" y="4632962"/>
                  <a:ext cx="69574" cy="273147"/>
                </a:xfrm>
                <a:prstGeom prst="rect">
                  <a:avLst/>
                </a:prstGeom>
                <a:pattFill prst="pct40">
                  <a:fgClr>
                    <a:schemeClr val="dk1"/>
                  </a:fgClr>
                  <a:bgClr>
                    <a:schemeClr val="bg1"/>
                  </a:bgClr>
                </a:patt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/>
                </a:p>
              </p:txBody>
            </p:sp>
            <p:sp>
              <p:nvSpPr>
                <p:cNvPr id="72" name="직사각형 71">
                  <a:extLst>
                    <a:ext uri="{FF2B5EF4-FFF2-40B4-BE49-F238E27FC236}">
                      <a16:creationId xmlns:a16="http://schemas.microsoft.com/office/drawing/2014/main" id="{64A81430-EC56-4288-9CA4-0F60BA1CE1A5}"/>
                    </a:ext>
                  </a:extLst>
                </p:cNvPr>
                <p:cNvSpPr/>
                <p:nvPr/>
              </p:nvSpPr>
              <p:spPr>
                <a:xfrm>
                  <a:off x="4695030" y="4632962"/>
                  <a:ext cx="69574" cy="273147"/>
                </a:xfrm>
                <a:prstGeom prst="rect">
                  <a:avLst/>
                </a:prstGeom>
                <a:pattFill prst="pct40">
                  <a:fgClr>
                    <a:schemeClr val="dk1"/>
                  </a:fgClr>
                  <a:bgClr>
                    <a:schemeClr val="bg1"/>
                  </a:bgClr>
                </a:patt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/>
                </a:p>
              </p:txBody>
            </p:sp>
            <p:sp>
              <p:nvSpPr>
                <p:cNvPr id="73" name="직사각형 72">
                  <a:extLst>
                    <a:ext uri="{FF2B5EF4-FFF2-40B4-BE49-F238E27FC236}">
                      <a16:creationId xmlns:a16="http://schemas.microsoft.com/office/drawing/2014/main" id="{EF8F6A40-D496-4BD8-879C-39AE57C0BCDF}"/>
                    </a:ext>
                  </a:extLst>
                </p:cNvPr>
                <p:cNvSpPr/>
                <p:nvPr/>
              </p:nvSpPr>
              <p:spPr>
                <a:xfrm>
                  <a:off x="4809320" y="4643780"/>
                  <a:ext cx="69574" cy="273147"/>
                </a:xfrm>
                <a:prstGeom prst="rect">
                  <a:avLst/>
                </a:prstGeom>
                <a:pattFill prst="pct40">
                  <a:fgClr>
                    <a:schemeClr val="dk1"/>
                  </a:fgClr>
                  <a:bgClr>
                    <a:schemeClr val="bg1"/>
                  </a:bgClr>
                </a:patt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/>
                </a:p>
              </p:txBody>
            </p:sp>
            <p:sp>
              <p:nvSpPr>
                <p:cNvPr id="74" name="직사각형 73">
                  <a:extLst>
                    <a:ext uri="{FF2B5EF4-FFF2-40B4-BE49-F238E27FC236}">
                      <a16:creationId xmlns:a16="http://schemas.microsoft.com/office/drawing/2014/main" id="{D3BB2ED7-DB27-4813-9396-420C5121E470}"/>
                    </a:ext>
                  </a:extLst>
                </p:cNvPr>
                <p:cNvSpPr/>
                <p:nvPr/>
              </p:nvSpPr>
              <p:spPr>
                <a:xfrm>
                  <a:off x="4928384" y="4642418"/>
                  <a:ext cx="69574" cy="273147"/>
                </a:xfrm>
                <a:prstGeom prst="rect">
                  <a:avLst/>
                </a:prstGeom>
                <a:pattFill prst="pct40">
                  <a:fgClr>
                    <a:schemeClr val="dk1"/>
                  </a:fgClr>
                  <a:bgClr>
                    <a:schemeClr val="bg1"/>
                  </a:bgClr>
                </a:patt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/>
                </a:p>
              </p:txBody>
            </p:sp>
            <p:sp>
              <p:nvSpPr>
                <p:cNvPr id="75" name="직사각형 74">
                  <a:extLst>
                    <a:ext uri="{FF2B5EF4-FFF2-40B4-BE49-F238E27FC236}">
                      <a16:creationId xmlns:a16="http://schemas.microsoft.com/office/drawing/2014/main" id="{72CA5EF8-A73F-4825-B2E2-C27E229992C1}"/>
                    </a:ext>
                  </a:extLst>
                </p:cNvPr>
                <p:cNvSpPr/>
                <p:nvPr/>
              </p:nvSpPr>
              <p:spPr>
                <a:xfrm>
                  <a:off x="5045058" y="4632962"/>
                  <a:ext cx="69574" cy="273147"/>
                </a:xfrm>
                <a:prstGeom prst="rect">
                  <a:avLst/>
                </a:prstGeom>
                <a:pattFill prst="pct40">
                  <a:fgClr>
                    <a:schemeClr val="dk1"/>
                  </a:fgClr>
                  <a:bgClr>
                    <a:schemeClr val="bg1"/>
                  </a:bgClr>
                </a:patt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/>
                </a:p>
              </p:txBody>
            </p:sp>
            <p:sp>
              <p:nvSpPr>
                <p:cNvPr id="76" name="직사각형 75">
                  <a:extLst>
                    <a:ext uri="{FF2B5EF4-FFF2-40B4-BE49-F238E27FC236}">
                      <a16:creationId xmlns:a16="http://schemas.microsoft.com/office/drawing/2014/main" id="{168FF5E5-D40E-48DC-98DC-A8607E0C7AAC}"/>
                    </a:ext>
                  </a:extLst>
                </p:cNvPr>
                <p:cNvSpPr/>
                <p:nvPr/>
              </p:nvSpPr>
              <p:spPr>
                <a:xfrm>
                  <a:off x="5625576" y="4642418"/>
                  <a:ext cx="69574" cy="273147"/>
                </a:xfrm>
                <a:prstGeom prst="rect">
                  <a:avLst/>
                </a:prstGeom>
                <a:pattFill prst="pct40">
                  <a:fgClr>
                    <a:schemeClr val="dk1"/>
                  </a:fgClr>
                  <a:bgClr>
                    <a:schemeClr val="bg1"/>
                  </a:bgClr>
                </a:patt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/>
                </a:p>
              </p:txBody>
            </p:sp>
            <p:sp>
              <p:nvSpPr>
                <p:cNvPr id="77" name="직사각형 76">
                  <a:extLst>
                    <a:ext uri="{FF2B5EF4-FFF2-40B4-BE49-F238E27FC236}">
                      <a16:creationId xmlns:a16="http://schemas.microsoft.com/office/drawing/2014/main" id="{0B140D59-4A7F-4F7F-8615-B6141BF5122B}"/>
                    </a:ext>
                  </a:extLst>
                </p:cNvPr>
                <p:cNvSpPr/>
                <p:nvPr/>
              </p:nvSpPr>
              <p:spPr>
                <a:xfrm>
                  <a:off x="5739862" y="4641941"/>
                  <a:ext cx="69574" cy="273147"/>
                </a:xfrm>
                <a:prstGeom prst="rect">
                  <a:avLst/>
                </a:prstGeom>
                <a:pattFill prst="pct40">
                  <a:fgClr>
                    <a:schemeClr val="dk1"/>
                  </a:fgClr>
                  <a:bgClr>
                    <a:schemeClr val="bg1"/>
                  </a:bgClr>
                </a:patt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/>
                </a:p>
              </p:txBody>
            </p:sp>
            <p:sp>
              <p:nvSpPr>
                <p:cNvPr id="78" name="직사각형 77">
                  <a:extLst>
                    <a:ext uri="{FF2B5EF4-FFF2-40B4-BE49-F238E27FC236}">
                      <a16:creationId xmlns:a16="http://schemas.microsoft.com/office/drawing/2014/main" id="{2F8583DF-F2C9-41FF-B9A9-1760105C1F8C}"/>
                    </a:ext>
                  </a:extLst>
                </p:cNvPr>
                <p:cNvSpPr/>
                <p:nvPr/>
              </p:nvSpPr>
              <p:spPr>
                <a:xfrm>
                  <a:off x="5858929" y="4640579"/>
                  <a:ext cx="69574" cy="273147"/>
                </a:xfrm>
                <a:prstGeom prst="rect">
                  <a:avLst/>
                </a:prstGeom>
                <a:pattFill prst="pct40">
                  <a:fgClr>
                    <a:schemeClr val="dk1"/>
                  </a:fgClr>
                  <a:bgClr>
                    <a:schemeClr val="bg1"/>
                  </a:bgClr>
                </a:patt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/>
                </a:p>
              </p:txBody>
            </p:sp>
            <p:sp>
              <p:nvSpPr>
                <p:cNvPr id="79" name="직사각형 78">
                  <a:extLst>
                    <a:ext uri="{FF2B5EF4-FFF2-40B4-BE49-F238E27FC236}">
                      <a16:creationId xmlns:a16="http://schemas.microsoft.com/office/drawing/2014/main" id="{0BD06ECF-94EC-4E7E-9E0F-E615AD6B5D45}"/>
                    </a:ext>
                  </a:extLst>
                </p:cNvPr>
                <p:cNvSpPr/>
                <p:nvPr/>
              </p:nvSpPr>
              <p:spPr>
                <a:xfrm>
                  <a:off x="5975603" y="4642418"/>
                  <a:ext cx="69574" cy="273147"/>
                </a:xfrm>
                <a:prstGeom prst="rect">
                  <a:avLst/>
                </a:prstGeom>
                <a:pattFill prst="pct40">
                  <a:fgClr>
                    <a:schemeClr val="dk1"/>
                  </a:fgClr>
                  <a:bgClr>
                    <a:schemeClr val="bg1"/>
                  </a:bgClr>
                </a:patt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/>
                </a:p>
              </p:txBody>
            </p:sp>
            <p:sp>
              <p:nvSpPr>
                <p:cNvPr id="80" name="직사각형 79">
                  <a:extLst>
                    <a:ext uri="{FF2B5EF4-FFF2-40B4-BE49-F238E27FC236}">
                      <a16:creationId xmlns:a16="http://schemas.microsoft.com/office/drawing/2014/main" id="{8F6FE3EC-6B02-4E02-A041-2E7A5DFC32AA}"/>
                    </a:ext>
                  </a:extLst>
                </p:cNvPr>
                <p:cNvSpPr/>
                <p:nvPr/>
              </p:nvSpPr>
              <p:spPr>
                <a:xfrm>
                  <a:off x="2930396" y="5148579"/>
                  <a:ext cx="69574" cy="273147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/>
                </a:p>
              </p:txBody>
            </p:sp>
            <p:sp>
              <p:nvSpPr>
                <p:cNvPr id="81" name="직사각형 80">
                  <a:extLst>
                    <a:ext uri="{FF2B5EF4-FFF2-40B4-BE49-F238E27FC236}">
                      <a16:creationId xmlns:a16="http://schemas.microsoft.com/office/drawing/2014/main" id="{14D41FA6-17FD-474F-A07D-3F386DB2CC67}"/>
                    </a:ext>
                  </a:extLst>
                </p:cNvPr>
                <p:cNvSpPr/>
                <p:nvPr/>
              </p:nvSpPr>
              <p:spPr>
                <a:xfrm>
                  <a:off x="3044684" y="5148102"/>
                  <a:ext cx="69574" cy="273147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/>
                </a:p>
              </p:txBody>
            </p:sp>
            <p:sp>
              <p:nvSpPr>
                <p:cNvPr id="82" name="직사각형 81">
                  <a:extLst>
                    <a:ext uri="{FF2B5EF4-FFF2-40B4-BE49-F238E27FC236}">
                      <a16:creationId xmlns:a16="http://schemas.microsoft.com/office/drawing/2014/main" id="{A54369CC-C15D-4E1C-B388-40AA1483F1F6}"/>
                    </a:ext>
                  </a:extLst>
                </p:cNvPr>
                <p:cNvSpPr/>
                <p:nvPr/>
              </p:nvSpPr>
              <p:spPr>
                <a:xfrm>
                  <a:off x="3163748" y="5146740"/>
                  <a:ext cx="69574" cy="273147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/>
                </a:p>
              </p:txBody>
            </p:sp>
            <p:sp>
              <p:nvSpPr>
                <p:cNvPr id="83" name="직사각형 82">
                  <a:extLst>
                    <a:ext uri="{FF2B5EF4-FFF2-40B4-BE49-F238E27FC236}">
                      <a16:creationId xmlns:a16="http://schemas.microsoft.com/office/drawing/2014/main" id="{80939D1A-596D-4A38-A947-07A8EA10EF60}"/>
                    </a:ext>
                  </a:extLst>
                </p:cNvPr>
                <p:cNvSpPr/>
                <p:nvPr/>
              </p:nvSpPr>
              <p:spPr>
                <a:xfrm>
                  <a:off x="3280422" y="5148579"/>
                  <a:ext cx="69574" cy="273147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/>
                </a:p>
              </p:txBody>
            </p:sp>
            <p:sp>
              <p:nvSpPr>
                <p:cNvPr id="84" name="직사각형 83">
                  <a:extLst>
                    <a:ext uri="{FF2B5EF4-FFF2-40B4-BE49-F238E27FC236}">
                      <a16:creationId xmlns:a16="http://schemas.microsoft.com/office/drawing/2014/main" id="{591E9A4F-E8EB-4DAB-9F07-ED4FF77622C2}"/>
                    </a:ext>
                  </a:extLst>
                </p:cNvPr>
                <p:cNvSpPr/>
                <p:nvPr/>
              </p:nvSpPr>
              <p:spPr>
                <a:xfrm>
                  <a:off x="3397091" y="5146740"/>
                  <a:ext cx="69574" cy="273147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/>
                </a:p>
              </p:txBody>
            </p:sp>
            <p:sp>
              <p:nvSpPr>
                <p:cNvPr id="85" name="직사각형 84">
                  <a:extLst>
                    <a:ext uri="{FF2B5EF4-FFF2-40B4-BE49-F238E27FC236}">
                      <a16:creationId xmlns:a16="http://schemas.microsoft.com/office/drawing/2014/main" id="{91938C2F-53B7-4032-806A-174F52C5294E}"/>
                    </a:ext>
                  </a:extLst>
                </p:cNvPr>
                <p:cNvSpPr/>
                <p:nvPr/>
              </p:nvSpPr>
              <p:spPr>
                <a:xfrm>
                  <a:off x="2937086" y="5645576"/>
                  <a:ext cx="69574" cy="273147"/>
                </a:xfrm>
                <a:prstGeom prst="rect">
                  <a:avLst/>
                </a:prstGeom>
                <a:pattFill prst="wdDnDiag">
                  <a:fgClr>
                    <a:schemeClr val="dk1"/>
                  </a:fgClr>
                  <a:bgClr>
                    <a:schemeClr val="bg1"/>
                  </a:bgClr>
                </a:patt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/>
                </a:p>
              </p:txBody>
            </p:sp>
            <p:sp>
              <p:nvSpPr>
                <p:cNvPr id="86" name="직사각형 85">
                  <a:extLst>
                    <a:ext uri="{FF2B5EF4-FFF2-40B4-BE49-F238E27FC236}">
                      <a16:creationId xmlns:a16="http://schemas.microsoft.com/office/drawing/2014/main" id="{98E56F5D-596F-4D05-8CDC-CC1722A45CEA}"/>
                    </a:ext>
                  </a:extLst>
                </p:cNvPr>
                <p:cNvSpPr/>
                <p:nvPr/>
              </p:nvSpPr>
              <p:spPr>
                <a:xfrm>
                  <a:off x="3051374" y="5645099"/>
                  <a:ext cx="69574" cy="273147"/>
                </a:xfrm>
                <a:prstGeom prst="rect">
                  <a:avLst/>
                </a:prstGeom>
                <a:pattFill prst="wdDnDiag">
                  <a:fgClr>
                    <a:schemeClr val="dk1"/>
                  </a:fgClr>
                  <a:bgClr>
                    <a:schemeClr val="bg1"/>
                  </a:bgClr>
                </a:patt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/>
                </a:p>
              </p:txBody>
            </p:sp>
            <p:sp>
              <p:nvSpPr>
                <p:cNvPr id="87" name="직사각형 86">
                  <a:extLst>
                    <a:ext uri="{FF2B5EF4-FFF2-40B4-BE49-F238E27FC236}">
                      <a16:creationId xmlns:a16="http://schemas.microsoft.com/office/drawing/2014/main" id="{5F8DBD55-C675-4980-A01A-6D2CCA8094BE}"/>
                    </a:ext>
                  </a:extLst>
                </p:cNvPr>
                <p:cNvSpPr/>
                <p:nvPr/>
              </p:nvSpPr>
              <p:spPr>
                <a:xfrm>
                  <a:off x="3170439" y="5643737"/>
                  <a:ext cx="69574" cy="273147"/>
                </a:xfrm>
                <a:prstGeom prst="rect">
                  <a:avLst/>
                </a:prstGeom>
                <a:pattFill prst="wdDnDiag">
                  <a:fgClr>
                    <a:schemeClr val="dk1"/>
                  </a:fgClr>
                  <a:bgClr>
                    <a:schemeClr val="bg1"/>
                  </a:bgClr>
                </a:patt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/>
                </a:p>
              </p:txBody>
            </p:sp>
            <p:sp>
              <p:nvSpPr>
                <p:cNvPr id="88" name="직사각형 87">
                  <a:extLst>
                    <a:ext uri="{FF2B5EF4-FFF2-40B4-BE49-F238E27FC236}">
                      <a16:creationId xmlns:a16="http://schemas.microsoft.com/office/drawing/2014/main" id="{B6CFDEEB-7EF9-4148-BFF7-CB5B67D3E536}"/>
                    </a:ext>
                  </a:extLst>
                </p:cNvPr>
                <p:cNvSpPr/>
                <p:nvPr/>
              </p:nvSpPr>
              <p:spPr>
                <a:xfrm>
                  <a:off x="3287113" y="5645576"/>
                  <a:ext cx="69574" cy="273147"/>
                </a:xfrm>
                <a:prstGeom prst="rect">
                  <a:avLst/>
                </a:prstGeom>
                <a:pattFill prst="wdDnDiag">
                  <a:fgClr>
                    <a:schemeClr val="dk1"/>
                  </a:fgClr>
                  <a:bgClr>
                    <a:schemeClr val="bg1"/>
                  </a:bgClr>
                </a:patt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/>
                </a:p>
              </p:txBody>
            </p:sp>
            <p:sp>
              <p:nvSpPr>
                <p:cNvPr id="89" name="직사각형 88">
                  <a:extLst>
                    <a:ext uri="{FF2B5EF4-FFF2-40B4-BE49-F238E27FC236}">
                      <a16:creationId xmlns:a16="http://schemas.microsoft.com/office/drawing/2014/main" id="{350B850C-7C75-49C6-9463-066C858E8F4F}"/>
                    </a:ext>
                  </a:extLst>
                </p:cNvPr>
                <p:cNvSpPr/>
                <p:nvPr/>
              </p:nvSpPr>
              <p:spPr>
                <a:xfrm>
                  <a:off x="3683611" y="5645576"/>
                  <a:ext cx="69574" cy="273147"/>
                </a:xfrm>
                <a:prstGeom prst="rect">
                  <a:avLst/>
                </a:prstGeom>
                <a:pattFill prst="wdDnDiag">
                  <a:fgClr>
                    <a:schemeClr val="dk1"/>
                  </a:fgClr>
                  <a:bgClr>
                    <a:schemeClr val="bg1"/>
                  </a:bgClr>
                </a:patt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/>
                </a:p>
              </p:txBody>
            </p:sp>
            <p:sp>
              <p:nvSpPr>
                <p:cNvPr id="90" name="직사각형 89">
                  <a:extLst>
                    <a:ext uri="{FF2B5EF4-FFF2-40B4-BE49-F238E27FC236}">
                      <a16:creationId xmlns:a16="http://schemas.microsoft.com/office/drawing/2014/main" id="{6A018737-C484-4053-8267-6839B43104E0}"/>
                    </a:ext>
                  </a:extLst>
                </p:cNvPr>
                <p:cNvSpPr/>
                <p:nvPr/>
              </p:nvSpPr>
              <p:spPr>
                <a:xfrm>
                  <a:off x="3797899" y="5645099"/>
                  <a:ext cx="69574" cy="273147"/>
                </a:xfrm>
                <a:prstGeom prst="rect">
                  <a:avLst/>
                </a:prstGeom>
                <a:pattFill prst="wdDnDiag">
                  <a:fgClr>
                    <a:schemeClr val="dk1"/>
                  </a:fgClr>
                  <a:bgClr>
                    <a:schemeClr val="bg1"/>
                  </a:bgClr>
                </a:patt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/>
                </a:p>
              </p:txBody>
            </p:sp>
            <p:sp>
              <p:nvSpPr>
                <p:cNvPr id="91" name="직사각형 90">
                  <a:extLst>
                    <a:ext uri="{FF2B5EF4-FFF2-40B4-BE49-F238E27FC236}">
                      <a16:creationId xmlns:a16="http://schemas.microsoft.com/office/drawing/2014/main" id="{76EDDD85-336D-4BB5-85EE-3D3C49026648}"/>
                    </a:ext>
                  </a:extLst>
                </p:cNvPr>
                <p:cNvSpPr/>
                <p:nvPr/>
              </p:nvSpPr>
              <p:spPr>
                <a:xfrm>
                  <a:off x="3916964" y="5643737"/>
                  <a:ext cx="69574" cy="273147"/>
                </a:xfrm>
                <a:prstGeom prst="rect">
                  <a:avLst/>
                </a:prstGeom>
                <a:pattFill prst="wdDnDiag">
                  <a:fgClr>
                    <a:schemeClr val="dk1"/>
                  </a:fgClr>
                  <a:bgClr>
                    <a:schemeClr val="bg1"/>
                  </a:bgClr>
                </a:patt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/>
                </a:p>
              </p:txBody>
            </p:sp>
            <p:sp>
              <p:nvSpPr>
                <p:cNvPr id="92" name="직사각형 91">
                  <a:extLst>
                    <a:ext uri="{FF2B5EF4-FFF2-40B4-BE49-F238E27FC236}">
                      <a16:creationId xmlns:a16="http://schemas.microsoft.com/office/drawing/2014/main" id="{6367C6D2-5240-4029-A9C1-9D7B1654333D}"/>
                    </a:ext>
                  </a:extLst>
                </p:cNvPr>
                <p:cNvSpPr/>
                <p:nvPr/>
              </p:nvSpPr>
              <p:spPr>
                <a:xfrm>
                  <a:off x="4033638" y="5645576"/>
                  <a:ext cx="69574" cy="273147"/>
                </a:xfrm>
                <a:prstGeom prst="rect">
                  <a:avLst/>
                </a:prstGeom>
                <a:pattFill prst="wdDnDiag">
                  <a:fgClr>
                    <a:schemeClr val="dk1"/>
                  </a:fgClr>
                  <a:bgClr>
                    <a:schemeClr val="bg1"/>
                  </a:bgClr>
                </a:patt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/>
                </a:p>
              </p:txBody>
            </p:sp>
            <p:sp>
              <p:nvSpPr>
                <p:cNvPr id="93" name="직사각형 92">
                  <a:extLst>
                    <a:ext uri="{FF2B5EF4-FFF2-40B4-BE49-F238E27FC236}">
                      <a16:creationId xmlns:a16="http://schemas.microsoft.com/office/drawing/2014/main" id="{BB8EF4FB-32ED-450C-8161-3A0C48399F99}"/>
                    </a:ext>
                  </a:extLst>
                </p:cNvPr>
                <p:cNvSpPr/>
                <p:nvPr/>
              </p:nvSpPr>
              <p:spPr>
                <a:xfrm>
                  <a:off x="4425462" y="5645576"/>
                  <a:ext cx="69574" cy="273147"/>
                </a:xfrm>
                <a:prstGeom prst="rect">
                  <a:avLst/>
                </a:prstGeom>
                <a:pattFill prst="wdDnDiag">
                  <a:fgClr>
                    <a:schemeClr val="dk1"/>
                  </a:fgClr>
                  <a:bgClr>
                    <a:schemeClr val="bg1"/>
                  </a:bgClr>
                </a:patt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/>
                </a:p>
              </p:txBody>
            </p:sp>
            <p:sp>
              <p:nvSpPr>
                <p:cNvPr id="94" name="직사각형 93">
                  <a:extLst>
                    <a:ext uri="{FF2B5EF4-FFF2-40B4-BE49-F238E27FC236}">
                      <a16:creationId xmlns:a16="http://schemas.microsoft.com/office/drawing/2014/main" id="{AF68E5FD-453A-4357-B120-86A963D79171}"/>
                    </a:ext>
                  </a:extLst>
                </p:cNvPr>
                <p:cNvSpPr/>
                <p:nvPr/>
              </p:nvSpPr>
              <p:spPr>
                <a:xfrm>
                  <a:off x="4539750" y="5645099"/>
                  <a:ext cx="69574" cy="273147"/>
                </a:xfrm>
                <a:prstGeom prst="rect">
                  <a:avLst/>
                </a:prstGeom>
                <a:pattFill prst="wdDnDiag">
                  <a:fgClr>
                    <a:schemeClr val="dk1"/>
                  </a:fgClr>
                  <a:bgClr>
                    <a:schemeClr val="bg1"/>
                  </a:bgClr>
                </a:patt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/>
                </a:p>
              </p:txBody>
            </p:sp>
            <p:sp>
              <p:nvSpPr>
                <p:cNvPr id="95" name="직사각형 94">
                  <a:extLst>
                    <a:ext uri="{FF2B5EF4-FFF2-40B4-BE49-F238E27FC236}">
                      <a16:creationId xmlns:a16="http://schemas.microsoft.com/office/drawing/2014/main" id="{9D7447B1-18BD-45E8-9210-D29DD5D42DC0}"/>
                    </a:ext>
                  </a:extLst>
                </p:cNvPr>
                <p:cNvSpPr/>
                <p:nvPr/>
              </p:nvSpPr>
              <p:spPr>
                <a:xfrm>
                  <a:off x="4658815" y="5643737"/>
                  <a:ext cx="69574" cy="273147"/>
                </a:xfrm>
                <a:prstGeom prst="rect">
                  <a:avLst/>
                </a:prstGeom>
                <a:pattFill prst="wdDnDiag">
                  <a:fgClr>
                    <a:schemeClr val="dk1"/>
                  </a:fgClr>
                  <a:bgClr>
                    <a:schemeClr val="bg1"/>
                  </a:bgClr>
                </a:patt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/>
                </a:p>
              </p:txBody>
            </p:sp>
            <p:sp>
              <p:nvSpPr>
                <p:cNvPr id="96" name="직사각형 95">
                  <a:extLst>
                    <a:ext uri="{FF2B5EF4-FFF2-40B4-BE49-F238E27FC236}">
                      <a16:creationId xmlns:a16="http://schemas.microsoft.com/office/drawing/2014/main" id="{0C107D04-D646-45FD-9000-596225254628}"/>
                    </a:ext>
                  </a:extLst>
                </p:cNvPr>
                <p:cNvSpPr/>
                <p:nvPr/>
              </p:nvSpPr>
              <p:spPr>
                <a:xfrm>
                  <a:off x="4775489" y="5645576"/>
                  <a:ext cx="69574" cy="273147"/>
                </a:xfrm>
                <a:prstGeom prst="rect">
                  <a:avLst/>
                </a:prstGeom>
                <a:pattFill prst="wdDnDiag">
                  <a:fgClr>
                    <a:schemeClr val="dk1"/>
                  </a:fgClr>
                  <a:bgClr>
                    <a:schemeClr val="bg1"/>
                  </a:bgClr>
                </a:patt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/>
                </a:p>
              </p:txBody>
            </p:sp>
            <p:sp>
              <p:nvSpPr>
                <p:cNvPr id="97" name="직사각형 96">
                  <a:extLst>
                    <a:ext uri="{FF2B5EF4-FFF2-40B4-BE49-F238E27FC236}">
                      <a16:creationId xmlns:a16="http://schemas.microsoft.com/office/drawing/2014/main" id="{2DDD941F-BCAB-4C3E-8E46-9E9B2315BFA3}"/>
                    </a:ext>
                  </a:extLst>
                </p:cNvPr>
                <p:cNvSpPr/>
                <p:nvPr/>
              </p:nvSpPr>
              <p:spPr>
                <a:xfrm>
                  <a:off x="5165672" y="5643737"/>
                  <a:ext cx="69574" cy="273147"/>
                </a:xfrm>
                <a:prstGeom prst="rect">
                  <a:avLst/>
                </a:prstGeom>
                <a:pattFill prst="wdDnDiag">
                  <a:fgClr>
                    <a:schemeClr val="dk1"/>
                  </a:fgClr>
                  <a:bgClr>
                    <a:schemeClr val="bg1"/>
                  </a:bgClr>
                </a:patt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/>
                </a:p>
              </p:txBody>
            </p:sp>
            <p:sp>
              <p:nvSpPr>
                <p:cNvPr id="98" name="직사각형 97">
                  <a:extLst>
                    <a:ext uri="{FF2B5EF4-FFF2-40B4-BE49-F238E27FC236}">
                      <a16:creationId xmlns:a16="http://schemas.microsoft.com/office/drawing/2014/main" id="{FE9B897A-3A0E-4BD9-97AA-6524E219A433}"/>
                    </a:ext>
                  </a:extLst>
                </p:cNvPr>
                <p:cNvSpPr/>
                <p:nvPr/>
              </p:nvSpPr>
              <p:spPr>
                <a:xfrm>
                  <a:off x="5279960" y="5643260"/>
                  <a:ext cx="69574" cy="273147"/>
                </a:xfrm>
                <a:prstGeom prst="rect">
                  <a:avLst/>
                </a:prstGeom>
                <a:pattFill prst="wdDnDiag">
                  <a:fgClr>
                    <a:schemeClr val="dk1"/>
                  </a:fgClr>
                  <a:bgClr>
                    <a:schemeClr val="bg1"/>
                  </a:bgClr>
                </a:patt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/>
                </a:p>
              </p:txBody>
            </p:sp>
            <p:sp>
              <p:nvSpPr>
                <p:cNvPr id="99" name="직사각형 98">
                  <a:extLst>
                    <a:ext uri="{FF2B5EF4-FFF2-40B4-BE49-F238E27FC236}">
                      <a16:creationId xmlns:a16="http://schemas.microsoft.com/office/drawing/2014/main" id="{E1CC7280-ED0E-42E9-BC55-093019FD6415}"/>
                    </a:ext>
                  </a:extLst>
                </p:cNvPr>
                <p:cNvSpPr/>
                <p:nvPr/>
              </p:nvSpPr>
              <p:spPr>
                <a:xfrm>
                  <a:off x="5399025" y="5641898"/>
                  <a:ext cx="69574" cy="273147"/>
                </a:xfrm>
                <a:prstGeom prst="rect">
                  <a:avLst/>
                </a:prstGeom>
                <a:pattFill prst="wdDnDiag">
                  <a:fgClr>
                    <a:schemeClr val="dk1"/>
                  </a:fgClr>
                  <a:bgClr>
                    <a:schemeClr val="bg1"/>
                  </a:bgClr>
                </a:patt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/>
                </a:p>
              </p:txBody>
            </p:sp>
            <p:sp>
              <p:nvSpPr>
                <p:cNvPr id="100" name="직사각형 99">
                  <a:extLst>
                    <a:ext uri="{FF2B5EF4-FFF2-40B4-BE49-F238E27FC236}">
                      <a16:creationId xmlns:a16="http://schemas.microsoft.com/office/drawing/2014/main" id="{9609939D-B632-4078-8658-D829940AEEC8}"/>
                    </a:ext>
                  </a:extLst>
                </p:cNvPr>
                <p:cNvSpPr/>
                <p:nvPr/>
              </p:nvSpPr>
              <p:spPr>
                <a:xfrm>
                  <a:off x="5515699" y="5643737"/>
                  <a:ext cx="69574" cy="273147"/>
                </a:xfrm>
                <a:prstGeom prst="rect">
                  <a:avLst/>
                </a:prstGeom>
                <a:pattFill prst="wdDnDiag">
                  <a:fgClr>
                    <a:schemeClr val="dk1"/>
                  </a:fgClr>
                  <a:bgClr>
                    <a:schemeClr val="bg1"/>
                  </a:bgClr>
                </a:patt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/>
                </a:p>
              </p:txBody>
            </p:sp>
            <p:sp>
              <p:nvSpPr>
                <p:cNvPr id="101" name="TextBox 100">
                  <a:extLst>
                    <a:ext uri="{FF2B5EF4-FFF2-40B4-BE49-F238E27FC236}">
                      <a16:creationId xmlns:a16="http://schemas.microsoft.com/office/drawing/2014/main" id="{2DAD7764-9EE5-40AF-AD94-FEA082466FCE}"/>
                    </a:ext>
                  </a:extLst>
                </p:cNvPr>
                <p:cNvSpPr txBox="1"/>
                <p:nvPr/>
              </p:nvSpPr>
              <p:spPr>
                <a:xfrm>
                  <a:off x="6227333" y="4915138"/>
                  <a:ext cx="35052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200" b="1"/>
                    <a:t>t</a:t>
                  </a:r>
                  <a:endParaRPr lang="ko-KR" altLang="en-US" sz="1200" b="1"/>
                </a:p>
              </p:txBody>
            </p:sp>
            <p:sp>
              <p:nvSpPr>
                <p:cNvPr id="102" name="TextBox 101">
                  <a:extLst>
                    <a:ext uri="{FF2B5EF4-FFF2-40B4-BE49-F238E27FC236}">
                      <a16:creationId xmlns:a16="http://schemas.microsoft.com/office/drawing/2014/main" id="{BFB2488B-C560-4C5F-B0AF-18CA335F8C4E}"/>
                    </a:ext>
                  </a:extLst>
                </p:cNvPr>
                <p:cNvSpPr txBox="1"/>
                <p:nvPr/>
              </p:nvSpPr>
              <p:spPr>
                <a:xfrm>
                  <a:off x="6233268" y="5423384"/>
                  <a:ext cx="35052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200" b="1"/>
                    <a:t>t</a:t>
                  </a:r>
                  <a:endParaRPr lang="ko-KR" altLang="en-US" sz="1200" b="1"/>
                </a:p>
              </p:txBody>
            </p:sp>
            <p:sp>
              <p:nvSpPr>
                <p:cNvPr id="103" name="TextBox 102">
                  <a:extLst>
                    <a:ext uri="{FF2B5EF4-FFF2-40B4-BE49-F238E27FC236}">
                      <a16:creationId xmlns:a16="http://schemas.microsoft.com/office/drawing/2014/main" id="{8F380681-1D95-4CFC-9925-5532EF3ACB61}"/>
                    </a:ext>
                  </a:extLst>
                </p:cNvPr>
                <p:cNvSpPr txBox="1"/>
                <p:nvPr/>
              </p:nvSpPr>
              <p:spPr>
                <a:xfrm>
                  <a:off x="6227333" y="5915045"/>
                  <a:ext cx="35052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200" b="1"/>
                    <a:t>t</a:t>
                  </a:r>
                  <a:endParaRPr lang="ko-KR" altLang="en-US" sz="1200" b="1"/>
                </a:p>
              </p:txBody>
            </p:sp>
            <p:sp>
              <p:nvSpPr>
                <p:cNvPr id="104" name="TextBox 103">
                  <a:extLst>
                    <a:ext uri="{FF2B5EF4-FFF2-40B4-BE49-F238E27FC236}">
                      <a16:creationId xmlns:a16="http://schemas.microsoft.com/office/drawing/2014/main" id="{F38174B2-006E-408E-B6F9-22CF9D3D91EE}"/>
                    </a:ext>
                  </a:extLst>
                </p:cNvPr>
                <p:cNvSpPr txBox="1"/>
                <p:nvPr/>
              </p:nvSpPr>
              <p:spPr>
                <a:xfrm>
                  <a:off x="6233616" y="6378651"/>
                  <a:ext cx="35052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200" b="1"/>
                    <a:t>t</a:t>
                  </a:r>
                  <a:endParaRPr lang="ko-KR" altLang="en-US" sz="1200" b="1"/>
                </a:p>
              </p:txBody>
            </p:sp>
            <p:sp>
              <p:nvSpPr>
                <p:cNvPr id="105" name="TextBox 104">
                  <a:extLst>
                    <a:ext uri="{FF2B5EF4-FFF2-40B4-BE49-F238E27FC236}">
                      <a16:creationId xmlns:a16="http://schemas.microsoft.com/office/drawing/2014/main" id="{F8B0EF59-7791-4A14-B559-00621235383D}"/>
                    </a:ext>
                  </a:extLst>
                </p:cNvPr>
                <p:cNvSpPr txBox="1"/>
                <p:nvPr/>
              </p:nvSpPr>
              <p:spPr>
                <a:xfrm>
                  <a:off x="1644986" y="4639079"/>
                  <a:ext cx="1063325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400" b="1">
                      <a:solidFill>
                        <a:srgbClr val="FF0000"/>
                      </a:solidFill>
                    </a:rPr>
                    <a:t>Long Flow</a:t>
                  </a:r>
                  <a:endParaRPr lang="ko-KR" altLang="en-US" sz="1400" b="1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06" name="TextBox 105">
                  <a:extLst>
                    <a:ext uri="{FF2B5EF4-FFF2-40B4-BE49-F238E27FC236}">
                      <a16:creationId xmlns:a16="http://schemas.microsoft.com/office/drawing/2014/main" id="{F6906055-5654-40CF-935C-DEA26B6B3648}"/>
                    </a:ext>
                  </a:extLst>
                </p:cNvPr>
                <p:cNvSpPr txBox="1"/>
                <p:nvPr/>
              </p:nvSpPr>
              <p:spPr>
                <a:xfrm>
                  <a:off x="1638708" y="5645403"/>
                  <a:ext cx="1063325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400" b="1">
                      <a:solidFill>
                        <a:srgbClr val="FF0000"/>
                      </a:solidFill>
                    </a:rPr>
                    <a:t>Long Flow</a:t>
                  </a:r>
                  <a:endParaRPr lang="ko-KR" altLang="en-US" sz="1400" b="1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07" name="TextBox 106">
                  <a:extLst>
                    <a:ext uri="{FF2B5EF4-FFF2-40B4-BE49-F238E27FC236}">
                      <a16:creationId xmlns:a16="http://schemas.microsoft.com/office/drawing/2014/main" id="{A7481732-5E00-4187-9E5A-58428995936F}"/>
                    </a:ext>
                  </a:extLst>
                </p:cNvPr>
                <p:cNvSpPr txBox="1"/>
                <p:nvPr/>
              </p:nvSpPr>
              <p:spPr>
                <a:xfrm>
                  <a:off x="1652690" y="5142241"/>
                  <a:ext cx="1063325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400" b="1"/>
                    <a:t>Short Flow</a:t>
                  </a:r>
                  <a:endParaRPr lang="ko-KR" altLang="en-US" sz="1400" b="1"/>
                </a:p>
              </p:txBody>
            </p:sp>
            <p:sp>
              <p:nvSpPr>
                <p:cNvPr id="108" name="TextBox 107">
                  <a:extLst>
                    <a:ext uri="{FF2B5EF4-FFF2-40B4-BE49-F238E27FC236}">
                      <a16:creationId xmlns:a16="http://schemas.microsoft.com/office/drawing/2014/main" id="{2F7B0D90-B43F-4CBE-9385-E90585866F46}"/>
                    </a:ext>
                  </a:extLst>
                </p:cNvPr>
                <p:cNvSpPr txBox="1"/>
                <p:nvPr/>
              </p:nvSpPr>
              <p:spPr>
                <a:xfrm>
                  <a:off x="1644986" y="6101652"/>
                  <a:ext cx="1063325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400" b="1"/>
                    <a:t>Short Flow</a:t>
                  </a:r>
                  <a:endParaRPr lang="ko-KR" altLang="en-US" sz="1400" b="1"/>
                </a:p>
              </p:txBody>
            </p:sp>
          </p:grpSp>
          <p:sp>
            <p:nvSpPr>
              <p:cNvPr id="50" name="왼쪽 대괄호 49">
                <a:extLst>
                  <a:ext uri="{FF2B5EF4-FFF2-40B4-BE49-F238E27FC236}">
                    <a16:creationId xmlns:a16="http://schemas.microsoft.com/office/drawing/2014/main" id="{04707E89-F2BD-4E11-ADE7-CA74E3875257}"/>
                  </a:ext>
                </a:extLst>
              </p:cNvPr>
              <p:cNvSpPr/>
              <p:nvPr/>
            </p:nvSpPr>
            <p:spPr>
              <a:xfrm rot="5400000">
                <a:off x="3377865" y="3991537"/>
                <a:ext cx="156360" cy="467360"/>
              </a:xfrm>
              <a:prstGeom prst="leftBracket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" name="왼쪽 대괄호 50">
                <a:extLst>
                  <a:ext uri="{FF2B5EF4-FFF2-40B4-BE49-F238E27FC236}">
                    <a16:creationId xmlns:a16="http://schemas.microsoft.com/office/drawing/2014/main" id="{01E54DE6-4049-4C9A-BD2B-CE79CD280DAF}"/>
                  </a:ext>
                </a:extLst>
              </p:cNvPr>
              <p:cNvSpPr/>
              <p:nvPr/>
            </p:nvSpPr>
            <p:spPr>
              <a:xfrm rot="5400000">
                <a:off x="4391899" y="4016081"/>
                <a:ext cx="154978" cy="463581"/>
              </a:xfrm>
              <a:prstGeom prst="leftBracket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" name="왼쪽 대괄호 51">
                <a:extLst>
                  <a:ext uri="{FF2B5EF4-FFF2-40B4-BE49-F238E27FC236}">
                    <a16:creationId xmlns:a16="http://schemas.microsoft.com/office/drawing/2014/main" id="{7CA964A4-4890-4CB8-A416-7820AA77E7B6}"/>
                  </a:ext>
                </a:extLst>
              </p:cNvPr>
              <p:cNvSpPr/>
              <p:nvPr/>
            </p:nvSpPr>
            <p:spPr>
              <a:xfrm rot="5400000">
                <a:off x="3398759" y="5130077"/>
                <a:ext cx="110739" cy="471193"/>
              </a:xfrm>
              <a:prstGeom prst="leftBracket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" name="왼쪽 대괄호 52">
                <a:extLst>
                  <a:ext uri="{FF2B5EF4-FFF2-40B4-BE49-F238E27FC236}">
                    <a16:creationId xmlns:a16="http://schemas.microsoft.com/office/drawing/2014/main" id="{23C7F6AE-9809-4AC1-AFF7-F4A876378F82}"/>
                  </a:ext>
                </a:extLst>
              </p:cNvPr>
              <p:cNvSpPr/>
              <p:nvPr/>
            </p:nvSpPr>
            <p:spPr>
              <a:xfrm rot="5400000">
                <a:off x="4272050" y="5130077"/>
                <a:ext cx="110739" cy="471193"/>
              </a:xfrm>
              <a:prstGeom prst="leftBracket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cxnSp>
          <p:nvCxnSpPr>
            <p:cNvPr id="43" name="직선 화살표 연결선 42">
              <a:extLst>
                <a:ext uri="{FF2B5EF4-FFF2-40B4-BE49-F238E27FC236}">
                  <a16:creationId xmlns:a16="http://schemas.microsoft.com/office/drawing/2014/main" id="{F02A3D6A-557E-4981-83A0-049D12F4B8C5}"/>
                </a:ext>
              </a:extLst>
            </p:cNvPr>
            <p:cNvCxnSpPr>
              <a:stCxn id="67" idx="3"/>
              <a:endCxn id="68" idx="1"/>
            </p:cNvCxnSpPr>
            <p:nvPr/>
          </p:nvCxnSpPr>
          <p:spPr>
            <a:xfrm>
              <a:off x="3670675" y="4228082"/>
              <a:ext cx="538213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직선 화살표 연결선 43">
              <a:extLst>
                <a:ext uri="{FF2B5EF4-FFF2-40B4-BE49-F238E27FC236}">
                  <a16:creationId xmlns:a16="http://schemas.microsoft.com/office/drawing/2014/main" id="{C28C3ACE-68CA-4C0A-A988-15E2240C7A1D}"/>
                </a:ext>
              </a:extLst>
            </p:cNvPr>
            <p:cNvCxnSpPr>
              <a:stCxn id="88" idx="3"/>
              <a:endCxn id="89" idx="1"/>
            </p:cNvCxnSpPr>
            <p:nvPr/>
          </p:nvCxnSpPr>
          <p:spPr>
            <a:xfrm>
              <a:off x="3684253" y="5366758"/>
              <a:ext cx="376289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A39ABAD7-D66E-4C5F-9348-A117D61D36A8}"/>
                </a:ext>
              </a:extLst>
            </p:cNvPr>
            <p:cNvSpPr txBox="1"/>
            <p:nvPr/>
          </p:nvSpPr>
          <p:spPr>
            <a:xfrm>
              <a:off x="3628557" y="3991965"/>
              <a:ext cx="61912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50" b="1"/>
                <a:t>주기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CA425FC3-B170-4F8D-9054-36F89B240190}"/>
                </a:ext>
              </a:extLst>
            </p:cNvPr>
            <p:cNvSpPr txBox="1"/>
            <p:nvPr/>
          </p:nvSpPr>
          <p:spPr>
            <a:xfrm>
              <a:off x="3580782" y="5133891"/>
              <a:ext cx="61912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50" b="1"/>
                <a:t>주기</a:t>
              </a:r>
            </a:p>
          </p:txBody>
        </p:sp>
      </p:grpSp>
      <p:sp>
        <p:nvSpPr>
          <p:cNvPr id="109" name="TextBox 108">
            <a:extLst>
              <a:ext uri="{FF2B5EF4-FFF2-40B4-BE49-F238E27FC236}">
                <a16:creationId xmlns:a16="http://schemas.microsoft.com/office/drawing/2014/main" id="{01A969B9-393B-4209-BC64-BD9C42C2D8D9}"/>
              </a:ext>
            </a:extLst>
          </p:cNvPr>
          <p:cNvSpPr txBox="1"/>
          <p:nvPr/>
        </p:nvSpPr>
        <p:spPr>
          <a:xfrm>
            <a:off x="3461765" y="4741884"/>
            <a:ext cx="32131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/>
              <a:t>&lt;</a:t>
            </a:r>
            <a:r>
              <a:rPr lang="ko-KR" altLang="en-US" sz="1200" b="1"/>
              <a:t>전송되는 </a:t>
            </a:r>
            <a:r>
              <a:rPr lang="en-US" altLang="ko-KR" sz="1200" b="1"/>
              <a:t>Flow</a:t>
            </a:r>
            <a:r>
              <a:rPr lang="ko-KR" altLang="en-US" sz="1200" b="1"/>
              <a:t>의 특징</a:t>
            </a:r>
            <a:r>
              <a:rPr lang="en-US" altLang="ko-KR" sz="1200" b="1"/>
              <a:t>&gt;</a:t>
            </a:r>
            <a:endParaRPr lang="ko-KR" altLang="en-US" sz="1200" b="1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2A98F668-833B-48E0-A443-2290FF38DC6D}"/>
              </a:ext>
            </a:extLst>
          </p:cNvPr>
          <p:cNvSpPr txBox="1"/>
          <p:nvPr/>
        </p:nvSpPr>
        <p:spPr>
          <a:xfrm>
            <a:off x="581243" y="4941168"/>
            <a:ext cx="12426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sz="2000" b="1" dirty="0">
                <a:latin typeface="Franklin Gothic Medium" panose="020B0603020102020204" pitchFamily="34" charset="0"/>
                <a:ea typeface="맑은 고딕" panose="020B0503020000020004" pitchFamily="50" charset="-127"/>
              </a:rPr>
              <a:t>차이점</a:t>
            </a:r>
            <a:endParaRPr lang="en-US" altLang="ko-KR" sz="2000" b="1" dirty="0">
              <a:latin typeface="Franklin Gothic Medium" panose="020B060302010202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6E12906E-CCE7-4492-9ECC-10ABA3A471E5}"/>
              </a:ext>
            </a:extLst>
          </p:cNvPr>
          <p:cNvSpPr txBox="1"/>
          <p:nvPr/>
        </p:nvSpPr>
        <p:spPr>
          <a:xfrm>
            <a:off x="864096" y="5269270"/>
            <a:ext cx="898544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Franklin Gothic Medium" panose="020B0603020102020204" pitchFamily="34" charset="0"/>
                <a:ea typeface="맑은 고딕" panose="020B0503020000020004" pitchFamily="50" charset="-127"/>
              </a:rPr>
              <a:t>: </a:t>
            </a:r>
            <a:r>
              <a:rPr lang="ko-KR" altLang="en-US" dirty="0">
                <a:latin typeface="Franklin Gothic Medium" panose="020B0603020102020204" pitchFamily="34" charset="0"/>
                <a:ea typeface="맑은 고딕" panose="020B0503020000020004" pitchFamily="50" charset="-127"/>
              </a:rPr>
              <a:t>플로우를 </a:t>
            </a:r>
            <a:r>
              <a:rPr lang="en-US" altLang="ko-KR" dirty="0">
                <a:latin typeface="Franklin Gothic Medium" panose="020B0603020102020204" pitchFamily="34" charset="0"/>
                <a:ea typeface="맑은 고딕" panose="020B0503020000020004" pitchFamily="50" charset="-127"/>
              </a:rPr>
              <a:t>Short, Long Flow</a:t>
            </a:r>
            <a:r>
              <a:rPr lang="ko-KR" altLang="en-US" dirty="0">
                <a:latin typeface="Franklin Gothic Medium" panose="020B0603020102020204" pitchFamily="34" charset="0"/>
                <a:ea typeface="맑은 고딕" panose="020B0503020000020004" pitchFamily="50" charset="-127"/>
              </a:rPr>
              <a:t>로 관리하고</a:t>
            </a:r>
            <a:r>
              <a:rPr lang="en-US" altLang="ko-KR" dirty="0">
                <a:latin typeface="Franklin Gothic Medium" panose="020B0603020102020204" pitchFamily="34" charset="0"/>
                <a:ea typeface="맑은 고딕" panose="020B0503020000020004" pitchFamily="50" charset="-127"/>
              </a:rPr>
              <a:t>, Long Flow</a:t>
            </a:r>
            <a:r>
              <a:rPr lang="ko-KR" altLang="en-US" dirty="0">
                <a:latin typeface="Franklin Gothic Medium" panose="020B0603020102020204" pitchFamily="34" charset="0"/>
                <a:ea typeface="맑은 고딕" panose="020B0503020000020004" pitchFamily="50" charset="-127"/>
              </a:rPr>
              <a:t>에서 주기가 지나면 </a:t>
            </a:r>
            <a:r>
              <a:rPr lang="en-US" altLang="ko-KR" dirty="0">
                <a:latin typeface="Franklin Gothic Medium" panose="020B0603020102020204" pitchFamily="34" charset="0"/>
                <a:ea typeface="맑은 고딕" panose="020B0503020000020004" pitchFamily="50" charset="-127"/>
              </a:rPr>
              <a:t>Short</a:t>
            </a:r>
            <a:r>
              <a:rPr lang="ko-KR" altLang="en-US" dirty="0">
                <a:latin typeface="Franklin Gothic Medium" panose="020B0603020102020204" pitchFamily="34" charset="0"/>
                <a:ea typeface="맑은 고딕" panose="020B0503020000020004" pitchFamily="50" charset="-127"/>
              </a:rPr>
              <a:t>으로 변경</a:t>
            </a:r>
            <a:endParaRPr lang="en-US" altLang="ko-KR" dirty="0">
              <a:latin typeface="Franklin Gothic Medium" panose="020B0603020102020204" pitchFamily="34" charset="0"/>
              <a:ea typeface="맑은 고딕" panose="020B0503020000020004" pitchFamily="50" charset="-127"/>
            </a:endParaRPr>
          </a:p>
          <a:p>
            <a:r>
              <a:rPr lang="en-US" altLang="ko-KR" dirty="0">
                <a:latin typeface="Franklin Gothic Medium" panose="020B0603020102020204" pitchFamily="34" charset="0"/>
                <a:ea typeface="맑은 고딕" panose="020B0503020000020004" pitchFamily="50" charset="-127"/>
              </a:rPr>
              <a:t>  </a:t>
            </a:r>
            <a:r>
              <a:rPr lang="en-US" altLang="ko-KR" dirty="0">
                <a:latin typeface="Franklin Gothic Medium" panose="020B0603020102020204" pitchFamily="34" charset="0"/>
                <a:ea typeface="맑은 고딕" panose="020B0503020000020004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dirty="0">
                <a:latin typeface="Franklin Gothic Medium" panose="020B0603020102020204" pitchFamily="34" charset="0"/>
                <a:ea typeface="맑은 고딕" panose="020B0503020000020004" pitchFamily="50" charset="-127"/>
                <a:sym typeface="Wingdings" panose="05000000000000000000" pitchFamily="2" charset="2"/>
              </a:rPr>
              <a:t>더 이상 들어오지 않을 확률이 높은 </a:t>
            </a:r>
            <a:r>
              <a:rPr lang="en-US" altLang="ko-KR" dirty="0">
                <a:latin typeface="Franklin Gothic Medium" panose="020B0603020102020204" pitchFamily="34" charset="0"/>
                <a:ea typeface="맑은 고딕" panose="020B0503020000020004" pitchFamily="50" charset="-127"/>
                <a:sym typeface="Wingdings" panose="05000000000000000000" pitchFamily="2" charset="2"/>
              </a:rPr>
              <a:t>Long Flow </a:t>
            </a:r>
            <a:r>
              <a:rPr lang="ko-KR" altLang="en-US" dirty="0">
                <a:latin typeface="Franklin Gothic Medium" panose="020B0603020102020204" pitchFamily="34" charset="0"/>
                <a:ea typeface="맑은 고딕" panose="020B0503020000020004" pitchFamily="50" charset="-127"/>
                <a:sym typeface="Wingdings" panose="05000000000000000000" pitchFamily="2" charset="2"/>
              </a:rPr>
              <a:t>엔트리가 </a:t>
            </a:r>
            <a:r>
              <a:rPr lang="en-US" altLang="ko-KR" dirty="0">
                <a:latin typeface="Franklin Gothic Medium" panose="020B0603020102020204" pitchFamily="34" charset="0"/>
                <a:ea typeface="맑은 고딕" panose="020B0503020000020004" pitchFamily="50" charset="-127"/>
                <a:sym typeface="Wingdings" panose="05000000000000000000" pitchFamily="2" charset="2"/>
              </a:rPr>
              <a:t>Short</a:t>
            </a:r>
            <a:r>
              <a:rPr lang="ko-KR" altLang="en-US" dirty="0">
                <a:latin typeface="Franklin Gothic Medium" panose="020B0603020102020204" pitchFamily="34" charset="0"/>
                <a:ea typeface="맑은 고딕" panose="020B0503020000020004" pitchFamily="50" charset="-127"/>
                <a:sym typeface="Wingdings" panose="05000000000000000000" pitchFamily="2" charset="2"/>
              </a:rPr>
              <a:t> </a:t>
            </a:r>
            <a:r>
              <a:rPr lang="en-US" altLang="ko-KR" dirty="0">
                <a:latin typeface="Franklin Gothic Medium" panose="020B0603020102020204" pitchFamily="34" charset="0"/>
                <a:ea typeface="맑은 고딕" panose="020B0503020000020004" pitchFamily="50" charset="-127"/>
                <a:sym typeface="Wingdings" panose="05000000000000000000" pitchFamily="2" charset="2"/>
              </a:rPr>
              <a:t>Flow</a:t>
            </a:r>
            <a:r>
              <a:rPr lang="ko-KR" altLang="en-US" dirty="0">
                <a:latin typeface="Franklin Gothic Medium" panose="020B0603020102020204" pitchFamily="34" charset="0"/>
                <a:ea typeface="맑은 고딕" panose="020B0503020000020004" pitchFamily="50" charset="-127"/>
                <a:sym typeface="Wingdings" panose="05000000000000000000" pitchFamily="2" charset="2"/>
              </a:rPr>
              <a:t> 변경 전까지 유지</a:t>
            </a:r>
            <a:endParaRPr lang="en-US" altLang="ko-KR" dirty="0">
              <a:latin typeface="Franklin Gothic Medium" panose="020B0603020102020204" pitchFamily="34" charset="0"/>
              <a:ea typeface="맑은 고딕" panose="020B0503020000020004" pitchFamily="50" charset="-127"/>
              <a:sym typeface="Wingdings" panose="05000000000000000000" pitchFamily="2" charset="2"/>
            </a:endParaRPr>
          </a:p>
          <a:p>
            <a:endParaRPr lang="en-US" altLang="ko-KR" dirty="0">
              <a:latin typeface="Franklin Gothic Medium" panose="020B0603020102020204" pitchFamily="34" charset="0"/>
              <a:ea typeface="맑은 고딕" panose="020B0503020000020004" pitchFamily="50" charset="-127"/>
              <a:sym typeface="Wingdings" panose="05000000000000000000" pitchFamily="2" charset="2"/>
            </a:endParaRPr>
          </a:p>
          <a:p>
            <a:r>
              <a:rPr lang="en-US" altLang="ko-KR" dirty="0">
                <a:latin typeface="Franklin Gothic Medium" panose="020B0603020102020204" pitchFamily="34" charset="0"/>
                <a:ea typeface="맑은 고딕" panose="020B0503020000020004" pitchFamily="50" charset="-127"/>
                <a:sym typeface="Wingdings" panose="05000000000000000000" pitchFamily="2" charset="2"/>
              </a:rPr>
              <a:t>: </a:t>
            </a:r>
            <a:r>
              <a:rPr lang="ko-KR" altLang="en-US" dirty="0">
                <a:latin typeface="Franklin Gothic Medium" panose="020B0603020102020204" pitchFamily="34" charset="0"/>
                <a:ea typeface="맑은 고딕" panose="020B0503020000020004" pitchFamily="50" charset="-127"/>
                <a:sym typeface="Wingdings" panose="05000000000000000000" pitchFamily="2" charset="2"/>
              </a:rPr>
              <a:t>플로우 테이블에 </a:t>
            </a:r>
            <a:r>
              <a:rPr lang="en-US" altLang="ko-KR" dirty="0">
                <a:latin typeface="Franklin Gothic Medium" panose="020B0603020102020204" pitchFamily="34" charset="0"/>
                <a:ea typeface="맑은 고딕" panose="020B0503020000020004" pitchFamily="50" charset="-127"/>
                <a:sym typeface="Wingdings" panose="05000000000000000000" pitchFamily="2" charset="2"/>
              </a:rPr>
              <a:t>Short, Long Flow</a:t>
            </a:r>
            <a:r>
              <a:rPr lang="ko-KR" altLang="en-US" dirty="0">
                <a:latin typeface="Franklin Gothic Medium" panose="020B0603020102020204" pitchFamily="34" charset="0"/>
                <a:ea typeface="맑은 고딕" panose="020B0503020000020004" pitchFamily="50" charset="-127"/>
                <a:sym typeface="Wingdings" panose="05000000000000000000" pitchFamily="2" charset="2"/>
              </a:rPr>
              <a:t>을 나타내는 </a:t>
            </a:r>
            <a:r>
              <a:rPr lang="en-US" altLang="ko-KR" dirty="0">
                <a:latin typeface="Franklin Gothic Medium" panose="020B0603020102020204" pitchFamily="34" charset="0"/>
                <a:ea typeface="맑은 고딕" panose="020B0503020000020004" pitchFamily="50" charset="-127"/>
                <a:sym typeface="Wingdings" panose="05000000000000000000" pitchFamily="2" charset="2"/>
              </a:rPr>
              <a:t>Flag</a:t>
            </a:r>
            <a:r>
              <a:rPr lang="ko-KR" altLang="en-US" dirty="0">
                <a:latin typeface="Franklin Gothic Medium" panose="020B0603020102020204" pitchFamily="34" charset="0"/>
                <a:ea typeface="맑은 고딕" panose="020B0503020000020004" pitchFamily="50" charset="-127"/>
                <a:sym typeface="Wingdings" panose="05000000000000000000" pitchFamily="2" charset="2"/>
              </a:rPr>
              <a:t>를 추가</a:t>
            </a:r>
            <a:endParaRPr lang="en-US" altLang="ko-KR" dirty="0">
              <a:latin typeface="Franklin Gothic Medium" panose="020B0603020102020204" pitchFamily="34" charset="0"/>
              <a:ea typeface="맑은 고딕" panose="020B0503020000020004" pitchFamily="50" charset="-127"/>
              <a:sym typeface="Wingdings" panose="05000000000000000000" pitchFamily="2" charset="2"/>
            </a:endParaRPr>
          </a:p>
          <a:p>
            <a:r>
              <a:rPr lang="en-US" altLang="ko-KR" dirty="0">
                <a:latin typeface="Franklin Gothic Medium" panose="020B0603020102020204" pitchFamily="34" charset="0"/>
                <a:ea typeface="맑은 고딕" panose="020B0503020000020004" pitchFamily="50" charset="-127"/>
                <a:sym typeface="Wingdings" panose="05000000000000000000" pitchFamily="2" charset="2"/>
              </a:rPr>
              <a:t>   </a:t>
            </a:r>
            <a:r>
              <a:rPr lang="ko-KR" altLang="en-US" dirty="0">
                <a:latin typeface="Franklin Gothic Medium" panose="020B0603020102020204" pitchFamily="34" charset="0"/>
                <a:ea typeface="맑은 고딕" panose="020B0503020000020004" pitchFamily="50" charset="-127"/>
                <a:sym typeface="Wingdings" panose="05000000000000000000" pitchFamily="2" charset="2"/>
              </a:rPr>
              <a:t>엔트리마다 플로우 테이블 사용 용량 증가 </a:t>
            </a:r>
            <a:r>
              <a:rPr lang="en-US" altLang="ko-KR" dirty="0">
                <a:latin typeface="Franklin Gothic Medium" panose="020B0603020102020204" pitchFamily="34" charset="0"/>
                <a:ea typeface="맑은 고딕" panose="020B0503020000020004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dirty="0">
                <a:latin typeface="Franklin Gothic Medium" panose="020B0603020102020204" pitchFamily="34" charset="0"/>
                <a:ea typeface="맑은 고딕" panose="020B0503020000020004" pitchFamily="50" charset="-127"/>
                <a:sym typeface="Wingdings" panose="05000000000000000000" pitchFamily="2" charset="2"/>
              </a:rPr>
              <a:t>플로우 테이블 </a:t>
            </a:r>
            <a:r>
              <a:rPr lang="ko-KR" altLang="en-US" dirty="0" err="1">
                <a:latin typeface="Franklin Gothic Medium" panose="020B0603020102020204" pitchFamily="34" charset="0"/>
                <a:ea typeface="맑은 고딕" panose="020B0503020000020004" pitchFamily="50" charset="-127"/>
                <a:sym typeface="Wingdings" panose="05000000000000000000" pitchFamily="2" charset="2"/>
              </a:rPr>
              <a:t>오버플로우</a:t>
            </a:r>
            <a:r>
              <a:rPr lang="ko-KR" altLang="en-US" dirty="0">
                <a:latin typeface="Franklin Gothic Medium" panose="020B0603020102020204" pitchFamily="34" charset="0"/>
                <a:ea typeface="맑은 고딕" panose="020B0503020000020004" pitchFamily="50" charset="-127"/>
                <a:sym typeface="Wingdings" panose="05000000000000000000" pitchFamily="2" charset="2"/>
              </a:rPr>
              <a:t> 발생률 증가</a:t>
            </a:r>
            <a:endParaRPr lang="en-US" altLang="ko-KR" dirty="0">
              <a:latin typeface="Franklin Gothic Medium" panose="020B0603020102020204" pitchFamily="34" charset="0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13306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6460"/>
    </mc:Choice>
    <mc:Fallback xmlns="">
      <p:transition spd="slow" advTm="10646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타원 12"/>
          <p:cNvSpPr/>
          <p:nvPr/>
        </p:nvSpPr>
        <p:spPr>
          <a:xfrm>
            <a:off x="488504" y="1196752"/>
            <a:ext cx="767878" cy="767878"/>
          </a:xfrm>
          <a:prstGeom prst="ellipse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b="1" dirty="0">
                <a:latin typeface="Franklin Gothic Medium" panose="020B0603020102020204" pitchFamily="34" charset="0"/>
                <a:ea typeface="맑은 고딕" panose="020B0503020000020004" pitchFamily="50" charset="-127"/>
              </a:rPr>
              <a:t>1</a:t>
            </a:r>
            <a:endParaRPr lang="ko-KR" altLang="en-US" sz="3600" b="1" dirty="0">
              <a:latin typeface="Franklin Gothic Medium" panose="020B060302010202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488504" y="2540901"/>
            <a:ext cx="767878" cy="767878"/>
          </a:xfrm>
          <a:prstGeom prst="ellipse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b="1" dirty="0">
                <a:latin typeface="Franklin Gothic Medium" panose="020B0603020102020204" pitchFamily="34" charset="0"/>
                <a:ea typeface="맑은 고딕" panose="020B0503020000020004" pitchFamily="50" charset="-127"/>
              </a:rPr>
              <a:t>2</a:t>
            </a:r>
            <a:endParaRPr lang="ko-KR" altLang="en-US" sz="3600" b="1" dirty="0">
              <a:latin typeface="Franklin Gothic Medium" panose="020B060302010202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488504" y="3885050"/>
            <a:ext cx="767878" cy="767878"/>
          </a:xfrm>
          <a:prstGeom prst="ellipse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b="1" dirty="0">
                <a:latin typeface="Franklin Gothic Medium" panose="020B0603020102020204" pitchFamily="34" charset="0"/>
                <a:ea typeface="맑은 고딕" panose="020B0503020000020004" pitchFamily="50" charset="-127"/>
              </a:rPr>
              <a:t>3</a:t>
            </a:r>
            <a:endParaRPr lang="ko-KR" altLang="en-US" sz="3600" b="1" dirty="0">
              <a:latin typeface="Franklin Gothic Medium" panose="020B060302010202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22" name="타원 21"/>
          <p:cNvSpPr/>
          <p:nvPr/>
        </p:nvSpPr>
        <p:spPr>
          <a:xfrm>
            <a:off x="488504" y="5229200"/>
            <a:ext cx="767878" cy="767878"/>
          </a:xfrm>
          <a:prstGeom prst="ellipse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b="1" dirty="0">
                <a:latin typeface="Franklin Gothic Medium" panose="020B0603020102020204" pitchFamily="34" charset="0"/>
                <a:ea typeface="맑은 고딕" panose="020B0503020000020004" pitchFamily="50" charset="-127"/>
              </a:rPr>
              <a:t>4</a:t>
            </a:r>
            <a:endParaRPr lang="ko-KR" altLang="en-US" sz="3600" b="1" dirty="0">
              <a:latin typeface="Franklin Gothic Medium" panose="020B060302010202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451581" y="1288303"/>
            <a:ext cx="23094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latin typeface="Franklin Gothic Medium" panose="020B0603020102020204" pitchFamily="34" charset="0"/>
                <a:ea typeface="맑은 고딕" panose="020B0503020000020004" pitchFamily="50" charset="-127"/>
              </a:rPr>
              <a:t>Introduction</a:t>
            </a:r>
            <a:endParaRPr lang="ko-KR" altLang="en-US" sz="3200" b="1" dirty="0">
              <a:latin typeface="Franklin Gothic Medium" panose="020B060302010202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451581" y="2632452"/>
            <a:ext cx="27560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latin typeface="Franklin Gothic Medium" panose="020B0603020102020204" pitchFamily="34" charset="0"/>
                <a:ea typeface="맑은 고딕" panose="020B0503020000020004" pitchFamily="50" charset="-127"/>
              </a:rPr>
              <a:t>Related Works</a:t>
            </a:r>
            <a:endParaRPr lang="ko-KR" altLang="en-US" sz="3200" b="1" dirty="0">
              <a:latin typeface="Franklin Gothic Medium" panose="020B060302010202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451581" y="3976601"/>
            <a:ext cx="18657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latin typeface="Franklin Gothic Medium" panose="020B0603020102020204" pitchFamily="34" charset="0"/>
                <a:ea typeface="맑은 고딕" panose="020B0503020000020004" pitchFamily="50" charset="-127"/>
              </a:rPr>
              <a:t>Approach</a:t>
            </a:r>
            <a:endParaRPr lang="ko-KR" altLang="en-US" sz="3200" b="1" dirty="0">
              <a:latin typeface="Franklin Gothic Medium" panose="020B060302010202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451581" y="5320751"/>
            <a:ext cx="18972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latin typeface="Franklin Gothic Medium" panose="020B0603020102020204" pitchFamily="34" charset="0"/>
                <a:ea typeface="맑은 고딕" panose="020B0503020000020004" pitchFamily="50" charset="-127"/>
              </a:rPr>
              <a:t>Milestone</a:t>
            </a:r>
          </a:p>
        </p:txBody>
      </p:sp>
      <p:sp>
        <p:nvSpPr>
          <p:cNvPr id="37" name="Text Box 245"/>
          <p:cNvSpPr txBox="1">
            <a:spLocks noChangeArrowheads="1"/>
          </p:cNvSpPr>
          <p:nvPr/>
        </p:nvSpPr>
        <p:spPr bwMode="auto">
          <a:xfrm>
            <a:off x="488504" y="0"/>
            <a:ext cx="5904656" cy="83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/>
          <a:lstStyle/>
          <a:p>
            <a:r>
              <a:rPr lang="en-US" altLang="ko-KR" sz="4400" b="1" dirty="0">
                <a:solidFill>
                  <a:srgbClr val="000000"/>
                </a:solidFill>
                <a:latin typeface="Franklin Gothic Medium" panose="020B0603020102020204" pitchFamily="34" charset="0"/>
                <a:ea typeface="맑은 고딕" panose="020B0503020000020004" pitchFamily="50" charset="-127"/>
              </a:rPr>
              <a:t>Contents</a:t>
            </a:r>
            <a:endParaRPr lang="ko-KR" altLang="en-US" sz="4400" b="1" dirty="0">
              <a:solidFill>
                <a:srgbClr val="000000"/>
              </a:solidFill>
              <a:latin typeface="Franklin Gothic Medium" panose="020B060302010202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38" name="Text Box 245"/>
          <p:cNvSpPr txBox="1">
            <a:spLocks noChangeArrowheads="1"/>
          </p:cNvSpPr>
          <p:nvPr/>
        </p:nvSpPr>
        <p:spPr bwMode="auto">
          <a:xfrm>
            <a:off x="6393161" y="1"/>
            <a:ext cx="3512840" cy="83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/>
            <a:r>
              <a:rPr lang="en-US" altLang="ko-KR" sz="1400" b="1" dirty="0" err="1">
                <a:solidFill>
                  <a:srgbClr val="000000"/>
                </a:solidFill>
                <a:latin typeface="Franklin Gothic Medium" panose="020B0603020102020204" pitchFamily="34" charset="0"/>
                <a:ea typeface="맑은 고딕" pitchFamily="50" charset="-127"/>
                <a:cs typeface="Arial" pitchFamily="34" charset="0"/>
              </a:rPr>
              <a:t>Kyonggi</a:t>
            </a:r>
            <a:r>
              <a:rPr lang="en-US" altLang="ko-KR" sz="1400" b="1" dirty="0">
                <a:solidFill>
                  <a:srgbClr val="000000"/>
                </a:solidFill>
                <a:latin typeface="Franklin Gothic Medium" panose="020B0603020102020204" pitchFamily="34" charset="0"/>
                <a:ea typeface="맑은 고딕" pitchFamily="50" charset="-127"/>
                <a:cs typeface="Arial" pitchFamily="34" charset="0"/>
              </a:rPr>
              <a:t> University Computer Science</a:t>
            </a:r>
          </a:p>
          <a:p>
            <a:pPr algn="r"/>
            <a:r>
              <a:rPr lang="en-US" altLang="ko-KR" sz="1400" b="1" dirty="0">
                <a:solidFill>
                  <a:schemeClr val="bg1">
                    <a:lumMod val="50000"/>
                  </a:schemeClr>
                </a:solidFill>
                <a:latin typeface="Franklin Gothic Medium" panose="020B0603020102020204" pitchFamily="34" charset="0"/>
                <a:ea typeface="맑은 고딕" pitchFamily="50" charset="-127"/>
                <a:cs typeface="Arial" pitchFamily="34" charset="0"/>
              </a:rPr>
              <a:t>Master Dissertation Proposal</a:t>
            </a:r>
            <a:endParaRPr lang="ko-KR" altLang="en-US" sz="1400" b="1" dirty="0">
              <a:solidFill>
                <a:schemeClr val="bg1">
                  <a:lumMod val="50000"/>
                </a:schemeClr>
              </a:solidFill>
              <a:latin typeface="Franklin Gothic Medium" panose="020B0603020102020204" pitchFamily="34" charset="0"/>
              <a:ea typeface="맑은 고딕" pitchFamily="50" charset="-127"/>
              <a:cs typeface="Arial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172"/>
    </mc:Choice>
    <mc:Fallback xmlns="">
      <p:transition spd="slow" advTm="3172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45"/>
          <p:cNvSpPr txBox="1">
            <a:spLocks noChangeArrowheads="1"/>
          </p:cNvSpPr>
          <p:nvPr/>
        </p:nvSpPr>
        <p:spPr bwMode="auto">
          <a:xfrm>
            <a:off x="488503" y="-1"/>
            <a:ext cx="6169805" cy="83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/>
          <a:lstStyle/>
          <a:p>
            <a:r>
              <a:rPr lang="en-US" altLang="ko-KR" sz="4400" b="1" dirty="0">
                <a:solidFill>
                  <a:srgbClr val="000000"/>
                </a:solidFill>
                <a:latin typeface="Franklin Gothic Medium" panose="020B0603020102020204" pitchFamily="34" charset="0"/>
                <a:ea typeface="맑은 고딕" panose="020B0503020000020004" pitchFamily="50" charset="-127"/>
              </a:rPr>
              <a:t>1. Introduction</a:t>
            </a:r>
            <a:endParaRPr lang="ko-KR" altLang="en-US" sz="4400" b="1" dirty="0">
              <a:solidFill>
                <a:srgbClr val="000000"/>
              </a:solidFill>
              <a:latin typeface="Franklin Gothic Medium" panose="020B060302010202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32520" y="836712"/>
            <a:ext cx="44167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sz="2400" b="1" i="1" dirty="0">
                <a:latin typeface="Franklin Gothic Medium" panose="020B0603020102020204" pitchFamily="34" charset="0"/>
                <a:ea typeface="맑은 고딕" panose="020B0503020000020004" pitchFamily="50" charset="-127"/>
              </a:rPr>
              <a:t>Software Defined Networking </a:t>
            </a:r>
            <a:endParaRPr lang="ko-KR" altLang="en-US" sz="2400" b="1" i="1" dirty="0">
              <a:latin typeface="Franklin Gothic Medium" panose="020B060302010202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19" name="Text Box 245"/>
          <p:cNvSpPr txBox="1">
            <a:spLocks noChangeArrowheads="1"/>
          </p:cNvSpPr>
          <p:nvPr/>
        </p:nvSpPr>
        <p:spPr bwMode="auto">
          <a:xfrm>
            <a:off x="6393161" y="1"/>
            <a:ext cx="3512840" cy="83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/>
            <a:r>
              <a:rPr lang="en-US" altLang="ko-KR" sz="1400" b="1" dirty="0" err="1">
                <a:solidFill>
                  <a:srgbClr val="000000"/>
                </a:solidFill>
                <a:latin typeface="Franklin Gothic Medium" panose="020B0603020102020204" pitchFamily="34" charset="0"/>
                <a:ea typeface="맑은 고딕" pitchFamily="50" charset="-127"/>
                <a:cs typeface="Arial" pitchFamily="34" charset="0"/>
              </a:rPr>
              <a:t>Kyonggi</a:t>
            </a:r>
            <a:r>
              <a:rPr lang="en-US" altLang="ko-KR" sz="1400" b="1" dirty="0">
                <a:solidFill>
                  <a:srgbClr val="000000"/>
                </a:solidFill>
                <a:latin typeface="Franklin Gothic Medium" panose="020B0603020102020204" pitchFamily="34" charset="0"/>
                <a:ea typeface="맑은 고딕" pitchFamily="50" charset="-127"/>
                <a:cs typeface="Arial" pitchFamily="34" charset="0"/>
              </a:rPr>
              <a:t> University Computer Science</a:t>
            </a:r>
          </a:p>
          <a:p>
            <a:pPr algn="r"/>
            <a:r>
              <a:rPr lang="en-US" altLang="ko-KR" sz="1400" b="1" dirty="0">
                <a:solidFill>
                  <a:schemeClr val="bg1">
                    <a:lumMod val="50000"/>
                  </a:schemeClr>
                </a:solidFill>
                <a:latin typeface="Franklin Gothic Medium" panose="020B0603020102020204" pitchFamily="34" charset="0"/>
                <a:ea typeface="맑은 고딕" pitchFamily="50" charset="-127"/>
                <a:cs typeface="Arial" pitchFamily="34" charset="0"/>
              </a:rPr>
              <a:t>Master Dissertation Proposal</a:t>
            </a:r>
            <a:endParaRPr lang="ko-KR" altLang="en-US" sz="1400" b="1" dirty="0">
              <a:solidFill>
                <a:schemeClr val="bg1">
                  <a:lumMod val="50000"/>
                </a:schemeClr>
              </a:solidFill>
              <a:latin typeface="Franklin Gothic Medium" panose="020B0603020102020204" pitchFamily="34" charset="0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920552" y="1268760"/>
            <a:ext cx="8929047" cy="15245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latin typeface="Franklin Gothic Medium" panose="020B0603020102020204" pitchFamily="34" charset="0"/>
                <a:ea typeface="맑은 고딕" panose="020B0503020000020004" pitchFamily="50" charset="-127"/>
              </a:rPr>
              <a:t>: </a:t>
            </a:r>
            <a:r>
              <a:rPr lang="ko-KR" altLang="en-US" sz="1600" dirty="0">
                <a:latin typeface="Franklin Gothic Medium" panose="020B0603020102020204" pitchFamily="34" charset="0"/>
                <a:ea typeface="맑은 고딕" panose="020B0503020000020004" pitchFamily="50" charset="-127"/>
              </a:rPr>
              <a:t>기존 분산 네트워크 문제점 </a:t>
            </a:r>
            <a:r>
              <a:rPr lang="en-US" altLang="ko-KR" sz="1600" dirty="0">
                <a:latin typeface="Franklin Gothic Medium" panose="020B0603020102020204" pitchFamily="34" charset="0"/>
                <a:ea typeface="맑은 고딕" panose="020B0503020000020004" pitchFamily="50" charset="-127"/>
              </a:rPr>
              <a:t>: </a:t>
            </a:r>
            <a:r>
              <a:rPr lang="ko-KR" altLang="en-US" sz="1600" dirty="0">
                <a:latin typeface="Franklin Gothic Medium" panose="020B0603020102020204" pitchFamily="34" charset="0"/>
                <a:ea typeface="맑은 고딕" panose="020B0503020000020004" pitchFamily="50" charset="-127"/>
              </a:rPr>
              <a:t>최적화 어려움</a:t>
            </a:r>
            <a:r>
              <a:rPr lang="en-US" altLang="ko-KR" sz="1600" dirty="0">
                <a:latin typeface="Franklin Gothic Medium" panose="020B0603020102020204" pitchFamily="34" charset="0"/>
                <a:ea typeface="맑은 고딕" panose="020B0503020000020004" pitchFamily="50" charset="-127"/>
              </a:rPr>
              <a:t>, </a:t>
            </a:r>
            <a:r>
              <a:rPr lang="ko-KR" altLang="en-US" sz="1600" dirty="0">
                <a:latin typeface="Franklin Gothic Medium" panose="020B0603020102020204" pitchFamily="34" charset="0"/>
                <a:ea typeface="맑은 고딕" panose="020B0503020000020004" pitchFamily="50" charset="-127"/>
              </a:rPr>
              <a:t>새로운 문제 대처 어려움</a:t>
            </a:r>
            <a:r>
              <a:rPr lang="en-US" altLang="ko-KR" sz="1600" dirty="0">
                <a:latin typeface="Franklin Gothic Medium" panose="020B0603020102020204" pitchFamily="34" charset="0"/>
                <a:ea typeface="맑은 고딕" panose="020B0503020000020004" pitchFamily="50" charset="-127"/>
              </a:rPr>
              <a:t>, </a:t>
            </a:r>
            <a:r>
              <a:rPr lang="ko-KR" altLang="en-US" sz="1600" dirty="0" err="1">
                <a:latin typeface="Franklin Gothic Medium" panose="020B0603020102020204" pitchFamily="34" charset="0"/>
                <a:ea typeface="맑은 고딕" panose="020B0503020000020004" pitchFamily="50" charset="-127"/>
              </a:rPr>
              <a:t>제품간의</a:t>
            </a:r>
            <a:r>
              <a:rPr lang="ko-KR" altLang="en-US" sz="1600" dirty="0">
                <a:latin typeface="Franklin Gothic Medium" panose="020B0603020102020204" pitchFamily="34" charset="0"/>
                <a:ea typeface="맑은 고딕" panose="020B0503020000020004" pitchFamily="50" charset="-127"/>
              </a:rPr>
              <a:t> 호환성 문제</a:t>
            </a:r>
            <a:endParaRPr lang="en-US" altLang="ko-KR" sz="1600" dirty="0">
              <a:latin typeface="Franklin Gothic Medium" panose="020B0603020102020204" pitchFamily="34" charset="0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Franklin Gothic Medium" panose="020B0603020102020204" pitchFamily="34" charset="0"/>
                <a:ea typeface="맑은 고딕" panose="020B0503020000020004" pitchFamily="50" charset="-127"/>
              </a:rPr>
              <a:t>: SDN</a:t>
            </a:r>
            <a:r>
              <a:rPr lang="ko-KR" altLang="en-US" sz="1600" dirty="0">
                <a:latin typeface="Franklin Gothic Medium" panose="020B0603020102020204" pitchFamily="34" charset="0"/>
                <a:ea typeface="맑은 고딕" panose="020B0503020000020004" pitchFamily="50" charset="-127"/>
              </a:rPr>
              <a:t>은</a:t>
            </a:r>
            <a:r>
              <a:rPr lang="en-US" altLang="ko-KR" sz="1600" dirty="0">
                <a:latin typeface="Franklin Gothic Medium" panose="020B0603020102020204" pitchFamily="34" charset="0"/>
                <a:ea typeface="맑은 고딕" panose="020B0503020000020004" pitchFamily="50" charset="-127"/>
              </a:rPr>
              <a:t> </a:t>
            </a:r>
            <a:r>
              <a:rPr lang="ko-KR" altLang="en-US" sz="1600" dirty="0">
                <a:latin typeface="Franklin Gothic Medium" panose="020B0603020102020204" pitchFamily="34" charset="0"/>
                <a:ea typeface="맑은 고딕" panose="020B0503020000020004" pitchFamily="50" charset="-127"/>
              </a:rPr>
              <a:t>기존 네트워크에서 제어를 분리하여 중앙집중적으로 처리함으로써 새로운 패러다임 제시</a:t>
            </a:r>
            <a:endParaRPr lang="en-US" altLang="ko-KR" sz="1600" dirty="0">
              <a:latin typeface="Franklin Gothic Medium" panose="020B0603020102020204" pitchFamily="34" charset="0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Franklin Gothic Medium" panose="020B0603020102020204" pitchFamily="34" charset="0"/>
                <a:ea typeface="맑은 고딕" panose="020B0503020000020004" pitchFamily="50" charset="-127"/>
              </a:rPr>
              <a:t>: SDN</a:t>
            </a:r>
            <a:r>
              <a:rPr lang="ko-KR" altLang="en-US" sz="1600" dirty="0">
                <a:latin typeface="Franklin Gothic Medium" panose="020B0603020102020204" pitchFamily="34" charset="0"/>
                <a:ea typeface="맑은 고딕" panose="020B0503020000020004" pitchFamily="50" charset="-127"/>
              </a:rPr>
              <a:t> 장점 </a:t>
            </a:r>
            <a:r>
              <a:rPr lang="en-US" altLang="ko-KR" sz="1600" dirty="0">
                <a:latin typeface="Franklin Gothic Medium" panose="020B0603020102020204" pitchFamily="34" charset="0"/>
                <a:ea typeface="맑은 고딕" panose="020B0503020000020004" pitchFamily="50" charset="-127"/>
              </a:rPr>
              <a:t>: </a:t>
            </a:r>
            <a:r>
              <a:rPr lang="ko-KR" altLang="en-US" sz="1600" dirty="0">
                <a:latin typeface="Franklin Gothic Medium" panose="020B0603020102020204" pitchFamily="34" charset="0"/>
                <a:ea typeface="맑은 고딕" panose="020B0503020000020004" pitchFamily="50" charset="-127"/>
              </a:rPr>
              <a:t>제품 독립적</a:t>
            </a:r>
            <a:r>
              <a:rPr lang="en-US" altLang="ko-KR" sz="1600" dirty="0">
                <a:latin typeface="Franklin Gothic Medium" panose="020B0603020102020204" pitchFamily="34" charset="0"/>
                <a:ea typeface="맑은 고딕" panose="020B0503020000020004" pitchFamily="50" charset="-127"/>
              </a:rPr>
              <a:t>, </a:t>
            </a:r>
            <a:r>
              <a:rPr lang="ko-KR" altLang="en-US" sz="1600" dirty="0">
                <a:latin typeface="Franklin Gothic Medium" panose="020B0603020102020204" pitchFamily="34" charset="0"/>
                <a:ea typeface="맑은 고딕" panose="020B0503020000020004" pitchFamily="50" charset="-127"/>
              </a:rPr>
              <a:t>효율적인 네트워크 설정</a:t>
            </a:r>
            <a:r>
              <a:rPr lang="en-US" altLang="ko-KR" sz="1600" dirty="0">
                <a:latin typeface="Franklin Gothic Medium" panose="020B0603020102020204" pitchFamily="34" charset="0"/>
                <a:ea typeface="맑은 고딕" panose="020B0503020000020004" pitchFamily="50" charset="-127"/>
              </a:rPr>
              <a:t> </a:t>
            </a:r>
            <a:r>
              <a:rPr lang="ko-KR" altLang="en-US" sz="1600" dirty="0">
                <a:latin typeface="Franklin Gothic Medium" panose="020B0603020102020204" pitchFamily="34" charset="0"/>
                <a:ea typeface="맑은 고딕" panose="020B0503020000020004" pitchFamily="50" charset="-127"/>
              </a:rPr>
              <a:t>가능</a:t>
            </a:r>
            <a:r>
              <a:rPr lang="en-US" altLang="ko-KR" sz="1600" dirty="0">
                <a:latin typeface="Franklin Gothic Medium" panose="020B0603020102020204" pitchFamily="34" charset="0"/>
                <a:ea typeface="맑은 고딕" panose="020B0503020000020004" pitchFamily="50" charset="-127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Franklin Gothic Medium" panose="020B0603020102020204" pitchFamily="34" charset="0"/>
                <a:ea typeface="맑은 고딕" panose="020B0503020000020004" pitchFamily="50" charset="-127"/>
              </a:rPr>
              <a:t> </a:t>
            </a:r>
            <a:endParaRPr lang="ko-KR" altLang="en-US" sz="1600" dirty="0">
              <a:latin typeface="Franklin Gothic Medium" panose="020B0603020102020204" pitchFamily="34" charset="0"/>
              <a:ea typeface="맑은 고딕" panose="020B0503020000020004" pitchFamily="50" charset="-127"/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229317" y="2782776"/>
            <a:ext cx="4199797" cy="3386134"/>
            <a:chOff x="128464" y="2457771"/>
            <a:chExt cx="4401643" cy="3096921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8464" y="2457771"/>
              <a:ext cx="4401643" cy="3096921"/>
            </a:xfrm>
            <a:prstGeom prst="rect">
              <a:avLst/>
            </a:prstGeom>
          </p:spPr>
        </p:pic>
        <p:sp>
          <p:nvSpPr>
            <p:cNvPr id="8" name="직사각형 7"/>
            <p:cNvSpPr/>
            <p:nvPr/>
          </p:nvSpPr>
          <p:spPr>
            <a:xfrm rot="18927112">
              <a:off x="586408" y="3364834"/>
              <a:ext cx="1559733" cy="283617"/>
            </a:xfrm>
            <a:prstGeom prst="rect">
              <a:avLst/>
            </a:prstGeom>
            <a:solidFill>
              <a:srgbClr val="7FDBE5"/>
            </a:solidFill>
            <a:ln>
              <a:solidFill>
                <a:srgbClr val="787A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Franklin Gothic Medium" panose="020B0603020102020204" pitchFamily="34" charset="0"/>
              </a:endParaRPr>
            </a:p>
          </p:txBody>
        </p:sp>
        <p:sp>
          <p:nvSpPr>
            <p:cNvPr id="24" name="직사각형 23"/>
            <p:cNvSpPr/>
            <p:nvPr/>
          </p:nvSpPr>
          <p:spPr>
            <a:xfrm rot="2011002">
              <a:off x="2090024" y="3499773"/>
              <a:ext cx="1559733" cy="283617"/>
            </a:xfrm>
            <a:prstGeom prst="rect">
              <a:avLst/>
            </a:prstGeom>
            <a:solidFill>
              <a:srgbClr val="7FDBE5"/>
            </a:solidFill>
            <a:ln>
              <a:solidFill>
                <a:srgbClr val="787A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Franklin Gothic Medium" panose="020B0603020102020204" pitchFamily="34" charset="0"/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 rot="2427650">
              <a:off x="897646" y="4605432"/>
              <a:ext cx="1559733" cy="283617"/>
            </a:xfrm>
            <a:prstGeom prst="rect">
              <a:avLst/>
            </a:prstGeom>
            <a:solidFill>
              <a:srgbClr val="7FDBE5"/>
            </a:solidFill>
            <a:ln>
              <a:solidFill>
                <a:srgbClr val="787A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Franklin Gothic Medium" panose="020B0603020102020204" pitchFamily="34" charset="0"/>
              </a:endParaRPr>
            </a:p>
          </p:txBody>
        </p:sp>
        <p:sp>
          <p:nvSpPr>
            <p:cNvPr id="26" name="직사각형 25"/>
            <p:cNvSpPr/>
            <p:nvPr/>
          </p:nvSpPr>
          <p:spPr>
            <a:xfrm rot="19249513">
              <a:off x="2215327" y="4463169"/>
              <a:ext cx="1559733" cy="283617"/>
            </a:xfrm>
            <a:prstGeom prst="rect">
              <a:avLst/>
            </a:prstGeom>
            <a:solidFill>
              <a:srgbClr val="7FDBE5"/>
            </a:solidFill>
            <a:ln>
              <a:solidFill>
                <a:srgbClr val="787A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Franklin Gothic Medium" panose="020B0603020102020204" pitchFamily="34" charset="0"/>
              </a:endParaRPr>
            </a:p>
          </p:txBody>
        </p:sp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8283" y="3789040"/>
              <a:ext cx="1164538" cy="859152"/>
            </a:xfrm>
            <a:prstGeom prst="rect">
              <a:avLst/>
            </a:prstGeom>
          </p:spPr>
        </p:pic>
        <p:pic>
          <p:nvPicPr>
            <p:cNvPr id="18" name="그림 1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29797" y="3572835"/>
              <a:ext cx="1164538" cy="859152"/>
            </a:xfrm>
            <a:prstGeom prst="rect">
              <a:avLst/>
            </a:prstGeom>
          </p:spPr>
        </p:pic>
        <p:pic>
          <p:nvPicPr>
            <p:cNvPr id="20" name="그림 1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52600" y="2634969"/>
              <a:ext cx="1164538" cy="859152"/>
            </a:xfrm>
            <a:prstGeom prst="rect">
              <a:avLst/>
            </a:prstGeom>
          </p:spPr>
        </p:pic>
        <p:pic>
          <p:nvPicPr>
            <p:cNvPr id="23" name="그림 2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44183" y="4648192"/>
              <a:ext cx="1164538" cy="859152"/>
            </a:xfrm>
            <a:prstGeom prst="rect">
              <a:avLst/>
            </a:prstGeom>
          </p:spPr>
        </p:pic>
      </p:grpSp>
      <p:sp>
        <p:nvSpPr>
          <p:cNvPr id="107529" name="TextBox 107528"/>
          <p:cNvSpPr txBox="1"/>
          <p:nvPr/>
        </p:nvSpPr>
        <p:spPr>
          <a:xfrm>
            <a:off x="1227587" y="6168910"/>
            <a:ext cx="2203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(a)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기존 네트워크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6492545" y="6168910"/>
            <a:ext cx="2203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(b) SDN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네트워크</a:t>
            </a:r>
          </a:p>
        </p:txBody>
      </p:sp>
      <p:pic>
        <p:nvPicPr>
          <p:cNvPr id="56" name="그림 5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7115" y="2563013"/>
            <a:ext cx="3603765" cy="3554127"/>
          </a:xfrm>
          <a:prstGeom prst="rect">
            <a:avLst/>
          </a:prstGeom>
        </p:spPr>
      </p:pic>
      <p:sp>
        <p:nvSpPr>
          <p:cNvPr id="2" name="오른쪽 화살표 1"/>
          <p:cNvSpPr/>
          <p:nvPr/>
        </p:nvSpPr>
        <p:spPr>
          <a:xfrm>
            <a:off x="4610655" y="4001154"/>
            <a:ext cx="883926" cy="953252"/>
          </a:xfrm>
          <a:prstGeom prst="rightArrow">
            <a:avLst/>
          </a:prstGeom>
          <a:solidFill>
            <a:srgbClr val="ACBED7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Franklin Gothic Medium" panose="020B06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0731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7011"/>
    </mc:Choice>
    <mc:Fallback xmlns="">
      <p:transition spd="slow" advTm="3701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45"/>
          <p:cNvSpPr txBox="1">
            <a:spLocks noChangeArrowheads="1"/>
          </p:cNvSpPr>
          <p:nvPr/>
        </p:nvSpPr>
        <p:spPr bwMode="auto">
          <a:xfrm>
            <a:off x="488503" y="-1"/>
            <a:ext cx="6169805" cy="83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/>
          <a:lstStyle/>
          <a:p>
            <a:r>
              <a:rPr lang="en-US" altLang="ko-KR" sz="4400" b="1" dirty="0">
                <a:solidFill>
                  <a:srgbClr val="000000"/>
                </a:solidFill>
                <a:latin typeface="Franklin Gothic Medium" panose="020B0603020102020204" pitchFamily="34" charset="0"/>
                <a:ea typeface="맑은 고딕" panose="020B0503020000020004" pitchFamily="50" charset="-127"/>
              </a:rPr>
              <a:t>1. Introduction</a:t>
            </a:r>
            <a:endParaRPr lang="ko-KR" altLang="en-US" sz="4400" b="1" dirty="0">
              <a:solidFill>
                <a:srgbClr val="000000"/>
              </a:solidFill>
              <a:latin typeface="Franklin Gothic Medium" panose="020B060302010202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32520" y="836712"/>
            <a:ext cx="17647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sz="2400" b="1" i="1" dirty="0">
                <a:latin typeface="Franklin Gothic Medium" panose="020B0603020102020204" pitchFamily="34" charset="0"/>
                <a:ea typeface="맑은 고딕" panose="020B0503020000020004" pitchFamily="50" charset="-127"/>
              </a:rPr>
              <a:t>OpenFlow</a:t>
            </a:r>
            <a:endParaRPr lang="ko-KR" altLang="en-US" sz="2400" b="1" i="1" dirty="0">
              <a:latin typeface="Franklin Gothic Medium" panose="020B060302010202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19" name="Text Box 245"/>
          <p:cNvSpPr txBox="1">
            <a:spLocks noChangeArrowheads="1"/>
          </p:cNvSpPr>
          <p:nvPr/>
        </p:nvSpPr>
        <p:spPr bwMode="auto">
          <a:xfrm>
            <a:off x="6393161" y="1"/>
            <a:ext cx="3512840" cy="83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/>
            <a:r>
              <a:rPr lang="en-US" altLang="ko-KR" sz="1400" b="1" dirty="0" err="1">
                <a:solidFill>
                  <a:srgbClr val="000000"/>
                </a:solidFill>
                <a:latin typeface="Franklin Gothic Medium" panose="020B0603020102020204" pitchFamily="34" charset="0"/>
                <a:ea typeface="맑은 고딕" pitchFamily="50" charset="-127"/>
                <a:cs typeface="Arial" pitchFamily="34" charset="0"/>
              </a:rPr>
              <a:t>Kyonggi</a:t>
            </a:r>
            <a:r>
              <a:rPr lang="en-US" altLang="ko-KR" sz="1400" b="1" dirty="0">
                <a:solidFill>
                  <a:srgbClr val="000000"/>
                </a:solidFill>
                <a:latin typeface="Franklin Gothic Medium" panose="020B0603020102020204" pitchFamily="34" charset="0"/>
                <a:ea typeface="맑은 고딕" pitchFamily="50" charset="-127"/>
                <a:cs typeface="Arial" pitchFamily="34" charset="0"/>
              </a:rPr>
              <a:t> University Computer Science</a:t>
            </a:r>
          </a:p>
          <a:p>
            <a:pPr algn="r"/>
            <a:r>
              <a:rPr lang="en-US" altLang="ko-KR" sz="1400" b="1" dirty="0">
                <a:solidFill>
                  <a:schemeClr val="bg1">
                    <a:lumMod val="50000"/>
                  </a:schemeClr>
                </a:solidFill>
                <a:latin typeface="Franklin Gothic Medium" panose="020B0603020102020204" pitchFamily="34" charset="0"/>
                <a:ea typeface="맑은 고딕" pitchFamily="50" charset="-127"/>
                <a:cs typeface="Arial" pitchFamily="34" charset="0"/>
              </a:rPr>
              <a:t>Master Dissertation Proposal</a:t>
            </a:r>
            <a:endParaRPr lang="ko-KR" altLang="en-US" sz="1400" b="1" dirty="0">
              <a:solidFill>
                <a:schemeClr val="bg1">
                  <a:lumMod val="50000"/>
                </a:schemeClr>
              </a:solidFill>
              <a:latin typeface="Franklin Gothic Medium" panose="020B0603020102020204" pitchFamily="34" charset="0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920552" y="1268760"/>
            <a:ext cx="8441735" cy="15240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latin typeface="Franklin Gothic Medium" panose="020B0603020102020204" pitchFamily="34" charset="0"/>
                <a:ea typeface="맑은 고딕" panose="020B0503020000020004" pitchFamily="50" charset="-127"/>
              </a:rPr>
              <a:t>: </a:t>
            </a:r>
            <a:r>
              <a:rPr lang="ko-KR" altLang="en-US" sz="1600" dirty="0">
                <a:latin typeface="Franklin Gothic Medium" panose="020B0603020102020204" pitchFamily="34" charset="0"/>
                <a:ea typeface="맑은 고딕" panose="020B0503020000020004" pitchFamily="50" charset="-127"/>
              </a:rPr>
              <a:t>컨트롤러와 스위치 간 통신을 위한 프로토콜</a:t>
            </a:r>
            <a:endParaRPr lang="en-US" altLang="ko-KR" sz="1600" dirty="0">
              <a:latin typeface="Franklin Gothic Medium" panose="020B0603020102020204" pitchFamily="34" charset="0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Franklin Gothic Medium" panose="020B0603020102020204" pitchFamily="34" charset="0"/>
                <a:ea typeface="맑은 고딕" panose="020B0503020000020004" pitchFamily="50" charset="-127"/>
              </a:rPr>
              <a:t>: </a:t>
            </a:r>
            <a:r>
              <a:rPr lang="ko-KR" altLang="en-US" sz="1600" dirty="0">
                <a:latin typeface="Franklin Gothic Medium" panose="020B0603020102020204" pitchFamily="34" charset="0"/>
                <a:ea typeface="맑은 고딕" panose="020B0503020000020004" pitchFamily="50" charset="-127"/>
              </a:rPr>
              <a:t>컨트롤러는</a:t>
            </a:r>
            <a:r>
              <a:rPr lang="en-US" altLang="ko-KR" sz="1600" dirty="0">
                <a:latin typeface="Franklin Gothic Medium" panose="020B0603020102020204" pitchFamily="34" charset="0"/>
                <a:ea typeface="맑은 고딕" panose="020B0503020000020004" pitchFamily="50" charset="-127"/>
              </a:rPr>
              <a:t> </a:t>
            </a:r>
            <a:r>
              <a:rPr lang="ko-KR" altLang="en-US" sz="1600" dirty="0">
                <a:latin typeface="Franklin Gothic Medium" panose="020B0603020102020204" pitchFamily="34" charset="0"/>
                <a:ea typeface="맑은 고딕" panose="020B0503020000020004" pitchFamily="50" charset="-127"/>
              </a:rPr>
              <a:t>패킷을 플로우 단위로 관리하고 패킷 전달</a:t>
            </a:r>
            <a:r>
              <a:rPr lang="en-US" altLang="ko-KR" sz="1600" dirty="0">
                <a:latin typeface="Franklin Gothic Medium" panose="020B0603020102020204" pitchFamily="34" charset="0"/>
                <a:ea typeface="맑은 고딕" panose="020B0503020000020004" pitchFamily="50" charset="-127"/>
              </a:rPr>
              <a:t> </a:t>
            </a:r>
            <a:r>
              <a:rPr lang="ko-KR" altLang="en-US" sz="1600" dirty="0">
                <a:latin typeface="Franklin Gothic Medium" panose="020B0603020102020204" pitchFamily="34" charset="0"/>
                <a:ea typeface="맑은 고딕" panose="020B0503020000020004" pitchFamily="50" charset="-127"/>
              </a:rPr>
              <a:t>경로와 방식 결정해서 스위치로 전송</a:t>
            </a:r>
            <a:endParaRPr lang="en-US" altLang="ko-KR" sz="1600" dirty="0">
              <a:latin typeface="Franklin Gothic Medium" panose="020B0603020102020204" pitchFamily="34" charset="0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Franklin Gothic Medium" panose="020B0603020102020204" pitchFamily="34" charset="0"/>
                <a:ea typeface="맑은 고딕" panose="020B0503020000020004" pitchFamily="50" charset="-127"/>
              </a:rPr>
              <a:t>: </a:t>
            </a:r>
            <a:r>
              <a:rPr lang="ko-KR" altLang="en-US" sz="1600" dirty="0">
                <a:latin typeface="Franklin Gothic Medium" panose="020B0603020102020204" pitchFamily="34" charset="0"/>
                <a:ea typeface="맑은 고딕" panose="020B0503020000020004" pitchFamily="50" charset="-127"/>
              </a:rPr>
              <a:t>플로우 테이블을</a:t>
            </a:r>
            <a:r>
              <a:rPr lang="en-US" altLang="ko-KR" sz="1600" dirty="0">
                <a:latin typeface="Franklin Gothic Medium" panose="020B0603020102020204" pitchFamily="34" charset="0"/>
                <a:ea typeface="맑은 고딕" panose="020B0503020000020004" pitchFamily="50" charset="-127"/>
              </a:rPr>
              <a:t> </a:t>
            </a:r>
            <a:r>
              <a:rPr lang="ko-KR" altLang="en-US" sz="1600" dirty="0">
                <a:latin typeface="Franklin Gothic Medium" panose="020B0603020102020204" pitchFamily="34" charset="0"/>
                <a:ea typeface="맑은 고딕" panose="020B0503020000020004" pitchFamily="50" charset="-127"/>
              </a:rPr>
              <a:t>패킷 처리에 대한 정보를 저장하는 테이블</a:t>
            </a:r>
            <a:endParaRPr lang="en-US" altLang="ko-KR" sz="1600" dirty="0">
              <a:latin typeface="Franklin Gothic Medium" panose="020B0603020102020204" pitchFamily="34" charset="0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Franklin Gothic Medium" panose="020B0603020102020204" pitchFamily="34" charset="0"/>
                <a:ea typeface="맑은 고딕" panose="020B0503020000020004" pitchFamily="50" charset="-127"/>
              </a:rPr>
              <a:t>: </a:t>
            </a:r>
            <a:r>
              <a:rPr lang="ko-KR" altLang="en-US" sz="1600" dirty="0">
                <a:latin typeface="Franklin Gothic Medium" panose="020B0603020102020204" pitchFamily="34" charset="0"/>
                <a:ea typeface="맑은 고딕" panose="020B0503020000020004" pitchFamily="50" charset="-127"/>
              </a:rPr>
              <a:t>스위치는 플로우 테이블의 정보를 이용하여 패킷을 처리</a:t>
            </a: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9E03CC68-B0B4-46BF-86DF-60E6D9E9C78B}"/>
              </a:ext>
            </a:extLst>
          </p:cNvPr>
          <p:cNvGrpSpPr/>
          <p:nvPr/>
        </p:nvGrpSpPr>
        <p:grpSpPr>
          <a:xfrm>
            <a:off x="1640632" y="3225327"/>
            <a:ext cx="7210114" cy="3060995"/>
            <a:chOff x="725906" y="3403955"/>
            <a:chExt cx="7210114" cy="3060995"/>
          </a:xfrm>
        </p:grpSpPr>
        <p:sp>
          <p:nvSpPr>
            <p:cNvPr id="27" name="정육면체 26">
              <a:extLst>
                <a:ext uri="{FF2B5EF4-FFF2-40B4-BE49-F238E27FC236}">
                  <a16:creationId xmlns:a16="http://schemas.microsoft.com/office/drawing/2014/main" id="{F8B07D37-80F4-4DDF-A316-C81FBB40D1D8}"/>
                </a:ext>
              </a:extLst>
            </p:cNvPr>
            <p:cNvSpPr/>
            <p:nvPr/>
          </p:nvSpPr>
          <p:spPr>
            <a:xfrm>
              <a:off x="2111172" y="4646176"/>
              <a:ext cx="1016000" cy="533400"/>
            </a:xfrm>
            <a:prstGeom prst="cube">
              <a:avLst>
                <a:gd name="adj" fmla="val 58333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정육면체 27">
              <a:extLst>
                <a:ext uri="{FF2B5EF4-FFF2-40B4-BE49-F238E27FC236}">
                  <a16:creationId xmlns:a16="http://schemas.microsoft.com/office/drawing/2014/main" id="{8D7867F5-D63F-41EF-B01B-21E385549D0B}"/>
                </a:ext>
              </a:extLst>
            </p:cNvPr>
            <p:cNvSpPr/>
            <p:nvPr/>
          </p:nvSpPr>
          <p:spPr>
            <a:xfrm>
              <a:off x="5534613" y="4620863"/>
              <a:ext cx="1016000" cy="533400"/>
            </a:xfrm>
            <a:prstGeom prst="cube">
              <a:avLst>
                <a:gd name="adj" fmla="val 58333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정육면체 28">
              <a:extLst>
                <a:ext uri="{FF2B5EF4-FFF2-40B4-BE49-F238E27FC236}">
                  <a16:creationId xmlns:a16="http://schemas.microsoft.com/office/drawing/2014/main" id="{6E912A11-FCB9-4857-BAFF-1158A4A76ECA}"/>
                </a:ext>
              </a:extLst>
            </p:cNvPr>
            <p:cNvSpPr/>
            <p:nvPr/>
          </p:nvSpPr>
          <p:spPr>
            <a:xfrm>
              <a:off x="3673475" y="3403955"/>
              <a:ext cx="1429338" cy="533400"/>
            </a:xfrm>
            <a:prstGeom prst="cube">
              <a:avLst>
                <a:gd name="adj" fmla="val 25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dirty="0" err="1"/>
                <a:t>Openflow</a:t>
              </a:r>
              <a:br>
                <a:rPr lang="en-US" altLang="ko-KR" sz="1500" dirty="0"/>
              </a:br>
              <a:r>
                <a:rPr lang="en-US" altLang="ko-KR" sz="1500" dirty="0"/>
                <a:t>Controller</a:t>
              </a:r>
              <a:endParaRPr lang="ko-KR" altLang="en-US" sz="1500" dirty="0"/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B4A20062-BEAD-4D17-B37E-E7988209F343}"/>
                </a:ext>
              </a:extLst>
            </p:cNvPr>
            <p:cNvSpPr/>
            <p:nvPr/>
          </p:nvSpPr>
          <p:spPr>
            <a:xfrm>
              <a:off x="1990740" y="5196326"/>
              <a:ext cx="214834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b="1" dirty="0" err="1"/>
                <a:t>Openflow</a:t>
              </a:r>
              <a:r>
                <a:rPr lang="en-US" altLang="ko-KR" b="1" dirty="0"/>
                <a:t> switch 1</a:t>
              </a:r>
              <a:endParaRPr lang="ko-KR" altLang="en-US" b="1" dirty="0"/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E87D0EC3-68F1-442A-978C-1B100CE4CEED}"/>
                </a:ext>
              </a:extLst>
            </p:cNvPr>
            <p:cNvSpPr/>
            <p:nvPr/>
          </p:nvSpPr>
          <p:spPr>
            <a:xfrm>
              <a:off x="5406426" y="5146418"/>
              <a:ext cx="217239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b="1" dirty="0" err="1"/>
                <a:t>Openflow</a:t>
              </a:r>
              <a:r>
                <a:rPr lang="en-US" altLang="ko-KR" b="1" dirty="0"/>
                <a:t> switch 2</a:t>
              </a:r>
              <a:endParaRPr lang="ko-KR" altLang="en-US" b="1" dirty="0"/>
            </a:p>
          </p:txBody>
        </p: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325B7BBE-037B-4D4F-972B-F48D2D4FDFB0}"/>
                </a:ext>
              </a:extLst>
            </p:cNvPr>
            <p:cNvCxnSpPr>
              <a:stCxn id="29" idx="3"/>
              <a:endCxn id="27" idx="0"/>
            </p:cNvCxnSpPr>
            <p:nvPr/>
          </p:nvCxnSpPr>
          <p:spPr>
            <a:xfrm flipH="1">
              <a:off x="2774746" y="3937355"/>
              <a:ext cx="1546723" cy="708821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31EAFE6C-F79C-43D6-AD06-E374505E49BD}"/>
                </a:ext>
              </a:extLst>
            </p:cNvPr>
            <p:cNvCxnSpPr>
              <a:stCxn id="29" idx="3"/>
              <a:endCxn id="28" idx="0"/>
            </p:cNvCxnSpPr>
            <p:nvPr/>
          </p:nvCxnSpPr>
          <p:spPr>
            <a:xfrm>
              <a:off x="4321469" y="3937355"/>
              <a:ext cx="1876718" cy="68350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E5485674-6062-4529-A3A6-8677DF6F8944}"/>
                </a:ext>
              </a:extLst>
            </p:cNvPr>
            <p:cNvCxnSpPr>
              <a:stCxn id="28" idx="2"/>
              <a:endCxn id="27" idx="4"/>
            </p:cNvCxnSpPr>
            <p:nvPr/>
          </p:nvCxnSpPr>
          <p:spPr>
            <a:xfrm flipH="1">
              <a:off x="2816024" y="5043137"/>
              <a:ext cx="2718589" cy="25313"/>
            </a:xfrm>
            <a:prstGeom prst="line">
              <a:avLst/>
            </a:prstGeom>
            <a:ln w="19050">
              <a:prstDash val="soli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5" name="그룹 34">
              <a:extLst>
                <a:ext uri="{FF2B5EF4-FFF2-40B4-BE49-F238E27FC236}">
                  <a16:creationId xmlns:a16="http://schemas.microsoft.com/office/drawing/2014/main" id="{C6C40A65-6933-411C-9AE7-E0DD48DEA885}"/>
                </a:ext>
              </a:extLst>
            </p:cNvPr>
            <p:cNvGrpSpPr/>
            <p:nvPr/>
          </p:nvGrpSpPr>
          <p:grpSpPr>
            <a:xfrm>
              <a:off x="2152824" y="5576537"/>
              <a:ext cx="673303" cy="654407"/>
              <a:chOff x="3098597" y="5776037"/>
              <a:chExt cx="673303" cy="787485"/>
            </a:xfrm>
          </p:grpSpPr>
          <p:sp>
            <p:nvSpPr>
              <p:cNvPr id="46" name="직사각형 45">
                <a:extLst>
                  <a:ext uri="{FF2B5EF4-FFF2-40B4-BE49-F238E27FC236}">
                    <a16:creationId xmlns:a16="http://schemas.microsoft.com/office/drawing/2014/main" id="{FC8EBD2C-D9CC-4E6E-B606-D0E911C829A0}"/>
                  </a:ext>
                </a:extLst>
              </p:cNvPr>
              <p:cNvSpPr/>
              <p:nvPr/>
            </p:nvSpPr>
            <p:spPr>
              <a:xfrm>
                <a:off x="3098597" y="5776037"/>
                <a:ext cx="673303" cy="116764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" name="직사각형 46">
                <a:extLst>
                  <a:ext uri="{FF2B5EF4-FFF2-40B4-BE49-F238E27FC236}">
                    <a16:creationId xmlns:a16="http://schemas.microsoft.com/office/drawing/2014/main" id="{2D8000F9-8AC7-4151-ADDB-A10C53C7EBD9}"/>
                  </a:ext>
                </a:extLst>
              </p:cNvPr>
              <p:cNvSpPr/>
              <p:nvPr/>
            </p:nvSpPr>
            <p:spPr>
              <a:xfrm>
                <a:off x="3098597" y="5945107"/>
                <a:ext cx="673303" cy="116764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" name="직사각형 47">
                <a:extLst>
                  <a:ext uri="{FF2B5EF4-FFF2-40B4-BE49-F238E27FC236}">
                    <a16:creationId xmlns:a16="http://schemas.microsoft.com/office/drawing/2014/main" id="{E4972091-A9B0-44BF-9862-2C8F7C54D445}"/>
                  </a:ext>
                </a:extLst>
              </p:cNvPr>
              <p:cNvSpPr/>
              <p:nvPr/>
            </p:nvSpPr>
            <p:spPr>
              <a:xfrm>
                <a:off x="3098597" y="6113919"/>
                <a:ext cx="673303" cy="116764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" name="직사각형 48">
                <a:extLst>
                  <a:ext uri="{FF2B5EF4-FFF2-40B4-BE49-F238E27FC236}">
                    <a16:creationId xmlns:a16="http://schemas.microsoft.com/office/drawing/2014/main" id="{D1C9D3CD-F2B1-4D8D-AC91-452427DC23FD}"/>
                  </a:ext>
                </a:extLst>
              </p:cNvPr>
              <p:cNvSpPr/>
              <p:nvPr/>
            </p:nvSpPr>
            <p:spPr>
              <a:xfrm>
                <a:off x="3098597" y="6282727"/>
                <a:ext cx="673303" cy="116764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" name="직사각형 49">
                <a:extLst>
                  <a:ext uri="{FF2B5EF4-FFF2-40B4-BE49-F238E27FC236}">
                    <a16:creationId xmlns:a16="http://schemas.microsoft.com/office/drawing/2014/main" id="{4FA83CAF-3F82-48DD-9FE9-20E8105612E8}"/>
                  </a:ext>
                </a:extLst>
              </p:cNvPr>
              <p:cNvSpPr/>
              <p:nvPr/>
            </p:nvSpPr>
            <p:spPr>
              <a:xfrm>
                <a:off x="3098597" y="6446758"/>
                <a:ext cx="673303" cy="116764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6" name="그룹 35">
              <a:extLst>
                <a:ext uri="{FF2B5EF4-FFF2-40B4-BE49-F238E27FC236}">
                  <a16:creationId xmlns:a16="http://schemas.microsoft.com/office/drawing/2014/main" id="{5B4569CF-2AA6-4824-93B8-9C7A11737C0A}"/>
                </a:ext>
              </a:extLst>
            </p:cNvPr>
            <p:cNvGrpSpPr/>
            <p:nvPr/>
          </p:nvGrpSpPr>
          <p:grpSpPr>
            <a:xfrm>
              <a:off x="5558172" y="5528023"/>
              <a:ext cx="673303" cy="936927"/>
              <a:chOff x="3098597" y="5776037"/>
              <a:chExt cx="673303" cy="1127457"/>
            </a:xfrm>
          </p:grpSpPr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FCF125F7-7D13-450F-9EE7-C0794CA70F43}"/>
                  </a:ext>
                </a:extLst>
              </p:cNvPr>
              <p:cNvSpPr/>
              <p:nvPr/>
            </p:nvSpPr>
            <p:spPr>
              <a:xfrm>
                <a:off x="3098597" y="5776037"/>
                <a:ext cx="673303" cy="116764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id="{DFA7D64E-C1AB-4698-B766-9D8E2344C75B}"/>
                  </a:ext>
                </a:extLst>
              </p:cNvPr>
              <p:cNvSpPr/>
              <p:nvPr/>
            </p:nvSpPr>
            <p:spPr>
              <a:xfrm>
                <a:off x="3098597" y="5945107"/>
                <a:ext cx="673303" cy="116764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" name="직사각형 40">
                <a:extLst>
                  <a:ext uri="{FF2B5EF4-FFF2-40B4-BE49-F238E27FC236}">
                    <a16:creationId xmlns:a16="http://schemas.microsoft.com/office/drawing/2014/main" id="{3F3698BB-9AD3-4F31-9D93-59763F79F9BA}"/>
                  </a:ext>
                </a:extLst>
              </p:cNvPr>
              <p:cNvSpPr/>
              <p:nvPr/>
            </p:nvSpPr>
            <p:spPr>
              <a:xfrm>
                <a:off x="3098597" y="6113917"/>
                <a:ext cx="673303" cy="116764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A4034619-22BC-4934-A7AF-60FDDC1D2FD1}"/>
                  </a:ext>
                </a:extLst>
              </p:cNvPr>
              <p:cNvSpPr/>
              <p:nvPr/>
            </p:nvSpPr>
            <p:spPr>
              <a:xfrm>
                <a:off x="3098597" y="6282727"/>
                <a:ext cx="673303" cy="116764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" name="직사각형 42">
                <a:extLst>
                  <a:ext uri="{FF2B5EF4-FFF2-40B4-BE49-F238E27FC236}">
                    <a16:creationId xmlns:a16="http://schemas.microsoft.com/office/drawing/2014/main" id="{A271E9EF-A8BD-4EA4-8D02-CE766EE9339E}"/>
                  </a:ext>
                </a:extLst>
              </p:cNvPr>
              <p:cNvSpPr/>
              <p:nvPr/>
            </p:nvSpPr>
            <p:spPr>
              <a:xfrm>
                <a:off x="3098597" y="6446758"/>
                <a:ext cx="673303" cy="116764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4" name="직사각형 43">
                <a:extLst>
                  <a:ext uri="{FF2B5EF4-FFF2-40B4-BE49-F238E27FC236}">
                    <a16:creationId xmlns:a16="http://schemas.microsoft.com/office/drawing/2014/main" id="{689F4D3E-13E6-4483-AAEC-E660DF76D0F1}"/>
                  </a:ext>
                </a:extLst>
              </p:cNvPr>
              <p:cNvSpPr/>
              <p:nvPr/>
            </p:nvSpPr>
            <p:spPr>
              <a:xfrm>
                <a:off x="3098597" y="6622699"/>
                <a:ext cx="673303" cy="116764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" name="직사각형 44">
                <a:extLst>
                  <a:ext uri="{FF2B5EF4-FFF2-40B4-BE49-F238E27FC236}">
                    <a16:creationId xmlns:a16="http://schemas.microsoft.com/office/drawing/2014/main" id="{1D3B135C-86D7-4088-BC24-CFDB0EA7BD87}"/>
                  </a:ext>
                </a:extLst>
              </p:cNvPr>
              <p:cNvSpPr/>
              <p:nvPr/>
            </p:nvSpPr>
            <p:spPr>
              <a:xfrm>
                <a:off x="3098597" y="6786730"/>
                <a:ext cx="673303" cy="116764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7" name="오른쪽 화살표 21">
              <a:extLst>
                <a:ext uri="{FF2B5EF4-FFF2-40B4-BE49-F238E27FC236}">
                  <a16:creationId xmlns:a16="http://schemas.microsoft.com/office/drawing/2014/main" id="{DA65DC2F-EFB3-40C4-8AD7-73274FD67F1B}"/>
                </a:ext>
              </a:extLst>
            </p:cNvPr>
            <p:cNvSpPr/>
            <p:nvPr/>
          </p:nvSpPr>
          <p:spPr>
            <a:xfrm>
              <a:off x="725906" y="4792317"/>
              <a:ext cx="1216639" cy="552266"/>
            </a:xfrm>
            <a:prstGeom prst="right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i="1" dirty="0"/>
                <a:t>Packet in</a:t>
              </a:r>
              <a:endParaRPr lang="ko-KR" altLang="en-US" sz="1400" i="1" dirty="0"/>
            </a:p>
          </p:txBody>
        </p:sp>
        <p:sp>
          <p:nvSpPr>
            <p:cNvPr id="38" name="오른쪽 화살표 86">
              <a:extLst>
                <a:ext uri="{FF2B5EF4-FFF2-40B4-BE49-F238E27FC236}">
                  <a16:creationId xmlns:a16="http://schemas.microsoft.com/office/drawing/2014/main" id="{7CA8421D-CAA4-4CFE-A9CB-53FE80C685E6}"/>
                </a:ext>
              </a:extLst>
            </p:cNvPr>
            <p:cNvSpPr/>
            <p:nvPr/>
          </p:nvSpPr>
          <p:spPr>
            <a:xfrm>
              <a:off x="6669264" y="4796729"/>
              <a:ext cx="1266756" cy="552266"/>
            </a:xfrm>
            <a:prstGeom prst="right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i="1" dirty="0"/>
                <a:t>Packet out</a:t>
              </a:r>
              <a:endParaRPr lang="ko-KR" altLang="en-US" sz="1400" i="1" dirty="0"/>
            </a:p>
          </p:txBody>
        </p:sp>
      </p:grpSp>
      <p:sp>
        <p:nvSpPr>
          <p:cNvPr id="52" name="아래쪽 화살표 114">
            <a:extLst>
              <a:ext uri="{FF2B5EF4-FFF2-40B4-BE49-F238E27FC236}">
                <a16:creationId xmlns:a16="http://schemas.microsoft.com/office/drawing/2014/main" id="{123B0697-E9D4-4AAC-BA42-A2305DD25D35}"/>
              </a:ext>
            </a:extLst>
          </p:cNvPr>
          <p:cNvSpPr/>
          <p:nvPr/>
        </p:nvSpPr>
        <p:spPr>
          <a:xfrm>
            <a:off x="3788057" y="5378311"/>
            <a:ext cx="244374" cy="682036"/>
          </a:xfrm>
          <a:prstGeom prst="down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95AD16F3-A1DE-4FBE-A9F9-4C9BC0D37B58}"/>
              </a:ext>
            </a:extLst>
          </p:cNvPr>
          <p:cNvSpPr/>
          <p:nvPr/>
        </p:nvSpPr>
        <p:spPr>
          <a:xfrm>
            <a:off x="3964259" y="5552210"/>
            <a:ext cx="67358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400" i="1" dirty="0"/>
              <a:t>Search</a:t>
            </a:r>
            <a:endParaRPr lang="ko-KR" altLang="en-US" sz="1400" i="1" dirty="0"/>
          </a:p>
        </p:txBody>
      </p:sp>
      <p:sp>
        <p:nvSpPr>
          <p:cNvPr id="55" name="아래쪽 화살표 116">
            <a:extLst>
              <a:ext uri="{FF2B5EF4-FFF2-40B4-BE49-F238E27FC236}">
                <a16:creationId xmlns:a16="http://schemas.microsoft.com/office/drawing/2014/main" id="{04CDE2A6-E8C9-4C9B-B7D0-CB21028E1C0C}"/>
              </a:ext>
            </a:extLst>
          </p:cNvPr>
          <p:cNvSpPr/>
          <p:nvPr/>
        </p:nvSpPr>
        <p:spPr>
          <a:xfrm rot="14112846">
            <a:off x="3545747" y="3364940"/>
            <a:ext cx="273598" cy="1325564"/>
          </a:xfrm>
          <a:prstGeom prst="down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아래쪽 화살표 117">
            <a:extLst>
              <a:ext uri="{FF2B5EF4-FFF2-40B4-BE49-F238E27FC236}">
                <a16:creationId xmlns:a16="http://schemas.microsoft.com/office/drawing/2014/main" id="{914AA053-B300-458F-96DF-E2FD0D718A3C}"/>
              </a:ext>
            </a:extLst>
          </p:cNvPr>
          <p:cNvSpPr/>
          <p:nvPr/>
        </p:nvSpPr>
        <p:spPr>
          <a:xfrm rot="3337498">
            <a:off x="3759881" y="3437330"/>
            <a:ext cx="273598" cy="1325564"/>
          </a:xfrm>
          <a:prstGeom prst="down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아래쪽 화살표 118">
            <a:extLst>
              <a:ext uri="{FF2B5EF4-FFF2-40B4-BE49-F238E27FC236}">
                <a16:creationId xmlns:a16="http://schemas.microsoft.com/office/drawing/2014/main" id="{665BB456-3B9F-45E2-8A63-B9676E2F14F6}"/>
              </a:ext>
            </a:extLst>
          </p:cNvPr>
          <p:cNvSpPr/>
          <p:nvPr/>
        </p:nvSpPr>
        <p:spPr>
          <a:xfrm rot="3370143">
            <a:off x="4074774" y="3451107"/>
            <a:ext cx="273598" cy="1325564"/>
          </a:xfrm>
          <a:prstGeom prst="down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1D3ECC83-B0C9-45C5-BEC4-96AB91EF82E6}"/>
              </a:ext>
            </a:extLst>
          </p:cNvPr>
          <p:cNvSpPr/>
          <p:nvPr/>
        </p:nvSpPr>
        <p:spPr>
          <a:xfrm rot="19490048">
            <a:off x="3271219" y="3896053"/>
            <a:ext cx="74661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i="1" dirty="0">
                <a:solidFill>
                  <a:schemeClr val="bg1"/>
                </a:solidFill>
              </a:rPr>
              <a:t>Packet In</a:t>
            </a:r>
            <a:endParaRPr lang="ko-KR" altLang="en-US" sz="1200" i="1" dirty="0">
              <a:solidFill>
                <a:schemeClr val="bg1"/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DAB39033-95B8-4565-81E0-706AD8F7ED39}"/>
              </a:ext>
            </a:extLst>
          </p:cNvPr>
          <p:cNvSpPr/>
          <p:nvPr/>
        </p:nvSpPr>
        <p:spPr>
          <a:xfrm rot="19501334">
            <a:off x="3411697" y="3957199"/>
            <a:ext cx="95423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i="1" dirty="0" err="1">
                <a:solidFill>
                  <a:schemeClr val="bg1"/>
                </a:solidFill>
              </a:rPr>
              <a:t>FlowModify</a:t>
            </a:r>
            <a:endParaRPr lang="ko-KR" altLang="en-US" sz="1200" i="1" dirty="0">
              <a:solidFill>
                <a:schemeClr val="bg1"/>
              </a:solidFill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2C3F2B3D-BE7C-4380-9707-5510B88E3FD1}"/>
              </a:ext>
            </a:extLst>
          </p:cNvPr>
          <p:cNvSpPr/>
          <p:nvPr/>
        </p:nvSpPr>
        <p:spPr>
          <a:xfrm rot="19569297">
            <a:off x="3785435" y="3973299"/>
            <a:ext cx="86042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i="1" dirty="0">
                <a:solidFill>
                  <a:schemeClr val="bg1"/>
                </a:solidFill>
              </a:rPr>
              <a:t>Packet Out</a:t>
            </a:r>
            <a:endParaRPr lang="ko-KR" altLang="en-US" sz="1200" i="1" dirty="0">
              <a:solidFill>
                <a:schemeClr val="bg1"/>
              </a:solidFill>
            </a:endParaRPr>
          </a:p>
        </p:txBody>
      </p:sp>
      <p:sp>
        <p:nvSpPr>
          <p:cNvPr id="62" name="아래쪽 화살표 122">
            <a:extLst>
              <a:ext uri="{FF2B5EF4-FFF2-40B4-BE49-F238E27FC236}">
                <a16:creationId xmlns:a16="http://schemas.microsoft.com/office/drawing/2014/main" id="{D06446D5-15AF-44DB-A723-A50B25A98B67}"/>
              </a:ext>
            </a:extLst>
          </p:cNvPr>
          <p:cNvSpPr/>
          <p:nvPr/>
        </p:nvSpPr>
        <p:spPr>
          <a:xfrm rot="14154198">
            <a:off x="4361615" y="3470971"/>
            <a:ext cx="273598" cy="1325564"/>
          </a:xfrm>
          <a:prstGeom prst="down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5046C724-B29D-40F4-92AD-7B16B0B621D0}"/>
              </a:ext>
            </a:extLst>
          </p:cNvPr>
          <p:cNvSpPr/>
          <p:nvPr/>
        </p:nvSpPr>
        <p:spPr>
          <a:xfrm rot="19531400">
            <a:off x="3949446" y="4002084"/>
            <a:ext cx="105413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i="1" dirty="0" err="1">
                <a:solidFill>
                  <a:schemeClr val="bg1"/>
                </a:solidFill>
              </a:rPr>
              <a:t>FlowRemoved</a:t>
            </a:r>
            <a:endParaRPr lang="ko-KR" altLang="en-US" sz="1200" i="1" dirty="0">
              <a:solidFill>
                <a:schemeClr val="bg1"/>
              </a:solidFill>
            </a:endParaRPr>
          </a:p>
        </p:txBody>
      </p:sp>
      <p:sp>
        <p:nvSpPr>
          <p:cNvPr id="64" name="아래쪽 화살표 124">
            <a:extLst>
              <a:ext uri="{FF2B5EF4-FFF2-40B4-BE49-F238E27FC236}">
                <a16:creationId xmlns:a16="http://schemas.microsoft.com/office/drawing/2014/main" id="{293226CE-0F28-493F-A586-44FD29AFAE9C}"/>
              </a:ext>
            </a:extLst>
          </p:cNvPr>
          <p:cNvSpPr/>
          <p:nvPr/>
        </p:nvSpPr>
        <p:spPr>
          <a:xfrm rot="3334668">
            <a:off x="4605006" y="3519682"/>
            <a:ext cx="273598" cy="1325564"/>
          </a:xfrm>
          <a:prstGeom prst="down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0E700A74-1275-48B7-B9CE-0B45B9DA55B4}"/>
              </a:ext>
            </a:extLst>
          </p:cNvPr>
          <p:cNvSpPr/>
          <p:nvPr/>
        </p:nvSpPr>
        <p:spPr>
          <a:xfrm rot="19498504">
            <a:off x="4256822" y="4039551"/>
            <a:ext cx="95423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i="1" dirty="0" err="1">
                <a:solidFill>
                  <a:schemeClr val="bg1"/>
                </a:solidFill>
              </a:rPr>
              <a:t>FlowModify</a:t>
            </a:r>
            <a:endParaRPr lang="ko-KR" altLang="en-US" sz="1200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3888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7011"/>
    </mc:Choice>
    <mc:Fallback xmlns="">
      <p:transition spd="slow" advTm="3701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45"/>
          <p:cNvSpPr txBox="1">
            <a:spLocks noChangeArrowheads="1"/>
          </p:cNvSpPr>
          <p:nvPr/>
        </p:nvSpPr>
        <p:spPr bwMode="auto">
          <a:xfrm>
            <a:off x="488503" y="-1"/>
            <a:ext cx="6169805" cy="83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/>
          <a:lstStyle/>
          <a:p>
            <a:r>
              <a:rPr lang="en-US" altLang="ko-KR" sz="4400" b="1" dirty="0">
                <a:solidFill>
                  <a:srgbClr val="000000"/>
                </a:solidFill>
                <a:latin typeface="Franklin Gothic Medium" panose="020B0603020102020204" pitchFamily="34" charset="0"/>
                <a:ea typeface="맑은 고딕" panose="020B0503020000020004" pitchFamily="50" charset="-127"/>
              </a:rPr>
              <a:t>1. Introduction</a:t>
            </a:r>
            <a:endParaRPr lang="ko-KR" altLang="en-US" sz="4400" b="1" dirty="0">
              <a:solidFill>
                <a:srgbClr val="000000"/>
              </a:solidFill>
              <a:latin typeface="Franklin Gothic Medium" panose="020B060302010202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19" name="Text Box 245"/>
          <p:cNvSpPr txBox="1">
            <a:spLocks noChangeArrowheads="1"/>
          </p:cNvSpPr>
          <p:nvPr/>
        </p:nvSpPr>
        <p:spPr bwMode="auto">
          <a:xfrm>
            <a:off x="6393161" y="1"/>
            <a:ext cx="3512840" cy="83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/>
            <a:r>
              <a:rPr lang="en-US" altLang="ko-KR" sz="1400" b="1" dirty="0" err="1">
                <a:solidFill>
                  <a:srgbClr val="000000"/>
                </a:solidFill>
                <a:latin typeface="Franklin Gothic Medium" panose="020B0603020102020204" pitchFamily="34" charset="0"/>
                <a:ea typeface="맑은 고딕" pitchFamily="50" charset="-127"/>
                <a:cs typeface="Arial" pitchFamily="34" charset="0"/>
              </a:rPr>
              <a:t>Kyonggi</a:t>
            </a:r>
            <a:r>
              <a:rPr lang="en-US" altLang="ko-KR" sz="1400" b="1" dirty="0">
                <a:solidFill>
                  <a:srgbClr val="000000"/>
                </a:solidFill>
                <a:latin typeface="Franklin Gothic Medium" panose="020B0603020102020204" pitchFamily="34" charset="0"/>
                <a:ea typeface="맑은 고딕" pitchFamily="50" charset="-127"/>
                <a:cs typeface="Arial" pitchFamily="34" charset="0"/>
              </a:rPr>
              <a:t> University Computer Science</a:t>
            </a:r>
          </a:p>
          <a:p>
            <a:pPr algn="r"/>
            <a:r>
              <a:rPr lang="en-US" altLang="ko-KR" sz="1400" b="1" dirty="0">
                <a:solidFill>
                  <a:schemeClr val="bg1">
                    <a:lumMod val="50000"/>
                  </a:schemeClr>
                </a:solidFill>
                <a:latin typeface="Franklin Gothic Medium" panose="020B0603020102020204" pitchFamily="34" charset="0"/>
                <a:ea typeface="맑은 고딕" pitchFamily="50" charset="-127"/>
                <a:cs typeface="Arial" pitchFamily="34" charset="0"/>
              </a:rPr>
              <a:t>Master Dissertation Proposal</a:t>
            </a:r>
            <a:endParaRPr lang="ko-KR" altLang="en-US" sz="1400" b="1" dirty="0">
              <a:solidFill>
                <a:schemeClr val="bg1">
                  <a:lumMod val="50000"/>
                </a:schemeClr>
              </a:solidFill>
              <a:latin typeface="Franklin Gothic Medium" panose="020B0603020102020204" pitchFamily="34" charset="0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96871" y="879103"/>
            <a:ext cx="37601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sz="2400" b="1" i="1" dirty="0">
                <a:latin typeface="Franklin Gothic Medium" panose="020B0603020102020204" pitchFamily="34" charset="0"/>
                <a:ea typeface="맑은 고딕" panose="020B0503020000020004" pitchFamily="50" charset="-127"/>
              </a:rPr>
              <a:t>Flow Table in</a:t>
            </a:r>
            <a:r>
              <a:rPr lang="ko-KR" altLang="en-US" sz="2400" b="1" i="1" dirty="0">
                <a:latin typeface="Franklin Gothic Medium" panose="020B0603020102020204" pitchFamily="34" charset="0"/>
                <a:ea typeface="맑은 고딕" panose="020B0503020000020004" pitchFamily="50" charset="-127"/>
              </a:rPr>
              <a:t> </a:t>
            </a:r>
            <a:r>
              <a:rPr lang="en-US" altLang="ko-KR" sz="2400" b="1" i="1" dirty="0">
                <a:latin typeface="Franklin Gothic Medium" panose="020B0603020102020204" pitchFamily="34" charset="0"/>
                <a:ea typeface="맑은 고딕" panose="020B0503020000020004" pitchFamily="50" charset="-127"/>
              </a:rPr>
              <a:t>SDN Switch</a:t>
            </a:r>
            <a:endParaRPr lang="ko-KR" altLang="en-US" sz="2400" b="1" i="1" dirty="0">
              <a:latin typeface="Franklin Gothic Medium" panose="020B060302010202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920551" y="1268760"/>
            <a:ext cx="86409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Franklin Gothic Medium" panose="020B0603020102020204" pitchFamily="34" charset="0"/>
                <a:ea typeface="맑은 고딕" panose="020B0503020000020004" pitchFamily="50" charset="-127"/>
              </a:rPr>
              <a:t>:</a:t>
            </a:r>
            <a:r>
              <a:rPr lang="ko-KR" altLang="en-US" sz="1600" dirty="0">
                <a:latin typeface="Franklin Gothic Medium" panose="020B0603020102020204" pitchFamily="34" charset="0"/>
                <a:ea typeface="맑은 고딕" panose="020B0503020000020004" pitchFamily="50" charset="-127"/>
              </a:rPr>
              <a:t>스위치 내에 저장되어 있는 패킷을 처리하는 규칙</a:t>
            </a:r>
            <a:r>
              <a:rPr lang="en-US" altLang="ko-KR" sz="1600" dirty="0">
                <a:latin typeface="Franklin Gothic Medium" panose="020B0603020102020204" pitchFamily="34" charset="0"/>
                <a:ea typeface="맑은 고딕" panose="020B0503020000020004" pitchFamily="50" charset="-127"/>
              </a:rPr>
              <a:t>(Rule)</a:t>
            </a:r>
            <a:r>
              <a:rPr lang="ko-KR" altLang="en-US" sz="1600" dirty="0">
                <a:latin typeface="Franklin Gothic Medium" panose="020B0603020102020204" pitchFamily="34" charset="0"/>
                <a:ea typeface="맑은 고딕" panose="020B0503020000020004" pitchFamily="50" charset="-127"/>
              </a:rPr>
              <a:t>을 저장</a:t>
            </a:r>
          </a:p>
        </p:txBody>
      </p:sp>
      <p:grpSp>
        <p:nvGrpSpPr>
          <p:cNvPr id="107543" name="그룹 107542"/>
          <p:cNvGrpSpPr/>
          <p:nvPr/>
        </p:nvGrpSpPr>
        <p:grpSpPr>
          <a:xfrm>
            <a:off x="143247" y="1959064"/>
            <a:ext cx="9762754" cy="3688552"/>
            <a:chOff x="138010" y="1951449"/>
            <a:chExt cx="9762754" cy="3688552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8010" y="2421136"/>
              <a:ext cx="3263821" cy="3218865"/>
            </a:xfrm>
            <a:prstGeom prst="rect">
              <a:avLst/>
            </a:prstGeom>
          </p:spPr>
        </p:pic>
        <p:grpSp>
          <p:nvGrpSpPr>
            <p:cNvPr id="16" name="그룹 15"/>
            <p:cNvGrpSpPr/>
            <p:nvPr/>
          </p:nvGrpSpPr>
          <p:grpSpPr>
            <a:xfrm>
              <a:off x="3472917" y="3861048"/>
              <a:ext cx="1691261" cy="1080120"/>
              <a:chOff x="4009376" y="3861048"/>
              <a:chExt cx="1691261" cy="1080120"/>
            </a:xfrm>
          </p:grpSpPr>
          <p:sp>
            <p:nvSpPr>
              <p:cNvPr id="13" name="모서리가 둥근 직사각형 12"/>
              <p:cNvSpPr/>
              <p:nvPr/>
            </p:nvSpPr>
            <p:spPr>
              <a:xfrm>
                <a:off x="4016896" y="3861048"/>
                <a:ext cx="1325220" cy="1080120"/>
              </a:xfrm>
              <a:prstGeom prst="roundRect">
                <a:avLst/>
              </a:prstGeom>
              <a:solidFill>
                <a:srgbClr val="D0F5FF"/>
              </a:solidFill>
              <a:ln>
                <a:solidFill>
                  <a:srgbClr val="9AD5E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  <a:latin typeface="Franklin Gothic Medium" panose="020B0603020102020204" pitchFamily="34" charset="0"/>
                </a:endParaRPr>
              </a:p>
            </p:txBody>
          </p:sp>
          <p:grpSp>
            <p:nvGrpSpPr>
              <p:cNvPr id="12" name="그룹 11"/>
              <p:cNvGrpSpPr/>
              <p:nvPr/>
            </p:nvGrpSpPr>
            <p:grpSpPr>
              <a:xfrm>
                <a:off x="4059828" y="4293096"/>
                <a:ext cx="540060" cy="432048"/>
                <a:chOff x="4880992" y="3645024"/>
                <a:chExt cx="1080120" cy="864096"/>
              </a:xfrm>
            </p:grpSpPr>
            <p:grpSp>
              <p:nvGrpSpPr>
                <p:cNvPr id="11" name="그룹 10"/>
                <p:cNvGrpSpPr/>
                <p:nvPr/>
              </p:nvGrpSpPr>
              <p:grpSpPr>
                <a:xfrm>
                  <a:off x="4880992" y="3645024"/>
                  <a:ext cx="792088" cy="576064"/>
                  <a:chOff x="4880992" y="3645024"/>
                  <a:chExt cx="1102602" cy="1087614"/>
                </a:xfrm>
              </p:grpSpPr>
              <p:grpSp>
                <p:nvGrpSpPr>
                  <p:cNvPr id="6" name="그룹 5"/>
                  <p:cNvGrpSpPr/>
                  <p:nvPr/>
                </p:nvGrpSpPr>
                <p:grpSpPr>
                  <a:xfrm>
                    <a:off x="4880992" y="3645024"/>
                    <a:ext cx="1102602" cy="367534"/>
                    <a:chOff x="4880992" y="3645024"/>
                    <a:chExt cx="1102602" cy="367534"/>
                  </a:xfrm>
                </p:grpSpPr>
                <p:sp>
                  <p:nvSpPr>
                    <p:cNvPr id="5" name="직사각형 4"/>
                    <p:cNvSpPr/>
                    <p:nvPr/>
                  </p:nvSpPr>
                  <p:spPr>
                    <a:xfrm>
                      <a:off x="4880992" y="3645024"/>
                      <a:ext cx="367534" cy="367534"/>
                    </a:xfrm>
                    <a:prstGeom prst="rect">
                      <a:avLst/>
                    </a:prstGeom>
                    <a:solidFill>
                      <a:srgbClr val="EFA75D"/>
                    </a:solidFill>
                    <a:ln w="6350">
                      <a:solidFill>
                        <a:srgbClr val="787A7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dirty="0">
                        <a:solidFill>
                          <a:schemeClr val="tx1"/>
                        </a:solidFill>
                        <a:latin typeface="Franklin Gothic Medium" panose="020B0603020102020204" pitchFamily="34" charset="0"/>
                      </a:endParaRPr>
                    </a:p>
                  </p:txBody>
                </p:sp>
                <p:sp>
                  <p:nvSpPr>
                    <p:cNvPr id="43" name="직사각형 42"/>
                    <p:cNvSpPr/>
                    <p:nvPr/>
                  </p:nvSpPr>
                  <p:spPr>
                    <a:xfrm>
                      <a:off x="5616060" y="3645024"/>
                      <a:ext cx="367534" cy="367534"/>
                    </a:xfrm>
                    <a:prstGeom prst="rect">
                      <a:avLst/>
                    </a:prstGeom>
                    <a:solidFill>
                      <a:srgbClr val="EFA75D"/>
                    </a:solidFill>
                    <a:ln w="6350">
                      <a:solidFill>
                        <a:srgbClr val="787A7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dirty="0">
                        <a:solidFill>
                          <a:schemeClr val="tx1"/>
                        </a:solidFill>
                        <a:latin typeface="Franklin Gothic Medium" panose="020B0603020102020204" pitchFamily="34" charset="0"/>
                      </a:endParaRPr>
                    </a:p>
                  </p:txBody>
                </p:sp>
                <p:sp>
                  <p:nvSpPr>
                    <p:cNvPr id="44" name="직사각형 43"/>
                    <p:cNvSpPr/>
                    <p:nvPr/>
                  </p:nvSpPr>
                  <p:spPr>
                    <a:xfrm>
                      <a:off x="5248526" y="3645024"/>
                      <a:ext cx="367534" cy="367534"/>
                    </a:xfrm>
                    <a:prstGeom prst="rect">
                      <a:avLst/>
                    </a:prstGeom>
                    <a:solidFill>
                      <a:srgbClr val="EFA75D"/>
                    </a:solidFill>
                    <a:ln w="6350">
                      <a:solidFill>
                        <a:srgbClr val="787A7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dirty="0">
                        <a:solidFill>
                          <a:schemeClr val="tx1"/>
                        </a:solidFill>
                        <a:latin typeface="Franklin Gothic Medium" panose="020B0603020102020204" pitchFamily="34" charset="0"/>
                      </a:endParaRPr>
                    </a:p>
                  </p:txBody>
                </p:sp>
              </p:grpSp>
              <p:grpSp>
                <p:nvGrpSpPr>
                  <p:cNvPr id="46" name="그룹 45"/>
                  <p:cNvGrpSpPr/>
                  <p:nvPr/>
                </p:nvGrpSpPr>
                <p:grpSpPr>
                  <a:xfrm>
                    <a:off x="4880992" y="4005064"/>
                    <a:ext cx="1102602" cy="367534"/>
                    <a:chOff x="4880992" y="3645024"/>
                    <a:chExt cx="1102602" cy="367534"/>
                  </a:xfrm>
                </p:grpSpPr>
                <p:sp>
                  <p:nvSpPr>
                    <p:cNvPr id="47" name="직사각형 46"/>
                    <p:cNvSpPr/>
                    <p:nvPr/>
                  </p:nvSpPr>
                  <p:spPr>
                    <a:xfrm>
                      <a:off x="4880992" y="3645024"/>
                      <a:ext cx="367534" cy="367534"/>
                    </a:xfrm>
                    <a:prstGeom prst="rect">
                      <a:avLst/>
                    </a:prstGeom>
                    <a:solidFill>
                      <a:srgbClr val="FFFEFD"/>
                    </a:solidFill>
                    <a:ln w="6350">
                      <a:solidFill>
                        <a:srgbClr val="787A7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dirty="0">
                        <a:solidFill>
                          <a:schemeClr val="tx1"/>
                        </a:solidFill>
                        <a:latin typeface="Franklin Gothic Medium" panose="020B0603020102020204" pitchFamily="34" charset="0"/>
                      </a:endParaRPr>
                    </a:p>
                  </p:txBody>
                </p:sp>
                <p:sp>
                  <p:nvSpPr>
                    <p:cNvPr id="49" name="직사각형 48"/>
                    <p:cNvSpPr/>
                    <p:nvPr/>
                  </p:nvSpPr>
                  <p:spPr>
                    <a:xfrm>
                      <a:off x="5616060" y="3645024"/>
                      <a:ext cx="367534" cy="367534"/>
                    </a:xfrm>
                    <a:prstGeom prst="rect">
                      <a:avLst/>
                    </a:prstGeom>
                    <a:solidFill>
                      <a:srgbClr val="FFFEFD"/>
                    </a:solidFill>
                    <a:ln w="6350">
                      <a:solidFill>
                        <a:srgbClr val="787A7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dirty="0">
                        <a:solidFill>
                          <a:schemeClr val="tx1"/>
                        </a:solidFill>
                        <a:latin typeface="Franklin Gothic Medium" panose="020B0603020102020204" pitchFamily="34" charset="0"/>
                      </a:endParaRPr>
                    </a:p>
                  </p:txBody>
                </p:sp>
                <p:sp>
                  <p:nvSpPr>
                    <p:cNvPr id="51" name="직사각형 50"/>
                    <p:cNvSpPr/>
                    <p:nvPr/>
                  </p:nvSpPr>
                  <p:spPr>
                    <a:xfrm>
                      <a:off x="5248526" y="3645024"/>
                      <a:ext cx="367534" cy="367534"/>
                    </a:xfrm>
                    <a:prstGeom prst="rect">
                      <a:avLst/>
                    </a:prstGeom>
                    <a:solidFill>
                      <a:srgbClr val="FFFEFD"/>
                    </a:solidFill>
                    <a:ln w="6350">
                      <a:solidFill>
                        <a:srgbClr val="787A7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dirty="0">
                        <a:solidFill>
                          <a:schemeClr val="tx1"/>
                        </a:solidFill>
                        <a:latin typeface="Franklin Gothic Medium" panose="020B0603020102020204" pitchFamily="34" charset="0"/>
                      </a:endParaRPr>
                    </a:p>
                  </p:txBody>
                </p:sp>
              </p:grpSp>
              <p:grpSp>
                <p:nvGrpSpPr>
                  <p:cNvPr id="52" name="그룹 51"/>
                  <p:cNvGrpSpPr/>
                  <p:nvPr/>
                </p:nvGrpSpPr>
                <p:grpSpPr>
                  <a:xfrm>
                    <a:off x="4880992" y="4365104"/>
                    <a:ext cx="1102602" cy="367534"/>
                    <a:chOff x="4880992" y="3645024"/>
                    <a:chExt cx="1102602" cy="367534"/>
                  </a:xfrm>
                </p:grpSpPr>
                <p:sp>
                  <p:nvSpPr>
                    <p:cNvPr id="54" name="직사각형 53"/>
                    <p:cNvSpPr/>
                    <p:nvPr/>
                  </p:nvSpPr>
                  <p:spPr>
                    <a:xfrm>
                      <a:off x="4880992" y="3645024"/>
                      <a:ext cx="367534" cy="367534"/>
                    </a:xfrm>
                    <a:prstGeom prst="rect">
                      <a:avLst/>
                    </a:prstGeom>
                    <a:solidFill>
                      <a:srgbClr val="FFFEFD"/>
                    </a:solidFill>
                    <a:ln w="6350">
                      <a:solidFill>
                        <a:srgbClr val="787A7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dirty="0">
                        <a:solidFill>
                          <a:schemeClr val="tx1"/>
                        </a:solidFill>
                        <a:latin typeface="Franklin Gothic Medium" panose="020B0603020102020204" pitchFamily="34" charset="0"/>
                      </a:endParaRPr>
                    </a:p>
                  </p:txBody>
                </p:sp>
                <p:sp>
                  <p:nvSpPr>
                    <p:cNvPr id="55" name="직사각형 54"/>
                    <p:cNvSpPr/>
                    <p:nvPr/>
                  </p:nvSpPr>
                  <p:spPr>
                    <a:xfrm>
                      <a:off x="5616060" y="3645024"/>
                      <a:ext cx="367534" cy="367534"/>
                    </a:xfrm>
                    <a:prstGeom prst="rect">
                      <a:avLst/>
                    </a:prstGeom>
                    <a:solidFill>
                      <a:srgbClr val="FFFEFD"/>
                    </a:solidFill>
                    <a:ln w="6350">
                      <a:solidFill>
                        <a:srgbClr val="787A7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dirty="0">
                        <a:solidFill>
                          <a:schemeClr val="tx1"/>
                        </a:solidFill>
                        <a:latin typeface="Franklin Gothic Medium" panose="020B0603020102020204" pitchFamily="34" charset="0"/>
                      </a:endParaRPr>
                    </a:p>
                  </p:txBody>
                </p:sp>
                <p:sp>
                  <p:nvSpPr>
                    <p:cNvPr id="56" name="직사각형 55"/>
                    <p:cNvSpPr/>
                    <p:nvPr/>
                  </p:nvSpPr>
                  <p:spPr>
                    <a:xfrm>
                      <a:off x="5248526" y="3645024"/>
                      <a:ext cx="367534" cy="367534"/>
                    </a:xfrm>
                    <a:prstGeom prst="rect">
                      <a:avLst/>
                    </a:prstGeom>
                    <a:solidFill>
                      <a:srgbClr val="FFFEFD"/>
                    </a:solidFill>
                    <a:ln w="6350">
                      <a:solidFill>
                        <a:srgbClr val="787A7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dirty="0">
                        <a:solidFill>
                          <a:schemeClr val="tx1"/>
                        </a:solidFill>
                        <a:latin typeface="Franklin Gothic Medium" panose="020B0603020102020204" pitchFamily="34" charset="0"/>
                      </a:endParaRPr>
                    </a:p>
                  </p:txBody>
                </p:sp>
              </p:grpSp>
            </p:grpSp>
            <p:grpSp>
              <p:nvGrpSpPr>
                <p:cNvPr id="57" name="그룹 56"/>
                <p:cNvGrpSpPr/>
                <p:nvPr/>
              </p:nvGrpSpPr>
              <p:grpSpPr>
                <a:xfrm>
                  <a:off x="5025008" y="3789040"/>
                  <a:ext cx="792088" cy="576064"/>
                  <a:chOff x="4880992" y="3645024"/>
                  <a:chExt cx="1102602" cy="1087614"/>
                </a:xfrm>
              </p:grpSpPr>
              <p:grpSp>
                <p:nvGrpSpPr>
                  <p:cNvPr id="58" name="그룹 57"/>
                  <p:cNvGrpSpPr/>
                  <p:nvPr/>
                </p:nvGrpSpPr>
                <p:grpSpPr>
                  <a:xfrm>
                    <a:off x="4880992" y="3645024"/>
                    <a:ext cx="1102602" cy="367534"/>
                    <a:chOff x="4880992" y="3645024"/>
                    <a:chExt cx="1102602" cy="367534"/>
                  </a:xfrm>
                </p:grpSpPr>
                <p:sp>
                  <p:nvSpPr>
                    <p:cNvPr id="67" name="직사각형 66"/>
                    <p:cNvSpPr/>
                    <p:nvPr/>
                  </p:nvSpPr>
                  <p:spPr>
                    <a:xfrm>
                      <a:off x="4880992" y="3645024"/>
                      <a:ext cx="367534" cy="367534"/>
                    </a:xfrm>
                    <a:prstGeom prst="rect">
                      <a:avLst/>
                    </a:prstGeom>
                    <a:solidFill>
                      <a:srgbClr val="EFA75D"/>
                    </a:solidFill>
                    <a:ln w="6350">
                      <a:solidFill>
                        <a:srgbClr val="787A7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dirty="0">
                        <a:solidFill>
                          <a:schemeClr val="tx1"/>
                        </a:solidFill>
                        <a:latin typeface="Franklin Gothic Medium" panose="020B0603020102020204" pitchFamily="34" charset="0"/>
                      </a:endParaRPr>
                    </a:p>
                  </p:txBody>
                </p:sp>
                <p:sp>
                  <p:nvSpPr>
                    <p:cNvPr id="68" name="직사각형 67"/>
                    <p:cNvSpPr/>
                    <p:nvPr/>
                  </p:nvSpPr>
                  <p:spPr>
                    <a:xfrm>
                      <a:off x="5616060" y="3645024"/>
                      <a:ext cx="367534" cy="367534"/>
                    </a:xfrm>
                    <a:prstGeom prst="rect">
                      <a:avLst/>
                    </a:prstGeom>
                    <a:solidFill>
                      <a:srgbClr val="EFA75D"/>
                    </a:solidFill>
                    <a:ln w="6350">
                      <a:solidFill>
                        <a:srgbClr val="787A7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dirty="0">
                        <a:solidFill>
                          <a:schemeClr val="tx1"/>
                        </a:solidFill>
                        <a:latin typeface="Franklin Gothic Medium" panose="020B0603020102020204" pitchFamily="34" charset="0"/>
                      </a:endParaRPr>
                    </a:p>
                  </p:txBody>
                </p:sp>
                <p:sp>
                  <p:nvSpPr>
                    <p:cNvPr id="69" name="직사각형 68"/>
                    <p:cNvSpPr/>
                    <p:nvPr/>
                  </p:nvSpPr>
                  <p:spPr>
                    <a:xfrm>
                      <a:off x="5248526" y="3645024"/>
                      <a:ext cx="367534" cy="367534"/>
                    </a:xfrm>
                    <a:prstGeom prst="rect">
                      <a:avLst/>
                    </a:prstGeom>
                    <a:solidFill>
                      <a:srgbClr val="EFA75D"/>
                    </a:solidFill>
                    <a:ln w="6350">
                      <a:solidFill>
                        <a:srgbClr val="787A7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dirty="0">
                        <a:solidFill>
                          <a:schemeClr val="tx1"/>
                        </a:solidFill>
                        <a:latin typeface="Franklin Gothic Medium" panose="020B0603020102020204" pitchFamily="34" charset="0"/>
                      </a:endParaRPr>
                    </a:p>
                  </p:txBody>
                </p:sp>
              </p:grpSp>
              <p:grpSp>
                <p:nvGrpSpPr>
                  <p:cNvPr id="59" name="그룹 58"/>
                  <p:cNvGrpSpPr/>
                  <p:nvPr/>
                </p:nvGrpSpPr>
                <p:grpSpPr>
                  <a:xfrm>
                    <a:off x="4880992" y="4005064"/>
                    <a:ext cx="1102602" cy="367534"/>
                    <a:chOff x="4880992" y="3645024"/>
                    <a:chExt cx="1102602" cy="367534"/>
                  </a:xfrm>
                </p:grpSpPr>
                <p:sp>
                  <p:nvSpPr>
                    <p:cNvPr id="64" name="직사각형 63"/>
                    <p:cNvSpPr/>
                    <p:nvPr/>
                  </p:nvSpPr>
                  <p:spPr>
                    <a:xfrm>
                      <a:off x="4880992" y="3645024"/>
                      <a:ext cx="367534" cy="367534"/>
                    </a:xfrm>
                    <a:prstGeom prst="rect">
                      <a:avLst/>
                    </a:prstGeom>
                    <a:solidFill>
                      <a:srgbClr val="FFFEFD"/>
                    </a:solidFill>
                    <a:ln w="6350">
                      <a:solidFill>
                        <a:srgbClr val="787A7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dirty="0">
                        <a:solidFill>
                          <a:schemeClr val="tx1"/>
                        </a:solidFill>
                        <a:latin typeface="Franklin Gothic Medium" panose="020B0603020102020204" pitchFamily="34" charset="0"/>
                      </a:endParaRPr>
                    </a:p>
                  </p:txBody>
                </p:sp>
                <p:sp>
                  <p:nvSpPr>
                    <p:cNvPr id="65" name="직사각형 64"/>
                    <p:cNvSpPr/>
                    <p:nvPr/>
                  </p:nvSpPr>
                  <p:spPr>
                    <a:xfrm>
                      <a:off x="5616060" y="3645024"/>
                      <a:ext cx="367534" cy="367534"/>
                    </a:xfrm>
                    <a:prstGeom prst="rect">
                      <a:avLst/>
                    </a:prstGeom>
                    <a:solidFill>
                      <a:srgbClr val="FFFEFD"/>
                    </a:solidFill>
                    <a:ln w="6350">
                      <a:solidFill>
                        <a:srgbClr val="787A7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dirty="0">
                        <a:solidFill>
                          <a:schemeClr val="tx1"/>
                        </a:solidFill>
                        <a:latin typeface="Franklin Gothic Medium" panose="020B0603020102020204" pitchFamily="34" charset="0"/>
                      </a:endParaRPr>
                    </a:p>
                  </p:txBody>
                </p:sp>
                <p:sp>
                  <p:nvSpPr>
                    <p:cNvPr id="66" name="직사각형 65"/>
                    <p:cNvSpPr/>
                    <p:nvPr/>
                  </p:nvSpPr>
                  <p:spPr>
                    <a:xfrm>
                      <a:off x="5248526" y="3645024"/>
                      <a:ext cx="367534" cy="367534"/>
                    </a:xfrm>
                    <a:prstGeom prst="rect">
                      <a:avLst/>
                    </a:prstGeom>
                    <a:solidFill>
                      <a:srgbClr val="FFFEFD"/>
                    </a:solidFill>
                    <a:ln w="6350">
                      <a:solidFill>
                        <a:srgbClr val="787A7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dirty="0">
                        <a:solidFill>
                          <a:schemeClr val="tx1"/>
                        </a:solidFill>
                        <a:latin typeface="Franklin Gothic Medium" panose="020B0603020102020204" pitchFamily="34" charset="0"/>
                      </a:endParaRPr>
                    </a:p>
                  </p:txBody>
                </p:sp>
              </p:grpSp>
              <p:grpSp>
                <p:nvGrpSpPr>
                  <p:cNvPr id="60" name="그룹 59"/>
                  <p:cNvGrpSpPr/>
                  <p:nvPr/>
                </p:nvGrpSpPr>
                <p:grpSpPr>
                  <a:xfrm>
                    <a:off x="4880992" y="4365104"/>
                    <a:ext cx="1102602" cy="367534"/>
                    <a:chOff x="4880992" y="3645024"/>
                    <a:chExt cx="1102602" cy="367534"/>
                  </a:xfrm>
                </p:grpSpPr>
                <p:sp>
                  <p:nvSpPr>
                    <p:cNvPr id="61" name="직사각형 60"/>
                    <p:cNvSpPr/>
                    <p:nvPr/>
                  </p:nvSpPr>
                  <p:spPr>
                    <a:xfrm>
                      <a:off x="4880992" y="3645024"/>
                      <a:ext cx="367534" cy="367534"/>
                    </a:xfrm>
                    <a:prstGeom prst="rect">
                      <a:avLst/>
                    </a:prstGeom>
                    <a:solidFill>
                      <a:srgbClr val="FFFEFD"/>
                    </a:solidFill>
                    <a:ln w="6350">
                      <a:solidFill>
                        <a:srgbClr val="787A7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dirty="0">
                        <a:solidFill>
                          <a:schemeClr val="tx1"/>
                        </a:solidFill>
                        <a:latin typeface="Franklin Gothic Medium" panose="020B0603020102020204" pitchFamily="34" charset="0"/>
                      </a:endParaRPr>
                    </a:p>
                  </p:txBody>
                </p:sp>
                <p:sp>
                  <p:nvSpPr>
                    <p:cNvPr id="62" name="직사각형 61"/>
                    <p:cNvSpPr/>
                    <p:nvPr/>
                  </p:nvSpPr>
                  <p:spPr>
                    <a:xfrm>
                      <a:off x="5616060" y="3645024"/>
                      <a:ext cx="367534" cy="367534"/>
                    </a:xfrm>
                    <a:prstGeom prst="rect">
                      <a:avLst/>
                    </a:prstGeom>
                    <a:solidFill>
                      <a:srgbClr val="FFFEFD"/>
                    </a:solidFill>
                    <a:ln w="6350">
                      <a:solidFill>
                        <a:srgbClr val="787A7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dirty="0">
                        <a:solidFill>
                          <a:schemeClr val="tx1"/>
                        </a:solidFill>
                        <a:latin typeface="Franklin Gothic Medium" panose="020B0603020102020204" pitchFamily="34" charset="0"/>
                      </a:endParaRPr>
                    </a:p>
                  </p:txBody>
                </p:sp>
                <p:sp>
                  <p:nvSpPr>
                    <p:cNvPr id="63" name="직사각형 62"/>
                    <p:cNvSpPr/>
                    <p:nvPr/>
                  </p:nvSpPr>
                  <p:spPr>
                    <a:xfrm>
                      <a:off x="5248526" y="3645024"/>
                      <a:ext cx="367534" cy="367534"/>
                    </a:xfrm>
                    <a:prstGeom prst="rect">
                      <a:avLst/>
                    </a:prstGeom>
                    <a:solidFill>
                      <a:srgbClr val="FFFEFD"/>
                    </a:solidFill>
                    <a:ln w="6350">
                      <a:solidFill>
                        <a:srgbClr val="787A7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dirty="0">
                        <a:solidFill>
                          <a:schemeClr val="tx1"/>
                        </a:solidFill>
                        <a:latin typeface="Franklin Gothic Medium" panose="020B0603020102020204" pitchFamily="34" charset="0"/>
                      </a:endParaRPr>
                    </a:p>
                  </p:txBody>
                </p:sp>
              </p:grpSp>
            </p:grpSp>
            <p:grpSp>
              <p:nvGrpSpPr>
                <p:cNvPr id="70" name="그룹 69"/>
                <p:cNvGrpSpPr/>
                <p:nvPr/>
              </p:nvGrpSpPr>
              <p:grpSpPr>
                <a:xfrm>
                  <a:off x="5169024" y="3933056"/>
                  <a:ext cx="792088" cy="576064"/>
                  <a:chOff x="4880992" y="3645024"/>
                  <a:chExt cx="1102602" cy="1087614"/>
                </a:xfrm>
              </p:grpSpPr>
              <p:grpSp>
                <p:nvGrpSpPr>
                  <p:cNvPr id="71" name="그룹 70"/>
                  <p:cNvGrpSpPr/>
                  <p:nvPr/>
                </p:nvGrpSpPr>
                <p:grpSpPr>
                  <a:xfrm>
                    <a:off x="4880992" y="3645024"/>
                    <a:ext cx="1102602" cy="367534"/>
                    <a:chOff x="4880992" y="3645024"/>
                    <a:chExt cx="1102602" cy="367534"/>
                  </a:xfrm>
                </p:grpSpPr>
                <p:sp>
                  <p:nvSpPr>
                    <p:cNvPr id="80" name="직사각형 79"/>
                    <p:cNvSpPr/>
                    <p:nvPr/>
                  </p:nvSpPr>
                  <p:spPr>
                    <a:xfrm>
                      <a:off x="4880992" y="3645024"/>
                      <a:ext cx="367534" cy="367534"/>
                    </a:xfrm>
                    <a:prstGeom prst="rect">
                      <a:avLst/>
                    </a:prstGeom>
                    <a:solidFill>
                      <a:srgbClr val="EFA75D"/>
                    </a:solidFill>
                    <a:ln w="6350">
                      <a:solidFill>
                        <a:srgbClr val="787A7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dirty="0">
                        <a:solidFill>
                          <a:schemeClr val="tx1"/>
                        </a:solidFill>
                        <a:latin typeface="Franklin Gothic Medium" panose="020B0603020102020204" pitchFamily="34" charset="0"/>
                      </a:endParaRPr>
                    </a:p>
                  </p:txBody>
                </p:sp>
                <p:sp>
                  <p:nvSpPr>
                    <p:cNvPr id="81" name="직사각형 80"/>
                    <p:cNvSpPr/>
                    <p:nvPr/>
                  </p:nvSpPr>
                  <p:spPr>
                    <a:xfrm>
                      <a:off x="5616060" y="3645024"/>
                      <a:ext cx="367534" cy="367534"/>
                    </a:xfrm>
                    <a:prstGeom prst="rect">
                      <a:avLst/>
                    </a:prstGeom>
                    <a:solidFill>
                      <a:srgbClr val="EFA75D"/>
                    </a:solidFill>
                    <a:ln w="6350">
                      <a:solidFill>
                        <a:srgbClr val="787A7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dirty="0">
                        <a:solidFill>
                          <a:schemeClr val="tx1"/>
                        </a:solidFill>
                        <a:latin typeface="Franklin Gothic Medium" panose="020B0603020102020204" pitchFamily="34" charset="0"/>
                      </a:endParaRPr>
                    </a:p>
                  </p:txBody>
                </p:sp>
                <p:sp>
                  <p:nvSpPr>
                    <p:cNvPr id="82" name="직사각형 81"/>
                    <p:cNvSpPr/>
                    <p:nvPr/>
                  </p:nvSpPr>
                  <p:spPr>
                    <a:xfrm>
                      <a:off x="5248526" y="3645024"/>
                      <a:ext cx="367534" cy="367534"/>
                    </a:xfrm>
                    <a:prstGeom prst="rect">
                      <a:avLst/>
                    </a:prstGeom>
                    <a:solidFill>
                      <a:srgbClr val="EFA75D"/>
                    </a:solidFill>
                    <a:ln w="6350">
                      <a:solidFill>
                        <a:srgbClr val="787A7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dirty="0">
                        <a:solidFill>
                          <a:schemeClr val="tx1"/>
                        </a:solidFill>
                        <a:latin typeface="Franklin Gothic Medium" panose="020B0603020102020204" pitchFamily="34" charset="0"/>
                      </a:endParaRPr>
                    </a:p>
                  </p:txBody>
                </p:sp>
              </p:grpSp>
              <p:grpSp>
                <p:nvGrpSpPr>
                  <p:cNvPr id="72" name="그룹 71"/>
                  <p:cNvGrpSpPr/>
                  <p:nvPr/>
                </p:nvGrpSpPr>
                <p:grpSpPr>
                  <a:xfrm>
                    <a:off x="4880992" y="4005064"/>
                    <a:ext cx="1102602" cy="367534"/>
                    <a:chOff x="4880992" y="3645024"/>
                    <a:chExt cx="1102602" cy="367534"/>
                  </a:xfrm>
                </p:grpSpPr>
                <p:sp>
                  <p:nvSpPr>
                    <p:cNvPr id="77" name="직사각형 76"/>
                    <p:cNvSpPr/>
                    <p:nvPr/>
                  </p:nvSpPr>
                  <p:spPr>
                    <a:xfrm>
                      <a:off x="4880992" y="3645024"/>
                      <a:ext cx="367534" cy="367534"/>
                    </a:xfrm>
                    <a:prstGeom prst="rect">
                      <a:avLst/>
                    </a:prstGeom>
                    <a:solidFill>
                      <a:srgbClr val="FFFEFD"/>
                    </a:solidFill>
                    <a:ln w="6350">
                      <a:solidFill>
                        <a:srgbClr val="787A7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dirty="0">
                        <a:solidFill>
                          <a:schemeClr val="tx1"/>
                        </a:solidFill>
                        <a:latin typeface="Franklin Gothic Medium" panose="020B0603020102020204" pitchFamily="34" charset="0"/>
                      </a:endParaRPr>
                    </a:p>
                  </p:txBody>
                </p:sp>
                <p:sp>
                  <p:nvSpPr>
                    <p:cNvPr id="78" name="직사각형 77"/>
                    <p:cNvSpPr/>
                    <p:nvPr/>
                  </p:nvSpPr>
                  <p:spPr>
                    <a:xfrm>
                      <a:off x="5616060" y="3645024"/>
                      <a:ext cx="367534" cy="367534"/>
                    </a:xfrm>
                    <a:prstGeom prst="rect">
                      <a:avLst/>
                    </a:prstGeom>
                    <a:solidFill>
                      <a:srgbClr val="FFFEFD"/>
                    </a:solidFill>
                    <a:ln w="6350">
                      <a:solidFill>
                        <a:srgbClr val="787A7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dirty="0">
                        <a:solidFill>
                          <a:schemeClr val="tx1"/>
                        </a:solidFill>
                        <a:latin typeface="Franklin Gothic Medium" panose="020B0603020102020204" pitchFamily="34" charset="0"/>
                      </a:endParaRPr>
                    </a:p>
                  </p:txBody>
                </p:sp>
                <p:sp>
                  <p:nvSpPr>
                    <p:cNvPr id="79" name="직사각형 78"/>
                    <p:cNvSpPr/>
                    <p:nvPr/>
                  </p:nvSpPr>
                  <p:spPr>
                    <a:xfrm>
                      <a:off x="5248526" y="3645024"/>
                      <a:ext cx="367534" cy="367534"/>
                    </a:xfrm>
                    <a:prstGeom prst="rect">
                      <a:avLst/>
                    </a:prstGeom>
                    <a:solidFill>
                      <a:srgbClr val="FFFEFD"/>
                    </a:solidFill>
                    <a:ln w="6350">
                      <a:solidFill>
                        <a:srgbClr val="787A7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dirty="0">
                        <a:solidFill>
                          <a:schemeClr val="tx1"/>
                        </a:solidFill>
                        <a:latin typeface="Franklin Gothic Medium" panose="020B0603020102020204" pitchFamily="34" charset="0"/>
                      </a:endParaRPr>
                    </a:p>
                  </p:txBody>
                </p:sp>
              </p:grpSp>
              <p:grpSp>
                <p:nvGrpSpPr>
                  <p:cNvPr id="73" name="그룹 72"/>
                  <p:cNvGrpSpPr/>
                  <p:nvPr/>
                </p:nvGrpSpPr>
                <p:grpSpPr>
                  <a:xfrm>
                    <a:off x="4880992" y="4365104"/>
                    <a:ext cx="1102602" cy="367534"/>
                    <a:chOff x="4880992" y="3645024"/>
                    <a:chExt cx="1102602" cy="367534"/>
                  </a:xfrm>
                </p:grpSpPr>
                <p:sp>
                  <p:nvSpPr>
                    <p:cNvPr id="74" name="직사각형 73"/>
                    <p:cNvSpPr/>
                    <p:nvPr/>
                  </p:nvSpPr>
                  <p:spPr>
                    <a:xfrm>
                      <a:off x="4880992" y="3645024"/>
                      <a:ext cx="367534" cy="367534"/>
                    </a:xfrm>
                    <a:prstGeom prst="rect">
                      <a:avLst/>
                    </a:prstGeom>
                    <a:solidFill>
                      <a:srgbClr val="FFFEFD"/>
                    </a:solidFill>
                    <a:ln w="6350">
                      <a:solidFill>
                        <a:srgbClr val="787A7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dirty="0">
                        <a:solidFill>
                          <a:schemeClr val="tx1"/>
                        </a:solidFill>
                        <a:latin typeface="Franklin Gothic Medium" panose="020B0603020102020204" pitchFamily="34" charset="0"/>
                      </a:endParaRPr>
                    </a:p>
                  </p:txBody>
                </p:sp>
                <p:sp>
                  <p:nvSpPr>
                    <p:cNvPr id="75" name="직사각형 74"/>
                    <p:cNvSpPr/>
                    <p:nvPr/>
                  </p:nvSpPr>
                  <p:spPr>
                    <a:xfrm>
                      <a:off x="5616060" y="3645024"/>
                      <a:ext cx="367534" cy="367534"/>
                    </a:xfrm>
                    <a:prstGeom prst="rect">
                      <a:avLst/>
                    </a:prstGeom>
                    <a:solidFill>
                      <a:srgbClr val="FFFEFD"/>
                    </a:solidFill>
                    <a:ln w="6350">
                      <a:solidFill>
                        <a:srgbClr val="787A7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dirty="0">
                        <a:solidFill>
                          <a:schemeClr val="tx1"/>
                        </a:solidFill>
                        <a:latin typeface="Franklin Gothic Medium" panose="020B0603020102020204" pitchFamily="34" charset="0"/>
                      </a:endParaRPr>
                    </a:p>
                  </p:txBody>
                </p:sp>
                <p:sp>
                  <p:nvSpPr>
                    <p:cNvPr id="76" name="직사각형 75"/>
                    <p:cNvSpPr/>
                    <p:nvPr/>
                  </p:nvSpPr>
                  <p:spPr>
                    <a:xfrm>
                      <a:off x="5248526" y="3645024"/>
                      <a:ext cx="367534" cy="367534"/>
                    </a:xfrm>
                    <a:prstGeom prst="rect">
                      <a:avLst/>
                    </a:prstGeom>
                    <a:solidFill>
                      <a:srgbClr val="FFFEFD"/>
                    </a:solidFill>
                    <a:ln w="6350">
                      <a:solidFill>
                        <a:srgbClr val="787A7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dirty="0">
                        <a:solidFill>
                          <a:schemeClr val="tx1"/>
                        </a:solidFill>
                        <a:latin typeface="Franklin Gothic Medium" panose="020B0603020102020204" pitchFamily="34" charset="0"/>
                      </a:endParaRPr>
                    </a:p>
                  </p:txBody>
                </p:sp>
              </p:grpSp>
            </p:grpSp>
          </p:grpSp>
          <p:grpSp>
            <p:nvGrpSpPr>
              <p:cNvPr id="83" name="그룹 82"/>
              <p:cNvGrpSpPr/>
              <p:nvPr/>
            </p:nvGrpSpPr>
            <p:grpSpPr>
              <a:xfrm>
                <a:off x="4722992" y="4293096"/>
                <a:ext cx="540060" cy="432048"/>
                <a:chOff x="4880992" y="3645024"/>
                <a:chExt cx="1080120" cy="864096"/>
              </a:xfrm>
            </p:grpSpPr>
            <p:grpSp>
              <p:nvGrpSpPr>
                <p:cNvPr id="84" name="그룹 83"/>
                <p:cNvGrpSpPr/>
                <p:nvPr/>
              </p:nvGrpSpPr>
              <p:grpSpPr>
                <a:xfrm>
                  <a:off x="4880992" y="3645024"/>
                  <a:ext cx="792088" cy="576064"/>
                  <a:chOff x="4880992" y="3645024"/>
                  <a:chExt cx="1102602" cy="1087614"/>
                </a:xfrm>
              </p:grpSpPr>
              <p:grpSp>
                <p:nvGrpSpPr>
                  <p:cNvPr id="111" name="그룹 110"/>
                  <p:cNvGrpSpPr/>
                  <p:nvPr/>
                </p:nvGrpSpPr>
                <p:grpSpPr>
                  <a:xfrm>
                    <a:off x="4880992" y="3645024"/>
                    <a:ext cx="1102602" cy="367534"/>
                    <a:chOff x="4880992" y="3645024"/>
                    <a:chExt cx="1102602" cy="367534"/>
                  </a:xfrm>
                </p:grpSpPr>
                <p:sp>
                  <p:nvSpPr>
                    <p:cNvPr id="120" name="직사각형 119"/>
                    <p:cNvSpPr/>
                    <p:nvPr/>
                  </p:nvSpPr>
                  <p:spPr>
                    <a:xfrm>
                      <a:off x="4880992" y="3645024"/>
                      <a:ext cx="367534" cy="367534"/>
                    </a:xfrm>
                    <a:prstGeom prst="rect">
                      <a:avLst/>
                    </a:prstGeom>
                    <a:solidFill>
                      <a:srgbClr val="EFA75D"/>
                    </a:solidFill>
                    <a:ln w="6350">
                      <a:solidFill>
                        <a:srgbClr val="787A7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dirty="0">
                        <a:solidFill>
                          <a:schemeClr val="tx1"/>
                        </a:solidFill>
                        <a:latin typeface="Franklin Gothic Medium" panose="020B0603020102020204" pitchFamily="34" charset="0"/>
                      </a:endParaRPr>
                    </a:p>
                  </p:txBody>
                </p:sp>
                <p:sp>
                  <p:nvSpPr>
                    <p:cNvPr id="121" name="직사각형 120"/>
                    <p:cNvSpPr/>
                    <p:nvPr/>
                  </p:nvSpPr>
                  <p:spPr>
                    <a:xfrm>
                      <a:off x="5616060" y="3645024"/>
                      <a:ext cx="367534" cy="367534"/>
                    </a:xfrm>
                    <a:prstGeom prst="rect">
                      <a:avLst/>
                    </a:prstGeom>
                    <a:solidFill>
                      <a:srgbClr val="EFA75D"/>
                    </a:solidFill>
                    <a:ln w="6350">
                      <a:solidFill>
                        <a:srgbClr val="787A7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dirty="0">
                        <a:solidFill>
                          <a:schemeClr val="tx1"/>
                        </a:solidFill>
                        <a:latin typeface="Franklin Gothic Medium" panose="020B0603020102020204" pitchFamily="34" charset="0"/>
                      </a:endParaRPr>
                    </a:p>
                  </p:txBody>
                </p:sp>
                <p:sp>
                  <p:nvSpPr>
                    <p:cNvPr id="122" name="직사각형 121"/>
                    <p:cNvSpPr/>
                    <p:nvPr/>
                  </p:nvSpPr>
                  <p:spPr>
                    <a:xfrm>
                      <a:off x="5248526" y="3645024"/>
                      <a:ext cx="367534" cy="367534"/>
                    </a:xfrm>
                    <a:prstGeom prst="rect">
                      <a:avLst/>
                    </a:prstGeom>
                    <a:solidFill>
                      <a:srgbClr val="EFA75D"/>
                    </a:solidFill>
                    <a:ln w="6350">
                      <a:solidFill>
                        <a:srgbClr val="787A7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dirty="0">
                        <a:solidFill>
                          <a:schemeClr val="tx1"/>
                        </a:solidFill>
                        <a:latin typeface="Franklin Gothic Medium" panose="020B0603020102020204" pitchFamily="34" charset="0"/>
                      </a:endParaRPr>
                    </a:p>
                  </p:txBody>
                </p:sp>
              </p:grpSp>
              <p:grpSp>
                <p:nvGrpSpPr>
                  <p:cNvPr id="112" name="그룹 111"/>
                  <p:cNvGrpSpPr/>
                  <p:nvPr/>
                </p:nvGrpSpPr>
                <p:grpSpPr>
                  <a:xfrm>
                    <a:off x="4880992" y="4005064"/>
                    <a:ext cx="1102602" cy="367534"/>
                    <a:chOff x="4880992" y="3645024"/>
                    <a:chExt cx="1102602" cy="367534"/>
                  </a:xfrm>
                </p:grpSpPr>
                <p:sp>
                  <p:nvSpPr>
                    <p:cNvPr id="117" name="직사각형 116"/>
                    <p:cNvSpPr/>
                    <p:nvPr/>
                  </p:nvSpPr>
                  <p:spPr>
                    <a:xfrm>
                      <a:off x="4880992" y="3645024"/>
                      <a:ext cx="367534" cy="367534"/>
                    </a:xfrm>
                    <a:prstGeom prst="rect">
                      <a:avLst/>
                    </a:prstGeom>
                    <a:solidFill>
                      <a:srgbClr val="FFFEFD"/>
                    </a:solidFill>
                    <a:ln w="6350">
                      <a:solidFill>
                        <a:srgbClr val="787A7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dirty="0">
                        <a:solidFill>
                          <a:schemeClr val="tx1"/>
                        </a:solidFill>
                        <a:latin typeface="Franklin Gothic Medium" panose="020B0603020102020204" pitchFamily="34" charset="0"/>
                      </a:endParaRPr>
                    </a:p>
                  </p:txBody>
                </p:sp>
                <p:sp>
                  <p:nvSpPr>
                    <p:cNvPr id="118" name="직사각형 117"/>
                    <p:cNvSpPr/>
                    <p:nvPr/>
                  </p:nvSpPr>
                  <p:spPr>
                    <a:xfrm>
                      <a:off x="5616060" y="3645024"/>
                      <a:ext cx="367534" cy="367534"/>
                    </a:xfrm>
                    <a:prstGeom prst="rect">
                      <a:avLst/>
                    </a:prstGeom>
                    <a:solidFill>
                      <a:srgbClr val="FFFEFD"/>
                    </a:solidFill>
                    <a:ln w="6350">
                      <a:solidFill>
                        <a:srgbClr val="787A7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dirty="0">
                        <a:solidFill>
                          <a:schemeClr val="tx1"/>
                        </a:solidFill>
                        <a:latin typeface="Franklin Gothic Medium" panose="020B0603020102020204" pitchFamily="34" charset="0"/>
                      </a:endParaRPr>
                    </a:p>
                  </p:txBody>
                </p:sp>
                <p:sp>
                  <p:nvSpPr>
                    <p:cNvPr id="119" name="직사각형 118"/>
                    <p:cNvSpPr/>
                    <p:nvPr/>
                  </p:nvSpPr>
                  <p:spPr>
                    <a:xfrm>
                      <a:off x="5248526" y="3645024"/>
                      <a:ext cx="367534" cy="367534"/>
                    </a:xfrm>
                    <a:prstGeom prst="rect">
                      <a:avLst/>
                    </a:prstGeom>
                    <a:solidFill>
                      <a:srgbClr val="FFFEFD"/>
                    </a:solidFill>
                    <a:ln w="6350">
                      <a:solidFill>
                        <a:srgbClr val="787A7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dirty="0">
                        <a:solidFill>
                          <a:schemeClr val="tx1"/>
                        </a:solidFill>
                        <a:latin typeface="Franklin Gothic Medium" panose="020B0603020102020204" pitchFamily="34" charset="0"/>
                      </a:endParaRPr>
                    </a:p>
                  </p:txBody>
                </p:sp>
              </p:grpSp>
              <p:grpSp>
                <p:nvGrpSpPr>
                  <p:cNvPr id="113" name="그룹 112"/>
                  <p:cNvGrpSpPr/>
                  <p:nvPr/>
                </p:nvGrpSpPr>
                <p:grpSpPr>
                  <a:xfrm>
                    <a:off x="4880992" y="4365104"/>
                    <a:ext cx="1102602" cy="367534"/>
                    <a:chOff x="4880992" y="3645024"/>
                    <a:chExt cx="1102602" cy="367534"/>
                  </a:xfrm>
                </p:grpSpPr>
                <p:sp>
                  <p:nvSpPr>
                    <p:cNvPr id="114" name="직사각형 113"/>
                    <p:cNvSpPr/>
                    <p:nvPr/>
                  </p:nvSpPr>
                  <p:spPr>
                    <a:xfrm>
                      <a:off x="4880992" y="3645024"/>
                      <a:ext cx="367534" cy="367534"/>
                    </a:xfrm>
                    <a:prstGeom prst="rect">
                      <a:avLst/>
                    </a:prstGeom>
                    <a:solidFill>
                      <a:srgbClr val="FFFEFD"/>
                    </a:solidFill>
                    <a:ln w="6350">
                      <a:solidFill>
                        <a:srgbClr val="787A7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dirty="0">
                        <a:solidFill>
                          <a:schemeClr val="tx1"/>
                        </a:solidFill>
                        <a:latin typeface="Franklin Gothic Medium" panose="020B0603020102020204" pitchFamily="34" charset="0"/>
                      </a:endParaRPr>
                    </a:p>
                  </p:txBody>
                </p:sp>
                <p:sp>
                  <p:nvSpPr>
                    <p:cNvPr id="115" name="직사각형 114"/>
                    <p:cNvSpPr/>
                    <p:nvPr/>
                  </p:nvSpPr>
                  <p:spPr>
                    <a:xfrm>
                      <a:off x="5616060" y="3645024"/>
                      <a:ext cx="367534" cy="367534"/>
                    </a:xfrm>
                    <a:prstGeom prst="rect">
                      <a:avLst/>
                    </a:prstGeom>
                    <a:solidFill>
                      <a:srgbClr val="FFFEFD"/>
                    </a:solidFill>
                    <a:ln w="6350">
                      <a:solidFill>
                        <a:srgbClr val="787A7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dirty="0">
                        <a:solidFill>
                          <a:schemeClr val="tx1"/>
                        </a:solidFill>
                        <a:latin typeface="Franklin Gothic Medium" panose="020B0603020102020204" pitchFamily="34" charset="0"/>
                      </a:endParaRPr>
                    </a:p>
                  </p:txBody>
                </p:sp>
                <p:sp>
                  <p:nvSpPr>
                    <p:cNvPr id="116" name="직사각형 115"/>
                    <p:cNvSpPr/>
                    <p:nvPr/>
                  </p:nvSpPr>
                  <p:spPr>
                    <a:xfrm>
                      <a:off x="5248526" y="3645024"/>
                      <a:ext cx="367534" cy="367534"/>
                    </a:xfrm>
                    <a:prstGeom prst="rect">
                      <a:avLst/>
                    </a:prstGeom>
                    <a:solidFill>
                      <a:srgbClr val="FFFEFD"/>
                    </a:solidFill>
                    <a:ln w="6350">
                      <a:solidFill>
                        <a:srgbClr val="787A7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dirty="0">
                        <a:solidFill>
                          <a:schemeClr val="tx1"/>
                        </a:solidFill>
                        <a:latin typeface="Franklin Gothic Medium" panose="020B0603020102020204" pitchFamily="34" charset="0"/>
                      </a:endParaRPr>
                    </a:p>
                  </p:txBody>
                </p:sp>
              </p:grpSp>
            </p:grpSp>
            <p:grpSp>
              <p:nvGrpSpPr>
                <p:cNvPr id="85" name="그룹 84"/>
                <p:cNvGrpSpPr/>
                <p:nvPr/>
              </p:nvGrpSpPr>
              <p:grpSpPr>
                <a:xfrm>
                  <a:off x="5025008" y="3789040"/>
                  <a:ext cx="792088" cy="576064"/>
                  <a:chOff x="4880992" y="3645024"/>
                  <a:chExt cx="1102602" cy="1087614"/>
                </a:xfrm>
              </p:grpSpPr>
              <p:grpSp>
                <p:nvGrpSpPr>
                  <p:cNvPr id="99" name="그룹 98"/>
                  <p:cNvGrpSpPr/>
                  <p:nvPr/>
                </p:nvGrpSpPr>
                <p:grpSpPr>
                  <a:xfrm>
                    <a:off x="4880992" y="3645024"/>
                    <a:ext cx="1102602" cy="367534"/>
                    <a:chOff x="4880992" y="3645024"/>
                    <a:chExt cx="1102602" cy="367534"/>
                  </a:xfrm>
                </p:grpSpPr>
                <p:sp>
                  <p:nvSpPr>
                    <p:cNvPr id="108" name="직사각형 107"/>
                    <p:cNvSpPr/>
                    <p:nvPr/>
                  </p:nvSpPr>
                  <p:spPr>
                    <a:xfrm>
                      <a:off x="4880992" y="3645024"/>
                      <a:ext cx="367534" cy="367534"/>
                    </a:xfrm>
                    <a:prstGeom prst="rect">
                      <a:avLst/>
                    </a:prstGeom>
                    <a:solidFill>
                      <a:srgbClr val="EFA75D"/>
                    </a:solidFill>
                    <a:ln w="6350">
                      <a:solidFill>
                        <a:srgbClr val="787A7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dirty="0">
                        <a:solidFill>
                          <a:schemeClr val="tx1"/>
                        </a:solidFill>
                        <a:latin typeface="Franklin Gothic Medium" panose="020B0603020102020204" pitchFamily="34" charset="0"/>
                      </a:endParaRPr>
                    </a:p>
                  </p:txBody>
                </p:sp>
                <p:sp>
                  <p:nvSpPr>
                    <p:cNvPr id="109" name="직사각형 108"/>
                    <p:cNvSpPr/>
                    <p:nvPr/>
                  </p:nvSpPr>
                  <p:spPr>
                    <a:xfrm>
                      <a:off x="5616060" y="3645024"/>
                      <a:ext cx="367534" cy="367534"/>
                    </a:xfrm>
                    <a:prstGeom prst="rect">
                      <a:avLst/>
                    </a:prstGeom>
                    <a:solidFill>
                      <a:srgbClr val="EFA75D"/>
                    </a:solidFill>
                    <a:ln w="6350">
                      <a:solidFill>
                        <a:srgbClr val="787A7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dirty="0">
                        <a:solidFill>
                          <a:schemeClr val="tx1"/>
                        </a:solidFill>
                        <a:latin typeface="Franklin Gothic Medium" panose="020B0603020102020204" pitchFamily="34" charset="0"/>
                      </a:endParaRPr>
                    </a:p>
                  </p:txBody>
                </p:sp>
                <p:sp>
                  <p:nvSpPr>
                    <p:cNvPr id="110" name="직사각형 109"/>
                    <p:cNvSpPr/>
                    <p:nvPr/>
                  </p:nvSpPr>
                  <p:spPr>
                    <a:xfrm>
                      <a:off x="5248526" y="3645024"/>
                      <a:ext cx="367534" cy="367534"/>
                    </a:xfrm>
                    <a:prstGeom prst="rect">
                      <a:avLst/>
                    </a:prstGeom>
                    <a:solidFill>
                      <a:srgbClr val="EFA75D"/>
                    </a:solidFill>
                    <a:ln w="6350">
                      <a:solidFill>
                        <a:srgbClr val="787A7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dirty="0">
                        <a:solidFill>
                          <a:schemeClr val="tx1"/>
                        </a:solidFill>
                        <a:latin typeface="Franklin Gothic Medium" panose="020B0603020102020204" pitchFamily="34" charset="0"/>
                      </a:endParaRPr>
                    </a:p>
                  </p:txBody>
                </p:sp>
              </p:grpSp>
              <p:grpSp>
                <p:nvGrpSpPr>
                  <p:cNvPr id="100" name="그룹 99"/>
                  <p:cNvGrpSpPr/>
                  <p:nvPr/>
                </p:nvGrpSpPr>
                <p:grpSpPr>
                  <a:xfrm>
                    <a:off x="4880992" y="4005064"/>
                    <a:ext cx="1102602" cy="367534"/>
                    <a:chOff x="4880992" y="3645024"/>
                    <a:chExt cx="1102602" cy="367534"/>
                  </a:xfrm>
                </p:grpSpPr>
                <p:sp>
                  <p:nvSpPr>
                    <p:cNvPr id="105" name="직사각형 104"/>
                    <p:cNvSpPr/>
                    <p:nvPr/>
                  </p:nvSpPr>
                  <p:spPr>
                    <a:xfrm>
                      <a:off x="4880992" y="3645024"/>
                      <a:ext cx="367534" cy="367534"/>
                    </a:xfrm>
                    <a:prstGeom prst="rect">
                      <a:avLst/>
                    </a:prstGeom>
                    <a:solidFill>
                      <a:srgbClr val="FFFEFD"/>
                    </a:solidFill>
                    <a:ln w="6350">
                      <a:solidFill>
                        <a:srgbClr val="787A7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dirty="0">
                        <a:solidFill>
                          <a:schemeClr val="tx1"/>
                        </a:solidFill>
                        <a:latin typeface="Franklin Gothic Medium" panose="020B0603020102020204" pitchFamily="34" charset="0"/>
                      </a:endParaRPr>
                    </a:p>
                  </p:txBody>
                </p:sp>
                <p:sp>
                  <p:nvSpPr>
                    <p:cNvPr id="106" name="직사각형 105"/>
                    <p:cNvSpPr/>
                    <p:nvPr/>
                  </p:nvSpPr>
                  <p:spPr>
                    <a:xfrm>
                      <a:off x="5616060" y="3645024"/>
                      <a:ext cx="367534" cy="367534"/>
                    </a:xfrm>
                    <a:prstGeom prst="rect">
                      <a:avLst/>
                    </a:prstGeom>
                    <a:solidFill>
                      <a:srgbClr val="FFFEFD"/>
                    </a:solidFill>
                    <a:ln w="6350">
                      <a:solidFill>
                        <a:srgbClr val="787A7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dirty="0">
                        <a:solidFill>
                          <a:schemeClr val="tx1"/>
                        </a:solidFill>
                        <a:latin typeface="Franklin Gothic Medium" panose="020B0603020102020204" pitchFamily="34" charset="0"/>
                      </a:endParaRPr>
                    </a:p>
                  </p:txBody>
                </p:sp>
                <p:sp>
                  <p:nvSpPr>
                    <p:cNvPr id="107" name="직사각형 106"/>
                    <p:cNvSpPr/>
                    <p:nvPr/>
                  </p:nvSpPr>
                  <p:spPr>
                    <a:xfrm>
                      <a:off x="5248526" y="3645024"/>
                      <a:ext cx="367534" cy="367534"/>
                    </a:xfrm>
                    <a:prstGeom prst="rect">
                      <a:avLst/>
                    </a:prstGeom>
                    <a:solidFill>
                      <a:srgbClr val="FFFEFD"/>
                    </a:solidFill>
                    <a:ln w="6350">
                      <a:solidFill>
                        <a:srgbClr val="787A7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dirty="0">
                        <a:solidFill>
                          <a:schemeClr val="tx1"/>
                        </a:solidFill>
                        <a:latin typeface="Franklin Gothic Medium" panose="020B0603020102020204" pitchFamily="34" charset="0"/>
                      </a:endParaRPr>
                    </a:p>
                  </p:txBody>
                </p:sp>
              </p:grpSp>
              <p:grpSp>
                <p:nvGrpSpPr>
                  <p:cNvPr id="101" name="그룹 100"/>
                  <p:cNvGrpSpPr/>
                  <p:nvPr/>
                </p:nvGrpSpPr>
                <p:grpSpPr>
                  <a:xfrm>
                    <a:off x="4880992" y="4365104"/>
                    <a:ext cx="1102602" cy="367534"/>
                    <a:chOff x="4880992" y="3645024"/>
                    <a:chExt cx="1102602" cy="367534"/>
                  </a:xfrm>
                </p:grpSpPr>
                <p:sp>
                  <p:nvSpPr>
                    <p:cNvPr id="102" name="직사각형 101"/>
                    <p:cNvSpPr/>
                    <p:nvPr/>
                  </p:nvSpPr>
                  <p:spPr>
                    <a:xfrm>
                      <a:off x="4880992" y="3645024"/>
                      <a:ext cx="367534" cy="367534"/>
                    </a:xfrm>
                    <a:prstGeom prst="rect">
                      <a:avLst/>
                    </a:prstGeom>
                    <a:solidFill>
                      <a:srgbClr val="FFFEFD"/>
                    </a:solidFill>
                    <a:ln w="6350">
                      <a:solidFill>
                        <a:srgbClr val="787A7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dirty="0">
                        <a:solidFill>
                          <a:schemeClr val="tx1"/>
                        </a:solidFill>
                        <a:latin typeface="Franklin Gothic Medium" panose="020B0603020102020204" pitchFamily="34" charset="0"/>
                      </a:endParaRPr>
                    </a:p>
                  </p:txBody>
                </p:sp>
                <p:sp>
                  <p:nvSpPr>
                    <p:cNvPr id="103" name="직사각형 102"/>
                    <p:cNvSpPr/>
                    <p:nvPr/>
                  </p:nvSpPr>
                  <p:spPr>
                    <a:xfrm>
                      <a:off x="5616060" y="3645024"/>
                      <a:ext cx="367534" cy="367534"/>
                    </a:xfrm>
                    <a:prstGeom prst="rect">
                      <a:avLst/>
                    </a:prstGeom>
                    <a:solidFill>
                      <a:srgbClr val="FFFEFD"/>
                    </a:solidFill>
                    <a:ln w="6350">
                      <a:solidFill>
                        <a:srgbClr val="787A7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dirty="0">
                        <a:solidFill>
                          <a:schemeClr val="tx1"/>
                        </a:solidFill>
                        <a:latin typeface="Franklin Gothic Medium" panose="020B0603020102020204" pitchFamily="34" charset="0"/>
                      </a:endParaRPr>
                    </a:p>
                  </p:txBody>
                </p:sp>
                <p:sp>
                  <p:nvSpPr>
                    <p:cNvPr id="104" name="직사각형 103"/>
                    <p:cNvSpPr/>
                    <p:nvPr/>
                  </p:nvSpPr>
                  <p:spPr>
                    <a:xfrm>
                      <a:off x="5248526" y="3645024"/>
                      <a:ext cx="367534" cy="367534"/>
                    </a:xfrm>
                    <a:prstGeom prst="rect">
                      <a:avLst/>
                    </a:prstGeom>
                    <a:solidFill>
                      <a:srgbClr val="FFFEFD"/>
                    </a:solidFill>
                    <a:ln w="6350">
                      <a:solidFill>
                        <a:srgbClr val="787A7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dirty="0">
                        <a:solidFill>
                          <a:schemeClr val="tx1"/>
                        </a:solidFill>
                        <a:latin typeface="Franklin Gothic Medium" panose="020B0603020102020204" pitchFamily="34" charset="0"/>
                      </a:endParaRPr>
                    </a:p>
                  </p:txBody>
                </p:sp>
              </p:grpSp>
            </p:grpSp>
            <p:grpSp>
              <p:nvGrpSpPr>
                <p:cNvPr id="86" name="그룹 85"/>
                <p:cNvGrpSpPr/>
                <p:nvPr/>
              </p:nvGrpSpPr>
              <p:grpSpPr>
                <a:xfrm>
                  <a:off x="5169024" y="3933056"/>
                  <a:ext cx="792088" cy="576064"/>
                  <a:chOff x="4880992" y="3645024"/>
                  <a:chExt cx="1102602" cy="1087614"/>
                </a:xfrm>
              </p:grpSpPr>
              <p:grpSp>
                <p:nvGrpSpPr>
                  <p:cNvPr id="87" name="그룹 86"/>
                  <p:cNvGrpSpPr/>
                  <p:nvPr/>
                </p:nvGrpSpPr>
                <p:grpSpPr>
                  <a:xfrm>
                    <a:off x="4880992" y="3645024"/>
                    <a:ext cx="1102602" cy="367534"/>
                    <a:chOff x="4880992" y="3645024"/>
                    <a:chExt cx="1102602" cy="367534"/>
                  </a:xfrm>
                </p:grpSpPr>
                <p:sp>
                  <p:nvSpPr>
                    <p:cNvPr id="96" name="직사각형 95"/>
                    <p:cNvSpPr/>
                    <p:nvPr/>
                  </p:nvSpPr>
                  <p:spPr>
                    <a:xfrm>
                      <a:off x="4880992" y="3645024"/>
                      <a:ext cx="367534" cy="367534"/>
                    </a:xfrm>
                    <a:prstGeom prst="rect">
                      <a:avLst/>
                    </a:prstGeom>
                    <a:solidFill>
                      <a:srgbClr val="EFA75D"/>
                    </a:solidFill>
                    <a:ln w="6350">
                      <a:solidFill>
                        <a:srgbClr val="787A7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dirty="0">
                        <a:solidFill>
                          <a:schemeClr val="tx1"/>
                        </a:solidFill>
                        <a:latin typeface="Franklin Gothic Medium" panose="020B0603020102020204" pitchFamily="34" charset="0"/>
                      </a:endParaRPr>
                    </a:p>
                  </p:txBody>
                </p:sp>
                <p:sp>
                  <p:nvSpPr>
                    <p:cNvPr id="97" name="직사각형 96"/>
                    <p:cNvSpPr/>
                    <p:nvPr/>
                  </p:nvSpPr>
                  <p:spPr>
                    <a:xfrm>
                      <a:off x="5616060" y="3645024"/>
                      <a:ext cx="367534" cy="367534"/>
                    </a:xfrm>
                    <a:prstGeom prst="rect">
                      <a:avLst/>
                    </a:prstGeom>
                    <a:solidFill>
                      <a:srgbClr val="EFA75D"/>
                    </a:solidFill>
                    <a:ln w="6350">
                      <a:solidFill>
                        <a:srgbClr val="787A7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dirty="0">
                        <a:solidFill>
                          <a:schemeClr val="tx1"/>
                        </a:solidFill>
                        <a:latin typeface="Franklin Gothic Medium" panose="020B0603020102020204" pitchFamily="34" charset="0"/>
                      </a:endParaRPr>
                    </a:p>
                  </p:txBody>
                </p:sp>
                <p:sp>
                  <p:nvSpPr>
                    <p:cNvPr id="98" name="직사각형 97"/>
                    <p:cNvSpPr/>
                    <p:nvPr/>
                  </p:nvSpPr>
                  <p:spPr>
                    <a:xfrm>
                      <a:off x="5248526" y="3645024"/>
                      <a:ext cx="367534" cy="367534"/>
                    </a:xfrm>
                    <a:prstGeom prst="rect">
                      <a:avLst/>
                    </a:prstGeom>
                    <a:solidFill>
                      <a:srgbClr val="EFA75D"/>
                    </a:solidFill>
                    <a:ln w="6350">
                      <a:solidFill>
                        <a:srgbClr val="787A7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dirty="0">
                        <a:solidFill>
                          <a:schemeClr val="tx1"/>
                        </a:solidFill>
                        <a:latin typeface="Franklin Gothic Medium" panose="020B0603020102020204" pitchFamily="34" charset="0"/>
                      </a:endParaRPr>
                    </a:p>
                  </p:txBody>
                </p:sp>
              </p:grpSp>
              <p:grpSp>
                <p:nvGrpSpPr>
                  <p:cNvPr id="88" name="그룹 87"/>
                  <p:cNvGrpSpPr/>
                  <p:nvPr/>
                </p:nvGrpSpPr>
                <p:grpSpPr>
                  <a:xfrm>
                    <a:off x="4880992" y="4005064"/>
                    <a:ext cx="1102602" cy="367534"/>
                    <a:chOff x="4880992" y="3645024"/>
                    <a:chExt cx="1102602" cy="367534"/>
                  </a:xfrm>
                </p:grpSpPr>
                <p:sp>
                  <p:nvSpPr>
                    <p:cNvPr id="93" name="직사각형 92"/>
                    <p:cNvSpPr/>
                    <p:nvPr/>
                  </p:nvSpPr>
                  <p:spPr>
                    <a:xfrm>
                      <a:off x="4880992" y="3645024"/>
                      <a:ext cx="367534" cy="367534"/>
                    </a:xfrm>
                    <a:prstGeom prst="rect">
                      <a:avLst/>
                    </a:prstGeom>
                    <a:solidFill>
                      <a:srgbClr val="FFFEFD"/>
                    </a:solidFill>
                    <a:ln w="6350">
                      <a:solidFill>
                        <a:srgbClr val="787A7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dirty="0">
                        <a:solidFill>
                          <a:schemeClr val="tx1"/>
                        </a:solidFill>
                        <a:latin typeface="Franklin Gothic Medium" panose="020B0603020102020204" pitchFamily="34" charset="0"/>
                      </a:endParaRPr>
                    </a:p>
                  </p:txBody>
                </p:sp>
                <p:sp>
                  <p:nvSpPr>
                    <p:cNvPr id="94" name="직사각형 93"/>
                    <p:cNvSpPr/>
                    <p:nvPr/>
                  </p:nvSpPr>
                  <p:spPr>
                    <a:xfrm>
                      <a:off x="5616060" y="3645024"/>
                      <a:ext cx="367534" cy="367534"/>
                    </a:xfrm>
                    <a:prstGeom prst="rect">
                      <a:avLst/>
                    </a:prstGeom>
                    <a:solidFill>
                      <a:srgbClr val="FFFEFD"/>
                    </a:solidFill>
                    <a:ln w="6350">
                      <a:solidFill>
                        <a:srgbClr val="787A7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dirty="0">
                        <a:solidFill>
                          <a:schemeClr val="tx1"/>
                        </a:solidFill>
                        <a:latin typeface="Franklin Gothic Medium" panose="020B0603020102020204" pitchFamily="34" charset="0"/>
                      </a:endParaRPr>
                    </a:p>
                  </p:txBody>
                </p:sp>
                <p:sp>
                  <p:nvSpPr>
                    <p:cNvPr id="95" name="직사각형 94"/>
                    <p:cNvSpPr/>
                    <p:nvPr/>
                  </p:nvSpPr>
                  <p:spPr>
                    <a:xfrm>
                      <a:off x="5248526" y="3645024"/>
                      <a:ext cx="367534" cy="367534"/>
                    </a:xfrm>
                    <a:prstGeom prst="rect">
                      <a:avLst/>
                    </a:prstGeom>
                    <a:solidFill>
                      <a:srgbClr val="FFFEFD"/>
                    </a:solidFill>
                    <a:ln w="6350">
                      <a:solidFill>
                        <a:srgbClr val="787A7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dirty="0">
                        <a:solidFill>
                          <a:schemeClr val="tx1"/>
                        </a:solidFill>
                        <a:latin typeface="Franklin Gothic Medium" panose="020B0603020102020204" pitchFamily="34" charset="0"/>
                      </a:endParaRPr>
                    </a:p>
                  </p:txBody>
                </p:sp>
              </p:grpSp>
              <p:grpSp>
                <p:nvGrpSpPr>
                  <p:cNvPr id="89" name="그룹 88"/>
                  <p:cNvGrpSpPr/>
                  <p:nvPr/>
                </p:nvGrpSpPr>
                <p:grpSpPr>
                  <a:xfrm>
                    <a:off x="4880992" y="4365104"/>
                    <a:ext cx="1102602" cy="367534"/>
                    <a:chOff x="4880992" y="3645024"/>
                    <a:chExt cx="1102602" cy="367534"/>
                  </a:xfrm>
                </p:grpSpPr>
                <p:sp>
                  <p:nvSpPr>
                    <p:cNvPr id="90" name="직사각형 89"/>
                    <p:cNvSpPr/>
                    <p:nvPr/>
                  </p:nvSpPr>
                  <p:spPr>
                    <a:xfrm>
                      <a:off x="4880992" y="3645024"/>
                      <a:ext cx="367534" cy="367534"/>
                    </a:xfrm>
                    <a:prstGeom prst="rect">
                      <a:avLst/>
                    </a:prstGeom>
                    <a:solidFill>
                      <a:srgbClr val="FFFEFD"/>
                    </a:solidFill>
                    <a:ln w="6350">
                      <a:solidFill>
                        <a:srgbClr val="787A7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dirty="0">
                        <a:solidFill>
                          <a:schemeClr val="tx1"/>
                        </a:solidFill>
                        <a:latin typeface="Franklin Gothic Medium" panose="020B0603020102020204" pitchFamily="34" charset="0"/>
                      </a:endParaRPr>
                    </a:p>
                  </p:txBody>
                </p:sp>
                <p:sp>
                  <p:nvSpPr>
                    <p:cNvPr id="91" name="직사각형 90"/>
                    <p:cNvSpPr/>
                    <p:nvPr/>
                  </p:nvSpPr>
                  <p:spPr>
                    <a:xfrm>
                      <a:off x="5616060" y="3645024"/>
                      <a:ext cx="367534" cy="367534"/>
                    </a:xfrm>
                    <a:prstGeom prst="rect">
                      <a:avLst/>
                    </a:prstGeom>
                    <a:solidFill>
                      <a:srgbClr val="FFFEFD"/>
                    </a:solidFill>
                    <a:ln w="6350">
                      <a:solidFill>
                        <a:srgbClr val="787A7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dirty="0">
                        <a:solidFill>
                          <a:schemeClr val="tx1"/>
                        </a:solidFill>
                        <a:latin typeface="Franklin Gothic Medium" panose="020B0603020102020204" pitchFamily="34" charset="0"/>
                      </a:endParaRPr>
                    </a:p>
                  </p:txBody>
                </p:sp>
                <p:sp>
                  <p:nvSpPr>
                    <p:cNvPr id="92" name="직사각형 91"/>
                    <p:cNvSpPr/>
                    <p:nvPr/>
                  </p:nvSpPr>
                  <p:spPr>
                    <a:xfrm>
                      <a:off x="5248526" y="3645024"/>
                      <a:ext cx="367534" cy="367534"/>
                    </a:xfrm>
                    <a:prstGeom prst="rect">
                      <a:avLst/>
                    </a:prstGeom>
                    <a:solidFill>
                      <a:srgbClr val="FFFEFD"/>
                    </a:solidFill>
                    <a:ln w="6350">
                      <a:solidFill>
                        <a:srgbClr val="787A7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dirty="0">
                        <a:solidFill>
                          <a:schemeClr val="tx1"/>
                        </a:solidFill>
                        <a:latin typeface="Franklin Gothic Medium" panose="020B0603020102020204" pitchFamily="34" charset="0"/>
                      </a:endParaRPr>
                    </a:p>
                  </p:txBody>
                </p:sp>
              </p:grpSp>
            </p:grpSp>
          </p:grpSp>
          <p:sp>
            <p:nvSpPr>
              <p:cNvPr id="15" name="TextBox 14"/>
              <p:cNvSpPr txBox="1"/>
              <p:nvPr/>
            </p:nvSpPr>
            <p:spPr>
              <a:xfrm>
                <a:off x="4009376" y="3882534"/>
                <a:ext cx="169126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600" dirty="0">
                    <a:latin typeface="Franklin Gothic Medium" panose="020B0603020102020204" pitchFamily="34" charset="0"/>
                  </a:rPr>
                  <a:t>FLOW TABLES</a:t>
                </a:r>
                <a:endParaRPr lang="ko-KR" altLang="en-US" sz="1600" dirty="0">
                  <a:latin typeface="Franklin Gothic Medium" panose="020B0603020102020204" pitchFamily="34" charset="0"/>
                </a:endParaRPr>
              </a:p>
            </p:txBody>
          </p:sp>
        </p:grpSp>
        <p:cxnSp>
          <p:nvCxnSpPr>
            <p:cNvPr id="107522" name="꺾인 연결선 107521"/>
            <p:cNvCxnSpPr/>
            <p:nvPr/>
          </p:nvCxnSpPr>
          <p:spPr>
            <a:xfrm flipV="1">
              <a:off x="4723765" y="1951449"/>
              <a:ext cx="4994028" cy="2653020"/>
            </a:xfrm>
            <a:prstGeom prst="bentConnector3">
              <a:avLst>
                <a:gd name="adj1" fmla="val 4734"/>
              </a:avLst>
            </a:prstGeom>
            <a:ln w="38100">
              <a:solidFill>
                <a:srgbClr val="F6C195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530" name="직사각형 107529"/>
            <p:cNvSpPr/>
            <p:nvPr/>
          </p:nvSpPr>
          <p:spPr>
            <a:xfrm>
              <a:off x="5169024" y="2060848"/>
              <a:ext cx="936000" cy="432048"/>
            </a:xfrm>
            <a:prstGeom prst="rect">
              <a:avLst/>
            </a:prstGeom>
            <a:solidFill>
              <a:srgbClr val="FFD6B3"/>
            </a:solidFill>
            <a:ln>
              <a:solidFill>
                <a:srgbClr val="CDCBC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Franklin Gothic Medium" panose="020B0603020102020204" pitchFamily="34" charset="0"/>
                </a:rPr>
                <a:t>Matching</a:t>
              </a:r>
              <a:br>
                <a:rPr lang="en-US" altLang="ko-KR" sz="1400" dirty="0">
                  <a:solidFill>
                    <a:schemeClr val="tx1"/>
                  </a:solidFill>
                  <a:latin typeface="Franklin Gothic Medium" panose="020B0603020102020204" pitchFamily="34" charset="0"/>
                </a:rPr>
              </a:br>
              <a:r>
                <a:rPr lang="en-US" altLang="ko-KR" sz="1400" dirty="0">
                  <a:solidFill>
                    <a:schemeClr val="tx1"/>
                  </a:solidFill>
                  <a:latin typeface="Franklin Gothic Medium" panose="020B0603020102020204" pitchFamily="34" charset="0"/>
                </a:rPr>
                <a:t>Field</a:t>
              </a:r>
              <a:endParaRPr lang="ko-KR" altLang="en-US" sz="1400" dirty="0">
                <a:solidFill>
                  <a:schemeClr val="tx1"/>
                </a:solidFill>
                <a:latin typeface="Franklin Gothic Medium" panose="020B0603020102020204" pitchFamily="34" charset="0"/>
              </a:endParaRPr>
            </a:p>
          </p:txBody>
        </p:sp>
        <p:sp>
          <p:nvSpPr>
            <p:cNvPr id="134" name="직사각형 133"/>
            <p:cNvSpPr/>
            <p:nvPr/>
          </p:nvSpPr>
          <p:spPr>
            <a:xfrm>
              <a:off x="6105233" y="2060848"/>
              <a:ext cx="936000" cy="432048"/>
            </a:xfrm>
            <a:prstGeom prst="rect">
              <a:avLst/>
            </a:prstGeom>
            <a:solidFill>
              <a:srgbClr val="C4BD98"/>
            </a:solidFill>
            <a:ln>
              <a:solidFill>
                <a:srgbClr val="CDCBC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Franklin Gothic Medium" panose="020B0603020102020204" pitchFamily="34" charset="0"/>
                </a:rPr>
                <a:t>ACTION</a:t>
              </a:r>
              <a:endParaRPr lang="ko-KR" altLang="en-US" dirty="0">
                <a:solidFill>
                  <a:schemeClr val="tx1"/>
                </a:solidFill>
                <a:latin typeface="Franklin Gothic Medium" panose="020B0603020102020204" pitchFamily="34" charset="0"/>
              </a:endParaRPr>
            </a:p>
          </p:txBody>
        </p:sp>
        <p:sp>
          <p:nvSpPr>
            <p:cNvPr id="135" name="직사각형 134"/>
            <p:cNvSpPr/>
            <p:nvPr/>
          </p:nvSpPr>
          <p:spPr>
            <a:xfrm>
              <a:off x="7041337" y="2060848"/>
              <a:ext cx="936000" cy="432048"/>
            </a:xfrm>
            <a:prstGeom prst="rect">
              <a:avLst/>
            </a:prstGeom>
            <a:solidFill>
              <a:srgbClr val="DBEEF5"/>
            </a:solidFill>
            <a:ln>
              <a:solidFill>
                <a:srgbClr val="CDCBC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Franklin Gothic Medium" panose="020B0603020102020204" pitchFamily="34" charset="0"/>
                </a:rPr>
                <a:t>STATS</a:t>
              </a:r>
              <a:endParaRPr lang="ko-KR" altLang="en-US" dirty="0">
                <a:solidFill>
                  <a:schemeClr val="tx1"/>
                </a:solidFill>
                <a:latin typeface="Franklin Gothic Medium" panose="020B0603020102020204" pitchFamily="34" charset="0"/>
              </a:endParaRPr>
            </a:p>
          </p:txBody>
        </p:sp>
        <p:grpSp>
          <p:nvGrpSpPr>
            <p:cNvPr id="107536" name="그룹 107535"/>
            <p:cNvGrpSpPr/>
            <p:nvPr/>
          </p:nvGrpSpPr>
          <p:grpSpPr>
            <a:xfrm>
              <a:off x="5169025" y="4941168"/>
              <a:ext cx="4176464" cy="504056"/>
              <a:chOff x="5673080" y="5013176"/>
              <a:chExt cx="4176464" cy="504056"/>
            </a:xfrm>
            <a:solidFill>
              <a:srgbClr val="FFCA9F"/>
            </a:solidFill>
          </p:grpSpPr>
          <p:sp>
            <p:nvSpPr>
              <p:cNvPr id="107534" name="직사각형 107533"/>
              <p:cNvSpPr/>
              <p:nvPr/>
            </p:nvSpPr>
            <p:spPr>
              <a:xfrm>
                <a:off x="5673080" y="5013176"/>
                <a:ext cx="734482" cy="504056"/>
              </a:xfrm>
              <a:prstGeom prst="rect">
                <a:avLst/>
              </a:prstGeom>
              <a:grpFill/>
              <a:ln w="12700">
                <a:solidFill>
                  <a:srgbClr val="787A7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500" dirty="0">
                    <a:solidFill>
                      <a:schemeClr val="tx1"/>
                    </a:solidFill>
                    <a:latin typeface="Franklin Gothic Medium" panose="020B0603020102020204" pitchFamily="34" charset="0"/>
                  </a:rPr>
                  <a:t>Switch</a:t>
                </a:r>
                <a:br>
                  <a:rPr lang="en-US" altLang="ko-KR" sz="1500" dirty="0">
                    <a:solidFill>
                      <a:schemeClr val="tx1"/>
                    </a:solidFill>
                    <a:latin typeface="Franklin Gothic Medium" panose="020B0603020102020204" pitchFamily="34" charset="0"/>
                  </a:rPr>
                </a:br>
                <a:r>
                  <a:rPr lang="en-US" altLang="ko-KR" sz="1500" dirty="0">
                    <a:solidFill>
                      <a:schemeClr val="tx1"/>
                    </a:solidFill>
                    <a:latin typeface="Franklin Gothic Medium" panose="020B0603020102020204" pitchFamily="34" charset="0"/>
                  </a:rPr>
                  <a:t>port</a:t>
                </a:r>
                <a:endParaRPr lang="ko-KR" altLang="en-US" sz="1500" dirty="0">
                  <a:solidFill>
                    <a:schemeClr val="tx1"/>
                  </a:solidFill>
                  <a:latin typeface="Franklin Gothic Medium" panose="020B0603020102020204" pitchFamily="34" charset="0"/>
                </a:endParaRPr>
              </a:p>
            </p:txBody>
          </p:sp>
          <p:sp>
            <p:nvSpPr>
              <p:cNvPr id="139" name="직사각형 138"/>
              <p:cNvSpPr/>
              <p:nvPr/>
            </p:nvSpPr>
            <p:spPr>
              <a:xfrm>
                <a:off x="6393160" y="5013176"/>
                <a:ext cx="576066" cy="504056"/>
              </a:xfrm>
              <a:prstGeom prst="rect">
                <a:avLst/>
              </a:prstGeom>
              <a:grpFill/>
              <a:ln w="12700">
                <a:solidFill>
                  <a:srgbClr val="787A7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500" dirty="0">
                    <a:solidFill>
                      <a:schemeClr val="tx1"/>
                    </a:solidFill>
                    <a:latin typeface="Franklin Gothic Medium" panose="020B0603020102020204" pitchFamily="34" charset="0"/>
                  </a:rPr>
                  <a:t>MAC</a:t>
                </a:r>
                <a:br>
                  <a:rPr lang="en-US" altLang="ko-KR" sz="1500" dirty="0">
                    <a:solidFill>
                      <a:schemeClr val="tx1"/>
                    </a:solidFill>
                    <a:latin typeface="Franklin Gothic Medium" panose="020B0603020102020204" pitchFamily="34" charset="0"/>
                  </a:rPr>
                </a:br>
                <a:r>
                  <a:rPr lang="en-US" altLang="ko-KR" sz="1500" dirty="0" err="1">
                    <a:solidFill>
                      <a:schemeClr val="tx1"/>
                    </a:solidFill>
                    <a:latin typeface="Franklin Gothic Medium" panose="020B0603020102020204" pitchFamily="34" charset="0"/>
                  </a:rPr>
                  <a:t>src</a:t>
                </a:r>
                <a:endParaRPr lang="ko-KR" altLang="en-US" sz="1500" dirty="0">
                  <a:solidFill>
                    <a:schemeClr val="tx1"/>
                  </a:solidFill>
                  <a:latin typeface="Franklin Gothic Medium" panose="020B0603020102020204" pitchFamily="34" charset="0"/>
                </a:endParaRPr>
              </a:p>
            </p:txBody>
          </p:sp>
          <p:sp>
            <p:nvSpPr>
              <p:cNvPr id="140" name="직사각형 139"/>
              <p:cNvSpPr/>
              <p:nvPr/>
            </p:nvSpPr>
            <p:spPr>
              <a:xfrm>
                <a:off x="6969224" y="5013176"/>
                <a:ext cx="591031" cy="504056"/>
              </a:xfrm>
              <a:prstGeom prst="rect">
                <a:avLst/>
              </a:prstGeom>
              <a:grpFill/>
              <a:ln w="12700">
                <a:solidFill>
                  <a:srgbClr val="787A7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500" dirty="0">
                    <a:solidFill>
                      <a:schemeClr val="tx1"/>
                    </a:solidFill>
                    <a:latin typeface="Franklin Gothic Medium" panose="020B0603020102020204" pitchFamily="34" charset="0"/>
                  </a:rPr>
                  <a:t>MAC</a:t>
                </a:r>
                <a:br>
                  <a:rPr lang="en-US" altLang="ko-KR" sz="1500" dirty="0">
                    <a:solidFill>
                      <a:schemeClr val="tx1"/>
                    </a:solidFill>
                    <a:latin typeface="Franklin Gothic Medium" panose="020B0603020102020204" pitchFamily="34" charset="0"/>
                  </a:rPr>
                </a:br>
                <a:r>
                  <a:rPr lang="en-US" altLang="ko-KR" sz="1500" dirty="0" err="1">
                    <a:solidFill>
                      <a:schemeClr val="tx1"/>
                    </a:solidFill>
                    <a:latin typeface="Franklin Gothic Medium" panose="020B0603020102020204" pitchFamily="34" charset="0"/>
                  </a:rPr>
                  <a:t>dst</a:t>
                </a:r>
                <a:endParaRPr lang="ko-KR" altLang="en-US" sz="1500" dirty="0">
                  <a:solidFill>
                    <a:schemeClr val="tx1"/>
                  </a:solidFill>
                  <a:latin typeface="Franklin Gothic Medium" panose="020B0603020102020204" pitchFamily="34" charset="0"/>
                </a:endParaRPr>
              </a:p>
            </p:txBody>
          </p:sp>
          <p:sp>
            <p:nvSpPr>
              <p:cNvPr id="144" name="직사각형 143"/>
              <p:cNvSpPr/>
              <p:nvPr/>
            </p:nvSpPr>
            <p:spPr>
              <a:xfrm>
                <a:off x="8222162" y="5013176"/>
                <a:ext cx="475254" cy="504056"/>
              </a:xfrm>
              <a:prstGeom prst="rect">
                <a:avLst/>
              </a:prstGeom>
              <a:grpFill/>
              <a:ln w="12700">
                <a:solidFill>
                  <a:srgbClr val="787A7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500" dirty="0">
                    <a:solidFill>
                      <a:schemeClr val="tx1"/>
                    </a:solidFill>
                    <a:latin typeface="Franklin Gothic Medium" panose="020B0603020102020204" pitchFamily="34" charset="0"/>
                  </a:rPr>
                  <a:t>IP</a:t>
                </a:r>
                <a:br>
                  <a:rPr lang="en-US" altLang="ko-KR" sz="1500" dirty="0">
                    <a:solidFill>
                      <a:schemeClr val="tx1"/>
                    </a:solidFill>
                    <a:latin typeface="Franklin Gothic Medium" panose="020B0603020102020204" pitchFamily="34" charset="0"/>
                  </a:rPr>
                </a:br>
                <a:r>
                  <a:rPr lang="en-US" altLang="ko-KR" sz="1500" dirty="0" err="1">
                    <a:solidFill>
                      <a:schemeClr val="tx1"/>
                    </a:solidFill>
                    <a:latin typeface="Franklin Gothic Medium" panose="020B0603020102020204" pitchFamily="34" charset="0"/>
                  </a:rPr>
                  <a:t>dst</a:t>
                </a:r>
                <a:endParaRPr lang="ko-KR" altLang="en-US" sz="1500" dirty="0">
                  <a:solidFill>
                    <a:schemeClr val="tx1"/>
                  </a:solidFill>
                  <a:latin typeface="Franklin Gothic Medium" panose="020B0603020102020204" pitchFamily="34" charset="0"/>
                </a:endParaRPr>
              </a:p>
            </p:txBody>
          </p:sp>
          <p:sp>
            <p:nvSpPr>
              <p:cNvPr id="145" name="직사각형 144"/>
              <p:cNvSpPr/>
              <p:nvPr/>
            </p:nvSpPr>
            <p:spPr>
              <a:xfrm>
                <a:off x="8697414" y="5013176"/>
                <a:ext cx="576066" cy="504056"/>
              </a:xfrm>
              <a:prstGeom prst="rect">
                <a:avLst/>
              </a:prstGeom>
              <a:grpFill/>
              <a:ln w="12700">
                <a:solidFill>
                  <a:srgbClr val="787A7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500" dirty="0">
                    <a:solidFill>
                      <a:schemeClr val="tx1"/>
                    </a:solidFill>
                    <a:latin typeface="Franklin Gothic Medium" panose="020B0603020102020204" pitchFamily="34" charset="0"/>
                  </a:rPr>
                  <a:t>TCP</a:t>
                </a:r>
                <a:br>
                  <a:rPr lang="en-US" altLang="ko-KR" sz="1500" dirty="0">
                    <a:solidFill>
                      <a:schemeClr val="tx1"/>
                    </a:solidFill>
                    <a:latin typeface="Franklin Gothic Medium" panose="020B0603020102020204" pitchFamily="34" charset="0"/>
                  </a:rPr>
                </a:br>
                <a:r>
                  <a:rPr lang="en-US" altLang="ko-KR" sz="1500" dirty="0" err="1">
                    <a:solidFill>
                      <a:schemeClr val="tx1"/>
                    </a:solidFill>
                    <a:latin typeface="Franklin Gothic Medium" panose="020B0603020102020204" pitchFamily="34" charset="0"/>
                  </a:rPr>
                  <a:t>psrc</a:t>
                </a:r>
                <a:endParaRPr lang="ko-KR" altLang="en-US" sz="1500" dirty="0">
                  <a:solidFill>
                    <a:schemeClr val="tx1"/>
                  </a:solidFill>
                  <a:latin typeface="Franklin Gothic Medium" panose="020B0603020102020204" pitchFamily="34" charset="0"/>
                </a:endParaRPr>
              </a:p>
            </p:txBody>
          </p:sp>
          <p:sp>
            <p:nvSpPr>
              <p:cNvPr id="146" name="직사각형 145"/>
              <p:cNvSpPr/>
              <p:nvPr/>
            </p:nvSpPr>
            <p:spPr>
              <a:xfrm>
                <a:off x="9273480" y="5013176"/>
                <a:ext cx="576064" cy="504056"/>
              </a:xfrm>
              <a:prstGeom prst="rect">
                <a:avLst/>
              </a:prstGeom>
              <a:grpFill/>
              <a:ln w="12700">
                <a:solidFill>
                  <a:srgbClr val="787A7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500" dirty="0">
                    <a:solidFill>
                      <a:schemeClr val="tx1"/>
                    </a:solidFill>
                    <a:latin typeface="Franklin Gothic Medium" panose="020B0603020102020204" pitchFamily="34" charset="0"/>
                  </a:rPr>
                  <a:t>TCP</a:t>
                </a:r>
                <a:br>
                  <a:rPr lang="en-US" altLang="ko-KR" sz="1500" dirty="0">
                    <a:solidFill>
                      <a:schemeClr val="tx1"/>
                    </a:solidFill>
                    <a:latin typeface="Franklin Gothic Medium" panose="020B0603020102020204" pitchFamily="34" charset="0"/>
                  </a:rPr>
                </a:br>
                <a:r>
                  <a:rPr lang="en-US" altLang="ko-KR" sz="1500" dirty="0" err="1">
                    <a:solidFill>
                      <a:schemeClr val="tx1"/>
                    </a:solidFill>
                    <a:latin typeface="Franklin Gothic Medium" panose="020B0603020102020204" pitchFamily="34" charset="0"/>
                  </a:rPr>
                  <a:t>pdst</a:t>
                </a:r>
                <a:endParaRPr lang="ko-KR" altLang="en-US" sz="1500" dirty="0">
                  <a:solidFill>
                    <a:schemeClr val="tx1"/>
                  </a:solidFill>
                  <a:latin typeface="Franklin Gothic Medium" panose="020B0603020102020204" pitchFamily="34" charset="0"/>
                </a:endParaRPr>
              </a:p>
            </p:txBody>
          </p:sp>
          <p:sp>
            <p:nvSpPr>
              <p:cNvPr id="148" name="직사각형 147"/>
              <p:cNvSpPr/>
              <p:nvPr/>
            </p:nvSpPr>
            <p:spPr>
              <a:xfrm>
                <a:off x="7560254" y="5013176"/>
                <a:ext cx="661907" cy="504056"/>
              </a:xfrm>
              <a:prstGeom prst="rect">
                <a:avLst/>
              </a:prstGeom>
              <a:grpFill/>
              <a:ln w="12700">
                <a:solidFill>
                  <a:srgbClr val="787A7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800" dirty="0">
                    <a:solidFill>
                      <a:schemeClr val="tx1"/>
                    </a:solidFill>
                    <a:latin typeface="Franklin Gothic Medium" panose="020B0603020102020204" pitchFamily="34" charset="0"/>
                  </a:rPr>
                  <a:t>…</a:t>
                </a:r>
                <a:endParaRPr lang="ko-KR" altLang="en-US" sz="2800" dirty="0">
                  <a:solidFill>
                    <a:schemeClr val="tx1"/>
                  </a:solidFill>
                  <a:latin typeface="Franklin Gothic Medium" panose="020B0603020102020204" pitchFamily="34" charset="0"/>
                </a:endParaRPr>
              </a:p>
            </p:txBody>
          </p:sp>
        </p:grpSp>
        <p:cxnSp>
          <p:nvCxnSpPr>
            <p:cNvPr id="107533" name="직선 연결선 107532"/>
            <p:cNvCxnSpPr>
              <a:stCxn id="107530" idx="1"/>
            </p:cNvCxnSpPr>
            <p:nvPr/>
          </p:nvCxnSpPr>
          <p:spPr>
            <a:xfrm>
              <a:off x="5169024" y="2276872"/>
              <a:ext cx="0" cy="2952328"/>
            </a:xfrm>
            <a:prstGeom prst="line">
              <a:avLst/>
            </a:prstGeom>
            <a:ln w="38100">
              <a:solidFill>
                <a:srgbClr val="E17725"/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538" name="TextBox 107537"/>
            <p:cNvSpPr txBox="1"/>
            <p:nvPr/>
          </p:nvSpPr>
          <p:spPr>
            <a:xfrm>
              <a:off x="6105024" y="3612147"/>
              <a:ext cx="3612769" cy="1015663"/>
            </a:xfrm>
            <a:prstGeom prst="rect">
              <a:avLst/>
            </a:prstGeom>
            <a:solidFill>
              <a:srgbClr val="C4BD98"/>
            </a:solidFill>
            <a:ln>
              <a:solidFill>
                <a:srgbClr val="787A7D"/>
              </a:solidFill>
            </a:ln>
          </p:spPr>
          <p:txBody>
            <a:bodyPr wrap="square" rtlCol="0">
              <a:spAutoFit/>
            </a:bodyPr>
            <a:lstStyle/>
            <a:p>
              <a:pPr marL="342900" indent="-342900">
                <a:buAutoNum type="arabicPeriod"/>
              </a:pPr>
              <a:r>
                <a:rPr lang="en-US" altLang="ko-KR" sz="1500" dirty="0">
                  <a:latin typeface="Franklin Gothic Medium" panose="020B0603020102020204" pitchFamily="34" charset="0"/>
                </a:rPr>
                <a:t>Forward packet to port(s)</a:t>
              </a:r>
            </a:p>
            <a:p>
              <a:pPr marL="342900" indent="-342900">
                <a:buAutoNum type="arabicPeriod"/>
              </a:pPr>
              <a:r>
                <a:rPr lang="en-US" altLang="ko-KR" sz="1500" dirty="0">
                  <a:latin typeface="Franklin Gothic Medium" panose="020B0603020102020204" pitchFamily="34" charset="0"/>
                </a:rPr>
                <a:t>Encapsulate and forward to controller</a:t>
              </a:r>
            </a:p>
            <a:p>
              <a:pPr marL="342900" indent="-342900">
                <a:buAutoNum type="arabicPeriod"/>
              </a:pPr>
              <a:r>
                <a:rPr lang="en-US" altLang="ko-KR" sz="1500" dirty="0">
                  <a:latin typeface="Franklin Gothic Medium" panose="020B0603020102020204" pitchFamily="34" charset="0"/>
                </a:rPr>
                <a:t>Drop packet</a:t>
              </a:r>
            </a:p>
            <a:p>
              <a:pPr marL="342900" indent="-342900">
                <a:buAutoNum type="arabicPeriod"/>
              </a:pPr>
              <a:r>
                <a:rPr lang="en-US" altLang="ko-KR" sz="1500" dirty="0">
                  <a:latin typeface="Franklin Gothic Medium" panose="020B0603020102020204" pitchFamily="34" charset="0"/>
                </a:rPr>
                <a:t>Send to normal processing pipeline</a:t>
              </a:r>
              <a:endParaRPr lang="ko-KR" altLang="en-US" sz="1500" dirty="0">
                <a:latin typeface="Franklin Gothic Medium" panose="020B0603020102020204" pitchFamily="34" charset="0"/>
              </a:endParaRPr>
            </a:p>
          </p:txBody>
        </p:sp>
        <p:cxnSp>
          <p:nvCxnSpPr>
            <p:cNvPr id="150" name="직선 연결선 149"/>
            <p:cNvCxnSpPr/>
            <p:nvPr/>
          </p:nvCxnSpPr>
          <p:spPr>
            <a:xfrm>
              <a:off x="6105024" y="2276872"/>
              <a:ext cx="0" cy="1584176"/>
            </a:xfrm>
            <a:prstGeom prst="line">
              <a:avLst/>
            </a:prstGeom>
            <a:ln w="38100">
              <a:solidFill>
                <a:srgbClr val="E17725"/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3" name="TextBox 152"/>
            <p:cNvSpPr txBox="1"/>
            <p:nvPr/>
          </p:nvSpPr>
          <p:spPr>
            <a:xfrm>
              <a:off x="7041232" y="2951654"/>
              <a:ext cx="2364728" cy="331587"/>
            </a:xfrm>
            <a:prstGeom prst="rect">
              <a:avLst/>
            </a:prstGeom>
            <a:solidFill>
              <a:srgbClr val="DBEEF5"/>
            </a:solidFill>
            <a:ln>
              <a:solidFill>
                <a:srgbClr val="ACBED7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500" dirty="0">
                  <a:latin typeface="Franklin Gothic Medium" panose="020B0603020102020204" pitchFamily="34" charset="0"/>
                </a:rPr>
                <a:t>Packet + counters</a:t>
              </a:r>
              <a:endParaRPr lang="ko-KR" altLang="en-US" sz="1500" dirty="0">
                <a:latin typeface="Franklin Gothic Medium" panose="020B0603020102020204" pitchFamily="34" charset="0"/>
              </a:endParaRPr>
            </a:p>
          </p:txBody>
        </p:sp>
        <p:cxnSp>
          <p:nvCxnSpPr>
            <p:cNvPr id="154" name="직선 연결선 153"/>
            <p:cNvCxnSpPr/>
            <p:nvPr/>
          </p:nvCxnSpPr>
          <p:spPr>
            <a:xfrm>
              <a:off x="7024857" y="2276872"/>
              <a:ext cx="16376" cy="840575"/>
            </a:xfrm>
            <a:prstGeom prst="line">
              <a:avLst/>
            </a:prstGeom>
            <a:ln w="38100">
              <a:solidFill>
                <a:srgbClr val="E17725"/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6" name="TextBox 155"/>
            <p:cNvSpPr txBox="1"/>
            <p:nvPr/>
          </p:nvSpPr>
          <p:spPr>
            <a:xfrm>
              <a:off x="8209503" y="1951450"/>
              <a:ext cx="169126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>
                  <a:latin typeface="Franklin Gothic Medium" panose="020B0603020102020204" pitchFamily="34" charset="0"/>
                </a:rPr>
                <a:t>FLOW ENTRY</a:t>
              </a:r>
              <a:endParaRPr lang="ko-KR" altLang="en-US" sz="1600" dirty="0">
                <a:latin typeface="Franklin Gothic Medium" panose="020B0603020102020204" pitchFamily="34" charset="0"/>
              </a:endParaRPr>
            </a:p>
          </p:txBody>
        </p:sp>
      </p:grpSp>
      <p:cxnSp>
        <p:nvCxnSpPr>
          <p:cNvPr id="7" name="직선 연결선 6"/>
          <p:cNvCxnSpPr/>
          <p:nvPr/>
        </p:nvCxnSpPr>
        <p:spPr>
          <a:xfrm flipV="1">
            <a:off x="3296816" y="3933056"/>
            <a:ext cx="231790" cy="295647"/>
          </a:xfrm>
          <a:prstGeom prst="line">
            <a:avLst/>
          </a:prstGeom>
          <a:ln w="38100">
            <a:solidFill>
              <a:srgbClr val="9AD5E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연결선 122"/>
          <p:cNvCxnSpPr/>
          <p:nvPr/>
        </p:nvCxnSpPr>
        <p:spPr>
          <a:xfrm>
            <a:off x="3265664" y="4595887"/>
            <a:ext cx="284553" cy="309011"/>
          </a:xfrm>
          <a:prstGeom prst="line">
            <a:avLst/>
          </a:prstGeom>
          <a:ln w="38100">
            <a:solidFill>
              <a:srgbClr val="9AD5E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1990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7011"/>
    </mc:Choice>
    <mc:Fallback xmlns="">
      <p:transition spd="slow" advTm="3701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45"/>
          <p:cNvSpPr txBox="1">
            <a:spLocks noChangeArrowheads="1"/>
          </p:cNvSpPr>
          <p:nvPr/>
        </p:nvSpPr>
        <p:spPr bwMode="auto">
          <a:xfrm>
            <a:off x="488503" y="-1"/>
            <a:ext cx="6169805" cy="83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/>
          <a:lstStyle/>
          <a:p>
            <a:r>
              <a:rPr lang="en-US" altLang="ko-KR" sz="4400" b="1" dirty="0">
                <a:solidFill>
                  <a:srgbClr val="000000"/>
                </a:solidFill>
                <a:latin typeface="Franklin Gothic Medium" panose="020B0603020102020204" pitchFamily="34" charset="0"/>
                <a:ea typeface="맑은 고딕" panose="020B0503020000020004" pitchFamily="50" charset="-127"/>
              </a:rPr>
              <a:t>1. Introduction - Problem</a:t>
            </a:r>
            <a:endParaRPr lang="ko-KR" altLang="en-US" sz="4400" b="1" dirty="0">
              <a:solidFill>
                <a:srgbClr val="000000"/>
              </a:solidFill>
              <a:latin typeface="Franklin Gothic Medium" panose="020B060302010202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32520" y="836712"/>
            <a:ext cx="30829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sz="2400" b="1" i="1" dirty="0">
                <a:latin typeface="Franklin Gothic Medium" panose="020B0603020102020204" pitchFamily="34" charset="0"/>
                <a:ea typeface="맑은 고딕" panose="020B0503020000020004" pitchFamily="50" charset="-127"/>
              </a:rPr>
              <a:t>Flow Table Overflow</a:t>
            </a:r>
            <a:endParaRPr lang="ko-KR" altLang="en-US" sz="2400" b="1" i="1" dirty="0">
              <a:latin typeface="Franklin Gothic Medium" panose="020B060302010202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19" name="Text Box 245"/>
          <p:cNvSpPr txBox="1">
            <a:spLocks noChangeArrowheads="1"/>
          </p:cNvSpPr>
          <p:nvPr/>
        </p:nvSpPr>
        <p:spPr bwMode="auto">
          <a:xfrm>
            <a:off x="6393161" y="1"/>
            <a:ext cx="3512840" cy="83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/>
            <a:r>
              <a:rPr lang="en-US" altLang="ko-KR" sz="1400" b="1" dirty="0" err="1">
                <a:solidFill>
                  <a:srgbClr val="000000"/>
                </a:solidFill>
                <a:latin typeface="Franklin Gothic Medium" panose="020B0603020102020204" pitchFamily="34" charset="0"/>
                <a:ea typeface="맑은 고딕" pitchFamily="50" charset="-127"/>
                <a:cs typeface="Arial" pitchFamily="34" charset="0"/>
              </a:rPr>
              <a:t>Kyonggi</a:t>
            </a:r>
            <a:r>
              <a:rPr lang="en-US" altLang="ko-KR" sz="1400" b="1" dirty="0">
                <a:solidFill>
                  <a:srgbClr val="000000"/>
                </a:solidFill>
                <a:latin typeface="Franklin Gothic Medium" panose="020B0603020102020204" pitchFamily="34" charset="0"/>
                <a:ea typeface="맑은 고딕" pitchFamily="50" charset="-127"/>
                <a:cs typeface="Arial" pitchFamily="34" charset="0"/>
              </a:rPr>
              <a:t> University Computer Science</a:t>
            </a:r>
          </a:p>
          <a:p>
            <a:pPr algn="r"/>
            <a:r>
              <a:rPr lang="en-US" altLang="ko-KR" sz="1400" b="1" dirty="0">
                <a:solidFill>
                  <a:schemeClr val="bg1">
                    <a:lumMod val="50000"/>
                  </a:schemeClr>
                </a:solidFill>
                <a:latin typeface="Franklin Gothic Medium" panose="020B0603020102020204" pitchFamily="34" charset="0"/>
                <a:ea typeface="맑은 고딕" pitchFamily="50" charset="-127"/>
                <a:cs typeface="Arial" pitchFamily="34" charset="0"/>
              </a:rPr>
              <a:t>Master Dissertation Proposal</a:t>
            </a:r>
            <a:endParaRPr lang="ko-KR" altLang="en-US" sz="1400" b="1" dirty="0">
              <a:solidFill>
                <a:schemeClr val="bg1">
                  <a:lumMod val="50000"/>
                </a:schemeClr>
              </a:solidFill>
              <a:latin typeface="Franklin Gothic Medium" panose="020B0603020102020204" pitchFamily="34" charset="0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920552" y="1268760"/>
            <a:ext cx="7088800" cy="11547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latin typeface="Franklin Gothic Medium" panose="020B0603020102020204" pitchFamily="34" charset="0"/>
                <a:ea typeface="맑은 고딕" panose="020B0503020000020004" pitchFamily="50" charset="-127"/>
              </a:rPr>
              <a:t>: </a:t>
            </a:r>
            <a:r>
              <a:rPr lang="ko-KR" altLang="en-US" sz="1600" dirty="0">
                <a:latin typeface="Franklin Gothic Medium" panose="020B0603020102020204" pitchFamily="34" charset="0"/>
                <a:ea typeface="맑은 고딕" panose="020B0503020000020004" pitchFamily="50" charset="-127"/>
              </a:rPr>
              <a:t>서로 다른 플로우 테이블</a:t>
            </a:r>
            <a:r>
              <a:rPr lang="en-US" altLang="ko-KR" sz="1600" dirty="0">
                <a:latin typeface="Franklin Gothic Medium" panose="020B0603020102020204" pitchFamily="34" charset="0"/>
                <a:ea typeface="맑은 고딕" panose="020B0503020000020004" pitchFamily="50" charset="-127"/>
              </a:rPr>
              <a:t> </a:t>
            </a:r>
            <a:r>
              <a:rPr lang="ko-KR" altLang="en-US" sz="1600" dirty="0">
                <a:latin typeface="Franklin Gothic Medium" panose="020B0603020102020204" pitchFamily="34" charset="0"/>
                <a:ea typeface="맑은 고딕" panose="020B0503020000020004" pitchFamily="50" charset="-127"/>
              </a:rPr>
              <a:t>크기를 가지는 스위치로 구성된 네트워크</a:t>
            </a:r>
            <a:endParaRPr lang="en-US" altLang="ko-KR" sz="1600" dirty="0">
              <a:latin typeface="Franklin Gothic Medium" panose="020B0603020102020204" pitchFamily="34" charset="0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Franklin Gothic Medium" panose="020B0603020102020204" pitchFamily="34" charset="0"/>
                <a:ea typeface="맑은 고딕" panose="020B0503020000020004" pitchFamily="50" charset="-127"/>
              </a:rPr>
              <a:t>: ( </a:t>
            </a:r>
            <a:r>
              <a:rPr lang="ko-KR" altLang="en-US" sz="1600" dirty="0">
                <a:latin typeface="Franklin Gothic Medium" panose="020B0603020102020204" pitchFamily="34" charset="0"/>
                <a:ea typeface="맑은 고딕" panose="020B0503020000020004" pitchFamily="50" charset="-127"/>
              </a:rPr>
              <a:t>전송되는 패킷 수 </a:t>
            </a:r>
            <a:r>
              <a:rPr lang="en-US" altLang="ko-KR" sz="1600" dirty="0">
                <a:latin typeface="Franklin Gothic Medium" panose="020B0603020102020204" pitchFamily="34" charset="0"/>
                <a:ea typeface="맑은 고딕" panose="020B0503020000020004" pitchFamily="50" charset="-127"/>
              </a:rPr>
              <a:t>&gt; </a:t>
            </a:r>
            <a:r>
              <a:rPr lang="ko-KR" altLang="en-US" sz="1600" dirty="0">
                <a:latin typeface="Franklin Gothic Medium" panose="020B0603020102020204" pitchFamily="34" charset="0"/>
                <a:ea typeface="맑은 고딕" panose="020B0503020000020004" pitchFamily="50" charset="-127"/>
              </a:rPr>
              <a:t>플로우 테이블</a:t>
            </a:r>
            <a:r>
              <a:rPr lang="en-US" altLang="ko-KR" sz="1600" dirty="0">
                <a:latin typeface="Franklin Gothic Medium" panose="020B0603020102020204" pitchFamily="34" charset="0"/>
                <a:ea typeface="맑은 고딕" panose="020B0503020000020004" pitchFamily="50" charset="-127"/>
              </a:rPr>
              <a:t> </a:t>
            </a:r>
            <a:r>
              <a:rPr lang="ko-KR" altLang="en-US" sz="1600" dirty="0">
                <a:latin typeface="Franklin Gothic Medium" panose="020B0603020102020204" pitchFamily="34" charset="0"/>
                <a:ea typeface="맑은 고딕" panose="020B0503020000020004" pitchFamily="50" charset="-127"/>
              </a:rPr>
              <a:t>크기 </a:t>
            </a:r>
            <a:r>
              <a:rPr lang="en-US" altLang="ko-KR" sz="1600" dirty="0">
                <a:latin typeface="Franklin Gothic Medium" panose="020B0603020102020204" pitchFamily="34" charset="0"/>
                <a:ea typeface="맑은 고딕" panose="020B0503020000020004" pitchFamily="50" charset="-127"/>
              </a:rPr>
              <a:t>)</a:t>
            </a:r>
            <a:r>
              <a:rPr lang="en-US" altLang="ko-KR" sz="1600" dirty="0">
                <a:solidFill>
                  <a:srgbClr val="FF0000"/>
                </a:solidFill>
                <a:latin typeface="Franklin Gothic Medium" panose="020B0603020102020204" pitchFamily="34" charset="0"/>
                <a:ea typeface="맑은 고딕" panose="020B0503020000020004" pitchFamily="50" charset="-127"/>
              </a:rPr>
              <a:t> </a:t>
            </a:r>
            <a:r>
              <a:rPr lang="en-US" altLang="ko-KR" sz="1600" dirty="0">
                <a:solidFill>
                  <a:srgbClr val="FF0000"/>
                </a:solidFill>
                <a:latin typeface="Franklin Gothic Medium" panose="020B0603020102020204" pitchFamily="34" charset="0"/>
                <a:ea typeface="맑은 고딕" panose="020B0503020000020004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sz="1600" dirty="0">
                <a:solidFill>
                  <a:srgbClr val="FF0000"/>
                </a:solidFill>
                <a:latin typeface="Franklin Gothic Medium" panose="020B0603020102020204" pitchFamily="34" charset="0"/>
                <a:ea typeface="맑은 고딕" panose="020B0503020000020004" pitchFamily="50" charset="-127"/>
                <a:sym typeface="Wingdings" panose="05000000000000000000" pitchFamily="2" charset="2"/>
              </a:rPr>
              <a:t>플로우 테이블 </a:t>
            </a:r>
            <a:r>
              <a:rPr lang="ko-KR" altLang="en-US" sz="1600" dirty="0" err="1">
                <a:solidFill>
                  <a:srgbClr val="FF0000"/>
                </a:solidFill>
                <a:latin typeface="Franklin Gothic Medium" panose="020B0603020102020204" pitchFamily="34" charset="0"/>
                <a:ea typeface="맑은 고딕" panose="020B0503020000020004" pitchFamily="50" charset="-127"/>
                <a:sym typeface="Wingdings" panose="05000000000000000000" pitchFamily="2" charset="2"/>
              </a:rPr>
              <a:t>오버플로우</a:t>
            </a:r>
            <a:r>
              <a:rPr lang="en-US" altLang="ko-KR" sz="1600" dirty="0">
                <a:latin typeface="Franklin Gothic Medium" panose="020B0603020102020204" pitchFamily="34" charset="0"/>
                <a:ea typeface="맑은 고딕" panose="020B0503020000020004" pitchFamily="50" charset="-127"/>
                <a:sym typeface="Wingdings" panose="05000000000000000000" pitchFamily="2" charset="2"/>
              </a:rPr>
              <a:t> </a:t>
            </a:r>
            <a:r>
              <a:rPr lang="ko-KR" altLang="en-US" sz="1600" dirty="0">
                <a:solidFill>
                  <a:srgbClr val="FF0000"/>
                </a:solidFill>
                <a:latin typeface="Franklin Gothic Medium" panose="020B0603020102020204" pitchFamily="34" charset="0"/>
                <a:ea typeface="맑은 고딕" panose="020B0503020000020004" pitchFamily="50" charset="-127"/>
                <a:sym typeface="Wingdings" panose="05000000000000000000" pitchFamily="2" charset="2"/>
              </a:rPr>
              <a:t>발생</a:t>
            </a:r>
            <a:endParaRPr lang="en-US" altLang="ko-KR" sz="1600" dirty="0">
              <a:solidFill>
                <a:srgbClr val="FF0000"/>
              </a:solidFill>
              <a:latin typeface="Franklin Gothic Medium" panose="020B0603020102020204" pitchFamily="34" charset="0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Franklin Gothic Medium" panose="020B0603020102020204" pitchFamily="34" charset="0"/>
                <a:ea typeface="맑은 고딕" panose="020B0503020000020004" pitchFamily="50" charset="-127"/>
              </a:rPr>
              <a:t>: </a:t>
            </a:r>
            <a:r>
              <a:rPr lang="ko-KR" altLang="en-US" sz="1600" dirty="0">
                <a:latin typeface="Franklin Gothic Medium" panose="020B0603020102020204" pitchFamily="34" charset="0"/>
                <a:ea typeface="맑은 고딕" panose="020B0503020000020004" pitchFamily="50" charset="-127"/>
              </a:rPr>
              <a:t>불필요한 플로우 엔트리의 삭제 필요</a:t>
            </a:r>
            <a:endParaRPr lang="en-US" altLang="ko-KR" sz="1600" dirty="0">
              <a:latin typeface="Franklin Gothic Medium" panose="020B0603020102020204" pitchFamily="34" charset="0"/>
              <a:ea typeface="맑은 고딕" panose="020B0503020000020004" pitchFamily="50" charset="-127"/>
            </a:endParaRPr>
          </a:p>
        </p:txBody>
      </p:sp>
      <p:pic>
        <p:nvPicPr>
          <p:cNvPr id="53" name="Picture 2" descr="heterogeneous">
            <a:extLst>
              <a:ext uri="{FF2B5EF4-FFF2-40B4-BE49-F238E27FC236}">
                <a16:creationId xmlns:a16="http://schemas.microsoft.com/office/drawing/2014/main" id="{AFC35A77-4BF5-45A2-AA28-2620D8B514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043" y="2855547"/>
            <a:ext cx="6652547" cy="261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AB11B719-A208-41A5-8CFD-D5CBEEFD3777}"/>
              </a:ext>
            </a:extLst>
          </p:cNvPr>
          <p:cNvSpPr txBox="1"/>
          <p:nvPr/>
        </p:nvSpPr>
        <p:spPr>
          <a:xfrm>
            <a:off x="1568624" y="3428431"/>
            <a:ext cx="14380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>
                <a:solidFill>
                  <a:srgbClr val="FF0000"/>
                </a:solidFill>
                <a:latin typeface="+mn-ea"/>
              </a:rPr>
              <a:t>20 packet </a:t>
            </a:r>
            <a:r>
              <a:rPr lang="ko-KR" altLang="en-US" sz="1400" b="1">
                <a:solidFill>
                  <a:srgbClr val="FF0000"/>
                </a:solidFill>
                <a:latin typeface="+mn-ea"/>
              </a:rPr>
              <a:t>전송</a:t>
            </a:r>
          </a:p>
        </p:txBody>
      </p: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CA1A58ED-55AA-4953-944F-58FA67D9EDC0}"/>
              </a:ext>
            </a:extLst>
          </p:cNvPr>
          <p:cNvCxnSpPr/>
          <p:nvPr/>
        </p:nvCxnSpPr>
        <p:spPr>
          <a:xfrm>
            <a:off x="2645863" y="3741581"/>
            <a:ext cx="375781" cy="5135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80BA3F77-6C42-4E4B-95D3-3E5406E8F09D}"/>
              </a:ext>
            </a:extLst>
          </p:cNvPr>
          <p:cNvSpPr txBox="1"/>
          <p:nvPr/>
        </p:nvSpPr>
        <p:spPr>
          <a:xfrm>
            <a:off x="3664777" y="4524844"/>
            <a:ext cx="7296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FF0000"/>
                </a:solidFill>
              </a:rPr>
              <a:t>TS = 6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B866DC6-BBD1-4D55-BED0-B7200ABA86C4}"/>
              </a:ext>
            </a:extLst>
          </p:cNvPr>
          <p:cNvSpPr txBox="1"/>
          <p:nvPr/>
        </p:nvSpPr>
        <p:spPr>
          <a:xfrm>
            <a:off x="4641899" y="4525639"/>
            <a:ext cx="6181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FF0000"/>
                </a:solidFill>
              </a:rPr>
              <a:t>TS = 8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2EF5A4EC-C7A0-4312-8E2C-88A8CBCC0A1C}"/>
              </a:ext>
            </a:extLst>
          </p:cNvPr>
          <p:cNvSpPr txBox="1"/>
          <p:nvPr/>
        </p:nvSpPr>
        <p:spPr>
          <a:xfrm>
            <a:off x="5630347" y="4524844"/>
            <a:ext cx="6181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FF0000"/>
                </a:solidFill>
              </a:rPr>
              <a:t>TS = 5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123D072C-4EFD-48A1-9909-944C04E59428}"/>
              </a:ext>
            </a:extLst>
          </p:cNvPr>
          <p:cNvSpPr txBox="1"/>
          <p:nvPr/>
        </p:nvSpPr>
        <p:spPr>
          <a:xfrm>
            <a:off x="6606446" y="4524844"/>
            <a:ext cx="6181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>
                <a:solidFill>
                  <a:srgbClr val="FF0000"/>
                </a:solidFill>
              </a:rPr>
              <a:t>TS = 7</a:t>
            </a:r>
            <a:endParaRPr lang="ko-KR" altLang="en-US" sz="1400" b="1">
              <a:solidFill>
                <a:srgbClr val="FF0000"/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BA69B35E-59B8-4F14-9126-903CDD75EBC6}"/>
              </a:ext>
            </a:extLst>
          </p:cNvPr>
          <p:cNvSpPr txBox="1"/>
          <p:nvPr/>
        </p:nvSpPr>
        <p:spPr>
          <a:xfrm>
            <a:off x="2584928" y="5550025"/>
            <a:ext cx="48654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&lt;</a:t>
            </a:r>
            <a:r>
              <a:rPr lang="ko-KR" altLang="en-US" sz="1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서로 다른 성능의 스위치로 구성된 네트워크</a:t>
            </a:r>
            <a:r>
              <a:rPr lang="en-US" altLang="ko-KR" sz="1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&gt;</a:t>
            </a:r>
            <a:endParaRPr lang="ko-KR" altLang="en-US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30234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7011"/>
    </mc:Choice>
    <mc:Fallback xmlns="">
      <p:transition spd="slow" advTm="3701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2" descr="update process">
            <a:extLst>
              <a:ext uri="{FF2B5EF4-FFF2-40B4-BE49-F238E27FC236}">
                <a16:creationId xmlns:a16="http://schemas.microsoft.com/office/drawing/2014/main" id="{7966FD4A-D3D4-4F96-A3D2-65B09918EA0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10"/>
          <a:stretch/>
        </p:blipFill>
        <p:spPr bwMode="auto">
          <a:xfrm>
            <a:off x="1568624" y="3140968"/>
            <a:ext cx="7162800" cy="312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 Box 245"/>
          <p:cNvSpPr txBox="1">
            <a:spLocks noChangeArrowheads="1"/>
          </p:cNvSpPr>
          <p:nvPr/>
        </p:nvSpPr>
        <p:spPr bwMode="auto">
          <a:xfrm>
            <a:off x="488503" y="-1"/>
            <a:ext cx="6169805" cy="83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/>
          <a:lstStyle/>
          <a:p>
            <a:r>
              <a:rPr lang="en-US" altLang="ko-KR" sz="4400" b="1" dirty="0">
                <a:solidFill>
                  <a:srgbClr val="000000"/>
                </a:solidFill>
                <a:latin typeface="Franklin Gothic Medium" panose="020B0603020102020204" pitchFamily="34" charset="0"/>
                <a:ea typeface="맑은 고딕" panose="020B0503020000020004" pitchFamily="50" charset="-127"/>
              </a:rPr>
              <a:t>1. Introduction - Problem</a:t>
            </a:r>
            <a:endParaRPr lang="ko-KR" altLang="en-US" sz="4400" b="1" dirty="0">
              <a:solidFill>
                <a:srgbClr val="000000"/>
              </a:solidFill>
              <a:latin typeface="Franklin Gothic Medium" panose="020B060302010202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32520" y="836712"/>
            <a:ext cx="31062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sz="2400" b="1" i="1" dirty="0">
                <a:latin typeface="Franklin Gothic Medium" panose="020B0603020102020204" pitchFamily="34" charset="0"/>
                <a:ea typeface="맑은 고딕" panose="020B0503020000020004" pitchFamily="50" charset="-127"/>
              </a:rPr>
              <a:t>Controller Overhead</a:t>
            </a:r>
            <a:endParaRPr lang="ko-KR" altLang="en-US" sz="2400" b="1" i="1" dirty="0">
              <a:latin typeface="Franklin Gothic Medium" panose="020B060302010202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19" name="Text Box 245"/>
          <p:cNvSpPr txBox="1">
            <a:spLocks noChangeArrowheads="1"/>
          </p:cNvSpPr>
          <p:nvPr/>
        </p:nvSpPr>
        <p:spPr bwMode="auto">
          <a:xfrm>
            <a:off x="6393161" y="1"/>
            <a:ext cx="3512840" cy="83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/>
            <a:r>
              <a:rPr lang="en-US" altLang="ko-KR" sz="1400" b="1" dirty="0" err="1">
                <a:solidFill>
                  <a:srgbClr val="000000"/>
                </a:solidFill>
                <a:latin typeface="Franklin Gothic Medium" panose="020B0603020102020204" pitchFamily="34" charset="0"/>
                <a:ea typeface="맑은 고딕" pitchFamily="50" charset="-127"/>
                <a:cs typeface="Arial" pitchFamily="34" charset="0"/>
              </a:rPr>
              <a:t>Kyonggi</a:t>
            </a:r>
            <a:r>
              <a:rPr lang="en-US" altLang="ko-KR" sz="1400" b="1" dirty="0">
                <a:solidFill>
                  <a:srgbClr val="000000"/>
                </a:solidFill>
                <a:latin typeface="Franklin Gothic Medium" panose="020B0603020102020204" pitchFamily="34" charset="0"/>
                <a:ea typeface="맑은 고딕" pitchFamily="50" charset="-127"/>
                <a:cs typeface="Arial" pitchFamily="34" charset="0"/>
              </a:rPr>
              <a:t> University Computer Science</a:t>
            </a:r>
          </a:p>
          <a:p>
            <a:pPr algn="r"/>
            <a:r>
              <a:rPr lang="en-US" altLang="ko-KR" sz="1400" b="1" dirty="0">
                <a:solidFill>
                  <a:schemeClr val="bg1">
                    <a:lumMod val="50000"/>
                  </a:schemeClr>
                </a:solidFill>
                <a:latin typeface="Franklin Gothic Medium" panose="020B0603020102020204" pitchFamily="34" charset="0"/>
                <a:ea typeface="맑은 고딕" pitchFamily="50" charset="-127"/>
                <a:cs typeface="Arial" pitchFamily="34" charset="0"/>
              </a:rPr>
              <a:t>Master Dissertation Proposal</a:t>
            </a:r>
            <a:endParaRPr lang="ko-KR" altLang="en-US" sz="1400" b="1" dirty="0">
              <a:solidFill>
                <a:schemeClr val="bg1">
                  <a:lumMod val="50000"/>
                </a:schemeClr>
              </a:solidFill>
              <a:latin typeface="Franklin Gothic Medium" panose="020B0603020102020204" pitchFamily="34" charset="0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920552" y="1268760"/>
            <a:ext cx="6441187" cy="15240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latin typeface="Franklin Gothic Medium" panose="020B0603020102020204" pitchFamily="34" charset="0"/>
                <a:ea typeface="맑은 고딕" panose="020B0503020000020004" pitchFamily="50" charset="-127"/>
              </a:rPr>
              <a:t>: </a:t>
            </a:r>
            <a:r>
              <a:rPr lang="ko-KR" altLang="en-US" sz="1600" dirty="0">
                <a:latin typeface="Franklin Gothic Medium" panose="020B0603020102020204" pitchFamily="34" charset="0"/>
                <a:ea typeface="맑은 고딕" panose="020B0503020000020004" pitchFamily="50" charset="-127"/>
              </a:rPr>
              <a:t>플로우 생성을 위한 메시지 교환 </a:t>
            </a:r>
            <a:r>
              <a:rPr lang="en-US" altLang="ko-KR" sz="1600" dirty="0">
                <a:latin typeface="Franklin Gothic Medium" panose="020B0603020102020204" pitchFamily="34" charset="0"/>
                <a:ea typeface="맑은 고딕" panose="020B0503020000020004" pitchFamily="50" charset="-127"/>
              </a:rPr>
              <a:t>(3, 5, 6)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Franklin Gothic Medium" panose="020B0603020102020204" pitchFamily="34" charset="0"/>
                <a:ea typeface="맑은 고딕" panose="020B0503020000020004" pitchFamily="50" charset="-127"/>
              </a:rPr>
              <a:t>: </a:t>
            </a:r>
            <a:r>
              <a:rPr lang="ko-KR" altLang="en-US" sz="1600" dirty="0">
                <a:latin typeface="Franklin Gothic Medium" panose="020B0603020102020204" pitchFamily="34" charset="0"/>
                <a:ea typeface="맑은 고딕" panose="020B0503020000020004" pitchFamily="50" charset="-127"/>
              </a:rPr>
              <a:t>플로우 테이블 </a:t>
            </a:r>
            <a:r>
              <a:rPr lang="ko-KR" altLang="en-US" sz="1600" dirty="0" err="1">
                <a:latin typeface="Franklin Gothic Medium" panose="020B0603020102020204" pitchFamily="34" charset="0"/>
                <a:ea typeface="맑은 고딕" panose="020B0503020000020004" pitchFamily="50" charset="-127"/>
              </a:rPr>
              <a:t>오버플로우</a:t>
            </a:r>
            <a:r>
              <a:rPr lang="ko-KR" altLang="en-US" sz="1600" dirty="0">
                <a:latin typeface="Franklin Gothic Medium" panose="020B0603020102020204" pitchFamily="34" charset="0"/>
                <a:ea typeface="맑은 고딕" panose="020B0503020000020004" pitchFamily="50" charset="-127"/>
              </a:rPr>
              <a:t> 시 삭제할 엔트리 계산 </a:t>
            </a:r>
            <a:r>
              <a:rPr lang="en-US" altLang="ko-KR" sz="1600" dirty="0">
                <a:latin typeface="Franklin Gothic Medium" panose="020B0603020102020204" pitchFamily="34" charset="0"/>
                <a:ea typeface="맑은 고딕" panose="020B0503020000020004" pitchFamily="50" charset="-127"/>
              </a:rPr>
              <a:t>(8)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Franklin Gothic Medium" panose="020B0603020102020204" pitchFamily="34" charset="0"/>
                <a:ea typeface="맑은 고딕" panose="020B0503020000020004" pitchFamily="50" charset="-127"/>
              </a:rPr>
              <a:t>: </a:t>
            </a:r>
            <a:r>
              <a:rPr lang="ko-KR" altLang="en-US" sz="1600" dirty="0">
                <a:latin typeface="Franklin Gothic Medium" panose="020B0603020102020204" pitchFamily="34" charset="0"/>
                <a:ea typeface="맑은 고딕" panose="020B0503020000020004" pitchFamily="50" charset="-127"/>
              </a:rPr>
              <a:t>플로우 삭제를 위한 메시지 교환 </a:t>
            </a:r>
            <a:r>
              <a:rPr lang="en-US" altLang="ko-KR" sz="1600" dirty="0">
                <a:latin typeface="Franklin Gothic Medium" panose="020B0603020102020204" pitchFamily="34" charset="0"/>
                <a:ea typeface="맑은 고딕" panose="020B0503020000020004" pitchFamily="50" charset="-127"/>
              </a:rPr>
              <a:t>(7, 9)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Franklin Gothic Medium" panose="020B0603020102020204" pitchFamily="34" charset="0"/>
                <a:ea typeface="맑은 고딕" panose="020B0503020000020004" pitchFamily="50" charset="-127"/>
              </a:rPr>
              <a:t>: </a:t>
            </a:r>
            <a:r>
              <a:rPr lang="ko-KR" altLang="en-US" sz="1600" dirty="0">
                <a:latin typeface="Franklin Gothic Medium" panose="020B0603020102020204" pitchFamily="34" charset="0"/>
                <a:ea typeface="맑은 고딕" panose="020B0503020000020004" pitchFamily="50" charset="-127"/>
              </a:rPr>
              <a:t>플로우 테이블 </a:t>
            </a:r>
            <a:r>
              <a:rPr lang="ko-KR" altLang="en-US" sz="1600" dirty="0" err="1">
                <a:latin typeface="Franklin Gothic Medium" panose="020B0603020102020204" pitchFamily="34" charset="0"/>
                <a:ea typeface="맑은 고딕" panose="020B0503020000020004" pitchFamily="50" charset="-127"/>
              </a:rPr>
              <a:t>오버플로우가</a:t>
            </a:r>
            <a:r>
              <a:rPr lang="ko-KR" altLang="en-US" sz="1600" dirty="0">
                <a:latin typeface="Franklin Gothic Medium" panose="020B0603020102020204" pitchFamily="34" charset="0"/>
                <a:ea typeface="맑은 고딕" panose="020B0503020000020004" pitchFamily="50" charset="-127"/>
              </a:rPr>
              <a:t> 발생한 모든 스위치에서 위 과정을 반복</a:t>
            </a:r>
          </a:p>
        </p:txBody>
      </p:sp>
    </p:spTree>
    <p:extLst>
      <p:ext uri="{BB962C8B-B14F-4D97-AF65-F5344CB8AC3E}">
        <p14:creationId xmlns:p14="http://schemas.microsoft.com/office/powerpoint/2010/main" val="1761577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7011"/>
    </mc:Choice>
    <mc:Fallback xmlns="">
      <p:transition spd="slow" advTm="3701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45"/>
          <p:cNvSpPr txBox="1">
            <a:spLocks noChangeArrowheads="1"/>
          </p:cNvSpPr>
          <p:nvPr/>
        </p:nvSpPr>
        <p:spPr bwMode="auto">
          <a:xfrm>
            <a:off x="488503" y="-1"/>
            <a:ext cx="6169805" cy="83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/>
          <a:lstStyle/>
          <a:p>
            <a:r>
              <a:rPr lang="en-US" altLang="ko-KR" sz="4400" b="1" dirty="0">
                <a:solidFill>
                  <a:srgbClr val="000000"/>
                </a:solidFill>
                <a:latin typeface="Franklin Gothic Medium" panose="020B0603020102020204" pitchFamily="34" charset="0"/>
                <a:ea typeface="맑은 고딕" panose="020B0503020000020004" pitchFamily="50" charset="-127"/>
              </a:rPr>
              <a:t>2. Related Works</a:t>
            </a:r>
            <a:endParaRPr lang="ko-KR" altLang="en-US" sz="4400" b="1" dirty="0">
              <a:solidFill>
                <a:srgbClr val="000000"/>
              </a:solidFill>
              <a:latin typeface="Franklin Gothic Medium" panose="020B060302010202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19" name="Text Box 245"/>
          <p:cNvSpPr txBox="1">
            <a:spLocks noChangeArrowheads="1"/>
          </p:cNvSpPr>
          <p:nvPr/>
        </p:nvSpPr>
        <p:spPr bwMode="auto">
          <a:xfrm>
            <a:off x="6393161" y="1"/>
            <a:ext cx="3512840" cy="83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/>
            <a:r>
              <a:rPr lang="en-US" altLang="ko-KR" sz="1400" b="1" dirty="0" err="1">
                <a:solidFill>
                  <a:srgbClr val="000000"/>
                </a:solidFill>
                <a:latin typeface="Franklin Gothic Medium" panose="020B0603020102020204" pitchFamily="34" charset="0"/>
                <a:ea typeface="맑은 고딕" pitchFamily="50" charset="-127"/>
                <a:cs typeface="Arial" pitchFamily="34" charset="0"/>
              </a:rPr>
              <a:t>Kyonggi</a:t>
            </a:r>
            <a:r>
              <a:rPr lang="en-US" altLang="ko-KR" sz="1400" b="1" dirty="0">
                <a:solidFill>
                  <a:srgbClr val="000000"/>
                </a:solidFill>
                <a:latin typeface="Franklin Gothic Medium" panose="020B0603020102020204" pitchFamily="34" charset="0"/>
                <a:ea typeface="맑은 고딕" pitchFamily="50" charset="-127"/>
                <a:cs typeface="Arial" pitchFamily="34" charset="0"/>
              </a:rPr>
              <a:t> University Computer Science</a:t>
            </a:r>
          </a:p>
          <a:p>
            <a:pPr algn="r"/>
            <a:r>
              <a:rPr lang="en-US" altLang="ko-KR" sz="1400" b="1" dirty="0">
                <a:solidFill>
                  <a:schemeClr val="bg1">
                    <a:lumMod val="50000"/>
                  </a:schemeClr>
                </a:solidFill>
                <a:latin typeface="Franklin Gothic Medium" panose="020B0603020102020204" pitchFamily="34" charset="0"/>
                <a:ea typeface="맑은 고딕" pitchFamily="50" charset="-127"/>
                <a:cs typeface="Arial" pitchFamily="34" charset="0"/>
              </a:rPr>
              <a:t>Master Dissertation Proposal</a:t>
            </a:r>
            <a:endParaRPr lang="ko-KR" altLang="en-US" sz="1400" b="1" dirty="0">
              <a:solidFill>
                <a:schemeClr val="bg1">
                  <a:lumMod val="50000"/>
                </a:schemeClr>
              </a:solidFill>
              <a:latin typeface="Franklin Gothic Medium" panose="020B0603020102020204" pitchFamily="34" charset="0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87735DC-1EBC-4DBC-9BF6-C57BB4E059D1}"/>
              </a:ext>
            </a:extLst>
          </p:cNvPr>
          <p:cNvSpPr txBox="1"/>
          <p:nvPr/>
        </p:nvSpPr>
        <p:spPr>
          <a:xfrm>
            <a:off x="632520" y="980728"/>
            <a:ext cx="57054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sz="2400" b="1" i="1" dirty="0">
                <a:latin typeface="Franklin Gothic Medium" panose="020B0603020102020204" pitchFamily="34" charset="0"/>
                <a:ea typeface="맑은 고딕" panose="020B0503020000020004" pitchFamily="50" charset="-127"/>
              </a:rPr>
              <a:t>대표적인 플로우 엔트리 교체 </a:t>
            </a:r>
            <a:r>
              <a:rPr lang="ko-KR" altLang="en-US" sz="2400" b="1" i="1" dirty="0" err="1">
                <a:latin typeface="Franklin Gothic Medium" panose="020B0603020102020204" pitchFamily="34" charset="0"/>
                <a:ea typeface="맑은 고딕" panose="020B0503020000020004" pitchFamily="50" charset="-127"/>
              </a:rPr>
              <a:t>알고리듬</a:t>
            </a:r>
            <a:endParaRPr lang="ko-KR" altLang="en-US" sz="2400" b="1" i="1" dirty="0">
              <a:latin typeface="Franklin Gothic Medium" panose="020B060302010202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7290B00-1D56-4EB5-B15B-D4E47C975A85}"/>
              </a:ext>
            </a:extLst>
          </p:cNvPr>
          <p:cNvSpPr txBox="1"/>
          <p:nvPr/>
        </p:nvSpPr>
        <p:spPr>
          <a:xfrm>
            <a:off x="920552" y="1412776"/>
            <a:ext cx="7559762" cy="18937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latin typeface="Franklin Gothic Medium" panose="020B0603020102020204" pitchFamily="34" charset="0"/>
                <a:ea typeface="맑은 고딕" panose="020B0503020000020004" pitchFamily="50" charset="-127"/>
              </a:rPr>
              <a:t>: LRU (Least Recently Used) </a:t>
            </a:r>
            <a:r>
              <a:rPr lang="ko-KR" altLang="en-US" sz="1600" dirty="0" err="1">
                <a:latin typeface="Franklin Gothic Medium" panose="020B0603020102020204" pitchFamily="34" charset="0"/>
                <a:ea typeface="맑은 고딕" panose="020B0503020000020004" pitchFamily="50" charset="-127"/>
              </a:rPr>
              <a:t>알고리듬</a:t>
            </a:r>
            <a:r>
              <a:rPr lang="ko-KR" altLang="en-US" sz="1600" dirty="0">
                <a:latin typeface="Franklin Gothic Medium" panose="020B0603020102020204" pitchFamily="34" charset="0"/>
                <a:ea typeface="맑은 고딕" panose="020B0503020000020004" pitchFamily="50" charset="-127"/>
              </a:rPr>
              <a:t> </a:t>
            </a:r>
            <a:r>
              <a:rPr lang="en-US" altLang="ko-KR" sz="1600" dirty="0">
                <a:latin typeface="Franklin Gothic Medium" panose="020B0603020102020204" pitchFamily="34" charset="0"/>
                <a:ea typeface="맑은 고딕" panose="020B0503020000020004" pitchFamily="50" charset="-127"/>
              </a:rPr>
              <a:t>:</a:t>
            </a:r>
            <a:r>
              <a:rPr lang="ko-KR" altLang="en-US" sz="1600" dirty="0">
                <a:latin typeface="Franklin Gothic Medium" panose="020B0603020102020204" pitchFamily="34" charset="0"/>
                <a:ea typeface="맑은 고딕" panose="020B0503020000020004" pitchFamily="50" charset="-127"/>
              </a:rPr>
              <a:t> 가장 오랫동안 참조되지 않은 데이터를 교체</a:t>
            </a:r>
            <a:endParaRPr lang="en-US" altLang="ko-KR" sz="1600" dirty="0">
              <a:latin typeface="Franklin Gothic Medium" panose="020B0603020102020204" pitchFamily="34" charset="0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Franklin Gothic Medium" panose="020B0603020102020204" pitchFamily="34" charset="0"/>
                <a:ea typeface="맑은 고딕" panose="020B0503020000020004" pitchFamily="50" charset="-127"/>
              </a:rPr>
              <a:t>: LFU (Least Frequently Used) </a:t>
            </a:r>
            <a:r>
              <a:rPr lang="ko-KR" altLang="en-US" sz="1600" dirty="0" err="1">
                <a:latin typeface="Franklin Gothic Medium" panose="020B0603020102020204" pitchFamily="34" charset="0"/>
                <a:ea typeface="맑은 고딕" panose="020B0503020000020004" pitchFamily="50" charset="-127"/>
              </a:rPr>
              <a:t>알고리듬</a:t>
            </a:r>
            <a:r>
              <a:rPr lang="ko-KR" altLang="en-US" sz="1600" dirty="0">
                <a:latin typeface="Franklin Gothic Medium" panose="020B0603020102020204" pitchFamily="34" charset="0"/>
                <a:ea typeface="맑은 고딕" panose="020B0503020000020004" pitchFamily="50" charset="-127"/>
              </a:rPr>
              <a:t> </a:t>
            </a:r>
            <a:r>
              <a:rPr lang="en-US" altLang="ko-KR" sz="1600" dirty="0">
                <a:latin typeface="Franklin Gothic Medium" panose="020B0603020102020204" pitchFamily="34" charset="0"/>
                <a:ea typeface="맑은 고딕" panose="020B0503020000020004" pitchFamily="50" charset="-127"/>
              </a:rPr>
              <a:t>: </a:t>
            </a:r>
            <a:r>
              <a:rPr lang="ko-KR" altLang="en-US" sz="1600" dirty="0">
                <a:latin typeface="Franklin Gothic Medium" panose="020B0603020102020204" pitchFamily="34" charset="0"/>
                <a:ea typeface="맑은 고딕" panose="020B0503020000020004" pitchFamily="50" charset="-127"/>
              </a:rPr>
              <a:t>가장 적게 참조된 데이터를 교체</a:t>
            </a:r>
            <a:endParaRPr lang="en-US" altLang="ko-KR" sz="1600" dirty="0">
              <a:latin typeface="Franklin Gothic Medium" panose="020B0603020102020204" pitchFamily="34" charset="0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Franklin Gothic Medium" panose="020B0603020102020204" pitchFamily="34" charset="0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Franklin Gothic Medium" panose="020B0603020102020204" pitchFamily="34" charset="0"/>
                <a:ea typeface="맑은 고딕" panose="020B0503020000020004" pitchFamily="50" charset="-127"/>
              </a:rPr>
              <a:t>: LRU</a:t>
            </a:r>
            <a:r>
              <a:rPr lang="ko-KR" altLang="en-US" sz="1600" dirty="0">
                <a:latin typeface="Franklin Gothic Medium" panose="020B0603020102020204" pitchFamily="34" charset="0"/>
                <a:ea typeface="맑은 고딕" panose="020B0503020000020004" pitchFamily="50" charset="-127"/>
              </a:rPr>
              <a:t>와 </a:t>
            </a:r>
            <a:r>
              <a:rPr lang="en-US" altLang="ko-KR" sz="1600" dirty="0">
                <a:latin typeface="Franklin Gothic Medium" panose="020B0603020102020204" pitchFamily="34" charset="0"/>
                <a:ea typeface="맑은 고딕" panose="020B0503020000020004" pitchFamily="50" charset="-127"/>
              </a:rPr>
              <a:t>LFU </a:t>
            </a:r>
            <a:r>
              <a:rPr lang="ko-KR" altLang="en-US" sz="1600" dirty="0" err="1">
                <a:latin typeface="Franklin Gothic Medium" panose="020B0603020102020204" pitchFamily="34" charset="0"/>
                <a:ea typeface="맑은 고딕" panose="020B0503020000020004" pitchFamily="50" charset="-127"/>
              </a:rPr>
              <a:t>알고리듬의</a:t>
            </a:r>
            <a:r>
              <a:rPr lang="ko-KR" altLang="en-US" sz="1600" dirty="0">
                <a:latin typeface="Franklin Gothic Medium" panose="020B0603020102020204" pitchFamily="34" charset="0"/>
                <a:ea typeface="맑은 고딕" panose="020B0503020000020004" pitchFamily="50" charset="-127"/>
              </a:rPr>
              <a:t> 문제점</a:t>
            </a:r>
            <a:endParaRPr lang="en-US" altLang="ko-KR" sz="1600" dirty="0">
              <a:latin typeface="Franklin Gothic Medium" panose="020B0603020102020204" pitchFamily="34" charset="0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Franklin Gothic Medium" panose="020B0603020102020204" pitchFamily="34" charset="0"/>
                <a:ea typeface="맑은 고딕" panose="020B0503020000020004" pitchFamily="50" charset="-127"/>
              </a:rPr>
              <a:t>  </a:t>
            </a:r>
            <a:r>
              <a:rPr lang="en-US" altLang="ko-KR" sz="1600" dirty="0">
                <a:latin typeface="Franklin Gothic Medium" panose="020B0603020102020204" pitchFamily="34" charset="0"/>
                <a:ea typeface="맑은 고딕" panose="020B0503020000020004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sz="1600" dirty="0">
                <a:latin typeface="Franklin Gothic Medium" panose="020B0603020102020204" pitchFamily="34" charset="0"/>
                <a:ea typeface="맑은 고딕" panose="020B0503020000020004" pitchFamily="50" charset="-127"/>
              </a:rPr>
              <a:t>주기성을 가지는 트래픽의 특성을 충분히 반영</a:t>
            </a:r>
            <a:r>
              <a:rPr lang="en-US" altLang="ko-KR" sz="1600" dirty="0">
                <a:latin typeface="Franklin Gothic Medium" panose="020B0603020102020204" pitchFamily="34" charset="0"/>
                <a:ea typeface="맑은 고딕" panose="020B0503020000020004" pitchFamily="50" charset="-127"/>
              </a:rPr>
              <a:t> </a:t>
            </a:r>
            <a:r>
              <a:rPr lang="ko-KR" altLang="en-US" sz="1600" dirty="0">
                <a:latin typeface="Franklin Gothic Medium" panose="020B0603020102020204" pitchFamily="34" charset="0"/>
                <a:ea typeface="맑은 고딕" panose="020B0503020000020004" pitchFamily="50" charset="-127"/>
              </a:rPr>
              <a:t>못함</a:t>
            </a:r>
          </a:p>
        </p:txBody>
      </p:sp>
    </p:spTree>
    <p:extLst>
      <p:ext uri="{BB962C8B-B14F-4D97-AF65-F5344CB8AC3E}">
        <p14:creationId xmlns:p14="http://schemas.microsoft.com/office/powerpoint/2010/main" val="2151615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7011"/>
    </mc:Choice>
    <mc:Fallback xmlns="">
      <p:transition spd="slow" advTm="3701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45"/>
          <p:cNvSpPr txBox="1">
            <a:spLocks noChangeArrowheads="1"/>
          </p:cNvSpPr>
          <p:nvPr/>
        </p:nvSpPr>
        <p:spPr bwMode="auto">
          <a:xfrm>
            <a:off x="464245" y="-1"/>
            <a:ext cx="6504979" cy="83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/>
          <a:lstStyle/>
          <a:p>
            <a:r>
              <a:rPr lang="en-US" altLang="ko-KR" sz="4400" b="1" spc="-100" dirty="0">
                <a:solidFill>
                  <a:srgbClr val="000000"/>
                </a:solidFill>
                <a:latin typeface="Franklin Gothic Medium" panose="020B0603020102020204" pitchFamily="34" charset="0"/>
                <a:ea typeface="맑은 고딕" panose="020B0503020000020004" pitchFamily="50" charset="-127"/>
              </a:rPr>
              <a:t>3. Approach</a:t>
            </a:r>
            <a:endParaRPr lang="ko-KR" altLang="en-US" sz="4400" b="1" spc="-100" dirty="0">
              <a:solidFill>
                <a:srgbClr val="000000"/>
              </a:solidFill>
              <a:latin typeface="Franklin Gothic Medium" panose="020B060302010202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20" name="Text Box 245"/>
          <p:cNvSpPr txBox="1">
            <a:spLocks noChangeArrowheads="1"/>
          </p:cNvSpPr>
          <p:nvPr/>
        </p:nvSpPr>
        <p:spPr bwMode="auto">
          <a:xfrm>
            <a:off x="6393161" y="1"/>
            <a:ext cx="3512840" cy="83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/>
            <a:r>
              <a:rPr lang="en-US" altLang="ko-KR" sz="1400" b="1" dirty="0" err="1">
                <a:solidFill>
                  <a:srgbClr val="000000"/>
                </a:solidFill>
                <a:latin typeface="Franklin Gothic Medium" panose="020B0603020102020204" pitchFamily="34" charset="0"/>
                <a:ea typeface="맑은 고딕" pitchFamily="50" charset="-127"/>
                <a:cs typeface="Arial" pitchFamily="34" charset="0"/>
              </a:rPr>
              <a:t>Kyonggi</a:t>
            </a:r>
            <a:r>
              <a:rPr lang="en-US" altLang="ko-KR" sz="1400" b="1" dirty="0">
                <a:solidFill>
                  <a:srgbClr val="000000"/>
                </a:solidFill>
                <a:latin typeface="Franklin Gothic Medium" panose="020B0603020102020204" pitchFamily="34" charset="0"/>
                <a:ea typeface="맑은 고딕" pitchFamily="50" charset="-127"/>
                <a:cs typeface="Arial" pitchFamily="34" charset="0"/>
              </a:rPr>
              <a:t> University Computer Science</a:t>
            </a:r>
          </a:p>
          <a:p>
            <a:pPr algn="r"/>
            <a:r>
              <a:rPr lang="en-US" altLang="ko-KR" sz="1400" b="1" dirty="0">
                <a:solidFill>
                  <a:schemeClr val="bg1">
                    <a:lumMod val="50000"/>
                  </a:schemeClr>
                </a:solidFill>
                <a:latin typeface="Franklin Gothic Medium" panose="020B0603020102020204" pitchFamily="34" charset="0"/>
                <a:ea typeface="맑은 고딕" pitchFamily="50" charset="-127"/>
                <a:cs typeface="Arial" pitchFamily="34" charset="0"/>
              </a:rPr>
              <a:t>Master Dissertation Proposal</a:t>
            </a:r>
            <a:endParaRPr lang="ko-KR" altLang="en-US" sz="1400" b="1" dirty="0">
              <a:solidFill>
                <a:schemeClr val="bg1">
                  <a:lumMod val="50000"/>
                </a:schemeClr>
              </a:solidFill>
              <a:latin typeface="Franklin Gothic Medium" panose="020B0603020102020204" pitchFamily="34" charset="0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AC5C61F-A7CF-4A79-9121-4CA5C01A1895}"/>
              </a:ext>
            </a:extLst>
          </p:cNvPr>
          <p:cNvSpPr txBox="1"/>
          <p:nvPr/>
        </p:nvSpPr>
        <p:spPr>
          <a:xfrm>
            <a:off x="637699" y="940658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sz="2000" b="1" dirty="0">
                <a:solidFill>
                  <a:srgbClr val="FF0000"/>
                </a:solidFill>
                <a:latin typeface="Franklin Gothic Medium" panose="020B0603020102020204" pitchFamily="34" charset="0"/>
                <a:ea typeface="맑은 고딕" panose="020B0503020000020004" pitchFamily="50" charset="-127"/>
              </a:rPr>
              <a:t>Idea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6B02B27-FBE4-4B65-9D21-62F8ED3A8900}"/>
              </a:ext>
            </a:extLst>
          </p:cNvPr>
          <p:cNvSpPr txBox="1"/>
          <p:nvPr/>
        </p:nvSpPr>
        <p:spPr>
          <a:xfrm>
            <a:off x="920552" y="1268760"/>
            <a:ext cx="8985448" cy="1703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latin typeface="Franklin Gothic Medium" panose="020B0603020102020204" pitchFamily="34" charset="0"/>
                <a:ea typeface="맑은 고딕" panose="020B0503020000020004" pitchFamily="50" charset="-127"/>
              </a:rPr>
              <a:t>: </a:t>
            </a:r>
            <a:r>
              <a:rPr lang="ko-KR" altLang="en-US" b="1" dirty="0">
                <a:latin typeface="Franklin Gothic Medium" panose="020B0603020102020204" pitchFamily="34" charset="0"/>
                <a:ea typeface="맑은 고딕" panose="020B0503020000020004" pitchFamily="50" charset="-127"/>
              </a:rPr>
              <a:t>플로우마다 가변적인 주기</a:t>
            </a:r>
            <a:r>
              <a:rPr lang="en-US" altLang="ko-KR" b="1" dirty="0">
                <a:latin typeface="Franklin Gothic Medium" panose="020B0603020102020204" pitchFamily="34" charset="0"/>
                <a:ea typeface="맑은 고딕" panose="020B0503020000020004" pitchFamily="50" charset="-127"/>
              </a:rPr>
              <a:t> </a:t>
            </a:r>
            <a:r>
              <a:rPr lang="ko-KR" altLang="en-US" b="1" dirty="0">
                <a:latin typeface="Franklin Gothic Medium" panose="020B0603020102020204" pitchFamily="34" charset="0"/>
                <a:ea typeface="맑은 고딕" panose="020B0503020000020004" pitchFamily="50" charset="-127"/>
              </a:rPr>
              <a:t>패턴 존재</a:t>
            </a:r>
            <a:endParaRPr lang="en-US" altLang="ko-KR" b="1" dirty="0">
              <a:latin typeface="Franklin Gothic Medium" panose="020B0603020102020204" pitchFamily="34" charset="0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Franklin Gothic Medium" panose="020B0603020102020204" pitchFamily="34" charset="0"/>
                <a:ea typeface="맑은 고딕" panose="020B0503020000020004" pitchFamily="50" charset="-127"/>
              </a:rPr>
              <a:t>  </a:t>
            </a:r>
            <a:r>
              <a:rPr lang="en-US" altLang="ko-KR" dirty="0">
                <a:latin typeface="Franklin Gothic Medium" panose="020B0603020102020204" pitchFamily="34" charset="0"/>
                <a:ea typeface="맑은 고딕" panose="020B0503020000020004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dirty="0">
                <a:latin typeface="Franklin Gothic Medium" panose="020B0603020102020204" pitchFamily="34" charset="0"/>
                <a:ea typeface="맑은 고딕" panose="020B0503020000020004" pitchFamily="50" charset="-127"/>
                <a:sym typeface="Wingdings" panose="05000000000000000000" pitchFamily="2" charset="2"/>
              </a:rPr>
              <a:t>특정 시점을 기준으로 각 플로우 엔트리의 주기를</a:t>
            </a:r>
            <a:r>
              <a:rPr lang="en-US" altLang="ko-KR" dirty="0">
                <a:latin typeface="Franklin Gothic Medium" panose="020B0603020102020204" pitchFamily="34" charset="0"/>
                <a:ea typeface="맑은 고딕" panose="020B0503020000020004" pitchFamily="50" charset="-127"/>
                <a:sym typeface="Wingdings" panose="05000000000000000000" pitchFamily="2" charset="2"/>
              </a:rPr>
              <a:t> </a:t>
            </a:r>
            <a:r>
              <a:rPr lang="ko-KR" altLang="en-US" dirty="0">
                <a:latin typeface="Franklin Gothic Medium" panose="020B0603020102020204" pitchFamily="34" charset="0"/>
                <a:ea typeface="맑은 고딕" panose="020B0503020000020004" pitchFamily="50" charset="-127"/>
                <a:sym typeface="Wingdings" panose="05000000000000000000" pitchFamily="2" charset="2"/>
              </a:rPr>
              <a:t>비교하여 주기가 오래전에 지난 </a:t>
            </a:r>
            <a:br>
              <a:rPr lang="en-US" altLang="ko-KR" dirty="0">
                <a:latin typeface="Franklin Gothic Medium" panose="020B0603020102020204" pitchFamily="34" charset="0"/>
                <a:ea typeface="맑은 고딕" panose="020B0503020000020004" pitchFamily="50" charset="-127"/>
                <a:sym typeface="Wingdings" panose="05000000000000000000" pitchFamily="2" charset="2"/>
              </a:rPr>
            </a:br>
            <a:r>
              <a:rPr lang="en-US" altLang="ko-KR" dirty="0">
                <a:latin typeface="Franklin Gothic Medium" panose="020B0603020102020204" pitchFamily="34" charset="0"/>
                <a:ea typeface="맑은 고딕" panose="020B0503020000020004" pitchFamily="50" charset="-127"/>
                <a:sym typeface="Wingdings" panose="05000000000000000000" pitchFamily="2" charset="2"/>
              </a:rPr>
              <a:t>       </a:t>
            </a:r>
            <a:r>
              <a:rPr lang="ko-KR" altLang="en-US" dirty="0">
                <a:latin typeface="Franklin Gothic Medium" panose="020B0603020102020204" pitchFamily="34" charset="0"/>
                <a:ea typeface="맑은 고딕" panose="020B0503020000020004" pitchFamily="50" charset="-127"/>
                <a:sym typeface="Wingdings" panose="05000000000000000000" pitchFamily="2" charset="2"/>
              </a:rPr>
              <a:t>엔트리가 추후 다시 들어올 확률이 낮다고 판단하여 먼저 삭제</a:t>
            </a:r>
            <a:endParaRPr lang="en-US" altLang="ko-KR" dirty="0">
              <a:latin typeface="Franklin Gothic Medium" panose="020B0603020102020204" pitchFamily="34" charset="0"/>
              <a:ea typeface="맑은 고딕" panose="020B0503020000020004" pitchFamily="50" charset="-127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endParaRPr lang="en-US" altLang="ko-KR" dirty="0">
              <a:latin typeface="Franklin Gothic Medium" panose="020B0603020102020204" pitchFamily="34" charset="0"/>
              <a:ea typeface="맑은 고딕" panose="020B0503020000020004" pitchFamily="50" charset="-127"/>
              <a:sym typeface="Wingdings" panose="05000000000000000000" pitchFamily="2" charset="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D58636EF-7C7F-4C04-8FF1-B58DB8DD5050}"/>
                  </a:ext>
                </a:extLst>
              </p:cNvPr>
              <p:cNvSpPr txBox="1"/>
              <p:nvPr/>
            </p:nvSpPr>
            <p:spPr>
              <a:xfrm>
                <a:off x="818108" y="3300405"/>
                <a:ext cx="4536504" cy="26645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b="1" dirty="0">
                    <a:latin typeface="Franklin Gothic Medium" panose="020B0603020102020204" pitchFamily="34" charset="0"/>
                    <a:ea typeface="맑은 고딕" panose="020B0503020000020004" pitchFamily="50" charset="-127"/>
                  </a:rPr>
                  <a:t>WPP (Waiting time Per Period)</a:t>
                </a:r>
                <a:r>
                  <a:rPr lang="ko-KR" altLang="en-US" b="1" dirty="0">
                    <a:latin typeface="Franklin Gothic Medium" panose="020B0603020102020204" pitchFamily="34" charset="0"/>
                    <a:ea typeface="맑은 고딕" panose="020B0503020000020004" pitchFamily="50" charset="-127"/>
                  </a:rPr>
                  <a:t> 수식</a:t>
                </a:r>
                <a:endParaRPr lang="en-US" altLang="ko-KR" b="1" dirty="0">
                  <a:latin typeface="Franklin Gothic Medium" panose="020B0603020102020204" pitchFamily="34" charset="0"/>
                  <a:ea typeface="맑은 고딕" panose="020B0503020000020004" pitchFamily="50" charset="-127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                      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𝑊𝑃𝑃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ko-KR" altLang="en-US" dirty="0"/>
              </a:p>
              <a:p>
                <a:pPr>
                  <a:lnSpc>
                    <a:spcPct val="150000"/>
                  </a:lnSpc>
                </a:pPr>
                <a:r>
                  <a:rPr lang="en-US" altLang="ko-KR" b="0" i="1" dirty="0" err="1">
                    <a:latin typeface="Cambria Math" panose="02040503050406030204" pitchFamily="18" charset="0"/>
                    <a:ea typeface="맑은 고딕" panose="020B0503020000020004" pitchFamily="50" charset="-127"/>
                    <a:sym typeface="Wingdings" panose="05000000000000000000" pitchFamily="2" charset="2"/>
                  </a:rPr>
                  <a:t>i</a:t>
                </a:r>
                <a:r>
                  <a:rPr lang="en-US" altLang="ko-KR" b="0" i="1" dirty="0">
                    <a:latin typeface="Cambria Math" panose="02040503050406030204" pitchFamily="18" charset="0"/>
                    <a:ea typeface="맑은 고딕" panose="020B0503020000020004" pitchFamily="50" charset="-127"/>
                    <a:sym typeface="Wingdings" panose="05000000000000000000" pitchFamily="2" charset="2"/>
                  </a:rPr>
                  <a:t> : </a:t>
                </a:r>
                <a:r>
                  <a:rPr lang="ko-KR" altLang="en-US" b="0" i="1" dirty="0">
                    <a:latin typeface="Cambria Math" panose="02040503050406030204" pitchFamily="18" charset="0"/>
                    <a:ea typeface="맑은 고딕" panose="020B0503020000020004" pitchFamily="50" charset="-127"/>
                    <a:sym typeface="Wingdings" panose="05000000000000000000" pitchFamily="2" charset="2"/>
                  </a:rPr>
                  <a:t>플로우 번호</a:t>
                </a:r>
                <a:endParaRPr lang="en-US" altLang="ko-KR" b="0" i="1" dirty="0">
                  <a:latin typeface="Cambria Math" panose="02040503050406030204" pitchFamily="18" charset="0"/>
                  <a:ea typeface="맑은 고딕" panose="020B0503020000020004" pitchFamily="50" charset="-127"/>
                  <a:sym typeface="Wingdings" panose="05000000000000000000" pitchFamily="2" charset="2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sym typeface="Wingdings" panose="05000000000000000000" pitchFamily="2" charset="2"/>
                          </a:rPr>
                          <m:t>𝑊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sym typeface="Wingdings" panose="05000000000000000000" pitchFamily="2" charset="2"/>
                          </a:rPr>
                          <m:t>𝑖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sym typeface="Wingdings" panose="05000000000000000000" pitchFamily="2" charset="2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sym typeface="Wingdings" panose="05000000000000000000" pitchFamily="2" charset="2"/>
                          </a:rPr>
                          <m:t>𝑡</m:t>
                        </m:r>
                      </m:sub>
                    </m:sSub>
                    <m:r>
                      <a:rPr lang="en-US" altLang="ko-KR" b="0" i="0" smtClean="0">
                        <a:latin typeface="Cambria Math" panose="02040503050406030204" pitchFamily="18" charset="0"/>
                        <a:ea typeface="맑은 고딕" panose="020B0503020000020004" pitchFamily="50" charset="-127"/>
                        <a:sym typeface="Wingdings" panose="05000000000000000000" pitchFamily="2" charset="2"/>
                      </a:rPr>
                      <m:t> :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맑은 고딕" panose="020B0503020000020004" pitchFamily="50" charset="-127"/>
                        <a:sym typeface="Wingdings" panose="05000000000000000000" pitchFamily="2" charset="2"/>
                      </a:rPr>
                      <m:t>𝑡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맑은 고딕" panose="020B0503020000020004" pitchFamily="50" charset="-127"/>
                        <a:sym typeface="Wingdings" panose="05000000000000000000" pitchFamily="2" charset="2"/>
                      </a:rPr>
                      <m:t> </m:t>
                    </m:r>
                    <m:r>
                      <a:rPr lang="ko-KR" altLang="en-US" i="1">
                        <a:latin typeface="Cambria Math" panose="02040503050406030204" pitchFamily="18" charset="0"/>
                        <a:ea typeface="맑은 고딕" panose="020B0503020000020004" pitchFamily="50" charset="-127"/>
                        <a:sym typeface="Wingdings" panose="05000000000000000000" pitchFamily="2" charset="2"/>
                      </a:rPr>
                      <m:t>시</m:t>
                    </m:r>
                    <m:r>
                      <a:rPr lang="ko-KR" altLang="en-US" i="1" smtClean="0">
                        <a:latin typeface="Cambria Math" panose="02040503050406030204" pitchFamily="18" charset="0"/>
                        <a:ea typeface="맑은 고딕" panose="020B0503020000020004" pitchFamily="50" charset="-127"/>
                        <a:sym typeface="Wingdings" panose="05000000000000000000" pitchFamily="2" charset="2"/>
                      </a:rPr>
                      <m:t>점</m:t>
                    </m:r>
                    <m:r>
                      <a:rPr lang="ko-KR" altLang="en-US" i="1">
                        <a:latin typeface="Cambria Math" panose="02040503050406030204" pitchFamily="18" charset="0"/>
                        <a:ea typeface="맑은 고딕" panose="020B0503020000020004" pitchFamily="50" charset="-127"/>
                        <a:sym typeface="Wingdings" panose="05000000000000000000" pitchFamily="2" charset="2"/>
                      </a:rPr>
                      <m:t>에</m:t>
                    </m:r>
                    <m:r>
                      <a:rPr lang="ko-KR" altLang="en-US" i="1" smtClean="0">
                        <a:latin typeface="Cambria Math" panose="02040503050406030204" pitchFamily="18" charset="0"/>
                        <a:ea typeface="맑은 고딕" panose="020B0503020000020004" pitchFamily="50" charset="-127"/>
                        <a:sym typeface="Wingdings" panose="05000000000000000000" pitchFamily="2" charset="2"/>
                      </a:rPr>
                      <m:t>서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맑은 고딕" panose="020B0503020000020004" pitchFamily="50" charset="-127"/>
                        <a:sym typeface="Wingdings" panose="05000000000000000000" pitchFamily="2" charset="2"/>
                      </a:rPr>
                      <m:t> </m:t>
                    </m:r>
                    <m:r>
                      <a:rPr lang="ko-KR" altLang="en-US" i="1">
                        <a:latin typeface="Cambria Math" panose="02040503050406030204" pitchFamily="18" charset="0"/>
                        <a:ea typeface="맑은 고딕" panose="020B0503020000020004" pitchFamily="50" charset="-127"/>
                        <a:sym typeface="Wingdings" panose="05000000000000000000" pitchFamily="2" charset="2"/>
                      </a:rPr>
                      <m:t>대</m:t>
                    </m:r>
                  </m:oMath>
                </a14:m>
                <a:r>
                  <a:rPr lang="ko-KR" altLang="en-US" dirty="0">
                    <a:latin typeface="Franklin Gothic Medium" panose="020B0603020102020204" pitchFamily="34" charset="0"/>
                    <a:ea typeface="맑은 고딕" panose="020B0503020000020004" pitchFamily="50" charset="-127"/>
                    <a:sym typeface="Wingdings" panose="05000000000000000000" pitchFamily="2" charset="2"/>
                  </a:rPr>
                  <a:t>기시간</a:t>
                </a:r>
                <a:r>
                  <a:rPr lang="en-US" altLang="ko-KR" dirty="0">
                    <a:latin typeface="Franklin Gothic Medium" panose="020B0603020102020204" pitchFamily="34" charset="0"/>
                    <a:ea typeface="맑은 고딕" panose="020B0503020000020004" pitchFamily="50" charset="-127"/>
                    <a:sym typeface="Wingdings" panose="05000000000000000000" pitchFamily="2" charset="2"/>
                  </a:rPr>
                  <a:t>(Waiting)</a:t>
                </a:r>
                <a:br>
                  <a:rPr lang="en-US" altLang="ko-KR" dirty="0">
                    <a:latin typeface="Franklin Gothic Medium" panose="020B0603020102020204" pitchFamily="34" charset="0"/>
                    <a:ea typeface="맑은 고딕" panose="020B0503020000020004" pitchFamily="50" charset="-127"/>
                    <a:sym typeface="Wingdings" panose="05000000000000000000" pitchFamily="2" charset="2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sym typeface="Wingdings" panose="05000000000000000000" pitchFamily="2" charset="2"/>
                          </a:rPr>
                          <m:t>𝑃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sym typeface="Wingdings" panose="05000000000000000000" pitchFamily="2" charset="2"/>
                          </a:rPr>
                          <m:t>𝑖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sym typeface="Wingdings" panose="05000000000000000000" pitchFamily="2" charset="2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sym typeface="Wingdings" panose="05000000000000000000" pitchFamily="2" charset="2"/>
                          </a:rPr>
                          <m:t>𝑡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  <a:ea typeface="맑은 고딕" panose="020B0503020000020004" pitchFamily="50" charset="-127"/>
                        <a:sym typeface="Wingdings" panose="05000000000000000000" pitchFamily="2" charset="2"/>
                      </a:rPr>
                      <m:t> :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맑은 고딕" panose="020B0503020000020004" pitchFamily="50" charset="-127"/>
                        <a:sym typeface="Wingdings" panose="05000000000000000000" pitchFamily="2" charset="2"/>
                      </a:rPr>
                      <m:t>𝑡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맑은 고딕" panose="020B0503020000020004" pitchFamily="50" charset="-127"/>
                        <a:sym typeface="Wingdings" panose="05000000000000000000" pitchFamily="2" charset="2"/>
                      </a:rPr>
                      <m:t> </m:t>
                    </m:r>
                    <m:r>
                      <a:rPr lang="ko-KR" altLang="en-US" i="1">
                        <a:latin typeface="Cambria Math" panose="02040503050406030204" pitchFamily="18" charset="0"/>
                        <a:ea typeface="맑은 고딕" panose="020B0503020000020004" pitchFamily="50" charset="-127"/>
                        <a:sym typeface="Wingdings" panose="05000000000000000000" pitchFamily="2" charset="2"/>
                      </a:rPr>
                      <m:t>시</m:t>
                    </m:r>
                    <m:r>
                      <a:rPr lang="ko-KR" altLang="en-US" i="1" smtClean="0">
                        <a:latin typeface="Cambria Math" panose="02040503050406030204" pitchFamily="18" charset="0"/>
                        <a:ea typeface="맑은 고딕" panose="020B0503020000020004" pitchFamily="50" charset="-127"/>
                        <a:sym typeface="Wingdings" panose="05000000000000000000" pitchFamily="2" charset="2"/>
                      </a:rPr>
                      <m:t>점</m:t>
                    </m:r>
                    <m:r>
                      <a:rPr lang="ko-KR" altLang="en-US" i="1">
                        <a:latin typeface="Cambria Math" panose="02040503050406030204" pitchFamily="18" charset="0"/>
                        <a:ea typeface="맑은 고딕" panose="020B0503020000020004" pitchFamily="50" charset="-127"/>
                        <a:sym typeface="Wingdings" panose="05000000000000000000" pitchFamily="2" charset="2"/>
                      </a:rPr>
                      <m:t>에</m:t>
                    </m:r>
                    <m:r>
                      <a:rPr lang="ko-KR" altLang="en-US" i="1" smtClean="0">
                        <a:latin typeface="Cambria Math" panose="02040503050406030204" pitchFamily="18" charset="0"/>
                        <a:ea typeface="맑은 고딕" panose="020B0503020000020004" pitchFamily="50" charset="-127"/>
                        <a:sym typeface="Wingdings" panose="05000000000000000000" pitchFamily="2" charset="2"/>
                      </a:rPr>
                      <m:t>서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맑은 고딕" panose="020B0503020000020004" pitchFamily="50" charset="-127"/>
                        <a:sym typeface="Wingdings" panose="05000000000000000000" pitchFamily="2" charset="2"/>
                      </a:rPr>
                      <m:t> </m:t>
                    </m:r>
                    <m:r>
                      <a:rPr lang="ko-KR" altLang="en-US" i="1">
                        <a:latin typeface="Cambria Math" panose="02040503050406030204" pitchFamily="18" charset="0"/>
                        <a:ea typeface="맑은 고딕" panose="020B0503020000020004" pitchFamily="50" charset="-127"/>
                        <a:sym typeface="Wingdings" panose="05000000000000000000" pitchFamily="2" charset="2"/>
                      </a:rPr>
                      <m:t>예</m:t>
                    </m:r>
                    <m:r>
                      <a:rPr lang="ko-KR" altLang="en-US" i="1" smtClean="0">
                        <a:latin typeface="Cambria Math" panose="02040503050406030204" pitchFamily="18" charset="0"/>
                        <a:ea typeface="맑은 고딕" panose="020B0503020000020004" pitchFamily="50" charset="-127"/>
                        <a:sym typeface="Wingdings" panose="05000000000000000000" pitchFamily="2" charset="2"/>
                      </a:rPr>
                      <m:t>측</m:t>
                    </m:r>
                    <m:r>
                      <a:rPr lang="ko-KR" altLang="en-US" i="1">
                        <a:latin typeface="Cambria Math" panose="02040503050406030204" pitchFamily="18" charset="0"/>
                        <a:ea typeface="맑은 고딕" panose="020B0503020000020004" pitchFamily="50" charset="-127"/>
                        <a:sym typeface="Wingdings" panose="05000000000000000000" pitchFamily="2" charset="2"/>
                      </a:rPr>
                      <m:t>된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맑은 고딕" panose="020B0503020000020004" pitchFamily="50" charset="-127"/>
                        <a:sym typeface="Wingdings" panose="05000000000000000000" pitchFamily="2" charset="2"/>
                      </a:rPr>
                      <m:t> </m:t>
                    </m:r>
                    <m:r>
                      <a:rPr lang="ko-KR" altLang="en-US" i="1">
                        <a:latin typeface="Cambria Math" panose="02040503050406030204" pitchFamily="18" charset="0"/>
                        <a:ea typeface="맑은 고딕" panose="020B0503020000020004" pitchFamily="50" charset="-127"/>
                        <a:sym typeface="Wingdings" panose="05000000000000000000" pitchFamily="2" charset="2"/>
                      </a:rPr>
                      <m:t>주</m:t>
                    </m:r>
                  </m:oMath>
                </a14:m>
                <a:r>
                  <a:rPr lang="ko-KR" altLang="en-US" dirty="0">
                    <a:latin typeface="Franklin Gothic Medium" panose="020B0603020102020204" pitchFamily="34" charset="0"/>
                    <a:ea typeface="맑은 고딕" panose="020B0503020000020004" pitchFamily="50" charset="-127"/>
                    <a:sym typeface="Wingdings" panose="05000000000000000000" pitchFamily="2" charset="2"/>
                  </a:rPr>
                  <a:t>기</a:t>
                </a:r>
                <a:r>
                  <a:rPr lang="en-US" altLang="ko-KR" dirty="0">
                    <a:latin typeface="Franklin Gothic Medium" panose="020B0603020102020204" pitchFamily="34" charset="0"/>
                    <a:ea typeface="맑은 고딕" panose="020B0503020000020004" pitchFamily="50" charset="-127"/>
                    <a:sym typeface="Wingdings" panose="05000000000000000000" pitchFamily="2" charset="2"/>
                  </a:rPr>
                  <a:t>(Period)</a:t>
                </a: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D58636EF-7C7F-4C04-8FF1-B58DB8DD50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108" y="3300405"/>
                <a:ext cx="4536504" cy="2664576"/>
              </a:xfrm>
              <a:prstGeom prst="rect">
                <a:avLst/>
              </a:prstGeom>
              <a:blipFill>
                <a:blip r:embed="rId3"/>
                <a:stretch>
                  <a:fillRect l="-1075" b="-205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898563ED-2784-4DBE-ACEE-F17ABE514CEE}"/>
                  </a:ext>
                </a:extLst>
              </p:cNvPr>
              <p:cNvSpPr txBox="1"/>
              <p:nvPr/>
            </p:nvSpPr>
            <p:spPr>
              <a:xfrm>
                <a:off x="2684748" y="2566534"/>
                <a:ext cx="4536504" cy="5593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sym typeface="Wingdings" panose="05000000000000000000" pitchFamily="2" charset="2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sym typeface="Wingdings" panose="05000000000000000000" pitchFamily="2" charset="2"/>
                            </a:rPr>
                            <m:t>Max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sym typeface="Wingdings" panose="05000000000000000000" pitchFamily="2" charset="2"/>
                            </a:rPr>
                            <m:t>𝑖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  <a:ea typeface="맑은 고딕" panose="020B0503020000020004" pitchFamily="50" charset="-127"/>
                          <a:sym typeface="Wingdings" panose="05000000000000000000" pitchFamily="2" charset="2"/>
                        </a:rPr>
                        <m:t> 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sym typeface="Wingdings" panose="05000000000000000000" pitchFamily="2" charset="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sym typeface="Wingdings" panose="05000000000000000000" pitchFamily="2" charset="2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sym typeface="Wingdings" panose="05000000000000000000" pitchFamily="2" charset="2"/>
                                </a:rPr>
                                <m:t>𝑊𝑃𝑃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sym typeface="Wingdings" panose="05000000000000000000" pitchFamily="2" charset="2"/>
                                </a:rPr>
                                <m:t>𝑖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sym typeface="Wingdings" panose="05000000000000000000" pitchFamily="2" charset="2"/>
                                </a:rPr>
                                <m:t>, 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sym typeface="Wingdings" panose="05000000000000000000" pitchFamily="2" charset="2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  <a:ea typeface="맑은 고딕" panose="020B0503020000020004" pitchFamily="50" charset="-127"/>
                          <a:sym typeface="Wingdings" panose="05000000000000000000" pitchFamily="2" charset="2"/>
                        </a:rPr>
                        <m:t> </m:t>
                      </m:r>
                      <m:r>
                        <m:rPr>
                          <m:nor/>
                        </m:rPr>
                        <a:rPr lang="en-US" altLang="ko-KR" b="0" i="0" smtClean="0">
                          <a:latin typeface="Cambria Math" panose="02040503050406030204" pitchFamily="18" charset="0"/>
                          <a:ea typeface="맑은 고딕" panose="020B0503020000020004" pitchFamily="50" charset="-127"/>
                          <a:sym typeface="Wingdings" panose="05000000000000000000" pitchFamily="2" charset="2"/>
                        </a:rPr>
                        <m:t>in</m:t>
                      </m:r>
                      <m:r>
                        <m:rPr>
                          <m:nor/>
                        </m:rPr>
                        <a:rPr lang="en-US" altLang="ko-KR" b="0" i="0" smtClean="0">
                          <a:latin typeface="Cambria Math" panose="02040503050406030204" pitchFamily="18" charset="0"/>
                          <a:ea typeface="맑은 고딕" panose="020B0503020000020004" pitchFamily="50" charset="-127"/>
                          <a:sym typeface="Wingdings" panose="05000000000000000000" pitchFamily="2" charset="2"/>
                        </a:rPr>
                        <m:t> </m:t>
                      </m:r>
                      <m:r>
                        <m:rPr>
                          <m:nor/>
                        </m:rPr>
                        <a:rPr lang="en-US" altLang="ko-KR" b="0" i="0" smtClean="0">
                          <a:latin typeface="Cambria Math" panose="02040503050406030204" pitchFamily="18" charset="0"/>
                          <a:ea typeface="맑은 고딕" panose="020B0503020000020004" pitchFamily="50" charset="-127"/>
                          <a:sym typeface="Wingdings" panose="05000000000000000000" pitchFamily="2" charset="2"/>
                        </a:rPr>
                        <m:t>time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맑은 고딕" panose="020B0503020000020004" pitchFamily="50" charset="-127"/>
                          <a:sym typeface="Wingdings" panose="05000000000000000000" pitchFamily="2" charset="2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맑은 고딕" panose="020B0503020000020004" pitchFamily="50" charset="-127"/>
                          <a:sym typeface="Wingdings" panose="05000000000000000000" pitchFamily="2" charset="2"/>
                        </a:rPr>
                        <m:t>𝑡</m:t>
                      </m:r>
                    </m:oMath>
                  </m:oMathPara>
                </a14:m>
                <a:endParaRPr lang="en-US" altLang="ko-KR" dirty="0">
                  <a:latin typeface="Franklin Gothic Medium" panose="020B0603020102020204" pitchFamily="34" charset="0"/>
                  <a:ea typeface="맑은 고딕" panose="020B0503020000020004" pitchFamily="50" charset="-127"/>
                  <a:sym typeface="Wingdings" panose="05000000000000000000" pitchFamily="2" charset="2"/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898563ED-2784-4DBE-ACEE-F17ABE514C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4748" y="2566534"/>
                <a:ext cx="4536504" cy="5593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D9862C76-DBE7-4AA5-A038-83208AAC9425}"/>
              </a:ext>
            </a:extLst>
          </p:cNvPr>
          <p:cNvSpPr txBox="1"/>
          <p:nvPr/>
        </p:nvSpPr>
        <p:spPr>
          <a:xfrm>
            <a:off x="9247020" y="5704719"/>
            <a:ext cx="510375" cy="4091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/>
              <a:t>t</a:t>
            </a:r>
            <a:endParaRPr lang="ko-KR" altLang="en-US" sz="1200" b="1" dirty="0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15FDBE25-5CD5-4C02-A0F0-4E0F5E0046B4}"/>
              </a:ext>
            </a:extLst>
          </p:cNvPr>
          <p:cNvGrpSpPr/>
          <p:nvPr/>
        </p:nvGrpSpPr>
        <p:grpSpPr>
          <a:xfrm>
            <a:off x="5241032" y="3990679"/>
            <a:ext cx="4536504" cy="1664568"/>
            <a:chOff x="4379649" y="1600315"/>
            <a:chExt cx="4536504" cy="1664568"/>
          </a:xfrm>
        </p:grpSpPr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46ACC8F0-CC9A-4980-BC10-BED223C9E9FF}"/>
                </a:ext>
              </a:extLst>
            </p:cNvPr>
            <p:cNvGrpSpPr/>
            <p:nvPr/>
          </p:nvGrpSpPr>
          <p:grpSpPr>
            <a:xfrm>
              <a:off x="4379649" y="1600315"/>
              <a:ext cx="4536504" cy="1664568"/>
              <a:chOff x="1496616" y="1340768"/>
              <a:chExt cx="4536504" cy="1664568"/>
            </a:xfrm>
          </p:grpSpPr>
          <p:cxnSp>
            <p:nvCxnSpPr>
              <p:cNvPr id="14" name="직선 연결선 13">
                <a:extLst>
                  <a:ext uri="{FF2B5EF4-FFF2-40B4-BE49-F238E27FC236}">
                    <a16:creationId xmlns:a16="http://schemas.microsoft.com/office/drawing/2014/main" id="{C1875190-9579-4EF3-8D49-854A4A574A5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96616" y="2708920"/>
                <a:ext cx="4536504" cy="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직선 연결선 14">
                <a:extLst>
                  <a:ext uri="{FF2B5EF4-FFF2-40B4-BE49-F238E27FC236}">
                    <a16:creationId xmlns:a16="http://schemas.microsoft.com/office/drawing/2014/main" id="{0D50A489-39BD-4886-B591-A976C78D943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784648" y="1340768"/>
                <a:ext cx="0" cy="1664568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E336DB14-852E-4C44-9612-D729F946886A}"/>
                  </a:ext>
                </a:extLst>
              </p:cNvPr>
              <p:cNvSpPr/>
              <p:nvPr/>
            </p:nvSpPr>
            <p:spPr>
              <a:xfrm>
                <a:off x="2288704" y="1700814"/>
                <a:ext cx="185690" cy="1008106"/>
              </a:xfrm>
              <a:prstGeom prst="rect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  <a:latin typeface="Franklin Gothic Medium" panose="020B0603020102020204" pitchFamily="34" charset="0"/>
                </a:endParaRPr>
              </a:p>
            </p:txBody>
          </p:sp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977F28FF-005C-4239-9581-1342DB54A61C}"/>
                  </a:ext>
                </a:extLst>
              </p:cNvPr>
              <p:cNvSpPr/>
              <p:nvPr/>
            </p:nvSpPr>
            <p:spPr>
              <a:xfrm>
                <a:off x="3411080" y="1701780"/>
                <a:ext cx="185687" cy="1008106"/>
              </a:xfrm>
              <a:prstGeom prst="rect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  <a:latin typeface="Franklin Gothic Medium" panose="020B0603020102020204" pitchFamily="34" charset="0"/>
                </a:endParaRPr>
              </a:p>
            </p:txBody>
          </p:sp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8B55EF28-27B1-4050-B9EC-68D16F0DD76D}"/>
                  </a:ext>
                </a:extLst>
              </p:cNvPr>
              <p:cNvSpPr/>
              <p:nvPr/>
            </p:nvSpPr>
            <p:spPr>
              <a:xfrm>
                <a:off x="4536413" y="1700814"/>
                <a:ext cx="185687" cy="1008106"/>
              </a:xfrm>
              <a:prstGeom prst="rect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  <a:latin typeface="Franklin Gothic Medium" panose="020B0603020102020204" pitchFamily="34" charset="0"/>
                </a:endParaRPr>
              </a:p>
            </p:txBody>
          </p:sp>
        </p:grpSp>
        <p:cxnSp>
          <p:nvCxnSpPr>
            <p:cNvPr id="11" name="직선 화살표 연결선 10">
              <a:extLst>
                <a:ext uri="{FF2B5EF4-FFF2-40B4-BE49-F238E27FC236}">
                  <a16:creationId xmlns:a16="http://schemas.microsoft.com/office/drawing/2014/main" id="{77379928-29CE-4905-8A46-FDE477BFDBAE}"/>
                </a:ext>
              </a:extLst>
            </p:cNvPr>
            <p:cNvCxnSpPr>
              <a:cxnSpLocks/>
              <a:stCxn id="16" idx="3"/>
              <a:endCxn id="17" idx="1"/>
            </p:cNvCxnSpPr>
            <p:nvPr/>
          </p:nvCxnSpPr>
          <p:spPr>
            <a:xfrm>
              <a:off x="5357427" y="2464414"/>
              <a:ext cx="936686" cy="966"/>
            </a:xfrm>
            <a:prstGeom prst="straightConnector1">
              <a:avLst/>
            </a:prstGeom>
            <a:ln w="3175">
              <a:solidFill>
                <a:srgbClr val="0000FF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CFCBD73A-7F1D-4011-84D0-84DAB7A81FEA}"/>
                </a:ext>
              </a:extLst>
            </p:cNvPr>
            <p:cNvCxnSpPr>
              <a:cxnSpLocks/>
            </p:cNvCxnSpPr>
            <p:nvPr/>
          </p:nvCxnSpPr>
          <p:spPr>
            <a:xfrm>
              <a:off x="7605133" y="2464414"/>
              <a:ext cx="1049490" cy="0"/>
            </a:xfrm>
            <a:prstGeom prst="straightConnector1">
              <a:avLst/>
            </a:prstGeom>
            <a:ln w="3175">
              <a:solidFill>
                <a:srgbClr val="0000FF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화살표 연결선 12">
              <a:extLst>
                <a:ext uri="{FF2B5EF4-FFF2-40B4-BE49-F238E27FC236}">
                  <a16:creationId xmlns:a16="http://schemas.microsoft.com/office/drawing/2014/main" id="{16585799-4947-41DB-B2F9-1E22E447E375}"/>
                </a:ext>
              </a:extLst>
            </p:cNvPr>
            <p:cNvCxnSpPr>
              <a:cxnSpLocks/>
              <a:stCxn id="17" idx="3"/>
              <a:endCxn id="18" idx="1"/>
            </p:cNvCxnSpPr>
            <p:nvPr/>
          </p:nvCxnSpPr>
          <p:spPr>
            <a:xfrm flipV="1">
              <a:off x="6479800" y="2464414"/>
              <a:ext cx="939646" cy="966"/>
            </a:xfrm>
            <a:prstGeom prst="straightConnector1">
              <a:avLst/>
            </a:prstGeom>
            <a:ln w="3175">
              <a:solidFill>
                <a:srgbClr val="0000FF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14C3CA3-7582-4B57-A5E8-078A491DB94C}"/>
                  </a:ext>
                </a:extLst>
              </p:cNvPr>
              <p:cNvSpPr txBox="1"/>
              <p:nvPr/>
            </p:nvSpPr>
            <p:spPr>
              <a:xfrm>
                <a:off x="6369598" y="4537757"/>
                <a:ext cx="611065" cy="2852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b="1" i="1" smtClean="0"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US" altLang="ko-KR" sz="12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altLang="ko-KR" sz="1200" b="1" i="1" smtClean="0">
                              <a:latin typeface="Cambria Math" panose="02040503050406030204" pitchFamily="18" charset="0"/>
                            </a:rPr>
                            <m:t>,   </m:t>
                          </m:r>
                          <m:r>
                            <a:rPr lang="en-US" altLang="ko-KR" sz="12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altLang="ko-KR" sz="12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12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ko-KR" altLang="en-US" sz="1200" b="1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14C3CA3-7582-4B57-A5E8-078A491DB9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9598" y="4537757"/>
                <a:ext cx="611065" cy="28520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>
            <a:extLst>
              <a:ext uri="{FF2B5EF4-FFF2-40B4-BE49-F238E27FC236}">
                <a16:creationId xmlns:a16="http://schemas.microsoft.com/office/drawing/2014/main" id="{C6DC9AA9-1B27-47F0-AB9B-B6A87EBDDD39}"/>
              </a:ext>
            </a:extLst>
          </p:cNvPr>
          <p:cNvSpPr txBox="1"/>
          <p:nvPr/>
        </p:nvSpPr>
        <p:spPr>
          <a:xfrm>
            <a:off x="4436301" y="4238962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플로우</a:t>
            </a:r>
            <a:r>
              <a:rPr lang="en-US" altLang="ko-KR" b="1" dirty="0"/>
              <a:t> </a:t>
            </a:r>
            <a:r>
              <a:rPr lang="en-US" altLang="ko-KR" b="1" dirty="0" err="1"/>
              <a:t>i</a:t>
            </a:r>
            <a:endParaRPr lang="ko-KR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D48DF0C9-CF77-41AF-B635-9115FCF31BD6}"/>
                  </a:ext>
                </a:extLst>
              </p:cNvPr>
              <p:cNvSpPr txBox="1"/>
              <p:nvPr/>
            </p:nvSpPr>
            <p:spPr>
              <a:xfrm>
                <a:off x="7603362" y="4537757"/>
                <a:ext cx="461986" cy="2852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b="1" i="1" smtClean="0"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US" altLang="ko-KR" sz="12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altLang="ko-KR" sz="1200" b="1" i="1" smtClean="0">
                              <a:latin typeface="Cambria Math" panose="02040503050406030204" pitchFamily="18" charset="0"/>
                            </a:rPr>
                            <m:t>,   </m:t>
                          </m:r>
                          <m:r>
                            <a:rPr lang="en-US" altLang="ko-KR" sz="12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</m:oMath>
                  </m:oMathPara>
                </a14:m>
                <a:endParaRPr lang="ko-KR" altLang="en-US" sz="1200" b="1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D48DF0C9-CF77-41AF-B635-9115FCF31B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3362" y="4537757"/>
                <a:ext cx="461986" cy="28520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16A8DAFE-2BB9-44C9-81AE-FA085F9BE467}"/>
                  </a:ext>
                </a:extLst>
              </p:cNvPr>
              <p:cNvSpPr txBox="1"/>
              <p:nvPr/>
            </p:nvSpPr>
            <p:spPr>
              <a:xfrm>
                <a:off x="8735767" y="4537757"/>
                <a:ext cx="526106" cy="2852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b>
                          <m:r>
                            <a:rPr lang="en-US" altLang="ko-KR" sz="12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altLang="ko-KR" sz="1200" b="1" i="1" smtClean="0">
                              <a:latin typeface="Cambria Math" panose="02040503050406030204" pitchFamily="18" charset="0"/>
                            </a:rPr>
                            <m:t>,   </m:t>
                          </m:r>
                          <m:r>
                            <a:rPr lang="en-US" altLang="ko-KR" sz="12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</m:oMath>
                  </m:oMathPara>
                </a14:m>
                <a:endParaRPr lang="ko-KR" altLang="en-US" sz="1200" b="1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16A8DAFE-2BB9-44C9-81AE-FA085F9BE4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35767" y="4537757"/>
                <a:ext cx="526106" cy="28520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8B8BDF84-5EBE-4CE2-BC5B-DA16BEDE924F}"/>
              </a:ext>
            </a:extLst>
          </p:cNvPr>
          <p:cNvCxnSpPr>
            <a:cxnSpLocks/>
          </p:cNvCxnSpPr>
          <p:nvPr/>
        </p:nvCxnSpPr>
        <p:spPr>
          <a:xfrm>
            <a:off x="9502208" y="4006075"/>
            <a:ext cx="0" cy="1664568"/>
          </a:xfrm>
          <a:prstGeom prst="line">
            <a:avLst/>
          </a:prstGeom>
          <a:ln w="19050">
            <a:solidFill>
              <a:srgbClr val="FF0000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D9CA7C55-89D7-4B04-A207-6308CF01A86B}"/>
                  </a:ext>
                </a:extLst>
              </p:cNvPr>
              <p:cNvSpPr txBox="1"/>
              <p:nvPr/>
            </p:nvSpPr>
            <p:spPr>
              <a:xfrm>
                <a:off x="6996323" y="3613850"/>
                <a:ext cx="663964" cy="2852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b="1" i="1" smtClean="0"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en-US" altLang="ko-KR" sz="12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altLang="ko-KR" sz="1200" b="1" i="1" smtClean="0">
                              <a:latin typeface="Cambria Math" panose="02040503050406030204" pitchFamily="18" charset="0"/>
                            </a:rPr>
                            <m:t>,   </m:t>
                          </m:r>
                          <m:r>
                            <a:rPr lang="en-US" altLang="ko-KR" sz="12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altLang="ko-KR" sz="12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12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ko-KR" sz="1200" b="1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ko-KR" altLang="en-US" sz="1200" b="1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D9CA7C55-89D7-4B04-A207-6308CF01A8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6323" y="3613850"/>
                <a:ext cx="663964" cy="28520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D43BFF9D-D700-440B-B73C-6A7B08BCCC88}"/>
              </a:ext>
            </a:extLst>
          </p:cNvPr>
          <p:cNvCxnSpPr>
            <a:cxnSpLocks/>
          </p:cNvCxnSpPr>
          <p:nvPr/>
        </p:nvCxnSpPr>
        <p:spPr>
          <a:xfrm flipV="1">
            <a:off x="7253765" y="3935869"/>
            <a:ext cx="0" cy="299384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515AF6E4-C34A-49A5-813B-3296DF73B40C}"/>
                  </a:ext>
                </a:extLst>
              </p:cNvPr>
              <p:cNvSpPr txBox="1"/>
              <p:nvPr/>
            </p:nvSpPr>
            <p:spPr>
              <a:xfrm>
                <a:off x="8083918" y="3613850"/>
                <a:ext cx="514885" cy="2852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b="1" i="1" smtClean="0"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en-US" altLang="ko-KR" sz="12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altLang="ko-KR" sz="1200" b="1" i="1" smtClean="0">
                              <a:latin typeface="Cambria Math" panose="02040503050406030204" pitchFamily="18" charset="0"/>
                            </a:rPr>
                            <m:t>,   </m:t>
                          </m:r>
                          <m:r>
                            <a:rPr lang="en-US" altLang="ko-KR" sz="12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  <m:r>
                        <a:rPr lang="en-US" altLang="ko-KR" sz="1200" b="1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ko-KR" altLang="en-US" sz="1200" b="1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515AF6E4-C34A-49A5-813B-3296DF73B4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3918" y="3613850"/>
                <a:ext cx="514885" cy="28520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26B51442-CAD7-4426-9A6D-22A69BD7AF29}"/>
              </a:ext>
            </a:extLst>
          </p:cNvPr>
          <p:cNvCxnSpPr>
            <a:cxnSpLocks/>
          </p:cNvCxnSpPr>
          <p:nvPr/>
        </p:nvCxnSpPr>
        <p:spPr>
          <a:xfrm flipV="1">
            <a:off x="8341360" y="3935869"/>
            <a:ext cx="0" cy="299384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4051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6460"/>
    </mc:Choice>
    <mc:Fallback xmlns="">
      <p:transition spd="slow" advTm="106460"/>
    </mc:Fallback>
  </mc:AlternateContent>
</p:sld>
</file>

<file path=ppt/theme/theme1.xml><?xml version="1.0" encoding="utf-8"?>
<a:theme xmlns:a="http://schemas.openxmlformats.org/drawingml/2006/main" name="1_기본 디자인">
  <a:themeElements>
    <a:clrScheme name="1_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기본 디자인">
  <a:themeElements>
    <a:clrScheme name="2_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_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3_기본 디자인">
  <a:themeElements>
    <a:clrScheme name="3_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3_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3_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디자인 사용자 지정">
  <a:themeElements>
    <a:clrScheme name="디자인 사용자 지정 15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FFFF"/>
      </a:accent1>
      <a:accent2>
        <a:srgbClr val="333399"/>
      </a:accent2>
      <a:accent3>
        <a:srgbClr val="FFFFFF"/>
      </a:accent3>
      <a:accent4>
        <a:srgbClr val="000000"/>
      </a:accent4>
      <a:accent5>
        <a:srgbClr val="FFFFFF"/>
      </a:accent5>
      <a:accent6>
        <a:srgbClr val="2D2D8A"/>
      </a:accent6>
      <a:hlink>
        <a:srgbClr val="CCCCFF"/>
      </a:hlink>
      <a:folHlink>
        <a:srgbClr val="B2B2B2"/>
      </a:folHlink>
    </a:clrScheme>
    <a:fontScheme name="디자인 사용자 지정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디자인 사용자 지정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2D2D8A"/>
        </a:accent6>
        <a:hlink>
          <a:srgbClr val="CCCCFF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1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2D2D8A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8_기본 디자인">
  <a:themeElements>
    <a:clrScheme name="8_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8_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CBCBCB"/>
        </a:solidFill>
        <a:ln>
          <a:solidFill>
            <a:srgbClr val="787A7D"/>
          </a:solidFill>
        </a:ln>
      </a:spPr>
      <a:bodyPr rtlCol="0" anchor="ctr"/>
      <a:lstStyle>
        <a:defPPr algn="ctr">
          <a:defRPr dirty="0" smtClean="0">
            <a:solidFill>
              <a:schemeClr val="tx1"/>
            </a:solidFill>
            <a:latin typeface="Franklin Gothic Medium" panose="020B0603020102020204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solidFill>
            <a:schemeClr val="tx1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8_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8_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8_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8_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8_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8_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8_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1_디자인 사용자 지정">
  <a:themeElements>
    <a:clrScheme name="1_디자인 사용자 지정 15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FFFF"/>
      </a:accent1>
      <a:accent2>
        <a:srgbClr val="333399"/>
      </a:accent2>
      <a:accent3>
        <a:srgbClr val="FFFFFF"/>
      </a:accent3>
      <a:accent4>
        <a:srgbClr val="000000"/>
      </a:accent4>
      <a:accent5>
        <a:srgbClr val="FFFFFF"/>
      </a:accent5>
      <a:accent6>
        <a:srgbClr val="2D2D8A"/>
      </a:accent6>
      <a:hlink>
        <a:srgbClr val="CCCCFF"/>
      </a:hlink>
      <a:folHlink>
        <a:srgbClr val="B2B2B2"/>
      </a:folHlink>
    </a:clrScheme>
    <a:fontScheme name="1_디자인 사용자 지정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디자인 사용자 지정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2D2D8A"/>
        </a:accent6>
        <a:hlink>
          <a:srgbClr val="CCCCFF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1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2D2D8A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2_디자인 사용자 지정">
  <a:themeElements>
    <a:clrScheme name="2_디자인 사용자 지정 15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FFFF"/>
      </a:accent1>
      <a:accent2>
        <a:srgbClr val="333399"/>
      </a:accent2>
      <a:accent3>
        <a:srgbClr val="FFFFFF"/>
      </a:accent3>
      <a:accent4>
        <a:srgbClr val="000000"/>
      </a:accent4>
      <a:accent5>
        <a:srgbClr val="FFFFFF"/>
      </a:accent5>
      <a:accent6>
        <a:srgbClr val="2D2D8A"/>
      </a:accent6>
      <a:hlink>
        <a:srgbClr val="CCCCFF"/>
      </a:hlink>
      <a:folHlink>
        <a:srgbClr val="B2B2B2"/>
      </a:folHlink>
    </a:clrScheme>
    <a:fontScheme name="2_디자인 사용자 지정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디자인 사용자 지정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디자인 사용자 지정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디자인 사용자 지정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디자인 사용자 지정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디자인 사용자 지정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디자인 사용자 지정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디자인 사용자 지정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디자인 사용자 지정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디자인 사용자 지정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디자인 사용자 지정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디자인 사용자 지정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디자인 사용자 지정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디자인 사용자 지정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디자인 사용자 지정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2D2D8A"/>
        </a:accent6>
        <a:hlink>
          <a:srgbClr val="CCCCFF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디자인 사용자 지정 1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2D2D8A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17083</TotalTime>
  <Words>1559</Words>
  <Application>Microsoft Office PowerPoint</Application>
  <PresentationFormat>A4 용지(210x297mm)</PresentationFormat>
  <Paragraphs>459</Paragraphs>
  <Slides>18</Slides>
  <Notes>12</Notes>
  <HiddenSlides>2</HiddenSlides>
  <MMClips>0</MMClips>
  <ScaleCrop>false</ScaleCrop>
  <HeadingPairs>
    <vt:vector size="8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7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35" baseType="lpstr">
      <vt:lpstr>굴림</vt:lpstr>
      <vt:lpstr>맑은 고딕</vt:lpstr>
      <vt:lpstr>맑은 고딕</vt:lpstr>
      <vt:lpstr>Arial</vt:lpstr>
      <vt:lpstr>Cambria Math</vt:lpstr>
      <vt:lpstr>Franklin Gothic Medium</vt:lpstr>
      <vt:lpstr>Times New Roman</vt:lpstr>
      <vt:lpstr>Trebuchet MS</vt:lpstr>
      <vt:lpstr>Wingdings</vt:lpstr>
      <vt:lpstr>1_기본 디자인</vt:lpstr>
      <vt:lpstr>2_기본 디자인</vt:lpstr>
      <vt:lpstr>3_기본 디자인</vt:lpstr>
      <vt:lpstr>디자인 사용자 지정</vt:lpstr>
      <vt:lpstr>8_기본 디자인</vt:lpstr>
      <vt:lpstr>1_디자인 사용자 지정</vt:lpstr>
      <vt:lpstr>2_디자인 사용자 지정</vt:lpstr>
      <vt:lpstr>Image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skns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원종서</dc:creator>
  <cp:lastModifiedBy>고형용</cp:lastModifiedBy>
  <cp:revision>719</cp:revision>
  <cp:lastPrinted>2019-08-06T03:13:21Z</cp:lastPrinted>
  <dcterms:created xsi:type="dcterms:W3CDTF">2010-12-13T03:55:55Z</dcterms:created>
  <dcterms:modified xsi:type="dcterms:W3CDTF">2019-08-06T04:08:44Z</dcterms:modified>
</cp:coreProperties>
</file>