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82" d="100"/>
          <a:sy n="82" d="100"/>
        </p:scale>
        <p:origin x="-1570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9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2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0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A0D8-1263-46F9-81BE-3E9ADE6A7D5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8730-827E-4372-BCF3-391FCD612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Splash &amp; </a:t>
            </a:r>
            <a:r>
              <a:rPr lang="en-US" altLang="ko-KR" b="1" dirty="0" smtClean="0"/>
              <a:t>Main View</a:t>
            </a:r>
            <a:endParaRPr lang="ko-KR" altLang="en-US" b="1" dirty="0"/>
          </a:p>
        </p:txBody>
      </p:sp>
      <p:pic>
        <p:nvPicPr>
          <p:cNvPr id="1027" name="Picture 3" descr="C:\Users\82106\Desktop\Moment-projec\Moment (2)\00.문서자료\Moment어플2\KakaoTalk_20200813_1526382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90" y="921331"/>
            <a:ext cx="2520280" cy="5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82106\Desktop\Moment-projec\Moment (2)\00.문서자료\Moment어플2\KakaoTalk_20200813_15252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21331"/>
            <a:ext cx="2530624" cy="562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Category</a:t>
            </a:r>
            <a:r>
              <a:rPr lang="en-US" altLang="ko-KR" b="1" dirty="0" smtClean="0"/>
              <a:t> View (Best/Panorama)</a:t>
            </a:r>
            <a:endParaRPr lang="ko-KR" altLang="en-US" b="1" dirty="0"/>
          </a:p>
        </p:txBody>
      </p:sp>
      <p:pic>
        <p:nvPicPr>
          <p:cNvPr id="2051" name="Picture 3" descr="C:\Users\82106\Desktop\Moment-projec\Moment (2)\00.문서자료\Moment어플2\KakaoTalk_20200813_152521000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00" y="980728"/>
            <a:ext cx="2592288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82106\Desktop\Moment-projec\Moment (2)\00.문서자료\Moment어플2\KakaoTalk_20200813_152521000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728"/>
            <a:ext cx="2606892" cy="57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Category View(</a:t>
            </a:r>
            <a:r>
              <a:rPr lang="ko-KR" altLang="en-US" b="1" dirty="0" err="1" smtClean="0"/>
              <a:t>내주변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074" name="Picture 2" descr="C:\Users\82106\Desktop\Moment-projec\Moment (2)\00.문서자료\Moment어플2\KakaoTalk_20200813_152521000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33264"/>
            <a:ext cx="2656638" cy="59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82106\Desktop\Moment-projec\Moment (2)\00.문서자료\Moment어플2\KakaoTalk_20200813_152521000_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33263"/>
            <a:ext cx="2664296" cy="5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/>
              <a:t>Navigation View (</a:t>
            </a:r>
            <a:r>
              <a:rPr lang="ko-KR" altLang="en-US" b="1" dirty="0" smtClean="0"/>
              <a:t>로그인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비로그인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098" name="Picture 2" descr="C:\Users\82106\Desktop\Moment-projec\Moment (2)\00.문서자료\Moment어플2\KakaoTalk_20200813_152521000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09836"/>
            <a:ext cx="2721674" cy="60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82106\Desktop\Moment-projec\Moment (2)\00.문서자료\Moment어플2\KakaoTalk_20200813_152521000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09836"/>
            <a:ext cx="2721674" cy="60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Login &amp; </a:t>
            </a:r>
            <a:r>
              <a:rPr lang="en-US" altLang="ko-KR" b="1" dirty="0" err="1" smtClean="0"/>
              <a:t>SignUp</a:t>
            </a:r>
            <a:r>
              <a:rPr lang="en-US" altLang="ko-KR" b="1" dirty="0" smtClean="0"/>
              <a:t> View</a:t>
            </a:r>
            <a:endParaRPr lang="ko-KR" altLang="en-US" b="1" dirty="0"/>
          </a:p>
        </p:txBody>
      </p:sp>
      <p:pic>
        <p:nvPicPr>
          <p:cNvPr id="5122" name="Picture 2" descr="C:\Users\82106\Desktop\Moment-projec\Moment (2)\00.문서자료\Moment어플2\KakaoTalk_20200813_152521000_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19"/>
            <a:ext cx="2664296" cy="5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82106\Desktop\Moment-projec\Moment (2)\00.문서자료\Moment어플2\KakaoTalk_20200813_152521000_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19"/>
            <a:ext cx="2664296" cy="5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Post View (+Location Setting)</a:t>
            </a:r>
            <a:endParaRPr lang="ko-KR" altLang="en-US" b="1" dirty="0"/>
          </a:p>
        </p:txBody>
      </p:sp>
      <p:pic>
        <p:nvPicPr>
          <p:cNvPr id="6147" name="Picture 3" descr="C:\Users\82106\Desktop\Moment-projec\Moment (2)\00.문서자료\Moment어플2\KakaoTalk_20200813_152521000_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23728"/>
            <a:ext cx="2664296" cy="59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82106\Desktop\Moment-projec\Moment (2)\00.문서자료\Moment어플2\KakaoTalk_20200813_152521000_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36710"/>
            <a:ext cx="2664296" cy="59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82106\Desktop\Moment-projec\Moment (2)\00.문서자료\Moment어플2\KakaoTalk_20200813_152521000_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3728"/>
            <a:ext cx="2664296" cy="59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Post Modify View</a:t>
            </a:r>
            <a:endParaRPr lang="ko-KR" altLang="en-US" b="1" dirty="0"/>
          </a:p>
        </p:txBody>
      </p:sp>
      <p:pic>
        <p:nvPicPr>
          <p:cNvPr id="9218" name="Picture 2" descr="C:\Users\82106\Desktop\Moment-projec\Moment (2)\00.문서자료\Moment어플2\KakaoTalk_20200813_152521000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1"/>
            <a:ext cx="2664296" cy="59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82106\Desktop\Moment-projec\Moment (2)\00.문서자료\Moment어플2\KakaoTalk_20200813_152521000_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1"/>
            <a:ext cx="2664296" cy="59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smtClean="0"/>
              <a:t>Search View</a:t>
            </a:r>
            <a:endParaRPr lang="ko-KR" altLang="en-US" b="1" dirty="0"/>
          </a:p>
        </p:txBody>
      </p:sp>
      <p:pic>
        <p:nvPicPr>
          <p:cNvPr id="7170" name="Picture 2" descr="C:\Users\82106\Desktop\Moment-projec\Moment (2)\00.문서자료\Moment어플2\KakaoTalk_20200813_1537111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60625"/>
            <a:ext cx="2681841" cy="59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82106\Desktop\Moment-projec\Moment (2)\00.문서자료\Moment어플2\KakaoTalk_20200813_153711139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60625"/>
            <a:ext cx="2664296" cy="5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194" y="1"/>
            <a:ext cx="8915806" cy="836711"/>
          </a:xfrm>
        </p:spPr>
        <p:txBody>
          <a:bodyPr/>
          <a:lstStyle/>
          <a:p>
            <a:pPr algn="l"/>
            <a:r>
              <a:rPr lang="en-US" altLang="ko-KR" b="1" dirty="0" err="1" smtClean="0"/>
              <a:t>Pano</a:t>
            </a:r>
            <a:r>
              <a:rPr lang="en-US" altLang="ko-KR" b="1" dirty="0" smtClean="0"/>
              <a:t> / VR View</a:t>
            </a:r>
            <a:endParaRPr lang="ko-KR" altLang="en-US" b="1" dirty="0"/>
          </a:p>
        </p:txBody>
      </p:sp>
      <p:pic>
        <p:nvPicPr>
          <p:cNvPr id="8194" name="Picture 2" descr="C:\Users\82106\Desktop\Moment-projec\Moment (2)\00.문서자료\Moment어플2\KakaoTalk_20200813_152521000_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1"/>
            <a:ext cx="2664296" cy="59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82106\Desktop\Moment-projec\Moment (2)\00.문서자료\Moment어플2\KakaoTalk_20200813_152521000_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1"/>
            <a:ext cx="2664296" cy="59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Splash &amp; Main View</vt:lpstr>
      <vt:lpstr>Category View (Best/Panorama)</vt:lpstr>
      <vt:lpstr>Category View(내주변)</vt:lpstr>
      <vt:lpstr>Navigation View (로그인/비로그인)</vt:lpstr>
      <vt:lpstr>Login &amp; SignUp View</vt:lpstr>
      <vt:lpstr>Post View (+Location Setting)</vt:lpstr>
      <vt:lpstr>Post Modify View</vt:lpstr>
      <vt:lpstr>Search View</vt:lpstr>
      <vt:lpstr>Pano / VR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821068660365</dc:creator>
  <cp:lastModifiedBy>821068660365</cp:lastModifiedBy>
  <cp:revision>13</cp:revision>
  <dcterms:created xsi:type="dcterms:W3CDTF">2020-08-13T06:07:09Z</dcterms:created>
  <dcterms:modified xsi:type="dcterms:W3CDTF">2020-08-13T06:42:15Z</dcterms:modified>
</cp:coreProperties>
</file>