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6"/>
  </p:notesMasterIdLst>
  <p:sldIdLst>
    <p:sldId id="256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494324" y="576528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</a:t>
            </a:r>
            <a:r>
              <a:rPr lang="en-US" sz="4000" b="1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10</a:t>
            </a:r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 </a:t>
            </a:r>
            <a:r>
              <a:rPr lang="en-US" altLang="zh-TW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28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10/28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status(1/2)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Initialized PEIM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Some necessary inc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lude need take care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err="1"/>
              <a:t>PiPei</a:t>
            </a:r>
            <a:endParaRPr lang="en-US" altLang="zh-TW" dirty="0"/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err="1"/>
              <a:t>PeiServicesLib</a:t>
            </a:r>
            <a:endParaRPr lang="en-US" altLang="zh-TW" dirty="0"/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err="1"/>
              <a:t>PeimEntryPoint</a:t>
            </a:r>
            <a:endParaRPr lang="en-US" altLang="zh-TW" dirty="0"/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altLang="zh-TW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It should add in </a:t>
            </a:r>
            <a:r>
              <a:rPr lang="en-US" altLang="zh-TW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fdf</a:t>
            </a: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for loadable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1" y="3593305"/>
            <a:ext cx="7800975" cy="1504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33</Words>
  <Application>Microsoft Office PowerPoint</Application>
  <PresentationFormat>如螢幕大小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Calibri (Body)</vt:lpstr>
      <vt:lpstr>MS PGothic</vt:lpstr>
      <vt:lpstr>新細明體</vt:lpstr>
      <vt:lpstr>Arial</vt:lpstr>
      <vt:lpstr>Calibri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37</cp:revision>
  <dcterms:modified xsi:type="dcterms:W3CDTF">2019-10-28T09:59:33Z</dcterms:modified>
</cp:coreProperties>
</file>