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6"/>
  </p:notesMasterIdLst>
  <p:sldIdLst>
    <p:sldId id="256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494324" y="576528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</a:t>
            </a:r>
            <a:r>
              <a:rPr lang="en-US" sz="4000" b="1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10</a:t>
            </a:r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 </a:t>
            </a:r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15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10/15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1" i="0" u="none" strike="noStrike" cap="none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status(1/1)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Adding protocol for DXE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driver 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Prepare folder and file for install and locate DXE driver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basic age, name, high, API </a:t>
            </a:r>
            <a:r>
              <a:rPr lang="en-US" altLang="zh-TW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 in protocol </a:t>
            </a:r>
            <a:r>
              <a:rPr lang="en-US" altLang="zh-TW" smtClean="0">
                <a:latin typeface="Times New Roman"/>
                <a:ea typeface="Times New Roman"/>
                <a:cs typeface="Times New Roman"/>
                <a:sym typeface="Times New Roman"/>
              </a:rPr>
              <a:t>for use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Next plan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Done the install and locate for each driver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Done the protocol function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inf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for complete DXE driver module 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ct val="1000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65</Words>
  <Application>Microsoft Office PowerPoint</Application>
  <PresentationFormat>如螢幕大小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24</cp:revision>
  <dcterms:modified xsi:type="dcterms:W3CDTF">2019-10-15T10:21:31Z</dcterms:modified>
</cp:coreProperties>
</file>