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7"/>
  </p:notesMasterIdLst>
  <p:sldIdLst>
    <p:sldId id="256" r:id="rId4"/>
    <p:sldId id="258" r:id="rId5"/>
    <p:sldId id="259" r:id="rId6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5F2F88-AAB8-46D5-9E92-74BF99A933DE}">
  <a:tblStyle styleId="{CD5F2F88-AAB8-46D5-9E92-74BF99A933D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4925" cy="38338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76900" cy="460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sldNum" idx="3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1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7328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170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9773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05947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3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0292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6425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0" y="6553200"/>
            <a:ext cx="56435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260350"/>
            <a:ext cx="1562099" cy="4762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450" y="6324600"/>
            <a:ext cx="4381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628650" y="6381750"/>
            <a:ext cx="3027362" cy="2460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</a:pPr>
            <a:r>
              <a:rPr lang="en-US"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Save the earth… Please print out only when necessary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4800" y="2638425"/>
            <a:ext cx="8531224" cy="93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04800" y="3644900"/>
            <a:ext cx="8531224" cy="1685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03225"/>
            <a:ext cx="2160586" cy="1300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562600" y="6172200"/>
            <a:ext cx="32766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494324" y="5765280"/>
            <a:ext cx="4338636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22160" y="5067360"/>
            <a:ext cx="7765920" cy="13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EDK2 Training report - </a:t>
            </a:r>
            <a:r>
              <a:rPr lang="en-US" sz="4000" b="1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10</a:t>
            </a:r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 15</a:t>
            </a:r>
            <a:endParaRPr lang="en-US" sz="4000" b="1" strike="noStrike" spc="-1" dirty="0" smtClean="0">
              <a:latin typeface="Arial"/>
            </a:endParaRPr>
          </a:p>
          <a:p>
            <a:r>
              <a:rPr lang="en-US" sz="16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SW2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562720" y="6172200"/>
            <a:ext cx="3270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201</a:t>
            </a:r>
            <a:r>
              <a:rPr lang="en-US" altLang="zh-TW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9</a:t>
            </a:r>
            <a:r>
              <a:rPr lang="en-US" sz="1000" b="0" strike="noStrike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altLang="zh-TW" sz="1000" spc="-1" dirty="0" smtClean="0">
                <a:solidFill>
                  <a:srgbClr val="999999"/>
                </a:solidFill>
                <a:latin typeface="Calibri (Body)"/>
                <a:ea typeface="MS PGothic"/>
              </a:rPr>
              <a:t>10/15</a:t>
            </a:r>
          </a:p>
        </p:txBody>
      </p:sp>
      <p:sp>
        <p:nvSpPr>
          <p:cNvPr id="13" name="CustomShape 3"/>
          <p:cNvSpPr/>
          <p:nvPr/>
        </p:nvSpPr>
        <p:spPr>
          <a:xfrm>
            <a:off x="4500720" y="5791320"/>
            <a:ext cx="4332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999999"/>
                </a:solidFill>
                <a:latin typeface="Arial"/>
                <a:ea typeface="MS PGothic"/>
              </a:rPr>
              <a:t>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718920" y="5976000"/>
            <a:ext cx="161352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669900"/>
                </a:solidFill>
                <a:latin typeface="Calibri"/>
                <a:ea typeface="Times New Roman"/>
              </a:rPr>
              <a:t>Bruce_Wang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Daily </a:t>
            </a: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status(1/2)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Done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install and locate for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DXE driver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ct val="1000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81676" y="6615906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i="0" u="none" dirty="0" smtClean="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3614" b="1405"/>
          <a:stretch/>
        </p:blipFill>
        <p:spPr>
          <a:xfrm>
            <a:off x="1882508" y="1364226"/>
            <a:ext cx="4408045" cy="5479026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 flipV="1">
            <a:off x="1858297" y="1637071"/>
            <a:ext cx="2669458" cy="73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850923" y="1894539"/>
            <a:ext cx="213851" cy="2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850460" y="4450926"/>
            <a:ext cx="213851" cy="2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850459" y="5023655"/>
            <a:ext cx="213851" cy="2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1882508" y="4556462"/>
            <a:ext cx="2365027" cy="216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Daily </a:t>
            </a: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status(2/2)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Install value after locate change will not load default after reload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APP can load protocol for use after </a:t>
            </a: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install protocol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Next Plan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Add API for use in DXE driver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81676" y="6615906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dirty="0">
                <a:solidFill>
                  <a:srgbClr val="555555"/>
                </a:solidFill>
              </a:rPr>
              <a:t>2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11474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55</Words>
  <Application>Microsoft Office PowerPoint</Application>
  <PresentationFormat>如螢幕大小 (4:3)</PresentationFormat>
  <Paragraphs>20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MS PGothic</vt:lpstr>
      <vt:lpstr>新細明體</vt:lpstr>
      <vt:lpstr>Arial</vt:lpstr>
      <vt:lpstr>Calibri</vt:lpstr>
      <vt:lpstr>Calibri (Body)</vt:lpstr>
      <vt:lpstr>Times New Roman</vt:lpstr>
      <vt:lpstr>Wingdings</vt:lpstr>
      <vt:lpstr>POI_THEME_TEMPLATE_DESIGN</vt:lpstr>
      <vt:lpstr>POI_THEME_TEMPLATE_DESIGN</vt:lpstr>
      <vt:lpstr>POI_THEME_TEMPLATE_DESIGN</vt:lpstr>
      <vt:lpstr>PowerPoint 簡報</vt:lpstr>
      <vt:lpstr> Daily status(1/2)</vt:lpstr>
      <vt:lpstr> Daily status(2/2)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Wang. Bruce (LKE)</cp:lastModifiedBy>
  <cp:revision>32</cp:revision>
  <dcterms:modified xsi:type="dcterms:W3CDTF">2019-10-16T10:41:16Z</dcterms:modified>
</cp:coreProperties>
</file>