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  <p:sldMasterId id="2147483654" r:id="rId2"/>
    <p:sldMasterId id="2147483655" r:id="rId3"/>
  </p:sldMasterIdLst>
  <p:notesMasterIdLst>
    <p:notesMasterId r:id="rId7"/>
  </p:notesMasterIdLst>
  <p:sldIdLst>
    <p:sldId id="256" r:id="rId4"/>
    <p:sldId id="258" r:id="rId5"/>
    <p:sldId id="259" r:id="rId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5F2F88-AAB8-46D5-9E92-74BF99A933DE}">
  <a:tblStyle styleId="{CD5F2F88-AAB8-46D5-9E92-74BF99A933DE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hape 4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5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6"/>
          <p:cNvSpPr/>
          <p:nvPr/>
        </p:nvSpPr>
        <p:spPr>
          <a:xfrm>
            <a:off x="0" y="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4925" cy="38338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60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76900" cy="46021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0" y="9721850"/>
            <a:ext cx="3076574" cy="5111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sldNum" idx="3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fld id="{00000000-1234-1234-1234-123412341234}" type="slidenum"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1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73284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0717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297734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300" b="1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11/11/16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3399" cy="508000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lIns="99000" tIns="49675" rIns="99000" bIns="496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39801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313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029200"/>
            <a:ext cx="9144000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dt" idx="10"/>
          </p:nvPr>
        </p:nvSpPr>
        <p:spPr>
          <a:xfrm>
            <a:off x="5562600" y="6172200"/>
            <a:ext cx="3273425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ftr" idx="11"/>
          </p:nvPr>
        </p:nvSpPr>
        <p:spPr>
          <a:xfrm>
            <a:off x="4500562" y="5791200"/>
            <a:ext cx="4335461" cy="3778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i="0" u="none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8226425" cy="1141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604962"/>
            <a:ext cx="8226425" cy="4522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3200" b="0" i="0" u="none" strike="noStrike" cap="none">
                <a:solidFill>
                  <a:srgbClr val="73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1957386" y="274637"/>
            <a:ext cx="6954837" cy="428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07424" cy="52847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1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55555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152400" y="6553200"/>
            <a:ext cx="5643561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781800" y="6553200"/>
            <a:ext cx="2130424" cy="36195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fld id="{00000000-1234-1234-1234-123412341234}" type="slidenum">
              <a:rPr lang="en-US" sz="2400" b="1" i="0" u="none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75" y="260350"/>
            <a:ext cx="1562099" cy="47624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Shape 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1450" y="6324600"/>
            <a:ext cx="438150" cy="360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/>
        </p:nvSpPr>
        <p:spPr>
          <a:xfrm>
            <a:off x="628650" y="6381750"/>
            <a:ext cx="3027362" cy="246062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Calibri"/>
              <a:buNone/>
            </a:pPr>
            <a:r>
              <a:rPr lang="en-US" sz="1000" b="1" i="0" u="none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Save the earth… Please print out only when necessary</a:t>
            </a:r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04800" y="2638425"/>
            <a:ext cx="8531224" cy="931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 i="0" u="none" strike="noStrike" cap="none">
                <a:solidFill>
                  <a:srgbClr val="70AC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04800" y="3644900"/>
            <a:ext cx="8531224" cy="16859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34290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 sz="2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28575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1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1E1E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3D3D3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429000" marR="0" lvl="6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00600" marR="0" lvl="7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6629400" marR="0" lvl="8" indent="-228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5C5C5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Shape 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03225"/>
            <a:ext cx="2160586" cy="130016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5562600" y="6172200"/>
            <a:ext cx="3276600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4500562" y="5791200"/>
            <a:ext cx="4338636" cy="381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22160" y="5067360"/>
            <a:ext cx="7765920" cy="13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40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EDK2 Training report - </a:t>
            </a:r>
            <a:r>
              <a:rPr lang="en-US" sz="4000" b="1" strike="noStrike" cap="all" spc="-1" smtClean="0">
                <a:solidFill>
                  <a:srgbClr val="70AC28"/>
                </a:solidFill>
                <a:latin typeface="Calibri"/>
                <a:ea typeface="新細明體"/>
              </a:rPr>
              <a:t>09 </a:t>
            </a:r>
            <a:r>
              <a:rPr lang="en-US" sz="4000" b="1" strike="noStrike" cap="all" spc="-1" smtClean="0">
                <a:solidFill>
                  <a:srgbClr val="70AC28"/>
                </a:solidFill>
                <a:latin typeface="Calibri"/>
                <a:ea typeface="新細明體"/>
              </a:rPr>
              <a:t>23</a:t>
            </a:r>
            <a:endParaRPr lang="en-US" sz="4000" b="1" strike="noStrike" spc="-1" dirty="0" smtClean="0">
              <a:latin typeface="Arial"/>
            </a:endParaRPr>
          </a:p>
          <a:p>
            <a:r>
              <a:rPr lang="en-US" sz="1600" b="1" strike="noStrike" cap="all" spc="-1" dirty="0" smtClean="0">
                <a:solidFill>
                  <a:srgbClr val="70AC28"/>
                </a:solidFill>
                <a:latin typeface="Calibri"/>
                <a:ea typeface="新細明體"/>
              </a:rPr>
              <a:t>SW2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5562720" y="6172200"/>
            <a:ext cx="3270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r>
              <a:rPr lang="en-US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201</a:t>
            </a:r>
            <a:r>
              <a:rPr lang="en-US" altLang="zh-TW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9</a:t>
            </a:r>
            <a:r>
              <a:rPr lang="en-US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altLang="zh-TW" sz="1000" spc="-1" smtClean="0">
                <a:solidFill>
                  <a:srgbClr val="999999"/>
                </a:solidFill>
                <a:latin typeface="Calibri (Body)"/>
                <a:ea typeface="MS PGothic"/>
              </a:rPr>
              <a:t>09</a:t>
            </a:r>
            <a:r>
              <a:rPr lang="en-US" sz="1000" b="0" strike="noStrike" spc="-1" smtClean="0">
                <a:solidFill>
                  <a:srgbClr val="999999"/>
                </a:solidFill>
                <a:latin typeface="Calibri (Body)"/>
                <a:ea typeface="MS PGothic"/>
              </a:rPr>
              <a:t>/</a:t>
            </a:r>
            <a:r>
              <a:rPr lang="en-US" sz="1000" spc="-1" smtClean="0">
                <a:solidFill>
                  <a:srgbClr val="999999"/>
                </a:solidFill>
                <a:latin typeface="Calibri (Body)"/>
                <a:ea typeface="MS PGothic"/>
              </a:rPr>
              <a:t>23</a:t>
            </a:r>
            <a:endParaRPr lang="en-US" altLang="zh-TW" sz="1000" spc="-1" dirty="0" smtClean="0">
              <a:solidFill>
                <a:srgbClr val="999999"/>
              </a:solidFill>
              <a:latin typeface="Calibri (Body)"/>
              <a:ea typeface="MS PGothic"/>
            </a:endParaRPr>
          </a:p>
          <a:p>
            <a:pPr algn="r">
              <a:lnSpc>
                <a:spcPct val="100000"/>
              </a:lnSpc>
            </a:pPr>
            <a:endParaRPr lang="en-US" sz="1000" b="0" strike="noStrike" spc="-1" dirty="0"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00720" y="5791320"/>
            <a:ext cx="4332240" cy="37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999999"/>
                </a:solidFill>
                <a:latin typeface="Arial"/>
                <a:ea typeface="MS PGothic"/>
              </a:rPr>
              <a:t> </a:t>
            </a:r>
            <a:endParaRPr lang="en-US" sz="1000" b="0" strike="noStrike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718920" y="5976000"/>
            <a:ext cx="1613520" cy="34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err="1">
                <a:solidFill>
                  <a:srgbClr val="669900"/>
                </a:solidFill>
                <a:latin typeface="Calibri"/>
                <a:ea typeface="Times New Roman"/>
              </a:rPr>
              <a:t>Bruce_Wang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status(1/2)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Successful load .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efi</a:t>
            </a: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 and show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hellowold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Can’t print string as define, it only show last alpha.</a:t>
            </a: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altLang="zh-TW" sz="1400" dirty="0" smtClean="0">
                <a:solidFill>
                  <a:schemeClr val="bg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spend some time to study</a:t>
            </a:r>
          </a:p>
          <a:p>
            <a:pPr lvl="3">
              <a:buSzPct val="100000"/>
              <a:buFont typeface="Wingdings" panose="05000000000000000000" pitchFamily="2" charset="2"/>
              <a:buChar char="Ø"/>
            </a:pPr>
            <a:r>
              <a:rPr lang="en-US" altLang="zh-TW" sz="1200" dirty="0" smtClean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L to change define to string</a:t>
            </a:r>
          </a:p>
          <a:p>
            <a:pPr marL="914400" lvl="2" indent="0">
              <a:buSzPct val="100000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ct val="100000"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Try to print string by </a:t>
            </a:r>
            <a:r>
              <a:rPr lang="en-US" sz="24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pcd</a:t>
            </a:r>
            <a:endParaRPr lang="en-US" sz="24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control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pcd</a:t>
            </a: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Add condition to 2 different print case 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20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dsc</a:t>
            </a:r>
            <a:r>
              <a:rPr lang="en-US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 to re define print string </a:t>
            </a:r>
            <a:r>
              <a:rPr lang="en-US" sz="2000" smtClean="0">
                <a:latin typeface="Times New Roman"/>
                <a:ea typeface="Times New Roman"/>
                <a:cs typeface="Times New Roman"/>
                <a:sym typeface="Times New Roman"/>
              </a:rPr>
              <a:t>value </a:t>
            </a:r>
            <a:endParaRPr lang="en-US" sz="200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r>
              <a:rPr lang="en-US" sz="1800" smtClean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 define </a:t>
            </a:r>
            <a:r>
              <a:rPr lang="en-US" altLang="zh-TW">
                <a:solidFill>
                  <a:srgbClr val="FF0000"/>
                </a:solidFill>
              </a:rPr>
              <a:t>PcdHelloWorldPrintString </a:t>
            </a:r>
            <a:r>
              <a:rPr lang="en-US" altLang="zh-TW">
                <a:solidFill>
                  <a:srgbClr val="FF0000"/>
                </a:solidFill>
              </a:rPr>
              <a:t>into </a:t>
            </a:r>
            <a:r>
              <a:rPr lang="en-US" altLang="zh-TW">
                <a:solidFill>
                  <a:srgbClr val="FF0000"/>
                </a:solidFill>
              </a:rPr>
              <a:t>PcdsDynamic can’t  re </a:t>
            </a:r>
            <a:r>
              <a:rPr lang="en-US" altLang="zh-TW">
                <a:solidFill>
                  <a:srgbClr val="FF0000"/>
                </a:solidFill>
              </a:rPr>
              <a:t>define </a:t>
            </a:r>
            <a:r>
              <a:rPr lang="en-US" altLang="zh-TW" smtClean="0">
                <a:solidFill>
                  <a:srgbClr val="FF0000"/>
                </a:solidFill>
              </a:rPr>
              <a:t>by dsc </a:t>
            </a:r>
            <a:r>
              <a:rPr lang="en-US" altLang="zh-TW">
                <a:solidFill>
                  <a:srgbClr val="FF0000"/>
                </a:solidFill>
              </a:rPr>
              <a:t>PcdsDynamicDefault</a:t>
            </a:r>
            <a:endParaRPr lang="en-US" altLang="zh-TW">
              <a:solidFill>
                <a:srgbClr val="FF0000"/>
              </a:solidFill>
            </a:endParaRPr>
          </a:p>
          <a:p>
            <a:pPr lvl="2">
              <a:buSzPct val="100000"/>
              <a:buFont typeface="Wingdings" panose="05000000000000000000" pitchFamily="2" charset="2"/>
              <a:buChar char="Ø"/>
            </a:pPr>
            <a:endParaRPr lang="en-US" sz="18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6" y="6615906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3"/>
          <a:srcRect b="8524"/>
          <a:stretch/>
        </p:blipFill>
        <p:spPr>
          <a:xfrm>
            <a:off x="0" y="5223229"/>
            <a:ext cx="9144000" cy="139267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386" y="2260010"/>
            <a:ext cx="2105025" cy="8477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1957386" y="17461"/>
            <a:ext cx="6958012" cy="947737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AC28"/>
              </a:buClr>
              <a:buSzPct val="25000"/>
              <a:buFont typeface="Times New Roman"/>
              <a:buNone/>
            </a:pPr>
            <a:r>
              <a:rPr lang="en-US" sz="2800" b="1" i="0" u="none" strike="noStrike" cap="none" dirty="0" smtClean="0">
                <a:solidFill>
                  <a:srgbClr val="70AC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Daily status(2/2)</a:t>
            </a:r>
            <a:endParaRPr lang="en-US" sz="2800" b="1" i="0" u="none" strike="noStrike" cap="none" dirty="0">
              <a:solidFill>
                <a:srgbClr val="70AC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04800" y="949325"/>
            <a:ext cx="8610599" cy="5287961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SzPct val="100000"/>
            </a:pPr>
            <a:endParaRPr lang="en-US" altLang="zh-TW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Next </a:t>
            </a: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day </a:t>
            </a: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plan</a:t>
            </a: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r>
              <a:rPr lang="en-US" altLang="zh-TW" dirty="0" smtClean="0">
                <a:latin typeface="Times New Roman"/>
                <a:ea typeface="Times New Roman"/>
                <a:cs typeface="Times New Roman"/>
                <a:sym typeface="Times New Roman"/>
              </a:rPr>
              <a:t>Starting to DXE driver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endParaRPr lang="en-US" altLang="zh-TW" sz="12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2" indent="0">
              <a:buSzPct val="100000"/>
            </a:pP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1">
              <a:buSzPct val="100000"/>
              <a:buFont typeface="Wingdings" panose="05000000000000000000" pitchFamily="2" charset="2"/>
              <a:buChar char="Ø"/>
            </a:pPr>
            <a:endParaRPr lang="en-US" sz="20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5781675" y="6373812"/>
            <a:ext cx="3362324" cy="4841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25000"/>
              <a:buFont typeface="Arial"/>
              <a:buNone/>
            </a:pPr>
            <a:r>
              <a:rPr lang="en-US" sz="1600" b="1" i="0" u="none" dirty="0" smtClean="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sz="1600" b="1" i="0" u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274" y="2769524"/>
            <a:ext cx="7509649" cy="2570788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248106"/>
            <a:ext cx="9144000" cy="145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84181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92</Words>
  <Application>Microsoft Office PowerPoint</Application>
  <PresentationFormat>如螢幕大小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MS PGothic</vt:lpstr>
      <vt:lpstr>新細明體</vt:lpstr>
      <vt:lpstr>Arial</vt:lpstr>
      <vt:lpstr>Calibri</vt:lpstr>
      <vt:lpstr>Calibri (Body)</vt:lpstr>
      <vt:lpstr>Times New Roman</vt:lpstr>
      <vt:lpstr>Wingdings</vt:lpstr>
      <vt:lpstr>POI_THEME_TEMPLATE_DESIGN</vt:lpstr>
      <vt:lpstr>POI_THEME_TEMPLATE_DESIGN</vt:lpstr>
      <vt:lpstr>POI_THEME_TEMPLATE_DESIGN</vt:lpstr>
      <vt:lpstr>PowerPoint 簡報</vt:lpstr>
      <vt:lpstr> Daily status(1/2)</vt:lpstr>
      <vt:lpstr> Daily status(2/2)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cp:lastModifiedBy>Wang. Bruce (LKE)</cp:lastModifiedBy>
  <cp:revision>17</cp:revision>
  <dcterms:modified xsi:type="dcterms:W3CDTF">2019-09-23T07:11:00Z</dcterms:modified>
</cp:coreProperties>
</file>