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7"/>
  </p:notesMasterIdLst>
  <p:sldIdLst>
    <p:sldId id="256" r:id="rId4"/>
    <p:sldId id="258" r:id="rId5"/>
    <p:sldId id="259" r:id="rId6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80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00562" y="579120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- 09 </a:t>
            </a:r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18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09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18</a:t>
            </a:r>
            <a:endParaRPr lang="en-US" altLang="zh-TW" sz="1000" spc="-1" dirty="0" smtClean="0">
              <a:solidFill>
                <a:srgbClr val="999999"/>
              </a:solidFill>
              <a:latin typeface="Calibri (Body)"/>
              <a:ea typeface="MS PGothic"/>
            </a:endParaRPr>
          </a:p>
          <a:p>
            <a:pPr algn="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</a:t>
            </a: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status(1/2)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submodule for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ppt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folder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Start focus adding personal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Pkg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Need to notice that when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wanna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Tiano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environment it should change active platform to Nt32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Successful load .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efi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show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hellowold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Can’t print string as define, it only show last alpha.</a:t>
            </a:r>
          </a:p>
          <a:p>
            <a:pPr lvl="3">
              <a:buSzPct val="100000"/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Will spend some time to study</a:t>
            </a:r>
          </a:p>
          <a:p>
            <a:pPr marL="914400" lvl="2" indent="0">
              <a:buSzPct val="100000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5" y="6373812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28832"/>
          <a:stretch/>
        </p:blipFill>
        <p:spPr>
          <a:xfrm>
            <a:off x="1506581" y="3567637"/>
            <a:ext cx="6207036" cy="30482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</a:t>
            </a: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status(2/2)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Next day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some </a:t>
            </a:r>
            <a:r>
              <a:rPr lang="en-US" altLang="zh-TW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pcd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 token to control and show string 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>
              <a:buSzPct val="100000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5" y="6373812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98418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</Words>
  <Application>Microsoft Office PowerPoint</Application>
  <PresentationFormat>如螢幕大小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MS PGothic</vt:lpstr>
      <vt:lpstr>新細明體</vt:lpstr>
      <vt:lpstr>Arial</vt:lpstr>
      <vt:lpstr>Calibri</vt:lpstr>
      <vt:lpstr>Calibri (Body)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status(1/2)</vt:lpstr>
      <vt:lpstr> Daily status(2/2)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9</cp:revision>
  <dcterms:modified xsi:type="dcterms:W3CDTF">2019-09-18T13:43:18Z</dcterms:modified>
</cp:coreProperties>
</file>