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6"/>
  </p:notesMasterIdLst>
  <p:sldIdLst>
    <p:sldId id="256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ce_Wang@compa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00562" y="579120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- 09 17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09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17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  <a:p>
            <a:pPr algn="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status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b="1" i="0" u="none" dirty="0" smtClean="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setup </a:t>
            </a:r>
            <a:r>
              <a:rPr lang="en-US" sz="2400" b="1" i="0" u="none" dirty="0" err="1" smtClean="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sz="2400" b="1" i="0" u="none" dirty="0" smtClean="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do source code control</a:t>
            </a:r>
          </a:p>
          <a:p>
            <a:pPr lvl="1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Sign up a new account for other access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Bruce_Wang@compal.com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fFNVvkQ3Ojk9Vb5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Done environment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Verify that new branch can clone and build successful 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Next day plan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Learn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bash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cmd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create branch for next lesson 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submodule for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ppt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 folder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Start focus adding personal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Pkg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781675" y="6373812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如螢幕大小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6</cp:revision>
  <dcterms:modified xsi:type="dcterms:W3CDTF">2019-09-17T13:13:49Z</dcterms:modified>
</cp:coreProperties>
</file>