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  <p:sldMasterId id="2147483654" r:id="rId2"/>
    <p:sldMasterId id="2147483655" r:id="rId3"/>
  </p:sldMasterIdLst>
  <p:notesMasterIdLst>
    <p:notesMasterId r:id="rId6"/>
  </p:notesMasterIdLst>
  <p:sldIdLst>
    <p:sldId id="256" r:id="rId4"/>
    <p:sldId id="258" r:id="rId5"/>
  </p:sldIdLst>
  <p:sldSz cx="9144000" cy="6858000" type="screen4x3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5F2F88-AAB8-46D5-9E92-74BF99A933DE}">
  <a:tblStyle styleId="{CD5F2F88-AAB8-46D5-9E92-74BF99A933DE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8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 strike="noStrike" cap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5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"/>
          <p:cNvSpPr/>
          <p:nvPr/>
        </p:nvSpPr>
        <p:spPr>
          <a:xfrm>
            <a:off x="0" y="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021137" y="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4925" cy="38338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76900" cy="4602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sldNum" idx="3"/>
          </p:nvPr>
        </p:nvSpPr>
        <p:spPr>
          <a:xfrm>
            <a:off x="4021137" y="972185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3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300" b="1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573284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021137" y="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3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11/11/16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071709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021137" y="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3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11/11/16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297734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5562600" y="6172200"/>
            <a:ext cx="3273425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500562" y="5791200"/>
            <a:ext cx="4335461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 u="none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957386" y="274637"/>
            <a:ext cx="6954837" cy="428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29000" marR="0" lvl="6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29400" marR="0" lvl="8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04800" y="949325"/>
            <a:ext cx="8607424" cy="5284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781800" y="6553200"/>
            <a:ext cx="2130424" cy="36195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313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029200"/>
            <a:ext cx="914400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5562600" y="6172200"/>
            <a:ext cx="3273425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4500562" y="5791200"/>
            <a:ext cx="4335461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 u="none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6425" cy="1141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6425" cy="4522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957386" y="274637"/>
            <a:ext cx="6954837" cy="428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29000" marR="0" lvl="6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29400" marR="0" lvl="8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04800" y="949325"/>
            <a:ext cx="8607424" cy="5284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/>
          <p:nvPr/>
        </p:nvSpPr>
        <p:spPr>
          <a:xfrm>
            <a:off x="152400" y="6553200"/>
            <a:ext cx="56435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781800" y="6553200"/>
            <a:ext cx="2130424" cy="36195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775" y="260350"/>
            <a:ext cx="1562099" cy="47624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1450" y="6324600"/>
            <a:ext cx="438150" cy="360362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/>
        </p:nvSpPr>
        <p:spPr>
          <a:xfrm>
            <a:off x="628650" y="6381750"/>
            <a:ext cx="3027362" cy="24606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Calibri"/>
              <a:buNone/>
            </a:pPr>
            <a:r>
              <a:rPr lang="en-US" sz="1000" b="1" i="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Save the earth… Please print out only when necessary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04800" y="2638425"/>
            <a:ext cx="8531224" cy="931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290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294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04800" y="3644900"/>
            <a:ext cx="8531224" cy="1685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7373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1E1E1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29000" marR="0" lvl="6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29400" marR="0" lvl="8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403225"/>
            <a:ext cx="2160586" cy="13001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5562600" y="6172200"/>
            <a:ext cx="32766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4494324" y="5765280"/>
            <a:ext cx="4338636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ustomShape 1"/>
          <p:cNvSpPr/>
          <p:nvPr/>
        </p:nvSpPr>
        <p:spPr>
          <a:xfrm>
            <a:off x="722160" y="5067360"/>
            <a:ext cx="7765920" cy="13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4000" b="1" strike="noStrike" cap="all" spc="-1" dirty="0" smtClean="0">
                <a:solidFill>
                  <a:srgbClr val="70AC28"/>
                </a:solidFill>
                <a:latin typeface="Calibri"/>
                <a:ea typeface="新細明體"/>
              </a:rPr>
              <a:t>EDK2 Training report </a:t>
            </a:r>
            <a:r>
              <a:rPr lang="en-US" sz="4000" b="1" strike="noStrike" cap="all" spc="-1" smtClean="0">
                <a:solidFill>
                  <a:srgbClr val="70AC28"/>
                </a:solidFill>
                <a:latin typeface="Calibri"/>
                <a:ea typeface="新細明體"/>
              </a:rPr>
              <a:t>- </a:t>
            </a:r>
            <a:r>
              <a:rPr lang="en-US" sz="4000" b="1" cap="all" spc="-1" smtClean="0">
                <a:solidFill>
                  <a:srgbClr val="70AC28"/>
                </a:solidFill>
                <a:latin typeface="Calibri"/>
                <a:ea typeface="新細明體"/>
              </a:rPr>
              <a:t>10</a:t>
            </a:r>
            <a:r>
              <a:rPr lang="en-US" sz="4000" b="1" strike="noStrike" cap="all" spc="-1" smtClean="0">
                <a:solidFill>
                  <a:srgbClr val="70AC28"/>
                </a:solidFill>
                <a:latin typeface="Calibri"/>
                <a:ea typeface="新細明體"/>
              </a:rPr>
              <a:t> 14</a:t>
            </a:r>
            <a:endParaRPr lang="en-US" sz="4000" b="1" strike="noStrike" spc="-1" dirty="0" smtClean="0">
              <a:latin typeface="Arial"/>
            </a:endParaRPr>
          </a:p>
          <a:p>
            <a:r>
              <a:rPr lang="en-US" sz="1600" b="1" strike="noStrike" cap="all" spc="-1" dirty="0" smtClean="0">
                <a:solidFill>
                  <a:srgbClr val="70AC28"/>
                </a:solidFill>
                <a:latin typeface="Calibri"/>
                <a:ea typeface="新細明體"/>
              </a:rPr>
              <a:t>SW2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5562720" y="6172200"/>
            <a:ext cx="3270240" cy="37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1000" b="0" strike="noStrike" spc="-1" smtClean="0">
                <a:solidFill>
                  <a:srgbClr val="999999"/>
                </a:solidFill>
                <a:latin typeface="Calibri (Body)"/>
                <a:ea typeface="MS PGothic"/>
              </a:rPr>
              <a:t>201</a:t>
            </a:r>
            <a:r>
              <a:rPr lang="en-US" altLang="zh-TW" sz="1000" b="0" strike="noStrike" spc="-1" smtClean="0">
                <a:solidFill>
                  <a:srgbClr val="999999"/>
                </a:solidFill>
                <a:latin typeface="Calibri (Body)"/>
                <a:ea typeface="MS PGothic"/>
              </a:rPr>
              <a:t>9</a:t>
            </a:r>
            <a:r>
              <a:rPr lang="en-US" sz="1000" b="0" strike="noStrike" spc="-1" smtClean="0">
                <a:solidFill>
                  <a:srgbClr val="999999"/>
                </a:solidFill>
                <a:latin typeface="Calibri (Body)"/>
                <a:ea typeface="MS PGothic"/>
              </a:rPr>
              <a:t>/</a:t>
            </a:r>
            <a:r>
              <a:rPr lang="en-US" altLang="zh-TW" sz="1000" spc="-1" smtClean="0">
                <a:solidFill>
                  <a:srgbClr val="999999"/>
                </a:solidFill>
                <a:latin typeface="Calibri (Body)"/>
                <a:ea typeface="MS PGothic"/>
              </a:rPr>
              <a:t>10/14</a:t>
            </a:r>
            <a:endParaRPr lang="en-US" altLang="zh-TW" sz="1000" spc="-1" dirty="0" smtClean="0">
              <a:solidFill>
                <a:srgbClr val="999999"/>
              </a:solidFill>
              <a:latin typeface="Calibri (Body)"/>
              <a:ea typeface="MS PGothic"/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4500720" y="5791320"/>
            <a:ext cx="4332240" cy="37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999999"/>
                </a:solidFill>
                <a:latin typeface="Arial"/>
                <a:ea typeface="MS PGothic"/>
              </a:rPr>
              <a:t> 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14" name="CustomShape 4"/>
          <p:cNvSpPr/>
          <p:nvPr/>
        </p:nvSpPr>
        <p:spPr>
          <a:xfrm>
            <a:off x="718920" y="5976000"/>
            <a:ext cx="1613520" cy="34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669900"/>
                </a:solidFill>
                <a:latin typeface="Calibri"/>
                <a:ea typeface="Times New Roman"/>
              </a:rPr>
              <a:t>Bruce_Wang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957386" y="17461"/>
            <a:ext cx="6958012" cy="947737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C28"/>
              </a:buClr>
              <a:buSzPct val="25000"/>
              <a:buFont typeface="Times New Roman"/>
              <a:buNone/>
            </a:pPr>
            <a:r>
              <a:rPr lang="en-US" sz="2800" b="1" i="0" u="none" strike="noStrike" cap="none" dirty="0" smtClean="0">
                <a:solidFill>
                  <a:srgbClr val="70AC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800" b="1" i="0" u="none" strike="noStrike" cap="none" smtClean="0">
                <a:solidFill>
                  <a:srgbClr val="70AC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Daily </a:t>
            </a:r>
            <a:r>
              <a:rPr lang="en-US" sz="2800" b="1" i="0" u="none" strike="noStrike" cap="none" smtClean="0">
                <a:solidFill>
                  <a:srgbClr val="70AC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status(1/1)</a:t>
            </a:r>
            <a:endParaRPr lang="en-US" sz="2800" b="1" i="0" u="none" strike="noStrike" cap="none" dirty="0">
              <a:solidFill>
                <a:srgbClr val="70AC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04800" y="949325"/>
            <a:ext cx="8610599" cy="5287961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/>
                <a:ea typeface="Times New Roman"/>
                <a:cs typeface="Times New Roman"/>
                <a:sym typeface="Times New Roman"/>
              </a:rPr>
              <a:t>Initialized DXE driver </a:t>
            </a:r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en-US" smtClean="0">
                <a:latin typeface="Times New Roman"/>
                <a:ea typeface="Times New Roman"/>
                <a:cs typeface="Times New Roman"/>
                <a:sym typeface="Times New Roman"/>
              </a:rPr>
              <a:t>Load module can show debug message.</a:t>
            </a:r>
            <a:endParaRPr lang="en-US" sz="200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ct val="100000"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>
              <a:buSzPct val="100000"/>
              <a:buFont typeface="Wingdings" panose="05000000000000000000" pitchFamily="2" charset="2"/>
              <a:buChar char="Ø"/>
            </a:pPr>
            <a:endParaRPr lang="en-US" sz="18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5781676" y="6615906"/>
            <a:ext cx="3362324" cy="48418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25000"/>
              <a:buFont typeface="Arial"/>
              <a:buNone/>
            </a:pPr>
            <a:r>
              <a:rPr lang="en-US" sz="1600" b="1" i="0" u="none" dirty="0" smtClean="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-US" sz="1600" b="1" i="0" u="none" dirty="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313" y="2148141"/>
            <a:ext cx="6408444" cy="2611233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25</Words>
  <Application>Microsoft Office PowerPoint</Application>
  <PresentationFormat>如螢幕大小 (4:3)</PresentationFormat>
  <Paragraphs>13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</vt:i4>
      </vt:variant>
    </vt:vector>
  </HeadingPairs>
  <TitlesOfParts>
    <vt:vector size="12" baseType="lpstr">
      <vt:lpstr>MS PGothic</vt:lpstr>
      <vt:lpstr>新細明體</vt:lpstr>
      <vt:lpstr>Arial</vt:lpstr>
      <vt:lpstr>Calibri</vt:lpstr>
      <vt:lpstr>Calibri (Body)</vt:lpstr>
      <vt:lpstr>Times New Roman</vt:lpstr>
      <vt:lpstr>Wingdings</vt:lpstr>
      <vt:lpstr>POI_THEME_TEMPLATE_DESIGN</vt:lpstr>
      <vt:lpstr>POI_THEME_TEMPLATE_DESIGN</vt:lpstr>
      <vt:lpstr>POI_THEME_TEMPLATE_DESIGN</vt:lpstr>
      <vt:lpstr>PowerPoint 簡報</vt:lpstr>
      <vt:lpstr> Daily status(1/1)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Wang. Bruce (LKE)</cp:lastModifiedBy>
  <cp:revision>20</cp:revision>
  <dcterms:modified xsi:type="dcterms:W3CDTF">2019-10-14T08:16:45Z</dcterms:modified>
</cp:coreProperties>
</file>