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636D"/>
    <a:srgbClr val="788ACF"/>
    <a:srgbClr val="00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0408"/>
  </p:normalViewPr>
  <p:slideViewPr>
    <p:cSldViewPr snapToGrid="0">
      <p:cViewPr varScale="1">
        <p:scale>
          <a:sx n="115" d="100"/>
          <a:sy n="115" d="100"/>
        </p:scale>
        <p:origin x="126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E909-AB45-7D44-945E-42F5630E17CC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E9D9-5BD0-B54B-959C-5BE53A82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10-44A9-8A4A-AA68-B83D3F7F956D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B65-7AB6-D240-830F-73CAEF91BD8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C8D6-9713-724E-B0C8-01375011AF61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645-B614-2347-A6A1-C920B4A93207}" type="datetime1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0C6-2521-7946-A88C-C0A9D9CCA620}" type="datetime1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C570-0B80-C947-8B53-7224CDA0B9CE}" type="datetime1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A3E4-D7FE-784E-8866-B7FADCD1FCBB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775-08E2-104C-87DA-764AE6BB0976}" type="datetime1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4DE6-94D7-6049-90F9-424914E6C7A0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114-250A-2F45-B5D4-E8882FFCD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FEAF-8DC0-F9F2-B362-C3426E6A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 &amp;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0AE7-EDEF-53FC-0365-660B30269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Dingyi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  <a:p>
            <a:r>
              <a:rPr lang="en-US" altLang="zh-CN" dirty="0"/>
              <a:t>MCL</a:t>
            </a:r>
            <a:endParaRPr lang="en-US" dirty="0"/>
          </a:p>
          <a:p>
            <a:r>
              <a:rPr lang="en-US" dirty="0"/>
              <a:t>10/01/2024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3639-4957-F123-F424-EB8ADBA5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3635-0494-F21C-6D28-766852D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DF82-1109-CFD7-111C-D71E64C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4 Simple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E2D4-317A-ADDB-A1D7-973C61D2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03312" cy="48885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Data matrix (N, L, C)</a:t>
            </a:r>
          </a:p>
          <a:p>
            <a:r>
              <a:rPr lang="en-US" altLang="zh-CN" dirty="0"/>
              <a:t>In each episode, for each channel (original feature):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mean0</a:t>
            </a:r>
            <a:r>
              <a:rPr lang="en-US" altLang="zh-CN" dirty="0"/>
              <a:t>: average observed values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std0</a:t>
            </a:r>
            <a:r>
              <a:rPr lang="en-US" altLang="zh-CN" dirty="0"/>
              <a:t>: standard deviation of observed values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mean1</a:t>
            </a:r>
            <a:r>
              <a:rPr lang="en-US" altLang="zh-CN" dirty="0"/>
              <a:t>: average differenced observations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std1:</a:t>
            </a:r>
            <a:r>
              <a:rPr lang="en-US" altLang="zh-CN" dirty="0"/>
              <a:t> standard deviation of differenced observations</a:t>
            </a:r>
          </a:p>
          <a:p>
            <a:r>
              <a:rPr lang="en-US" altLang="zh-CN" dirty="0"/>
              <a:t>Imputation:</a:t>
            </a:r>
          </a:p>
          <a:p>
            <a:pPr lvl="1"/>
            <a:r>
              <a:rPr lang="en-US" altLang="zh-CN" dirty="0"/>
              <a:t># of observations &lt;= 1:</a:t>
            </a:r>
          </a:p>
          <a:p>
            <a:pPr lvl="2"/>
            <a:r>
              <a:rPr lang="en-US" altLang="zh-CN" dirty="0"/>
              <a:t>mean0 &lt;- global channel (feature) average</a:t>
            </a:r>
          </a:p>
          <a:p>
            <a:pPr lvl="2"/>
            <a:r>
              <a:rPr lang="en-US" altLang="zh-CN" dirty="0"/>
              <a:t>std0 &lt;- 0</a:t>
            </a:r>
          </a:p>
          <a:p>
            <a:pPr lvl="1"/>
            <a:r>
              <a:rPr lang="en-US" altLang="zh-CN" dirty="0"/>
              <a:t># of observations == 0:</a:t>
            </a:r>
          </a:p>
          <a:p>
            <a:pPr lvl="2"/>
            <a:r>
              <a:rPr lang="en-US" altLang="zh-CN" dirty="0"/>
              <a:t>mean1 &lt;- 0</a:t>
            </a:r>
          </a:p>
          <a:p>
            <a:pPr lvl="2"/>
            <a:r>
              <a:rPr lang="en-US" altLang="zh-CN"/>
              <a:t>std1 </a:t>
            </a:r>
            <a:r>
              <a:rPr lang="en-US" altLang="zh-CN" dirty="0"/>
              <a:t>&lt;- 0</a:t>
            </a:r>
          </a:p>
          <a:p>
            <a:r>
              <a:rPr lang="en-US" altLang="zh-CN" dirty="0"/>
              <a:t>Feature matrix (N, </a:t>
            </a:r>
            <a:r>
              <a:rPr lang="en-US" altLang="zh-CN" dirty="0">
                <a:solidFill>
                  <a:srgbClr val="FF0000"/>
                </a:solidFill>
              </a:rPr>
              <a:t>4*C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 P12, it is (12,000, 148)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B5D7-B337-09AF-2BDC-DF0395C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369-1853-D577-D1B7-537436F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2E615-5D02-EF1B-9A0C-E9D98FFD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15" y="1226789"/>
            <a:ext cx="2324332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7290-938D-7BD0-D5CA-DAFF9D1D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DFT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97B8-F3F4-3724-4BA1-13CF7D0A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784C2-F189-4A49-82B3-71F5A8CC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0CF46-F1F2-F9C7-FFDA-803BE9F8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119"/>
            <a:ext cx="4112939" cy="3084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2800D-6FDB-9F0F-D209-8D43586F43CB}"/>
              </a:ext>
            </a:extLst>
          </p:cNvPr>
          <p:cNvSpPr txBox="1"/>
          <p:nvPr/>
        </p:nvSpPr>
        <p:spPr>
          <a:xfrm>
            <a:off x="620339" y="5201047"/>
            <a:ext cx="28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 elbow point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79997-636C-5191-4705-BB4869DE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07" y="2118708"/>
            <a:ext cx="4109785" cy="3082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8F2E3-6798-6153-993A-82FE20EAF3EC}"/>
              </a:ext>
            </a:extLst>
          </p:cNvPr>
          <p:cNvSpPr txBox="1"/>
          <p:nvPr/>
        </p:nvSpPr>
        <p:spPr>
          <a:xfrm>
            <a:off x="7349678" y="5201047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elbow point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B2E22-5905-F33C-4346-6B4B0856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32" y="1910300"/>
            <a:ext cx="1765725" cy="3520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E8FE6-CB7F-21C3-43F8-96808C709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1230" y="1796440"/>
            <a:ext cx="1868128" cy="37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95A-47FA-0190-E615-BD3E762C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DFT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E9C1C4-1BE1-52A1-64C3-53905179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8" y="1690688"/>
            <a:ext cx="4406900" cy="345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6495-9846-D4AB-9DC9-FEA736D7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E6BAF-A0EA-A03E-CB69-D5E55869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40EF1-879A-9AD7-1997-A4217DBB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1" y="1690688"/>
            <a:ext cx="4446157" cy="345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30725-E4BE-E9A5-C89A-61BA8DA6E85E}"/>
              </a:ext>
            </a:extLst>
          </p:cNvPr>
          <p:cNvSpPr txBox="1"/>
          <p:nvPr/>
        </p:nvSpPr>
        <p:spPr>
          <a:xfrm>
            <a:off x="1912171" y="5208086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Train-valid joint 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99B90-C1B7-0E42-BEC1-317C0B271235}"/>
              </a:ext>
            </a:extLst>
          </p:cNvPr>
          <p:cNvSpPr txBox="1"/>
          <p:nvPr/>
        </p:nvSpPr>
        <p:spPr>
          <a:xfrm>
            <a:off x="6387521" y="5208086"/>
            <a:ext cx="479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selected top ranked features vs test AUROC</a:t>
            </a:r>
          </a:p>
        </p:txBody>
      </p:sp>
    </p:spTree>
    <p:extLst>
      <p:ext uri="{BB962C8B-B14F-4D97-AF65-F5344CB8AC3E}">
        <p14:creationId xmlns:p14="http://schemas.microsoft.com/office/powerpoint/2010/main" val="119145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6A3A-FC6A-A9B1-7C42-409A48A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3AC009-1D0F-9FA0-E956-BA523A2F7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845691"/>
              </p:ext>
            </p:extLst>
          </p:nvPr>
        </p:nvGraphicFramePr>
        <p:xfrm>
          <a:off x="3819290" y="921482"/>
          <a:ext cx="4791310" cy="56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655">
                  <a:extLst>
                    <a:ext uri="{9D8B030D-6E8A-4147-A177-3AD203B41FA5}">
                      <a16:colId xmlns:a16="http://schemas.microsoft.com/office/drawing/2014/main" val="1057949607"/>
                    </a:ext>
                  </a:extLst>
                </a:gridCol>
                <a:gridCol w="2395655">
                  <a:extLst>
                    <a:ext uri="{9D8B030D-6E8A-4147-A177-3AD203B41FA5}">
                      <a16:colId xmlns:a16="http://schemas.microsoft.com/office/drawing/2014/main" val="4046457471"/>
                    </a:ext>
                  </a:extLst>
                </a:gridCol>
              </a:tblGrid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07236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35715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Trans-mean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81473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GRU-D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59009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 err="1"/>
                        <a:t>SeFT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28279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 err="1"/>
                        <a:t>mTAND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04134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IP-Net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15842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DGM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6034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MTGNN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4094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/>
                        <a:t>Raindrop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23506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 err="1"/>
                        <a:t>ViTST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167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on x-m-d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22979"/>
                  </a:ext>
                </a:extLst>
              </a:tr>
              <a:tr h="43211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on 4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123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EE1D-4F72-58F1-DFBC-80D1B866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A1F18-3545-16DD-F440-F369135C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EB0-9781-C610-48C4-F0545C8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/>
              <a:t>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D86-7432-91C0-426B-DC8ABBA4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221-94FC-61F9-740D-0AFA291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10/2/24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AD68-AD1D-B7B4-6B5A-F35665D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9523</TotalTime>
  <Words>200</Words>
  <Application>Microsoft Macintosh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Office Theme</vt:lpstr>
      <vt:lpstr>Weekly Report &amp; Discussion</vt:lpstr>
      <vt:lpstr>Extraction of 4 Simple Features</vt:lpstr>
      <vt:lpstr>Feature Selection with DFT</vt:lpstr>
      <vt:lpstr>Feature Selection with DFT</vt:lpstr>
      <vt:lpstr>Result</vt:lpstr>
      <vt:lpstr>Discussion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鼎宜 聂</dc:creator>
  <cp:lastModifiedBy>Dyan Nie</cp:lastModifiedBy>
  <cp:revision>604</cp:revision>
  <dcterms:created xsi:type="dcterms:W3CDTF">2024-02-06T09:00:59Z</dcterms:created>
  <dcterms:modified xsi:type="dcterms:W3CDTF">2024-10-03T02:28:38Z</dcterms:modified>
</cp:coreProperties>
</file>