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6D"/>
    <a:srgbClr val="788ACF"/>
    <a:srgbClr val="003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/>
    <p:restoredTop sz="90408"/>
  </p:normalViewPr>
  <p:slideViewPr>
    <p:cSldViewPr snapToGrid="0">
      <p:cViewPr>
        <p:scale>
          <a:sx n="107" d="100"/>
          <a:sy n="107" d="100"/>
        </p:scale>
        <p:origin x="592" y="34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3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1E909-AB45-7D44-945E-42F5630E17C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6E9D9-5BD0-B54B-959C-5BE53A82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multivariate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series,</a:t>
            </a:r>
            <a:r>
              <a:rPr lang="zh-CN" altLang="en-US" dirty="0"/>
              <a:t> </a:t>
            </a:r>
            <a:r>
              <a:rPr lang="en-US" altLang="zh-CN" dirty="0" err="1"/>
              <a:t>mTAND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essentially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continuous-time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outputs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irregularly</a:t>
            </a:r>
            <a:r>
              <a:rPr lang="zh-CN" altLang="en-US" dirty="0"/>
              <a:t> </a:t>
            </a:r>
            <a:r>
              <a:rPr lang="en-US" altLang="zh-CN" dirty="0"/>
              <a:t>sampled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/>
              <a:t>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6E9D9-5BD0-B54B-959C-5BE53A82E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A83-7C00-FC46-846B-B0306F955920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10-44A9-8A4A-AA68-B83D3F7F956D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B65-7AB6-D240-830F-73CAEF91BD8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E17-B7CF-384A-9405-47847BCC1A0B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C8D6-9713-724E-B0C8-01375011AF61}" type="datetime1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C645-B614-2347-A6A1-C920B4A93207}" type="datetime1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0C6-2521-7946-A88C-C0A9D9CCA620}" type="datetime1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C570-0B80-C947-8B53-7224CDA0B9CE}" type="datetime1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A3E4-D7FE-784E-8866-B7FADCD1FCBB}" type="datetime1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C775-08E2-104C-87DA-764AE6BB0976}" type="datetime1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4DE6-94D7-6049-90F9-424914E6C7A0}" type="datetime1">
              <a:rPr lang="en-US" smtClean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9114-250A-2F45-B5D4-E8882FFCD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FC65-6145-90F6-56BA-A67EDF7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GRU-D</a:t>
            </a:r>
            <a:r>
              <a:rPr lang="zh-CN" altLang="en-US" dirty="0"/>
              <a:t> </a:t>
            </a:r>
            <a:r>
              <a:rPr lang="en-US" altLang="zh-CN" dirty="0"/>
              <a:t>(2018)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DC98B-E1DC-FC13-61DA-281387E09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87" y="2170965"/>
            <a:ext cx="7650638" cy="3872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B195-63C2-1E1C-A392-EE8526C8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F792-5D74-3818-CC8E-9EE5F2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6DDB9-17C7-B238-938D-B070B68A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84" y="500767"/>
            <a:ext cx="6583894" cy="16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EFBE6E-6049-5C42-4DE1-DFBD5B3D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17" y="2374362"/>
            <a:ext cx="5571002" cy="3298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53E6C-B6A9-90B4-DDA9-1DE98997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mTAND</a:t>
            </a:r>
            <a:r>
              <a:rPr lang="zh-CN" altLang="en-US" dirty="0"/>
              <a:t> </a:t>
            </a:r>
            <a:r>
              <a:rPr lang="en-US" altLang="zh-CN" dirty="0"/>
              <a:t>(2021)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071A84-EBC7-BF9B-2C07-36ACE7DB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6281" y="1690688"/>
            <a:ext cx="6474717" cy="32983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3E43-07FE-6A84-AC27-24831747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53344-9945-3908-422B-D6FD3E41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B01F3-6000-C6F4-E45B-89850C8AE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69" y="801657"/>
            <a:ext cx="5661439" cy="7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1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A528-BC87-EB33-5199-B4A51406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Raindrop</a:t>
            </a:r>
            <a:r>
              <a:rPr lang="zh-CN" altLang="en-US" dirty="0"/>
              <a:t> </a:t>
            </a:r>
            <a:r>
              <a:rPr lang="en-US" altLang="zh-CN" dirty="0"/>
              <a:t>(2022)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7E7819-0C6D-81A1-6EEA-A7BA8720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29" y="1640297"/>
            <a:ext cx="2765971" cy="33668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08B5-45FC-D1D5-4A1C-44D5C94E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14EB9-62B8-B58F-057E-AB6CCE03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84484-B521-7921-0A10-BBE60005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16" y="1690688"/>
            <a:ext cx="1921654" cy="4012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3FAFA-1339-5B96-57A6-3DAF2D88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70" y="1640297"/>
            <a:ext cx="5944991" cy="46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DA2-330E-8AFA-BF0C-6E74950E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ViTST</a:t>
            </a:r>
            <a:r>
              <a:rPr lang="zh-CN" altLang="en-US" dirty="0"/>
              <a:t> </a:t>
            </a:r>
            <a:r>
              <a:rPr lang="en-US" altLang="zh-CN" dirty="0"/>
              <a:t>(2023)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A101-A8C5-4663-8E66-34A564EE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0F45-481B-4348-A58D-0AA8F5D5BD5C}" type="datetime1">
              <a:rPr lang="en-US" smtClean="0"/>
              <a:t>3/27/24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DF781-2971-DAAB-F235-7A575227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9114-250A-2F45-B5D4-E8882FFCD83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93B74-4A19-F048-30BC-82CD1584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666" y="3160168"/>
            <a:ext cx="3195134" cy="293291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75079B-1AA8-C11D-C577-E187687D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446" y="1442882"/>
            <a:ext cx="7353920" cy="32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1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5378</TotalTime>
  <Words>59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GRU-D (2018)</vt:lpstr>
      <vt:lpstr>mTAND (2021)</vt:lpstr>
      <vt:lpstr>Raindrop (2022)</vt:lpstr>
      <vt:lpstr>ViTST (2023)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鼎宜 聂</dc:creator>
  <cp:lastModifiedBy>鼎宜 聂</cp:lastModifiedBy>
  <cp:revision>511</cp:revision>
  <dcterms:created xsi:type="dcterms:W3CDTF">2024-02-06T09:00:59Z</dcterms:created>
  <dcterms:modified xsi:type="dcterms:W3CDTF">2024-03-27T12:41:47Z</dcterms:modified>
</cp:coreProperties>
</file>