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급 감성" id="{F1BF78BD-6477-4BB3-A8B6-F967D7F62C74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56" d="100"/>
          <a:sy n="56" d="100"/>
        </p:scale>
        <p:origin x="230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3A8F0-8F97-4CFE-BCFC-4536CDF44E5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A8761-51C2-4FD2-8151-F94AB9C80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2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A8761-51C2-4FD2-8151-F94AB9C80E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A8761-51C2-4FD2-8151-F94AB9C80E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6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D1BE-891E-4967-A696-98622D8B7F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00E-F942-45A9-A3FB-9130F4E6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7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D1BE-891E-4967-A696-98622D8B7F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00E-F942-45A9-A3FB-9130F4E6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D1BE-891E-4967-A696-98622D8B7F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00E-F942-45A9-A3FB-9130F4E6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D1BE-891E-4967-A696-98622D8B7F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00E-F942-45A9-A3FB-9130F4E6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D1BE-891E-4967-A696-98622D8B7F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00E-F942-45A9-A3FB-9130F4E6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6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D1BE-891E-4967-A696-98622D8B7F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00E-F942-45A9-A3FB-9130F4E6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1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D1BE-891E-4967-A696-98622D8B7F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00E-F942-45A9-A3FB-9130F4E6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3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D1BE-891E-4967-A696-98622D8B7F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00E-F942-45A9-A3FB-9130F4E6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D1BE-891E-4967-A696-98622D8B7F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00E-F942-45A9-A3FB-9130F4E6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8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D1BE-891E-4967-A696-98622D8B7F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00E-F942-45A9-A3FB-9130F4E6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9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D1BE-891E-4967-A696-98622D8B7F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D200E-F942-45A9-A3FB-9130F4E6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0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FD1BE-891E-4967-A696-98622D8B7F6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D200E-F942-45A9-A3FB-9130F4E6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E8CAFED-8425-AB7C-D377-CC55E67E8DD2}"/>
              </a:ext>
            </a:extLst>
          </p:cNvPr>
          <p:cNvSpPr/>
          <p:nvPr/>
        </p:nvSpPr>
        <p:spPr>
          <a:xfrm>
            <a:off x="0" y="3608"/>
            <a:ext cx="6858000" cy="9902392"/>
          </a:xfrm>
          <a:custGeom>
            <a:avLst/>
            <a:gdLst>
              <a:gd name="connsiteX0" fmla="*/ 4876106 w 4876106"/>
              <a:gd name="connsiteY0" fmla="*/ 6855503 h 6855502"/>
              <a:gd name="connsiteX1" fmla="*/ 0 w 4876106"/>
              <a:gd name="connsiteY1" fmla="*/ 6855503 h 6855502"/>
              <a:gd name="connsiteX2" fmla="*/ 0 w 4876106"/>
              <a:gd name="connsiteY2" fmla="*/ 0 h 6855502"/>
              <a:gd name="connsiteX3" fmla="*/ 4876106 w 4876106"/>
              <a:gd name="connsiteY3" fmla="*/ 0 h 6855502"/>
              <a:gd name="connsiteX4" fmla="*/ 4876106 w 4876106"/>
              <a:gd name="connsiteY4" fmla="*/ 6855503 h 68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106" h="6855502">
                <a:moveTo>
                  <a:pt x="4876106" y="6855503"/>
                </a:moveTo>
                <a:lnTo>
                  <a:pt x="0" y="6855503"/>
                </a:lnTo>
                <a:lnTo>
                  <a:pt x="0" y="0"/>
                </a:lnTo>
                <a:lnTo>
                  <a:pt x="4876106" y="0"/>
                </a:lnTo>
                <a:lnTo>
                  <a:pt x="4876106" y="6855503"/>
                </a:lnTo>
                <a:close/>
              </a:path>
            </a:pathLst>
          </a:custGeom>
          <a:solidFill>
            <a:srgbClr val="E2E4E4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600">
              <a:latin typeface="SUITE Medium" pitchFamily="50" charset="-127"/>
              <a:ea typeface="SUITE Medium" pitchFamily="50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0B21FBD-CCDD-A04E-3DD6-50515A17A120}"/>
              </a:ext>
            </a:extLst>
          </p:cNvPr>
          <p:cNvSpPr/>
          <p:nvPr/>
        </p:nvSpPr>
        <p:spPr>
          <a:xfrm>
            <a:off x="4598465" y="209543"/>
            <a:ext cx="1800627" cy="1800628"/>
          </a:xfrm>
          <a:custGeom>
            <a:avLst/>
            <a:gdLst>
              <a:gd name="connsiteX0" fmla="*/ 623294 w 1246588"/>
              <a:gd name="connsiteY0" fmla="*/ 307758 h 1246589"/>
              <a:gd name="connsiteX1" fmla="*/ 722020 w 1246588"/>
              <a:gd name="connsiteY1" fmla="*/ 0 h 1246589"/>
              <a:gd name="connsiteX2" fmla="*/ 720828 w 1246588"/>
              <a:gd name="connsiteY2" fmla="*/ 323200 h 1246589"/>
              <a:gd name="connsiteX3" fmla="*/ 909820 w 1246588"/>
              <a:gd name="connsiteY3" fmla="*/ 61029 h 1246589"/>
              <a:gd name="connsiteX4" fmla="*/ 808767 w 1246588"/>
              <a:gd name="connsiteY4" fmla="*/ 368050 h 1246589"/>
              <a:gd name="connsiteX5" fmla="*/ 1069518 w 1246588"/>
              <a:gd name="connsiteY5" fmla="*/ 177070 h 1246589"/>
              <a:gd name="connsiteX6" fmla="*/ 878539 w 1246588"/>
              <a:gd name="connsiteY6" fmla="*/ 437822 h 1246589"/>
              <a:gd name="connsiteX7" fmla="*/ 1185559 w 1246588"/>
              <a:gd name="connsiteY7" fmla="*/ 336769 h 1246589"/>
              <a:gd name="connsiteX8" fmla="*/ 923389 w 1246588"/>
              <a:gd name="connsiteY8" fmla="*/ 525761 h 1246589"/>
              <a:gd name="connsiteX9" fmla="*/ 1246589 w 1246588"/>
              <a:gd name="connsiteY9" fmla="*/ 524569 h 1246589"/>
              <a:gd name="connsiteX10" fmla="*/ 938831 w 1246588"/>
              <a:gd name="connsiteY10" fmla="*/ 623295 h 1246589"/>
              <a:gd name="connsiteX11" fmla="*/ 1246589 w 1246588"/>
              <a:gd name="connsiteY11" fmla="*/ 722020 h 1246589"/>
              <a:gd name="connsiteX12" fmla="*/ 923389 w 1246588"/>
              <a:gd name="connsiteY12" fmla="*/ 720828 h 1246589"/>
              <a:gd name="connsiteX13" fmla="*/ 1185559 w 1246588"/>
              <a:gd name="connsiteY13" fmla="*/ 909820 h 1246589"/>
              <a:gd name="connsiteX14" fmla="*/ 878539 w 1246588"/>
              <a:gd name="connsiteY14" fmla="*/ 808767 h 1246589"/>
              <a:gd name="connsiteX15" fmla="*/ 1069518 w 1246588"/>
              <a:gd name="connsiteY15" fmla="*/ 1069519 h 1246589"/>
              <a:gd name="connsiteX16" fmla="*/ 808767 w 1246588"/>
              <a:gd name="connsiteY16" fmla="*/ 878539 h 1246589"/>
              <a:gd name="connsiteX17" fmla="*/ 909820 w 1246588"/>
              <a:gd name="connsiteY17" fmla="*/ 1185560 h 1246589"/>
              <a:gd name="connsiteX18" fmla="*/ 720828 w 1246588"/>
              <a:gd name="connsiteY18" fmla="*/ 923389 h 1246589"/>
              <a:gd name="connsiteX19" fmla="*/ 722020 w 1246588"/>
              <a:gd name="connsiteY19" fmla="*/ 1246589 h 1246589"/>
              <a:gd name="connsiteX20" fmla="*/ 623294 w 1246588"/>
              <a:gd name="connsiteY20" fmla="*/ 938831 h 1246589"/>
              <a:gd name="connsiteX21" fmla="*/ 524569 w 1246588"/>
              <a:gd name="connsiteY21" fmla="*/ 1246589 h 1246589"/>
              <a:gd name="connsiteX22" fmla="*/ 525761 w 1246588"/>
              <a:gd name="connsiteY22" fmla="*/ 923389 h 1246589"/>
              <a:gd name="connsiteX23" fmla="*/ 336768 w 1246588"/>
              <a:gd name="connsiteY23" fmla="*/ 1185560 h 1246589"/>
              <a:gd name="connsiteX24" fmla="*/ 437822 w 1246588"/>
              <a:gd name="connsiteY24" fmla="*/ 878539 h 1246589"/>
              <a:gd name="connsiteX25" fmla="*/ 177070 w 1246588"/>
              <a:gd name="connsiteY25" fmla="*/ 1069519 h 1246589"/>
              <a:gd name="connsiteX26" fmla="*/ 368050 w 1246588"/>
              <a:gd name="connsiteY26" fmla="*/ 808767 h 1246589"/>
              <a:gd name="connsiteX27" fmla="*/ 61029 w 1246588"/>
              <a:gd name="connsiteY27" fmla="*/ 909820 h 1246589"/>
              <a:gd name="connsiteX28" fmla="*/ 323200 w 1246588"/>
              <a:gd name="connsiteY28" fmla="*/ 720828 h 1246589"/>
              <a:gd name="connsiteX29" fmla="*/ 0 w 1246588"/>
              <a:gd name="connsiteY29" fmla="*/ 722020 h 1246589"/>
              <a:gd name="connsiteX30" fmla="*/ 307758 w 1246588"/>
              <a:gd name="connsiteY30" fmla="*/ 623295 h 1246589"/>
              <a:gd name="connsiteX31" fmla="*/ 0 w 1246588"/>
              <a:gd name="connsiteY31" fmla="*/ 524569 h 1246589"/>
              <a:gd name="connsiteX32" fmla="*/ 323200 w 1246588"/>
              <a:gd name="connsiteY32" fmla="*/ 525761 h 1246589"/>
              <a:gd name="connsiteX33" fmla="*/ 61029 w 1246588"/>
              <a:gd name="connsiteY33" fmla="*/ 336769 h 1246589"/>
              <a:gd name="connsiteX34" fmla="*/ 368050 w 1246588"/>
              <a:gd name="connsiteY34" fmla="*/ 437822 h 1246589"/>
              <a:gd name="connsiteX35" fmla="*/ 177070 w 1246588"/>
              <a:gd name="connsiteY35" fmla="*/ 177070 h 1246589"/>
              <a:gd name="connsiteX36" fmla="*/ 437822 w 1246588"/>
              <a:gd name="connsiteY36" fmla="*/ 368050 h 1246589"/>
              <a:gd name="connsiteX37" fmla="*/ 336768 w 1246588"/>
              <a:gd name="connsiteY37" fmla="*/ 61029 h 1246589"/>
              <a:gd name="connsiteX38" fmla="*/ 525761 w 1246588"/>
              <a:gd name="connsiteY38" fmla="*/ 323200 h 1246589"/>
              <a:gd name="connsiteX39" fmla="*/ 524569 w 1246588"/>
              <a:gd name="connsiteY39" fmla="*/ 0 h 1246589"/>
              <a:gd name="connsiteX40" fmla="*/ 623294 w 1246588"/>
              <a:gd name="connsiteY40" fmla="*/ 307758 h 124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46588" h="1246589">
                <a:moveTo>
                  <a:pt x="623294" y="307758"/>
                </a:moveTo>
                <a:lnTo>
                  <a:pt x="722020" y="0"/>
                </a:lnTo>
                <a:lnTo>
                  <a:pt x="720828" y="323200"/>
                </a:lnTo>
                <a:lnTo>
                  <a:pt x="909820" y="61029"/>
                </a:lnTo>
                <a:lnTo>
                  <a:pt x="808767" y="368050"/>
                </a:lnTo>
                <a:lnTo>
                  <a:pt x="1069518" y="177070"/>
                </a:lnTo>
                <a:lnTo>
                  <a:pt x="878539" y="437822"/>
                </a:lnTo>
                <a:lnTo>
                  <a:pt x="1185559" y="336769"/>
                </a:lnTo>
                <a:lnTo>
                  <a:pt x="923389" y="525761"/>
                </a:lnTo>
                <a:lnTo>
                  <a:pt x="1246589" y="524569"/>
                </a:lnTo>
                <a:lnTo>
                  <a:pt x="938831" y="623295"/>
                </a:lnTo>
                <a:lnTo>
                  <a:pt x="1246589" y="722020"/>
                </a:lnTo>
                <a:lnTo>
                  <a:pt x="923389" y="720828"/>
                </a:lnTo>
                <a:lnTo>
                  <a:pt x="1185559" y="909820"/>
                </a:lnTo>
                <a:lnTo>
                  <a:pt x="878539" y="808767"/>
                </a:lnTo>
                <a:lnTo>
                  <a:pt x="1069518" y="1069519"/>
                </a:lnTo>
                <a:lnTo>
                  <a:pt x="808767" y="878539"/>
                </a:lnTo>
                <a:lnTo>
                  <a:pt x="909820" y="1185560"/>
                </a:lnTo>
                <a:lnTo>
                  <a:pt x="720828" y="923389"/>
                </a:lnTo>
                <a:lnTo>
                  <a:pt x="722020" y="1246589"/>
                </a:lnTo>
                <a:lnTo>
                  <a:pt x="623294" y="938831"/>
                </a:lnTo>
                <a:lnTo>
                  <a:pt x="524569" y="1246589"/>
                </a:lnTo>
                <a:lnTo>
                  <a:pt x="525761" y="923389"/>
                </a:lnTo>
                <a:lnTo>
                  <a:pt x="336768" y="1185560"/>
                </a:lnTo>
                <a:lnTo>
                  <a:pt x="437822" y="878539"/>
                </a:lnTo>
                <a:lnTo>
                  <a:pt x="177070" y="1069519"/>
                </a:lnTo>
                <a:lnTo>
                  <a:pt x="368050" y="808767"/>
                </a:lnTo>
                <a:lnTo>
                  <a:pt x="61029" y="909820"/>
                </a:lnTo>
                <a:lnTo>
                  <a:pt x="323200" y="720828"/>
                </a:lnTo>
                <a:lnTo>
                  <a:pt x="0" y="722020"/>
                </a:lnTo>
                <a:lnTo>
                  <a:pt x="307758" y="623295"/>
                </a:lnTo>
                <a:lnTo>
                  <a:pt x="0" y="524569"/>
                </a:lnTo>
                <a:lnTo>
                  <a:pt x="323200" y="525761"/>
                </a:lnTo>
                <a:lnTo>
                  <a:pt x="61029" y="336769"/>
                </a:lnTo>
                <a:lnTo>
                  <a:pt x="368050" y="437822"/>
                </a:lnTo>
                <a:lnTo>
                  <a:pt x="177070" y="177070"/>
                </a:lnTo>
                <a:lnTo>
                  <a:pt x="437822" y="368050"/>
                </a:lnTo>
                <a:lnTo>
                  <a:pt x="336768" y="61029"/>
                </a:lnTo>
                <a:lnTo>
                  <a:pt x="525761" y="323200"/>
                </a:lnTo>
                <a:lnTo>
                  <a:pt x="524569" y="0"/>
                </a:lnTo>
                <a:lnTo>
                  <a:pt x="623294" y="307758"/>
                </a:lnTo>
                <a:close/>
              </a:path>
            </a:pathLst>
          </a:custGeom>
          <a:solidFill>
            <a:srgbClr val="FF66B3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600">
              <a:latin typeface="SUITE Medium" pitchFamily="50" charset="-127"/>
              <a:ea typeface="SUITE Medium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4194B43-6BDF-25E6-EB0C-027BD0BE3B17}"/>
              </a:ext>
            </a:extLst>
          </p:cNvPr>
          <p:cNvSpPr/>
          <p:nvPr/>
        </p:nvSpPr>
        <p:spPr>
          <a:xfrm>
            <a:off x="-593591" y="4074056"/>
            <a:ext cx="1536414" cy="1468211"/>
          </a:xfrm>
          <a:custGeom>
            <a:avLst/>
            <a:gdLst>
              <a:gd name="connsiteX0" fmla="*/ 1063671 w 1063671"/>
              <a:gd name="connsiteY0" fmla="*/ 508228 h 1016454"/>
              <a:gd name="connsiteX1" fmla="*/ 962164 w 1063671"/>
              <a:gd name="connsiteY1" fmla="*/ 648056 h 1016454"/>
              <a:gd name="connsiteX2" fmla="*/ 962164 w 1063671"/>
              <a:gd name="connsiteY2" fmla="*/ 820868 h 1016454"/>
              <a:gd name="connsiteX3" fmla="*/ 797753 w 1063671"/>
              <a:gd name="connsiteY3" fmla="*/ 874233 h 1016454"/>
              <a:gd name="connsiteX4" fmla="*/ 696246 w 1063671"/>
              <a:gd name="connsiteY4" fmla="*/ 1014175 h 1016454"/>
              <a:gd name="connsiteX5" fmla="*/ 531836 w 1063671"/>
              <a:gd name="connsiteY5" fmla="*/ 960583 h 1016454"/>
              <a:gd name="connsiteX6" fmla="*/ 367425 w 1063671"/>
              <a:gd name="connsiteY6" fmla="*/ 1014175 h 1016454"/>
              <a:gd name="connsiteX7" fmla="*/ 265918 w 1063671"/>
              <a:gd name="connsiteY7" fmla="*/ 874233 h 1016454"/>
              <a:gd name="connsiteX8" fmla="*/ 101507 w 1063671"/>
              <a:gd name="connsiteY8" fmla="*/ 820868 h 1016454"/>
              <a:gd name="connsiteX9" fmla="*/ 101507 w 1063671"/>
              <a:gd name="connsiteY9" fmla="*/ 648056 h 1016454"/>
              <a:gd name="connsiteX10" fmla="*/ 0 w 1063671"/>
              <a:gd name="connsiteY10" fmla="*/ 508228 h 1016454"/>
              <a:gd name="connsiteX11" fmla="*/ 101507 w 1063671"/>
              <a:gd name="connsiteY11" fmla="*/ 368399 h 1016454"/>
              <a:gd name="connsiteX12" fmla="*/ 101507 w 1063671"/>
              <a:gd name="connsiteY12" fmla="*/ 195587 h 1016454"/>
              <a:gd name="connsiteX13" fmla="*/ 265918 w 1063671"/>
              <a:gd name="connsiteY13" fmla="*/ 142221 h 1016454"/>
              <a:gd name="connsiteX14" fmla="*/ 367425 w 1063671"/>
              <a:gd name="connsiteY14" fmla="*/ 2280 h 1016454"/>
              <a:gd name="connsiteX15" fmla="*/ 531836 w 1063671"/>
              <a:gd name="connsiteY15" fmla="*/ 55872 h 1016454"/>
              <a:gd name="connsiteX16" fmla="*/ 696246 w 1063671"/>
              <a:gd name="connsiteY16" fmla="*/ 2280 h 1016454"/>
              <a:gd name="connsiteX17" fmla="*/ 797753 w 1063671"/>
              <a:gd name="connsiteY17" fmla="*/ 142221 h 1016454"/>
              <a:gd name="connsiteX18" fmla="*/ 962164 w 1063671"/>
              <a:gd name="connsiteY18" fmla="*/ 195587 h 1016454"/>
              <a:gd name="connsiteX19" fmla="*/ 962164 w 1063671"/>
              <a:gd name="connsiteY19" fmla="*/ 368399 h 1016454"/>
              <a:gd name="connsiteX20" fmla="*/ 1063671 w 1063671"/>
              <a:gd name="connsiteY20" fmla="*/ 508228 h 101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3671" h="1016454">
                <a:moveTo>
                  <a:pt x="1063671" y="508228"/>
                </a:moveTo>
                <a:cubicBezTo>
                  <a:pt x="1063671" y="561309"/>
                  <a:pt x="977719" y="600141"/>
                  <a:pt x="962164" y="648056"/>
                </a:cubicBezTo>
                <a:cubicBezTo>
                  <a:pt x="946041" y="697674"/>
                  <a:pt x="992196" y="779539"/>
                  <a:pt x="962164" y="820868"/>
                </a:cubicBezTo>
                <a:cubicBezTo>
                  <a:pt x="931791" y="862595"/>
                  <a:pt x="839480" y="843861"/>
                  <a:pt x="797753" y="874233"/>
                </a:cubicBezTo>
                <a:cubicBezTo>
                  <a:pt x="756424" y="904322"/>
                  <a:pt x="745921" y="998052"/>
                  <a:pt x="696246" y="1014175"/>
                </a:cubicBezTo>
                <a:cubicBezTo>
                  <a:pt x="648331" y="1029731"/>
                  <a:pt x="584974" y="960583"/>
                  <a:pt x="531836" y="960583"/>
                </a:cubicBezTo>
                <a:cubicBezTo>
                  <a:pt x="478697" y="960583"/>
                  <a:pt x="415340" y="1029731"/>
                  <a:pt x="367425" y="1014175"/>
                </a:cubicBezTo>
                <a:cubicBezTo>
                  <a:pt x="317807" y="998052"/>
                  <a:pt x="307247" y="904322"/>
                  <a:pt x="265918" y="874233"/>
                </a:cubicBezTo>
                <a:cubicBezTo>
                  <a:pt x="224191" y="843861"/>
                  <a:pt x="131880" y="862595"/>
                  <a:pt x="101507" y="820868"/>
                </a:cubicBezTo>
                <a:cubicBezTo>
                  <a:pt x="71419" y="779539"/>
                  <a:pt x="117574" y="697674"/>
                  <a:pt x="101507" y="648056"/>
                </a:cubicBezTo>
                <a:cubicBezTo>
                  <a:pt x="85952" y="600141"/>
                  <a:pt x="0" y="561309"/>
                  <a:pt x="0" y="508228"/>
                </a:cubicBezTo>
                <a:cubicBezTo>
                  <a:pt x="0" y="455146"/>
                  <a:pt x="85952" y="416314"/>
                  <a:pt x="101507" y="368399"/>
                </a:cubicBezTo>
                <a:cubicBezTo>
                  <a:pt x="117631" y="318781"/>
                  <a:pt x="71475" y="236916"/>
                  <a:pt x="101507" y="195587"/>
                </a:cubicBezTo>
                <a:cubicBezTo>
                  <a:pt x="131880" y="153859"/>
                  <a:pt x="224191" y="172594"/>
                  <a:pt x="265918" y="142221"/>
                </a:cubicBezTo>
                <a:cubicBezTo>
                  <a:pt x="307247" y="112132"/>
                  <a:pt x="317750" y="18403"/>
                  <a:pt x="367425" y="2280"/>
                </a:cubicBezTo>
                <a:cubicBezTo>
                  <a:pt x="415340" y="-13276"/>
                  <a:pt x="478697" y="55872"/>
                  <a:pt x="531836" y="55872"/>
                </a:cubicBezTo>
                <a:cubicBezTo>
                  <a:pt x="584974" y="55872"/>
                  <a:pt x="648331" y="-13276"/>
                  <a:pt x="696246" y="2280"/>
                </a:cubicBezTo>
                <a:cubicBezTo>
                  <a:pt x="745864" y="18403"/>
                  <a:pt x="756424" y="112132"/>
                  <a:pt x="797753" y="142221"/>
                </a:cubicBezTo>
                <a:cubicBezTo>
                  <a:pt x="839480" y="172594"/>
                  <a:pt x="931791" y="153859"/>
                  <a:pt x="962164" y="195587"/>
                </a:cubicBezTo>
                <a:cubicBezTo>
                  <a:pt x="992253" y="236916"/>
                  <a:pt x="946097" y="318781"/>
                  <a:pt x="962164" y="368399"/>
                </a:cubicBezTo>
                <a:cubicBezTo>
                  <a:pt x="977719" y="416314"/>
                  <a:pt x="1063671" y="455146"/>
                  <a:pt x="1063671" y="508228"/>
                </a:cubicBezTo>
                <a:close/>
              </a:path>
            </a:pathLst>
          </a:custGeom>
          <a:solidFill>
            <a:srgbClr val="FF814A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600">
              <a:latin typeface="SUITE Medium" pitchFamily="50" charset="-127"/>
              <a:ea typeface="SUITE Medium" pitchFamily="50" charset="-127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142D4F9-46B4-E1BC-C3EF-85950042ED1C}"/>
              </a:ext>
            </a:extLst>
          </p:cNvPr>
          <p:cNvSpPr/>
          <p:nvPr/>
        </p:nvSpPr>
        <p:spPr>
          <a:xfrm>
            <a:off x="-243659" y="-47758"/>
            <a:ext cx="2302752" cy="788921"/>
          </a:xfrm>
          <a:custGeom>
            <a:avLst/>
            <a:gdLst>
              <a:gd name="connsiteX0" fmla="*/ 105686 w 1594213"/>
              <a:gd name="connsiteY0" fmla="*/ 518499 h 546176"/>
              <a:gd name="connsiteX1" fmla="*/ 28023 w 1594213"/>
              <a:gd name="connsiteY1" fmla="*/ 538880 h 546176"/>
              <a:gd name="connsiteX2" fmla="*/ 1908 w 1594213"/>
              <a:gd name="connsiteY2" fmla="*/ 504930 h 546176"/>
              <a:gd name="connsiteX3" fmla="*/ 7642 w 1594213"/>
              <a:gd name="connsiteY3" fmla="*/ 461159 h 546176"/>
              <a:gd name="connsiteX4" fmla="*/ 152807 w 1594213"/>
              <a:gd name="connsiteY4" fmla="*/ 279207 h 546176"/>
              <a:gd name="connsiteX5" fmla="*/ 298085 w 1594213"/>
              <a:gd name="connsiteY5" fmla="*/ 147610 h 546176"/>
              <a:gd name="connsiteX6" fmla="*/ 386138 w 1594213"/>
              <a:gd name="connsiteY6" fmla="*/ 83629 h 546176"/>
              <a:gd name="connsiteX7" fmla="*/ 474247 w 1594213"/>
              <a:gd name="connsiteY7" fmla="*/ 31229 h 546176"/>
              <a:gd name="connsiteX8" fmla="*/ 592502 w 1594213"/>
              <a:gd name="connsiteY8" fmla="*/ 4 h 546176"/>
              <a:gd name="connsiteX9" fmla="*/ 695883 w 1594213"/>
              <a:gd name="connsiteY9" fmla="*/ 31285 h 546176"/>
              <a:gd name="connsiteX10" fmla="*/ 740278 w 1594213"/>
              <a:gd name="connsiteY10" fmla="*/ 78065 h 546176"/>
              <a:gd name="connsiteX11" fmla="*/ 758729 w 1594213"/>
              <a:gd name="connsiteY11" fmla="*/ 125015 h 546176"/>
              <a:gd name="connsiteX12" fmla="*/ 769970 w 1594213"/>
              <a:gd name="connsiteY12" fmla="*/ 217496 h 546176"/>
              <a:gd name="connsiteX13" fmla="*/ 767926 w 1594213"/>
              <a:gd name="connsiteY13" fmla="*/ 202395 h 546176"/>
              <a:gd name="connsiteX14" fmla="*/ 777350 w 1594213"/>
              <a:gd name="connsiteY14" fmla="*/ 240602 h 546176"/>
              <a:gd name="connsiteX15" fmla="*/ 771616 w 1594213"/>
              <a:gd name="connsiteY15" fmla="*/ 227034 h 546176"/>
              <a:gd name="connsiteX16" fmla="*/ 781438 w 1594213"/>
              <a:gd name="connsiteY16" fmla="*/ 244179 h 546176"/>
              <a:gd name="connsiteX17" fmla="*/ 772581 w 1594213"/>
              <a:gd name="connsiteY17" fmla="*/ 232711 h 546176"/>
              <a:gd name="connsiteX18" fmla="*/ 785979 w 1594213"/>
              <a:gd name="connsiteY18" fmla="*/ 246109 h 546176"/>
              <a:gd name="connsiteX19" fmla="*/ 774512 w 1594213"/>
              <a:gd name="connsiteY19" fmla="*/ 237253 h 546176"/>
              <a:gd name="connsiteX20" fmla="*/ 789726 w 1594213"/>
              <a:gd name="connsiteY20" fmla="*/ 246109 h 546176"/>
              <a:gd name="connsiteX21" fmla="*/ 776158 w 1594213"/>
              <a:gd name="connsiteY21" fmla="*/ 240375 h 546176"/>
              <a:gd name="connsiteX22" fmla="*/ 799378 w 1594213"/>
              <a:gd name="connsiteY22" fmla="*/ 246506 h 546176"/>
              <a:gd name="connsiteX23" fmla="*/ 784276 w 1594213"/>
              <a:gd name="connsiteY23" fmla="*/ 244463 h 546176"/>
              <a:gd name="connsiteX24" fmla="*/ 825436 w 1594213"/>
              <a:gd name="connsiteY24" fmla="*/ 243497 h 546176"/>
              <a:gd name="connsiteX25" fmla="*/ 810335 w 1594213"/>
              <a:gd name="connsiteY25" fmla="*/ 245541 h 546176"/>
              <a:gd name="connsiteX26" fmla="*/ 882094 w 1594213"/>
              <a:gd name="connsiteY26" fmla="*/ 230326 h 546176"/>
              <a:gd name="connsiteX27" fmla="*/ 959927 w 1594213"/>
              <a:gd name="connsiteY27" fmla="*/ 212443 h 546176"/>
              <a:gd name="connsiteX28" fmla="*/ 1522136 w 1594213"/>
              <a:gd name="connsiteY28" fmla="*/ 83231 h 546176"/>
              <a:gd name="connsiteX29" fmla="*/ 1591965 w 1594213"/>
              <a:gd name="connsiteY29" fmla="*/ 122858 h 546176"/>
              <a:gd name="connsiteX30" fmla="*/ 1552338 w 1594213"/>
              <a:gd name="connsiteY30" fmla="*/ 192687 h 546176"/>
              <a:gd name="connsiteX31" fmla="*/ 1321676 w 1594213"/>
              <a:gd name="connsiteY31" fmla="*/ 245711 h 546176"/>
              <a:gd name="connsiteX32" fmla="*/ 910820 w 1594213"/>
              <a:gd name="connsiteY32" fmla="*/ 340123 h 546176"/>
              <a:gd name="connsiteX33" fmla="*/ 809199 w 1594213"/>
              <a:gd name="connsiteY33" fmla="*/ 358687 h 546176"/>
              <a:gd name="connsiteX34" fmla="*/ 701731 w 1594213"/>
              <a:gd name="connsiteY34" fmla="*/ 323205 h 546176"/>
              <a:gd name="connsiteX35" fmla="*/ 660231 w 1594213"/>
              <a:gd name="connsiteY35" fmla="*/ 244065 h 546176"/>
              <a:gd name="connsiteX36" fmla="*/ 650636 w 1594213"/>
              <a:gd name="connsiteY36" fmla="*/ 159646 h 546176"/>
              <a:gd name="connsiteX37" fmla="*/ 652680 w 1594213"/>
              <a:gd name="connsiteY37" fmla="*/ 174747 h 546176"/>
              <a:gd name="connsiteX38" fmla="*/ 642177 w 1594213"/>
              <a:gd name="connsiteY38" fmla="*/ 133020 h 546176"/>
              <a:gd name="connsiteX39" fmla="*/ 647911 w 1594213"/>
              <a:gd name="connsiteY39" fmla="*/ 146588 h 546176"/>
              <a:gd name="connsiteX40" fmla="*/ 635762 w 1594213"/>
              <a:gd name="connsiteY40" fmla="*/ 125980 h 546176"/>
              <a:gd name="connsiteX41" fmla="*/ 644618 w 1594213"/>
              <a:gd name="connsiteY41" fmla="*/ 137448 h 546176"/>
              <a:gd name="connsiteX42" fmla="*/ 628666 w 1594213"/>
              <a:gd name="connsiteY42" fmla="*/ 121666 h 546176"/>
              <a:gd name="connsiteX43" fmla="*/ 640133 w 1594213"/>
              <a:gd name="connsiteY43" fmla="*/ 130522 h 546176"/>
              <a:gd name="connsiteX44" fmla="*/ 615154 w 1594213"/>
              <a:gd name="connsiteY44" fmla="*/ 116045 h 546176"/>
              <a:gd name="connsiteX45" fmla="*/ 628722 w 1594213"/>
              <a:gd name="connsiteY45" fmla="*/ 121779 h 546176"/>
              <a:gd name="connsiteX46" fmla="*/ 594205 w 1594213"/>
              <a:gd name="connsiteY46" fmla="*/ 112639 h 546176"/>
              <a:gd name="connsiteX47" fmla="*/ 609307 w 1594213"/>
              <a:gd name="connsiteY47" fmla="*/ 114683 h 546176"/>
              <a:gd name="connsiteX48" fmla="*/ 572519 w 1594213"/>
              <a:gd name="connsiteY48" fmla="*/ 114796 h 546176"/>
              <a:gd name="connsiteX49" fmla="*/ 587620 w 1594213"/>
              <a:gd name="connsiteY49" fmla="*/ 112753 h 546176"/>
              <a:gd name="connsiteX50" fmla="*/ 532381 w 1594213"/>
              <a:gd name="connsiteY50" fmla="*/ 128422 h 546176"/>
              <a:gd name="connsiteX51" fmla="*/ 545950 w 1594213"/>
              <a:gd name="connsiteY51" fmla="*/ 122688 h 546176"/>
              <a:gd name="connsiteX52" fmla="*/ 452731 w 1594213"/>
              <a:gd name="connsiteY52" fmla="*/ 175485 h 546176"/>
              <a:gd name="connsiteX53" fmla="*/ 368766 w 1594213"/>
              <a:gd name="connsiteY53" fmla="*/ 235209 h 546176"/>
              <a:gd name="connsiteX54" fmla="*/ 380233 w 1594213"/>
              <a:gd name="connsiteY54" fmla="*/ 226352 h 546176"/>
              <a:gd name="connsiteX55" fmla="*/ 323575 w 1594213"/>
              <a:gd name="connsiteY55" fmla="*/ 272792 h 546176"/>
              <a:gd name="connsiteX56" fmla="*/ 147413 w 1594213"/>
              <a:gd name="connsiteY56" fmla="*/ 459343 h 546176"/>
              <a:gd name="connsiteX57" fmla="*/ 156270 w 1594213"/>
              <a:gd name="connsiteY57" fmla="*/ 447875 h 546176"/>
              <a:gd name="connsiteX58" fmla="*/ 105573 w 1594213"/>
              <a:gd name="connsiteY58" fmla="*/ 518442 h 546176"/>
              <a:gd name="connsiteX59" fmla="*/ 105573 w 1594213"/>
              <a:gd name="connsiteY59" fmla="*/ 518442 h 54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94213" h="546176">
                <a:moveTo>
                  <a:pt x="105686" y="518499"/>
                </a:moveTo>
                <a:cubicBezTo>
                  <a:pt x="88030" y="544897"/>
                  <a:pt x="56636" y="553981"/>
                  <a:pt x="28023" y="538880"/>
                </a:cubicBezTo>
                <a:cubicBezTo>
                  <a:pt x="15760" y="532408"/>
                  <a:pt x="5541" y="518101"/>
                  <a:pt x="1908" y="504930"/>
                </a:cubicBezTo>
                <a:cubicBezTo>
                  <a:pt x="-1782" y="491589"/>
                  <a:pt x="-249" y="472968"/>
                  <a:pt x="7642" y="461159"/>
                </a:cubicBezTo>
                <a:cubicBezTo>
                  <a:pt x="50788" y="396667"/>
                  <a:pt x="99385" y="335467"/>
                  <a:pt x="152807" y="279207"/>
                </a:cubicBezTo>
                <a:cubicBezTo>
                  <a:pt x="197827" y="231746"/>
                  <a:pt x="246423" y="187748"/>
                  <a:pt x="298085" y="147610"/>
                </a:cubicBezTo>
                <a:cubicBezTo>
                  <a:pt x="326755" y="125299"/>
                  <a:pt x="355935" y="103783"/>
                  <a:pt x="386138" y="83629"/>
                </a:cubicBezTo>
                <a:cubicBezTo>
                  <a:pt x="414523" y="64781"/>
                  <a:pt x="443534" y="46103"/>
                  <a:pt x="474247" y="31229"/>
                </a:cubicBezTo>
                <a:cubicBezTo>
                  <a:pt x="511205" y="13402"/>
                  <a:pt x="550945" y="-280"/>
                  <a:pt x="592502" y="4"/>
                </a:cubicBezTo>
                <a:cubicBezTo>
                  <a:pt x="628155" y="288"/>
                  <a:pt x="666816" y="10053"/>
                  <a:pt x="695883" y="31285"/>
                </a:cubicBezTo>
                <a:cubicBezTo>
                  <a:pt x="713766" y="44343"/>
                  <a:pt x="728811" y="58763"/>
                  <a:pt x="740278" y="78065"/>
                </a:cubicBezTo>
                <a:cubicBezTo>
                  <a:pt x="748794" y="92315"/>
                  <a:pt x="755039" y="108779"/>
                  <a:pt x="758729" y="125015"/>
                </a:cubicBezTo>
                <a:cubicBezTo>
                  <a:pt x="765655" y="155388"/>
                  <a:pt x="765996" y="186726"/>
                  <a:pt x="769970" y="217496"/>
                </a:cubicBezTo>
                <a:cubicBezTo>
                  <a:pt x="769289" y="212443"/>
                  <a:pt x="768607" y="207447"/>
                  <a:pt x="767926" y="202395"/>
                </a:cubicBezTo>
                <a:cubicBezTo>
                  <a:pt x="769686" y="215452"/>
                  <a:pt x="772298" y="228396"/>
                  <a:pt x="777350" y="240602"/>
                </a:cubicBezTo>
                <a:cubicBezTo>
                  <a:pt x="775420" y="236060"/>
                  <a:pt x="773547" y="231575"/>
                  <a:pt x="771616" y="227034"/>
                </a:cubicBezTo>
                <a:cubicBezTo>
                  <a:pt x="774285" y="233165"/>
                  <a:pt x="777464" y="238842"/>
                  <a:pt x="781438" y="244179"/>
                </a:cubicBezTo>
                <a:cubicBezTo>
                  <a:pt x="778486" y="240375"/>
                  <a:pt x="775534" y="236515"/>
                  <a:pt x="772581" y="232711"/>
                </a:cubicBezTo>
                <a:cubicBezTo>
                  <a:pt x="776499" y="237763"/>
                  <a:pt x="780927" y="242192"/>
                  <a:pt x="785979" y="246109"/>
                </a:cubicBezTo>
                <a:cubicBezTo>
                  <a:pt x="782176" y="243157"/>
                  <a:pt x="778315" y="240205"/>
                  <a:pt x="774512" y="237253"/>
                </a:cubicBezTo>
                <a:cubicBezTo>
                  <a:pt x="779280" y="240772"/>
                  <a:pt x="784276" y="243668"/>
                  <a:pt x="789726" y="246109"/>
                </a:cubicBezTo>
                <a:cubicBezTo>
                  <a:pt x="785185" y="244179"/>
                  <a:pt x="780700" y="242305"/>
                  <a:pt x="776158" y="240375"/>
                </a:cubicBezTo>
                <a:cubicBezTo>
                  <a:pt x="783652" y="243441"/>
                  <a:pt x="791373" y="245371"/>
                  <a:pt x="799378" y="246506"/>
                </a:cubicBezTo>
                <a:cubicBezTo>
                  <a:pt x="794325" y="245825"/>
                  <a:pt x="789329" y="245144"/>
                  <a:pt x="784276" y="244463"/>
                </a:cubicBezTo>
                <a:cubicBezTo>
                  <a:pt x="798015" y="246052"/>
                  <a:pt x="811754" y="245314"/>
                  <a:pt x="825436" y="243497"/>
                </a:cubicBezTo>
                <a:cubicBezTo>
                  <a:pt x="820383" y="244179"/>
                  <a:pt x="815387" y="244860"/>
                  <a:pt x="810335" y="245541"/>
                </a:cubicBezTo>
                <a:cubicBezTo>
                  <a:pt x="834519" y="242078"/>
                  <a:pt x="858306" y="235833"/>
                  <a:pt x="882094" y="230326"/>
                </a:cubicBezTo>
                <a:cubicBezTo>
                  <a:pt x="908038" y="224365"/>
                  <a:pt x="933983" y="218404"/>
                  <a:pt x="959927" y="212443"/>
                </a:cubicBezTo>
                <a:cubicBezTo>
                  <a:pt x="1147330" y="169354"/>
                  <a:pt x="1334733" y="126321"/>
                  <a:pt x="1522136" y="83231"/>
                </a:cubicBezTo>
                <a:cubicBezTo>
                  <a:pt x="1553190" y="76078"/>
                  <a:pt x="1582143" y="92599"/>
                  <a:pt x="1591965" y="122858"/>
                </a:cubicBezTo>
                <a:cubicBezTo>
                  <a:pt x="1601105" y="151187"/>
                  <a:pt x="1581292" y="186045"/>
                  <a:pt x="1552338" y="192687"/>
                </a:cubicBezTo>
                <a:cubicBezTo>
                  <a:pt x="1475470" y="210343"/>
                  <a:pt x="1398544" y="227999"/>
                  <a:pt x="1321676" y="245711"/>
                </a:cubicBezTo>
                <a:cubicBezTo>
                  <a:pt x="1184743" y="277163"/>
                  <a:pt x="1047753" y="308671"/>
                  <a:pt x="910820" y="340123"/>
                </a:cubicBezTo>
                <a:cubicBezTo>
                  <a:pt x="877325" y="347843"/>
                  <a:pt x="843659" y="356643"/>
                  <a:pt x="809199" y="358687"/>
                </a:cubicBezTo>
                <a:cubicBezTo>
                  <a:pt x="769629" y="361014"/>
                  <a:pt x="731536" y="349547"/>
                  <a:pt x="701731" y="323205"/>
                </a:cubicBezTo>
                <a:cubicBezTo>
                  <a:pt x="679249" y="303335"/>
                  <a:pt x="665567" y="273132"/>
                  <a:pt x="660231" y="244065"/>
                </a:cubicBezTo>
                <a:cubicBezTo>
                  <a:pt x="655121" y="216134"/>
                  <a:pt x="654326" y="187748"/>
                  <a:pt x="650636" y="159646"/>
                </a:cubicBezTo>
                <a:cubicBezTo>
                  <a:pt x="651317" y="164699"/>
                  <a:pt x="651999" y="169694"/>
                  <a:pt x="652680" y="174747"/>
                </a:cubicBezTo>
                <a:cubicBezTo>
                  <a:pt x="650750" y="160441"/>
                  <a:pt x="647798" y="146361"/>
                  <a:pt x="642177" y="133020"/>
                </a:cubicBezTo>
                <a:cubicBezTo>
                  <a:pt x="644108" y="137562"/>
                  <a:pt x="645981" y="142047"/>
                  <a:pt x="647911" y="146588"/>
                </a:cubicBezTo>
                <a:cubicBezTo>
                  <a:pt x="644675" y="139208"/>
                  <a:pt x="640701" y="132396"/>
                  <a:pt x="635762" y="125980"/>
                </a:cubicBezTo>
                <a:cubicBezTo>
                  <a:pt x="638714" y="129784"/>
                  <a:pt x="641666" y="133645"/>
                  <a:pt x="644618" y="137448"/>
                </a:cubicBezTo>
                <a:cubicBezTo>
                  <a:pt x="639850" y="131544"/>
                  <a:pt x="634570" y="126378"/>
                  <a:pt x="628666" y="121666"/>
                </a:cubicBezTo>
                <a:cubicBezTo>
                  <a:pt x="632469" y="124618"/>
                  <a:pt x="636330" y="127570"/>
                  <a:pt x="640133" y="130522"/>
                </a:cubicBezTo>
                <a:cubicBezTo>
                  <a:pt x="632413" y="124618"/>
                  <a:pt x="624067" y="119906"/>
                  <a:pt x="615154" y="116045"/>
                </a:cubicBezTo>
                <a:cubicBezTo>
                  <a:pt x="619696" y="117976"/>
                  <a:pt x="624181" y="119849"/>
                  <a:pt x="628722" y="121779"/>
                </a:cubicBezTo>
                <a:cubicBezTo>
                  <a:pt x="617595" y="117238"/>
                  <a:pt x="606071" y="114229"/>
                  <a:pt x="594205" y="112639"/>
                </a:cubicBezTo>
                <a:cubicBezTo>
                  <a:pt x="599258" y="113320"/>
                  <a:pt x="604254" y="114002"/>
                  <a:pt x="609307" y="114683"/>
                </a:cubicBezTo>
                <a:cubicBezTo>
                  <a:pt x="597044" y="113207"/>
                  <a:pt x="584781" y="113320"/>
                  <a:pt x="572519" y="114796"/>
                </a:cubicBezTo>
                <a:cubicBezTo>
                  <a:pt x="577571" y="114115"/>
                  <a:pt x="582567" y="113434"/>
                  <a:pt x="587620" y="112753"/>
                </a:cubicBezTo>
                <a:cubicBezTo>
                  <a:pt x="568488" y="115364"/>
                  <a:pt x="550151" y="120984"/>
                  <a:pt x="532381" y="128422"/>
                </a:cubicBezTo>
                <a:cubicBezTo>
                  <a:pt x="536923" y="126491"/>
                  <a:pt x="541408" y="124618"/>
                  <a:pt x="545950" y="122688"/>
                </a:cubicBezTo>
                <a:cubicBezTo>
                  <a:pt x="513079" y="136767"/>
                  <a:pt x="482592" y="156013"/>
                  <a:pt x="452731" y="175485"/>
                </a:cubicBezTo>
                <a:cubicBezTo>
                  <a:pt x="423948" y="194277"/>
                  <a:pt x="395959" y="214203"/>
                  <a:pt x="368766" y="235209"/>
                </a:cubicBezTo>
                <a:cubicBezTo>
                  <a:pt x="372569" y="232257"/>
                  <a:pt x="376430" y="229305"/>
                  <a:pt x="380233" y="226352"/>
                </a:cubicBezTo>
                <a:cubicBezTo>
                  <a:pt x="360931" y="241283"/>
                  <a:pt x="342026" y="256782"/>
                  <a:pt x="323575" y="272792"/>
                </a:cubicBezTo>
                <a:cubicBezTo>
                  <a:pt x="258856" y="328995"/>
                  <a:pt x="199814" y="391558"/>
                  <a:pt x="147413" y="459343"/>
                </a:cubicBezTo>
                <a:cubicBezTo>
                  <a:pt x="150366" y="455539"/>
                  <a:pt x="153318" y="451679"/>
                  <a:pt x="156270" y="447875"/>
                </a:cubicBezTo>
                <a:cubicBezTo>
                  <a:pt x="138614" y="470811"/>
                  <a:pt x="121696" y="494371"/>
                  <a:pt x="105573" y="518442"/>
                </a:cubicBezTo>
                <a:lnTo>
                  <a:pt x="105573" y="518442"/>
                </a:lnTo>
                <a:close/>
              </a:path>
            </a:pathLst>
          </a:custGeom>
          <a:solidFill>
            <a:srgbClr val="4DB7FF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600">
              <a:latin typeface="SUITE Medium" pitchFamily="50" charset="-127"/>
              <a:ea typeface="SUITE Medium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ACC40BF-FB5D-05EA-5011-F96297497DB2}"/>
              </a:ext>
            </a:extLst>
          </p:cNvPr>
          <p:cNvSpPr/>
          <p:nvPr/>
        </p:nvSpPr>
        <p:spPr>
          <a:xfrm>
            <a:off x="5442433" y="8662134"/>
            <a:ext cx="1659226" cy="1228639"/>
          </a:xfrm>
          <a:custGeom>
            <a:avLst/>
            <a:gdLst>
              <a:gd name="connsiteX0" fmla="*/ 1140570 w 1148695"/>
              <a:gd name="connsiteY0" fmla="*/ 364899 h 850596"/>
              <a:gd name="connsiteX1" fmla="*/ 1147382 w 1148695"/>
              <a:gd name="connsiteY1" fmla="*/ 407138 h 850596"/>
              <a:gd name="connsiteX2" fmla="*/ 1121552 w 1148695"/>
              <a:gd name="connsiteY2" fmla="*/ 442903 h 850596"/>
              <a:gd name="connsiteX3" fmla="*/ 1079313 w 1148695"/>
              <a:gd name="connsiteY3" fmla="*/ 449716 h 850596"/>
              <a:gd name="connsiteX4" fmla="*/ 1043547 w 1148695"/>
              <a:gd name="connsiteY4" fmla="*/ 423885 h 850596"/>
              <a:gd name="connsiteX5" fmla="*/ 1030093 w 1148695"/>
              <a:gd name="connsiteY5" fmla="*/ 406797 h 850596"/>
              <a:gd name="connsiteX6" fmla="*/ 1039290 w 1148695"/>
              <a:gd name="connsiteY6" fmla="*/ 418265 h 850596"/>
              <a:gd name="connsiteX7" fmla="*/ 999095 w 1148695"/>
              <a:gd name="connsiteY7" fmla="*/ 370407 h 850596"/>
              <a:gd name="connsiteX8" fmla="*/ 832868 w 1148695"/>
              <a:gd name="connsiteY8" fmla="*/ 216612 h 850596"/>
              <a:gd name="connsiteX9" fmla="*/ 845188 w 1148695"/>
              <a:gd name="connsiteY9" fmla="*/ 225582 h 850596"/>
              <a:gd name="connsiteX10" fmla="*/ 688385 w 1148695"/>
              <a:gd name="connsiteY10" fmla="*/ 139005 h 850596"/>
              <a:gd name="connsiteX11" fmla="*/ 702634 w 1148695"/>
              <a:gd name="connsiteY11" fmla="*/ 144399 h 850596"/>
              <a:gd name="connsiteX12" fmla="*/ 573933 w 1148695"/>
              <a:gd name="connsiteY12" fmla="*/ 113912 h 850596"/>
              <a:gd name="connsiteX13" fmla="*/ 588580 w 1148695"/>
              <a:gd name="connsiteY13" fmla="*/ 115332 h 850596"/>
              <a:gd name="connsiteX14" fmla="*/ 475435 w 1148695"/>
              <a:gd name="connsiteY14" fmla="*/ 119022 h 850596"/>
              <a:gd name="connsiteX15" fmla="*/ 489741 w 1148695"/>
              <a:gd name="connsiteY15" fmla="*/ 116694 h 850596"/>
              <a:gd name="connsiteX16" fmla="*/ 332484 w 1148695"/>
              <a:gd name="connsiteY16" fmla="*/ 164950 h 850596"/>
              <a:gd name="connsiteX17" fmla="*/ 345769 w 1148695"/>
              <a:gd name="connsiteY17" fmla="*/ 159046 h 850596"/>
              <a:gd name="connsiteX18" fmla="*/ 223369 w 1148695"/>
              <a:gd name="connsiteY18" fmla="*/ 231940 h 850596"/>
              <a:gd name="connsiteX19" fmla="*/ 234837 w 1148695"/>
              <a:gd name="connsiteY19" fmla="*/ 222743 h 850596"/>
              <a:gd name="connsiteX20" fmla="*/ 163816 w 1148695"/>
              <a:gd name="connsiteY20" fmla="*/ 295695 h 850596"/>
              <a:gd name="connsiteX21" fmla="*/ 172786 w 1148695"/>
              <a:gd name="connsiteY21" fmla="*/ 283375 h 850596"/>
              <a:gd name="connsiteX22" fmla="*/ 128901 w 1148695"/>
              <a:gd name="connsiteY22" fmla="*/ 364502 h 850596"/>
              <a:gd name="connsiteX23" fmla="*/ 134295 w 1148695"/>
              <a:gd name="connsiteY23" fmla="*/ 350252 h 850596"/>
              <a:gd name="connsiteX24" fmla="*/ 113346 w 1148695"/>
              <a:gd name="connsiteY24" fmla="*/ 440121 h 850596"/>
              <a:gd name="connsiteX25" fmla="*/ 114765 w 1148695"/>
              <a:gd name="connsiteY25" fmla="*/ 425475 h 850596"/>
              <a:gd name="connsiteX26" fmla="*/ 117547 w 1148695"/>
              <a:gd name="connsiteY26" fmla="*/ 511484 h 850596"/>
              <a:gd name="connsiteX27" fmla="*/ 115219 w 1148695"/>
              <a:gd name="connsiteY27" fmla="*/ 497177 h 850596"/>
              <a:gd name="connsiteX28" fmla="*/ 139802 w 1148695"/>
              <a:gd name="connsiteY28" fmla="*/ 579609 h 850596"/>
              <a:gd name="connsiteX29" fmla="*/ 133897 w 1148695"/>
              <a:gd name="connsiteY29" fmla="*/ 566324 h 850596"/>
              <a:gd name="connsiteX30" fmla="*/ 180734 w 1148695"/>
              <a:gd name="connsiteY30" fmla="*/ 643647 h 850596"/>
              <a:gd name="connsiteX31" fmla="*/ 171537 w 1148695"/>
              <a:gd name="connsiteY31" fmla="*/ 632180 h 850596"/>
              <a:gd name="connsiteX32" fmla="*/ 234610 w 1148695"/>
              <a:gd name="connsiteY32" fmla="*/ 692698 h 850596"/>
              <a:gd name="connsiteX33" fmla="*/ 222291 w 1148695"/>
              <a:gd name="connsiteY33" fmla="*/ 683728 h 850596"/>
              <a:gd name="connsiteX34" fmla="*/ 298762 w 1148695"/>
              <a:gd name="connsiteY34" fmla="*/ 725115 h 850596"/>
              <a:gd name="connsiteX35" fmla="*/ 284512 w 1148695"/>
              <a:gd name="connsiteY35" fmla="*/ 719721 h 850596"/>
              <a:gd name="connsiteX36" fmla="*/ 359678 w 1148695"/>
              <a:gd name="connsiteY36" fmla="*/ 737434 h 850596"/>
              <a:gd name="connsiteX37" fmla="*/ 345031 w 1148695"/>
              <a:gd name="connsiteY37" fmla="*/ 736015 h 850596"/>
              <a:gd name="connsiteX38" fmla="*/ 413497 w 1148695"/>
              <a:gd name="connsiteY38" fmla="*/ 734028 h 850596"/>
              <a:gd name="connsiteX39" fmla="*/ 399191 w 1148695"/>
              <a:gd name="connsiteY39" fmla="*/ 736356 h 850596"/>
              <a:gd name="connsiteX40" fmla="*/ 461299 w 1148695"/>
              <a:gd name="connsiteY40" fmla="*/ 717962 h 850596"/>
              <a:gd name="connsiteX41" fmla="*/ 448014 w 1148695"/>
              <a:gd name="connsiteY41" fmla="*/ 723865 h 850596"/>
              <a:gd name="connsiteX42" fmla="*/ 505126 w 1148695"/>
              <a:gd name="connsiteY42" fmla="*/ 689292 h 850596"/>
              <a:gd name="connsiteX43" fmla="*/ 493659 w 1148695"/>
              <a:gd name="connsiteY43" fmla="*/ 698489 h 850596"/>
              <a:gd name="connsiteX44" fmla="*/ 535215 w 1148695"/>
              <a:gd name="connsiteY44" fmla="*/ 655229 h 850596"/>
              <a:gd name="connsiteX45" fmla="*/ 526245 w 1148695"/>
              <a:gd name="connsiteY45" fmla="*/ 667548 h 850596"/>
              <a:gd name="connsiteX46" fmla="*/ 553439 w 1148695"/>
              <a:gd name="connsiteY46" fmla="*/ 617532 h 850596"/>
              <a:gd name="connsiteX47" fmla="*/ 548045 w 1148695"/>
              <a:gd name="connsiteY47" fmla="*/ 631782 h 850596"/>
              <a:gd name="connsiteX48" fmla="*/ 560763 w 1148695"/>
              <a:gd name="connsiteY48" fmla="*/ 577054 h 850596"/>
              <a:gd name="connsiteX49" fmla="*/ 559343 w 1148695"/>
              <a:gd name="connsiteY49" fmla="*/ 591702 h 850596"/>
              <a:gd name="connsiteX50" fmla="*/ 557697 w 1148695"/>
              <a:gd name="connsiteY50" fmla="*/ 535668 h 850596"/>
              <a:gd name="connsiteX51" fmla="*/ 560024 w 1148695"/>
              <a:gd name="connsiteY51" fmla="*/ 549974 h 850596"/>
              <a:gd name="connsiteX52" fmla="*/ 545377 w 1148695"/>
              <a:gd name="connsiteY52" fmla="*/ 500470 h 850596"/>
              <a:gd name="connsiteX53" fmla="*/ 551281 w 1148695"/>
              <a:gd name="connsiteY53" fmla="*/ 513755 h 850596"/>
              <a:gd name="connsiteX54" fmla="*/ 527892 w 1148695"/>
              <a:gd name="connsiteY54" fmla="*/ 474979 h 850596"/>
              <a:gd name="connsiteX55" fmla="*/ 537089 w 1148695"/>
              <a:gd name="connsiteY55" fmla="*/ 486447 h 850596"/>
              <a:gd name="connsiteX56" fmla="*/ 502912 w 1148695"/>
              <a:gd name="connsiteY56" fmla="*/ 453747 h 850596"/>
              <a:gd name="connsiteX57" fmla="*/ 515232 w 1148695"/>
              <a:gd name="connsiteY57" fmla="*/ 462716 h 850596"/>
              <a:gd name="connsiteX58" fmla="*/ 469985 w 1148695"/>
              <a:gd name="connsiteY58" fmla="*/ 438419 h 850596"/>
              <a:gd name="connsiteX59" fmla="*/ 484234 w 1148695"/>
              <a:gd name="connsiteY59" fmla="*/ 443812 h 850596"/>
              <a:gd name="connsiteX60" fmla="*/ 436319 w 1148695"/>
              <a:gd name="connsiteY60" fmla="*/ 432685 h 850596"/>
              <a:gd name="connsiteX61" fmla="*/ 450966 w 1148695"/>
              <a:gd name="connsiteY61" fmla="*/ 434104 h 850596"/>
              <a:gd name="connsiteX62" fmla="*/ 406060 w 1148695"/>
              <a:gd name="connsiteY62" fmla="*/ 435637 h 850596"/>
              <a:gd name="connsiteX63" fmla="*/ 420366 w 1148695"/>
              <a:gd name="connsiteY63" fmla="*/ 433309 h 850596"/>
              <a:gd name="connsiteX64" fmla="*/ 382840 w 1148695"/>
              <a:gd name="connsiteY64" fmla="*/ 444550 h 850596"/>
              <a:gd name="connsiteX65" fmla="*/ 339637 w 1148695"/>
              <a:gd name="connsiteY65" fmla="*/ 440065 h 850596"/>
              <a:gd name="connsiteX66" fmla="*/ 312217 w 1148695"/>
              <a:gd name="connsiteY66" fmla="*/ 406343 h 850596"/>
              <a:gd name="connsiteX67" fmla="*/ 316701 w 1148695"/>
              <a:gd name="connsiteY67" fmla="*/ 363140 h 850596"/>
              <a:gd name="connsiteX68" fmla="*/ 350424 w 1148695"/>
              <a:gd name="connsiteY68" fmla="*/ 335719 h 850596"/>
              <a:gd name="connsiteX69" fmla="*/ 418777 w 1148695"/>
              <a:gd name="connsiteY69" fmla="*/ 320164 h 850596"/>
              <a:gd name="connsiteX70" fmla="*/ 556902 w 1148695"/>
              <a:gd name="connsiteY70" fmla="*/ 354510 h 850596"/>
              <a:gd name="connsiteX71" fmla="*/ 612595 w 1148695"/>
              <a:gd name="connsiteY71" fmla="*/ 400609 h 850596"/>
              <a:gd name="connsiteX72" fmla="*/ 656990 w 1148695"/>
              <a:gd name="connsiteY72" fmla="*/ 474639 h 850596"/>
              <a:gd name="connsiteX73" fmla="*/ 668572 w 1148695"/>
              <a:gd name="connsiteY73" fmla="*/ 622131 h 850596"/>
              <a:gd name="connsiteX74" fmla="*/ 598515 w 1148695"/>
              <a:gd name="connsiteY74" fmla="*/ 755998 h 850596"/>
              <a:gd name="connsiteX75" fmla="*/ 468452 w 1148695"/>
              <a:gd name="connsiteY75" fmla="*/ 836273 h 850596"/>
              <a:gd name="connsiteX76" fmla="*/ 309832 w 1148695"/>
              <a:gd name="connsiteY76" fmla="*/ 844562 h 850596"/>
              <a:gd name="connsiteX77" fmla="*/ 60094 w 1148695"/>
              <a:gd name="connsiteY77" fmla="*/ 669194 h 850596"/>
              <a:gd name="connsiteX78" fmla="*/ 9624 w 1148695"/>
              <a:gd name="connsiteY78" fmla="*/ 371201 h 850596"/>
              <a:gd name="connsiteX79" fmla="*/ 72187 w 1148695"/>
              <a:gd name="connsiteY79" fmla="*/ 230237 h 850596"/>
              <a:gd name="connsiteX80" fmla="*/ 125552 w 1148695"/>
              <a:gd name="connsiteY80" fmla="*/ 167732 h 850596"/>
              <a:gd name="connsiteX81" fmla="*/ 189817 w 1148695"/>
              <a:gd name="connsiteY81" fmla="*/ 115842 h 850596"/>
              <a:gd name="connsiteX82" fmla="*/ 327602 w 1148695"/>
              <a:gd name="connsiteY82" fmla="*/ 44537 h 850596"/>
              <a:gd name="connsiteX83" fmla="*/ 473675 w 1148695"/>
              <a:gd name="connsiteY83" fmla="*/ 5082 h 850596"/>
              <a:gd name="connsiteX84" fmla="*/ 611630 w 1148695"/>
              <a:gd name="connsiteY84" fmla="*/ 4457 h 850596"/>
              <a:gd name="connsiteX85" fmla="*/ 742318 w 1148695"/>
              <a:gd name="connsiteY85" fmla="*/ 39031 h 850596"/>
              <a:gd name="connsiteX86" fmla="*/ 964010 w 1148695"/>
              <a:gd name="connsiteY86" fmla="*/ 176021 h 850596"/>
              <a:gd name="connsiteX87" fmla="*/ 1140513 w 1148695"/>
              <a:gd name="connsiteY87" fmla="*/ 364785 h 850596"/>
              <a:gd name="connsiteX88" fmla="*/ 1140513 w 1148695"/>
              <a:gd name="connsiteY88" fmla="*/ 364785 h 85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148695" h="850596">
                <a:moveTo>
                  <a:pt x="1140570" y="364899"/>
                </a:moveTo>
                <a:cubicBezTo>
                  <a:pt x="1149426" y="376310"/>
                  <a:pt x="1149881" y="393569"/>
                  <a:pt x="1147382" y="407138"/>
                </a:cubicBezTo>
                <a:cubicBezTo>
                  <a:pt x="1144601" y="422238"/>
                  <a:pt x="1133928" y="434615"/>
                  <a:pt x="1121552" y="442903"/>
                </a:cubicBezTo>
                <a:cubicBezTo>
                  <a:pt x="1110027" y="450624"/>
                  <a:pt x="1092598" y="452781"/>
                  <a:pt x="1079313" y="449716"/>
                </a:cubicBezTo>
                <a:cubicBezTo>
                  <a:pt x="1063247" y="446026"/>
                  <a:pt x="1053255" y="436375"/>
                  <a:pt x="1043547" y="423885"/>
                </a:cubicBezTo>
                <a:cubicBezTo>
                  <a:pt x="1039119" y="418151"/>
                  <a:pt x="1034634" y="412474"/>
                  <a:pt x="1030093" y="406797"/>
                </a:cubicBezTo>
                <a:cubicBezTo>
                  <a:pt x="1033158" y="410601"/>
                  <a:pt x="1036224" y="414461"/>
                  <a:pt x="1039290" y="418265"/>
                </a:cubicBezTo>
                <a:cubicBezTo>
                  <a:pt x="1026232" y="402028"/>
                  <a:pt x="1012891" y="386019"/>
                  <a:pt x="999095" y="370407"/>
                </a:cubicBezTo>
                <a:cubicBezTo>
                  <a:pt x="949136" y="313691"/>
                  <a:pt x="894011" y="261235"/>
                  <a:pt x="832868" y="216612"/>
                </a:cubicBezTo>
                <a:cubicBezTo>
                  <a:pt x="836956" y="219621"/>
                  <a:pt x="841100" y="222573"/>
                  <a:pt x="845188" y="225582"/>
                </a:cubicBezTo>
                <a:cubicBezTo>
                  <a:pt x="796705" y="190384"/>
                  <a:pt x="744418" y="160352"/>
                  <a:pt x="688385" y="139005"/>
                </a:cubicBezTo>
                <a:cubicBezTo>
                  <a:pt x="693153" y="140822"/>
                  <a:pt x="697866" y="142582"/>
                  <a:pt x="702634" y="144399"/>
                </a:cubicBezTo>
                <a:cubicBezTo>
                  <a:pt x="661191" y="128787"/>
                  <a:pt x="618045" y="118170"/>
                  <a:pt x="573933" y="113912"/>
                </a:cubicBezTo>
                <a:cubicBezTo>
                  <a:pt x="578816" y="114367"/>
                  <a:pt x="583698" y="114877"/>
                  <a:pt x="588580" y="115332"/>
                </a:cubicBezTo>
                <a:cubicBezTo>
                  <a:pt x="550828" y="111869"/>
                  <a:pt x="512847" y="113061"/>
                  <a:pt x="475435" y="119022"/>
                </a:cubicBezTo>
                <a:cubicBezTo>
                  <a:pt x="480204" y="118227"/>
                  <a:pt x="484972" y="117489"/>
                  <a:pt x="489741" y="116694"/>
                </a:cubicBezTo>
                <a:cubicBezTo>
                  <a:pt x="435695" y="125551"/>
                  <a:pt x="382557" y="142923"/>
                  <a:pt x="332484" y="164950"/>
                </a:cubicBezTo>
                <a:cubicBezTo>
                  <a:pt x="336912" y="162963"/>
                  <a:pt x="341340" y="161033"/>
                  <a:pt x="345769" y="159046"/>
                </a:cubicBezTo>
                <a:cubicBezTo>
                  <a:pt x="302225" y="178405"/>
                  <a:pt x="260725" y="202249"/>
                  <a:pt x="223369" y="231940"/>
                </a:cubicBezTo>
                <a:lnTo>
                  <a:pt x="234837" y="222743"/>
                </a:lnTo>
                <a:cubicBezTo>
                  <a:pt x="208268" y="244090"/>
                  <a:pt x="184083" y="268217"/>
                  <a:pt x="163816" y="295695"/>
                </a:cubicBezTo>
                <a:cubicBezTo>
                  <a:pt x="166825" y="291607"/>
                  <a:pt x="169777" y="287463"/>
                  <a:pt x="172786" y="283375"/>
                </a:cubicBezTo>
                <a:cubicBezTo>
                  <a:pt x="154562" y="308355"/>
                  <a:pt x="139915" y="335605"/>
                  <a:pt x="128901" y="364502"/>
                </a:cubicBezTo>
                <a:cubicBezTo>
                  <a:pt x="130718" y="359733"/>
                  <a:pt x="132478" y="355021"/>
                  <a:pt x="134295" y="350252"/>
                </a:cubicBezTo>
                <a:cubicBezTo>
                  <a:pt x="123451" y="379206"/>
                  <a:pt x="116412" y="409352"/>
                  <a:pt x="113346" y="440121"/>
                </a:cubicBezTo>
                <a:cubicBezTo>
                  <a:pt x="113800" y="435239"/>
                  <a:pt x="114311" y="430357"/>
                  <a:pt x="114765" y="425475"/>
                </a:cubicBezTo>
                <a:cubicBezTo>
                  <a:pt x="112097" y="454201"/>
                  <a:pt x="113006" y="483041"/>
                  <a:pt x="117547" y="511484"/>
                </a:cubicBezTo>
                <a:cubicBezTo>
                  <a:pt x="116752" y="506714"/>
                  <a:pt x="116014" y="501946"/>
                  <a:pt x="115219" y="497177"/>
                </a:cubicBezTo>
                <a:cubicBezTo>
                  <a:pt x="119988" y="525563"/>
                  <a:pt x="128277" y="553211"/>
                  <a:pt x="139802" y="579609"/>
                </a:cubicBezTo>
                <a:cubicBezTo>
                  <a:pt x="137815" y="575181"/>
                  <a:pt x="135884" y="570753"/>
                  <a:pt x="133897" y="566324"/>
                </a:cubicBezTo>
                <a:cubicBezTo>
                  <a:pt x="146217" y="594029"/>
                  <a:pt x="161886" y="619974"/>
                  <a:pt x="180734" y="643647"/>
                </a:cubicBezTo>
                <a:cubicBezTo>
                  <a:pt x="177668" y="639844"/>
                  <a:pt x="174602" y="635983"/>
                  <a:pt x="171537" y="632180"/>
                </a:cubicBezTo>
                <a:cubicBezTo>
                  <a:pt x="189931" y="655002"/>
                  <a:pt x="210993" y="675326"/>
                  <a:pt x="234610" y="692698"/>
                </a:cubicBezTo>
                <a:cubicBezTo>
                  <a:pt x="230522" y="689690"/>
                  <a:pt x="226378" y="686737"/>
                  <a:pt x="222291" y="683728"/>
                </a:cubicBezTo>
                <a:cubicBezTo>
                  <a:pt x="245908" y="700817"/>
                  <a:pt x="271512" y="714782"/>
                  <a:pt x="298762" y="725115"/>
                </a:cubicBezTo>
                <a:cubicBezTo>
                  <a:pt x="293993" y="723298"/>
                  <a:pt x="289281" y="721538"/>
                  <a:pt x="284512" y="719721"/>
                </a:cubicBezTo>
                <a:cubicBezTo>
                  <a:pt x="308754" y="728748"/>
                  <a:pt x="333960" y="734766"/>
                  <a:pt x="359678" y="737434"/>
                </a:cubicBezTo>
                <a:cubicBezTo>
                  <a:pt x="354795" y="736980"/>
                  <a:pt x="349913" y="736469"/>
                  <a:pt x="345031" y="736015"/>
                </a:cubicBezTo>
                <a:cubicBezTo>
                  <a:pt x="367909" y="738172"/>
                  <a:pt x="390845" y="737661"/>
                  <a:pt x="413497" y="734028"/>
                </a:cubicBezTo>
                <a:cubicBezTo>
                  <a:pt x="408728" y="734823"/>
                  <a:pt x="403960" y="735561"/>
                  <a:pt x="399191" y="736356"/>
                </a:cubicBezTo>
                <a:cubicBezTo>
                  <a:pt x="420594" y="732779"/>
                  <a:pt x="441372" y="726591"/>
                  <a:pt x="461299" y="717962"/>
                </a:cubicBezTo>
                <a:cubicBezTo>
                  <a:pt x="456870" y="719948"/>
                  <a:pt x="452442" y="721879"/>
                  <a:pt x="448014" y="723865"/>
                </a:cubicBezTo>
                <a:cubicBezTo>
                  <a:pt x="468452" y="714782"/>
                  <a:pt x="487584" y="703257"/>
                  <a:pt x="505126" y="689292"/>
                </a:cubicBezTo>
                <a:cubicBezTo>
                  <a:pt x="501323" y="692358"/>
                  <a:pt x="497462" y="695424"/>
                  <a:pt x="493659" y="698489"/>
                </a:cubicBezTo>
                <a:cubicBezTo>
                  <a:pt x="509271" y="685829"/>
                  <a:pt x="523236" y="671352"/>
                  <a:pt x="535215" y="655229"/>
                </a:cubicBezTo>
                <a:cubicBezTo>
                  <a:pt x="532206" y="659316"/>
                  <a:pt x="529254" y="663461"/>
                  <a:pt x="526245" y="667548"/>
                </a:cubicBezTo>
                <a:cubicBezTo>
                  <a:pt x="537486" y="652107"/>
                  <a:pt x="546626" y="635416"/>
                  <a:pt x="553439" y="617532"/>
                </a:cubicBezTo>
                <a:cubicBezTo>
                  <a:pt x="551622" y="622302"/>
                  <a:pt x="549862" y="627014"/>
                  <a:pt x="548045" y="631782"/>
                </a:cubicBezTo>
                <a:cubicBezTo>
                  <a:pt x="554574" y="614126"/>
                  <a:pt x="558832" y="595789"/>
                  <a:pt x="560763" y="577054"/>
                </a:cubicBezTo>
                <a:cubicBezTo>
                  <a:pt x="560308" y="581937"/>
                  <a:pt x="559797" y="586820"/>
                  <a:pt x="559343" y="591702"/>
                </a:cubicBezTo>
                <a:cubicBezTo>
                  <a:pt x="561103" y="572967"/>
                  <a:pt x="560592" y="554232"/>
                  <a:pt x="557697" y="535668"/>
                </a:cubicBezTo>
                <a:cubicBezTo>
                  <a:pt x="558492" y="540437"/>
                  <a:pt x="559230" y="545206"/>
                  <a:pt x="560024" y="549974"/>
                </a:cubicBezTo>
                <a:cubicBezTo>
                  <a:pt x="557186" y="532887"/>
                  <a:pt x="552360" y="516366"/>
                  <a:pt x="545377" y="500470"/>
                </a:cubicBezTo>
                <a:cubicBezTo>
                  <a:pt x="547364" y="504898"/>
                  <a:pt x="549295" y="509326"/>
                  <a:pt x="551281" y="513755"/>
                </a:cubicBezTo>
                <a:cubicBezTo>
                  <a:pt x="545037" y="499902"/>
                  <a:pt x="537259" y="486901"/>
                  <a:pt x="527892" y="474979"/>
                </a:cubicBezTo>
                <a:lnTo>
                  <a:pt x="537089" y="486447"/>
                </a:lnTo>
                <a:cubicBezTo>
                  <a:pt x="527154" y="474071"/>
                  <a:pt x="515686" y="463171"/>
                  <a:pt x="502912" y="453747"/>
                </a:cubicBezTo>
                <a:cubicBezTo>
                  <a:pt x="507000" y="456756"/>
                  <a:pt x="511144" y="459708"/>
                  <a:pt x="515232" y="462716"/>
                </a:cubicBezTo>
                <a:cubicBezTo>
                  <a:pt x="501266" y="452668"/>
                  <a:pt x="486108" y="444550"/>
                  <a:pt x="469985" y="438419"/>
                </a:cubicBezTo>
                <a:cubicBezTo>
                  <a:pt x="474754" y="440235"/>
                  <a:pt x="479466" y="441995"/>
                  <a:pt x="484234" y="443812"/>
                </a:cubicBezTo>
                <a:cubicBezTo>
                  <a:pt x="468736" y="438135"/>
                  <a:pt x="452726" y="434387"/>
                  <a:pt x="436319" y="432685"/>
                </a:cubicBezTo>
                <a:cubicBezTo>
                  <a:pt x="441202" y="433139"/>
                  <a:pt x="446084" y="433649"/>
                  <a:pt x="450966" y="434104"/>
                </a:cubicBezTo>
                <a:cubicBezTo>
                  <a:pt x="435922" y="432742"/>
                  <a:pt x="420934" y="433195"/>
                  <a:pt x="406060" y="435637"/>
                </a:cubicBezTo>
                <a:cubicBezTo>
                  <a:pt x="410829" y="434842"/>
                  <a:pt x="415598" y="434104"/>
                  <a:pt x="420366" y="433309"/>
                </a:cubicBezTo>
                <a:cubicBezTo>
                  <a:pt x="407423" y="435580"/>
                  <a:pt x="394876" y="439327"/>
                  <a:pt x="382840" y="444550"/>
                </a:cubicBezTo>
                <a:cubicBezTo>
                  <a:pt x="369442" y="450454"/>
                  <a:pt x="352184" y="446140"/>
                  <a:pt x="339637" y="440065"/>
                </a:cubicBezTo>
                <a:cubicBezTo>
                  <a:pt x="326012" y="433480"/>
                  <a:pt x="317042" y="420195"/>
                  <a:pt x="312217" y="406343"/>
                </a:cubicBezTo>
                <a:cubicBezTo>
                  <a:pt x="307618" y="392945"/>
                  <a:pt x="310059" y="375346"/>
                  <a:pt x="316701" y="363140"/>
                </a:cubicBezTo>
                <a:cubicBezTo>
                  <a:pt x="324536" y="348663"/>
                  <a:pt x="336004" y="342077"/>
                  <a:pt x="350424" y="335719"/>
                </a:cubicBezTo>
                <a:cubicBezTo>
                  <a:pt x="371827" y="326351"/>
                  <a:pt x="395557" y="321753"/>
                  <a:pt x="418777" y="320164"/>
                </a:cubicBezTo>
                <a:cubicBezTo>
                  <a:pt x="466067" y="316984"/>
                  <a:pt x="516537" y="329758"/>
                  <a:pt x="556902" y="354510"/>
                </a:cubicBezTo>
                <a:cubicBezTo>
                  <a:pt x="577340" y="367056"/>
                  <a:pt x="597096" y="382158"/>
                  <a:pt x="612595" y="400609"/>
                </a:cubicBezTo>
                <a:cubicBezTo>
                  <a:pt x="631897" y="423545"/>
                  <a:pt x="645806" y="446764"/>
                  <a:pt x="656990" y="474639"/>
                </a:cubicBezTo>
                <a:cubicBezTo>
                  <a:pt x="675498" y="520794"/>
                  <a:pt x="677882" y="573648"/>
                  <a:pt x="668572" y="622131"/>
                </a:cubicBezTo>
                <a:cubicBezTo>
                  <a:pt x="658977" y="672147"/>
                  <a:pt x="633543" y="719210"/>
                  <a:pt x="598515" y="755998"/>
                </a:cubicBezTo>
                <a:cubicBezTo>
                  <a:pt x="563033" y="793184"/>
                  <a:pt x="517275" y="820661"/>
                  <a:pt x="468452" y="836273"/>
                </a:cubicBezTo>
                <a:cubicBezTo>
                  <a:pt x="417301" y="852624"/>
                  <a:pt x="362403" y="854384"/>
                  <a:pt x="309832" y="844562"/>
                </a:cubicBezTo>
                <a:cubicBezTo>
                  <a:pt x="206451" y="825260"/>
                  <a:pt x="115276" y="757702"/>
                  <a:pt x="60094" y="669194"/>
                </a:cubicBezTo>
                <a:cubicBezTo>
                  <a:pt x="5083" y="580915"/>
                  <a:pt x="-13255" y="472651"/>
                  <a:pt x="9624" y="371201"/>
                </a:cubicBezTo>
                <a:cubicBezTo>
                  <a:pt x="20922" y="321072"/>
                  <a:pt x="42041" y="271964"/>
                  <a:pt x="72187" y="230237"/>
                </a:cubicBezTo>
                <a:cubicBezTo>
                  <a:pt x="88367" y="207812"/>
                  <a:pt x="105455" y="186750"/>
                  <a:pt x="125552" y="167732"/>
                </a:cubicBezTo>
                <a:cubicBezTo>
                  <a:pt x="145536" y="148827"/>
                  <a:pt x="167279" y="131511"/>
                  <a:pt x="189817" y="115842"/>
                </a:cubicBezTo>
                <a:cubicBezTo>
                  <a:pt x="232396" y="86265"/>
                  <a:pt x="279403" y="63386"/>
                  <a:pt x="327602" y="44537"/>
                </a:cubicBezTo>
                <a:cubicBezTo>
                  <a:pt x="374836" y="26087"/>
                  <a:pt x="423602" y="12859"/>
                  <a:pt x="473675" y="5082"/>
                </a:cubicBezTo>
                <a:cubicBezTo>
                  <a:pt x="519603" y="-2015"/>
                  <a:pt x="565531" y="-1164"/>
                  <a:pt x="611630" y="4457"/>
                </a:cubicBezTo>
                <a:cubicBezTo>
                  <a:pt x="656820" y="9964"/>
                  <a:pt x="699909" y="22851"/>
                  <a:pt x="742318" y="39031"/>
                </a:cubicBezTo>
                <a:cubicBezTo>
                  <a:pt x="823898" y="70198"/>
                  <a:pt x="897701" y="119703"/>
                  <a:pt x="964010" y="176021"/>
                </a:cubicBezTo>
                <a:cubicBezTo>
                  <a:pt x="1029922" y="231997"/>
                  <a:pt x="1087545" y="296603"/>
                  <a:pt x="1140513" y="364785"/>
                </a:cubicBezTo>
                <a:lnTo>
                  <a:pt x="1140513" y="364785"/>
                </a:lnTo>
                <a:close/>
              </a:path>
            </a:pathLst>
          </a:custGeom>
          <a:solidFill>
            <a:srgbClr val="46BC62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600">
              <a:latin typeface="SUITE Medium" pitchFamily="50" charset="-127"/>
              <a:ea typeface="SUITE Medium" pitchFamily="50" charset="-127"/>
            </a:endParaRPr>
          </a:p>
        </p:txBody>
      </p:sp>
      <p:grpSp>
        <p:nvGrpSpPr>
          <p:cNvPr id="33" name="그래픽 8">
            <a:extLst>
              <a:ext uri="{FF2B5EF4-FFF2-40B4-BE49-F238E27FC236}">
                <a16:creationId xmlns:a16="http://schemas.microsoft.com/office/drawing/2014/main" id="{ED244398-E9AE-23C9-FDD1-022C667D5927}"/>
              </a:ext>
            </a:extLst>
          </p:cNvPr>
          <p:cNvGrpSpPr/>
          <p:nvPr/>
        </p:nvGrpSpPr>
        <p:grpSpPr>
          <a:xfrm>
            <a:off x="946473" y="6968192"/>
            <a:ext cx="4965054" cy="852997"/>
            <a:chOff x="9636505" y="3931642"/>
            <a:chExt cx="3437345" cy="590537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D8B996F2-7A57-D0D2-2721-6CA4FBD5EF41}"/>
                </a:ext>
              </a:extLst>
            </p:cNvPr>
            <p:cNvSpPr/>
            <p:nvPr/>
          </p:nvSpPr>
          <p:spPr>
            <a:xfrm>
              <a:off x="9656375" y="3951512"/>
              <a:ext cx="3397605" cy="550797"/>
            </a:xfrm>
            <a:custGeom>
              <a:avLst/>
              <a:gdLst>
                <a:gd name="connsiteX0" fmla="*/ 0 w 3397605"/>
                <a:gd name="connsiteY0" fmla="*/ 0 h 550797"/>
                <a:gd name="connsiteX1" fmla="*/ 3397605 w 3397605"/>
                <a:gd name="connsiteY1" fmla="*/ 0 h 550797"/>
                <a:gd name="connsiteX2" fmla="*/ 3397605 w 3397605"/>
                <a:gd name="connsiteY2" fmla="*/ 550797 h 550797"/>
                <a:gd name="connsiteX3" fmla="*/ 0 w 3397605"/>
                <a:gd name="connsiteY3" fmla="*/ 550797 h 550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97605" h="550797">
                  <a:moveTo>
                    <a:pt x="0" y="0"/>
                  </a:moveTo>
                  <a:lnTo>
                    <a:pt x="3397605" y="0"/>
                  </a:lnTo>
                  <a:lnTo>
                    <a:pt x="3397605" y="550797"/>
                  </a:lnTo>
                  <a:lnTo>
                    <a:pt x="0" y="55079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>
                  <a:latin typeface="SUITE Medium" pitchFamily="50" charset="-127"/>
                  <a:ea typeface="SUITE Medium" pitchFamily="50" charset="-127"/>
                </a:rPr>
                <a:t>인공지능학과 학술동아리 </a:t>
              </a:r>
              <a:r>
                <a:rPr lang="ko-KR" altLang="en-US" dirty="0" err="1">
                  <a:latin typeface="SUITE Medium" pitchFamily="50" charset="-127"/>
                  <a:ea typeface="SUITE Medium" pitchFamily="50" charset="-127"/>
                </a:rPr>
                <a:t>다이브</a:t>
              </a:r>
              <a:endParaRPr lang="en-US" altLang="ko-KR" dirty="0">
                <a:latin typeface="SUITE Medium" pitchFamily="50" charset="-127"/>
                <a:ea typeface="SUITE Medium" pitchFamily="50" charset="-127"/>
              </a:endParaRPr>
            </a:p>
            <a:p>
              <a:pPr algn="ctr"/>
              <a:r>
                <a:rPr lang="ko-KR" altLang="en-US" sz="2000" dirty="0">
                  <a:latin typeface="SUITE Medium" pitchFamily="50" charset="-127"/>
                  <a:ea typeface="SUITE Medium" pitchFamily="50" charset="-127"/>
                </a:rPr>
                <a:t>인공지능 </a:t>
              </a:r>
              <a:r>
                <a:rPr lang="en-US" altLang="ko-KR" sz="2000" dirty="0">
                  <a:latin typeface="SUITE Medium" pitchFamily="50" charset="-127"/>
                  <a:ea typeface="SUITE Medium" pitchFamily="50" charset="-127"/>
                </a:rPr>
                <a:t>2, 3, 4</a:t>
              </a:r>
              <a:r>
                <a:rPr lang="ko-KR" altLang="en-US" sz="2000" dirty="0">
                  <a:latin typeface="SUITE Medium" pitchFamily="50" charset="-127"/>
                  <a:ea typeface="SUITE Medium" pitchFamily="50" charset="-127"/>
                </a:rPr>
                <a:t>차 특강</a:t>
              </a:r>
              <a:endParaRPr lang="en-US" sz="2000" dirty="0">
                <a:latin typeface="SUITE Medium" pitchFamily="50" charset="-127"/>
                <a:ea typeface="SUITE Medium" pitchFamily="50" charset="-127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A1ABFC2-A0E1-93BF-F7E6-9CA28F91183A}"/>
                </a:ext>
              </a:extLst>
            </p:cNvPr>
            <p:cNvSpPr/>
            <p:nvPr/>
          </p:nvSpPr>
          <p:spPr>
            <a:xfrm>
              <a:off x="9636505" y="3931642"/>
              <a:ext cx="3437345" cy="590537"/>
            </a:xfrm>
            <a:custGeom>
              <a:avLst/>
              <a:gdLst>
                <a:gd name="connsiteX0" fmla="*/ 3437345 w 3437345"/>
                <a:gd name="connsiteY0" fmla="*/ 590538 h 590537"/>
                <a:gd name="connsiteX1" fmla="*/ 0 w 3437345"/>
                <a:gd name="connsiteY1" fmla="*/ 590538 h 590537"/>
                <a:gd name="connsiteX2" fmla="*/ 0 w 3437345"/>
                <a:gd name="connsiteY2" fmla="*/ 0 h 590537"/>
                <a:gd name="connsiteX3" fmla="*/ 3437345 w 3437345"/>
                <a:gd name="connsiteY3" fmla="*/ 0 h 590537"/>
                <a:gd name="connsiteX4" fmla="*/ 3437345 w 3437345"/>
                <a:gd name="connsiteY4" fmla="*/ 590538 h 590537"/>
                <a:gd name="connsiteX5" fmla="*/ 39740 w 3437345"/>
                <a:gd name="connsiteY5" fmla="*/ 550797 h 590537"/>
                <a:gd name="connsiteX6" fmla="*/ 3397605 w 3437345"/>
                <a:gd name="connsiteY6" fmla="*/ 550797 h 590537"/>
                <a:gd name="connsiteX7" fmla="*/ 3397605 w 3437345"/>
                <a:gd name="connsiteY7" fmla="*/ 39740 h 590537"/>
                <a:gd name="connsiteX8" fmla="*/ 39740 w 3437345"/>
                <a:gd name="connsiteY8" fmla="*/ 39740 h 590537"/>
                <a:gd name="connsiteX9" fmla="*/ 39740 w 3437345"/>
                <a:gd name="connsiteY9" fmla="*/ 550797 h 59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7345" h="590537">
                  <a:moveTo>
                    <a:pt x="3437345" y="590538"/>
                  </a:moveTo>
                  <a:lnTo>
                    <a:pt x="0" y="590538"/>
                  </a:lnTo>
                  <a:lnTo>
                    <a:pt x="0" y="0"/>
                  </a:lnTo>
                  <a:lnTo>
                    <a:pt x="3437345" y="0"/>
                  </a:lnTo>
                  <a:lnTo>
                    <a:pt x="3437345" y="590538"/>
                  </a:lnTo>
                  <a:close/>
                  <a:moveTo>
                    <a:pt x="39740" y="550797"/>
                  </a:moveTo>
                  <a:lnTo>
                    <a:pt x="3397605" y="550797"/>
                  </a:lnTo>
                  <a:lnTo>
                    <a:pt x="3397605" y="39740"/>
                  </a:lnTo>
                  <a:lnTo>
                    <a:pt x="39740" y="39740"/>
                  </a:lnTo>
                  <a:lnTo>
                    <a:pt x="39740" y="550797"/>
                  </a:lnTo>
                  <a:close/>
                </a:path>
              </a:pathLst>
            </a:custGeom>
            <a:solidFill>
              <a:srgbClr val="282828"/>
            </a:soli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600">
                <a:latin typeface="SUITE Medium" pitchFamily="50" charset="-127"/>
                <a:ea typeface="SUITE Medium" pitchFamily="50" charset="-127"/>
              </a:endParaRPr>
            </a:p>
          </p:txBody>
        </p:sp>
      </p:grp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12A71D3A-59AB-6D4E-9B42-AA222CF257F6}"/>
              </a:ext>
            </a:extLst>
          </p:cNvPr>
          <p:cNvSpPr/>
          <p:nvPr/>
        </p:nvSpPr>
        <p:spPr>
          <a:xfrm>
            <a:off x="1317005" y="9491020"/>
            <a:ext cx="4223990" cy="8200"/>
          </a:xfrm>
          <a:custGeom>
            <a:avLst/>
            <a:gdLst>
              <a:gd name="connsiteX0" fmla="*/ 0 w 2924301"/>
              <a:gd name="connsiteY0" fmla="*/ 0 h 5677"/>
              <a:gd name="connsiteX1" fmla="*/ 2924301 w 2924301"/>
              <a:gd name="connsiteY1" fmla="*/ 0 h 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4301" h="5677">
                <a:moveTo>
                  <a:pt x="0" y="0"/>
                </a:moveTo>
                <a:lnTo>
                  <a:pt x="2924301" y="0"/>
                </a:lnTo>
              </a:path>
            </a:pathLst>
          </a:custGeom>
          <a:ln w="39723" cap="flat">
            <a:solidFill>
              <a:srgbClr val="282828"/>
            </a:solidFill>
            <a:prstDash val="solid"/>
            <a:miter/>
          </a:ln>
        </p:spPr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600">
              <a:latin typeface="SUITE Medium" pitchFamily="50" charset="-127"/>
              <a:ea typeface="SUITE Medium" pitchFamily="50" charset="-127"/>
            </a:endParaRP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06495A32-D3EE-1044-434A-12C15AD2C362}"/>
              </a:ext>
            </a:extLst>
          </p:cNvPr>
          <p:cNvSpPr/>
          <p:nvPr/>
        </p:nvSpPr>
        <p:spPr>
          <a:xfrm>
            <a:off x="2965477" y="8630044"/>
            <a:ext cx="927047" cy="8200"/>
          </a:xfrm>
          <a:custGeom>
            <a:avLst/>
            <a:gdLst>
              <a:gd name="connsiteX0" fmla="*/ 0 w 641802"/>
              <a:gd name="connsiteY0" fmla="*/ 0 h 5677"/>
              <a:gd name="connsiteX1" fmla="*/ 641802 w 641802"/>
              <a:gd name="connsiteY1" fmla="*/ 0 h 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1802" h="5677">
                <a:moveTo>
                  <a:pt x="0" y="0"/>
                </a:moveTo>
                <a:lnTo>
                  <a:pt x="641802" y="0"/>
                </a:lnTo>
              </a:path>
            </a:pathLst>
          </a:custGeom>
          <a:ln w="39723" cap="flat">
            <a:solidFill>
              <a:srgbClr val="282828"/>
            </a:solidFill>
            <a:prstDash val="solid"/>
            <a:miter/>
          </a:ln>
        </p:spPr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600">
              <a:latin typeface="SUITE Medium" pitchFamily="50" charset="-127"/>
              <a:ea typeface="SUITE Medium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B5E7EC-1A9D-FA0F-2EAE-2F44D9A91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36" b="1805"/>
          <a:stretch/>
        </p:blipFill>
        <p:spPr bwMode="auto">
          <a:xfrm>
            <a:off x="641921" y="1422374"/>
            <a:ext cx="5421726" cy="495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그래픽 1078">
            <a:extLst>
              <a:ext uri="{FF2B5EF4-FFF2-40B4-BE49-F238E27FC236}">
                <a16:creationId xmlns:a16="http://schemas.microsoft.com/office/drawing/2014/main" id="{1CCFADF0-058B-BECC-81C4-3420B9712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6101" y="2971415"/>
            <a:ext cx="398880" cy="398880"/>
          </a:xfrm>
          <a:prstGeom prst="rect">
            <a:avLst/>
          </a:prstGeom>
        </p:spPr>
      </p:pic>
      <p:grpSp>
        <p:nvGrpSpPr>
          <p:cNvPr id="22" name="그래픽 8">
            <a:extLst>
              <a:ext uri="{FF2B5EF4-FFF2-40B4-BE49-F238E27FC236}">
                <a16:creationId xmlns:a16="http://schemas.microsoft.com/office/drawing/2014/main" id="{C1208E52-D861-2A1F-EA16-B6A20F889621}"/>
              </a:ext>
            </a:extLst>
          </p:cNvPr>
          <p:cNvGrpSpPr/>
          <p:nvPr/>
        </p:nvGrpSpPr>
        <p:grpSpPr>
          <a:xfrm>
            <a:off x="316413" y="383235"/>
            <a:ext cx="2507031" cy="735734"/>
            <a:chOff x="9918886" y="902995"/>
            <a:chExt cx="1547194" cy="509354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8862841-E404-E2A2-0196-3D735BD83A13}"/>
                </a:ext>
              </a:extLst>
            </p:cNvPr>
            <p:cNvSpPr/>
            <p:nvPr/>
          </p:nvSpPr>
          <p:spPr>
            <a:xfrm>
              <a:off x="9938756" y="922808"/>
              <a:ext cx="1507454" cy="469614"/>
            </a:xfrm>
            <a:custGeom>
              <a:avLst/>
              <a:gdLst>
                <a:gd name="connsiteX0" fmla="*/ 0 w 1507454"/>
                <a:gd name="connsiteY0" fmla="*/ 0 h 469614"/>
                <a:gd name="connsiteX1" fmla="*/ 1507454 w 1507454"/>
                <a:gd name="connsiteY1" fmla="*/ 0 h 469614"/>
                <a:gd name="connsiteX2" fmla="*/ 1507454 w 1507454"/>
                <a:gd name="connsiteY2" fmla="*/ 469614 h 469614"/>
                <a:gd name="connsiteX3" fmla="*/ 0 w 1507454"/>
                <a:gd name="connsiteY3" fmla="*/ 469614 h 46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7454" h="469614">
                  <a:moveTo>
                    <a:pt x="0" y="0"/>
                  </a:moveTo>
                  <a:lnTo>
                    <a:pt x="1507454" y="0"/>
                  </a:lnTo>
                  <a:lnTo>
                    <a:pt x="1507454" y="469614"/>
                  </a:lnTo>
                  <a:lnTo>
                    <a:pt x="0" y="46961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2600" dirty="0">
                  <a:latin typeface="SUITE Medium" pitchFamily="50" charset="-127"/>
                  <a:ea typeface="SUITE Medium" pitchFamily="50" charset="-127"/>
                </a:rPr>
                <a:t>딥러닝 기초 특강</a:t>
              </a:r>
              <a:endParaRPr lang="en-US" sz="2600" dirty="0">
                <a:latin typeface="SUITE Medium" pitchFamily="50" charset="-127"/>
                <a:ea typeface="SUITE Medium" pitchFamily="50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6C0B7B1C-3391-3453-A547-B8CA265B422B}"/>
                </a:ext>
              </a:extLst>
            </p:cNvPr>
            <p:cNvSpPr/>
            <p:nvPr/>
          </p:nvSpPr>
          <p:spPr>
            <a:xfrm>
              <a:off x="9918886" y="902995"/>
              <a:ext cx="1547194" cy="509354"/>
            </a:xfrm>
            <a:custGeom>
              <a:avLst/>
              <a:gdLst>
                <a:gd name="connsiteX0" fmla="*/ 1547194 w 1547194"/>
                <a:gd name="connsiteY0" fmla="*/ 509354 h 509354"/>
                <a:gd name="connsiteX1" fmla="*/ 0 w 1547194"/>
                <a:gd name="connsiteY1" fmla="*/ 509354 h 509354"/>
                <a:gd name="connsiteX2" fmla="*/ 0 w 1547194"/>
                <a:gd name="connsiteY2" fmla="*/ 0 h 509354"/>
                <a:gd name="connsiteX3" fmla="*/ 1547194 w 1547194"/>
                <a:gd name="connsiteY3" fmla="*/ 0 h 509354"/>
                <a:gd name="connsiteX4" fmla="*/ 1547194 w 1547194"/>
                <a:gd name="connsiteY4" fmla="*/ 509354 h 509354"/>
                <a:gd name="connsiteX5" fmla="*/ 39740 w 1547194"/>
                <a:gd name="connsiteY5" fmla="*/ 469614 h 509354"/>
                <a:gd name="connsiteX6" fmla="*/ 1507454 w 1547194"/>
                <a:gd name="connsiteY6" fmla="*/ 469614 h 509354"/>
                <a:gd name="connsiteX7" fmla="*/ 1507454 w 1547194"/>
                <a:gd name="connsiteY7" fmla="*/ 39740 h 509354"/>
                <a:gd name="connsiteX8" fmla="*/ 39740 w 1547194"/>
                <a:gd name="connsiteY8" fmla="*/ 39740 h 509354"/>
                <a:gd name="connsiteX9" fmla="*/ 39740 w 1547194"/>
                <a:gd name="connsiteY9" fmla="*/ 469614 h 50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7194" h="509354">
                  <a:moveTo>
                    <a:pt x="1547194" y="509354"/>
                  </a:moveTo>
                  <a:lnTo>
                    <a:pt x="0" y="509354"/>
                  </a:lnTo>
                  <a:lnTo>
                    <a:pt x="0" y="0"/>
                  </a:lnTo>
                  <a:lnTo>
                    <a:pt x="1547194" y="0"/>
                  </a:lnTo>
                  <a:lnTo>
                    <a:pt x="1547194" y="509354"/>
                  </a:lnTo>
                  <a:close/>
                  <a:moveTo>
                    <a:pt x="39740" y="469614"/>
                  </a:moveTo>
                  <a:lnTo>
                    <a:pt x="1507454" y="469614"/>
                  </a:lnTo>
                  <a:lnTo>
                    <a:pt x="1507454" y="39740"/>
                  </a:lnTo>
                  <a:lnTo>
                    <a:pt x="39740" y="39740"/>
                  </a:lnTo>
                  <a:lnTo>
                    <a:pt x="39740" y="469614"/>
                  </a:lnTo>
                  <a:close/>
                </a:path>
              </a:pathLst>
            </a:custGeom>
            <a:solidFill>
              <a:srgbClr val="282828"/>
            </a:soli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600">
                <a:latin typeface="SUITE Medium" pitchFamily="50" charset="-127"/>
                <a:ea typeface="SUITE Medium" pitchFamily="50" charset="-127"/>
              </a:endParaRPr>
            </a:p>
          </p:txBody>
        </p:sp>
      </p:grpSp>
      <p:pic>
        <p:nvPicPr>
          <p:cNvPr id="1082" name="그림 1081">
            <a:extLst>
              <a:ext uri="{FF2B5EF4-FFF2-40B4-BE49-F238E27FC236}">
                <a16:creationId xmlns:a16="http://schemas.microsoft.com/office/drawing/2014/main" id="{0E595BB4-6EDA-2BF9-AB77-9031777D11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98" b="99222" l="9914" r="94828">
                        <a14:foregroundMark x1="92241" y1="29549" x2="85057" y2="34992"/>
                        <a14:foregroundMark x1="85057" y1="34992" x2="85057" y2="34992"/>
                        <a14:foregroundMark x1="94971" y1="33593" x2="70833" y2="45879"/>
                        <a14:foregroundMark x1="26437" y1="96423" x2="17960" y2="72162"/>
                        <a14:foregroundMark x1="43966" y1="98289" x2="60201" y2="77294"/>
                        <a14:foregroundMark x1="60201" y1="77294" x2="60201" y2="77294"/>
                        <a14:foregroundMark x1="57615" y1="90047" x2="62213" y2="73095"/>
                        <a14:foregroundMark x1="32040" y1="93157" x2="31322" y2="80871"/>
                        <a14:foregroundMark x1="31322" y1="80871" x2="34914" y2="74495"/>
                        <a14:foregroundMark x1="39224" y1="88025" x2="46839" y2="77138"/>
                        <a14:foregroundMark x1="42960" y1="95334" x2="26293" y2="74495"/>
                        <a14:foregroundMark x1="13218" y1="71384" x2="15948" y2="81026"/>
                        <a14:foregroundMark x1="30603" y1="60964" x2="33764" y2="72939"/>
                        <a14:foregroundMark x1="16667" y1="94090" x2="29885" y2="75428"/>
                        <a14:foregroundMark x1="47845" y1="99222" x2="49138" y2="905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9099" y="2058425"/>
            <a:ext cx="2219366" cy="2050363"/>
          </a:xfrm>
          <a:prstGeom prst="rect">
            <a:avLst/>
          </a:prstGeom>
        </p:spPr>
      </p:pic>
      <p:sp>
        <p:nvSpPr>
          <p:cNvPr id="1083" name="TextBox 1082">
            <a:extLst>
              <a:ext uri="{FF2B5EF4-FFF2-40B4-BE49-F238E27FC236}">
                <a16:creationId xmlns:a16="http://schemas.microsoft.com/office/drawing/2014/main" id="{CE1DCD02-99AB-7422-69A2-2AE461453385}"/>
              </a:ext>
            </a:extLst>
          </p:cNvPr>
          <p:cNvSpPr txBox="1"/>
          <p:nvPr/>
        </p:nvSpPr>
        <p:spPr>
          <a:xfrm>
            <a:off x="1070315" y="8724719"/>
            <a:ext cx="4717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SUITE Medium" pitchFamily="50" charset="-127"/>
                <a:ea typeface="SUITE Medium" pitchFamily="50" charset="-127"/>
              </a:rPr>
              <a:t>강연자 정보</a:t>
            </a:r>
            <a:endParaRPr lang="en-US" altLang="ko-KR" dirty="0">
              <a:latin typeface="SUITE Medium" pitchFamily="50" charset="-127"/>
              <a:ea typeface="SUITE Medium" pitchFamily="50" charset="-127"/>
            </a:endParaRPr>
          </a:p>
          <a:p>
            <a:pPr algn="ctr"/>
            <a:endParaRPr lang="en-US" altLang="ko-KR" sz="700" dirty="0">
              <a:latin typeface="SUITE Medium" pitchFamily="50" charset="-127"/>
              <a:ea typeface="SUITE Medium" pitchFamily="50" charset="-127"/>
            </a:endParaRPr>
          </a:p>
          <a:p>
            <a:pPr algn="ctr"/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충남대학교 기계공학부</a:t>
            </a:r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/</a:t>
            </a:r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인공지능학과</a:t>
            </a:r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4</a:t>
            </a:r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학년 </a:t>
            </a:r>
            <a:r>
              <a:rPr lang="ko-KR" altLang="en-US" sz="1400" dirty="0" err="1">
                <a:latin typeface="SUITE Medium" pitchFamily="50" charset="-127"/>
                <a:ea typeface="SUITE Medium" pitchFamily="50" charset="-127"/>
              </a:rPr>
              <a:t>도주선</a:t>
            </a:r>
            <a:endParaRPr lang="en-US" altLang="ko-KR" sz="1400" dirty="0">
              <a:latin typeface="SUITE Medium" pitchFamily="50" charset="-127"/>
              <a:ea typeface="SUITE Medium" pitchFamily="50" charset="-127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3A0FA4F-C98C-745B-BE00-D5EFEE0951D1}"/>
              </a:ext>
            </a:extLst>
          </p:cNvPr>
          <p:cNvSpPr txBox="1"/>
          <p:nvPr/>
        </p:nvSpPr>
        <p:spPr>
          <a:xfrm>
            <a:off x="1070315" y="6471637"/>
            <a:ext cx="4717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with Python and </a:t>
            </a:r>
            <a:r>
              <a:rPr lang="en-US" altLang="ko-KR" sz="1400" dirty="0" err="1">
                <a:latin typeface="SUITE Medium" pitchFamily="50" charset="-127"/>
                <a:ea typeface="SUITE Medium" pitchFamily="50" charset="-127"/>
              </a:rPr>
              <a:t>PyTorch</a:t>
            </a:r>
            <a:endParaRPr lang="en-US" altLang="ko-KR" sz="1400" dirty="0">
              <a:latin typeface="SUITE Medium" pitchFamily="50" charset="-127"/>
              <a:ea typeface="SUITE Medium" pitchFamily="50" charset="-127"/>
            </a:endParaRPr>
          </a:p>
        </p:txBody>
      </p:sp>
      <p:grpSp>
        <p:nvGrpSpPr>
          <p:cNvPr id="18" name="그래픽 8">
            <a:extLst>
              <a:ext uri="{FF2B5EF4-FFF2-40B4-BE49-F238E27FC236}">
                <a16:creationId xmlns:a16="http://schemas.microsoft.com/office/drawing/2014/main" id="{EF8FF2EF-6ED3-5277-8AB4-23277F4030EC}"/>
              </a:ext>
            </a:extLst>
          </p:cNvPr>
          <p:cNvGrpSpPr/>
          <p:nvPr/>
        </p:nvGrpSpPr>
        <p:grpSpPr>
          <a:xfrm rot="16200000">
            <a:off x="793953" y="1108541"/>
            <a:ext cx="5136415" cy="5581807"/>
            <a:chOff x="10233741" y="1242148"/>
            <a:chExt cx="2242929" cy="2480688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BBFC9299-8417-B759-F2EF-19E5EFC6FEFB}"/>
                </a:ext>
              </a:extLst>
            </p:cNvPr>
            <p:cNvSpPr/>
            <p:nvPr/>
          </p:nvSpPr>
          <p:spPr>
            <a:xfrm>
              <a:off x="10233741" y="1242148"/>
              <a:ext cx="2242929" cy="2480688"/>
            </a:xfrm>
            <a:custGeom>
              <a:avLst/>
              <a:gdLst>
                <a:gd name="connsiteX0" fmla="*/ 2242929 w 2242929"/>
                <a:gd name="connsiteY0" fmla="*/ 2480689 h 2480688"/>
                <a:gd name="connsiteX1" fmla="*/ 0 w 2242929"/>
                <a:gd name="connsiteY1" fmla="*/ 2480689 h 2480688"/>
                <a:gd name="connsiteX2" fmla="*/ 0 w 2242929"/>
                <a:gd name="connsiteY2" fmla="*/ 0 h 2480688"/>
                <a:gd name="connsiteX3" fmla="*/ 2242929 w 2242929"/>
                <a:gd name="connsiteY3" fmla="*/ 0 h 2480688"/>
                <a:gd name="connsiteX4" fmla="*/ 2242929 w 2242929"/>
                <a:gd name="connsiteY4" fmla="*/ 2480689 h 2480688"/>
                <a:gd name="connsiteX5" fmla="*/ 39683 w 2242929"/>
                <a:gd name="connsiteY5" fmla="*/ 2440949 h 2480688"/>
                <a:gd name="connsiteX6" fmla="*/ 2203132 w 2242929"/>
                <a:gd name="connsiteY6" fmla="*/ 2440949 h 2480688"/>
                <a:gd name="connsiteX7" fmla="*/ 2203132 w 2242929"/>
                <a:gd name="connsiteY7" fmla="*/ 39740 h 2480688"/>
                <a:gd name="connsiteX8" fmla="*/ 39683 w 2242929"/>
                <a:gd name="connsiteY8" fmla="*/ 39740 h 2480688"/>
                <a:gd name="connsiteX9" fmla="*/ 39683 w 2242929"/>
                <a:gd name="connsiteY9" fmla="*/ 2440949 h 248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929" h="2480688">
                  <a:moveTo>
                    <a:pt x="2242929" y="2480689"/>
                  </a:moveTo>
                  <a:lnTo>
                    <a:pt x="0" y="2480689"/>
                  </a:lnTo>
                  <a:lnTo>
                    <a:pt x="0" y="0"/>
                  </a:lnTo>
                  <a:lnTo>
                    <a:pt x="2242929" y="0"/>
                  </a:lnTo>
                  <a:lnTo>
                    <a:pt x="2242929" y="2480689"/>
                  </a:lnTo>
                  <a:close/>
                  <a:moveTo>
                    <a:pt x="39683" y="2440949"/>
                  </a:moveTo>
                  <a:lnTo>
                    <a:pt x="2203132" y="2440949"/>
                  </a:lnTo>
                  <a:lnTo>
                    <a:pt x="2203132" y="39740"/>
                  </a:lnTo>
                  <a:lnTo>
                    <a:pt x="39683" y="39740"/>
                  </a:lnTo>
                  <a:lnTo>
                    <a:pt x="39683" y="2440949"/>
                  </a:lnTo>
                  <a:close/>
                </a:path>
              </a:pathLst>
            </a:custGeom>
            <a:solidFill>
              <a:srgbClr val="282828"/>
            </a:soli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600">
                <a:latin typeface="SUITE Medium" pitchFamily="50" charset="-127"/>
                <a:ea typeface="SUITE Medium" pitchFamily="50" charset="-127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9BAB33DD-8D65-3213-B8B6-32C2C6DF1747}"/>
                </a:ext>
              </a:extLst>
            </p:cNvPr>
            <p:cNvSpPr/>
            <p:nvPr/>
          </p:nvSpPr>
          <p:spPr>
            <a:xfrm>
              <a:off x="10273424" y="1281888"/>
              <a:ext cx="2163449" cy="2401208"/>
            </a:xfrm>
            <a:custGeom>
              <a:avLst/>
              <a:gdLst>
                <a:gd name="connsiteX0" fmla="*/ 0 w 2163449"/>
                <a:gd name="connsiteY0" fmla="*/ 0 h 2401208"/>
                <a:gd name="connsiteX1" fmla="*/ 2163449 w 2163449"/>
                <a:gd name="connsiteY1" fmla="*/ 0 h 2401208"/>
                <a:gd name="connsiteX2" fmla="*/ 2163449 w 2163449"/>
                <a:gd name="connsiteY2" fmla="*/ 2401208 h 2401208"/>
                <a:gd name="connsiteX3" fmla="*/ 0 w 2163449"/>
                <a:gd name="connsiteY3" fmla="*/ 2401208 h 2401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3449" h="2401208">
                  <a:moveTo>
                    <a:pt x="0" y="0"/>
                  </a:moveTo>
                  <a:lnTo>
                    <a:pt x="2163449" y="0"/>
                  </a:lnTo>
                  <a:lnTo>
                    <a:pt x="2163449" y="2401208"/>
                  </a:lnTo>
                  <a:lnTo>
                    <a:pt x="0" y="2401208"/>
                  </a:lnTo>
                  <a:close/>
                </a:path>
              </a:pathLst>
            </a:custGeom>
            <a:noFill/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600">
                <a:latin typeface="SUITE Medium" pitchFamily="50" charset="-127"/>
                <a:ea typeface="SUITE Medium" pitchFamily="50" charset="-127"/>
              </a:endParaRPr>
            </a:p>
          </p:txBody>
        </p:sp>
      </p:grpSp>
      <p:grpSp>
        <p:nvGrpSpPr>
          <p:cNvPr id="44" name="그래픽 8">
            <a:extLst>
              <a:ext uri="{FF2B5EF4-FFF2-40B4-BE49-F238E27FC236}">
                <a16:creationId xmlns:a16="http://schemas.microsoft.com/office/drawing/2014/main" id="{17C37E65-6ECD-C0AF-151D-3DDF9CF3057C}"/>
              </a:ext>
            </a:extLst>
          </p:cNvPr>
          <p:cNvGrpSpPr/>
          <p:nvPr/>
        </p:nvGrpSpPr>
        <p:grpSpPr>
          <a:xfrm>
            <a:off x="4420738" y="5896733"/>
            <a:ext cx="2234835" cy="735731"/>
            <a:chOff x="11426340" y="3516415"/>
            <a:chExt cx="1547194" cy="509353"/>
          </a:xfrm>
        </p:grpSpPr>
        <p:grpSp>
          <p:nvGrpSpPr>
            <p:cNvPr id="45" name="그래픽 8">
              <a:extLst>
                <a:ext uri="{FF2B5EF4-FFF2-40B4-BE49-F238E27FC236}">
                  <a16:creationId xmlns:a16="http://schemas.microsoft.com/office/drawing/2014/main" id="{7BDFE370-D3B6-9DF3-EE07-3E7911905667}"/>
                </a:ext>
              </a:extLst>
            </p:cNvPr>
            <p:cNvGrpSpPr/>
            <p:nvPr/>
          </p:nvGrpSpPr>
          <p:grpSpPr>
            <a:xfrm>
              <a:off x="11426340" y="3516415"/>
              <a:ext cx="1547194" cy="509353"/>
              <a:chOff x="11426340" y="3516415"/>
              <a:chExt cx="1547194" cy="509353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2E3DC28-A498-1A78-834F-6168970F217D}"/>
                  </a:ext>
                </a:extLst>
              </p:cNvPr>
              <p:cNvSpPr/>
              <p:nvPr/>
            </p:nvSpPr>
            <p:spPr>
              <a:xfrm>
                <a:off x="11446210" y="3536228"/>
                <a:ext cx="1507454" cy="469614"/>
              </a:xfrm>
              <a:custGeom>
                <a:avLst/>
                <a:gdLst>
                  <a:gd name="connsiteX0" fmla="*/ 1272647 w 1507454"/>
                  <a:gd name="connsiteY0" fmla="*/ 0 h 469614"/>
                  <a:gd name="connsiteX1" fmla="*/ 1507454 w 1507454"/>
                  <a:gd name="connsiteY1" fmla="*/ 234807 h 469614"/>
                  <a:gd name="connsiteX2" fmla="*/ 1507454 w 1507454"/>
                  <a:gd name="connsiteY2" fmla="*/ 234807 h 469614"/>
                  <a:gd name="connsiteX3" fmla="*/ 1272647 w 1507454"/>
                  <a:gd name="connsiteY3" fmla="*/ 469614 h 469614"/>
                  <a:gd name="connsiteX4" fmla="*/ 234807 w 1507454"/>
                  <a:gd name="connsiteY4" fmla="*/ 469614 h 469614"/>
                  <a:gd name="connsiteX5" fmla="*/ 0 w 1507454"/>
                  <a:gd name="connsiteY5" fmla="*/ 234807 h 469614"/>
                  <a:gd name="connsiteX6" fmla="*/ 0 w 1507454"/>
                  <a:gd name="connsiteY6" fmla="*/ 234807 h 469614"/>
                  <a:gd name="connsiteX7" fmla="*/ 234807 w 1507454"/>
                  <a:gd name="connsiteY7" fmla="*/ 0 h 4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7454" h="469614">
                    <a:moveTo>
                      <a:pt x="1272647" y="0"/>
                    </a:moveTo>
                    <a:cubicBezTo>
                      <a:pt x="1402328" y="0"/>
                      <a:pt x="1507454" y="105127"/>
                      <a:pt x="1507454" y="234807"/>
                    </a:cubicBezTo>
                    <a:lnTo>
                      <a:pt x="1507454" y="234807"/>
                    </a:lnTo>
                    <a:cubicBezTo>
                      <a:pt x="1507454" y="364487"/>
                      <a:pt x="1402328" y="469614"/>
                      <a:pt x="1272647" y="469614"/>
                    </a:cubicBezTo>
                    <a:lnTo>
                      <a:pt x="234807" y="469614"/>
                    </a:lnTo>
                    <a:cubicBezTo>
                      <a:pt x="105127" y="469614"/>
                      <a:pt x="0" y="364487"/>
                      <a:pt x="0" y="234807"/>
                    </a:cubicBezTo>
                    <a:lnTo>
                      <a:pt x="0" y="234807"/>
                    </a:lnTo>
                    <a:cubicBezTo>
                      <a:pt x="0" y="105127"/>
                      <a:pt x="105127" y="0"/>
                      <a:pt x="234807" y="0"/>
                    </a:cubicBezTo>
                    <a:close/>
                  </a:path>
                </a:pathLst>
              </a:custGeom>
              <a:solidFill>
                <a:srgbClr val="F4F078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600">
                  <a:latin typeface="SUITE Medium" pitchFamily="50" charset="-127"/>
                  <a:ea typeface="SUITE Medium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EC9C72B-991D-8D4C-4A0F-7D0323135892}"/>
                  </a:ext>
                </a:extLst>
              </p:cNvPr>
              <p:cNvSpPr/>
              <p:nvPr/>
            </p:nvSpPr>
            <p:spPr>
              <a:xfrm>
                <a:off x="11426340" y="3516415"/>
                <a:ext cx="1547194" cy="509353"/>
              </a:xfrm>
              <a:custGeom>
                <a:avLst/>
                <a:gdLst>
                  <a:gd name="connsiteX0" fmla="*/ 1292518 w 1547194"/>
                  <a:gd name="connsiteY0" fmla="*/ 509354 h 509353"/>
                  <a:gd name="connsiteX1" fmla="*/ 254677 w 1547194"/>
                  <a:gd name="connsiteY1" fmla="*/ 509354 h 509353"/>
                  <a:gd name="connsiteX2" fmla="*/ 0 w 1547194"/>
                  <a:gd name="connsiteY2" fmla="*/ 254677 h 509353"/>
                  <a:gd name="connsiteX3" fmla="*/ 254677 w 1547194"/>
                  <a:gd name="connsiteY3" fmla="*/ 0 h 509353"/>
                  <a:gd name="connsiteX4" fmla="*/ 1292518 w 1547194"/>
                  <a:gd name="connsiteY4" fmla="*/ 0 h 509353"/>
                  <a:gd name="connsiteX5" fmla="*/ 1547194 w 1547194"/>
                  <a:gd name="connsiteY5" fmla="*/ 254677 h 509353"/>
                  <a:gd name="connsiteX6" fmla="*/ 1292518 w 1547194"/>
                  <a:gd name="connsiteY6" fmla="*/ 509354 h 509353"/>
                  <a:gd name="connsiteX7" fmla="*/ 254677 w 1547194"/>
                  <a:gd name="connsiteY7" fmla="*/ 39683 h 509353"/>
                  <a:gd name="connsiteX8" fmla="*/ 39740 w 1547194"/>
                  <a:gd name="connsiteY8" fmla="*/ 254620 h 509353"/>
                  <a:gd name="connsiteX9" fmla="*/ 254677 w 1547194"/>
                  <a:gd name="connsiteY9" fmla="*/ 469557 h 509353"/>
                  <a:gd name="connsiteX10" fmla="*/ 1292518 w 1547194"/>
                  <a:gd name="connsiteY10" fmla="*/ 469557 h 509353"/>
                  <a:gd name="connsiteX11" fmla="*/ 1507454 w 1547194"/>
                  <a:gd name="connsiteY11" fmla="*/ 254620 h 509353"/>
                  <a:gd name="connsiteX12" fmla="*/ 1292518 w 1547194"/>
                  <a:gd name="connsiteY12" fmla="*/ 39683 h 509353"/>
                  <a:gd name="connsiteX13" fmla="*/ 254677 w 1547194"/>
                  <a:gd name="connsiteY13" fmla="*/ 39683 h 509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47194" h="509353">
                    <a:moveTo>
                      <a:pt x="1292518" y="509354"/>
                    </a:moveTo>
                    <a:lnTo>
                      <a:pt x="254677" y="509354"/>
                    </a:lnTo>
                    <a:cubicBezTo>
                      <a:pt x="114224" y="509354"/>
                      <a:pt x="0" y="395130"/>
                      <a:pt x="0" y="254677"/>
                    </a:cubicBezTo>
                    <a:cubicBezTo>
                      <a:pt x="0" y="114224"/>
                      <a:pt x="114224" y="0"/>
                      <a:pt x="254677" y="0"/>
                    </a:cubicBezTo>
                    <a:lnTo>
                      <a:pt x="1292518" y="0"/>
                    </a:lnTo>
                    <a:cubicBezTo>
                      <a:pt x="1432970" y="0"/>
                      <a:pt x="1547194" y="114281"/>
                      <a:pt x="1547194" y="254677"/>
                    </a:cubicBezTo>
                    <a:cubicBezTo>
                      <a:pt x="1547194" y="395073"/>
                      <a:pt x="1432970" y="509354"/>
                      <a:pt x="1292518" y="509354"/>
                    </a:cubicBezTo>
                    <a:close/>
                    <a:moveTo>
                      <a:pt x="254677" y="39683"/>
                    </a:moveTo>
                    <a:cubicBezTo>
                      <a:pt x="136138" y="39683"/>
                      <a:pt x="39740" y="136081"/>
                      <a:pt x="39740" y="254620"/>
                    </a:cubicBezTo>
                    <a:cubicBezTo>
                      <a:pt x="39740" y="373159"/>
                      <a:pt x="136195" y="469557"/>
                      <a:pt x="254677" y="469557"/>
                    </a:cubicBezTo>
                    <a:lnTo>
                      <a:pt x="1292518" y="469557"/>
                    </a:lnTo>
                    <a:cubicBezTo>
                      <a:pt x="1411056" y="469557"/>
                      <a:pt x="1507454" y="373102"/>
                      <a:pt x="1507454" y="254620"/>
                    </a:cubicBezTo>
                    <a:cubicBezTo>
                      <a:pt x="1507454" y="136138"/>
                      <a:pt x="1411056" y="39683"/>
                      <a:pt x="1292518" y="39683"/>
                    </a:cubicBezTo>
                    <a:lnTo>
                      <a:pt x="254677" y="39683"/>
                    </a:lnTo>
                    <a:close/>
                  </a:path>
                </a:pathLst>
              </a:custGeom>
              <a:solidFill>
                <a:srgbClr val="282828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600">
                  <a:latin typeface="SUITE Medium" pitchFamily="50" charset="-127"/>
                  <a:ea typeface="SUITE Medium" pitchFamily="50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ACC2DC-1474-18EB-16C3-820EEB06B338}"/>
                </a:ext>
              </a:extLst>
            </p:cNvPr>
            <p:cNvSpPr txBox="1"/>
            <p:nvPr/>
          </p:nvSpPr>
          <p:spPr>
            <a:xfrm>
              <a:off x="11559588" y="3572995"/>
              <a:ext cx="1325512" cy="39064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132080" tIns="66040" rIns="132080" bIns="660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800" dirty="0">
                  <a:ln/>
                  <a:solidFill>
                    <a:srgbClr val="282828"/>
                  </a:solidFill>
                  <a:latin typeface="SUITE Medium" pitchFamily="50" charset="-127"/>
                  <a:ea typeface="SUITE Medium" pitchFamily="50" charset="-127"/>
                  <a:cs typeface="Arial"/>
                  <a:sym typeface="Arial"/>
                  <a:rtl val="0"/>
                </a:rPr>
                <a:t>자연어처리</a:t>
              </a:r>
              <a:r>
                <a:rPr lang="en-US" altLang="ko-KR" sz="2800" dirty="0">
                  <a:ln/>
                  <a:solidFill>
                    <a:srgbClr val="282828"/>
                  </a:solidFill>
                  <a:latin typeface="SUITE Medium" pitchFamily="50" charset="-127"/>
                  <a:ea typeface="SUITE Medium" pitchFamily="50" charset="-127"/>
                  <a:cs typeface="Arial"/>
                  <a:sym typeface="Arial"/>
                  <a:rtl val="0"/>
                </a:rPr>
                <a:t>!</a:t>
              </a:r>
              <a:endParaRPr lang="en-US" sz="2800" dirty="0">
                <a:ln/>
                <a:solidFill>
                  <a:srgbClr val="282828"/>
                </a:solidFill>
                <a:latin typeface="SUITE Medium" pitchFamily="50" charset="-127"/>
                <a:ea typeface="SUITE Medium" pitchFamily="50" charset="-127"/>
                <a:cs typeface="Arial"/>
                <a:sym typeface="Arial"/>
                <a:rtl val="0"/>
              </a:endParaRPr>
            </a:p>
          </p:txBody>
        </p:sp>
      </p:grpSp>
      <p:sp>
        <p:nvSpPr>
          <p:cNvPr id="1085" name="TextBox 1084">
            <a:extLst>
              <a:ext uri="{FF2B5EF4-FFF2-40B4-BE49-F238E27FC236}">
                <a16:creationId xmlns:a16="http://schemas.microsoft.com/office/drawing/2014/main" id="{8337E664-2652-60A9-EE1C-0B7B9C50B5F8}"/>
              </a:ext>
            </a:extLst>
          </p:cNvPr>
          <p:cNvSpPr txBox="1"/>
          <p:nvPr/>
        </p:nvSpPr>
        <p:spPr>
          <a:xfrm>
            <a:off x="704937" y="7915509"/>
            <a:ext cx="5448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2024</a:t>
            </a:r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년 </a:t>
            </a:r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5</a:t>
            </a:r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월 </a:t>
            </a:r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14</a:t>
            </a:r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일</a:t>
            </a:r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(</a:t>
            </a:r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감정 분석 </a:t>
            </a:r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1), 21</a:t>
            </a:r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일</a:t>
            </a:r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(</a:t>
            </a:r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감정 분석 </a:t>
            </a:r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2), 28</a:t>
            </a:r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일</a:t>
            </a:r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(</a:t>
            </a:r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번역기 만들기</a:t>
            </a:r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)</a:t>
            </a:r>
          </a:p>
          <a:p>
            <a:pPr algn="ctr"/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수강 대상</a:t>
            </a:r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: 1</a:t>
            </a:r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학년 신입생 위주 </a:t>
            </a:r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(2</a:t>
            </a:r>
            <a:r>
              <a:rPr lang="ko-KR" altLang="en-US" sz="1400" dirty="0">
                <a:latin typeface="SUITE Medium" pitchFamily="50" charset="-127"/>
                <a:ea typeface="SUITE Medium" pitchFamily="50" charset="-127"/>
              </a:rPr>
              <a:t>학년 이상도 참여 가능</a:t>
            </a:r>
            <a:r>
              <a:rPr lang="en-US" altLang="ko-KR" sz="1400" dirty="0">
                <a:latin typeface="SUITE Medium" pitchFamily="50" charset="-127"/>
                <a:ea typeface="SUITE Medium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891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E8CAFED-8425-AB7C-D377-CC55E67E8DD2}"/>
              </a:ext>
            </a:extLst>
          </p:cNvPr>
          <p:cNvSpPr/>
          <p:nvPr/>
        </p:nvSpPr>
        <p:spPr>
          <a:xfrm>
            <a:off x="0" y="3608"/>
            <a:ext cx="6858000" cy="9902392"/>
          </a:xfrm>
          <a:custGeom>
            <a:avLst/>
            <a:gdLst>
              <a:gd name="connsiteX0" fmla="*/ 4876106 w 4876106"/>
              <a:gd name="connsiteY0" fmla="*/ 6855503 h 6855502"/>
              <a:gd name="connsiteX1" fmla="*/ 0 w 4876106"/>
              <a:gd name="connsiteY1" fmla="*/ 6855503 h 6855502"/>
              <a:gd name="connsiteX2" fmla="*/ 0 w 4876106"/>
              <a:gd name="connsiteY2" fmla="*/ 0 h 6855502"/>
              <a:gd name="connsiteX3" fmla="*/ 4876106 w 4876106"/>
              <a:gd name="connsiteY3" fmla="*/ 0 h 6855502"/>
              <a:gd name="connsiteX4" fmla="*/ 4876106 w 4876106"/>
              <a:gd name="connsiteY4" fmla="*/ 6855503 h 685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6106" h="6855502">
                <a:moveTo>
                  <a:pt x="4876106" y="6855503"/>
                </a:moveTo>
                <a:lnTo>
                  <a:pt x="0" y="6855503"/>
                </a:lnTo>
                <a:lnTo>
                  <a:pt x="0" y="0"/>
                </a:lnTo>
                <a:lnTo>
                  <a:pt x="4876106" y="0"/>
                </a:lnTo>
                <a:lnTo>
                  <a:pt x="4876106" y="6855503"/>
                </a:lnTo>
                <a:close/>
              </a:path>
            </a:pathLst>
          </a:custGeom>
          <a:solidFill>
            <a:srgbClr val="E2E4E4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600">
              <a:latin typeface="SUITE Medium" pitchFamily="50" charset="-127"/>
              <a:ea typeface="SUITE Medium" pitchFamily="50" charset="-127"/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80B21FBD-CCDD-A04E-3DD6-50515A17A120}"/>
              </a:ext>
            </a:extLst>
          </p:cNvPr>
          <p:cNvSpPr/>
          <p:nvPr/>
        </p:nvSpPr>
        <p:spPr>
          <a:xfrm>
            <a:off x="6079516" y="-885087"/>
            <a:ext cx="1800627" cy="1800628"/>
          </a:xfrm>
          <a:custGeom>
            <a:avLst/>
            <a:gdLst>
              <a:gd name="connsiteX0" fmla="*/ 623294 w 1246588"/>
              <a:gd name="connsiteY0" fmla="*/ 307758 h 1246589"/>
              <a:gd name="connsiteX1" fmla="*/ 722020 w 1246588"/>
              <a:gd name="connsiteY1" fmla="*/ 0 h 1246589"/>
              <a:gd name="connsiteX2" fmla="*/ 720828 w 1246588"/>
              <a:gd name="connsiteY2" fmla="*/ 323200 h 1246589"/>
              <a:gd name="connsiteX3" fmla="*/ 909820 w 1246588"/>
              <a:gd name="connsiteY3" fmla="*/ 61029 h 1246589"/>
              <a:gd name="connsiteX4" fmla="*/ 808767 w 1246588"/>
              <a:gd name="connsiteY4" fmla="*/ 368050 h 1246589"/>
              <a:gd name="connsiteX5" fmla="*/ 1069518 w 1246588"/>
              <a:gd name="connsiteY5" fmla="*/ 177070 h 1246589"/>
              <a:gd name="connsiteX6" fmla="*/ 878539 w 1246588"/>
              <a:gd name="connsiteY6" fmla="*/ 437822 h 1246589"/>
              <a:gd name="connsiteX7" fmla="*/ 1185559 w 1246588"/>
              <a:gd name="connsiteY7" fmla="*/ 336769 h 1246589"/>
              <a:gd name="connsiteX8" fmla="*/ 923389 w 1246588"/>
              <a:gd name="connsiteY8" fmla="*/ 525761 h 1246589"/>
              <a:gd name="connsiteX9" fmla="*/ 1246589 w 1246588"/>
              <a:gd name="connsiteY9" fmla="*/ 524569 h 1246589"/>
              <a:gd name="connsiteX10" fmla="*/ 938831 w 1246588"/>
              <a:gd name="connsiteY10" fmla="*/ 623295 h 1246589"/>
              <a:gd name="connsiteX11" fmla="*/ 1246589 w 1246588"/>
              <a:gd name="connsiteY11" fmla="*/ 722020 h 1246589"/>
              <a:gd name="connsiteX12" fmla="*/ 923389 w 1246588"/>
              <a:gd name="connsiteY12" fmla="*/ 720828 h 1246589"/>
              <a:gd name="connsiteX13" fmla="*/ 1185559 w 1246588"/>
              <a:gd name="connsiteY13" fmla="*/ 909820 h 1246589"/>
              <a:gd name="connsiteX14" fmla="*/ 878539 w 1246588"/>
              <a:gd name="connsiteY14" fmla="*/ 808767 h 1246589"/>
              <a:gd name="connsiteX15" fmla="*/ 1069518 w 1246588"/>
              <a:gd name="connsiteY15" fmla="*/ 1069519 h 1246589"/>
              <a:gd name="connsiteX16" fmla="*/ 808767 w 1246588"/>
              <a:gd name="connsiteY16" fmla="*/ 878539 h 1246589"/>
              <a:gd name="connsiteX17" fmla="*/ 909820 w 1246588"/>
              <a:gd name="connsiteY17" fmla="*/ 1185560 h 1246589"/>
              <a:gd name="connsiteX18" fmla="*/ 720828 w 1246588"/>
              <a:gd name="connsiteY18" fmla="*/ 923389 h 1246589"/>
              <a:gd name="connsiteX19" fmla="*/ 722020 w 1246588"/>
              <a:gd name="connsiteY19" fmla="*/ 1246589 h 1246589"/>
              <a:gd name="connsiteX20" fmla="*/ 623294 w 1246588"/>
              <a:gd name="connsiteY20" fmla="*/ 938831 h 1246589"/>
              <a:gd name="connsiteX21" fmla="*/ 524569 w 1246588"/>
              <a:gd name="connsiteY21" fmla="*/ 1246589 h 1246589"/>
              <a:gd name="connsiteX22" fmla="*/ 525761 w 1246588"/>
              <a:gd name="connsiteY22" fmla="*/ 923389 h 1246589"/>
              <a:gd name="connsiteX23" fmla="*/ 336768 w 1246588"/>
              <a:gd name="connsiteY23" fmla="*/ 1185560 h 1246589"/>
              <a:gd name="connsiteX24" fmla="*/ 437822 w 1246588"/>
              <a:gd name="connsiteY24" fmla="*/ 878539 h 1246589"/>
              <a:gd name="connsiteX25" fmla="*/ 177070 w 1246588"/>
              <a:gd name="connsiteY25" fmla="*/ 1069519 h 1246589"/>
              <a:gd name="connsiteX26" fmla="*/ 368050 w 1246588"/>
              <a:gd name="connsiteY26" fmla="*/ 808767 h 1246589"/>
              <a:gd name="connsiteX27" fmla="*/ 61029 w 1246588"/>
              <a:gd name="connsiteY27" fmla="*/ 909820 h 1246589"/>
              <a:gd name="connsiteX28" fmla="*/ 323200 w 1246588"/>
              <a:gd name="connsiteY28" fmla="*/ 720828 h 1246589"/>
              <a:gd name="connsiteX29" fmla="*/ 0 w 1246588"/>
              <a:gd name="connsiteY29" fmla="*/ 722020 h 1246589"/>
              <a:gd name="connsiteX30" fmla="*/ 307758 w 1246588"/>
              <a:gd name="connsiteY30" fmla="*/ 623295 h 1246589"/>
              <a:gd name="connsiteX31" fmla="*/ 0 w 1246588"/>
              <a:gd name="connsiteY31" fmla="*/ 524569 h 1246589"/>
              <a:gd name="connsiteX32" fmla="*/ 323200 w 1246588"/>
              <a:gd name="connsiteY32" fmla="*/ 525761 h 1246589"/>
              <a:gd name="connsiteX33" fmla="*/ 61029 w 1246588"/>
              <a:gd name="connsiteY33" fmla="*/ 336769 h 1246589"/>
              <a:gd name="connsiteX34" fmla="*/ 368050 w 1246588"/>
              <a:gd name="connsiteY34" fmla="*/ 437822 h 1246589"/>
              <a:gd name="connsiteX35" fmla="*/ 177070 w 1246588"/>
              <a:gd name="connsiteY35" fmla="*/ 177070 h 1246589"/>
              <a:gd name="connsiteX36" fmla="*/ 437822 w 1246588"/>
              <a:gd name="connsiteY36" fmla="*/ 368050 h 1246589"/>
              <a:gd name="connsiteX37" fmla="*/ 336768 w 1246588"/>
              <a:gd name="connsiteY37" fmla="*/ 61029 h 1246589"/>
              <a:gd name="connsiteX38" fmla="*/ 525761 w 1246588"/>
              <a:gd name="connsiteY38" fmla="*/ 323200 h 1246589"/>
              <a:gd name="connsiteX39" fmla="*/ 524569 w 1246588"/>
              <a:gd name="connsiteY39" fmla="*/ 0 h 1246589"/>
              <a:gd name="connsiteX40" fmla="*/ 623294 w 1246588"/>
              <a:gd name="connsiteY40" fmla="*/ 307758 h 124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46588" h="1246589">
                <a:moveTo>
                  <a:pt x="623294" y="307758"/>
                </a:moveTo>
                <a:lnTo>
                  <a:pt x="722020" y="0"/>
                </a:lnTo>
                <a:lnTo>
                  <a:pt x="720828" y="323200"/>
                </a:lnTo>
                <a:lnTo>
                  <a:pt x="909820" y="61029"/>
                </a:lnTo>
                <a:lnTo>
                  <a:pt x="808767" y="368050"/>
                </a:lnTo>
                <a:lnTo>
                  <a:pt x="1069518" y="177070"/>
                </a:lnTo>
                <a:lnTo>
                  <a:pt x="878539" y="437822"/>
                </a:lnTo>
                <a:lnTo>
                  <a:pt x="1185559" y="336769"/>
                </a:lnTo>
                <a:lnTo>
                  <a:pt x="923389" y="525761"/>
                </a:lnTo>
                <a:lnTo>
                  <a:pt x="1246589" y="524569"/>
                </a:lnTo>
                <a:lnTo>
                  <a:pt x="938831" y="623295"/>
                </a:lnTo>
                <a:lnTo>
                  <a:pt x="1246589" y="722020"/>
                </a:lnTo>
                <a:lnTo>
                  <a:pt x="923389" y="720828"/>
                </a:lnTo>
                <a:lnTo>
                  <a:pt x="1185559" y="909820"/>
                </a:lnTo>
                <a:lnTo>
                  <a:pt x="878539" y="808767"/>
                </a:lnTo>
                <a:lnTo>
                  <a:pt x="1069518" y="1069519"/>
                </a:lnTo>
                <a:lnTo>
                  <a:pt x="808767" y="878539"/>
                </a:lnTo>
                <a:lnTo>
                  <a:pt x="909820" y="1185560"/>
                </a:lnTo>
                <a:lnTo>
                  <a:pt x="720828" y="923389"/>
                </a:lnTo>
                <a:lnTo>
                  <a:pt x="722020" y="1246589"/>
                </a:lnTo>
                <a:lnTo>
                  <a:pt x="623294" y="938831"/>
                </a:lnTo>
                <a:lnTo>
                  <a:pt x="524569" y="1246589"/>
                </a:lnTo>
                <a:lnTo>
                  <a:pt x="525761" y="923389"/>
                </a:lnTo>
                <a:lnTo>
                  <a:pt x="336768" y="1185560"/>
                </a:lnTo>
                <a:lnTo>
                  <a:pt x="437822" y="878539"/>
                </a:lnTo>
                <a:lnTo>
                  <a:pt x="177070" y="1069519"/>
                </a:lnTo>
                <a:lnTo>
                  <a:pt x="368050" y="808767"/>
                </a:lnTo>
                <a:lnTo>
                  <a:pt x="61029" y="909820"/>
                </a:lnTo>
                <a:lnTo>
                  <a:pt x="323200" y="720828"/>
                </a:lnTo>
                <a:lnTo>
                  <a:pt x="0" y="722020"/>
                </a:lnTo>
                <a:lnTo>
                  <a:pt x="307758" y="623295"/>
                </a:lnTo>
                <a:lnTo>
                  <a:pt x="0" y="524569"/>
                </a:lnTo>
                <a:lnTo>
                  <a:pt x="323200" y="525761"/>
                </a:lnTo>
                <a:lnTo>
                  <a:pt x="61029" y="336769"/>
                </a:lnTo>
                <a:lnTo>
                  <a:pt x="368050" y="437822"/>
                </a:lnTo>
                <a:lnTo>
                  <a:pt x="177070" y="177070"/>
                </a:lnTo>
                <a:lnTo>
                  <a:pt x="437822" y="368050"/>
                </a:lnTo>
                <a:lnTo>
                  <a:pt x="336768" y="61029"/>
                </a:lnTo>
                <a:lnTo>
                  <a:pt x="525761" y="323200"/>
                </a:lnTo>
                <a:lnTo>
                  <a:pt x="524569" y="0"/>
                </a:lnTo>
                <a:lnTo>
                  <a:pt x="623294" y="307758"/>
                </a:lnTo>
                <a:close/>
              </a:path>
            </a:pathLst>
          </a:custGeom>
          <a:solidFill>
            <a:srgbClr val="FF66B3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600">
              <a:latin typeface="SUITE Medium" pitchFamily="50" charset="-127"/>
              <a:ea typeface="SUITE Medium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D4194B43-6BDF-25E6-EB0C-027BD0BE3B17}"/>
              </a:ext>
            </a:extLst>
          </p:cNvPr>
          <p:cNvSpPr/>
          <p:nvPr/>
        </p:nvSpPr>
        <p:spPr>
          <a:xfrm>
            <a:off x="-911504" y="4044273"/>
            <a:ext cx="1536414" cy="1468211"/>
          </a:xfrm>
          <a:custGeom>
            <a:avLst/>
            <a:gdLst>
              <a:gd name="connsiteX0" fmla="*/ 1063671 w 1063671"/>
              <a:gd name="connsiteY0" fmla="*/ 508228 h 1016454"/>
              <a:gd name="connsiteX1" fmla="*/ 962164 w 1063671"/>
              <a:gd name="connsiteY1" fmla="*/ 648056 h 1016454"/>
              <a:gd name="connsiteX2" fmla="*/ 962164 w 1063671"/>
              <a:gd name="connsiteY2" fmla="*/ 820868 h 1016454"/>
              <a:gd name="connsiteX3" fmla="*/ 797753 w 1063671"/>
              <a:gd name="connsiteY3" fmla="*/ 874233 h 1016454"/>
              <a:gd name="connsiteX4" fmla="*/ 696246 w 1063671"/>
              <a:gd name="connsiteY4" fmla="*/ 1014175 h 1016454"/>
              <a:gd name="connsiteX5" fmla="*/ 531836 w 1063671"/>
              <a:gd name="connsiteY5" fmla="*/ 960583 h 1016454"/>
              <a:gd name="connsiteX6" fmla="*/ 367425 w 1063671"/>
              <a:gd name="connsiteY6" fmla="*/ 1014175 h 1016454"/>
              <a:gd name="connsiteX7" fmla="*/ 265918 w 1063671"/>
              <a:gd name="connsiteY7" fmla="*/ 874233 h 1016454"/>
              <a:gd name="connsiteX8" fmla="*/ 101507 w 1063671"/>
              <a:gd name="connsiteY8" fmla="*/ 820868 h 1016454"/>
              <a:gd name="connsiteX9" fmla="*/ 101507 w 1063671"/>
              <a:gd name="connsiteY9" fmla="*/ 648056 h 1016454"/>
              <a:gd name="connsiteX10" fmla="*/ 0 w 1063671"/>
              <a:gd name="connsiteY10" fmla="*/ 508228 h 1016454"/>
              <a:gd name="connsiteX11" fmla="*/ 101507 w 1063671"/>
              <a:gd name="connsiteY11" fmla="*/ 368399 h 1016454"/>
              <a:gd name="connsiteX12" fmla="*/ 101507 w 1063671"/>
              <a:gd name="connsiteY12" fmla="*/ 195587 h 1016454"/>
              <a:gd name="connsiteX13" fmla="*/ 265918 w 1063671"/>
              <a:gd name="connsiteY13" fmla="*/ 142221 h 1016454"/>
              <a:gd name="connsiteX14" fmla="*/ 367425 w 1063671"/>
              <a:gd name="connsiteY14" fmla="*/ 2280 h 1016454"/>
              <a:gd name="connsiteX15" fmla="*/ 531836 w 1063671"/>
              <a:gd name="connsiteY15" fmla="*/ 55872 h 1016454"/>
              <a:gd name="connsiteX16" fmla="*/ 696246 w 1063671"/>
              <a:gd name="connsiteY16" fmla="*/ 2280 h 1016454"/>
              <a:gd name="connsiteX17" fmla="*/ 797753 w 1063671"/>
              <a:gd name="connsiteY17" fmla="*/ 142221 h 1016454"/>
              <a:gd name="connsiteX18" fmla="*/ 962164 w 1063671"/>
              <a:gd name="connsiteY18" fmla="*/ 195587 h 1016454"/>
              <a:gd name="connsiteX19" fmla="*/ 962164 w 1063671"/>
              <a:gd name="connsiteY19" fmla="*/ 368399 h 1016454"/>
              <a:gd name="connsiteX20" fmla="*/ 1063671 w 1063671"/>
              <a:gd name="connsiteY20" fmla="*/ 508228 h 101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3671" h="1016454">
                <a:moveTo>
                  <a:pt x="1063671" y="508228"/>
                </a:moveTo>
                <a:cubicBezTo>
                  <a:pt x="1063671" y="561309"/>
                  <a:pt x="977719" y="600141"/>
                  <a:pt x="962164" y="648056"/>
                </a:cubicBezTo>
                <a:cubicBezTo>
                  <a:pt x="946041" y="697674"/>
                  <a:pt x="992196" y="779539"/>
                  <a:pt x="962164" y="820868"/>
                </a:cubicBezTo>
                <a:cubicBezTo>
                  <a:pt x="931791" y="862595"/>
                  <a:pt x="839480" y="843861"/>
                  <a:pt x="797753" y="874233"/>
                </a:cubicBezTo>
                <a:cubicBezTo>
                  <a:pt x="756424" y="904322"/>
                  <a:pt x="745921" y="998052"/>
                  <a:pt x="696246" y="1014175"/>
                </a:cubicBezTo>
                <a:cubicBezTo>
                  <a:pt x="648331" y="1029731"/>
                  <a:pt x="584974" y="960583"/>
                  <a:pt x="531836" y="960583"/>
                </a:cubicBezTo>
                <a:cubicBezTo>
                  <a:pt x="478697" y="960583"/>
                  <a:pt x="415340" y="1029731"/>
                  <a:pt x="367425" y="1014175"/>
                </a:cubicBezTo>
                <a:cubicBezTo>
                  <a:pt x="317807" y="998052"/>
                  <a:pt x="307247" y="904322"/>
                  <a:pt x="265918" y="874233"/>
                </a:cubicBezTo>
                <a:cubicBezTo>
                  <a:pt x="224191" y="843861"/>
                  <a:pt x="131880" y="862595"/>
                  <a:pt x="101507" y="820868"/>
                </a:cubicBezTo>
                <a:cubicBezTo>
                  <a:pt x="71419" y="779539"/>
                  <a:pt x="117574" y="697674"/>
                  <a:pt x="101507" y="648056"/>
                </a:cubicBezTo>
                <a:cubicBezTo>
                  <a:pt x="85952" y="600141"/>
                  <a:pt x="0" y="561309"/>
                  <a:pt x="0" y="508228"/>
                </a:cubicBezTo>
                <a:cubicBezTo>
                  <a:pt x="0" y="455146"/>
                  <a:pt x="85952" y="416314"/>
                  <a:pt x="101507" y="368399"/>
                </a:cubicBezTo>
                <a:cubicBezTo>
                  <a:pt x="117631" y="318781"/>
                  <a:pt x="71475" y="236916"/>
                  <a:pt x="101507" y="195587"/>
                </a:cubicBezTo>
                <a:cubicBezTo>
                  <a:pt x="131880" y="153859"/>
                  <a:pt x="224191" y="172594"/>
                  <a:pt x="265918" y="142221"/>
                </a:cubicBezTo>
                <a:cubicBezTo>
                  <a:pt x="307247" y="112132"/>
                  <a:pt x="317750" y="18403"/>
                  <a:pt x="367425" y="2280"/>
                </a:cubicBezTo>
                <a:cubicBezTo>
                  <a:pt x="415340" y="-13276"/>
                  <a:pt x="478697" y="55872"/>
                  <a:pt x="531836" y="55872"/>
                </a:cubicBezTo>
                <a:cubicBezTo>
                  <a:pt x="584974" y="55872"/>
                  <a:pt x="648331" y="-13276"/>
                  <a:pt x="696246" y="2280"/>
                </a:cubicBezTo>
                <a:cubicBezTo>
                  <a:pt x="745864" y="18403"/>
                  <a:pt x="756424" y="112132"/>
                  <a:pt x="797753" y="142221"/>
                </a:cubicBezTo>
                <a:cubicBezTo>
                  <a:pt x="839480" y="172594"/>
                  <a:pt x="931791" y="153859"/>
                  <a:pt x="962164" y="195587"/>
                </a:cubicBezTo>
                <a:cubicBezTo>
                  <a:pt x="992253" y="236916"/>
                  <a:pt x="946097" y="318781"/>
                  <a:pt x="962164" y="368399"/>
                </a:cubicBezTo>
                <a:cubicBezTo>
                  <a:pt x="977719" y="416314"/>
                  <a:pt x="1063671" y="455146"/>
                  <a:pt x="1063671" y="508228"/>
                </a:cubicBezTo>
                <a:close/>
              </a:path>
            </a:pathLst>
          </a:custGeom>
          <a:solidFill>
            <a:srgbClr val="FF814A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600">
              <a:latin typeface="SUITE Medium" pitchFamily="50" charset="-127"/>
              <a:ea typeface="SUITE Medium" pitchFamily="50" charset="-127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142D4F9-46B4-E1BC-C3EF-85950042ED1C}"/>
              </a:ext>
            </a:extLst>
          </p:cNvPr>
          <p:cNvSpPr/>
          <p:nvPr/>
        </p:nvSpPr>
        <p:spPr>
          <a:xfrm>
            <a:off x="-243659" y="-47758"/>
            <a:ext cx="2302752" cy="788921"/>
          </a:xfrm>
          <a:custGeom>
            <a:avLst/>
            <a:gdLst>
              <a:gd name="connsiteX0" fmla="*/ 105686 w 1594213"/>
              <a:gd name="connsiteY0" fmla="*/ 518499 h 546176"/>
              <a:gd name="connsiteX1" fmla="*/ 28023 w 1594213"/>
              <a:gd name="connsiteY1" fmla="*/ 538880 h 546176"/>
              <a:gd name="connsiteX2" fmla="*/ 1908 w 1594213"/>
              <a:gd name="connsiteY2" fmla="*/ 504930 h 546176"/>
              <a:gd name="connsiteX3" fmla="*/ 7642 w 1594213"/>
              <a:gd name="connsiteY3" fmla="*/ 461159 h 546176"/>
              <a:gd name="connsiteX4" fmla="*/ 152807 w 1594213"/>
              <a:gd name="connsiteY4" fmla="*/ 279207 h 546176"/>
              <a:gd name="connsiteX5" fmla="*/ 298085 w 1594213"/>
              <a:gd name="connsiteY5" fmla="*/ 147610 h 546176"/>
              <a:gd name="connsiteX6" fmla="*/ 386138 w 1594213"/>
              <a:gd name="connsiteY6" fmla="*/ 83629 h 546176"/>
              <a:gd name="connsiteX7" fmla="*/ 474247 w 1594213"/>
              <a:gd name="connsiteY7" fmla="*/ 31229 h 546176"/>
              <a:gd name="connsiteX8" fmla="*/ 592502 w 1594213"/>
              <a:gd name="connsiteY8" fmla="*/ 4 h 546176"/>
              <a:gd name="connsiteX9" fmla="*/ 695883 w 1594213"/>
              <a:gd name="connsiteY9" fmla="*/ 31285 h 546176"/>
              <a:gd name="connsiteX10" fmla="*/ 740278 w 1594213"/>
              <a:gd name="connsiteY10" fmla="*/ 78065 h 546176"/>
              <a:gd name="connsiteX11" fmla="*/ 758729 w 1594213"/>
              <a:gd name="connsiteY11" fmla="*/ 125015 h 546176"/>
              <a:gd name="connsiteX12" fmla="*/ 769970 w 1594213"/>
              <a:gd name="connsiteY12" fmla="*/ 217496 h 546176"/>
              <a:gd name="connsiteX13" fmla="*/ 767926 w 1594213"/>
              <a:gd name="connsiteY13" fmla="*/ 202395 h 546176"/>
              <a:gd name="connsiteX14" fmla="*/ 777350 w 1594213"/>
              <a:gd name="connsiteY14" fmla="*/ 240602 h 546176"/>
              <a:gd name="connsiteX15" fmla="*/ 771616 w 1594213"/>
              <a:gd name="connsiteY15" fmla="*/ 227034 h 546176"/>
              <a:gd name="connsiteX16" fmla="*/ 781438 w 1594213"/>
              <a:gd name="connsiteY16" fmla="*/ 244179 h 546176"/>
              <a:gd name="connsiteX17" fmla="*/ 772581 w 1594213"/>
              <a:gd name="connsiteY17" fmla="*/ 232711 h 546176"/>
              <a:gd name="connsiteX18" fmla="*/ 785979 w 1594213"/>
              <a:gd name="connsiteY18" fmla="*/ 246109 h 546176"/>
              <a:gd name="connsiteX19" fmla="*/ 774512 w 1594213"/>
              <a:gd name="connsiteY19" fmla="*/ 237253 h 546176"/>
              <a:gd name="connsiteX20" fmla="*/ 789726 w 1594213"/>
              <a:gd name="connsiteY20" fmla="*/ 246109 h 546176"/>
              <a:gd name="connsiteX21" fmla="*/ 776158 w 1594213"/>
              <a:gd name="connsiteY21" fmla="*/ 240375 h 546176"/>
              <a:gd name="connsiteX22" fmla="*/ 799378 w 1594213"/>
              <a:gd name="connsiteY22" fmla="*/ 246506 h 546176"/>
              <a:gd name="connsiteX23" fmla="*/ 784276 w 1594213"/>
              <a:gd name="connsiteY23" fmla="*/ 244463 h 546176"/>
              <a:gd name="connsiteX24" fmla="*/ 825436 w 1594213"/>
              <a:gd name="connsiteY24" fmla="*/ 243497 h 546176"/>
              <a:gd name="connsiteX25" fmla="*/ 810335 w 1594213"/>
              <a:gd name="connsiteY25" fmla="*/ 245541 h 546176"/>
              <a:gd name="connsiteX26" fmla="*/ 882094 w 1594213"/>
              <a:gd name="connsiteY26" fmla="*/ 230326 h 546176"/>
              <a:gd name="connsiteX27" fmla="*/ 959927 w 1594213"/>
              <a:gd name="connsiteY27" fmla="*/ 212443 h 546176"/>
              <a:gd name="connsiteX28" fmla="*/ 1522136 w 1594213"/>
              <a:gd name="connsiteY28" fmla="*/ 83231 h 546176"/>
              <a:gd name="connsiteX29" fmla="*/ 1591965 w 1594213"/>
              <a:gd name="connsiteY29" fmla="*/ 122858 h 546176"/>
              <a:gd name="connsiteX30" fmla="*/ 1552338 w 1594213"/>
              <a:gd name="connsiteY30" fmla="*/ 192687 h 546176"/>
              <a:gd name="connsiteX31" fmla="*/ 1321676 w 1594213"/>
              <a:gd name="connsiteY31" fmla="*/ 245711 h 546176"/>
              <a:gd name="connsiteX32" fmla="*/ 910820 w 1594213"/>
              <a:gd name="connsiteY32" fmla="*/ 340123 h 546176"/>
              <a:gd name="connsiteX33" fmla="*/ 809199 w 1594213"/>
              <a:gd name="connsiteY33" fmla="*/ 358687 h 546176"/>
              <a:gd name="connsiteX34" fmla="*/ 701731 w 1594213"/>
              <a:gd name="connsiteY34" fmla="*/ 323205 h 546176"/>
              <a:gd name="connsiteX35" fmla="*/ 660231 w 1594213"/>
              <a:gd name="connsiteY35" fmla="*/ 244065 h 546176"/>
              <a:gd name="connsiteX36" fmla="*/ 650636 w 1594213"/>
              <a:gd name="connsiteY36" fmla="*/ 159646 h 546176"/>
              <a:gd name="connsiteX37" fmla="*/ 652680 w 1594213"/>
              <a:gd name="connsiteY37" fmla="*/ 174747 h 546176"/>
              <a:gd name="connsiteX38" fmla="*/ 642177 w 1594213"/>
              <a:gd name="connsiteY38" fmla="*/ 133020 h 546176"/>
              <a:gd name="connsiteX39" fmla="*/ 647911 w 1594213"/>
              <a:gd name="connsiteY39" fmla="*/ 146588 h 546176"/>
              <a:gd name="connsiteX40" fmla="*/ 635762 w 1594213"/>
              <a:gd name="connsiteY40" fmla="*/ 125980 h 546176"/>
              <a:gd name="connsiteX41" fmla="*/ 644618 w 1594213"/>
              <a:gd name="connsiteY41" fmla="*/ 137448 h 546176"/>
              <a:gd name="connsiteX42" fmla="*/ 628666 w 1594213"/>
              <a:gd name="connsiteY42" fmla="*/ 121666 h 546176"/>
              <a:gd name="connsiteX43" fmla="*/ 640133 w 1594213"/>
              <a:gd name="connsiteY43" fmla="*/ 130522 h 546176"/>
              <a:gd name="connsiteX44" fmla="*/ 615154 w 1594213"/>
              <a:gd name="connsiteY44" fmla="*/ 116045 h 546176"/>
              <a:gd name="connsiteX45" fmla="*/ 628722 w 1594213"/>
              <a:gd name="connsiteY45" fmla="*/ 121779 h 546176"/>
              <a:gd name="connsiteX46" fmla="*/ 594205 w 1594213"/>
              <a:gd name="connsiteY46" fmla="*/ 112639 h 546176"/>
              <a:gd name="connsiteX47" fmla="*/ 609307 w 1594213"/>
              <a:gd name="connsiteY47" fmla="*/ 114683 h 546176"/>
              <a:gd name="connsiteX48" fmla="*/ 572519 w 1594213"/>
              <a:gd name="connsiteY48" fmla="*/ 114796 h 546176"/>
              <a:gd name="connsiteX49" fmla="*/ 587620 w 1594213"/>
              <a:gd name="connsiteY49" fmla="*/ 112753 h 546176"/>
              <a:gd name="connsiteX50" fmla="*/ 532381 w 1594213"/>
              <a:gd name="connsiteY50" fmla="*/ 128422 h 546176"/>
              <a:gd name="connsiteX51" fmla="*/ 545950 w 1594213"/>
              <a:gd name="connsiteY51" fmla="*/ 122688 h 546176"/>
              <a:gd name="connsiteX52" fmla="*/ 452731 w 1594213"/>
              <a:gd name="connsiteY52" fmla="*/ 175485 h 546176"/>
              <a:gd name="connsiteX53" fmla="*/ 368766 w 1594213"/>
              <a:gd name="connsiteY53" fmla="*/ 235209 h 546176"/>
              <a:gd name="connsiteX54" fmla="*/ 380233 w 1594213"/>
              <a:gd name="connsiteY54" fmla="*/ 226352 h 546176"/>
              <a:gd name="connsiteX55" fmla="*/ 323575 w 1594213"/>
              <a:gd name="connsiteY55" fmla="*/ 272792 h 546176"/>
              <a:gd name="connsiteX56" fmla="*/ 147413 w 1594213"/>
              <a:gd name="connsiteY56" fmla="*/ 459343 h 546176"/>
              <a:gd name="connsiteX57" fmla="*/ 156270 w 1594213"/>
              <a:gd name="connsiteY57" fmla="*/ 447875 h 546176"/>
              <a:gd name="connsiteX58" fmla="*/ 105573 w 1594213"/>
              <a:gd name="connsiteY58" fmla="*/ 518442 h 546176"/>
              <a:gd name="connsiteX59" fmla="*/ 105573 w 1594213"/>
              <a:gd name="connsiteY59" fmla="*/ 518442 h 546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594213" h="546176">
                <a:moveTo>
                  <a:pt x="105686" y="518499"/>
                </a:moveTo>
                <a:cubicBezTo>
                  <a:pt x="88030" y="544897"/>
                  <a:pt x="56636" y="553981"/>
                  <a:pt x="28023" y="538880"/>
                </a:cubicBezTo>
                <a:cubicBezTo>
                  <a:pt x="15760" y="532408"/>
                  <a:pt x="5541" y="518101"/>
                  <a:pt x="1908" y="504930"/>
                </a:cubicBezTo>
                <a:cubicBezTo>
                  <a:pt x="-1782" y="491589"/>
                  <a:pt x="-249" y="472968"/>
                  <a:pt x="7642" y="461159"/>
                </a:cubicBezTo>
                <a:cubicBezTo>
                  <a:pt x="50788" y="396667"/>
                  <a:pt x="99385" y="335467"/>
                  <a:pt x="152807" y="279207"/>
                </a:cubicBezTo>
                <a:cubicBezTo>
                  <a:pt x="197827" y="231746"/>
                  <a:pt x="246423" y="187748"/>
                  <a:pt x="298085" y="147610"/>
                </a:cubicBezTo>
                <a:cubicBezTo>
                  <a:pt x="326755" y="125299"/>
                  <a:pt x="355935" y="103783"/>
                  <a:pt x="386138" y="83629"/>
                </a:cubicBezTo>
                <a:cubicBezTo>
                  <a:pt x="414523" y="64781"/>
                  <a:pt x="443534" y="46103"/>
                  <a:pt x="474247" y="31229"/>
                </a:cubicBezTo>
                <a:cubicBezTo>
                  <a:pt x="511205" y="13402"/>
                  <a:pt x="550945" y="-280"/>
                  <a:pt x="592502" y="4"/>
                </a:cubicBezTo>
                <a:cubicBezTo>
                  <a:pt x="628155" y="288"/>
                  <a:pt x="666816" y="10053"/>
                  <a:pt x="695883" y="31285"/>
                </a:cubicBezTo>
                <a:cubicBezTo>
                  <a:pt x="713766" y="44343"/>
                  <a:pt x="728811" y="58763"/>
                  <a:pt x="740278" y="78065"/>
                </a:cubicBezTo>
                <a:cubicBezTo>
                  <a:pt x="748794" y="92315"/>
                  <a:pt x="755039" y="108779"/>
                  <a:pt x="758729" y="125015"/>
                </a:cubicBezTo>
                <a:cubicBezTo>
                  <a:pt x="765655" y="155388"/>
                  <a:pt x="765996" y="186726"/>
                  <a:pt x="769970" y="217496"/>
                </a:cubicBezTo>
                <a:cubicBezTo>
                  <a:pt x="769289" y="212443"/>
                  <a:pt x="768607" y="207447"/>
                  <a:pt x="767926" y="202395"/>
                </a:cubicBezTo>
                <a:cubicBezTo>
                  <a:pt x="769686" y="215452"/>
                  <a:pt x="772298" y="228396"/>
                  <a:pt x="777350" y="240602"/>
                </a:cubicBezTo>
                <a:cubicBezTo>
                  <a:pt x="775420" y="236060"/>
                  <a:pt x="773547" y="231575"/>
                  <a:pt x="771616" y="227034"/>
                </a:cubicBezTo>
                <a:cubicBezTo>
                  <a:pt x="774285" y="233165"/>
                  <a:pt x="777464" y="238842"/>
                  <a:pt x="781438" y="244179"/>
                </a:cubicBezTo>
                <a:cubicBezTo>
                  <a:pt x="778486" y="240375"/>
                  <a:pt x="775534" y="236515"/>
                  <a:pt x="772581" y="232711"/>
                </a:cubicBezTo>
                <a:cubicBezTo>
                  <a:pt x="776499" y="237763"/>
                  <a:pt x="780927" y="242192"/>
                  <a:pt x="785979" y="246109"/>
                </a:cubicBezTo>
                <a:cubicBezTo>
                  <a:pt x="782176" y="243157"/>
                  <a:pt x="778315" y="240205"/>
                  <a:pt x="774512" y="237253"/>
                </a:cubicBezTo>
                <a:cubicBezTo>
                  <a:pt x="779280" y="240772"/>
                  <a:pt x="784276" y="243668"/>
                  <a:pt x="789726" y="246109"/>
                </a:cubicBezTo>
                <a:cubicBezTo>
                  <a:pt x="785185" y="244179"/>
                  <a:pt x="780700" y="242305"/>
                  <a:pt x="776158" y="240375"/>
                </a:cubicBezTo>
                <a:cubicBezTo>
                  <a:pt x="783652" y="243441"/>
                  <a:pt x="791373" y="245371"/>
                  <a:pt x="799378" y="246506"/>
                </a:cubicBezTo>
                <a:cubicBezTo>
                  <a:pt x="794325" y="245825"/>
                  <a:pt x="789329" y="245144"/>
                  <a:pt x="784276" y="244463"/>
                </a:cubicBezTo>
                <a:cubicBezTo>
                  <a:pt x="798015" y="246052"/>
                  <a:pt x="811754" y="245314"/>
                  <a:pt x="825436" y="243497"/>
                </a:cubicBezTo>
                <a:cubicBezTo>
                  <a:pt x="820383" y="244179"/>
                  <a:pt x="815387" y="244860"/>
                  <a:pt x="810335" y="245541"/>
                </a:cubicBezTo>
                <a:cubicBezTo>
                  <a:pt x="834519" y="242078"/>
                  <a:pt x="858306" y="235833"/>
                  <a:pt x="882094" y="230326"/>
                </a:cubicBezTo>
                <a:cubicBezTo>
                  <a:pt x="908038" y="224365"/>
                  <a:pt x="933983" y="218404"/>
                  <a:pt x="959927" y="212443"/>
                </a:cubicBezTo>
                <a:cubicBezTo>
                  <a:pt x="1147330" y="169354"/>
                  <a:pt x="1334733" y="126321"/>
                  <a:pt x="1522136" y="83231"/>
                </a:cubicBezTo>
                <a:cubicBezTo>
                  <a:pt x="1553190" y="76078"/>
                  <a:pt x="1582143" y="92599"/>
                  <a:pt x="1591965" y="122858"/>
                </a:cubicBezTo>
                <a:cubicBezTo>
                  <a:pt x="1601105" y="151187"/>
                  <a:pt x="1581292" y="186045"/>
                  <a:pt x="1552338" y="192687"/>
                </a:cubicBezTo>
                <a:cubicBezTo>
                  <a:pt x="1475470" y="210343"/>
                  <a:pt x="1398544" y="227999"/>
                  <a:pt x="1321676" y="245711"/>
                </a:cubicBezTo>
                <a:cubicBezTo>
                  <a:pt x="1184743" y="277163"/>
                  <a:pt x="1047753" y="308671"/>
                  <a:pt x="910820" y="340123"/>
                </a:cubicBezTo>
                <a:cubicBezTo>
                  <a:pt x="877325" y="347843"/>
                  <a:pt x="843659" y="356643"/>
                  <a:pt x="809199" y="358687"/>
                </a:cubicBezTo>
                <a:cubicBezTo>
                  <a:pt x="769629" y="361014"/>
                  <a:pt x="731536" y="349547"/>
                  <a:pt x="701731" y="323205"/>
                </a:cubicBezTo>
                <a:cubicBezTo>
                  <a:pt x="679249" y="303335"/>
                  <a:pt x="665567" y="273132"/>
                  <a:pt x="660231" y="244065"/>
                </a:cubicBezTo>
                <a:cubicBezTo>
                  <a:pt x="655121" y="216134"/>
                  <a:pt x="654326" y="187748"/>
                  <a:pt x="650636" y="159646"/>
                </a:cubicBezTo>
                <a:cubicBezTo>
                  <a:pt x="651317" y="164699"/>
                  <a:pt x="651999" y="169694"/>
                  <a:pt x="652680" y="174747"/>
                </a:cubicBezTo>
                <a:cubicBezTo>
                  <a:pt x="650750" y="160441"/>
                  <a:pt x="647798" y="146361"/>
                  <a:pt x="642177" y="133020"/>
                </a:cubicBezTo>
                <a:cubicBezTo>
                  <a:pt x="644108" y="137562"/>
                  <a:pt x="645981" y="142047"/>
                  <a:pt x="647911" y="146588"/>
                </a:cubicBezTo>
                <a:cubicBezTo>
                  <a:pt x="644675" y="139208"/>
                  <a:pt x="640701" y="132396"/>
                  <a:pt x="635762" y="125980"/>
                </a:cubicBezTo>
                <a:cubicBezTo>
                  <a:pt x="638714" y="129784"/>
                  <a:pt x="641666" y="133645"/>
                  <a:pt x="644618" y="137448"/>
                </a:cubicBezTo>
                <a:cubicBezTo>
                  <a:pt x="639850" y="131544"/>
                  <a:pt x="634570" y="126378"/>
                  <a:pt x="628666" y="121666"/>
                </a:cubicBezTo>
                <a:cubicBezTo>
                  <a:pt x="632469" y="124618"/>
                  <a:pt x="636330" y="127570"/>
                  <a:pt x="640133" y="130522"/>
                </a:cubicBezTo>
                <a:cubicBezTo>
                  <a:pt x="632413" y="124618"/>
                  <a:pt x="624067" y="119906"/>
                  <a:pt x="615154" y="116045"/>
                </a:cubicBezTo>
                <a:cubicBezTo>
                  <a:pt x="619696" y="117976"/>
                  <a:pt x="624181" y="119849"/>
                  <a:pt x="628722" y="121779"/>
                </a:cubicBezTo>
                <a:cubicBezTo>
                  <a:pt x="617595" y="117238"/>
                  <a:pt x="606071" y="114229"/>
                  <a:pt x="594205" y="112639"/>
                </a:cubicBezTo>
                <a:cubicBezTo>
                  <a:pt x="599258" y="113320"/>
                  <a:pt x="604254" y="114002"/>
                  <a:pt x="609307" y="114683"/>
                </a:cubicBezTo>
                <a:cubicBezTo>
                  <a:pt x="597044" y="113207"/>
                  <a:pt x="584781" y="113320"/>
                  <a:pt x="572519" y="114796"/>
                </a:cubicBezTo>
                <a:cubicBezTo>
                  <a:pt x="577571" y="114115"/>
                  <a:pt x="582567" y="113434"/>
                  <a:pt x="587620" y="112753"/>
                </a:cubicBezTo>
                <a:cubicBezTo>
                  <a:pt x="568488" y="115364"/>
                  <a:pt x="550151" y="120984"/>
                  <a:pt x="532381" y="128422"/>
                </a:cubicBezTo>
                <a:cubicBezTo>
                  <a:pt x="536923" y="126491"/>
                  <a:pt x="541408" y="124618"/>
                  <a:pt x="545950" y="122688"/>
                </a:cubicBezTo>
                <a:cubicBezTo>
                  <a:pt x="513079" y="136767"/>
                  <a:pt x="482592" y="156013"/>
                  <a:pt x="452731" y="175485"/>
                </a:cubicBezTo>
                <a:cubicBezTo>
                  <a:pt x="423948" y="194277"/>
                  <a:pt x="395959" y="214203"/>
                  <a:pt x="368766" y="235209"/>
                </a:cubicBezTo>
                <a:cubicBezTo>
                  <a:pt x="372569" y="232257"/>
                  <a:pt x="376430" y="229305"/>
                  <a:pt x="380233" y="226352"/>
                </a:cubicBezTo>
                <a:cubicBezTo>
                  <a:pt x="360931" y="241283"/>
                  <a:pt x="342026" y="256782"/>
                  <a:pt x="323575" y="272792"/>
                </a:cubicBezTo>
                <a:cubicBezTo>
                  <a:pt x="258856" y="328995"/>
                  <a:pt x="199814" y="391558"/>
                  <a:pt x="147413" y="459343"/>
                </a:cubicBezTo>
                <a:cubicBezTo>
                  <a:pt x="150366" y="455539"/>
                  <a:pt x="153318" y="451679"/>
                  <a:pt x="156270" y="447875"/>
                </a:cubicBezTo>
                <a:cubicBezTo>
                  <a:pt x="138614" y="470811"/>
                  <a:pt x="121696" y="494371"/>
                  <a:pt x="105573" y="518442"/>
                </a:cubicBezTo>
                <a:lnTo>
                  <a:pt x="105573" y="518442"/>
                </a:lnTo>
                <a:close/>
              </a:path>
            </a:pathLst>
          </a:custGeom>
          <a:solidFill>
            <a:srgbClr val="4DB7FF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600">
              <a:latin typeface="SUITE Medium" pitchFamily="50" charset="-127"/>
              <a:ea typeface="SUITE Medium" pitchFamily="50" charset="-127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ACC40BF-FB5D-05EA-5011-F96297497DB2}"/>
              </a:ext>
            </a:extLst>
          </p:cNvPr>
          <p:cNvSpPr/>
          <p:nvPr/>
        </p:nvSpPr>
        <p:spPr>
          <a:xfrm>
            <a:off x="5752350" y="8933083"/>
            <a:ext cx="1659226" cy="1228639"/>
          </a:xfrm>
          <a:custGeom>
            <a:avLst/>
            <a:gdLst>
              <a:gd name="connsiteX0" fmla="*/ 1140570 w 1148695"/>
              <a:gd name="connsiteY0" fmla="*/ 364899 h 850596"/>
              <a:gd name="connsiteX1" fmla="*/ 1147382 w 1148695"/>
              <a:gd name="connsiteY1" fmla="*/ 407138 h 850596"/>
              <a:gd name="connsiteX2" fmla="*/ 1121552 w 1148695"/>
              <a:gd name="connsiteY2" fmla="*/ 442903 h 850596"/>
              <a:gd name="connsiteX3" fmla="*/ 1079313 w 1148695"/>
              <a:gd name="connsiteY3" fmla="*/ 449716 h 850596"/>
              <a:gd name="connsiteX4" fmla="*/ 1043547 w 1148695"/>
              <a:gd name="connsiteY4" fmla="*/ 423885 h 850596"/>
              <a:gd name="connsiteX5" fmla="*/ 1030093 w 1148695"/>
              <a:gd name="connsiteY5" fmla="*/ 406797 h 850596"/>
              <a:gd name="connsiteX6" fmla="*/ 1039290 w 1148695"/>
              <a:gd name="connsiteY6" fmla="*/ 418265 h 850596"/>
              <a:gd name="connsiteX7" fmla="*/ 999095 w 1148695"/>
              <a:gd name="connsiteY7" fmla="*/ 370407 h 850596"/>
              <a:gd name="connsiteX8" fmla="*/ 832868 w 1148695"/>
              <a:gd name="connsiteY8" fmla="*/ 216612 h 850596"/>
              <a:gd name="connsiteX9" fmla="*/ 845188 w 1148695"/>
              <a:gd name="connsiteY9" fmla="*/ 225582 h 850596"/>
              <a:gd name="connsiteX10" fmla="*/ 688385 w 1148695"/>
              <a:gd name="connsiteY10" fmla="*/ 139005 h 850596"/>
              <a:gd name="connsiteX11" fmla="*/ 702634 w 1148695"/>
              <a:gd name="connsiteY11" fmla="*/ 144399 h 850596"/>
              <a:gd name="connsiteX12" fmla="*/ 573933 w 1148695"/>
              <a:gd name="connsiteY12" fmla="*/ 113912 h 850596"/>
              <a:gd name="connsiteX13" fmla="*/ 588580 w 1148695"/>
              <a:gd name="connsiteY13" fmla="*/ 115332 h 850596"/>
              <a:gd name="connsiteX14" fmla="*/ 475435 w 1148695"/>
              <a:gd name="connsiteY14" fmla="*/ 119022 h 850596"/>
              <a:gd name="connsiteX15" fmla="*/ 489741 w 1148695"/>
              <a:gd name="connsiteY15" fmla="*/ 116694 h 850596"/>
              <a:gd name="connsiteX16" fmla="*/ 332484 w 1148695"/>
              <a:gd name="connsiteY16" fmla="*/ 164950 h 850596"/>
              <a:gd name="connsiteX17" fmla="*/ 345769 w 1148695"/>
              <a:gd name="connsiteY17" fmla="*/ 159046 h 850596"/>
              <a:gd name="connsiteX18" fmla="*/ 223369 w 1148695"/>
              <a:gd name="connsiteY18" fmla="*/ 231940 h 850596"/>
              <a:gd name="connsiteX19" fmla="*/ 234837 w 1148695"/>
              <a:gd name="connsiteY19" fmla="*/ 222743 h 850596"/>
              <a:gd name="connsiteX20" fmla="*/ 163816 w 1148695"/>
              <a:gd name="connsiteY20" fmla="*/ 295695 h 850596"/>
              <a:gd name="connsiteX21" fmla="*/ 172786 w 1148695"/>
              <a:gd name="connsiteY21" fmla="*/ 283375 h 850596"/>
              <a:gd name="connsiteX22" fmla="*/ 128901 w 1148695"/>
              <a:gd name="connsiteY22" fmla="*/ 364502 h 850596"/>
              <a:gd name="connsiteX23" fmla="*/ 134295 w 1148695"/>
              <a:gd name="connsiteY23" fmla="*/ 350252 h 850596"/>
              <a:gd name="connsiteX24" fmla="*/ 113346 w 1148695"/>
              <a:gd name="connsiteY24" fmla="*/ 440121 h 850596"/>
              <a:gd name="connsiteX25" fmla="*/ 114765 w 1148695"/>
              <a:gd name="connsiteY25" fmla="*/ 425475 h 850596"/>
              <a:gd name="connsiteX26" fmla="*/ 117547 w 1148695"/>
              <a:gd name="connsiteY26" fmla="*/ 511484 h 850596"/>
              <a:gd name="connsiteX27" fmla="*/ 115219 w 1148695"/>
              <a:gd name="connsiteY27" fmla="*/ 497177 h 850596"/>
              <a:gd name="connsiteX28" fmla="*/ 139802 w 1148695"/>
              <a:gd name="connsiteY28" fmla="*/ 579609 h 850596"/>
              <a:gd name="connsiteX29" fmla="*/ 133897 w 1148695"/>
              <a:gd name="connsiteY29" fmla="*/ 566324 h 850596"/>
              <a:gd name="connsiteX30" fmla="*/ 180734 w 1148695"/>
              <a:gd name="connsiteY30" fmla="*/ 643647 h 850596"/>
              <a:gd name="connsiteX31" fmla="*/ 171537 w 1148695"/>
              <a:gd name="connsiteY31" fmla="*/ 632180 h 850596"/>
              <a:gd name="connsiteX32" fmla="*/ 234610 w 1148695"/>
              <a:gd name="connsiteY32" fmla="*/ 692698 h 850596"/>
              <a:gd name="connsiteX33" fmla="*/ 222291 w 1148695"/>
              <a:gd name="connsiteY33" fmla="*/ 683728 h 850596"/>
              <a:gd name="connsiteX34" fmla="*/ 298762 w 1148695"/>
              <a:gd name="connsiteY34" fmla="*/ 725115 h 850596"/>
              <a:gd name="connsiteX35" fmla="*/ 284512 w 1148695"/>
              <a:gd name="connsiteY35" fmla="*/ 719721 h 850596"/>
              <a:gd name="connsiteX36" fmla="*/ 359678 w 1148695"/>
              <a:gd name="connsiteY36" fmla="*/ 737434 h 850596"/>
              <a:gd name="connsiteX37" fmla="*/ 345031 w 1148695"/>
              <a:gd name="connsiteY37" fmla="*/ 736015 h 850596"/>
              <a:gd name="connsiteX38" fmla="*/ 413497 w 1148695"/>
              <a:gd name="connsiteY38" fmla="*/ 734028 h 850596"/>
              <a:gd name="connsiteX39" fmla="*/ 399191 w 1148695"/>
              <a:gd name="connsiteY39" fmla="*/ 736356 h 850596"/>
              <a:gd name="connsiteX40" fmla="*/ 461299 w 1148695"/>
              <a:gd name="connsiteY40" fmla="*/ 717962 h 850596"/>
              <a:gd name="connsiteX41" fmla="*/ 448014 w 1148695"/>
              <a:gd name="connsiteY41" fmla="*/ 723865 h 850596"/>
              <a:gd name="connsiteX42" fmla="*/ 505126 w 1148695"/>
              <a:gd name="connsiteY42" fmla="*/ 689292 h 850596"/>
              <a:gd name="connsiteX43" fmla="*/ 493659 w 1148695"/>
              <a:gd name="connsiteY43" fmla="*/ 698489 h 850596"/>
              <a:gd name="connsiteX44" fmla="*/ 535215 w 1148695"/>
              <a:gd name="connsiteY44" fmla="*/ 655229 h 850596"/>
              <a:gd name="connsiteX45" fmla="*/ 526245 w 1148695"/>
              <a:gd name="connsiteY45" fmla="*/ 667548 h 850596"/>
              <a:gd name="connsiteX46" fmla="*/ 553439 w 1148695"/>
              <a:gd name="connsiteY46" fmla="*/ 617532 h 850596"/>
              <a:gd name="connsiteX47" fmla="*/ 548045 w 1148695"/>
              <a:gd name="connsiteY47" fmla="*/ 631782 h 850596"/>
              <a:gd name="connsiteX48" fmla="*/ 560763 w 1148695"/>
              <a:gd name="connsiteY48" fmla="*/ 577054 h 850596"/>
              <a:gd name="connsiteX49" fmla="*/ 559343 w 1148695"/>
              <a:gd name="connsiteY49" fmla="*/ 591702 h 850596"/>
              <a:gd name="connsiteX50" fmla="*/ 557697 w 1148695"/>
              <a:gd name="connsiteY50" fmla="*/ 535668 h 850596"/>
              <a:gd name="connsiteX51" fmla="*/ 560024 w 1148695"/>
              <a:gd name="connsiteY51" fmla="*/ 549974 h 850596"/>
              <a:gd name="connsiteX52" fmla="*/ 545377 w 1148695"/>
              <a:gd name="connsiteY52" fmla="*/ 500470 h 850596"/>
              <a:gd name="connsiteX53" fmla="*/ 551281 w 1148695"/>
              <a:gd name="connsiteY53" fmla="*/ 513755 h 850596"/>
              <a:gd name="connsiteX54" fmla="*/ 527892 w 1148695"/>
              <a:gd name="connsiteY54" fmla="*/ 474979 h 850596"/>
              <a:gd name="connsiteX55" fmla="*/ 537089 w 1148695"/>
              <a:gd name="connsiteY55" fmla="*/ 486447 h 850596"/>
              <a:gd name="connsiteX56" fmla="*/ 502912 w 1148695"/>
              <a:gd name="connsiteY56" fmla="*/ 453747 h 850596"/>
              <a:gd name="connsiteX57" fmla="*/ 515232 w 1148695"/>
              <a:gd name="connsiteY57" fmla="*/ 462716 h 850596"/>
              <a:gd name="connsiteX58" fmla="*/ 469985 w 1148695"/>
              <a:gd name="connsiteY58" fmla="*/ 438419 h 850596"/>
              <a:gd name="connsiteX59" fmla="*/ 484234 w 1148695"/>
              <a:gd name="connsiteY59" fmla="*/ 443812 h 850596"/>
              <a:gd name="connsiteX60" fmla="*/ 436319 w 1148695"/>
              <a:gd name="connsiteY60" fmla="*/ 432685 h 850596"/>
              <a:gd name="connsiteX61" fmla="*/ 450966 w 1148695"/>
              <a:gd name="connsiteY61" fmla="*/ 434104 h 850596"/>
              <a:gd name="connsiteX62" fmla="*/ 406060 w 1148695"/>
              <a:gd name="connsiteY62" fmla="*/ 435637 h 850596"/>
              <a:gd name="connsiteX63" fmla="*/ 420366 w 1148695"/>
              <a:gd name="connsiteY63" fmla="*/ 433309 h 850596"/>
              <a:gd name="connsiteX64" fmla="*/ 382840 w 1148695"/>
              <a:gd name="connsiteY64" fmla="*/ 444550 h 850596"/>
              <a:gd name="connsiteX65" fmla="*/ 339637 w 1148695"/>
              <a:gd name="connsiteY65" fmla="*/ 440065 h 850596"/>
              <a:gd name="connsiteX66" fmla="*/ 312217 w 1148695"/>
              <a:gd name="connsiteY66" fmla="*/ 406343 h 850596"/>
              <a:gd name="connsiteX67" fmla="*/ 316701 w 1148695"/>
              <a:gd name="connsiteY67" fmla="*/ 363140 h 850596"/>
              <a:gd name="connsiteX68" fmla="*/ 350424 w 1148695"/>
              <a:gd name="connsiteY68" fmla="*/ 335719 h 850596"/>
              <a:gd name="connsiteX69" fmla="*/ 418777 w 1148695"/>
              <a:gd name="connsiteY69" fmla="*/ 320164 h 850596"/>
              <a:gd name="connsiteX70" fmla="*/ 556902 w 1148695"/>
              <a:gd name="connsiteY70" fmla="*/ 354510 h 850596"/>
              <a:gd name="connsiteX71" fmla="*/ 612595 w 1148695"/>
              <a:gd name="connsiteY71" fmla="*/ 400609 h 850596"/>
              <a:gd name="connsiteX72" fmla="*/ 656990 w 1148695"/>
              <a:gd name="connsiteY72" fmla="*/ 474639 h 850596"/>
              <a:gd name="connsiteX73" fmla="*/ 668572 w 1148695"/>
              <a:gd name="connsiteY73" fmla="*/ 622131 h 850596"/>
              <a:gd name="connsiteX74" fmla="*/ 598515 w 1148695"/>
              <a:gd name="connsiteY74" fmla="*/ 755998 h 850596"/>
              <a:gd name="connsiteX75" fmla="*/ 468452 w 1148695"/>
              <a:gd name="connsiteY75" fmla="*/ 836273 h 850596"/>
              <a:gd name="connsiteX76" fmla="*/ 309832 w 1148695"/>
              <a:gd name="connsiteY76" fmla="*/ 844562 h 850596"/>
              <a:gd name="connsiteX77" fmla="*/ 60094 w 1148695"/>
              <a:gd name="connsiteY77" fmla="*/ 669194 h 850596"/>
              <a:gd name="connsiteX78" fmla="*/ 9624 w 1148695"/>
              <a:gd name="connsiteY78" fmla="*/ 371201 h 850596"/>
              <a:gd name="connsiteX79" fmla="*/ 72187 w 1148695"/>
              <a:gd name="connsiteY79" fmla="*/ 230237 h 850596"/>
              <a:gd name="connsiteX80" fmla="*/ 125552 w 1148695"/>
              <a:gd name="connsiteY80" fmla="*/ 167732 h 850596"/>
              <a:gd name="connsiteX81" fmla="*/ 189817 w 1148695"/>
              <a:gd name="connsiteY81" fmla="*/ 115842 h 850596"/>
              <a:gd name="connsiteX82" fmla="*/ 327602 w 1148695"/>
              <a:gd name="connsiteY82" fmla="*/ 44537 h 850596"/>
              <a:gd name="connsiteX83" fmla="*/ 473675 w 1148695"/>
              <a:gd name="connsiteY83" fmla="*/ 5082 h 850596"/>
              <a:gd name="connsiteX84" fmla="*/ 611630 w 1148695"/>
              <a:gd name="connsiteY84" fmla="*/ 4457 h 850596"/>
              <a:gd name="connsiteX85" fmla="*/ 742318 w 1148695"/>
              <a:gd name="connsiteY85" fmla="*/ 39031 h 850596"/>
              <a:gd name="connsiteX86" fmla="*/ 964010 w 1148695"/>
              <a:gd name="connsiteY86" fmla="*/ 176021 h 850596"/>
              <a:gd name="connsiteX87" fmla="*/ 1140513 w 1148695"/>
              <a:gd name="connsiteY87" fmla="*/ 364785 h 850596"/>
              <a:gd name="connsiteX88" fmla="*/ 1140513 w 1148695"/>
              <a:gd name="connsiteY88" fmla="*/ 364785 h 85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148695" h="850596">
                <a:moveTo>
                  <a:pt x="1140570" y="364899"/>
                </a:moveTo>
                <a:cubicBezTo>
                  <a:pt x="1149426" y="376310"/>
                  <a:pt x="1149881" y="393569"/>
                  <a:pt x="1147382" y="407138"/>
                </a:cubicBezTo>
                <a:cubicBezTo>
                  <a:pt x="1144601" y="422238"/>
                  <a:pt x="1133928" y="434615"/>
                  <a:pt x="1121552" y="442903"/>
                </a:cubicBezTo>
                <a:cubicBezTo>
                  <a:pt x="1110027" y="450624"/>
                  <a:pt x="1092598" y="452781"/>
                  <a:pt x="1079313" y="449716"/>
                </a:cubicBezTo>
                <a:cubicBezTo>
                  <a:pt x="1063247" y="446026"/>
                  <a:pt x="1053255" y="436375"/>
                  <a:pt x="1043547" y="423885"/>
                </a:cubicBezTo>
                <a:cubicBezTo>
                  <a:pt x="1039119" y="418151"/>
                  <a:pt x="1034634" y="412474"/>
                  <a:pt x="1030093" y="406797"/>
                </a:cubicBezTo>
                <a:cubicBezTo>
                  <a:pt x="1033158" y="410601"/>
                  <a:pt x="1036224" y="414461"/>
                  <a:pt x="1039290" y="418265"/>
                </a:cubicBezTo>
                <a:cubicBezTo>
                  <a:pt x="1026232" y="402028"/>
                  <a:pt x="1012891" y="386019"/>
                  <a:pt x="999095" y="370407"/>
                </a:cubicBezTo>
                <a:cubicBezTo>
                  <a:pt x="949136" y="313691"/>
                  <a:pt x="894011" y="261235"/>
                  <a:pt x="832868" y="216612"/>
                </a:cubicBezTo>
                <a:cubicBezTo>
                  <a:pt x="836956" y="219621"/>
                  <a:pt x="841100" y="222573"/>
                  <a:pt x="845188" y="225582"/>
                </a:cubicBezTo>
                <a:cubicBezTo>
                  <a:pt x="796705" y="190384"/>
                  <a:pt x="744418" y="160352"/>
                  <a:pt x="688385" y="139005"/>
                </a:cubicBezTo>
                <a:cubicBezTo>
                  <a:pt x="693153" y="140822"/>
                  <a:pt x="697866" y="142582"/>
                  <a:pt x="702634" y="144399"/>
                </a:cubicBezTo>
                <a:cubicBezTo>
                  <a:pt x="661191" y="128787"/>
                  <a:pt x="618045" y="118170"/>
                  <a:pt x="573933" y="113912"/>
                </a:cubicBezTo>
                <a:cubicBezTo>
                  <a:pt x="578816" y="114367"/>
                  <a:pt x="583698" y="114877"/>
                  <a:pt x="588580" y="115332"/>
                </a:cubicBezTo>
                <a:cubicBezTo>
                  <a:pt x="550828" y="111869"/>
                  <a:pt x="512847" y="113061"/>
                  <a:pt x="475435" y="119022"/>
                </a:cubicBezTo>
                <a:cubicBezTo>
                  <a:pt x="480204" y="118227"/>
                  <a:pt x="484972" y="117489"/>
                  <a:pt x="489741" y="116694"/>
                </a:cubicBezTo>
                <a:cubicBezTo>
                  <a:pt x="435695" y="125551"/>
                  <a:pt x="382557" y="142923"/>
                  <a:pt x="332484" y="164950"/>
                </a:cubicBezTo>
                <a:cubicBezTo>
                  <a:pt x="336912" y="162963"/>
                  <a:pt x="341340" y="161033"/>
                  <a:pt x="345769" y="159046"/>
                </a:cubicBezTo>
                <a:cubicBezTo>
                  <a:pt x="302225" y="178405"/>
                  <a:pt x="260725" y="202249"/>
                  <a:pt x="223369" y="231940"/>
                </a:cubicBezTo>
                <a:lnTo>
                  <a:pt x="234837" y="222743"/>
                </a:lnTo>
                <a:cubicBezTo>
                  <a:pt x="208268" y="244090"/>
                  <a:pt x="184083" y="268217"/>
                  <a:pt x="163816" y="295695"/>
                </a:cubicBezTo>
                <a:cubicBezTo>
                  <a:pt x="166825" y="291607"/>
                  <a:pt x="169777" y="287463"/>
                  <a:pt x="172786" y="283375"/>
                </a:cubicBezTo>
                <a:cubicBezTo>
                  <a:pt x="154562" y="308355"/>
                  <a:pt x="139915" y="335605"/>
                  <a:pt x="128901" y="364502"/>
                </a:cubicBezTo>
                <a:cubicBezTo>
                  <a:pt x="130718" y="359733"/>
                  <a:pt x="132478" y="355021"/>
                  <a:pt x="134295" y="350252"/>
                </a:cubicBezTo>
                <a:cubicBezTo>
                  <a:pt x="123451" y="379206"/>
                  <a:pt x="116412" y="409352"/>
                  <a:pt x="113346" y="440121"/>
                </a:cubicBezTo>
                <a:cubicBezTo>
                  <a:pt x="113800" y="435239"/>
                  <a:pt x="114311" y="430357"/>
                  <a:pt x="114765" y="425475"/>
                </a:cubicBezTo>
                <a:cubicBezTo>
                  <a:pt x="112097" y="454201"/>
                  <a:pt x="113006" y="483041"/>
                  <a:pt x="117547" y="511484"/>
                </a:cubicBezTo>
                <a:cubicBezTo>
                  <a:pt x="116752" y="506714"/>
                  <a:pt x="116014" y="501946"/>
                  <a:pt x="115219" y="497177"/>
                </a:cubicBezTo>
                <a:cubicBezTo>
                  <a:pt x="119988" y="525563"/>
                  <a:pt x="128277" y="553211"/>
                  <a:pt x="139802" y="579609"/>
                </a:cubicBezTo>
                <a:cubicBezTo>
                  <a:pt x="137815" y="575181"/>
                  <a:pt x="135884" y="570753"/>
                  <a:pt x="133897" y="566324"/>
                </a:cubicBezTo>
                <a:cubicBezTo>
                  <a:pt x="146217" y="594029"/>
                  <a:pt x="161886" y="619974"/>
                  <a:pt x="180734" y="643647"/>
                </a:cubicBezTo>
                <a:cubicBezTo>
                  <a:pt x="177668" y="639844"/>
                  <a:pt x="174602" y="635983"/>
                  <a:pt x="171537" y="632180"/>
                </a:cubicBezTo>
                <a:cubicBezTo>
                  <a:pt x="189931" y="655002"/>
                  <a:pt x="210993" y="675326"/>
                  <a:pt x="234610" y="692698"/>
                </a:cubicBezTo>
                <a:cubicBezTo>
                  <a:pt x="230522" y="689690"/>
                  <a:pt x="226378" y="686737"/>
                  <a:pt x="222291" y="683728"/>
                </a:cubicBezTo>
                <a:cubicBezTo>
                  <a:pt x="245908" y="700817"/>
                  <a:pt x="271512" y="714782"/>
                  <a:pt x="298762" y="725115"/>
                </a:cubicBezTo>
                <a:cubicBezTo>
                  <a:pt x="293993" y="723298"/>
                  <a:pt x="289281" y="721538"/>
                  <a:pt x="284512" y="719721"/>
                </a:cubicBezTo>
                <a:cubicBezTo>
                  <a:pt x="308754" y="728748"/>
                  <a:pt x="333960" y="734766"/>
                  <a:pt x="359678" y="737434"/>
                </a:cubicBezTo>
                <a:cubicBezTo>
                  <a:pt x="354795" y="736980"/>
                  <a:pt x="349913" y="736469"/>
                  <a:pt x="345031" y="736015"/>
                </a:cubicBezTo>
                <a:cubicBezTo>
                  <a:pt x="367909" y="738172"/>
                  <a:pt x="390845" y="737661"/>
                  <a:pt x="413497" y="734028"/>
                </a:cubicBezTo>
                <a:cubicBezTo>
                  <a:pt x="408728" y="734823"/>
                  <a:pt x="403960" y="735561"/>
                  <a:pt x="399191" y="736356"/>
                </a:cubicBezTo>
                <a:cubicBezTo>
                  <a:pt x="420594" y="732779"/>
                  <a:pt x="441372" y="726591"/>
                  <a:pt x="461299" y="717962"/>
                </a:cubicBezTo>
                <a:cubicBezTo>
                  <a:pt x="456870" y="719948"/>
                  <a:pt x="452442" y="721879"/>
                  <a:pt x="448014" y="723865"/>
                </a:cubicBezTo>
                <a:cubicBezTo>
                  <a:pt x="468452" y="714782"/>
                  <a:pt x="487584" y="703257"/>
                  <a:pt x="505126" y="689292"/>
                </a:cubicBezTo>
                <a:cubicBezTo>
                  <a:pt x="501323" y="692358"/>
                  <a:pt x="497462" y="695424"/>
                  <a:pt x="493659" y="698489"/>
                </a:cubicBezTo>
                <a:cubicBezTo>
                  <a:pt x="509271" y="685829"/>
                  <a:pt x="523236" y="671352"/>
                  <a:pt x="535215" y="655229"/>
                </a:cubicBezTo>
                <a:cubicBezTo>
                  <a:pt x="532206" y="659316"/>
                  <a:pt x="529254" y="663461"/>
                  <a:pt x="526245" y="667548"/>
                </a:cubicBezTo>
                <a:cubicBezTo>
                  <a:pt x="537486" y="652107"/>
                  <a:pt x="546626" y="635416"/>
                  <a:pt x="553439" y="617532"/>
                </a:cubicBezTo>
                <a:cubicBezTo>
                  <a:pt x="551622" y="622302"/>
                  <a:pt x="549862" y="627014"/>
                  <a:pt x="548045" y="631782"/>
                </a:cubicBezTo>
                <a:cubicBezTo>
                  <a:pt x="554574" y="614126"/>
                  <a:pt x="558832" y="595789"/>
                  <a:pt x="560763" y="577054"/>
                </a:cubicBezTo>
                <a:cubicBezTo>
                  <a:pt x="560308" y="581937"/>
                  <a:pt x="559797" y="586820"/>
                  <a:pt x="559343" y="591702"/>
                </a:cubicBezTo>
                <a:cubicBezTo>
                  <a:pt x="561103" y="572967"/>
                  <a:pt x="560592" y="554232"/>
                  <a:pt x="557697" y="535668"/>
                </a:cubicBezTo>
                <a:cubicBezTo>
                  <a:pt x="558492" y="540437"/>
                  <a:pt x="559230" y="545206"/>
                  <a:pt x="560024" y="549974"/>
                </a:cubicBezTo>
                <a:cubicBezTo>
                  <a:pt x="557186" y="532887"/>
                  <a:pt x="552360" y="516366"/>
                  <a:pt x="545377" y="500470"/>
                </a:cubicBezTo>
                <a:cubicBezTo>
                  <a:pt x="547364" y="504898"/>
                  <a:pt x="549295" y="509326"/>
                  <a:pt x="551281" y="513755"/>
                </a:cubicBezTo>
                <a:cubicBezTo>
                  <a:pt x="545037" y="499902"/>
                  <a:pt x="537259" y="486901"/>
                  <a:pt x="527892" y="474979"/>
                </a:cubicBezTo>
                <a:lnTo>
                  <a:pt x="537089" y="486447"/>
                </a:lnTo>
                <a:cubicBezTo>
                  <a:pt x="527154" y="474071"/>
                  <a:pt x="515686" y="463171"/>
                  <a:pt x="502912" y="453747"/>
                </a:cubicBezTo>
                <a:cubicBezTo>
                  <a:pt x="507000" y="456756"/>
                  <a:pt x="511144" y="459708"/>
                  <a:pt x="515232" y="462716"/>
                </a:cubicBezTo>
                <a:cubicBezTo>
                  <a:pt x="501266" y="452668"/>
                  <a:pt x="486108" y="444550"/>
                  <a:pt x="469985" y="438419"/>
                </a:cubicBezTo>
                <a:cubicBezTo>
                  <a:pt x="474754" y="440235"/>
                  <a:pt x="479466" y="441995"/>
                  <a:pt x="484234" y="443812"/>
                </a:cubicBezTo>
                <a:cubicBezTo>
                  <a:pt x="468736" y="438135"/>
                  <a:pt x="452726" y="434387"/>
                  <a:pt x="436319" y="432685"/>
                </a:cubicBezTo>
                <a:cubicBezTo>
                  <a:pt x="441202" y="433139"/>
                  <a:pt x="446084" y="433649"/>
                  <a:pt x="450966" y="434104"/>
                </a:cubicBezTo>
                <a:cubicBezTo>
                  <a:pt x="435922" y="432742"/>
                  <a:pt x="420934" y="433195"/>
                  <a:pt x="406060" y="435637"/>
                </a:cubicBezTo>
                <a:cubicBezTo>
                  <a:pt x="410829" y="434842"/>
                  <a:pt x="415598" y="434104"/>
                  <a:pt x="420366" y="433309"/>
                </a:cubicBezTo>
                <a:cubicBezTo>
                  <a:pt x="407423" y="435580"/>
                  <a:pt x="394876" y="439327"/>
                  <a:pt x="382840" y="444550"/>
                </a:cubicBezTo>
                <a:cubicBezTo>
                  <a:pt x="369442" y="450454"/>
                  <a:pt x="352184" y="446140"/>
                  <a:pt x="339637" y="440065"/>
                </a:cubicBezTo>
                <a:cubicBezTo>
                  <a:pt x="326012" y="433480"/>
                  <a:pt x="317042" y="420195"/>
                  <a:pt x="312217" y="406343"/>
                </a:cubicBezTo>
                <a:cubicBezTo>
                  <a:pt x="307618" y="392945"/>
                  <a:pt x="310059" y="375346"/>
                  <a:pt x="316701" y="363140"/>
                </a:cubicBezTo>
                <a:cubicBezTo>
                  <a:pt x="324536" y="348663"/>
                  <a:pt x="336004" y="342077"/>
                  <a:pt x="350424" y="335719"/>
                </a:cubicBezTo>
                <a:cubicBezTo>
                  <a:pt x="371827" y="326351"/>
                  <a:pt x="395557" y="321753"/>
                  <a:pt x="418777" y="320164"/>
                </a:cubicBezTo>
                <a:cubicBezTo>
                  <a:pt x="466067" y="316984"/>
                  <a:pt x="516537" y="329758"/>
                  <a:pt x="556902" y="354510"/>
                </a:cubicBezTo>
                <a:cubicBezTo>
                  <a:pt x="577340" y="367056"/>
                  <a:pt x="597096" y="382158"/>
                  <a:pt x="612595" y="400609"/>
                </a:cubicBezTo>
                <a:cubicBezTo>
                  <a:pt x="631897" y="423545"/>
                  <a:pt x="645806" y="446764"/>
                  <a:pt x="656990" y="474639"/>
                </a:cubicBezTo>
                <a:cubicBezTo>
                  <a:pt x="675498" y="520794"/>
                  <a:pt x="677882" y="573648"/>
                  <a:pt x="668572" y="622131"/>
                </a:cubicBezTo>
                <a:cubicBezTo>
                  <a:pt x="658977" y="672147"/>
                  <a:pt x="633543" y="719210"/>
                  <a:pt x="598515" y="755998"/>
                </a:cubicBezTo>
                <a:cubicBezTo>
                  <a:pt x="563033" y="793184"/>
                  <a:pt x="517275" y="820661"/>
                  <a:pt x="468452" y="836273"/>
                </a:cubicBezTo>
                <a:cubicBezTo>
                  <a:pt x="417301" y="852624"/>
                  <a:pt x="362403" y="854384"/>
                  <a:pt x="309832" y="844562"/>
                </a:cubicBezTo>
                <a:cubicBezTo>
                  <a:pt x="206451" y="825260"/>
                  <a:pt x="115276" y="757702"/>
                  <a:pt x="60094" y="669194"/>
                </a:cubicBezTo>
                <a:cubicBezTo>
                  <a:pt x="5083" y="580915"/>
                  <a:pt x="-13255" y="472651"/>
                  <a:pt x="9624" y="371201"/>
                </a:cubicBezTo>
                <a:cubicBezTo>
                  <a:pt x="20922" y="321072"/>
                  <a:pt x="42041" y="271964"/>
                  <a:pt x="72187" y="230237"/>
                </a:cubicBezTo>
                <a:cubicBezTo>
                  <a:pt x="88367" y="207812"/>
                  <a:pt x="105455" y="186750"/>
                  <a:pt x="125552" y="167732"/>
                </a:cubicBezTo>
                <a:cubicBezTo>
                  <a:pt x="145536" y="148827"/>
                  <a:pt x="167279" y="131511"/>
                  <a:pt x="189817" y="115842"/>
                </a:cubicBezTo>
                <a:cubicBezTo>
                  <a:pt x="232396" y="86265"/>
                  <a:pt x="279403" y="63386"/>
                  <a:pt x="327602" y="44537"/>
                </a:cubicBezTo>
                <a:cubicBezTo>
                  <a:pt x="374836" y="26087"/>
                  <a:pt x="423602" y="12859"/>
                  <a:pt x="473675" y="5082"/>
                </a:cubicBezTo>
                <a:cubicBezTo>
                  <a:pt x="519603" y="-2015"/>
                  <a:pt x="565531" y="-1164"/>
                  <a:pt x="611630" y="4457"/>
                </a:cubicBezTo>
                <a:cubicBezTo>
                  <a:pt x="656820" y="9964"/>
                  <a:pt x="699909" y="22851"/>
                  <a:pt x="742318" y="39031"/>
                </a:cubicBezTo>
                <a:cubicBezTo>
                  <a:pt x="823898" y="70198"/>
                  <a:pt x="897701" y="119703"/>
                  <a:pt x="964010" y="176021"/>
                </a:cubicBezTo>
                <a:cubicBezTo>
                  <a:pt x="1029922" y="231997"/>
                  <a:pt x="1087545" y="296603"/>
                  <a:pt x="1140513" y="364785"/>
                </a:cubicBezTo>
                <a:lnTo>
                  <a:pt x="1140513" y="364785"/>
                </a:lnTo>
                <a:close/>
              </a:path>
            </a:pathLst>
          </a:custGeom>
          <a:solidFill>
            <a:srgbClr val="46BC62"/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600">
              <a:latin typeface="SUITE Medium" pitchFamily="50" charset="-127"/>
              <a:ea typeface="SUITE Medium" pitchFamily="50" charset="-127"/>
            </a:endParaRPr>
          </a:p>
        </p:txBody>
      </p:sp>
      <p:grpSp>
        <p:nvGrpSpPr>
          <p:cNvPr id="22" name="그래픽 8">
            <a:extLst>
              <a:ext uri="{FF2B5EF4-FFF2-40B4-BE49-F238E27FC236}">
                <a16:creationId xmlns:a16="http://schemas.microsoft.com/office/drawing/2014/main" id="{C1208E52-D861-2A1F-EA16-B6A20F889621}"/>
              </a:ext>
            </a:extLst>
          </p:cNvPr>
          <p:cNvGrpSpPr/>
          <p:nvPr/>
        </p:nvGrpSpPr>
        <p:grpSpPr>
          <a:xfrm>
            <a:off x="316413" y="383235"/>
            <a:ext cx="2507031" cy="735734"/>
            <a:chOff x="9918886" y="902995"/>
            <a:chExt cx="1547194" cy="509354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8862841-E404-E2A2-0196-3D735BD83A13}"/>
                </a:ext>
              </a:extLst>
            </p:cNvPr>
            <p:cNvSpPr/>
            <p:nvPr/>
          </p:nvSpPr>
          <p:spPr>
            <a:xfrm>
              <a:off x="9938756" y="922808"/>
              <a:ext cx="1507454" cy="469614"/>
            </a:xfrm>
            <a:custGeom>
              <a:avLst/>
              <a:gdLst>
                <a:gd name="connsiteX0" fmla="*/ 0 w 1507454"/>
                <a:gd name="connsiteY0" fmla="*/ 0 h 469614"/>
                <a:gd name="connsiteX1" fmla="*/ 1507454 w 1507454"/>
                <a:gd name="connsiteY1" fmla="*/ 0 h 469614"/>
                <a:gd name="connsiteX2" fmla="*/ 1507454 w 1507454"/>
                <a:gd name="connsiteY2" fmla="*/ 469614 h 469614"/>
                <a:gd name="connsiteX3" fmla="*/ 0 w 1507454"/>
                <a:gd name="connsiteY3" fmla="*/ 469614 h 46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7454" h="469614">
                  <a:moveTo>
                    <a:pt x="0" y="0"/>
                  </a:moveTo>
                  <a:lnTo>
                    <a:pt x="1507454" y="0"/>
                  </a:lnTo>
                  <a:lnTo>
                    <a:pt x="1507454" y="469614"/>
                  </a:lnTo>
                  <a:lnTo>
                    <a:pt x="0" y="46961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2600" dirty="0">
                  <a:latin typeface="SUITE Medium" pitchFamily="50" charset="-127"/>
                  <a:ea typeface="SUITE Medium" pitchFamily="50" charset="-127"/>
                </a:rPr>
                <a:t>딥러닝 기초 특강</a:t>
              </a:r>
              <a:endParaRPr lang="en-US" sz="2600" dirty="0">
                <a:latin typeface="SUITE Medium" pitchFamily="50" charset="-127"/>
                <a:ea typeface="SUITE Medium" pitchFamily="50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6C0B7B1C-3391-3453-A547-B8CA265B422B}"/>
                </a:ext>
              </a:extLst>
            </p:cNvPr>
            <p:cNvSpPr/>
            <p:nvPr/>
          </p:nvSpPr>
          <p:spPr>
            <a:xfrm>
              <a:off x="9918886" y="902995"/>
              <a:ext cx="1547194" cy="509354"/>
            </a:xfrm>
            <a:custGeom>
              <a:avLst/>
              <a:gdLst>
                <a:gd name="connsiteX0" fmla="*/ 1547194 w 1547194"/>
                <a:gd name="connsiteY0" fmla="*/ 509354 h 509354"/>
                <a:gd name="connsiteX1" fmla="*/ 0 w 1547194"/>
                <a:gd name="connsiteY1" fmla="*/ 509354 h 509354"/>
                <a:gd name="connsiteX2" fmla="*/ 0 w 1547194"/>
                <a:gd name="connsiteY2" fmla="*/ 0 h 509354"/>
                <a:gd name="connsiteX3" fmla="*/ 1547194 w 1547194"/>
                <a:gd name="connsiteY3" fmla="*/ 0 h 509354"/>
                <a:gd name="connsiteX4" fmla="*/ 1547194 w 1547194"/>
                <a:gd name="connsiteY4" fmla="*/ 509354 h 509354"/>
                <a:gd name="connsiteX5" fmla="*/ 39740 w 1547194"/>
                <a:gd name="connsiteY5" fmla="*/ 469614 h 509354"/>
                <a:gd name="connsiteX6" fmla="*/ 1507454 w 1547194"/>
                <a:gd name="connsiteY6" fmla="*/ 469614 h 509354"/>
                <a:gd name="connsiteX7" fmla="*/ 1507454 w 1547194"/>
                <a:gd name="connsiteY7" fmla="*/ 39740 h 509354"/>
                <a:gd name="connsiteX8" fmla="*/ 39740 w 1547194"/>
                <a:gd name="connsiteY8" fmla="*/ 39740 h 509354"/>
                <a:gd name="connsiteX9" fmla="*/ 39740 w 1547194"/>
                <a:gd name="connsiteY9" fmla="*/ 469614 h 50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7194" h="509354">
                  <a:moveTo>
                    <a:pt x="1547194" y="509354"/>
                  </a:moveTo>
                  <a:lnTo>
                    <a:pt x="0" y="509354"/>
                  </a:lnTo>
                  <a:lnTo>
                    <a:pt x="0" y="0"/>
                  </a:lnTo>
                  <a:lnTo>
                    <a:pt x="1547194" y="0"/>
                  </a:lnTo>
                  <a:lnTo>
                    <a:pt x="1547194" y="509354"/>
                  </a:lnTo>
                  <a:close/>
                  <a:moveTo>
                    <a:pt x="39740" y="469614"/>
                  </a:moveTo>
                  <a:lnTo>
                    <a:pt x="1507454" y="469614"/>
                  </a:lnTo>
                  <a:lnTo>
                    <a:pt x="1507454" y="39740"/>
                  </a:lnTo>
                  <a:lnTo>
                    <a:pt x="39740" y="39740"/>
                  </a:lnTo>
                  <a:lnTo>
                    <a:pt x="39740" y="469614"/>
                  </a:lnTo>
                  <a:close/>
                </a:path>
              </a:pathLst>
            </a:custGeom>
            <a:solidFill>
              <a:srgbClr val="282828"/>
            </a:soli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600">
                <a:latin typeface="SUITE Medium" pitchFamily="50" charset="-127"/>
                <a:ea typeface="SUITE Medium" pitchFamily="50" charset="-127"/>
              </a:endParaRPr>
            </a:p>
          </p:txBody>
        </p:sp>
      </p:grpSp>
      <p:grpSp>
        <p:nvGrpSpPr>
          <p:cNvPr id="44" name="그래픽 8">
            <a:extLst>
              <a:ext uri="{FF2B5EF4-FFF2-40B4-BE49-F238E27FC236}">
                <a16:creationId xmlns:a16="http://schemas.microsoft.com/office/drawing/2014/main" id="{17C37E65-6ECD-C0AF-151D-3DDF9CF3057C}"/>
              </a:ext>
            </a:extLst>
          </p:cNvPr>
          <p:cNvGrpSpPr/>
          <p:nvPr/>
        </p:nvGrpSpPr>
        <p:grpSpPr>
          <a:xfrm>
            <a:off x="4420738" y="358597"/>
            <a:ext cx="2234835" cy="735731"/>
            <a:chOff x="11426340" y="3516415"/>
            <a:chExt cx="1547194" cy="509353"/>
          </a:xfrm>
        </p:grpSpPr>
        <p:grpSp>
          <p:nvGrpSpPr>
            <p:cNvPr id="45" name="그래픽 8">
              <a:extLst>
                <a:ext uri="{FF2B5EF4-FFF2-40B4-BE49-F238E27FC236}">
                  <a16:creationId xmlns:a16="http://schemas.microsoft.com/office/drawing/2014/main" id="{7BDFE370-D3B6-9DF3-EE07-3E7911905667}"/>
                </a:ext>
              </a:extLst>
            </p:cNvPr>
            <p:cNvGrpSpPr/>
            <p:nvPr/>
          </p:nvGrpSpPr>
          <p:grpSpPr>
            <a:xfrm>
              <a:off x="11426340" y="3516415"/>
              <a:ext cx="1547194" cy="509353"/>
              <a:chOff x="11426340" y="3516415"/>
              <a:chExt cx="1547194" cy="509353"/>
            </a:xfrm>
          </p:grpSpPr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2E3DC28-A498-1A78-834F-6168970F217D}"/>
                  </a:ext>
                </a:extLst>
              </p:cNvPr>
              <p:cNvSpPr/>
              <p:nvPr/>
            </p:nvSpPr>
            <p:spPr>
              <a:xfrm>
                <a:off x="11446210" y="3536228"/>
                <a:ext cx="1507454" cy="469614"/>
              </a:xfrm>
              <a:custGeom>
                <a:avLst/>
                <a:gdLst>
                  <a:gd name="connsiteX0" fmla="*/ 1272647 w 1507454"/>
                  <a:gd name="connsiteY0" fmla="*/ 0 h 469614"/>
                  <a:gd name="connsiteX1" fmla="*/ 1507454 w 1507454"/>
                  <a:gd name="connsiteY1" fmla="*/ 234807 h 469614"/>
                  <a:gd name="connsiteX2" fmla="*/ 1507454 w 1507454"/>
                  <a:gd name="connsiteY2" fmla="*/ 234807 h 469614"/>
                  <a:gd name="connsiteX3" fmla="*/ 1272647 w 1507454"/>
                  <a:gd name="connsiteY3" fmla="*/ 469614 h 469614"/>
                  <a:gd name="connsiteX4" fmla="*/ 234807 w 1507454"/>
                  <a:gd name="connsiteY4" fmla="*/ 469614 h 469614"/>
                  <a:gd name="connsiteX5" fmla="*/ 0 w 1507454"/>
                  <a:gd name="connsiteY5" fmla="*/ 234807 h 469614"/>
                  <a:gd name="connsiteX6" fmla="*/ 0 w 1507454"/>
                  <a:gd name="connsiteY6" fmla="*/ 234807 h 469614"/>
                  <a:gd name="connsiteX7" fmla="*/ 234807 w 1507454"/>
                  <a:gd name="connsiteY7" fmla="*/ 0 h 46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7454" h="469614">
                    <a:moveTo>
                      <a:pt x="1272647" y="0"/>
                    </a:moveTo>
                    <a:cubicBezTo>
                      <a:pt x="1402328" y="0"/>
                      <a:pt x="1507454" y="105127"/>
                      <a:pt x="1507454" y="234807"/>
                    </a:cubicBezTo>
                    <a:lnTo>
                      <a:pt x="1507454" y="234807"/>
                    </a:lnTo>
                    <a:cubicBezTo>
                      <a:pt x="1507454" y="364487"/>
                      <a:pt x="1402328" y="469614"/>
                      <a:pt x="1272647" y="469614"/>
                    </a:cubicBezTo>
                    <a:lnTo>
                      <a:pt x="234807" y="469614"/>
                    </a:lnTo>
                    <a:cubicBezTo>
                      <a:pt x="105127" y="469614"/>
                      <a:pt x="0" y="364487"/>
                      <a:pt x="0" y="234807"/>
                    </a:cubicBezTo>
                    <a:lnTo>
                      <a:pt x="0" y="234807"/>
                    </a:lnTo>
                    <a:cubicBezTo>
                      <a:pt x="0" y="105127"/>
                      <a:pt x="105127" y="0"/>
                      <a:pt x="234807" y="0"/>
                    </a:cubicBezTo>
                    <a:close/>
                  </a:path>
                </a:pathLst>
              </a:custGeom>
              <a:solidFill>
                <a:srgbClr val="F4F078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600">
                  <a:latin typeface="SUITE Medium" pitchFamily="50" charset="-127"/>
                  <a:ea typeface="SUITE Medium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EC9C72B-991D-8D4C-4A0F-7D0323135892}"/>
                  </a:ext>
                </a:extLst>
              </p:cNvPr>
              <p:cNvSpPr/>
              <p:nvPr/>
            </p:nvSpPr>
            <p:spPr>
              <a:xfrm>
                <a:off x="11426340" y="3516415"/>
                <a:ext cx="1547194" cy="509353"/>
              </a:xfrm>
              <a:custGeom>
                <a:avLst/>
                <a:gdLst>
                  <a:gd name="connsiteX0" fmla="*/ 1292518 w 1547194"/>
                  <a:gd name="connsiteY0" fmla="*/ 509354 h 509353"/>
                  <a:gd name="connsiteX1" fmla="*/ 254677 w 1547194"/>
                  <a:gd name="connsiteY1" fmla="*/ 509354 h 509353"/>
                  <a:gd name="connsiteX2" fmla="*/ 0 w 1547194"/>
                  <a:gd name="connsiteY2" fmla="*/ 254677 h 509353"/>
                  <a:gd name="connsiteX3" fmla="*/ 254677 w 1547194"/>
                  <a:gd name="connsiteY3" fmla="*/ 0 h 509353"/>
                  <a:gd name="connsiteX4" fmla="*/ 1292518 w 1547194"/>
                  <a:gd name="connsiteY4" fmla="*/ 0 h 509353"/>
                  <a:gd name="connsiteX5" fmla="*/ 1547194 w 1547194"/>
                  <a:gd name="connsiteY5" fmla="*/ 254677 h 509353"/>
                  <a:gd name="connsiteX6" fmla="*/ 1292518 w 1547194"/>
                  <a:gd name="connsiteY6" fmla="*/ 509354 h 509353"/>
                  <a:gd name="connsiteX7" fmla="*/ 254677 w 1547194"/>
                  <a:gd name="connsiteY7" fmla="*/ 39683 h 509353"/>
                  <a:gd name="connsiteX8" fmla="*/ 39740 w 1547194"/>
                  <a:gd name="connsiteY8" fmla="*/ 254620 h 509353"/>
                  <a:gd name="connsiteX9" fmla="*/ 254677 w 1547194"/>
                  <a:gd name="connsiteY9" fmla="*/ 469557 h 509353"/>
                  <a:gd name="connsiteX10" fmla="*/ 1292518 w 1547194"/>
                  <a:gd name="connsiteY10" fmla="*/ 469557 h 509353"/>
                  <a:gd name="connsiteX11" fmla="*/ 1507454 w 1547194"/>
                  <a:gd name="connsiteY11" fmla="*/ 254620 h 509353"/>
                  <a:gd name="connsiteX12" fmla="*/ 1292518 w 1547194"/>
                  <a:gd name="connsiteY12" fmla="*/ 39683 h 509353"/>
                  <a:gd name="connsiteX13" fmla="*/ 254677 w 1547194"/>
                  <a:gd name="connsiteY13" fmla="*/ 39683 h 509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47194" h="509353">
                    <a:moveTo>
                      <a:pt x="1292518" y="509354"/>
                    </a:moveTo>
                    <a:lnTo>
                      <a:pt x="254677" y="509354"/>
                    </a:lnTo>
                    <a:cubicBezTo>
                      <a:pt x="114224" y="509354"/>
                      <a:pt x="0" y="395130"/>
                      <a:pt x="0" y="254677"/>
                    </a:cubicBezTo>
                    <a:cubicBezTo>
                      <a:pt x="0" y="114224"/>
                      <a:pt x="114224" y="0"/>
                      <a:pt x="254677" y="0"/>
                    </a:cubicBezTo>
                    <a:lnTo>
                      <a:pt x="1292518" y="0"/>
                    </a:lnTo>
                    <a:cubicBezTo>
                      <a:pt x="1432970" y="0"/>
                      <a:pt x="1547194" y="114281"/>
                      <a:pt x="1547194" y="254677"/>
                    </a:cubicBezTo>
                    <a:cubicBezTo>
                      <a:pt x="1547194" y="395073"/>
                      <a:pt x="1432970" y="509354"/>
                      <a:pt x="1292518" y="509354"/>
                    </a:cubicBezTo>
                    <a:close/>
                    <a:moveTo>
                      <a:pt x="254677" y="39683"/>
                    </a:moveTo>
                    <a:cubicBezTo>
                      <a:pt x="136138" y="39683"/>
                      <a:pt x="39740" y="136081"/>
                      <a:pt x="39740" y="254620"/>
                    </a:cubicBezTo>
                    <a:cubicBezTo>
                      <a:pt x="39740" y="373159"/>
                      <a:pt x="136195" y="469557"/>
                      <a:pt x="254677" y="469557"/>
                    </a:cubicBezTo>
                    <a:lnTo>
                      <a:pt x="1292518" y="469557"/>
                    </a:lnTo>
                    <a:cubicBezTo>
                      <a:pt x="1411056" y="469557"/>
                      <a:pt x="1507454" y="373102"/>
                      <a:pt x="1507454" y="254620"/>
                    </a:cubicBezTo>
                    <a:cubicBezTo>
                      <a:pt x="1507454" y="136138"/>
                      <a:pt x="1411056" y="39683"/>
                      <a:pt x="1292518" y="39683"/>
                    </a:cubicBezTo>
                    <a:lnTo>
                      <a:pt x="254677" y="39683"/>
                    </a:lnTo>
                    <a:close/>
                  </a:path>
                </a:pathLst>
              </a:custGeom>
              <a:solidFill>
                <a:srgbClr val="282828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2600">
                  <a:latin typeface="SUITE Medium" pitchFamily="50" charset="-127"/>
                  <a:ea typeface="SUITE Medium" pitchFamily="50" charset="-127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ACC2DC-1474-18EB-16C3-820EEB06B338}"/>
                </a:ext>
              </a:extLst>
            </p:cNvPr>
            <p:cNvSpPr txBox="1"/>
            <p:nvPr/>
          </p:nvSpPr>
          <p:spPr>
            <a:xfrm>
              <a:off x="11559588" y="3572995"/>
              <a:ext cx="1325512" cy="39064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132080" tIns="66040" rIns="132080" bIns="6604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800" dirty="0">
                  <a:ln/>
                  <a:solidFill>
                    <a:srgbClr val="282828"/>
                  </a:solidFill>
                  <a:latin typeface="SUITE Medium" pitchFamily="50" charset="-127"/>
                  <a:ea typeface="SUITE Medium" pitchFamily="50" charset="-127"/>
                  <a:cs typeface="Arial"/>
                  <a:sym typeface="Arial"/>
                  <a:rtl val="0"/>
                </a:rPr>
                <a:t>자연어처리</a:t>
              </a:r>
              <a:r>
                <a:rPr lang="en-US" altLang="ko-KR" sz="2800" dirty="0">
                  <a:ln/>
                  <a:solidFill>
                    <a:srgbClr val="282828"/>
                  </a:solidFill>
                  <a:latin typeface="SUITE Medium" pitchFamily="50" charset="-127"/>
                  <a:ea typeface="SUITE Medium" pitchFamily="50" charset="-127"/>
                  <a:cs typeface="Arial"/>
                  <a:sym typeface="Arial"/>
                  <a:rtl val="0"/>
                </a:rPr>
                <a:t>!</a:t>
              </a:r>
              <a:endParaRPr lang="en-US" sz="2800" dirty="0">
                <a:ln/>
                <a:solidFill>
                  <a:srgbClr val="282828"/>
                </a:solidFill>
                <a:latin typeface="SUITE Medium" pitchFamily="50" charset="-127"/>
                <a:ea typeface="SUITE Medium" pitchFamily="50" charset="-127"/>
                <a:cs typeface="Arial"/>
                <a:sym typeface="Arial"/>
                <a:rtl val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7C95EE-02EA-2C0F-1826-FC82A5857F4D}"/>
              </a:ext>
            </a:extLst>
          </p:cNvPr>
          <p:cNvSpPr/>
          <p:nvPr/>
        </p:nvSpPr>
        <p:spPr>
          <a:xfrm>
            <a:off x="339388" y="2296336"/>
            <a:ext cx="6179225" cy="19677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&lt;2</a:t>
            </a:r>
            <a:r>
              <a:rPr lang="ko-KR" altLang="en-US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차 특강</a:t>
            </a:r>
            <a:r>
              <a:rPr lang="en-US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&gt; - </a:t>
            </a:r>
            <a:r>
              <a:rPr lang="ko-KR" altLang="en-US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텍스트 감정 분석 </a:t>
            </a:r>
            <a:r>
              <a:rPr lang="en-US" altLang="ko-KR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Part. 1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SUITE Medium" pitchFamily="50" charset="-127"/>
              <a:ea typeface="SUITE Medium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일자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: 2024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년 </a:t>
            </a:r>
            <a:r>
              <a:rPr 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14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일 화요일</a:t>
            </a:r>
            <a:endParaRPr lang="en-US" altLang="ko-KR" dirty="0">
              <a:solidFill>
                <a:schemeClr val="tx1"/>
              </a:solidFill>
              <a:latin typeface="SUITE Medium" pitchFamily="50" charset="-127"/>
              <a:ea typeface="SUITE Medium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시간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: 20:00 ~ 22:00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장소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공학 제 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호관 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층 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414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호</a:t>
            </a:r>
            <a:endParaRPr lang="en-US" altLang="ko-KR" dirty="0">
              <a:solidFill>
                <a:schemeClr val="tx1"/>
              </a:solidFill>
              <a:latin typeface="SUITE Medium" pitchFamily="50" charset="-127"/>
              <a:ea typeface="SUITE Medium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세부 주제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뉴럴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 네트워크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(NN, MLP)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 처음 마주하기</a:t>
            </a:r>
            <a:endParaRPr lang="en-US" dirty="0">
              <a:solidFill>
                <a:schemeClr val="tx1"/>
              </a:solidFill>
              <a:latin typeface="SUITE Medium" pitchFamily="50" charset="-127"/>
              <a:ea typeface="SUITE Medium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67EAE-91D1-73C7-14AB-0583F77A07DA}"/>
              </a:ext>
            </a:extLst>
          </p:cNvPr>
          <p:cNvSpPr txBox="1"/>
          <p:nvPr/>
        </p:nvSpPr>
        <p:spPr>
          <a:xfrm>
            <a:off x="1568154" y="1426157"/>
            <a:ext cx="3721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SUITE Medium" pitchFamily="50" charset="-127"/>
                <a:ea typeface="SUITE Medium" pitchFamily="50" charset="-127"/>
              </a:rPr>
              <a:t>- </a:t>
            </a:r>
            <a:r>
              <a:rPr lang="ko-KR" altLang="en-US" sz="3200" dirty="0">
                <a:latin typeface="SUITE Medium" pitchFamily="50" charset="-127"/>
                <a:ea typeface="SUITE Medium" pitchFamily="50" charset="-127"/>
              </a:rPr>
              <a:t>일정 소개 </a:t>
            </a:r>
            <a:r>
              <a:rPr lang="en-US" altLang="ko-KR" sz="3200" dirty="0">
                <a:latin typeface="SUITE Medium" pitchFamily="50" charset="-127"/>
                <a:ea typeface="SUITE Medium" pitchFamily="50" charset="-127"/>
              </a:rPr>
              <a:t>-</a:t>
            </a:r>
            <a:endParaRPr lang="en-US" sz="3200" dirty="0">
              <a:latin typeface="SUITE Medium" pitchFamily="50" charset="-127"/>
              <a:ea typeface="SUITE Medium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2AC73C-7852-0589-0ADA-F34AD8081485}"/>
              </a:ext>
            </a:extLst>
          </p:cNvPr>
          <p:cNvSpPr/>
          <p:nvPr/>
        </p:nvSpPr>
        <p:spPr>
          <a:xfrm>
            <a:off x="339388" y="4712163"/>
            <a:ext cx="6179225" cy="19677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&lt;3</a:t>
            </a:r>
            <a:r>
              <a:rPr lang="ko-KR" altLang="en-US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차 특강</a:t>
            </a:r>
            <a:r>
              <a:rPr lang="en-US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&gt; - </a:t>
            </a:r>
            <a:r>
              <a:rPr lang="ko-KR" altLang="en-US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텍스트 감정 분석 </a:t>
            </a:r>
            <a:r>
              <a:rPr lang="en-US" altLang="ko-KR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Part. 2</a:t>
            </a:r>
          </a:p>
          <a:p>
            <a:pPr algn="ctr"/>
            <a:endParaRPr lang="en-US" sz="800" dirty="0">
              <a:solidFill>
                <a:schemeClr val="tx1"/>
              </a:solidFill>
              <a:latin typeface="SUITE Medium" pitchFamily="50" charset="-127"/>
              <a:ea typeface="SUITE Medium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일자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: 2024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년 </a:t>
            </a:r>
            <a:r>
              <a:rPr 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21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일 화요일</a:t>
            </a:r>
            <a:endParaRPr lang="en-US" altLang="ko-KR" dirty="0">
              <a:solidFill>
                <a:schemeClr val="tx1"/>
              </a:solidFill>
              <a:latin typeface="SUITE Medium" pitchFamily="50" charset="-127"/>
              <a:ea typeface="SUITE Medium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시간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: 19:00 ~ 21:00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장소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공학 제 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호관 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층 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414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호</a:t>
            </a:r>
            <a:endParaRPr lang="en-US" altLang="ko-KR" dirty="0">
              <a:solidFill>
                <a:schemeClr val="tx1"/>
              </a:solidFill>
              <a:latin typeface="SUITE Medium" pitchFamily="50" charset="-127"/>
              <a:ea typeface="SUITE Medium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세부 주제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: RNN 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등을 사용해 감정 분석 모델 성능 개선하기</a:t>
            </a:r>
            <a:endParaRPr lang="en-US" dirty="0">
              <a:solidFill>
                <a:schemeClr val="tx1"/>
              </a:solidFill>
              <a:latin typeface="SUITE Medium" pitchFamily="50" charset="-127"/>
              <a:ea typeface="SUITE Medium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F4541E-C040-8283-D6EA-BC9BCF13EF95}"/>
              </a:ext>
            </a:extLst>
          </p:cNvPr>
          <p:cNvSpPr/>
          <p:nvPr/>
        </p:nvSpPr>
        <p:spPr>
          <a:xfrm>
            <a:off x="339388" y="7127990"/>
            <a:ext cx="6179225" cy="19677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&lt;4</a:t>
            </a:r>
            <a:r>
              <a:rPr lang="ko-KR" altLang="en-US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차 특강</a:t>
            </a:r>
            <a:r>
              <a:rPr lang="en-US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&gt; - </a:t>
            </a:r>
            <a:r>
              <a:rPr lang="ko-KR" altLang="en-US" sz="2000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한영 번역기 만들기</a:t>
            </a:r>
            <a:endParaRPr lang="en-US" altLang="ko-KR" sz="2000" dirty="0">
              <a:solidFill>
                <a:schemeClr val="tx1"/>
              </a:solidFill>
              <a:latin typeface="SUITE Medium" pitchFamily="50" charset="-127"/>
              <a:ea typeface="SUITE Medium" pitchFamily="50" charset="-127"/>
            </a:endParaRPr>
          </a:p>
          <a:p>
            <a:pPr algn="ctr"/>
            <a:endParaRPr lang="en-US" sz="800" dirty="0">
              <a:solidFill>
                <a:schemeClr val="tx1"/>
              </a:solidFill>
              <a:latin typeface="SUITE Medium" pitchFamily="50" charset="-127"/>
              <a:ea typeface="SUITE Medium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일자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: 2024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년 </a:t>
            </a:r>
            <a:r>
              <a:rPr 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월 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28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일 화요일</a:t>
            </a:r>
            <a:endParaRPr lang="en-US" altLang="ko-KR" dirty="0">
              <a:solidFill>
                <a:schemeClr val="tx1"/>
              </a:solidFill>
              <a:latin typeface="SUITE Medium" pitchFamily="50" charset="-127"/>
              <a:ea typeface="SUITE Medium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시간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: 19:00 ~ 21:00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장소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공학 제 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호관 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층 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414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호</a:t>
            </a:r>
            <a:endParaRPr lang="en-US" altLang="ko-KR" dirty="0">
              <a:solidFill>
                <a:schemeClr val="tx1"/>
              </a:solidFill>
              <a:latin typeface="SUITE Medium" pitchFamily="50" charset="-127"/>
              <a:ea typeface="SUITE Medium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세부 주제</a:t>
            </a:r>
            <a:r>
              <a:rPr lang="en-US" altLang="ko-KR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SUITE Medium" pitchFamily="50" charset="-127"/>
                <a:ea typeface="SUITE Medium" pitchFamily="50" charset="-127"/>
              </a:rPr>
              <a:t>앞서 배운 내용을 바탕으로 한영 번역기를 만들어보자</a:t>
            </a:r>
            <a:endParaRPr lang="en-US" dirty="0">
              <a:solidFill>
                <a:schemeClr val="tx1"/>
              </a:solidFill>
              <a:latin typeface="SUITE Medium" pitchFamily="50" charset="-127"/>
              <a:ea typeface="SUITE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25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216</Words>
  <Application>Microsoft Office PowerPoint</Application>
  <PresentationFormat>A4 용지(210x297mm)</PresentationFormat>
  <Paragraphs>33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SUITE Medium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CHAEUN MUN</dc:creator>
  <cp:lastModifiedBy>CHAEUN MUN</cp:lastModifiedBy>
  <cp:revision>9</cp:revision>
  <dcterms:created xsi:type="dcterms:W3CDTF">2024-05-14T07:23:17Z</dcterms:created>
  <dcterms:modified xsi:type="dcterms:W3CDTF">2024-05-14T08:08:00Z</dcterms:modified>
</cp:coreProperties>
</file>