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63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embeddedFontLst>
    <p:embeddedFont>
      <p:font typeface="Calisto MT" panose="02040603050505030304" pitchFamily="18" charset="0"/>
      <p:regular r:id="rId7"/>
      <p:bold r:id="rId8"/>
      <p:italic r:id="rId9"/>
      <p:boldItalic r:id="rId10"/>
    </p:embeddedFont>
    <p:embeddedFont>
      <p:font typeface="Wingdings 2" panose="05020102010507070707" pitchFamily="18" charset="2"/>
      <p:regular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8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C19-724D-49FD-8E4E-3F1EE5EDBD09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4CA4-FFD3-44B9-93B2-A38829D4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04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C19-724D-49FD-8E4E-3F1EE5EDBD09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4CA4-FFD3-44B9-93B2-A38829D4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15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C19-724D-49FD-8E4E-3F1EE5EDBD09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4CA4-FFD3-44B9-93B2-A38829D4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95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C19-724D-49FD-8E4E-3F1EE5EDBD09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4CA4-FFD3-44B9-93B2-A38829D44F4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0766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C19-724D-49FD-8E4E-3F1EE5EDBD09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4CA4-FFD3-44B9-93B2-A38829D4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83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C19-724D-49FD-8E4E-3F1EE5EDBD09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4CA4-FFD3-44B9-93B2-A38829D4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928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C19-724D-49FD-8E4E-3F1EE5EDBD09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4CA4-FFD3-44B9-93B2-A38829D4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658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C19-724D-49FD-8E4E-3F1EE5EDBD09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4CA4-FFD3-44B9-93B2-A38829D4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3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C19-724D-49FD-8E4E-3F1EE5EDBD09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4CA4-FFD3-44B9-93B2-A38829D4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80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C19-724D-49FD-8E4E-3F1EE5EDBD09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4CA4-FFD3-44B9-93B2-A38829D4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04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C19-724D-49FD-8E4E-3F1EE5EDBD09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4CA4-FFD3-44B9-93B2-A38829D4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19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C19-724D-49FD-8E4E-3F1EE5EDBD09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4CA4-FFD3-44B9-93B2-A38829D4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86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C19-724D-49FD-8E4E-3F1EE5EDBD09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4CA4-FFD3-44B9-93B2-A38829D4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21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C19-724D-49FD-8E4E-3F1EE5EDBD09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4CA4-FFD3-44B9-93B2-A38829D4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17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C19-724D-49FD-8E4E-3F1EE5EDBD09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4CA4-FFD3-44B9-93B2-A38829D4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15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C19-724D-49FD-8E4E-3F1EE5EDBD09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4CA4-FFD3-44B9-93B2-A38829D4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7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C19-724D-49FD-8E4E-3F1EE5EDBD09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4CA4-FFD3-44B9-93B2-A38829D4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17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F61C19-724D-49FD-8E4E-3F1EE5EDBD09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6B4CA4-FFD3-44B9-93B2-A38829D44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30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6584502-0735-4331-BC34-B5BD6F23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" y="0"/>
            <a:ext cx="12148458" cy="68580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419755-F4C6-40AD-B907-D93D83F91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8299" y="5895975"/>
            <a:ext cx="6743701" cy="962025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Юнин Даниил, Евлентьев Артём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Квеквескири Владислав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222260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F84CC-7A4F-4B9B-B045-82DC7F431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49867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 игре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6CCE8C-B0DF-4D17-BB3D-943502322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833673"/>
            <a:ext cx="12192000" cy="1024328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игры заключается в многократном нажатии на моба.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97825D-3AB3-47CC-B23A-1089385E2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014" y="1176751"/>
            <a:ext cx="8073972" cy="45044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0736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939A30-15B5-41CD-B2CD-A45ED407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29765"/>
            <a:ext cx="12192000" cy="928234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нажатия игрок получает коины.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C5C5490-7E5E-44DA-B4CC-6AE23CB8D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28234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 игре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1679D7B-258D-4C9A-B808-31DD45BF5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198" y="1052059"/>
            <a:ext cx="8245604" cy="460579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9637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73D585-E8EF-44EC-8308-B9216BCB6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86400"/>
            <a:ext cx="12192000" cy="137160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коины можно прокачать урон. Это поможет одолеть более живучих мобов.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8A0C89C-E9B3-4DA9-962B-BBF2D9B38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4138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 игре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C68C74-0E7E-40CF-9CD4-65FDF82D8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74" y="1227602"/>
            <a:ext cx="7908252" cy="380981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0822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0458A-91CC-44A9-8B26-1B98F914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74865"/>
            <a:ext cx="10353762" cy="1152698"/>
          </a:xfrm>
        </p:spPr>
        <p:txBody>
          <a:bodyPr>
            <a:normAutofit fontScale="90000"/>
          </a:bodyPr>
          <a:lstStyle/>
          <a:p>
            <a:r>
              <a:rPr lang="ru-RU" sz="7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451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129</TotalTime>
  <Words>51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Wingdings 2</vt:lpstr>
      <vt:lpstr>Times New Roman</vt:lpstr>
      <vt:lpstr>Calisto MT</vt:lpstr>
      <vt:lpstr>Сланец</vt:lpstr>
      <vt:lpstr>Презентация PowerPoint</vt:lpstr>
      <vt:lpstr>Об игре</vt:lpstr>
      <vt:lpstr>Об игре</vt:lpstr>
      <vt:lpstr>Об игре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Юнин Даниил</dc:creator>
  <cp:lastModifiedBy>Юнин Даниил</cp:lastModifiedBy>
  <cp:revision>33</cp:revision>
  <dcterms:created xsi:type="dcterms:W3CDTF">2024-03-20T19:07:02Z</dcterms:created>
  <dcterms:modified xsi:type="dcterms:W3CDTF">2024-03-20T21:29:13Z</dcterms:modified>
</cp:coreProperties>
</file>