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385"/>
    <p:restoredTop sz="94635"/>
  </p:normalViewPr>
  <p:slideViewPr>
    <p:cSldViewPr snapToGrid="0" snapToObjects="1">
      <p:cViewPr>
        <p:scale>
          <a:sx n="131" d="100"/>
          <a:sy n="131" d="100"/>
        </p:scale>
        <p:origin x="20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2A348-A83C-0543-BF09-774A7B3D05C7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344B-22B5-A549-A0EE-D07F6A8D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344B-22B5-A549-A0EE-D07F6A8DD6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1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0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n abstract genetic concept">
            <a:extLst>
              <a:ext uri="{FF2B5EF4-FFF2-40B4-BE49-F238E27FC236}">
                <a16:creationId xmlns:a16="http://schemas.microsoft.com/office/drawing/2014/main" id="{D3DB878B-7E9F-F728-965F-2C7914B450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25613" b="18137"/>
          <a:stretch/>
        </p:blipFill>
        <p:spPr>
          <a:xfrm>
            <a:off x="-26276" y="153619"/>
            <a:ext cx="12192000" cy="6857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D13EF-74FA-4D38-8F15-B51F09C9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D06E05-E979-694F-92DA-C0505DAF17A1}"/>
              </a:ext>
            </a:extLst>
          </p:cNvPr>
          <p:cNvSpPr txBox="1"/>
          <p:nvPr/>
        </p:nvSpPr>
        <p:spPr>
          <a:xfrm>
            <a:off x="0" y="0"/>
            <a:ext cx="8526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NBA Analytics :: Win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28EDE-27DB-234F-92D7-F06321326654}"/>
              </a:ext>
            </a:extLst>
          </p:cNvPr>
          <p:cNvSpPr txBox="1"/>
          <p:nvPr/>
        </p:nvSpPr>
        <p:spPr>
          <a:xfrm>
            <a:off x="6442841" y="0"/>
            <a:ext cx="5055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</a:t>
            </a:r>
            <a:r>
              <a:rPr lang="en-US" dirty="0" err="1"/>
              <a:t>Menothu</a:t>
            </a:r>
            <a:r>
              <a:rPr lang="en-US" dirty="0"/>
              <a:t>, </a:t>
            </a:r>
            <a:r>
              <a:rPr lang="en-US" dirty="0" err="1"/>
              <a:t>Johnathen</a:t>
            </a:r>
            <a:r>
              <a:rPr lang="en-US" dirty="0"/>
              <a:t> Wigfall, </a:t>
            </a:r>
          </a:p>
          <a:p>
            <a:r>
              <a:rPr lang="en-US" dirty="0"/>
              <a:t>Scott Campbell, Trevor Rowland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5DA89-3C84-A54D-A5CB-B11231683EB3}"/>
              </a:ext>
            </a:extLst>
          </p:cNvPr>
          <p:cNvCxnSpPr>
            <a:cxnSpLocks/>
          </p:cNvCxnSpPr>
          <p:nvPr/>
        </p:nvCxnSpPr>
        <p:spPr>
          <a:xfrm>
            <a:off x="126124" y="646331"/>
            <a:ext cx="11887200" cy="0"/>
          </a:xfrm>
          <a:prstGeom prst="line">
            <a:avLst/>
          </a:prstGeom>
          <a:ln w="28575"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C6D9E4-8104-2440-A1CA-61F971AF65AD}"/>
              </a:ext>
            </a:extLst>
          </p:cNvPr>
          <p:cNvSpPr txBox="1"/>
          <p:nvPr/>
        </p:nvSpPr>
        <p:spPr>
          <a:xfrm>
            <a:off x="120318" y="748146"/>
            <a:ext cx="3943009" cy="369332"/>
          </a:xfrm>
          <a:prstGeom prst="rect">
            <a:avLst/>
          </a:pr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D0668-CEFD-354A-B67C-39A792329B5F}"/>
              </a:ext>
            </a:extLst>
          </p:cNvPr>
          <p:cNvSpPr txBox="1"/>
          <p:nvPr/>
        </p:nvSpPr>
        <p:spPr>
          <a:xfrm>
            <a:off x="4089603" y="746403"/>
            <a:ext cx="3943009" cy="369332"/>
          </a:xfrm>
          <a:prstGeom prst="rect">
            <a:avLst/>
          </a:pr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Business Context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7BEA6-62FF-924F-A618-B6DF4E74D384}"/>
              </a:ext>
            </a:extLst>
          </p:cNvPr>
          <p:cNvSpPr txBox="1"/>
          <p:nvPr/>
        </p:nvSpPr>
        <p:spPr>
          <a:xfrm>
            <a:off x="8070317" y="746403"/>
            <a:ext cx="3943008" cy="369332"/>
          </a:xfrm>
          <a:prstGeom prst="rect">
            <a:avLst/>
          </a:pr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5920D-C1E8-E84C-8B1F-2AC464A94D24}"/>
              </a:ext>
            </a:extLst>
          </p:cNvPr>
          <p:cNvSpPr/>
          <p:nvPr/>
        </p:nvSpPr>
        <p:spPr>
          <a:xfrm>
            <a:off x="120317" y="1166942"/>
            <a:ext cx="3943009" cy="16938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B23CB6-63DD-CF49-9A09-73CAA6E8AC0C}"/>
              </a:ext>
            </a:extLst>
          </p:cNvPr>
          <p:cNvSpPr/>
          <p:nvPr/>
        </p:nvSpPr>
        <p:spPr>
          <a:xfrm>
            <a:off x="4089603" y="1166940"/>
            <a:ext cx="3943009" cy="169384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0A8B83-8259-B84A-849C-98A2E2DED2F7}"/>
              </a:ext>
            </a:extLst>
          </p:cNvPr>
          <p:cNvSpPr/>
          <p:nvPr/>
        </p:nvSpPr>
        <p:spPr>
          <a:xfrm>
            <a:off x="8070317" y="1166940"/>
            <a:ext cx="3943009" cy="16938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7FD41-D55A-5B43-8BBB-B06D397E6ED1}"/>
              </a:ext>
            </a:extLst>
          </p:cNvPr>
          <p:cNvSpPr txBox="1"/>
          <p:nvPr/>
        </p:nvSpPr>
        <p:spPr>
          <a:xfrm>
            <a:off x="120316" y="2910246"/>
            <a:ext cx="5905895" cy="369332"/>
          </a:xfrm>
          <a:prstGeom prst="rect">
            <a:avLst/>
          </a:pr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 and Methodology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9C9419-B0E6-2A48-BFBD-D887D4FDB140}"/>
              </a:ext>
            </a:extLst>
          </p:cNvPr>
          <p:cNvSpPr txBox="1"/>
          <p:nvPr/>
        </p:nvSpPr>
        <p:spPr>
          <a:xfrm>
            <a:off x="6107429" y="2910246"/>
            <a:ext cx="5905895" cy="369332"/>
          </a:xfrm>
          <a:prstGeom prst="rect">
            <a:avLst/>
          </a:prstGeom>
          <a:solidFill>
            <a:schemeClr val="tx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Insights, Recommendations, and Limitations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438448-3A75-DA4C-BF70-440AE9CFC400}"/>
              </a:ext>
            </a:extLst>
          </p:cNvPr>
          <p:cNvSpPr/>
          <p:nvPr/>
        </p:nvSpPr>
        <p:spPr>
          <a:xfrm>
            <a:off x="120316" y="3329042"/>
            <a:ext cx="5905895" cy="34594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793B60-005E-9441-99FC-2FF8D6E53DD4}"/>
              </a:ext>
            </a:extLst>
          </p:cNvPr>
          <p:cNvSpPr/>
          <p:nvPr/>
        </p:nvSpPr>
        <p:spPr>
          <a:xfrm>
            <a:off x="6107428" y="3329042"/>
            <a:ext cx="5905895" cy="345946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90692-8F38-C145-955B-CE3C83C996AD}"/>
              </a:ext>
            </a:extLst>
          </p:cNvPr>
          <p:cNvSpPr txBox="1"/>
          <p:nvPr/>
        </p:nvSpPr>
        <p:spPr>
          <a:xfrm>
            <a:off x="120316" y="1166940"/>
            <a:ext cx="39430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analysis uses classification models to predict game outcomes, which can be used to identify high-impact areas of improvement. From the Logistic Regression model, we recommend: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Increasing Defensive Rebound amounts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Increasing Shot Attempt amounts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B7D47-0ECB-FB4C-AD27-AAAA77591E49}"/>
              </a:ext>
            </a:extLst>
          </p:cNvPr>
          <p:cNvSpPr txBox="1"/>
          <p:nvPr/>
        </p:nvSpPr>
        <p:spPr>
          <a:xfrm>
            <a:off x="4089603" y="1173870"/>
            <a:ext cx="394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the Logistic Regression model,  </a:t>
            </a:r>
          </a:p>
        </p:txBody>
      </p:sp>
    </p:spTree>
    <p:extLst>
      <p:ext uri="{BB962C8B-B14F-4D97-AF65-F5344CB8AC3E}">
        <p14:creationId xmlns:p14="http://schemas.microsoft.com/office/powerpoint/2010/main" val="98624766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76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Grandview Display</vt:lpstr>
      <vt:lpstr>DashVTI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Rowland, Trevor (trowland42)</dc:creator>
  <cp:lastModifiedBy>Rowland, Trevor (trowland42)</cp:lastModifiedBy>
  <cp:revision>4</cp:revision>
  <dcterms:created xsi:type="dcterms:W3CDTF">2025-04-22T19:17:53Z</dcterms:created>
  <dcterms:modified xsi:type="dcterms:W3CDTF">2025-05-04T20:22:03Z</dcterms:modified>
</cp:coreProperties>
</file>