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376" userDrawn="1">
          <p15:clr>
            <a:srgbClr val="A4A3A4"/>
          </p15:clr>
        </p15:guide>
        <p15:guide id="3" pos="5280" userDrawn="1">
          <p15:clr>
            <a:srgbClr val="A4A3A4"/>
          </p15:clr>
        </p15:guide>
        <p15:guide id="4" pos="72" userDrawn="1">
          <p15:clr>
            <a:srgbClr val="A4A3A4"/>
          </p15:clr>
        </p15:guide>
        <p15:guide id="5" pos="7608" userDrawn="1">
          <p15:clr>
            <a:srgbClr val="A4A3A4"/>
          </p15:clr>
        </p15:guide>
        <p15:guide id="6" orient="horz" pos="336" userDrawn="1">
          <p15:clr>
            <a:srgbClr val="A4A3A4"/>
          </p15:clr>
        </p15:guide>
        <p15:guide id="7" orient="horz" pos="48" userDrawn="1">
          <p15:clr>
            <a:srgbClr val="A4A3A4"/>
          </p15:clr>
        </p15:guide>
        <p15:guide id="8" orient="horz" pos="408" userDrawn="1">
          <p15:clr>
            <a:srgbClr val="A4A3A4"/>
          </p15:clr>
        </p15:guide>
        <p15:guide id="9" orient="horz" pos="2136" userDrawn="1">
          <p15:clr>
            <a:srgbClr val="A4A3A4"/>
          </p15:clr>
        </p15:guide>
        <p15:guide id="10" orient="horz" pos="2184" userDrawn="1">
          <p15:clr>
            <a:srgbClr val="A4A3A4"/>
          </p15:clr>
        </p15:guide>
        <p15:guide id="11" orient="horz" pos="4272" userDrawn="1">
          <p15:clr>
            <a:srgbClr val="A4A3A4"/>
          </p15:clr>
        </p15:guide>
        <p15:guide id="12" pos="2400" userDrawn="1">
          <p15:clr>
            <a:srgbClr val="A4A3A4"/>
          </p15:clr>
        </p15:guide>
        <p15:guide id="13" pos="2352" userDrawn="1">
          <p15:clr>
            <a:srgbClr val="A4A3A4"/>
          </p15:clr>
        </p15:guide>
        <p15:guide id="14" pos="5304" userDrawn="1">
          <p15:clr>
            <a:srgbClr val="A4A3A4"/>
          </p15:clr>
        </p15:guide>
        <p15:guide id="15" pos="5256" userDrawn="1">
          <p15:clr>
            <a:srgbClr val="A4A3A4"/>
          </p15:clr>
        </p15:guide>
        <p15:guide id="16" pos="1176" userDrawn="1">
          <p15:clr>
            <a:srgbClr val="A4A3A4"/>
          </p15:clr>
        </p15:guide>
        <p15:guide id="17" pos="3816" userDrawn="1">
          <p15:clr>
            <a:srgbClr val="A4A3A4"/>
          </p15:clr>
        </p15:guide>
        <p15:guide id="18" pos="6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827"/>
    <p:restoredTop sz="97188"/>
  </p:normalViewPr>
  <p:slideViewPr>
    <p:cSldViewPr snapToGrid="0" snapToObjects="1">
      <p:cViewPr varScale="1">
        <p:scale>
          <a:sx n="128" d="100"/>
          <a:sy n="128" d="100"/>
        </p:scale>
        <p:origin x="176" y="984"/>
      </p:cViewPr>
      <p:guideLst>
        <p:guide orient="horz" pos="2160"/>
        <p:guide pos="2376"/>
        <p:guide pos="5280"/>
        <p:guide pos="72"/>
        <p:guide pos="7608"/>
        <p:guide orient="horz" pos="336"/>
        <p:guide orient="horz" pos="48"/>
        <p:guide orient="horz" pos="408"/>
        <p:guide orient="horz" pos="2136"/>
        <p:guide orient="horz" pos="2184"/>
        <p:guide orient="horz" pos="4272"/>
        <p:guide pos="2400"/>
        <p:guide pos="2352"/>
        <p:guide pos="5304"/>
        <p:guide pos="5256"/>
        <p:guide pos="1176"/>
        <p:guide pos="3816"/>
        <p:guide pos="6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2A348-A83C-0543-BF09-774A7B3D05C7}" type="datetimeFigureOut">
              <a:rPr lang="en-US" smtClean="0"/>
              <a:t>5/1/25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6344B-22B5-A549-A0EE-D07F6A8DD6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48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6344B-22B5-A549-A0EE-D07F6A8DD6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93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2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57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11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4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00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6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5/1/25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5/1/25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01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5/1/25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31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37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2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07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9F9F0F-FB8C-5565-247C-BDCC156B5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BA4FDDF-F59C-428B-8603-3A86D75931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1" descr="An abstract genetic concept">
            <a:extLst>
              <a:ext uri="{FF2B5EF4-FFF2-40B4-BE49-F238E27FC236}">
                <a16:creationId xmlns:a16="http://schemas.microsoft.com/office/drawing/2014/main" id="{D3DB878B-7E9F-F728-965F-2C7914B450D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rcRect t="25613" b="18137"/>
          <a:stretch/>
        </p:blipFill>
        <p:spPr>
          <a:xfrm>
            <a:off x="0" y="91112"/>
            <a:ext cx="12192000" cy="685798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AD13EF-74FA-4D38-8F15-B51F09C96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583125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3E6394-E646-604F-B7F6-D380FC845453}"/>
              </a:ext>
            </a:extLst>
          </p:cNvPr>
          <p:cNvSpPr txBox="1"/>
          <p:nvPr/>
        </p:nvSpPr>
        <p:spPr>
          <a:xfrm>
            <a:off x="114300" y="76200"/>
            <a:ext cx="11977007" cy="461665"/>
          </a:xfrm>
          <a:prstGeom prst="rect">
            <a:avLst/>
          </a:prstGeom>
          <a:solidFill>
            <a:schemeClr val="tx2"/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NBA Data :: Classification Models</a:t>
            </a:r>
          </a:p>
        </p:txBody>
      </p:sp>
    </p:spTree>
    <p:extLst>
      <p:ext uri="{BB962C8B-B14F-4D97-AF65-F5344CB8AC3E}">
        <p14:creationId xmlns:p14="http://schemas.microsoft.com/office/powerpoint/2010/main" val="986247666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Grandview Display</vt:lpstr>
      <vt:lpstr>DashVTI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Rowland, Trevor (trowland42)</dc:creator>
  <cp:lastModifiedBy>Rowland, Trevor (trowland42)</cp:lastModifiedBy>
  <cp:revision>2</cp:revision>
  <dcterms:created xsi:type="dcterms:W3CDTF">2025-04-22T19:17:53Z</dcterms:created>
  <dcterms:modified xsi:type="dcterms:W3CDTF">2025-05-01T19:34:28Z</dcterms:modified>
</cp:coreProperties>
</file>