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745CC-3500-D330-6685-E171BD7EF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9256FA-AFD3-F6B9-FB7B-C4E5D4F01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11CA3-CD60-541B-8220-D9A1FC34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18D-96E2-6044-B0DE-113FA4038552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879A97-A718-0EDE-9CE7-5A61B100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0F8BD-8C01-FBFA-AE9A-AF5F5360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0649-22BA-774D-9D9E-463087DBAF96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05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94A55-AC08-EA47-E484-31AFB2AE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458CA5-E257-EBF6-7CA2-2483A5DC6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EC5C1-362E-728A-ADBC-36C5AB6C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18D-96E2-6044-B0DE-113FA4038552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DEC02-81FB-9714-32A0-AD4E17D3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8EDEF-FFA3-B1A1-9989-ECB793AB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0649-22BA-774D-9D9E-463087DBAF96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8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AC9FEF-D598-FDFF-D2A2-CE9907720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568E08-5FCD-E2F8-2E04-03812F68C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CC98B3-B43B-6872-3478-B979DC20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18D-96E2-6044-B0DE-113FA4038552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79F38-B1A7-3A25-23E0-B5DB49B2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F3847-3547-1498-8DAC-3DBF1581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0649-22BA-774D-9D9E-463087DBAF96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45A95-D595-E021-045F-EE403AEC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FDEB9-1DA1-10EE-0124-01C010845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6E926-CB8F-E54B-44D0-E7963C2B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18D-96E2-6044-B0DE-113FA4038552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12666-2EE1-8DBB-D873-C0FAB03B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0FC53-BA21-4799-C458-5F6D10F0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0649-22BA-774D-9D9E-463087DBAF96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54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B2FBB-E4EA-7F06-DAD6-A32D96AD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F8E8EA-16C7-9F72-01E0-20D2F846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70763-C5B6-5999-438C-56DBB3AC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18D-96E2-6044-B0DE-113FA4038552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F97F9-6B4B-0947-2BF1-1BD8F617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3EAB5A-71F7-4A11-5280-3A6D8B6D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0649-22BA-774D-9D9E-463087DBAF96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48E96-E6F1-66FA-1B26-7B800930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57073-46C6-C611-4226-3EAC14B48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1B0D8-06FE-09AD-6CD3-CFCD7CC43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96DC22-DF76-8AD4-7BAF-BFC181FA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18D-96E2-6044-B0DE-113FA4038552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64E13B-6CB7-21CB-EA44-72863E73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6FE63B-3EEB-9286-142B-C4030257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0649-22BA-774D-9D9E-463087DBAF96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33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50665-AF3C-F299-AD71-FF241906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43CFA8-3CE8-DAB7-922B-AFD0E081D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38AE4-CB95-C74B-8053-AF11B67C1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3CEA18-46F4-B16E-82F4-3EBF894BD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FC15EF-01E3-8DB9-414B-F063E419D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0FD567-A01A-5D4A-AC4E-00B34837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18D-96E2-6044-B0DE-113FA4038552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D8F143-EF89-4A04-E7D3-6DFC6CA6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1CBD27-6C81-4C56-BA55-4BE7C71A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0649-22BA-774D-9D9E-463087DBAF96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1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6AF27-6560-F919-14CB-2F71FA60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784092-98DB-151F-3A6E-609096D0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18D-96E2-6044-B0DE-113FA4038552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E4B6E9-0E09-41B0-E3A4-31F7EC5E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FC67D6-4494-5613-167B-23755F36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0649-22BA-774D-9D9E-463087DBAF96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43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40EE73-607E-1740-ECED-0E71CCE9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18D-96E2-6044-B0DE-113FA4038552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6A270D-764B-A91A-01E7-8D639B8A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7114D7-F08C-A5A8-1389-F48C8D97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0649-22BA-774D-9D9E-463087DBAF96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5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E6FE2-E717-0362-1D4A-EBC457FA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E4063-5D6E-60DC-4989-14CEB9EC9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C54858-BD5C-1333-2827-A75EAB8D1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C2C597-763E-1220-55DF-22C4A448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18D-96E2-6044-B0DE-113FA4038552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5BBD3C-BC95-C541-8041-E3D20DC1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3AF306-A7FB-82C8-A126-93D535F4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0649-22BA-774D-9D9E-463087DBAF96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67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F3F17-9CD4-51A5-BBB9-9DC83A0E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F92834-E43B-1644-6D36-A3548EC34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608BE2-83C3-62A3-A5C8-3AA762881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C815B5-F5EC-74F5-CB01-B03DFAAF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18D-96E2-6044-B0DE-113FA4038552}" type="datetimeFigureOut">
              <a:rPr lang="en-US" altLang="zh-CN"/>
              <a:t>9/9/2022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4C3A2C-BAEA-BDE4-90D7-312F0D3B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F5F92F-8C1E-F273-B954-1F27E680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0649-22BA-774D-9D9E-463087DBAF96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9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A7C36F-895A-18FC-0851-E71AEBED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4D6184-5E3F-0046-8477-90C58ABD3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D728B-3764-65B1-CFA6-C644D27FB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A018D-96E2-6044-B0DE-113FA4038552}" type="datetimeFigureOut">
              <a:rPr lang="en-US" altLang="zh-CN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55F20-B5D8-710C-F7CE-49277F4F7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A4666-DD43-935F-B251-05B0D1FF8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10649-22BA-774D-9D9E-463087DBAF96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22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950433C-FC3D-EE40-3EA0-D5CC0B97E4F2}"/>
              </a:ext>
            </a:extLst>
          </p:cNvPr>
          <p:cNvSpPr/>
          <p:nvPr/>
        </p:nvSpPr>
        <p:spPr>
          <a:xfrm>
            <a:off x="3950607" y="1369786"/>
            <a:ext cx="140608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72979F9-4517-9B7D-C8D1-33EBF3C4D179}"/>
              </a:ext>
            </a:extLst>
          </p:cNvPr>
          <p:cNvSpPr/>
          <p:nvPr/>
        </p:nvSpPr>
        <p:spPr>
          <a:xfrm>
            <a:off x="6096000" y="3105149"/>
            <a:ext cx="140608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4339EF6-F77A-80CA-524F-126BBC384AAF}"/>
              </a:ext>
            </a:extLst>
          </p:cNvPr>
          <p:cNvSpPr/>
          <p:nvPr/>
        </p:nvSpPr>
        <p:spPr>
          <a:xfrm>
            <a:off x="3626757" y="3105149"/>
            <a:ext cx="140608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1BEE812-A83B-64E2-7B0B-BDD6D8130375}"/>
              </a:ext>
            </a:extLst>
          </p:cNvPr>
          <p:cNvSpPr/>
          <p:nvPr/>
        </p:nvSpPr>
        <p:spPr>
          <a:xfrm>
            <a:off x="5141686" y="3844470"/>
            <a:ext cx="140608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B1244F0-3E89-D933-CEF3-A77363925247}"/>
              </a:ext>
            </a:extLst>
          </p:cNvPr>
          <p:cNvSpPr/>
          <p:nvPr/>
        </p:nvSpPr>
        <p:spPr>
          <a:xfrm>
            <a:off x="2354308" y="3799569"/>
            <a:ext cx="140608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B7ECB10-EFF2-7D48-28AA-DEA8E24085A7}"/>
              </a:ext>
            </a:extLst>
          </p:cNvPr>
          <p:cNvCxnSpPr>
            <a:cxnSpLocks/>
            <a:stCxn id="12" idx="4"/>
            <a:endCxn id="4" idx="1"/>
          </p:cNvCxnSpPr>
          <p:nvPr/>
        </p:nvCxnSpPr>
        <p:spPr>
          <a:xfrm flipH="1" flipV="1">
            <a:off x="3971199" y="1388385"/>
            <a:ext cx="2195105" cy="184376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31D93F0-F16F-2E23-8AB2-DC3D55ED366C}"/>
              </a:ext>
            </a:extLst>
          </p:cNvPr>
          <p:cNvCxnSpPr>
            <a:cxnSpLocks/>
            <a:stCxn id="4" idx="0"/>
            <a:endCxn id="14" idx="0"/>
          </p:cNvCxnSpPr>
          <p:nvPr/>
        </p:nvCxnSpPr>
        <p:spPr>
          <a:xfrm flipH="1">
            <a:off x="3697061" y="1369786"/>
            <a:ext cx="323850" cy="173536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345378E-0819-85C8-4983-AD4E8552EA0A}"/>
              </a:ext>
            </a:extLst>
          </p:cNvPr>
          <p:cNvCxnSpPr>
            <a:cxnSpLocks/>
            <a:stCxn id="14" idx="4"/>
            <a:endCxn id="12" idx="6"/>
          </p:cNvCxnSpPr>
          <p:nvPr/>
        </p:nvCxnSpPr>
        <p:spPr>
          <a:xfrm flipV="1">
            <a:off x="3697061" y="3168649"/>
            <a:ext cx="2539547" cy="6350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0537A9B-779B-C1D6-B7F4-9AC3CD6F8CB6}"/>
              </a:ext>
            </a:extLst>
          </p:cNvPr>
          <p:cNvCxnSpPr>
            <a:cxnSpLocks/>
            <a:stCxn id="14" idx="0"/>
            <a:endCxn id="18" idx="1"/>
          </p:cNvCxnSpPr>
          <p:nvPr/>
        </p:nvCxnSpPr>
        <p:spPr>
          <a:xfrm flipH="1">
            <a:off x="2374900" y="3105149"/>
            <a:ext cx="1322161" cy="71301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E3C88EC-00C5-4D80-D86A-4B56E56A4B70}"/>
              </a:ext>
            </a:extLst>
          </p:cNvPr>
          <p:cNvCxnSpPr>
            <a:cxnSpLocks/>
            <a:stCxn id="18" idx="5"/>
            <a:endCxn id="16" idx="6"/>
          </p:cNvCxnSpPr>
          <p:nvPr/>
        </p:nvCxnSpPr>
        <p:spPr>
          <a:xfrm>
            <a:off x="2474324" y="3907970"/>
            <a:ext cx="280797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C00DC14-C809-1EE4-2014-095ABB18AFF4}"/>
              </a:ext>
            </a:extLst>
          </p:cNvPr>
          <p:cNvCxnSpPr>
            <a:cxnSpLocks/>
            <a:stCxn id="12" idx="4"/>
            <a:endCxn id="16" idx="7"/>
          </p:cNvCxnSpPr>
          <p:nvPr/>
        </p:nvCxnSpPr>
        <p:spPr>
          <a:xfrm flipH="1">
            <a:off x="5261702" y="3232149"/>
            <a:ext cx="904602" cy="6309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D6B5AC1-8CDC-2003-AE86-104C6DF4364C}"/>
              </a:ext>
            </a:extLst>
          </p:cNvPr>
          <p:cNvCxnSpPr>
            <a:cxnSpLocks/>
            <a:stCxn id="4" idx="0"/>
            <a:endCxn id="18" idx="7"/>
          </p:cNvCxnSpPr>
          <p:nvPr/>
        </p:nvCxnSpPr>
        <p:spPr>
          <a:xfrm flipH="1">
            <a:off x="2474324" y="1369786"/>
            <a:ext cx="1546587" cy="244838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34F9532-28BB-B0CB-44AC-736D915F988F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>
            <a:off x="3971199" y="1388385"/>
            <a:ext cx="1191079" cy="256448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03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8936EC4-8CD6-3D75-FD35-8C81BC594E17}"/>
              </a:ext>
            </a:extLst>
          </p:cNvPr>
          <p:cNvSpPr/>
          <p:nvPr/>
        </p:nvSpPr>
        <p:spPr>
          <a:xfrm>
            <a:off x="2020207" y="908957"/>
            <a:ext cx="1513114" cy="1553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4243B28-C260-A2D8-0F61-82C506890099}"/>
              </a:ext>
            </a:extLst>
          </p:cNvPr>
          <p:cNvSpPr/>
          <p:nvPr/>
        </p:nvSpPr>
        <p:spPr>
          <a:xfrm>
            <a:off x="6762750" y="908957"/>
            <a:ext cx="1513114" cy="1553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8DB091F-2BC7-71E8-F55B-2B284FB7E108}"/>
              </a:ext>
            </a:extLst>
          </p:cNvPr>
          <p:cNvSpPr/>
          <p:nvPr/>
        </p:nvSpPr>
        <p:spPr>
          <a:xfrm>
            <a:off x="948314" y="3428998"/>
            <a:ext cx="930728" cy="9098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</a:t>
            </a:r>
            <a:endParaRPr lang="en-US" altLang="zh-CN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377F3AC-0998-3D2D-7BB0-7EA7103A9F38}"/>
              </a:ext>
            </a:extLst>
          </p:cNvPr>
          <p:cNvSpPr/>
          <p:nvPr/>
        </p:nvSpPr>
        <p:spPr>
          <a:xfrm>
            <a:off x="3782963" y="3428998"/>
            <a:ext cx="930728" cy="90986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暗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071409E-1357-7F03-9A53-0566160937DF}"/>
              </a:ext>
            </a:extLst>
          </p:cNvPr>
          <p:cNvSpPr/>
          <p:nvPr/>
        </p:nvSpPr>
        <p:spPr>
          <a:xfrm>
            <a:off x="5721348" y="3428998"/>
            <a:ext cx="930728" cy="9098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</a:t>
            </a:r>
            <a:endParaRPr lang="en-US" altLang="zh-CN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C2D5EF8-2144-96F6-E59E-3D8674B8748B}"/>
              </a:ext>
            </a:extLst>
          </p:cNvPr>
          <p:cNvSpPr/>
          <p:nvPr/>
        </p:nvSpPr>
        <p:spPr>
          <a:xfrm>
            <a:off x="8585325" y="3428998"/>
            <a:ext cx="930728" cy="90986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暗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EC7E85F-B7F1-6B6D-E9E2-684841E3335E}"/>
              </a:ext>
            </a:extLst>
          </p:cNvPr>
          <p:cNvSpPr/>
          <p:nvPr/>
        </p:nvSpPr>
        <p:spPr>
          <a:xfrm>
            <a:off x="657121" y="5172075"/>
            <a:ext cx="1513114" cy="15539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明明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721D1DA-F7FA-FDE9-EAAD-DC0D764FF881}"/>
              </a:ext>
            </a:extLst>
          </p:cNvPr>
          <p:cNvSpPr/>
          <p:nvPr/>
        </p:nvSpPr>
        <p:spPr>
          <a:xfrm>
            <a:off x="3533321" y="5172075"/>
            <a:ext cx="1513114" cy="15539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B57DE84-6FCE-8921-3159-9DFCE0454668}"/>
              </a:ext>
            </a:extLst>
          </p:cNvPr>
          <p:cNvSpPr/>
          <p:nvPr/>
        </p:nvSpPr>
        <p:spPr>
          <a:xfrm>
            <a:off x="6006193" y="5172075"/>
            <a:ext cx="1513114" cy="1553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46DD786-C38B-3611-E151-FBE859A0E504}"/>
              </a:ext>
            </a:extLst>
          </p:cNvPr>
          <p:cNvSpPr/>
          <p:nvPr/>
        </p:nvSpPr>
        <p:spPr>
          <a:xfrm>
            <a:off x="8680450" y="5172075"/>
            <a:ext cx="1513114" cy="155393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暗暗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4CF2DD0-F5B9-5706-3266-2C4E5C02506D}"/>
              </a:ext>
            </a:extLst>
          </p:cNvPr>
          <p:cNvCxnSpPr>
            <a:cxnSpLocks/>
          </p:cNvCxnSpPr>
          <p:nvPr/>
        </p:nvCxnSpPr>
        <p:spPr>
          <a:xfrm flipH="1">
            <a:off x="1835868" y="1685925"/>
            <a:ext cx="939438" cy="174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42B578C-5207-B62E-8E98-21E87D9AA6DF}"/>
              </a:ext>
            </a:extLst>
          </p:cNvPr>
          <p:cNvCxnSpPr>
            <a:cxnSpLocks/>
          </p:cNvCxnSpPr>
          <p:nvPr/>
        </p:nvCxnSpPr>
        <p:spPr>
          <a:xfrm>
            <a:off x="2958364" y="1750786"/>
            <a:ext cx="1126693" cy="167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1377C18-F784-575A-4B9A-9FBC9966E809}"/>
              </a:ext>
            </a:extLst>
          </p:cNvPr>
          <p:cNvCxnSpPr>
            <a:cxnSpLocks/>
          </p:cNvCxnSpPr>
          <p:nvPr/>
        </p:nvCxnSpPr>
        <p:spPr>
          <a:xfrm flipH="1">
            <a:off x="6458857" y="1750786"/>
            <a:ext cx="1060450" cy="167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722B9C4-E45F-F457-4E56-78B5A5967AF9}"/>
              </a:ext>
            </a:extLst>
          </p:cNvPr>
          <p:cNvCxnSpPr>
            <a:cxnSpLocks/>
          </p:cNvCxnSpPr>
          <p:nvPr/>
        </p:nvCxnSpPr>
        <p:spPr>
          <a:xfrm>
            <a:off x="7747000" y="1750786"/>
            <a:ext cx="1115786" cy="167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B3C2C21-FE45-B398-7981-446B14B6EC08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413678" y="3764643"/>
            <a:ext cx="0" cy="140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8461658-5DF2-71F0-F2B6-69D4A703E5EE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879042" y="3883931"/>
            <a:ext cx="1903921" cy="128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14F9E40-AA22-FC6D-5941-9BB92009CE1D}"/>
              </a:ext>
            </a:extLst>
          </p:cNvPr>
          <p:cNvCxnSpPr>
            <a:cxnSpLocks/>
          </p:cNvCxnSpPr>
          <p:nvPr/>
        </p:nvCxnSpPr>
        <p:spPr>
          <a:xfrm>
            <a:off x="4527067" y="3955143"/>
            <a:ext cx="1793416" cy="140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667C1D3-1077-558D-2644-39C69321EDC4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4713691" y="3883931"/>
            <a:ext cx="3871634" cy="167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C147B56-1416-51B4-AD58-390E02686122}"/>
              </a:ext>
            </a:extLst>
          </p:cNvPr>
          <p:cNvCxnSpPr>
            <a:cxnSpLocks/>
          </p:cNvCxnSpPr>
          <p:nvPr/>
        </p:nvCxnSpPr>
        <p:spPr>
          <a:xfrm flipH="1">
            <a:off x="2170235" y="3841069"/>
            <a:ext cx="4150248" cy="171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E8FB9F7-8042-F99C-7AC0-189C30E11988}"/>
              </a:ext>
            </a:extLst>
          </p:cNvPr>
          <p:cNvCxnSpPr>
            <a:cxnSpLocks/>
          </p:cNvCxnSpPr>
          <p:nvPr/>
        </p:nvCxnSpPr>
        <p:spPr>
          <a:xfrm>
            <a:off x="6351449" y="3955143"/>
            <a:ext cx="239580" cy="131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8658F8E-093C-CA0F-0462-06ABB14A6686}"/>
              </a:ext>
            </a:extLst>
          </p:cNvPr>
          <p:cNvCxnSpPr>
            <a:cxnSpLocks/>
          </p:cNvCxnSpPr>
          <p:nvPr/>
        </p:nvCxnSpPr>
        <p:spPr>
          <a:xfrm flipH="1">
            <a:off x="5030525" y="3841069"/>
            <a:ext cx="3913904" cy="1629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B8D6261-80DD-D804-5289-9DF854C7310C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233636" y="3883930"/>
            <a:ext cx="203371" cy="128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55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499359-3470-EEC3-C6DC-55AB4B602EBC}"/>
              </a:ext>
            </a:extLst>
          </p:cNvPr>
          <p:cNvSpPr/>
          <p:nvPr/>
        </p:nvSpPr>
        <p:spPr>
          <a:xfrm>
            <a:off x="2529114" y="2620554"/>
            <a:ext cx="703943" cy="6647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C553D1-2B86-6477-BDE5-4115E8B207CB}"/>
              </a:ext>
            </a:extLst>
          </p:cNvPr>
          <p:cNvSpPr/>
          <p:nvPr/>
        </p:nvSpPr>
        <p:spPr>
          <a:xfrm>
            <a:off x="3233057" y="2620554"/>
            <a:ext cx="703943" cy="6647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D5B707-63A8-A835-4127-57DE9D38271E}"/>
              </a:ext>
            </a:extLst>
          </p:cNvPr>
          <p:cNvSpPr/>
          <p:nvPr/>
        </p:nvSpPr>
        <p:spPr>
          <a:xfrm>
            <a:off x="3937000" y="2620554"/>
            <a:ext cx="703943" cy="6647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9C3E95-A072-5EA7-9D07-9CFE1DCD8CB1}"/>
              </a:ext>
            </a:extLst>
          </p:cNvPr>
          <p:cNvSpPr/>
          <p:nvPr/>
        </p:nvSpPr>
        <p:spPr>
          <a:xfrm>
            <a:off x="4640943" y="2620554"/>
            <a:ext cx="703943" cy="6647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2F00A45-954F-B77D-189D-7ED16A2E6490}"/>
              </a:ext>
            </a:extLst>
          </p:cNvPr>
          <p:cNvSpPr/>
          <p:nvPr/>
        </p:nvSpPr>
        <p:spPr>
          <a:xfrm>
            <a:off x="5344886" y="2620554"/>
            <a:ext cx="703943" cy="6647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5E2269-9F08-7E4C-4FF3-8DA5C50F42C4}"/>
              </a:ext>
            </a:extLst>
          </p:cNvPr>
          <p:cNvSpPr/>
          <p:nvPr/>
        </p:nvSpPr>
        <p:spPr>
          <a:xfrm>
            <a:off x="6048829" y="2620554"/>
            <a:ext cx="703943" cy="6647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3146CF-E376-92A0-957B-0C638A62AC98}"/>
              </a:ext>
            </a:extLst>
          </p:cNvPr>
          <p:cNvSpPr/>
          <p:nvPr/>
        </p:nvSpPr>
        <p:spPr>
          <a:xfrm>
            <a:off x="3233057" y="3285308"/>
            <a:ext cx="703943" cy="6647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30A28BC-60F4-18B4-DCD1-4B07523FDBAC}"/>
              </a:ext>
            </a:extLst>
          </p:cNvPr>
          <p:cNvSpPr/>
          <p:nvPr/>
        </p:nvSpPr>
        <p:spPr>
          <a:xfrm>
            <a:off x="4640941" y="3950062"/>
            <a:ext cx="703943" cy="6647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89D3279-57F1-8203-3F05-919FB90008D8}"/>
              </a:ext>
            </a:extLst>
          </p:cNvPr>
          <p:cNvSpPr/>
          <p:nvPr/>
        </p:nvSpPr>
        <p:spPr>
          <a:xfrm>
            <a:off x="3937000" y="3285308"/>
            <a:ext cx="703943" cy="6647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D158A55-F009-BC84-BF1B-14F16CF871D9}"/>
              </a:ext>
            </a:extLst>
          </p:cNvPr>
          <p:cNvSpPr/>
          <p:nvPr/>
        </p:nvSpPr>
        <p:spPr>
          <a:xfrm>
            <a:off x="4640942" y="3285308"/>
            <a:ext cx="703943" cy="6647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27FA57-4930-FFEA-C255-4E6397A5A522}"/>
              </a:ext>
            </a:extLst>
          </p:cNvPr>
          <p:cNvSpPr/>
          <p:nvPr/>
        </p:nvSpPr>
        <p:spPr>
          <a:xfrm>
            <a:off x="5344884" y="3285308"/>
            <a:ext cx="703943" cy="6647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93DFA6F-3A46-E07B-38A1-C6ABABDF650A}"/>
              </a:ext>
            </a:extLst>
          </p:cNvPr>
          <p:cNvSpPr/>
          <p:nvPr/>
        </p:nvSpPr>
        <p:spPr>
          <a:xfrm>
            <a:off x="6048826" y="3285308"/>
            <a:ext cx="703943" cy="6647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73D990C-A0CC-4B59-CD43-7EC343590F35}"/>
              </a:ext>
            </a:extLst>
          </p:cNvPr>
          <p:cNvSpPr/>
          <p:nvPr/>
        </p:nvSpPr>
        <p:spPr>
          <a:xfrm>
            <a:off x="5344882" y="3950062"/>
            <a:ext cx="703943" cy="6647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9FE7078-038A-E553-6294-78242F830861}"/>
              </a:ext>
            </a:extLst>
          </p:cNvPr>
          <p:cNvSpPr/>
          <p:nvPr/>
        </p:nvSpPr>
        <p:spPr>
          <a:xfrm>
            <a:off x="6048823" y="3950062"/>
            <a:ext cx="703943" cy="6647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32B81F3-414B-9F1E-8739-C98EED09503A}"/>
              </a:ext>
            </a:extLst>
          </p:cNvPr>
          <p:cNvSpPr/>
          <p:nvPr/>
        </p:nvSpPr>
        <p:spPr>
          <a:xfrm>
            <a:off x="6048823" y="4614816"/>
            <a:ext cx="703943" cy="6647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1F3B985-6D00-3BF5-31C5-3D183C0FEDDD}"/>
              </a:ext>
            </a:extLst>
          </p:cNvPr>
          <p:cNvSpPr/>
          <p:nvPr/>
        </p:nvSpPr>
        <p:spPr>
          <a:xfrm>
            <a:off x="5336709" y="4614816"/>
            <a:ext cx="703943" cy="6647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9A1665F-588D-07BB-7A8E-D9C5B5B3152A}"/>
              </a:ext>
            </a:extLst>
          </p:cNvPr>
          <p:cNvSpPr/>
          <p:nvPr/>
        </p:nvSpPr>
        <p:spPr>
          <a:xfrm>
            <a:off x="2529111" y="3285308"/>
            <a:ext cx="703943" cy="6647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62FB1F9-7111-EFFE-AAB9-48103FD9983E}"/>
              </a:ext>
            </a:extLst>
          </p:cNvPr>
          <p:cNvSpPr/>
          <p:nvPr/>
        </p:nvSpPr>
        <p:spPr>
          <a:xfrm>
            <a:off x="2527291" y="3950062"/>
            <a:ext cx="703943" cy="6647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2F033BD-622C-B8CE-E4F8-6ACD8DFE2531}"/>
              </a:ext>
            </a:extLst>
          </p:cNvPr>
          <p:cNvSpPr/>
          <p:nvPr/>
        </p:nvSpPr>
        <p:spPr>
          <a:xfrm>
            <a:off x="2525471" y="4614816"/>
            <a:ext cx="703943" cy="6647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B15929C-36B7-A913-0E16-10E16F9D1195}"/>
              </a:ext>
            </a:extLst>
          </p:cNvPr>
          <p:cNvSpPr/>
          <p:nvPr/>
        </p:nvSpPr>
        <p:spPr>
          <a:xfrm>
            <a:off x="3230324" y="3950062"/>
            <a:ext cx="703943" cy="6647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2A31AF9-4E24-3D4E-61B5-92902C9087E6}"/>
              </a:ext>
            </a:extLst>
          </p:cNvPr>
          <p:cNvSpPr/>
          <p:nvPr/>
        </p:nvSpPr>
        <p:spPr>
          <a:xfrm>
            <a:off x="3241506" y="4614816"/>
            <a:ext cx="703943" cy="6647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414FE6A-5EF6-2C29-6C09-19DBDC99F1A3}"/>
              </a:ext>
            </a:extLst>
          </p:cNvPr>
          <p:cNvSpPr/>
          <p:nvPr/>
        </p:nvSpPr>
        <p:spPr>
          <a:xfrm>
            <a:off x="3936999" y="3950062"/>
            <a:ext cx="703943" cy="6647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45426E7-27C6-0F4B-7F70-67698922AA63}"/>
              </a:ext>
            </a:extLst>
          </p:cNvPr>
          <p:cNvSpPr/>
          <p:nvPr/>
        </p:nvSpPr>
        <p:spPr>
          <a:xfrm>
            <a:off x="3953414" y="4614816"/>
            <a:ext cx="703943" cy="6647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9E13CC9-4F7D-81FB-F779-4B7DB2C416F3}"/>
              </a:ext>
            </a:extLst>
          </p:cNvPr>
          <p:cNvSpPr/>
          <p:nvPr/>
        </p:nvSpPr>
        <p:spPr>
          <a:xfrm>
            <a:off x="4665528" y="4614816"/>
            <a:ext cx="703943" cy="6647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7FBF738-4AB8-5C8E-30B9-C3128B79E092}"/>
              </a:ext>
            </a:extLst>
          </p:cNvPr>
          <p:cNvSpPr/>
          <p:nvPr/>
        </p:nvSpPr>
        <p:spPr>
          <a:xfrm>
            <a:off x="2525471" y="913676"/>
            <a:ext cx="703943" cy="6647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8A36368-2519-AB79-6BD3-2A97F31CEC57}"/>
              </a:ext>
            </a:extLst>
          </p:cNvPr>
          <p:cNvSpPr/>
          <p:nvPr/>
        </p:nvSpPr>
        <p:spPr>
          <a:xfrm>
            <a:off x="3230324" y="913676"/>
            <a:ext cx="703943" cy="6647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1315964-D480-1F05-D668-3CD4E0C958C1}"/>
              </a:ext>
            </a:extLst>
          </p:cNvPr>
          <p:cNvSpPr/>
          <p:nvPr/>
        </p:nvSpPr>
        <p:spPr>
          <a:xfrm>
            <a:off x="3934267" y="913676"/>
            <a:ext cx="703943" cy="6647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D220C0E-83C8-9374-D16F-B5E4DBF226E4}"/>
              </a:ext>
            </a:extLst>
          </p:cNvPr>
          <p:cNvSpPr/>
          <p:nvPr/>
        </p:nvSpPr>
        <p:spPr>
          <a:xfrm>
            <a:off x="4632766" y="913676"/>
            <a:ext cx="703943" cy="6647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4A98123-2395-B322-4701-E6CA5CF57CD8}"/>
              </a:ext>
            </a:extLst>
          </p:cNvPr>
          <p:cNvSpPr/>
          <p:nvPr/>
        </p:nvSpPr>
        <p:spPr>
          <a:xfrm>
            <a:off x="5331265" y="913676"/>
            <a:ext cx="703943" cy="6647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981896D-E994-117D-0630-2F2462067BCE}"/>
              </a:ext>
            </a:extLst>
          </p:cNvPr>
          <p:cNvSpPr/>
          <p:nvPr/>
        </p:nvSpPr>
        <p:spPr>
          <a:xfrm>
            <a:off x="6039747" y="913676"/>
            <a:ext cx="703943" cy="6647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D88A675-8E43-93F0-5206-852898178266}"/>
              </a:ext>
            </a:extLst>
          </p:cNvPr>
          <p:cNvCxnSpPr>
            <a:cxnSpLocks/>
            <a:stCxn id="4" idx="0"/>
            <a:endCxn id="54" idx="2"/>
          </p:cNvCxnSpPr>
          <p:nvPr/>
        </p:nvCxnSpPr>
        <p:spPr>
          <a:xfrm flipH="1" flipV="1">
            <a:off x="2877443" y="1578430"/>
            <a:ext cx="3643" cy="104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2BD55F7-2C56-EE93-1675-3C2FE13CF582}"/>
              </a:ext>
            </a:extLst>
          </p:cNvPr>
          <p:cNvCxnSpPr>
            <a:cxnSpLocks/>
          </p:cNvCxnSpPr>
          <p:nvPr/>
        </p:nvCxnSpPr>
        <p:spPr>
          <a:xfrm flipV="1">
            <a:off x="3692071" y="1578430"/>
            <a:ext cx="9046" cy="185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921DEE1-8C53-893A-8720-7952794347B7}"/>
              </a:ext>
            </a:extLst>
          </p:cNvPr>
          <p:cNvCxnSpPr>
            <a:cxnSpLocks/>
            <a:stCxn id="24" idx="2"/>
            <a:endCxn id="60" idx="2"/>
          </p:cNvCxnSpPr>
          <p:nvPr/>
        </p:nvCxnSpPr>
        <p:spPr>
          <a:xfrm flipH="1" flipV="1">
            <a:off x="4984738" y="1578430"/>
            <a:ext cx="8176" cy="237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5FF97A80-C6D3-30F6-A934-0D98D40814AE}"/>
              </a:ext>
            </a:extLst>
          </p:cNvPr>
          <p:cNvCxnSpPr>
            <a:cxnSpLocks/>
            <a:stCxn id="30" idx="2"/>
            <a:endCxn id="62" idx="2"/>
          </p:cNvCxnSpPr>
          <p:nvPr/>
        </p:nvCxnSpPr>
        <p:spPr>
          <a:xfrm flipH="1" flipV="1">
            <a:off x="5683237" y="1578430"/>
            <a:ext cx="13617" cy="303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51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BBA0E9-6331-AE48-17CE-45E34AA3563B}"/>
              </a:ext>
            </a:extLst>
          </p:cNvPr>
          <p:cNvSpPr/>
          <p:nvPr/>
        </p:nvSpPr>
        <p:spPr>
          <a:xfrm>
            <a:off x="1749797" y="4519054"/>
            <a:ext cx="2438400" cy="8508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输入编码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D378BCA-6D48-5400-3B08-106126B26CA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188197" y="4944504"/>
            <a:ext cx="1641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A220A96-8BB7-CA64-F153-8CB5057D8AC3}"/>
              </a:ext>
            </a:extLst>
          </p:cNvPr>
          <p:cNvSpPr/>
          <p:nvPr/>
        </p:nvSpPr>
        <p:spPr>
          <a:xfrm>
            <a:off x="1743529" y="3128735"/>
            <a:ext cx="2438400" cy="8508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叠加与归一化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2B66B5C-3605-2D1F-6495-887CC9494DD8}"/>
              </a:ext>
            </a:extLst>
          </p:cNvPr>
          <p:cNvCxnSpPr>
            <a:cxnSpLocks/>
          </p:cNvCxnSpPr>
          <p:nvPr/>
        </p:nvCxnSpPr>
        <p:spPr>
          <a:xfrm>
            <a:off x="4181929" y="2092286"/>
            <a:ext cx="1641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22C12B98-BAB7-F8A0-2630-E5FAB6725D1D}"/>
              </a:ext>
            </a:extLst>
          </p:cNvPr>
          <p:cNvSpPr/>
          <p:nvPr/>
        </p:nvSpPr>
        <p:spPr>
          <a:xfrm>
            <a:off x="1743529" y="1666837"/>
            <a:ext cx="2438400" cy="8508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前馈网络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CD8051-87AC-D033-97C9-BDCF6759E4C1}"/>
              </a:ext>
            </a:extLst>
          </p:cNvPr>
          <p:cNvSpPr/>
          <p:nvPr/>
        </p:nvSpPr>
        <p:spPr>
          <a:xfrm>
            <a:off x="5887357" y="5832189"/>
            <a:ext cx="2438400" cy="8508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坐标编码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8882CAA-4C99-6646-729A-6296435DF46C}"/>
              </a:ext>
            </a:extLst>
          </p:cNvPr>
          <p:cNvSpPr/>
          <p:nvPr/>
        </p:nvSpPr>
        <p:spPr>
          <a:xfrm>
            <a:off x="5887357" y="4519055"/>
            <a:ext cx="2438400" cy="85089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合并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436CDB9-4A95-C90B-89B2-87EC980EDE22}"/>
              </a:ext>
            </a:extLst>
          </p:cNvPr>
          <p:cNvSpPr/>
          <p:nvPr/>
        </p:nvSpPr>
        <p:spPr>
          <a:xfrm>
            <a:off x="5887357" y="3128736"/>
            <a:ext cx="2438400" cy="8508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多头注意力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2658D23-193D-B900-9115-7CED093B5A4F}"/>
              </a:ext>
            </a:extLst>
          </p:cNvPr>
          <p:cNvSpPr/>
          <p:nvPr/>
        </p:nvSpPr>
        <p:spPr>
          <a:xfrm>
            <a:off x="5887357" y="1666837"/>
            <a:ext cx="2438400" cy="8508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叠加与归一化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7BD13A9-2C37-1BA6-E5C2-6B96BC5169E2}"/>
              </a:ext>
            </a:extLst>
          </p:cNvPr>
          <p:cNvSpPr/>
          <p:nvPr/>
        </p:nvSpPr>
        <p:spPr>
          <a:xfrm>
            <a:off x="5887357" y="269879"/>
            <a:ext cx="2438400" cy="8508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编码器输出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A0793FF-EA4A-B61E-49F4-0D588FDE7847}"/>
              </a:ext>
            </a:extLst>
          </p:cNvPr>
          <p:cNvCxnSpPr>
            <a:cxnSpLocks/>
            <a:stCxn id="17" idx="0"/>
            <a:endCxn id="21" idx="2"/>
          </p:cNvCxnSpPr>
          <p:nvPr/>
        </p:nvCxnSpPr>
        <p:spPr>
          <a:xfrm flipV="1">
            <a:off x="7106557" y="5369954"/>
            <a:ext cx="0" cy="46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C7FC60B-A277-EC6E-6F6A-DE23CCBECE6F}"/>
              </a:ext>
            </a:extLst>
          </p:cNvPr>
          <p:cNvCxnSpPr>
            <a:cxnSpLocks/>
            <a:stCxn id="21" idx="0"/>
            <a:endCxn id="23" idx="2"/>
          </p:cNvCxnSpPr>
          <p:nvPr/>
        </p:nvCxnSpPr>
        <p:spPr>
          <a:xfrm flipV="1">
            <a:off x="7106557" y="3979635"/>
            <a:ext cx="0" cy="53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6102EAA-7011-E540-67B0-47D9AAFB29D9}"/>
              </a:ext>
            </a:extLst>
          </p:cNvPr>
          <p:cNvCxnSpPr>
            <a:cxnSpLocks/>
          </p:cNvCxnSpPr>
          <p:nvPr/>
        </p:nvCxnSpPr>
        <p:spPr>
          <a:xfrm flipH="1" flipV="1">
            <a:off x="4245429" y="4011516"/>
            <a:ext cx="1714500" cy="78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95B94BA-B75F-51BD-14E8-51BC000150EF}"/>
              </a:ext>
            </a:extLst>
          </p:cNvPr>
          <p:cNvCxnSpPr>
            <a:cxnSpLocks/>
            <a:stCxn id="23" idx="1"/>
            <a:endCxn id="9" idx="3"/>
          </p:cNvCxnSpPr>
          <p:nvPr/>
        </p:nvCxnSpPr>
        <p:spPr>
          <a:xfrm flipH="1" flipV="1">
            <a:off x="4181929" y="3554185"/>
            <a:ext cx="17054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F252A0D-3578-0DAA-A12F-4CE78CFFADC5}"/>
              </a:ext>
            </a:extLst>
          </p:cNvPr>
          <p:cNvCxnSpPr>
            <a:cxnSpLocks/>
          </p:cNvCxnSpPr>
          <p:nvPr/>
        </p:nvCxnSpPr>
        <p:spPr>
          <a:xfrm flipV="1">
            <a:off x="4163786" y="2471324"/>
            <a:ext cx="1641928" cy="681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814D5EC-A9D1-F0B3-0683-6BC1DC538DE3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V="1">
            <a:off x="2962729" y="2517736"/>
            <a:ext cx="0" cy="6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AE3A89B-2F3C-014D-7E5A-3B6370B4BF50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V="1">
            <a:off x="7106557" y="1120778"/>
            <a:ext cx="0" cy="54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82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435C8DAC-36CE-02CD-9587-48B138428AA2}"/>
              </a:ext>
            </a:extLst>
          </p:cNvPr>
          <p:cNvSpPr/>
          <p:nvPr/>
        </p:nvSpPr>
        <p:spPr>
          <a:xfrm>
            <a:off x="5181600" y="2514601"/>
            <a:ext cx="175080" cy="175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52B3B80-5369-158E-82AA-98953322D87D}"/>
              </a:ext>
            </a:extLst>
          </p:cNvPr>
          <p:cNvSpPr/>
          <p:nvPr/>
        </p:nvSpPr>
        <p:spPr>
          <a:xfrm>
            <a:off x="7683500" y="2514601"/>
            <a:ext cx="175080" cy="175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F378836-3840-8AF3-EBEF-6D78E0F4C78D}"/>
              </a:ext>
            </a:extLst>
          </p:cNvPr>
          <p:cNvSpPr/>
          <p:nvPr/>
        </p:nvSpPr>
        <p:spPr>
          <a:xfrm>
            <a:off x="5181600" y="4835073"/>
            <a:ext cx="175080" cy="175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EAB64C7-0F02-25A9-50F9-8B4CFD01C078}"/>
              </a:ext>
            </a:extLst>
          </p:cNvPr>
          <p:cNvSpPr/>
          <p:nvPr/>
        </p:nvSpPr>
        <p:spPr>
          <a:xfrm>
            <a:off x="7683500" y="4835073"/>
            <a:ext cx="175080" cy="175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A63D739-B491-9A07-F8A8-D118C376F1D5}"/>
              </a:ext>
            </a:extLst>
          </p:cNvPr>
          <p:cNvSpPr/>
          <p:nvPr/>
        </p:nvSpPr>
        <p:spPr>
          <a:xfrm>
            <a:off x="6008460" y="1605643"/>
            <a:ext cx="175080" cy="175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FB561D9-4F68-ABF4-EE27-9A5CE29CCBC8}"/>
              </a:ext>
            </a:extLst>
          </p:cNvPr>
          <p:cNvSpPr/>
          <p:nvPr/>
        </p:nvSpPr>
        <p:spPr>
          <a:xfrm>
            <a:off x="8510360" y="1605643"/>
            <a:ext cx="175080" cy="175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7ED5414-C449-91AB-E25A-81A080328F9F}"/>
              </a:ext>
            </a:extLst>
          </p:cNvPr>
          <p:cNvSpPr/>
          <p:nvPr/>
        </p:nvSpPr>
        <p:spPr>
          <a:xfrm>
            <a:off x="6008460" y="3926115"/>
            <a:ext cx="175080" cy="175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95E61C2-61A6-D9A3-9F96-1D01E56FD08D}"/>
              </a:ext>
            </a:extLst>
          </p:cNvPr>
          <p:cNvSpPr/>
          <p:nvPr/>
        </p:nvSpPr>
        <p:spPr>
          <a:xfrm>
            <a:off x="8510360" y="3926115"/>
            <a:ext cx="175080" cy="175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017C4D7-5670-A293-6643-B47427251901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5269140" y="2689679"/>
            <a:ext cx="0" cy="214539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B9F12EC-9BE2-2E50-073B-B46888554580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356680" y="2602140"/>
            <a:ext cx="232682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A596A9D-B329-E787-0D37-3BBDA64AF37C}"/>
              </a:ext>
            </a:extLst>
          </p:cNvPr>
          <p:cNvCxnSpPr>
            <a:cxnSpLocks/>
          </p:cNvCxnSpPr>
          <p:nvPr/>
        </p:nvCxnSpPr>
        <p:spPr>
          <a:xfrm>
            <a:off x="7790544" y="2689679"/>
            <a:ext cx="0" cy="214539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D09D2C9-DEBD-C817-3DBB-7128D111CEC0}"/>
              </a:ext>
            </a:extLst>
          </p:cNvPr>
          <p:cNvCxnSpPr>
            <a:cxnSpLocks/>
          </p:cNvCxnSpPr>
          <p:nvPr/>
        </p:nvCxnSpPr>
        <p:spPr>
          <a:xfrm>
            <a:off x="5356680" y="4922612"/>
            <a:ext cx="232682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7CD2BDD-441F-2677-E25A-CBC92F060F35}"/>
              </a:ext>
            </a:extLst>
          </p:cNvPr>
          <p:cNvCxnSpPr>
            <a:cxnSpLocks/>
          </p:cNvCxnSpPr>
          <p:nvPr/>
        </p:nvCxnSpPr>
        <p:spPr>
          <a:xfrm>
            <a:off x="6183540" y="1693182"/>
            <a:ext cx="232682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86B9346-2BAA-63A8-AE04-B094616B593D}"/>
              </a:ext>
            </a:extLst>
          </p:cNvPr>
          <p:cNvCxnSpPr>
            <a:cxnSpLocks/>
          </p:cNvCxnSpPr>
          <p:nvPr/>
        </p:nvCxnSpPr>
        <p:spPr>
          <a:xfrm>
            <a:off x="8597900" y="1780721"/>
            <a:ext cx="0" cy="214539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DF33015-2A9A-9A53-CE54-383597801E5D}"/>
              </a:ext>
            </a:extLst>
          </p:cNvPr>
          <p:cNvCxnSpPr>
            <a:cxnSpLocks/>
          </p:cNvCxnSpPr>
          <p:nvPr/>
        </p:nvCxnSpPr>
        <p:spPr>
          <a:xfrm>
            <a:off x="6183540" y="4026809"/>
            <a:ext cx="232682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197E95F-C1A1-1C33-6F16-0D773A4DC34F}"/>
              </a:ext>
            </a:extLst>
          </p:cNvPr>
          <p:cNvCxnSpPr>
            <a:cxnSpLocks/>
          </p:cNvCxnSpPr>
          <p:nvPr/>
        </p:nvCxnSpPr>
        <p:spPr>
          <a:xfrm>
            <a:off x="6096000" y="1780721"/>
            <a:ext cx="0" cy="214539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CF1E6AD-DC16-B325-4852-13430D82D277}"/>
              </a:ext>
            </a:extLst>
          </p:cNvPr>
          <p:cNvCxnSpPr>
            <a:cxnSpLocks/>
            <a:stCxn id="14" idx="3"/>
            <a:endCxn id="6" idx="7"/>
          </p:cNvCxnSpPr>
          <p:nvPr/>
        </p:nvCxnSpPr>
        <p:spPr>
          <a:xfrm flipH="1">
            <a:off x="5331040" y="1755081"/>
            <a:ext cx="703060" cy="78516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3345738-308D-F359-DDEC-CFE243331A9C}"/>
              </a:ext>
            </a:extLst>
          </p:cNvPr>
          <p:cNvCxnSpPr>
            <a:cxnSpLocks/>
          </p:cNvCxnSpPr>
          <p:nvPr/>
        </p:nvCxnSpPr>
        <p:spPr>
          <a:xfrm flipH="1">
            <a:off x="7851070" y="1748504"/>
            <a:ext cx="703060" cy="78516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D02B8F8-CD25-94AA-5EC9-A616EBFFD407}"/>
              </a:ext>
            </a:extLst>
          </p:cNvPr>
          <p:cNvCxnSpPr>
            <a:cxnSpLocks/>
          </p:cNvCxnSpPr>
          <p:nvPr/>
        </p:nvCxnSpPr>
        <p:spPr>
          <a:xfrm flipH="1">
            <a:off x="7842692" y="4101193"/>
            <a:ext cx="703060" cy="78516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AE9B569-69C6-25C5-E108-687F1304ADD6}"/>
              </a:ext>
            </a:extLst>
          </p:cNvPr>
          <p:cNvCxnSpPr>
            <a:cxnSpLocks/>
          </p:cNvCxnSpPr>
          <p:nvPr/>
        </p:nvCxnSpPr>
        <p:spPr>
          <a:xfrm flipH="1">
            <a:off x="5331040" y="4101192"/>
            <a:ext cx="703060" cy="7851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BB3803C-4E45-B4B6-FDDE-2BAEEF7196A7}"/>
              </a:ext>
            </a:extLst>
          </p:cNvPr>
          <p:cNvCxnSpPr>
            <a:cxnSpLocks/>
            <a:stCxn id="14" idx="5"/>
            <a:endCxn id="12" idx="0"/>
          </p:cNvCxnSpPr>
          <p:nvPr/>
        </p:nvCxnSpPr>
        <p:spPr>
          <a:xfrm>
            <a:off x="6157900" y="1755081"/>
            <a:ext cx="1613140" cy="307999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73B719E-6CFB-7437-38CF-C5FFEA00F1DF}"/>
              </a:ext>
            </a:extLst>
          </p:cNvPr>
          <p:cNvCxnSpPr>
            <a:cxnSpLocks/>
            <a:stCxn id="10" idx="6"/>
            <a:endCxn id="18" idx="3"/>
          </p:cNvCxnSpPr>
          <p:nvPr/>
        </p:nvCxnSpPr>
        <p:spPr>
          <a:xfrm flipV="1">
            <a:off x="5356680" y="1755081"/>
            <a:ext cx="3179320" cy="31675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BD1F2BC-4266-E1DC-86E7-4E3F9D264E47}"/>
              </a:ext>
            </a:extLst>
          </p:cNvPr>
          <p:cNvCxnSpPr>
            <a:cxnSpLocks/>
            <a:stCxn id="6" idx="5"/>
            <a:endCxn id="22" idx="1"/>
          </p:cNvCxnSpPr>
          <p:nvPr/>
        </p:nvCxnSpPr>
        <p:spPr>
          <a:xfrm>
            <a:off x="5331040" y="2664039"/>
            <a:ext cx="3204960" cy="128771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48BCAA5-B394-D4FF-9899-C6C6DCD7A1E0}"/>
              </a:ext>
            </a:extLst>
          </p:cNvPr>
          <p:cNvSpPr/>
          <p:nvPr/>
        </p:nvSpPr>
        <p:spPr>
          <a:xfrm>
            <a:off x="6870009" y="3251307"/>
            <a:ext cx="175080" cy="1750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89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5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未知用户</dc:creator>
  <cp:lastModifiedBy>未知用户</cp:lastModifiedBy>
  <cp:revision>1</cp:revision>
  <dcterms:created xsi:type="dcterms:W3CDTF">2022-09-09T01:34:31Z</dcterms:created>
  <dcterms:modified xsi:type="dcterms:W3CDTF">2022-09-09T02:30:33Z</dcterms:modified>
</cp:coreProperties>
</file>