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9901B-9A0D-C8E9-F611-A1DC70199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12178B-B4C1-31DC-8CBC-9AE6CABA0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6BA6A-72AD-35AD-5C77-4F2AE644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859-3472-D847-BE3D-DF5E07480267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9F3D1-E552-926B-F753-6B1A9F36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6CD5A-988A-D679-FD21-116DA8D5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4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56766-DBCF-2059-B899-100F8533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1780A-2CF0-C44A-931A-A4F0FCF75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14A58-845F-F468-1A15-5A8524E8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859-3472-D847-BE3D-DF5E07480267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DBC75-7154-7F21-B678-84C1FE15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365E6-FAEC-8C96-91A3-7FDFD3FD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BF69D-5BAE-6780-CD7B-409028082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386C3-7FE5-DBF4-E8B7-BE70C0887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A5657-52C0-7C65-E27F-706B5CE0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859-3472-D847-BE3D-DF5E07480267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514D3-4EA0-A875-C803-C392F185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71391-9647-3F9A-E741-A4D99CBC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0FE0D-B26A-BF4D-A3E8-638A786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68D0A-6EAB-6FFB-F1F3-A812C76E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2E02F-0B0A-ABC0-AE94-1D868869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859-3472-D847-BE3D-DF5E07480267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14C27-5D6E-2C80-69E1-269F142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8419F-8222-60BF-1D85-0D2F2AA4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0C5C6-19C7-8EFF-E3A0-7E83634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DA5FA-1144-719E-5CC8-C4D884864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AC235-F719-9333-63B7-5F3E8156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859-3472-D847-BE3D-DF5E07480267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2F4A2-AE31-8B19-351D-61AA21E8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A8510-D93E-81BE-D8CB-A0FF02F0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41D1-2140-9677-7EF4-C4D7795C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0E88E-784F-5AA4-DAE5-EE738C9C2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9C824-E6B9-F77F-2682-2E73646F3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9FCFF-0A65-CDED-6F4B-B965F37A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859-3472-D847-BE3D-DF5E07480267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2597B-0009-B4CB-2B61-2092A516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6938D-4BA7-23CA-2EF4-3514BE93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40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DD057-6FCA-5B89-3009-7C9523AD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0A214-CAD6-4B49-2D28-6458E85A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24F55-8DDC-71D0-BBB8-3CB8F9F0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C0EDA2-BDED-047A-E476-964178BCD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182A9A-693B-2EC7-B186-D5FF94AE4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6EE568-A4A3-4529-FE8F-A2BC4C11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859-3472-D847-BE3D-DF5E07480267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1445A7-B3E6-EF2F-ECD0-35F7C51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5D7C7B-FD40-6B10-9E12-E0B178D7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6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F5579-6B52-D31A-F823-419A6F64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FF1197-7A62-F71F-0A36-ADE89F50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859-3472-D847-BE3D-DF5E07480267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54F04-F0D3-6D95-3422-1E7A753A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752993-E7CF-BF5A-0BB4-265921FD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A6E5E5-D8DD-4F25-3611-17FC8501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859-3472-D847-BE3D-DF5E07480267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855C50-A942-B6C0-C8FD-16C60185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32C4E6-8B86-BDAE-95BC-E6F7D0A5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5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58BA8-82F9-43C2-C40C-DDFA8658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47F8D-116D-536A-4D68-4D46E551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CFF79-ADEB-15A9-85DA-541D29228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62816-FF40-4B91-5A5B-6B5F8A56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859-3472-D847-BE3D-DF5E07480267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33086-522D-2051-C75B-A464103F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FA1E9-78E5-01A1-EFAC-B6082199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1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C76C-EA67-EF60-3837-9304C5EA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3AADC9-3C7E-5BC5-99AB-D7AAE2D27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C7AA3-B45B-CC16-8ABC-83037DA9C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4CFDA-84E3-E8B0-796C-9AF20D53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859-3472-D847-BE3D-DF5E07480267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2A41B-F079-D506-9D94-3EF7DD0C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442D5-6E0E-1557-5C58-1568CFE5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2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4AB9DB-0640-B047-7DD4-2A79481F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78AEE-042B-0E0C-79D1-D3C5B6A4B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1BB15-FFC7-F830-A589-06DE26523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E859-3472-D847-BE3D-DF5E07480267}" type="datetimeFigureOut">
              <a:rPr lang="en-US" altLang="zh-CN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EAA29-DA0C-1D8E-7E31-34BB4C621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CD2F5-5D17-1ADD-6875-B74D6436D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079F-9F74-8942-9CBF-8445A1C168D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0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D7101F3-C03B-144E-2360-9602C66D1724}"/>
              </a:ext>
            </a:extLst>
          </p:cNvPr>
          <p:cNvSpPr/>
          <p:nvPr/>
        </p:nvSpPr>
        <p:spPr>
          <a:xfrm>
            <a:off x="5856514" y="2373992"/>
            <a:ext cx="478971" cy="447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1CA9C8E-3876-2990-A16A-DC8D673A0948}"/>
              </a:ext>
            </a:extLst>
          </p:cNvPr>
          <p:cNvSpPr/>
          <p:nvPr/>
        </p:nvSpPr>
        <p:spPr>
          <a:xfrm>
            <a:off x="3940629" y="4998356"/>
            <a:ext cx="478971" cy="447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A1CE880-8D8E-489A-238E-B45B944E9444}"/>
              </a:ext>
            </a:extLst>
          </p:cNvPr>
          <p:cNvSpPr/>
          <p:nvPr/>
        </p:nvSpPr>
        <p:spPr>
          <a:xfrm>
            <a:off x="7076621" y="4998356"/>
            <a:ext cx="478971" cy="447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5A35E7-47C3-98F0-DCF0-57B505689925}"/>
              </a:ext>
            </a:extLst>
          </p:cNvPr>
          <p:cNvSpPr/>
          <p:nvPr/>
        </p:nvSpPr>
        <p:spPr>
          <a:xfrm>
            <a:off x="8147050" y="4100648"/>
            <a:ext cx="478971" cy="447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CCD5B41-4263-B351-4B15-85724386745C}"/>
              </a:ext>
            </a:extLst>
          </p:cNvPr>
          <p:cNvSpPr/>
          <p:nvPr/>
        </p:nvSpPr>
        <p:spPr>
          <a:xfrm>
            <a:off x="5377543" y="4165600"/>
            <a:ext cx="478971" cy="447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D914027-59BF-EBED-2F54-F6905F83591B}"/>
              </a:ext>
            </a:extLst>
          </p:cNvPr>
          <p:cNvCxnSpPr>
            <a:cxnSpLocks/>
            <a:stCxn id="4" idx="3"/>
            <a:endCxn id="6" idx="4"/>
          </p:cNvCxnSpPr>
          <p:nvPr/>
        </p:nvCxnSpPr>
        <p:spPr>
          <a:xfrm flipH="1">
            <a:off x="4180115" y="2755719"/>
            <a:ext cx="1746543" cy="26898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4C50DB-D728-D138-9076-BB9121296EA6}"/>
              </a:ext>
            </a:extLst>
          </p:cNvPr>
          <p:cNvCxnSpPr>
            <a:cxnSpLocks/>
            <a:stCxn id="4" idx="5"/>
            <a:endCxn id="8" idx="5"/>
          </p:cNvCxnSpPr>
          <p:nvPr/>
        </p:nvCxnSpPr>
        <p:spPr>
          <a:xfrm>
            <a:off x="6265341" y="2755719"/>
            <a:ext cx="1220107" cy="26243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865770-A3DC-57B1-DA43-5441FCAC3BA9}"/>
              </a:ext>
            </a:extLst>
          </p:cNvPr>
          <p:cNvCxnSpPr>
            <a:cxnSpLocks/>
            <a:stCxn id="6" idx="5"/>
            <a:endCxn id="8" idx="3"/>
          </p:cNvCxnSpPr>
          <p:nvPr/>
        </p:nvCxnSpPr>
        <p:spPr>
          <a:xfrm>
            <a:off x="4349456" y="5380083"/>
            <a:ext cx="279730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4173816-4DD3-B8C6-6681-5F3AC2485710}"/>
              </a:ext>
            </a:extLst>
          </p:cNvPr>
          <p:cNvCxnSpPr>
            <a:cxnSpLocks/>
            <a:stCxn id="4" idx="5"/>
            <a:endCxn id="10" idx="5"/>
          </p:cNvCxnSpPr>
          <p:nvPr/>
        </p:nvCxnSpPr>
        <p:spPr>
          <a:xfrm>
            <a:off x="6265341" y="2755719"/>
            <a:ext cx="2290536" cy="17266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2509EF6-00E9-6987-A4B5-111829DEA00E}"/>
              </a:ext>
            </a:extLst>
          </p:cNvPr>
          <p:cNvCxnSpPr>
            <a:cxnSpLocks/>
            <a:stCxn id="10" idx="3"/>
            <a:endCxn id="8" idx="5"/>
          </p:cNvCxnSpPr>
          <p:nvPr/>
        </p:nvCxnSpPr>
        <p:spPr>
          <a:xfrm flipH="1">
            <a:off x="7485448" y="4482375"/>
            <a:ext cx="731746" cy="897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3548F5-2B14-85B2-6DA6-7847D9F1D8A4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5856514" y="4324259"/>
            <a:ext cx="2290536" cy="6495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5C21D3-79F6-E858-4DA6-EA6D8C6DA4C0}"/>
              </a:ext>
            </a:extLst>
          </p:cNvPr>
          <p:cNvCxnSpPr>
            <a:cxnSpLocks/>
            <a:stCxn id="12" idx="3"/>
            <a:endCxn id="6" idx="6"/>
          </p:cNvCxnSpPr>
          <p:nvPr/>
        </p:nvCxnSpPr>
        <p:spPr>
          <a:xfrm flipH="1">
            <a:off x="4419600" y="4547327"/>
            <a:ext cx="1028087" cy="6746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A19BCCE-DADE-F096-3AC6-92D676E0C989}"/>
              </a:ext>
            </a:extLst>
          </p:cNvPr>
          <p:cNvCxnSpPr>
            <a:cxnSpLocks/>
            <a:stCxn id="12" idx="7"/>
            <a:endCxn id="4" idx="4"/>
          </p:cNvCxnSpPr>
          <p:nvPr/>
        </p:nvCxnSpPr>
        <p:spPr>
          <a:xfrm flipV="1">
            <a:off x="5786370" y="2821213"/>
            <a:ext cx="309630" cy="140988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6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A65024A-1C36-FA55-DEA3-C517B0D264F1}"/>
              </a:ext>
            </a:extLst>
          </p:cNvPr>
          <p:cNvSpPr/>
          <p:nvPr/>
        </p:nvSpPr>
        <p:spPr>
          <a:xfrm>
            <a:off x="3004458" y="2213021"/>
            <a:ext cx="561169" cy="51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6B7C167-B022-2584-639A-C966A10AE9C5}"/>
              </a:ext>
            </a:extLst>
          </p:cNvPr>
          <p:cNvSpPr/>
          <p:nvPr/>
        </p:nvSpPr>
        <p:spPr>
          <a:xfrm>
            <a:off x="3004458" y="5311228"/>
            <a:ext cx="561169" cy="51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E488211-AC77-D395-12A6-A2A3F9AD8236}"/>
              </a:ext>
            </a:extLst>
          </p:cNvPr>
          <p:cNvSpPr/>
          <p:nvPr/>
        </p:nvSpPr>
        <p:spPr>
          <a:xfrm>
            <a:off x="6350149" y="2213021"/>
            <a:ext cx="561169" cy="51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000BC6A-E40D-3BC3-4049-BEC5145A2280}"/>
              </a:ext>
            </a:extLst>
          </p:cNvPr>
          <p:cNvSpPr/>
          <p:nvPr/>
        </p:nvSpPr>
        <p:spPr>
          <a:xfrm>
            <a:off x="6350149" y="5311228"/>
            <a:ext cx="561169" cy="51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081F51-81BB-22A7-9F1D-24B3F500C20E}"/>
              </a:ext>
            </a:extLst>
          </p:cNvPr>
          <p:cNvSpPr/>
          <p:nvPr/>
        </p:nvSpPr>
        <p:spPr>
          <a:xfrm>
            <a:off x="4270755" y="1226641"/>
            <a:ext cx="561169" cy="51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D06AF8-A68D-7BAB-E924-F00256B0F204}"/>
              </a:ext>
            </a:extLst>
          </p:cNvPr>
          <p:cNvSpPr/>
          <p:nvPr/>
        </p:nvSpPr>
        <p:spPr>
          <a:xfrm>
            <a:off x="7526045" y="1220866"/>
            <a:ext cx="561169" cy="51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FE2AC0B-FB64-E792-1808-8FA0A5FC5AED}"/>
              </a:ext>
            </a:extLst>
          </p:cNvPr>
          <p:cNvSpPr/>
          <p:nvPr/>
        </p:nvSpPr>
        <p:spPr>
          <a:xfrm>
            <a:off x="4270755" y="4319073"/>
            <a:ext cx="561169" cy="51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192AA0C-F3DF-699F-B60B-7510490C9435}"/>
              </a:ext>
            </a:extLst>
          </p:cNvPr>
          <p:cNvSpPr/>
          <p:nvPr/>
        </p:nvSpPr>
        <p:spPr>
          <a:xfrm>
            <a:off x="7536517" y="4279299"/>
            <a:ext cx="561169" cy="51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AE5D6C9-E4F1-F39D-70AB-4F81B1573EE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285043" y="2732537"/>
            <a:ext cx="0" cy="257869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7EB2A0-B2C1-E69F-4400-A900BCF996E3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65627" y="2472779"/>
            <a:ext cx="278452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E6C3CC-9E18-DD7C-CD0D-4568017E7C95}"/>
              </a:ext>
            </a:extLst>
          </p:cNvPr>
          <p:cNvCxnSpPr>
            <a:cxnSpLocks/>
          </p:cNvCxnSpPr>
          <p:nvPr/>
        </p:nvCxnSpPr>
        <p:spPr>
          <a:xfrm>
            <a:off x="6630733" y="2732537"/>
            <a:ext cx="0" cy="257869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8E6A8E-88E6-89DF-6643-FB300B4F7812}"/>
              </a:ext>
            </a:extLst>
          </p:cNvPr>
          <p:cNvCxnSpPr>
            <a:cxnSpLocks/>
          </p:cNvCxnSpPr>
          <p:nvPr/>
        </p:nvCxnSpPr>
        <p:spPr>
          <a:xfrm>
            <a:off x="3565627" y="5627822"/>
            <a:ext cx="278452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361F634-A475-7FC0-2A7A-0D9FA7750536}"/>
              </a:ext>
            </a:extLst>
          </p:cNvPr>
          <p:cNvCxnSpPr>
            <a:cxnSpLocks/>
            <a:stCxn id="6" idx="7"/>
            <a:endCxn id="16" idx="3"/>
          </p:cNvCxnSpPr>
          <p:nvPr/>
        </p:nvCxnSpPr>
        <p:spPr>
          <a:xfrm flipV="1">
            <a:off x="3483446" y="4762508"/>
            <a:ext cx="869490" cy="62480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8E5616-A927-40A6-5006-DCC45E3D6121}"/>
              </a:ext>
            </a:extLst>
          </p:cNvPr>
          <p:cNvCxnSpPr>
            <a:cxnSpLocks/>
          </p:cNvCxnSpPr>
          <p:nvPr/>
        </p:nvCxnSpPr>
        <p:spPr>
          <a:xfrm flipV="1">
            <a:off x="3455566" y="1665457"/>
            <a:ext cx="869490" cy="6248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8504E32-9D51-601D-EF13-1AA8C56248C2}"/>
              </a:ext>
            </a:extLst>
          </p:cNvPr>
          <p:cNvCxnSpPr>
            <a:cxnSpLocks/>
          </p:cNvCxnSpPr>
          <p:nvPr/>
        </p:nvCxnSpPr>
        <p:spPr>
          <a:xfrm flipV="1">
            <a:off x="6809251" y="4761352"/>
            <a:ext cx="869490" cy="6248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6F54087-914C-4797-3D3A-86170D95244F}"/>
              </a:ext>
            </a:extLst>
          </p:cNvPr>
          <p:cNvCxnSpPr>
            <a:cxnSpLocks/>
          </p:cNvCxnSpPr>
          <p:nvPr/>
        </p:nvCxnSpPr>
        <p:spPr>
          <a:xfrm flipV="1">
            <a:off x="6809251" y="1625683"/>
            <a:ext cx="869490" cy="6248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25970F-332A-66E9-66BD-F246067A25AD}"/>
              </a:ext>
            </a:extLst>
          </p:cNvPr>
          <p:cNvCxnSpPr>
            <a:cxnSpLocks/>
          </p:cNvCxnSpPr>
          <p:nvPr/>
        </p:nvCxnSpPr>
        <p:spPr>
          <a:xfrm>
            <a:off x="7793245" y="1740382"/>
            <a:ext cx="0" cy="257869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4241344-36A4-1823-83FB-D07D2E0F62F2}"/>
              </a:ext>
            </a:extLst>
          </p:cNvPr>
          <p:cNvCxnSpPr>
            <a:cxnSpLocks/>
          </p:cNvCxnSpPr>
          <p:nvPr/>
        </p:nvCxnSpPr>
        <p:spPr>
          <a:xfrm>
            <a:off x="4831924" y="1568358"/>
            <a:ext cx="278452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38C7636-EA74-66EA-B89D-1A18AD4134E9}"/>
              </a:ext>
            </a:extLst>
          </p:cNvPr>
          <p:cNvCxnSpPr>
            <a:cxnSpLocks/>
          </p:cNvCxnSpPr>
          <p:nvPr/>
        </p:nvCxnSpPr>
        <p:spPr>
          <a:xfrm>
            <a:off x="4703739" y="4539057"/>
            <a:ext cx="27845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782DF4B-5C22-8F0E-0837-EC64F1CA9752}"/>
              </a:ext>
            </a:extLst>
          </p:cNvPr>
          <p:cNvCxnSpPr>
            <a:cxnSpLocks/>
          </p:cNvCxnSpPr>
          <p:nvPr/>
        </p:nvCxnSpPr>
        <p:spPr>
          <a:xfrm>
            <a:off x="4551339" y="1740382"/>
            <a:ext cx="0" cy="257869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6DFBC06-40FC-CDB1-22CD-C4EA93BD5CF1}"/>
              </a:ext>
            </a:extLst>
          </p:cNvPr>
          <p:cNvCxnSpPr>
            <a:cxnSpLocks/>
            <a:stCxn id="14" idx="3"/>
            <a:endCxn id="6" idx="7"/>
          </p:cNvCxnSpPr>
          <p:nvPr/>
        </p:nvCxnSpPr>
        <p:spPr>
          <a:xfrm flipH="1">
            <a:off x="3483446" y="1664301"/>
            <a:ext cx="4124780" cy="3723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DED0685-4F51-7227-49A0-41BE025F4BE1}"/>
              </a:ext>
            </a:extLst>
          </p:cNvPr>
          <p:cNvCxnSpPr>
            <a:cxnSpLocks/>
            <a:stCxn id="4" idx="5"/>
            <a:endCxn id="18" idx="2"/>
          </p:cNvCxnSpPr>
          <p:nvPr/>
        </p:nvCxnSpPr>
        <p:spPr>
          <a:xfrm>
            <a:off x="3483446" y="2656456"/>
            <a:ext cx="4053071" cy="188260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8A671A-5B4A-5770-FEA8-426B884102F5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>
            <a:off x="4551340" y="1746157"/>
            <a:ext cx="1880990" cy="364115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1602BFE2-6442-B2C3-BD2A-F848EC11044C}"/>
              </a:ext>
            </a:extLst>
          </p:cNvPr>
          <p:cNvSpPr/>
          <p:nvPr/>
        </p:nvSpPr>
        <p:spPr>
          <a:xfrm>
            <a:off x="5229396" y="3306975"/>
            <a:ext cx="561169" cy="519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2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D93ECE1-C34E-1DBD-0BA8-D9878729F2FB}"/>
              </a:ext>
            </a:extLst>
          </p:cNvPr>
          <p:cNvSpPr/>
          <p:nvPr/>
        </p:nvSpPr>
        <p:spPr>
          <a:xfrm>
            <a:off x="1832992" y="881316"/>
            <a:ext cx="1632293" cy="8854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0E5A049-657A-E9E0-8162-04B95FB1D62B}"/>
              </a:ext>
            </a:extLst>
          </p:cNvPr>
          <p:cNvSpPr/>
          <p:nvPr/>
        </p:nvSpPr>
        <p:spPr>
          <a:xfrm>
            <a:off x="1097496" y="2735515"/>
            <a:ext cx="1105897" cy="8854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B6BF76C-A128-C327-A8BD-5F660E4DEA58}"/>
              </a:ext>
            </a:extLst>
          </p:cNvPr>
          <p:cNvSpPr/>
          <p:nvPr/>
        </p:nvSpPr>
        <p:spPr>
          <a:xfrm>
            <a:off x="834299" y="4589715"/>
            <a:ext cx="1632293" cy="8854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明明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8FD90C-6C35-48A8-D12F-D77B50316CDC}"/>
              </a:ext>
            </a:extLst>
          </p:cNvPr>
          <p:cNvSpPr/>
          <p:nvPr/>
        </p:nvSpPr>
        <p:spPr>
          <a:xfrm>
            <a:off x="2869855" y="4589715"/>
            <a:ext cx="1632293" cy="8854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825B7A0-85FC-7283-32C2-9928AA6C8F77}"/>
              </a:ext>
            </a:extLst>
          </p:cNvPr>
          <p:cNvSpPr/>
          <p:nvPr/>
        </p:nvSpPr>
        <p:spPr>
          <a:xfrm>
            <a:off x="3133052" y="2665665"/>
            <a:ext cx="1105897" cy="8854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9C0768D-76F0-98DD-7DAF-D9A3CBE4686A}"/>
              </a:ext>
            </a:extLst>
          </p:cNvPr>
          <p:cNvCxnSpPr>
            <a:cxnSpLocks/>
          </p:cNvCxnSpPr>
          <p:nvPr/>
        </p:nvCxnSpPr>
        <p:spPr>
          <a:xfrm flipH="1">
            <a:off x="1650444" y="1766786"/>
            <a:ext cx="998694" cy="96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954BE7F-BDA3-A45B-D30A-5416E49BF852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>
            <a:off x="2649139" y="1766786"/>
            <a:ext cx="1036862" cy="8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CDEBDEA-DBE2-7BBD-C4E6-DB7B2BCF01CA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1650445" y="3620986"/>
            <a:ext cx="1" cy="96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5F405DB-03D6-A3DB-5E81-0C9ABFEC71CD}"/>
              </a:ext>
            </a:extLst>
          </p:cNvPr>
          <p:cNvCxnSpPr>
            <a:cxnSpLocks/>
            <a:stCxn id="20" idx="4"/>
            <a:endCxn id="40" idx="1"/>
          </p:cNvCxnSpPr>
          <p:nvPr/>
        </p:nvCxnSpPr>
        <p:spPr>
          <a:xfrm>
            <a:off x="3686001" y="3551136"/>
            <a:ext cx="1458454" cy="116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53B7513D-66AA-E130-DD3F-0A92ADDD7209}"/>
              </a:ext>
            </a:extLst>
          </p:cNvPr>
          <p:cNvSpPr/>
          <p:nvPr/>
        </p:nvSpPr>
        <p:spPr>
          <a:xfrm>
            <a:off x="5961587" y="881316"/>
            <a:ext cx="1632293" cy="8854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47069EA-CA79-44A9-A735-65C9FD72307B}"/>
              </a:ext>
            </a:extLst>
          </p:cNvPr>
          <p:cNvSpPr/>
          <p:nvPr/>
        </p:nvSpPr>
        <p:spPr>
          <a:xfrm>
            <a:off x="4905411" y="4589715"/>
            <a:ext cx="1632293" cy="8854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045F6FD-80A3-EFBB-972D-F8314F6F83C3}"/>
              </a:ext>
            </a:extLst>
          </p:cNvPr>
          <p:cNvSpPr/>
          <p:nvPr/>
        </p:nvSpPr>
        <p:spPr>
          <a:xfrm>
            <a:off x="6940054" y="4542682"/>
            <a:ext cx="1632293" cy="8854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暗暗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1FE13A6-48EE-ACCB-BE85-314E2C14E527}"/>
              </a:ext>
            </a:extLst>
          </p:cNvPr>
          <p:cNvSpPr/>
          <p:nvPr/>
        </p:nvSpPr>
        <p:spPr>
          <a:xfrm>
            <a:off x="7203251" y="2665664"/>
            <a:ext cx="1105897" cy="8854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2C14057-7A52-C5C6-E458-F52822A24EB6}"/>
              </a:ext>
            </a:extLst>
          </p:cNvPr>
          <p:cNvSpPr/>
          <p:nvPr/>
        </p:nvSpPr>
        <p:spPr>
          <a:xfrm>
            <a:off x="5167694" y="2665663"/>
            <a:ext cx="1105897" cy="8854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1FD5698-0BB6-DF49-CE68-CB579FA15699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5720643" y="1766786"/>
            <a:ext cx="1057091" cy="89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8F555F-6D18-A1F8-8DA5-A27E90ACCC51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6777734" y="1766786"/>
            <a:ext cx="978466" cy="89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D65CB2F-685B-DED0-252C-AD9ED8258701}"/>
              </a:ext>
            </a:extLst>
          </p:cNvPr>
          <p:cNvCxnSpPr>
            <a:cxnSpLocks/>
            <a:stCxn id="46" idx="4"/>
            <a:endCxn id="40" idx="0"/>
          </p:cNvCxnSpPr>
          <p:nvPr/>
        </p:nvCxnSpPr>
        <p:spPr>
          <a:xfrm>
            <a:off x="5720643" y="3551134"/>
            <a:ext cx="915" cy="103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6FB8467-64C2-BFED-AA98-6FC9EE52DFD8}"/>
              </a:ext>
            </a:extLst>
          </p:cNvPr>
          <p:cNvCxnSpPr>
            <a:cxnSpLocks/>
            <a:stCxn id="44" idx="4"/>
            <a:endCxn id="42" idx="0"/>
          </p:cNvCxnSpPr>
          <p:nvPr/>
        </p:nvCxnSpPr>
        <p:spPr>
          <a:xfrm>
            <a:off x="7756200" y="3551135"/>
            <a:ext cx="1" cy="9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4ABB764-B11A-B04F-0247-F11EAACBAAF0}"/>
              </a:ext>
            </a:extLst>
          </p:cNvPr>
          <p:cNvCxnSpPr>
            <a:cxnSpLocks/>
            <a:stCxn id="10" idx="4"/>
            <a:endCxn id="18" idx="1"/>
          </p:cNvCxnSpPr>
          <p:nvPr/>
        </p:nvCxnSpPr>
        <p:spPr>
          <a:xfrm>
            <a:off x="1650445" y="3620986"/>
            <a:ext cx="1458454" cy="109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3CA337A-A859-017C-9511-22FF4405BF3D}"/>
              </a:ext>
            </a:extLst>
          </p:cNvPr>
          <p:cNvCxnSpPr>
            <a:cxnSpLocks/>
            <a:stCxn id="20" idx="4"/>
            <a:endCxn id="42" idx="1"/>
          </p:cNvCxnSpPr>
          <p:nvPr/>
        </p:nvCxnSpPr>
        <p:spPr>
          <a:xfrm>
            <a:off x="3686001" y="3551136"/>
            <a:ext cx="3493097" cy="112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863DAF7-475B-7130-163E-679450F783B7}"/>
              </a:ext>
            </a:extLst>
          </p:cNvPr>
          <p:cNvCxnSpPr>
            <a:cxnSpLocks/>
            <a:stCxn id="46" idx="4"/>
            <a:endCxn id="16" idx="7"/>
          </p:cNvCxnSpPr>
          <p:nvPr/>
        </p:nvCxnSpPr>
        <p:spPr>
          <a:xfrm flipH="1">
            <a:off x="2227548" y="3551134"/>
            <a:ext cx="3493095" cy="116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7B4209-9EB5-F980-0B25-1970D8833718}"/>
              </a:ext>
            </a:extLst>
          </p:cNvPr>
          <p:cNvCxnSpPr>
            <a:cxnSpLocks/>
            <a:stCxn id="44" idx="4"/>
            <a:endCxn id="18" idx="7"/>
          </p:cNvCxnSpPr>
          <p:nvPr/>
        </p:nvCxnSpPr>
        <p:spPr>
          <a:xfrm flipH="1">
            <a:off x="4263104" y="3551135"/>
            <a:ext cx="3493096" cy="116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8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11C4F1-9BAA-2E99-F48A-F59E2457BF3B}"/>
              </a:ext>
            </a:extLst>
          </p:cNvPr>
          <p:cNvSpPr/>
          <p:nvPr/>
        </p:nvSpPr>
        <p:spPr>
          <a:xfrm>
            <a:off x="1438260" y="1885578"/>
            <a:ext cx="2090526" cy="4548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前馈网络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4A4EBA-42A5-5F3A-C66A-FCF6A4272810}"/>
              </a:ext>
            </a:extLst>
          </p:cNvPr>
          <p:cNvSpPr/>
          <p:nvPr/>
        </p:nvSpPr>
        <p:spPr>
          <a:xfrm>
            <a:off x="1438260" y="2721429"/>
            <a:ext cx="2090526" cy="4548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93FAE5F-BC91-5E91-0409-3C6D6114EDD4}"/>
              </a:ext>
            </a:extLst>
          </p:cNvPr>
          <p:cNvSpPr/>
          <p:nvPr/>
        </p:nvSpPr>
        <p:spPr>
          <a:xfrm>
            <a:off x="1438260" y="3557280"/>
            <a:ext cx="2090526" cy="454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输入编码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BA282AC-66A6-7917-FA6C-78C15EC6FB35}"/>
              </a:ext>
            </a:extLst>
          </p:cNvPr>
          <p:cNvSpPr/>
          <p:nvPr/>
        </p:nvSpPr>
        <p:spPr>
          <a:xfrm>
            <a:off x="4153339" y="1046470"/>
            <a:ext cx="2090526" cy="4548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前馈网络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D8CE78-7029-64A4-8674-3DE9A35C0059}"/>
              </a:ext>
            </a:extLst>
          </p:cNvPr>
          <p:cNvSpPr/>
          <p:nvPr/>
        </p:nvSpPr>
        <p:spPr>
          <a:xfrm>
            <a:off x="4153339" y="1885577"/>
            <a:ext cx="2090526" cy="4548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6620E6-679C-6B39-DDC6-6B3EE4DC8B00}"/>
              </a:ext>
            </a:extLst>
          </p:cNvPr>
          <p:cNvSpPr/>
          <p:nvPr/>
        </p:nvSpPr>
        <p:spPr>
          <a:xfrm>
            <a:off x="4153339" y="2721428"/>
            <a:ext cx="2090526" cy="4548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多头注意力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1290DBF-E4FB-919B-FF89-A40CF1E7DF9F}"/>
              </a:ext>
            </a:extLst>
          </p:cNvPr>
          <p:cNvSpPr/>
          <p:nvPr/>
        </p:nvSpPr>
        <p:spPr>
          <a:xfrm>
            <a:off x="4153339" y="3557279"/>
            <a:ext cx="2090526" cy="45485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合并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C6BFBD-26FC-1AA5-C79D-03B7AD5B6A74}"/>
              </a:ext>
            </a:extLst>
          </p:cNvPr>
          <p:cNvSpPr/>
          <p:nvPr/>
        </p:nvSpPr>
        <p:spPr>
          <a:xfrm>
            <a:off x="4153339" y="4393130"/>
            <a:ext cx="2090526" cy="454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坐标编码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CE5996E-2A27-968B-2D6A-1F764A86C82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483523" y="2340429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3689724-78C7-D9E6-01DB-2F94B49F2FE3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528786" y="2113003"/>
            <a:ext cx="6245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82D6D22-C561-6605-5D8F-E889A104A28E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528786" y="2113003"/>
            <a:ext cx="624553" cy="83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02ABD2-408C-5194-F973-0981DC8B33A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5198602" y="1501321"/>
            <a:ext cx="0" cy="38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760704B-19EE-5297-4AFA-81D19C7E47E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528786" y="2948854"/>
            <a:ext cx="6245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FD31C13-ED76-7F62-D733-9FBFA340B38A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 flipV="1">
            <a:off x="3528786" y="2948855"/>
            <a:ext cx="624553" cy="83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7F9CD99-29CF-31C2-3548-BD4312EDD88C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V="1">
            <a:off x="5198602" y="3176279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9B03AEE-DB78-CA8B-AD53-8BE14542F9FB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198602" y="401213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3C3BF58-B1A6-C25F-7182-C2178AE14EE5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3528786" y="3784705"/>
            <a:ext cx="6245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BA9A78-C876-5377-A4D5-5A6299AC111E}"/>
              </a:ext>
            </a:extLst>
          </p:cNvPr>
          <p:cNvSpPr/>
          <p:nvPr/>
        </p:nvSpPr>
        <p:spPr>
          <a:xfrm>
            <a:off x="1447241" y="2208747"/>
            <a:ext cx="659193" cy="652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729BD0-13FC-BCBC-6819-FDCA48184572}"/>
              </a:ext>
            </a:extLst>
          </p:cNvPr>
          <p:cNvSpPr/>
          <p:nvPr/>
        </p:nvSpPr>
        <p:spPr>
          <a:xfrm>
            <a:off x="1447241" y="2861199"/>
            <a:ext cx="659193" cy="652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57DA72-654B-230F-C762-9A70AA874185}"/>
              </a:ext>
            </a:extLst>
          </p:cNvPr>
          <p:cNvSpPr/>
          <p:nvPr/>
        </p:nvSpPr>
        <p:spPr>
          <a:xfrm>
            <a:off x="1447241" y="3513651"/>
            <a:ext cx="659193" cy="652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4C13B9-EB2A-F168-7CA6-10A1AA418E8E}"/>
              </a:ext>
            </a:extLst>
          </p:cNvPr>
          <p:cNvSpPr/>
          <p:nvPr/>
        </p:nvSpPr>
        <p:spPr>
          <a:xfrm>
            <a:off x="1447241" y="4166103"/>
            <a:ext cx="659193" cy="652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AE92E9-F17B-C127-A28C-2BFB92D64385}"/>
              </a:ext>
            </a:extLst>
          </p:cNvPr>
          <p:cNvSpPr/>
          <p:nvPr/>
        </p:nvSpPr>
        <p:spPr>
          <a:xfrm>
            <a:off x="2106434" y="2208747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0DDD4D-44C4-4444-ED2F-84F8604ACDEE}"/>
              </a:ext>
            </a:extLst>
          </p:cNvPr>
          <p:cNvSpPr/>
          <p:nvPr/>
        </p:nvSpPr>
        <p:spPr>
          <a:xfrm>
            <a:off x="2106434" y="2861199"/>
            <a:ext cx="659193" cy="652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233E74-AE63-50DC-94A4-F7FA7A45986D}"/>
              </a:ext>
            </a:extLst>
          </p:cNvPr>
          <p:cNvSpPr/>
          <p:nvPr/>
        </p:nvSpPr>
        <p:spPr>
          <a:xfrm>
            <a:off x="2106434" y="3513651"/>
            <a:ext cx="659193" cy="652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303D4E-3ADB-D785-A1B4-FEDEF5B54E38}"/>
              </a:ext>
            </a:extLst>
          </p:cNvPr>
          <p:cNvSpPr/>
          <p:nvPr/>
        </p:nvSpPr>
        <p:spPr>
          <a:xfrm>
            <a:off x="2106433" y="4166103"/>
            <a:ext cx="659193" cy="652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4B24CB-6604-B6D2-95B9-3682BEF0C5CB}"/>
              </a:ext>
            </a:extLst>
          </p:cNvPr>
          <p:cNvSpPr/>
          <p:nvPr/>
        </p:nvSpPr>
        <p:spPr>
          <a:xfrm>
            <a:off x="2765627" y="2208747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71A1C0-8661-3718-0ADE-8A78C1D35854}"/>
              </a:ext>
            </a:extLst>
          </p:cNvPr>
          <p:cNvSpPr/>
          <p:nvPr/>
        </p:nvSpPr>
        <p:spPr>
          <a:xfrm>
            <a:off x="2765627" y="2861199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C1EB71-5253-56EE-CC47-4F854ED6BF77}"/>
              </a:ext>
            </a:extLst>
          </p:cNvPr>
          <p:cNvSpPr/>
          <p:nvPr/>
        </p:nvSpPr>
        <p:spPr>
          <a:xfrm>
            <a:off x="2765626" y="3513651"/>
            <a:ext cx="659193" cy="652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9B4B01B-86DF-0831-AD4E-A050295D63DB}"/>
              </a:ext>
            </a:extLst>
          </p:cNvPr>
          <p:cNvSpPr/>
          <p:nvPr/>
        </p:nvSpPr>
        <p:spPr>
          <a:xfrm>
            <a:off x="2765626" y="4166103"/>
            <a:ext cx="659193" cy="652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BF57F6E-B831-1A1F-7342-B16237F38F6F}"/>
              </a:ext>
            </a:extLst>
          </p:cNvPr>
          <p:cNvSpPr/>
          <p:nvPr/>
        </p:nvSpPr>
        <p:spPr>
          <a:xfrm>
            <a:off x="3424820" y="2208747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8BC2C46-D067-4DF7-772D-74DD89089B04}"/>
              </a:ext>
            </a:extLst>
          </p:cNvPr>
          <p:cNvSpPr/>
          <p:nvPr/>
        </p:nvSpPr>
        <p:spPr>
          <a:xfrm>
            <a:off x="3424819" y="2861199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537C84-08D1-69BC-4349-1BD46F27437E}"/>
              </a:ext>
            </a:extLst>
          </p:cNvPr>
          <p:cNvSpPr/>
          <p:nvPr/>
        </p:nvSpPr>
        <p:spPr>
          <a:xfrm>
            <a:off x="3424818" y="3513651"/>
            <a:ext cx="659193" cy="652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12A636-FB2A-DA46-756A-F77EE10C9127}"/>
              </a:ext>
            </a:extLst>
          </p:cNvPr>
          <p:cNvSpPr/>
          <p:nvPr/>
        </p:nvSpPr>
        <p:spPr>
          <a:xfrm>
            <a:off x="3424817" y="4166103"/>
            <a:ext cx="659193" cy="652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CE8E774-AA8D-54B9-ED1C-3DB0DC62C5AE}"/>
              </a:ext>
            </a:extLst>
          </p:cNvPr>
          <p:cNvSpPr/>
          <p:nvPr/>
        </p:nvSpPr>
        <p:spPr>
          <a:xfrm>
            <a:off x="4084010" y="2208747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5E75F66-7B3C-ABFA-1874-4259C7446252}"/>
              </a:ext>
            </a:extLst>
          </p:cNvPr>
          <p:cNvSpPr/>
          <p:nvPr/>
        </p:nvSpPr>
        <p:spPr>
          <a:xfrm>
            <a:off x="4084008" y="2861199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B616CDB-093F-2C23-A2AD-040B935F1FDA}"/>
              </a:ext>
            </a:extLst>
          </p:cNvPr>
          <p:cNvSpPr/>
          <p:nvPr/>
        </p:nvSpPr>
        <p:spPr>
          <a:xfrm>
            <a:off x="4084007" y="3513651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81D44C7-67D2-9C01-E62A-5D202BCF4C1E}"/>
              </a:ext>
            </a:extLst>
          </p:cNvPr>
          <p:cNvSpPr/>
          <p:nvPr/>
        </p:nvSpPr>
        <p:spPr>
          <a:xfrm>
            <a:off x="4084004" y="4166103"/>
            <a:ext cx="659193" cy="652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F8145A5-9DED-B284-C0B4-DF04B2B16FFC}"/>
              </a:ext>
            </a:extLst>
          </p:cNvPr>
          <p:cNvSpPr/>
          <p:nvPr/>
        </p:nvSpPr>
        <p:spPr>
          <a:xfrm>
            <a:off x="4743197" y="2208747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56A9438-40DC-CF65-7BD3-A84BC5995DCC}"/>
              </a:ext>
            </a:extLst>
          </p:cNvPr>
          <p:cNvSpPr/>
          <p:nvPr/>
        </p:nvSpPr>
        <p:spPr>
          <a:xfrm>
            <a:off x="4743196" y="2861199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A8C550-0C99-74D4-11D3-2661CD19C11D}"/>
              </a:ext>
            </a:extLst>
          </p:cNvPr>
          <p:cNvSpPr/>
          <p:nvPr/>
        </p:nvSpPr>
        <p:spPr>
          <a:xfrm>
            <a:off x="4743195" y="3513651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978424E-637C-4DC8-B5DE-CC58A0D1C65D}"/>
              </a:ext>
            </a:extLst>
          </p:cNvPr>
          <p:cNvSpPr/>
          <p:nvPr/>
        </p:nvSpPr>
        <p:spPr>
          <a:xfrm>
            <a:off x="4743194" y="4166103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45F3D8-6F72-74EF-43FE-1A60DAA90FCF}"/>
              </a:ext>
            </a:extLst>
          </p:cNvPr>
          <p:cNvSpPr/>
          <p:nvPr/>
        </p:nvSpPr>
        <p:spPr>
          <a:xfrm>
            <a:off x="1447241" y="1074890"/>
            <a:ext cx="659193" cy="652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4F31FB6-4E72-2CF4-97D8-BE72148E90A1}"/>
              </a:ext>
            </a:extLst>
          </p:cNvPr>
          <p:cNvSpPr/>
          <p:nvPr/>
        </p:nvSpPr>
        <p:spPr>
          <a:xfrm>
            <a:off x="2106432" y="1074890"/>
            <a:ext cx="659193" cy="652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88778B1-2FC3-566B-86DE-490E42C83667}"/>
              </a:ext>
            </a:extLst>
          </p:cNvPr>
          <p:cNvSpPr/>
          <p:nvPr/>
        </p:nvSpPr>
        <p:spPr>
          <a:xfrm>
            <a:off x="2765625" y="1074890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93A4A53-9AB5-5523-25D9-D4FB044F8D1A}"/>
              </a:ext>
            </a:extLst>
          </p:cNvPr>
          <p:cNvSpPr/>
          <p:nvPr/>
        </p:nvSpPr>
        <p:spPr>
          <a:xfrm>
            <a:off x="3424811" y="1074890"/>
            <a:ext cx="659193" cy="652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AFBEB11-325E-C3C3-9E8D-4C65B2872F09}"/>
              </a:ext>
            </a:extLst>
          </p:cNvPr>
          <p:cNvSpPr/>
          <p:nvPr/>
        </p:nvSpPr>
        <p:spPr>
          <a:xfrm>
            <a:off x="4084004" y="1076928"/>
            <a:ext cx="659193" cy="652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DFF5EF3-2D3B-1941-FC9D-531512441604}"/>
              </a:ext>
            </a:extLst>
          </p:cNvPr>
          <p:cNvSpPr/>
          <p:nvPr/>
        </p:nvSpPr>
        <p:spPr>
          <a:xfrm>
            <a:off x="4743193" y="1074890"/>
            <a:ext cx="659193" cy="652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E7EA3FB-FE84-3226-AC3C-4240DD01EDAC}"/>
              </a:ext>
            </a:extLst>
          </p:cNvPr>
          <p:cNvCxnSpPr>
            <a:cxnSpLocks/>
            <a:stCxn id="4" idx="0"/>
            <a:endCxn id="52" idx="2"/>
          </p:cNvCxnSpPr>
          <p:nvPr/>
        </p:nvCxnSpPr>
        <p:spPr>
          <a:xfrm flipV="1">
            <a:off x="1776838" y="1727342"/>
            <a:ext cx="0" cy="48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065B262-44EF-144A-8B93-389A360BEBB3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H="1" flipV="1">
            <a:off x="2436029" y="1727342"/>
            <a:ext cx="2" cy="113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10027C4-865B-3E0F-18E4-ACBA1EE95AD4}"/>
              </a:ext>
            </a:extLst>
          </p:cNvPr>
          <p:cNvCxnSpPr>
            <a:cxnSpLocks/>
            <a:stCxn id="32" idx="0"/>
            <a:endCxn id="58" idx="2"/>
          </p:cNvCxnSpPr>
          <p:nvPr/>
        </p:nvCxnSpPr>
        <p:spPr>
          <a:xfrm flipH="1" flipV="1">
            <a:off x="3754408" y="1727342"/>
            <a:ext cx="7" cy="178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711D940-7A70-8841-D6F1-2A39BBB987B9}"/>
              </a:ext>
            </a:extLst>
          </p:cNvPr>
          <p:cNvCxnSpPr>
            <a:cxnSpLocks/>
            <a:stCxn id="42" idx="0"/>
            <a:endCxn id="60" idx="2"/>
          </p:cNvCxnSpPr>
          <p:nvPr/>
        </p:nvCxnSpPr>
        <p:spPr>
          <a:xfrm flipV="1">
            <a:off x="4413601" y="1729380"/>
            <a:ext cx="0" cy="243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8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未知用户</cp:lastModifiedBy>
  <cp:revision>1</cp:revision>
  <dcterms:created xsi:type="dcterms:W3CDTF">2022-09-09T07:18:30Z</dcterms:created>
  <dcterms:modified xsi:type="dcterms:W3CDTF">2022-09-09T08:03:58Z</dcterms:modified>
</cp:coreProperties>
</file>