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8317-FC81-BBBD-8ED1-0A039DCD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548B9-01AA-AAE9-D1DE-357FE3E0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42766-BBC8-CE93-DDA4-51F8E664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11CF6-0725-B658-6EF8-F1327749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494C3-B4DF-294F-6286-A91DB03F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88193-FDB5-7ED2-FD2D-B4FBA88B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DC0EB-7169-83C1-2795-8EE4A70C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13E2F-90DE-6107-9C16-ABD53413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F5303-521C-F088-1520-BB1BE9E6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C7442-4AC3-E94F-97BC-D7A44C98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4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A10DF9-2B15-67CC-5CD1-5FA61076B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4172C-3C88-693E-6ECB-D30178D1D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380D8-7996-B6D2-DEC2-C1627549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D51A6-B31B-1FA2-7AE4-114DAC9D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CDFCA-8399-2601-1054-130DF961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7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0AE7-6294-9052-4C28-7843A08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34D3F-F7EE-C7C1-15F9-3D3CFBD3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AECC8-5699-A034-DF54-1B49714E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F5B91-5A65-8B70-154E-629D74D9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7F10B-27EE-255F-7922-D1F1752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6943C-BE99-A065-D213-7ECFCC10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800EB-6EA5-3D20-7604-90F4F041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FC920-2790-DE29-ECF8-909AD7B9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AD834-7DD0-4D55-D14F-D83CEF23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B8719-16C1-331E-B0FB-BCF47C19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1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F042A-8D63-36B3-B362-4C970E50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771AA-34A6-44A2-7339-69C2E33C3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C0582-C827-4658-CC43-F6A6E9CF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201EEB-69E8-EB3C-847A-CE4B0596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49537-E23D-5EB0-73FD-47A6C665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A3311-EF68-C829-E786-25572BD7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B6438-586E-028F-1DDA-D809BEA7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BD44-180F-7E93-1AE0-4A009AE8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AC5D6-51E3-B6E0-3BD4-0B4739423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AF2C8C-AFAD-8235-0C86-7B5489449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E6C8D0-B511-B5DB-9B14-7CF474506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28EF5-2EE7-B4A0-82AD-3B8A2D9E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FAB9B-458D-C081-9604-D2A8F5FF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D9D56-0E29-6496-27E1-7A6CDCC3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4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30A1E-E19F-AF55-C74B-C7D4B822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85EB3E-25FF-C3BB-0E7B-3EE0B8D4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B68481-7827-3A7E-8404-7E9F5302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B9456F-235C-CBE2-6BBC-45318089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8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E0FEA4-DA78-0ED4-3AD6-3F279CC4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CA1D4A-906E-80CB-1B5A-C4A3294B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E2695-AFE8-D920-6831-DFE111A4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C21BE-CBA0-6F93-0AE5-C3D5FC60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24642-C1F3-5DA4-28E9-3335725A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679D1C-4FBF-CDC6-A849-7CE516AF6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635CA-3DD2-37BE-D6FF-6D08C1BC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BD58D-A8FB-27FD-7B4B-0ABB61D0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188CE-3BF8-EBA0-67C1-421166A6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D33D7-1E42-2C33-8D83-9A99A9CA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B793D-9376-EEB0-E340-C4EDCCC6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D912C-9982-6B7A-6292-CE14D297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3AE0D-DCDC-A66E-139A-72FCC1A8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F4B83-6151-194F-8B98-155B83FD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C2543-984A-CEA3-BB6E-B3150A49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0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2FCDBF-75DF-BF44-38F0-A527EBBC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675B2-D199-8987-207D-B5DDA4C9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DE49B-09FE-2701-8289-29924F037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99C5-1B12-3D41-8420-ABAB6FF3BEE4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03264-2E69-DBBD-3282-9FCE7E6F4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A9D14-A946-5885-ACEB-9D5BFF10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E60D-89EE-9543-B62A-6B9F0F59E87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9254E83-DCE0-8119-C878-97F402115250}"/>
              </a:ext>
            </a:extLst>
          </p:cNvPr>
          <p:cNvSpPr/>
          <p:nvPr/>
        </p:nvSpPr>
        <p:spPr>
          <a:xfrm flipH="1">
            <a:off x="2326821" y="4041322"/>
            <a:ext cx="77105" cy="117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938AFC9-F438-4EDC-E16E-AC1E93D1B391}"/>
              </a:ext>
            </a:extLst>
          </p:cNvPr>
          <p:cNvSpPr/>
          <p:nvPr/>
        </p:nvSpPr>
        <p:spPr>
          <a:xfrm flipH="1">
            <a:off x="4674506" y="4041322"/>
            <a:ext cx="77105" cy="117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FBAC6D-8666-90C3-C9F3-555B3C410B2C}"/>
              </a:ext>
            </a:extLst>
          </p:cNvPr>
          <p:cNvSpPr/>
          <p:nvPr/>
        </p:nvSpPr>
        <p:spPr>
          <a:xfrm flipH="1">
            <a:off x="3055257" y="3370036"/>
            <a:ext cx="77105" cy="117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99379-1A5F-3B2D-C74F-957FAAA1606C}"/>
              </a:ext>
            </a:extLst>
          </p:cNvPr>
          <p:cNvSpPr/>
          <p:nvPr/>
        </p:nvSpPr>
        <p:spPr>
          <a:xfrm flipH="1">
            <a:off x="5613399" y="3370036"/>
            <a:ext cx="77105" cy="117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E3F058F-DC45-46A0-C427-CAA05C1AC7B7}"/>
              </a:ext>
            </a:extLst>
          </p:cNvPr>
          <p:cNvSpPr/>
          <p:nvPr/>
        </p:nvSpPr>
        <p:spPr>
          <a:xfrm flipH="1">
            <a:off x="3976006" y="823686"/>
            <a:ext cx="77105" cy="117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2E5D26-FFFA-174C-AD2E-A1D42B5BEAD3}"/>
              </a:ext>
            </a:extLst>
          </p:cNvPr>
          <p:cNvCxnSpPr>
            <a:cxnSpLocks/>
            <a:stCxn id="10" idx="3"/>
            <a:endCxn id="2" idx="4"/>
          </p:cNvCxnSpPr>
          <p:nvPr/>
        </p:nvCxnSpPr>
        <p:spPr>
          <a:xfrm flipH="1">
            <a:off x="2365373" y="924344"/>
            <a:ext cx="1676446" cy="32349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C5D47F-EE45-5AE0-CB75-7D1B9BC6B860}"/>
              </a:ext>
            </a:extLst>
          </p:cNvPr>
          <p:cNvCxnSpPr>
            <a:cxnSpLocks/>
            <a:stCxn id="10" idx="4"/>
            <a:endCxn id="8" idx="2"/>
          </p:cNvCxnSpPr>
          <p:nvPr/>
        </p:nvCxnSpPr>
        <p:spPr>
          <a:xfrm>
            <a:off x="4014558" y="941614"/>
            <a:ext cx="1675946" cy="24873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B521596-E389-DC59-DFF0-EDF0BD60CB50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4041819" y="924344"/>
            <a:ext cx="709792" cy="31759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E049F6-F52F-CD88-1960-FE15B8121340}"/>
              </a:ext>
            </a:extLst>
          </p:cNvPr>
          <p:cNvCxnSpPr>
            <a:cxnSpLocks/>
            <a:stCxn id="10" idx="4"/>
            <a:endCxn id="6" idx="3"/>
          </p:cNvCxnSpPr>
          <p:nvPr/>
        </p:nvCxnSpPr>
        <p:spPr>
          <a:xfrm flipH="1">
            <a:off x="3121070" y="941614"/>
            <a:ext cx="893488" cy="25290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72A62DE-EFB2-0E67-1AED-C0A7B5B525F6}"/>
              </a:ext>
            </a:extLst>
          </p:cNvPr>
          <p:cNvCxnSpPr>
            <a:cxnSpLocks/>
            <a:stCxn id="6" idx="4"/>
            <a:endCxn id="2" idx="2"/>
          </p:cNvCxnSpPr>
          <p:nvPr/>
        </p:nvCxnSpPr>
        <p:spPr>
          <a:xfrm flipH="1">
            <a:off x="2403926" y="3487964"/>
            <a:ext cx="689883" cy="61232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8D11B6-6E48-2B25-CF77-6ACF625D5B0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15529" y="4058592"/>
            <a:ext cx="2424790" cy="589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71315D1-C3BB-CCF2-C1F1-8C798A6DAB86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H="1">
            <a:off x="3093809" y="3470694"/>
            <a:ext cx="2585403" cy="172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19EC2AC-1756-2EEE-066F-42CC649F7263}"/>
              </a:ext>
            </a:extLst>
          </p:cNvPr>
          <p:cNvCxnSpPr>
            <a:cxnSpLocks/>
            <a:stCxn id="4" idx="5"/>
            <a:endCxn id="8" idx="4"/>
          </p:cNvCxnSpPr>
          <p:nvPr/>
        </p:nvCxnSpPr>
        <p:spPr>
          <a:xfrm flipV="1">
            <a:off x="4685798" y="3487964"/>
            <a:ext cx="966153" cy="6540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1C74F53-A381-F3C5-2A1B-CD741FAF5E17}"/>
              </a:ext>
            </a:extLst>
          </p:cNvPr>
          <p:cNvSpPr/>
          <p:nvPr/>
        </p:nvSpPr>
        <p:spPr>
          <a:xfrm>
            <a:off x="3202214" y="535216"/>
            <a:ext cx="2231571" cy="20501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A92A9A4-519F-1E69-8F00-D001DA3617EB}"/>
              </a:ext>
            </a:extLst>
          </p:cNvPr>
          <p:cNvSpPr/>
          <p:nvPr/>
        </p:nvSpPr>
        <p:spPr>
          <a:xfrm>
            <a:off x="2061028" y="2777672"/>
            <a:ext cx="1549400" cy="14949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322DD9-3270-7AAD-5B9A-508DEB64DDC3}"/>
              </a:ext>
            </a:extLst>
          </p:cNvPr>
          <p:cNvSpPr/>
          <p:nvPr/>
        </p:nvSpPr>
        <p:spPr>
          <a:xfrm>
            <a:off x="4980214" y="2777672"/>
            <a:ext cx="1549400" cy="149497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148665-19CE-2572-B3D4-68D9DEAC1165}"/>
              </a:ext>
            </a:extLst>
          </p:cNvPr>
          <p:cNvSpPr/>
          <p:nvPr/>
        </p:nvSpPr>
        <p:spPr>
          <a:xfrm>
            <a:off x="7601857" y="2777671"/>
            <a:ext cx="1549400" cy="14949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D214A6E-4CDE-33F4-F2FA-6135A1823B29}"/>
              </a:ext>
            </a:extLst>
          </p:cNvPr>
          <p:cNvSpPr/>
          <p:nvPr/>
        </p:nvSpPr>
        <p:spPr>
          <a:xfrm>
            <a:off x="10130972" y="2777670"/>
            <a:ext cx="1549400" cy="149497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23711C-5AB7-D535-C473-91F01F022AAA}"/>
              </a:ext>
            </a:extLst>
          </p:cNvPr>
          <p:cNvSpPr/>
          <p:nvPr/>
        </p:nvSpPr>
        <p:spPr>
          <a:xfrm>
            <a:off x="8674101" y="535216"/>
            <a:ext cx="2231571" cy="20501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E975798-860A-25DC-4871-130139C51E94}"/>
              </a:ext>
            </a:extLst>
          </p:cNvPr>
          <p:cNvSpPr/>
          <p:nvPr/>
        </p:nvSpPr>
        <p:spPr>
          <a:xfrm>
            <a:off x="1821542" y="4464957"/>
            <a:ext cx="2231571" cy="20501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ABA2647-6712-D9EC-DF68-2FCF034F30C6}"/>
              </a:ext>
            </a:extLst>
          </p:cNvPr>
          <p:cNvSpPr/>
          <p:nvPr/>
        </p:nvSpPr>
        <p:spPr>
          <a:xfrm>
            <a:off x="4639128" y="4624616"/>
            <a:ext cx="2231571" cy="20501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B1DBE91-0635-07AF-A98D-D88A4C874C53}"/>
              </a:ext>
            </a:extLst>
          </p:cNvPr>
          <p:cNvSpPr/>
          <p:nvPr/>
        </p:nvSpPr>
        <p:spPr>
          <a:xfrm>
            <a:off x="7336971" y="4624616"/>
            <a:ext cx="2231571" cy="20501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74FBA02-B0CA-50A7-8BE1-AB21247A87DA}"/>
              </a:ext>
            </a:extLst>
          </p:cNvPr>
          <p:cNvSpPr/>
          <p:nvPr/>
        </p:nvSpPr>
        <p:spPr>
          <a:xfrm>
            <a:off x="9960429" y="4624616"/>
            <a:ext cx="2231571" cy="205014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7A58B1-CA6E-2F1B-6232-B4ACCE4635B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2835728" y="2585358"/>
            <a:ext cx="1482272" cy="19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9CF9C91-6498-66CD-F843-E43F3927D8F0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4318000" y="2585358"/>
            <a:ext cx="1436914" cy="19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374388-0ADD-D037-322E-564FA50A81EB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8376557" y="2585358"/>
            <a:ext cx="1413330" cy="19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F123355-3D21-A394-3B65-B68ACA13013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9789887" y="2585358"/>
            <a:ext cx="1115785" cy="19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D998509-3CEB-D1E6-8040-7C106062E29A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2835728" y="4272643"/>
            <a:ext cx="101600" cy="19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FA047DC-683E-373E-2A4E-37AB8F5C1A2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2937328" y="4272642"/>
            <a:ext cx="5439229" cy="1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C5B9D6B-7EA1-6FD1-66E2-D3D9FA3D3B7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835728" y="4272643"/>
            <a:ext cx="2727057" cy="35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AA09A05-BBC5-3422-F7C3-0BCDBC308055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5754914" y="4272641"/>
            <a:ext cx="5150758" cy="35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8F0CBBD-6BFD-CA6F-5D52-D5FA08F0298F}"/>
              </a:ext>
            </a:extLst>
          </p:cNvPr>
          <p:cNvCxnSpPr>
            <a:cxnSpLocks/>
            <a:stCxn id="5" idx="4"/>
            <a:endCxn id="17" idx="0"/>
          </p:cNvCxnSpPr>
          <p:nvPr/>
        </p:nvCxnSpPr>
        <p:spPr>
          <a:xfrm>
            <a:off x="5754914" y="4272643"/>
            <a:ext cx="2697843" cy="35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570B1DB-4250-9531-8125-1313761C4E1F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754914" y="4272643"/>
            <a:ext cx="5321301" cy="35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199F954-5F41-32E3-B50B-6B6C148127D0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>
            <a:off x="8376557" y="4272642"/>
            <a:ext cx="76200" cy="35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C2ACAEE-D4E8-6EE5-739A-43CF5AA596F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0905672" y="4272641"/>
            <a:ext cx="170543" cy="35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1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86B8706-B523-F0D2-77F5-87ED6567C185}"/>
              </a:ext>
            </a:extLst>
          </p:cNvPr>
          <p:cNvSpPr/>
          <p:nvPr/>
        </p:nvSpPr>
        <p:spPr>
          <a:xfrm>
            <a:off x="3448957" y="5181602"/>
            <a:ext cx="297543" cy="22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D29525-82C4-79CB-F5FB-32E8AC4AE9CC}"/>
              </a:ext>
            </a:extLst>
          </p:cNvPr>
          <p:cNvSpPr/>
          <p:nvPr/>
        </p:nvSpPr>
        <p:spPr>
          <a:xfrm>
            <a:off x="7701643" y="5181602"/>
            <a:ext cx="297543" cy="22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EEF03A-DFE0-D8AD-30E6-F174AF93A6D9}"/>
              </a:ext>
            </a:extLst>
          </p:cNvPr>
          <p:cNvSpPr/>
          <p:nvPr/>
        </p:nvSpPr>
        <p:spPr>
          <a:xfrm>
            <a:off x="3448957" y="1487714"/>
            <a:ext cx="297543" cy="22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9CCCCB7-F94B-D690-A855-D7E07A2DA68C}"/>
              </a:ext>
            </a:extLst>
          </p:cNvPr>
          <p:cNvSpPr/>
          <p:nvPr/>
        </p:nvSpPr>
        <p:spPr>
          <a:xfrm>
            <a:off x="7701643" y="1487714"/>
            <a:ext cx="297543" cy="22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C144D0A-FECD-6238-A631-001D9EA8622F}"/>
              </a:ext>
            </a:extLst>
          </p:cNvPr>
          <p:cNvSpPr/>
          <p:nvPr/>
        </p:nvSpPr>
        <p:spPr>
          <a:xfrm>
            <a:off x="9198429" y="4163788"/>
            <a:ext cx="297543" cy="22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88CE91B-A86E-4DB2-B98F-CBEC0E4ED346}"/>
              </a:ext>
            </a:extLst>
          </p:cNvPr>
          <p:cNvSpPr/>
          <p:nvPr/>
        </p:nvSpPr>
        <p:spPr>
          <a:xfrm>
            <a:off x="9198429" y="99787"/>
            <a:ext cx="297543" cy="22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77EA25-7BEF-8ED0-05AC-773DB1392EA4}"/>
              </a:ext>
            </a:extLst>
          </p:cNvPr>
          <p:cNvSpPr/>
          <p:nvPr/>
        </p:nvSpPr>
        <p:spPr>
          <a:xfrm>
            <a:off x="4717143" y="99787"/>
            <a:ext cx="297543" cy="22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EF4A861-3827-746B-BF9A-7F27DBBF1792}"/>
              </a:ext>
            </a:extLst>
          </p:cNvPr>
          <p:cNvSpPr/>
          <p:nvPr/>
        </p:nvSpPr>
        <p:spPr>
          <a:xfrm>
            <a:off x="4717142" y="4163788"/>
            <a:ext cx="297543" cy="22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30B206E-AD4C-0375-AF01-7EF8355D2229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 flipH="1">
            <a:off x="3492531" y="1712684"/>
            <a:ext cx="105198" cy="35018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A2EBC6E-7446-23BE-199A-F434F09ECB6B}"/>
              </a:ext>
            </a:extLst>
          </p:cNvPr>
          <p:cNvCxnSpPr>
            <a:cxnSpLocks/>
            <a:stCxn id="8" idx="6"/>
            <a:endCxn id="10" idx="6"/>
          </p:cNvCxnSpPr>
          <p:nvPr/>
        </p:nvCxnSpPr>
        <p:spPr>
          <a:xfrm>
            <a:off x="3746500" y="1600199"/>
            <a:ext cx="425268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9BC7EF-C879-89A5-4847-FCCECFBB2632}"/>
              </a:ext>
            </a:extLst>
          </p:cNvPr>
          <p:cNvCxnSpPr>
            <a:cxnSpLocks/>
            <a:stCxn id="10" idx="4"/>
            <a:endCxn id="6" idx="3"/>
          </p:cNvCxnSpPr>
          <p:nvPr/>
        </p:nvCxnSpPr>
        <p:spPr>
          <a:xfrm flipH="1">
            <a:off x="7745217" y="1712684"/>
            <a:ext cx="105198" cy="36609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5F88AD0-33B7-D109-149A-B6C5A27C14AF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flipH="1" flipV="1">
            <a:off x="3492531" y="5214548"/>
            <a:ext cx="4209112" cy="795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0D80182-5B94-5EF1-25F0-0521BAB0A2F3}"/>
              </a:ext>
            </a:extLst>
          </p:cNvPr>
          <p:cNvCxnSpPr>
            <a:cxnSpLocks/>
            <a:stCxn id="18" idx="6"/>
            <a:endCxn id="4" idx="1"/>
          </p:cNvCxnSpPr>
          <p:nvPr/>
        </p:nvCxnSpPr>
        <p:spPr>
          <a:xfrm flipH="1">
            <a:off x="3492531" y="4276273"/>
            <a:ext cx="1522154" cy="9382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6062CFB-9929-AC1E-409D-135E78752DE5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4865914" y="324757"/>
            <a:ext cx="1" cy="38390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7CE1098-73DD-0E68-BBF9-B9CAA93BC40D}"/>
              </a:ext>
            </a:extLst>
          </p:cNvPr>
          <p:cNvCxnSpPr>
            <a:cxnSpLocks/>
            <a:stCxn id="8" idx="5"/>
            <a:endCxn id="16" idx="5"/>
          </p:cNvCxnSpPr>
          <p:nvPr/>
        </p:nvCxnSpPr>
        <p:spPr>
          <a:xfrm flipV="1">
            <a:off x="3702926" y="291811"/>
            <a:ext cx="1268186" cy="1387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FABF1F7-DA22-BB52-4D18-AF296F8DBFF5}"/>
              </a:ext>
            </a:extLst>
          </p:cNvPr>
          <p:cNvCxnSpPr>
            <a:cxnSpLocks/>
            <a:stCxn id="16" idx="5"/>
            <a:endCxn id="14" idx="3"/>
          </p:cNvCxnSpPr>
          <p:nvPr/>
        </p:nvCxnSpPr>
        <p:spPr>
          <a:xfrm>
            <a:off x="4971112" y="291811"/>
            <a:ext cx="427089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01459D4-AB10-1377-7418-CC270F6C0807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9347201" y="324757"/>
            <a:ext cx="0" cy="38390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BFDDA62-23B0-C3FF-D40F-4C0FD06177D1}"/>
              </a:ext>
            </a:extLst>
          </p:cNvPr>
          <p:cNvCxnSpPr>
            <a:cxnSpLocks/>
            <a:stCxn id="12" idx="0"/>
            <a:endCxn id="6" idx="0"/>
          </p:cNvCxnSpPr>
          <p:nvPr/>
        </p:nvCxnSpPr>
        <p:spPr>
          <a:xfrm flipH="1">
            <a:off x="7850415" y="4163788"/>
            <a:ext cx="1496786" cy="101781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1A033BA-2D95-B416-5984-777A5F560A62}"/>
              </a:ext>
            </a:extLst>
          </p:cNvPr>
          <p:cNvCxnSpPr>
            <a:cxnSpLocks/>
            <a:stCxn id="12" idx="7"/>
            <a:endCxn id="18" idx="7"/>
          </p:cNvCxnSpPr>
          <p:nvPr/>
        </p:nvCxnSpPr>
        <p:spPr>
          <a:xfrm flipH="1">
            <a:off x="4971111" y="4196734"/>
            <a:ext cx="448128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24DDED-B41B-B530-2009-935C89D3F9E6}"/>
              </a:ext>
            </a:extLst>
          </p:cNvPr>
          <p:cNvCxnSpPr>
            <a:cxnSpLocks/>
            <a:stCxn id="14" idx="5"/>
            <a:endCxn id="10" idx="7"/>
          </p:cNvCxnSpPr>
          <p:nvPr/>
        </p:nvCxnSpPr>
        <p:spPr>
          <a:xfrm flipH="1">
            <a:off x="7955612" y="291811"/>
            <a:ext cx="1496786" cy="12288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9D77F8-D215-7C08-659E-C29FB2822D9C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4971112" y="291811"/>
            <a:ext cx="2730531" cy="50022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92C9AE6-312C-CC59-B0AD-CF3A75D05859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3746500" y="1600199"/>
            <a:ext cx="5495503" cy="25965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DBAA8A4-75CB-A299-E33D-5DD6E21FD02C}"/>
              </a:ext>
            </a:extLst>
          </p:cNvPr>
          <p:cNvCxnSpPr>
            <a:cxnSpLocks/>
            <a:stCxn id="14" idx="4"/>
            <a:endCxn id="4" idx="1"/>
          </p:cNvCxnSpPr>
          <p:nvPr/>
        </p:nvCxnSpPr>
        <p:spPr>
          <a:xfrm flipH="1">
            <a:off x="3492531" y="324757"/>
            <a:ext cx="5854670" cy="48897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6F530169-1FD9-B868-5C17-B9C975F62AD0}"/>
              </a:ext>
            </a:extLst>
          </p:cNvPr>
          <p:cNvSpPr/>
          <p:nvPr/>
        </p:nvSpPr>
        <p:spPr>
          <a:xfrm>
            <a:off x="6187605" y="2729739"/>
            <a:ext cx="297543" cy="224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6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41ACAF-75DB-4206-97B9-65CBC920FDB9}"/>
              </a:ext>
            </a:extLst>
          </p:cNvPr>
          <p:cNvSpPr/>
          <p:nvPr/>
        </p:nvSpPr>
        <p:spPr>
          <a:xfrm>
            <a:off x="2705099" y="1961242"/>
            <a:ext cx="914401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BDFF48-F389-8914-542B-A42C3FEB731D}"/>
              </a:ext>
            </a:extLst>
          </p:cNvPr>
          <p:cNvSpPr/>
          <p:nvPr/>
        </p:nvSpPr>
        <p:spPr>
          <a:xfrm>
            <a:off x="3619500" y="19612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4E58EC-E88E-F648-57AF-A5F86D1C3261}"/>
              </a:ext>
            </a:extLst>
          </p:cNvPr>
          <p:cNvSpPr/>
          <p:nvPr/>
        </p:nvSpPr>
        <p:spPr>
          <a:xfrm>
            <a:off x="4533901" y="19612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5EF60-91F3-833A-EC9D-C91E1549FD82}"/>
              </a:ext>
            </a:extLst>
          </p:cNvPr>
          <p:cNvSpPr/>
          <p:nvPr/>
        </p:nvSpPr>
        <p:spPr>
          <a:xfrm>
            <a:off x="5448302" y="19612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DCC552-EE5E-331D-BD2B-510092BF112B}"/>
              </a:ext>
            </a:extLst>
          </p:cNvPr>
          <p:cNvSpPr/>
          <p:nvPr/>
        </p:nvSpPr>
        <p:spPr>
          <a:xfrm>
            <a:off x="6362703" y="19612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C8B1D7-782D-078A-75E0-BA69D25002A2}"/>
              </a:ext>
            </a:extLst>
          </p:cNvPr>
          <p:cNvSpPr/>
          <p:nvPr/>
        </p:nvSpPr>
        <p:spPr>
          <a:xfrm>
            <a:off x="7277104" y="19612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B2499F-167B-8009-1965-8C88C1848A00}"/>
              </a:ext>
            </a:extLst>
          </p:cNvPr>
          <p:cNvSpPr/>
          <p:nvPr/>
        </p:nvSpPr>
        <p:spPr>
          <a:xfrm>
            <a:off x="2705099" y="2621642"/>
            <a:ext cx="91440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E8B869-5B0E-2298-1B5A-87C90BE7A50D}"/>
              </a:ext>
            </a:extLst>
          </p:cNvPr>
          <p:cNvSpPr/>
          <p:nvPr/>
        </p:nvSpPr>
        <p:spPr>
          <a:xfrm>
            <a:off x="2705099" y="3282042"/>
            <a:ext cx="91440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84B00D-78E0-1A7A-EDD9-44875BD1CE51}"/>
              </a:ext>
            </a:extLst>
          </p:cNvPr>
          <p:cNvSpPr/>
          <p:nvPr/>
        </p:nvSpPr>
        <p:spPr>
          <a:xfrm>
            <a:off x="2705099" y="3942442"/>
            <a:ext cx="91440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0FF53F-DB36-BF9E-5913-EAC97028807A}"/>
              </a:ext>
            </a:extLst>
          </p:cNvPr>
          <p:cNvSpPr/>
          <p:nvPr/>
        </p:nvSpPr>
        <p:spPr>
          <a:xfrm>
            <a:off x="3619500" y="2621642"/>
            <a:ext cx="914401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9A9089-DC6D-9D7C-2C18-333AABFC9353}"/>
              </a:ext>
            </a:extLst>
          </p:cNvPr>
          <p:cNvSpPr/>
          <p:nvPr/>
        </p:nvSpPr>
        <p:spPr>
          <a:xfrm>
            <a:off x="3619500" y="3282042"/>
            <a:ext cx="91440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CDC38D-D8EB-7A9D-67FB-CDB32FB99D32}"/>
              </a:ext>
            </a:extLst>
          </p:cNvPr>
          <p:cNvSpPr/>
          <p:nvPr/>
        </p:nvSpPr>
        <p:spPr>
          <a:xfrm>
            <a:off x="3619500" y="3942442"/>
            <a:ext cx="91440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740C00-23F1-D6BE-0F9E-9086A5B69829}"/>
              </a:ext>
            </a:extLst>
          </p:cNvPr>
          <p:cNvSpPr/>
          <p:nvPr/>
        </p:nvSpPr>
        <p:spPr>
          <a:xfrm>
            <a:off x="4524859" y="26216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96D9D9-E06C-4EC1-27EE-5F2BE2E87B5A}"/>
              </a:ext>
            </a:extLst>
          </p:cNvPr>
          <p:cNvSpPr/>
          <p:nvPr/>
        </p:nvSpPr>
        <p:spPr>
          <a:xfrm>
            <a:off x="4533901" y="3282042"/>
            <a:ext cx="91440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08C947-B1C3-1371-C03C-6FCB7DF2CBA9}"/>
              </a:ext>
            </a:extLst>
          </p:cNvPr>
          <p:cNvSpPr/>
          <p:nvPr/>
        </p:nvSpPr>
        <p:spPr>
          <a:xfrm>
            <a:off x="4542943" y="3942442"/>
            <a:ext cx="91440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48A427-675C-8B6A-23C5-A8FD0BE5B626}"/>
              </a:ext>
            </a:extLst>
          </p:cNvPr>
          <p:cNvSpPr/>
          <p:nvPr/>
        </p:nvSpPr>
        <p:spPr>
          <a:xfrm>
            <a:off x="5457344" y="26216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129547D-CDD2-B089-7150-10EDB6D2D7F1}"/>
              </a:ext>
            </a:extLst>
          </p:cNvPr>
          <p:cNvSpPr/>
          <p:nvPr/>
        </p:nvSpPr>
        <p:spPr>
          <a:xfrm>
            <a:off x="5466386" y="3282042"/>
            <a:ext cx="914401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C9F3918-0864-0DFB-FF8D-089FE95CB066}"/>
              </a:ext>
            </a:extLst>
          </p:cNvPr>
          <p:cNvSpPr/>
          <p:nvPr/>
        </p:nvSpPr>
        <p:spPr>
          <a:xfrm>
            <a:off x="5475428" y="3942442"/>
            <a:ext cx="91440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63790B-B2D9-74BE-784B-AAA600566D9F}"/>
              </a:ext>
            </a:extLst>
          </p:cNvPr>
          <p:cNvSpPr/>
          <p:nvPr/>
        </p:nvSpPr>
        <p:spPr>
          <a:xfrm>
            <a:off x="6389829" y="26216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CACF16E-ACC9-F93E-5B3D-0F5929AC1F1D}"/>
              </a:ext>
            </a:extLst>
          </p:cNvPr>
          <p:cNvSpPr/>
          <p:nvPr/>
        </p:nvSpPr>
        <p:spPr>
          <a:xfrm>
            <a:off x="6407913" y="32820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2535042-6EB5-C29C-C8D3-7126159D9866}"/>
              </a:ext>
            </a:extLst>
          </p:cNvPr>
          <p:cNvSpPr/>
          <p:nvPr/>
        </p:nvSpPr>
        <p:spPr>
          <a:xfrm>
            <a:off x="6362702" y="3942442"/>
            <a:ext cx="914401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E9CC962-0F6D-627F-BBC7-1B365CDC2885}"/>
              </a:ext>
            </a:extLst>
          </p:cNvPr>
          <p:cNvSpPr/>
          <p:nvPr/>
        </p:nvSpPr>
        <p:spPr>
          <a:xfrm>
            <a:off x="7295188" y="26216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0523C42-B40C-2475-E115-75F7CDF310FA}"/>
              </a:ext>
            </a:extLst>
          </p:cNvPr>
          <p:cNvSpPr/>
          <p:nvPr/>
        </p:nvSpPr>
        <p:spPr>
          <a:xfrm>
            <a:off x="7313272" y="32820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B05B4E-1202-49DE-65DA-9B16DAE30012}"/>
              </a:ext>
            </a:extLst>
          </p:cNvPr>
          <p:cNvSpPr/>
          <p:nvPr/>
        </p:nvSpPr>
        <p:spPr>
          <a:xfrm>
            <a:off x="7295188" y="3942442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46C9C85-4258-8078-EB01-1AA07B43820A}"/>
              </a:ext>
            </a:extLst>
          </p:cNvPr>
          <p:cNvSpPr/>
          <p:nvPr/>
        </p:nvSpPr>
        <p:spPr>
          <a:xfrm>
            <a:off x="2705099" y="535545"/>
            <a:ext cx="914401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4610639-F656-D6B6-2C1E-804F310D41E8}"/>
              </a:ext>
            </a:extLst>
          </p:cNvPr>
          <p:cNvSpPr/>
          <p:nvPr/>
        </p:nvSpPr>
        <p:spPr>
          <a:xfrm>
            <a:off x="3628542" y="535545"/>
            <a:ext cx="914401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68652B7-EF41-7D27-A96D-A947A6F2997D}"/>
              </a:ext>
            </a:extLst>
          </p:cNvPr>
          <p:cNvSpPr/>
          <p:nvPr/>
        </p:nvSpPr>
        <p:spPr>
          <a:xfrm>
            <a:off x="4551985" y="535545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67FEDC-8C80-A473-F7E1-02B107593107}"/>
              </a:ext>
            </a:extLst>
          </p:cNvPr>
          <p:cNvSpPr/>
          <p:nvPr/>
        </p:nvSpPr>
        <p:spPr>
          <a:xfrm>
            <a:off x="5475428" y="535545"/>
            <a:ext cx="914401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821733-6CCF-A738-8E21-0432C35AF783}"/>
              </a:ext>
            </a:extLst>
          </p:cNvPr>
          <p:cNvSpPr/>
          <p:nvPr/>
        </p:nvSpPr>
        <p:spPr>
          <a:xfrm>
            <a:off x="6398871" y="535545"/>
            <a:ext cx="914401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08CADD-F8F3-EEA5-44C0-4329F065B6F9}"/>
              </a:ext>
            </a:extLst>
          </p:cNvPr>
          <p:cNvSpPr/>
          <p:nvPr/>
        </p:nvSpPr>
        <p:spPr>
          <a:xfrm>
            <a:off x="7322314" y="535545"/>
            <a:ext cx="914401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4FA09E7-A326-62F0-F207-922219217F5D}"/>
              </a:ext>
            </a:extLst>
          </p:cNvPr>
          <p:cNvCxnSpPr>
            <a:cxnSpLocks/>
            <a:stCxn id="4" idx="0"/>
            <a:endCxn id="52" idx="2"/>
          </p:cNvCxnSpPr>
          <p:nvPr/>
        </p:nvCxnSpPr>
        <p:spPr>
          <a:xfrm flipV="1">
            <a:off x="3162300" y="1195945"/>
            <a:ext cx="0" cy="76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23A0DD0-3E03-86E2-2886-50AF4BC39B83}"/>
              </a:ext>
            </a:extLst>
          </p:cNvPr>
          <p:cNvCxnSpPr>
            <a:cxnSpLocks/>
            <a:stCxn id="22" idx="0"/>
            <a:endCxn id="54" idx="2"/>
          </p:cNvCxnSpPr>
          <p:nvPr/>
        </p:nvCxnSpPr>
        <p:spPr>
          <a:xfrm flipV="1">
            <a:off x="4076701" y="1195945"/>
            <a:ext cx="9042" cy="142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AEE6AA6-AFBC-FDA9-5B79-6204517C0DF7}"/>
              </a:ext>
            </a:extLst>
          </p:cNvPr>
          <p:cNvCxnSpPr>
            <a:cxnSpLocks/>
            <a:stCxn id="36" idx="0"/>
            <a:endCxn id="58" idx="2"/>
          </p:cNvCxnSpPr>
          <p:nvPr/>
        </p:nvCxnSpPr>
        <p:spPr>
          <a:xfrm flipV="1">
            <a:off x="5923587" y="1195945"/>
            <a:ext cx="9042" cy="208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6B8107F-C3F3-D252-367C-96EA2C8C881A}"/>
              </a:ext>
            </a:extLst>
          </p:cNvPr>
          <p:cNvCxnSpPr>
            <a:cxnSpLocks/>
            <a:stCxn id="44" idx="0"/>
            <a:endCxn id="60" idx="2"/>
          </p:cNvCxnSpPr>
          <p:nvPr/>
        </p:nvCxnSpPr>
        <p:spPr>
          <a:xfrm flipV="1">
            <a:off x="6819903" y="1195945"/>
            <a:ext cx="36169" cy="274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5BE99C-5345-C2F8-35CC-4DC34EFDAF19}"/>
              </a:ext>
            </a:extLst>
          </p:cNvPr>
          <p:cNvSpPr/>
          <p:nvPr/>
        </p:nvSpPr>
        <p:spPr>
          <a:xfrm>
            <a:off x="5580743" y="5408386"/>
            <a:ext cx="2510971" cy="9960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坐标编码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47095F-2BB8-7478-E209-62DFA2A07B34}"/>
              </a:ext>
            </a:extLst>
          </p:cNvPr>
          <p:cNvSpPr/>
          <p:nvPr/>
        </p:nvSpPr>
        <p:spPr>
          <a:xfrm>
            <a:off x="5580742" y="4009571"/>
            <a:ext cx="2510971" cy="99604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合并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A92A5E-2FD5-E8F7-7085-BC2595892CD9}"/>
              </a:ext>
            </a:extLst>
          </p:cNvPr>
          <p:cNvSpPr/>
          <p:nvPr/>
        </p:nvSpPr>
        <p:spPr>
          <a:xfrm>
            <a:off x="5580741" y="2610756"/>
            <a:ext cx="2510971" cy="9960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多头注意力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210330-495C-E605-8DB1-F0F99C98536D}"/>
              </a:ext>
            </a:extLst>
          </p:cNvPr>
          <p:cNvSpPr/>
          <p:nvPr/>
        </p:nvSpPr>
        <p:spPr>
          <a:xfrm>
            <a:off x="5580740" y="1211941"/>
            <a:ext cx="2510971" cy="9960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666442-6F30-651F-E1D6-8CFF56FC9DB2}"/>
              </a:ext>
            </a:extLst>
          </p:cNvPr>
          <p:cNvSpPr/>
          <p:nvPr/>
        </p:nvSpPr>
        <p:spPr>
          <a:xfrm>
            <a:off x="5580739" y="-186874"/>
            <a:ext cx="2510971" cy="9960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编码器输出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39DCF4-6765-E2B8-9F87-0CE01C03D93A}"/>
              </a:ext>
            </a:extLst>
          </p:cNvPr>
          <p:cNvSpPr/>
          <p:nvPr/>
        </p:nvSpPr>
        <p:spPr>
          <a:xfrm>
            <a:off x="2041071" y="4009570"/>
            <a:ext cx="2510971" cy="9960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输入编码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7C377A-E65A-99FD-CC67-C528B23E53FC}"/>
              </a:ext>
            </a:extLst>
          </p:cNvPr>
          <p:cNvSpPr/>
          <p:nvPr/>
        </p:nvSpPr>
        <p:spPr>
          <a:xfrm>
            <a:off x="2041071" y="2610756"/>
            <a:ext cx="2510971" cy="9960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A4AE7E-4240-10CF-5C66-E3FE5A2D6BF4}"/>
              </a:ext>
            </a:extLst>
          </p:cNvPr>
          <p:cNvSpPr/>
          <p:nvPr/>
        </p:nvSpPr>
        <p:spPr>
          <a:xfrm>
            <a:off x="2041071" y="1211941"/>
            <a:ext cx="2510971" cy="99604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B01403-CBFB-33C0-B49F-E07A564BD420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6836228" y="5005614"/>
            <a:ext cx="1" cy="40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B29906-795C-02DA-FE15-8FCC3553EB37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6836227" y="3606799"/>
            <a:ext cx="1" cy="40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8AD5ED-4696-0FAE-F99A-15AC52B42D31}"/>
              </a:ext>
            </a:extLst>
          </p:cNvPr>
          <p:cNvCxnSpPr>
            <a:cxnSpLocks/>
          </p:cNvCxnSpPr>
          <p:nvPr/>
        </p:nvCxnSpPr>
        <p:spPr>
          <a:xfrm flipH="1" flipV="1">
            <a:off x="6836226" y="2207984"/>
            <a:ext cx="1" cy="40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364DCDD-BA75-A408-9B22-27C4857B18C7}"/>
              </a:ext>
            </a:extLst>
          </p:cNvPr>
          <p:cNvCxnSpPr>
            <a:cxnSpLocks/>
          </p:cNvCxnSpPr>
          <p:nvPr/>
        </p:nvCxnSpPr>
        <p:spPr>
          <a:xfrm flipH="1" flipV="1">
            <a:off x="6836225" y="809169"/>
            <a:ext cx="1" cy="40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90F84D-B56F-940E-7389-6DEC43C0768E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4552042" y="450759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234EDFB-8732-3F0C-6C28-2199C279A1F8}"/>
              </a:ext>
            </a:extLst>
          </p:cNvPr>
          <p:cNvCxnSpPr>
            <a:cxnSpLocks/>
          </p:cNvCxnSpPr>
          <p:nvPr/>
        </p:nvCxnSpPr>
        <p:spPr>
          <a:xfrm flipH="1" flipV="1">
            <a:off x="4501856" y="3511550"/>
            <a:ext cx="1078883" cy="49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555A02-0881-E82C-5273-BDEEABDC6F9F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>
            <a:off x="4552042" y="3108778"/>
            <a:ext cx="102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450370-C9FA-F5BF-63D0-DA380C1AFEBF}"/>
              </a:ext>
            </a:extLst>
          </p:cNvPr>
          <p:cNvCxnSpPr>
            <a:cxnSpLocks/>
          </p:cNvCxnSpPr>
          <p:nvPr/>
        </p:nvCxnSpPr>
        <p:spPr>
          <a:xfrm flipV="1">
            <a:off x="4501856" y="2207984"/>
            <a:ext cx="1078883" cy="4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50D93CB-1629-0001-19B8-35C18F93195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552042" y="1709963"/>
            <a:ext cx="1028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D7C984-66CE-A0CE-51DC-F2B3B46CE8CA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3296557" y="2207984"/>
            <a:ext cx="0" cy="40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2</cp:revision>
  <dcterms:created xsi:type="dcterms:W3CDTF">2022-09-03T06:42:26Z</dcterms:created>
  <dcterms:modified xsi:type="dcterms:W3CDTF">2022-09-03T07:15:58Z</dcterms:modified>
</cp:coreProperties>
</file>