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E109-2AE7-D9C3-A620-172BBCE6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1F609-BB1B-050F-E724-E4DA3C6CD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9CED0-8876-C22E-888E-AF25DAA9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A18CC-D184-1162-1ACA-72CF449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88EB2-DCB1-4D6A-4138-DCFAF524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163A1-9F4D-FBAA-F3C1-4AD0EE32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3E2B4-ABE8-4597-BBE0-DF009791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48F95-E22C-79A9-2EF7-89F3C117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01C1C-A450-3973-BFA8-150E417B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10873-D5EB-CE32-2556-1F710778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7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0077B-B530-DAD0-28A9-3FD985707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C1B05-D1E4-66C2-E411-3D5448A9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D5189-1EA0-82BF-2673-5A73E21A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4BB62-CC41-20CB-85CE-71733106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29520-BCAE-BA63-EB1E-99AC7F2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D6430-C9D3-6E95-4C71-843C38F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12181-6388-085E-EE0A-C4CFB0E9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3E49-82F1-B337-FBEB-5D661E7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FC1EC-7567-9FED-23A6-63D6B6A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83310-DD7E-8954-4C3A-14CE0811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C2D3-7D8B-27D3-943A-C639E735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CB79F-A95E-955F-E9B8-17E1BD8A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3181C-E136-3FE2-BE2A-7B8EB024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E8A51-4161-2AEB-2FDF-D52A5265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3B9D9-F68E-6E58-F666-FD7B019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5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5B0F9-340D-A9EE-07C7-C7408A80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19464-1D85-0D9F-F3E1-AC915B731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0226B-42C9-820F-78EA-89BA17AC6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35FE3-F019-831A-72EC-8DF2061F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03BA3-2462-49EA-FF87-1626CEF1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98582-F470-2216-92E9-04DF4A9B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9483-579F-C183-C09D-93A29DC5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46189-8F2C-FA18-4B20-A22D93F9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CC4A9-9153-2BC2-A4EB-B0FF33FA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11D68-2CB6-3D77-E61E-BBAAF449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F3288F-C3C9-FE05-4C69-FB17BADE0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78E84-83C1-8F34-1086-5E192E5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8A446A-3231-123C-9B11-57E11EC6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5115B-61CF-F8E9-09FA-CD15EBD0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1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CFC5-E5CE-7203-4986-03AB558E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669CA9-4309-EC54-D66D-59CFA020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C29B1-11F4-DA96-D572-D982ADB7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5DC799-0ACF-CBAA-6A5F-AC0B4D41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CCF33-D5BE-B351-DE50-E679A95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F809-B41E-4181-8C1A-B54FAC0E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E65A4-42B9-997A-7B37-EF3A23D9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5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58D3C-A170-0360-8D7D-B75D744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39C65-C183-2157-6429-9A2F0E1F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EEB3F-F4EF-2714-6AB3-65435ED4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05290-F8CE-20AC-2E48-1EB6E969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47FBF-6800-649D-4C9D-BFFC32DA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4FF0C-4BBA-A600-E3BB-659BEA92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3A354-B357-8775-2753-7A571D3D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AC2A5-1265-9BE1-8D52-F9D47373E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92426-6E06-8590-5E2E-5F43D3A1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2B7CC-D5B4-A48F-B084-7AF470F8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E1D6A-BC79-2912-24DA-2E54A24C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A3D46-CA92-2CC7-30C1-ADD2C23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4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CC922A-AC18-265A-762B-60000D8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B5357-14E6-E7F4-6288-04D984F1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40CA7-C0A8-0796-6E3D-A885CA6E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43F8-C176-2C42-AEE8-988E33FCBFB0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CC26A-67FF-A0B7-EBB6-DAECC6BD4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14A38-B62B-4DD3-096F-EE7F00435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073F-1A0B-684F-A8C5-232F25E6063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922B4E5D-597E-4FBD-A5ED-5C9A783C1B6D}"/>
              </a:ext>
            </a:extLst>
          </p:cNvPr>
          <p:cNvSpPr/>
          <p:nvPr/>
        </p:nvSpPr>
        <p:spPr>
          <a:xfrm rot="2966279" flipH="1" flipV="1">
            <a:off x="5927551" y="5092978"/>
            <a:ext cx="208208" cy="14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C82A468-3FBD-3F95-1264-E4E46048133F}"/>
              </a:ext>
            </a:extLst>
          </p:cNvPr>
          <p:cNvSpPr/>
          <p:nvPr/>
        </p:nvSpPr>
        <p:spPr>
          <a:xfrm rot="2966279" flipH="1" flipV="1">
            <a:off x="7599417" y="5092977"/>
            <a:ext cx="208208" cy="14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AF7496-CE57-1A09-C24C-BACFF933A8C7}"/>
              </a:ext>
            </a:extLst>
          </p:cNvPr>
          <p:cNvSpPr/>
          <p:nvPr/>
        </p:nvSpPr>
        <p:spPr>
          <a:xfrm rot="2966279" flipH="1" flipV="1">
            <a:off x="7578121" y="3482801"/>
            <a:ext cx="208208" cy="14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27C552-596E-832A-F14F-0035EC1E888D}"/>
              </a:ext>
            </a:extLst>
          </p:cNvPr>
          <p:cNvSpPr/>
          <p:nvPr/>
        </p:nvSpPr>
        <p:spPr>
          <a:xfrm rot="2966279" flipH="1" flipV="1">
            <a:off x="8387484" y="4355196"/>
            <a:ext cx="208208" cy="14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2423145-9C50-61A4-DFC3-E0248233B118}"/>
              </a:ext>
            </a:extLst>
          </p:cNvPr>
          <p:cNvSpPr/>
          <p:nvPr/>
        </p:nvSpPr>
        <p:spPr>
          <a:xfrm rot="2966279" flipH="1" flipV="1">
            <a:off x="6710088" y="4444369"/>
            <a:ext cx="208208" cy="14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01AAE2-AAFF-0123-8746-3214F22AAE54}"/>
              </a:ext>
            </a:extLst>
          </p:cNvPr>
          <p:cNvCxnSpPr>
            <a:cxnSpLocks/>
            <a:stCxn id="5" idx="4"/>
            <a:endCxn id="13" idx="5"/>
          </p:cNvCxnSpPr>
          <p:nvPr/>
        </p:nvCxnSpPr>
        <p:spPr>
          <a:xfrm flipV="1">
            <a:off x="6086588" y="4427506"/>
            <a:ext cx="718579" cy="6907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56E99B-E463-97D3-DF77-4DD64D05E832}"/>
              </a:ext>
            </a:extLst>
          </p:cNvPr>
          <p:cNvCxnSpPr>
            <a:cxnSpLocks/>
          </p:cNvCxnSpPr>
          <p:nvPr/>
        </p:nvCxnSpPr>
        <p:spPr>
          <a:xfrm flipV="1">
            <a:off x="7682225" y="4382816"/>
            <a:ext cx="830658" cy="772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5BC64D3-4513-A06C-E41E-2EB24102C3A2}"/>
              </a:ext>
            </a:extLst>
          </p:cNvPr>
          <p:cNvCxnSpPr>
            <a:cxnSpLocks/>
            <a:stCxn id="11" idx="2"/>
            <a:endCxn id="13" idx="6"/>
          </p:cNvCxnSpPr>
          <p:nvPr/>
        </p:nvCxnSpPr>
        <p:spPr>
          <a:xfrm flipH="1" flipV="1">
            <a:off x="6746496" y="4437590"/>
            <a:ext cx="1812788" cy="6900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B0FF0F-5488-DDA6-E851-7C8413F9F45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118367" y="5187963"/>
            <a:ext cx="1530221" cy="243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A08F2D-3466-9DAC-A0E3-A664D8979E6F}"/>
              </a:ext>
            </a:extLst>
          </p:cNvPr>
          <p:cNvCxnSpPr>
            <a:cxnSpLocks/>
            <a:stCxn id="9" idx="5"/>
            <a:endCxn id="13" idx="7"/>
          </p:cNvCxnSpPr>
          <p:nvPr/>
        </p:nvCxnSpPr>
        <p:spPr>
          <a:xfrm flipH="1">
            <a:off x="6727480" y="3465938"/>
            <a:ext cx="945720" cy="10280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FC56BD1-3EFD-A231-527C-A902C7B826D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48588" y="3523190"/>
            <a:ext cx="788067" cy="9513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0D5133-9E6F-D86E-6FF5-9EE0EA633E4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637282" y="3513105"/>
            <a:ext cx="11306" cy="16992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C375F35-4189-0004-551D-C4C534DEF7C4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V="1">
            <a:off x="6118367" y="3602130"/>
            <a:ext cx="1508925" cy="1585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72AEA7B-3B5D-77C9-F8CD-0AE6FB3B0475}"/>
              </a:ext>
            </a:extLst>
          </p:cNvPr>
          <p:cNvSpPr/>
          <p:nvPr/>
        </p:nvSpPr>
        <p:spPr>
          <a:xfrm>
            <a:off x="3471636" y="1179286"/>
            <a:ext cx="1828800" cy="991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66BB8A-B496-58F5-1A6B-8F7BE6D56B0A}"/>
              </a:ext>
            </a:extLst>
          </p:cNvPr>
          <p:cNvSpPr/>
          <p:nvPr/>
        </p:nvSpPr>
        <p:spPr>
          <a:xfrm>
            <a:off x="6395358" y="1179286"/>
            <a:ext cx="1828800" cy="991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6924B2-4EFE-C228-0694-EBF9C949DA64}"/>
              </a:ext>
            </a:extLst>
          </p:cNvPr>
          <p:cNvSpPr/>
          <p:nvPr/>
        </p:nvSpPr>
        <p:spPr>
          <a:xfrm>
            <a:off x="3471636" y="5064579"/>
            <a:ext cx="1828800" cy="991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946543F-9C31-4EFD-4BAC-D9B563FAA05A}"/>
              </a:ext>
            </a:extLst>
          </p:cNvPr>
          <p:cNvSpPr/>
          <p:nvPr/>
        </p:nvSpPr>
        <p:spPr>
          <a:xfrm>
            <a:off x="6445250" y="5064579"/>
            <a:ext cx="1828800" cy="991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310056-C257-9C9E-66F5-C3FB741F01C5}"/>
              </a:ext>
            </a:extLst>
          </p:cNvPr>
          <p:cNvSpPr/>
          <p:nvPr/>
        </p:nvSpPr>
        <p:spPr>
          <a:xfrm>
            <a:off x="1070429" y="5064579"/>
            <a:ext cx="1828800" cy="9915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8E391C-35D9-6AB7-CD85-3DDE728F1A7F}"/>
              </a:ext>
            </a:extLst>
          </p:cNvPr>
          <p:cNvSpPr/>
          <p:nvPr/>
        </p:nvSpPr>
        <p:spPr>
          <a:xfrm>
            <a:off x="8939893" y="5064579"/>
            <a:ext cx="1828800" cy="9915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138D03-404E-8D0C-84E7-89EF2FB03438}"/>
              </a:ext>
            </a:extLst>
          </p:cNvPr>
          <p:cNvSpPr/>
          <p:nvPr/>
        </p:nvSpPr>
        <p:spPr>
          <a:xfrm>
            <a:off x="2587171" y="3288392"/>
            <a:ext cx="986971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CD18430-CB0E-81AA-F88E-6070D69D6939}"/>
              </a:ext>
            </a:extLst>
          </p:cNvPr>
          <p:cNvSpPr/>
          <p:nvPr/>
        </p:nvSpPr>
        <p:spPr>
          <a:xfrm>
            <a:off x="4687207" y="3288392"/>
            <a:ext cx="98697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D2185C3-076B-D999-75B6-085C59AF4CA2}"/>
              </a:ext>
            </a:extLst>
          </p:cNvPr>
          <p:cNvSpPr/>
          <p:nvPr/>
        </p:nvSpPr>
        <p:spPr>
          <a:xfrm>
            <a:off x="6787243" y="3288392"/>
            <a:ext cx="98697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DF81DD2-B945-C19A-B11E-0FD43A7A7FE4}"/>
              </a:ext>
            </a:extLst>
          </p:cNvPr>
          <p:cNvSpPr/>
          <p:nvPr/>
        </p:nvSpPr>
        <p:spPr>
          <a:xfrm>
            <a:off x="8939893" y="3288392"/>
            <a:ext cx="986971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528FEE-6E7B-2CF1-33A3-1931C9FF665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24278" y="1618821"/>
            <a:ext cx="656415" cy="16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A1429F-3B5D-6A06-AB31-EE97C7D1F07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080657" y="2170794"/>
            <a:ext cx="943002" cy="111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08D38E-6CE2-DCFC-C90B-DA3ACE52E5E8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7280729" y="2170794"/>
            <a:ext cx="29029" cy="111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F2976D-98A8-7F7F-D8B8-5E7FA98D2557}"/>
              </a:ext>
            </a:extLst>
          </p:cNvPr>
          <p:cNvCxnSpPr>
            <a:cxnSpLocks/>
            <a:stCxn id="6" idx="5"/>
            <a:endCxn id="21" idx="0"/>
          </p:cNvCxnSpPr>
          <p:nvPr/>
        </p:nvCxnSpPr>
        <p:spPr>
          <a:xfrm>
            <a:off x="7956336" y="2025591"/>
            <a:ext cx="1477043" cy="12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C0E9ED-A341-9D46-0962-49D8F293479A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>
          <a:xfrm flipH="1">
            <a:off x="1984829" y="4202792"/>
            <a:ext cx="1095828" cy="86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08526C-C587-43D1-F7C7-2640A138D47F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080657" y="4202792"/>
            <a:ext cx="1082854" cy="86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A6B8C6A-A9EC-1F8D-D488-63AD178399AB}"/>
              </a:ext>
            </a:extLst>
          </p:cNvPr>
          <p:cNvCxnSpPr>
            <a:cxnSpLocks/>
          </p:cNvCxnSpPr>
          <p:nvPr/>
        </p:nvCxnSpPr>
        <p:spPr>
          <a:xfrm>
            <a:off x="5362815" y="4202792"/>
            <a:ext cx="1526935" cy="80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9D6C1C3-6363-7B3E-1A84-710D96DA83FD}"/>
              </a:ext>
            </a:extLst>
          </p:cNvPr>
          <p:cNvCxnSpPr>
            <a:cxnSpLocks/>
            <a:stCxn id="17" idx="5"/>
            <a:endCxn id="14" idx="1"/>
          </p:cNvCxnSpPr>
          <p:nvPr/>
        </p:nvCxnSpPr>
        <p:spPr>
          <a:xfrm>
            <a:off x="5529639" y="4068881"/>
            <a:ext cx="3678076" cy="114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2522CF0-C628-C829-9FFD-6DCA6EBF1FC0}"/>
              </a:ext>
            </a:extLst>
          </p:cNvPr>
          <p:cNvCxnSpPr>
            <a:cxnSpLocks/>
            <a:stCxn id="19" idx="4"/>
            <a:endCxn id="12" idx="7"/>
          </p:cNvCxnSpPr>
          <p:nvPr/>
        </p:nvCxnSpPr>
        <p:spPr>
          <a:xfrm flipH="1">
            <a:off x="2631407" y="4202792"/>
            <a:ext cx="4649322" cy="100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62C2643-767F-04A5-1475-872970622460}"/>
              </a:ext>
            </a:extLst>
          </p:cNvPr>
          <p:cNvCxnSpPr>
            <a:cxnSpLocks/>
            <a:stCxn id="19" idx="5"/>
            <a:endCxn id="10" idx="0"/>
          </p:cNvCxnSpPr>
          <p:nvPr/>
        </p:nvCxnSpPr>
        <p:spPr>
          <a:xfrm flipH="1">
            <a:off x="7359650" y="4068881"/>
            <a:ext cx="270025" cy="99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30B92CF-D962-CC35-26A1-2A330A787A00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5032614" y="3892055"/>
            <a:ext cx="4002529" cy="131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B444130-423A-D096-7FF8-14AF7C2C489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708019" y="4150179"/>
            <a:ext cx="14627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31BBCCD-72CC-C88F-80A4-CBBB11E215C2}"/>
              </a:ext>
            </a:extLst>
          </p:cNvPr>
          <p:cNvCxnSpPr>
            <a:cxnSpLocks/>
          </p:cNvCxnSpPr>
          <p:nvPr/>
        </p:nvCxnSpPr>
        <p:spPr>
          <a:xfrm>
            <a:off x="5684947" y="2414224"/>
            <a:ext cx="478926" cy="12772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1013D9-8C68-8B1D-5CD4-E5CD310C9330}"/>
              </a:ext>
            </a:extLst>
          </p:cNvPr>
          <p:cNvCxnSpPr>
            <a:cxnSpLocks/>
            <a:stCxn id="37" idx="5"/>
          </p:cNvCxnSpPr>
          <p:nvPr/>
        </p:nvCxnSpPr>
        <p:spPr>
          <a:xfrm flipV="1">
            <a:off x="4798021" y="3691459"/>
            <a:ext cx="1408488" cy="11638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0A172F-64C8-A39F-1746-770D7229FC7D}"/>
              </a:ext>
            </a:extLst>
          </p:cNvPr>
          <p:cNvCxnSpPr>
            <a:cxnSpLocks/>
          </p:cNvCxnSpPr>
          <p:nvPr/>
        </p:nvCxnSpPr>
        <p:spPr>
          <a:xfrm>
            <a:off x="4878536" y="3230653"/>
            <a:ext cx="1285337" cy="42574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68DA7A1-26B9-5692-FFFB-7377555025A0}"/>
              </a:ext>
            </a:extLst>
          </p:cNvPr>
          <p:cNvSpPr/>
          <p:nvPr/>
        </p:nvSpPr>
        <p:spPr>
          <a:xfrm rot="21032827" flipV="1">
            <a:off x="5546123" y="2284989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62A613-4A2D-D240-D0CB-7CCCAB1E202A}"/>
              </a:ext>
            </a:extLst>
          </p:cNvPr>
          <p:cNvCxnSpPr>
            <a:cxnSpLocks/>
          </p:cNvCxnSpPr>
          <p:nvPr/>
        </p:nvCxnSpPr>
        <p:spPr>
          <a:xfrm>
            <a:off x="6163873" y="3656398"/>
            <a:ext cx="478926" cy="12772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CCA4C6A-5214-5A7B-BB0A-56880BA87CCD}"/>
              </a:ext>
            </a:extLst>
          </p:cNvPr>
          <p:cNvSpPr/>
          <p:nvPr/>
        </p:nvSpPr>
        <p:spPr>
          <a:xfrm rot="21032827" flipV="1">
            <a:off x="6503975" y="4832002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460D35-D10E-0515-6B0E-25E1534705E3}"/>
              </a:ext>
            </a:extLst>
          </p:cNvPr>
          <p:cNvSpPr/>
          <p:nvPr/>
        </p:nvSpPr>
        <p:spPr>
          <a:xfrm rot="21032827" flipV="1">
            <a:off x="4759055" y="3067638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E1F0C75-5114-CADE-2664-8824F185893E}"/>
              </a:ext>
            </a:extLst>
          </p:cNvPr>
          <p:cNvCxnSpPr>
            <a:cxnSpLocks/>
          </p:cNvCxnSpPr>
          <p:nvPr/>
        </p:nvCxnSpPr>
        <p:spPr>
          <a:xfrm>
            <a:off x="6149907" y="3647021"/>
            <a:ext cx="1285337" cy="42574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053C54F-6A9A-8C9C-2C34-EBCCA97C2A19}"/>
              </a:ext>
            </a:extLst>
          </p:cNvPr>
          <p:cNvSpPr/>
          <p:nvPr/>
        </p:nvSpPr>
        <p:spPr>
          <a:xfrm rot="21032827" flipV="1">
            <a:off x="7257146" y="3942306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AD7521E-B7C1-D43D-38C9-EA2AD708E0B2}"/>
              </a:ext>
            </a:extLst>
          </p:cNvPr>
          <p:cNvSpPr/>
          <p:nvPr/>
        </p:nvSpPr>
        <p:spPr>
          <a:xfrm rot="21032827" flipV="1">
            <a:off x="4577517" y="4832002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8F37F1-6AB8-25D3-9135-4C1C3F69A5A0}"/>
              </a:ext>
            </a:extLst>
          </p:cNvPr>
          <p:cNvCxnSpPr>
            <a:cxnSpLocks/>
          </p:cNvCxnSpPr>
          <p:nvPr/>
        </p:nvCxnSpPr>
        <p:spPr>
          <a:xfrm flipV="1">
            <a:off x="6149907" y="2546482"/>
            <a:ext cx="1408488" cy="11638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5A7457C-9089-B256-7347-F35ECAF5EC0F}"/>
              </a:ext>
            </a:extLst>
          </p:cNvPr>
          <p:cNvSpPr/>
          <p:nvPr/>
        </p:nvSpPr>
        <p:spPr>
          <a:xfrm rot="21032827" flipV="1">
            <a:off x="7428352" y="2363364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4075E32-100E-067E-6B89-5FB196A1BCC4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 flipH="1">
            <a:off x="4737767" y="3123224"/>
            <a:ext cx="48130" cy="19679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13E1A70-4336-CB2F-A2C5-6D22F3B6DBD5}"/>
              </a:ext>
            </a:extLst>
          </p:cNvPr>
          <p:cNvCxnSpPr>
            <a:cxnSpLocks/>
            <a:stCxn id="28" idx="2"/>
            <a:endCxn id="19" idx="5"/>
          </p:cNvCxnSpPr>
          <p:nvPr/>
        </p:nvCxnSpPr>
        <p:spPr>
          <a:xfrm flipV="1">
            <a:off x="4760940" y="2308331"/>
            <a:ext cx="1005687" cy="9125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41BBCC1-CEBA-0966-B34E-761B89C8F445}"/>
              </a:ext>
            </a:extLst>
          </p:cNvPr>
          <p:cNvCxnSpPr>
            <a:cxnSpLocks/>
            <a:stCxn id="19" idx="4"/>
            <a:endCxn id="48" idx="5"/>
          </p:cNvCxnSpPr>
          <p:nvPr/>
        </p:nvCxnSpPr>
        <p:spPr>
          <a:xfrm>
            <a:off x="5663521" y="2286760"/>
            <a:ext cx="1985335" cy="999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6439AA4-792F-CC84-741E-E448030C3190}"/>
              </a:ext>
            </a:extLst>
          </p:cNvPr>
          <p:cNvCxnSpPr>
            <a:cxnSpLocks/>
            <a:stCxn id="48" idx="5"/>
            <a:endCxn id="35" idx="7"/>
          </p:cNvCxnSpPr>
          <p:nvPr/>
        </p:nvCxnSpPr>
        <p:spPr>
          <a:xfrm flipH="1">
            <a:off x="7507951" y="2386706"/>
            <a:ext cx="140905" cy="176093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02DFAB-D417-AFFB-B640-EB1A4AB76F90}"/>
              </a:ext>
            </a:extLst>
          </p:cNvPr>
          <p:cNvCxnSpPr>
            <a:cxnSpLocks/>
            <a:stCxn id="35" idx="5"/>
            <a:endCxn id="26" idx="7"/>
          </p:cNvCxnSpPr>
          <p:nvPr/>
        </p:nvCxnSpPr>
        <p:spPr>
          <a:xfrm flipH="1">
            <a:off x="6754780" y="3965648"/>
            <a:ext cx="722870" cy="10716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3FA9680-4AFD-7B48-7330-4B5EA277CA58}"/>
              </a:ext>
            </a:extLst>
          </p:cNvPr>
          <p:cNvCxnSpPr>
            <a:cxnSpLocks/>
            <a:stCxn id="37" idx="1"/>
            <a:endCxn id="26" idx="0"/>
          </p:cNvCxnSpPr>
          <p:nvPr/>
        </p:nvCxnSpPr>
        <p:spPr>
          <a:xfrm>
            <a:off x="4634660" y="5069578"/>
            <a:ext cx="2029565" cy="215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512CE18-4E58-20FA-CCA2-B9B5D36935A5}"/>
              </a:ext>
            </a:extLst>
          </p:cNvPr>
          <p:cNvCxnSpPr>
            <a:cxnSpLocks/>
          </p:cNvCxnSpPr>
          <p:nvPr/>
        </p:nvCxnSpPr>
        <p:spPr>
          <a:xfrm flipH="1">
            <a:off x="6597677" y="3185678"/>
            <a:ext cx="48130" cy="19679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346311B-8F01-F084-36B6-26623B3F243F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6724478" y="2496058"/>
            <a:ext cx="902951" cy="7297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6FCC2252-1DC3-487F-096C-6C2878E5EB85}"/>
              </a:ext>
            </a:extLst>
          </p:cNvPr>
          <p:cNvSpPr/>
          <p:nvPr/>
        </p:nvSpPr>
        <p:spPr>
          <a:xfrm rot="21032827" flipV="1">
            <a:off x="6503974" y="3202422"/>
            <a:ext cx="277647" cy="26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5D60AC4-7E3E-64CB-1A0B-9DE57271E17D}"/>
              </a:ext>
            </a:extLst>
          </p:cNvPr>
          <p:cNvCxnSpPr>
            <a:cxnSpLocks/>
            <a:stCxn id="28" idx="3"/>
            <a:endCxn id="77" idx="5"/>
          </p:cNvCxnSpPr>
          <p:nvPr/>
        </p:nvCxnSpPr>
        <p:spPr>
          <a:xfrm>
            <a:off x="4785897" y="3123224"/>
            <a:ext cx="1938581" cy="1025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CB40D2F-1285-7BDE-E610-4DB6F18FFFE6}"/>
              </a:ext>
            </a:extLst>
          </p:cNvPr>
          <p:cNvCxnSpPr>
            <a:cxnSpLocks/>
          </p:cNvCxnSpPr>
          <p:nvPr/>
        </p:nvCxnSpPr>
        <p:spPr>
          <a:xfrm flipH="1">
            <a:off x="5674803" y="2392745"/>
            <a:ext cx="48130" cy="19679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01A601C-784D-1748-EBE9-8AFD18EE7934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5686190" y="3983080"/>
            <a:ext cx="1880985" cy="1227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E54ABD9A-9DCF-F451-A969-82C1E0397CBB}"/>
              </a:ext>
            </a:extLst>
          </p:cNvPr>
          <p:cNvSpPr/>
          <p:nvPr/>
        </p:nvSpPr>
        <p:spPr>
          <a:xfrm>
            <a:off x="5546913" y="3983080"/>
            <a:ext cx="278553" cy="19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97CC017-34A0-DBE7-480F-328B29DDAB3F}"/>
              </a:ext>
            </a:extLst>
          </p:cNvPr>
          <p:cNvCxnSpPr>
            <a:cxnSpLocks/>
            <a:stCxn id="87" idx="7"/>
            <a:endCxn id="37" idx="5"/>
          </p:cNvCxnSpPr>
          <p:nvPr/>
        </p:nvCxnSpPr>
        <p:spPr>
          <a:xfrm flipH="1">
            <a:off x="4798021" y="4011749"/>
            <a:ext cx="986652" cy="8435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7E43985-07BE-196B-2FDD-A36E7B72A494}"/>
              </a:ext>
            </a:extLst>
          </p:cNvPr>
          <p:cNvSpPr/>
          <p:nvPr/>
        </p:nvSpPr>
        <p:spPr>
          <a:xfrm>
            <a:off x="5957118" y="3473383"/>
            <a:ext cx="416518" cy="3316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8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8E0D4E-2C58-9971-C062-3B7159EA335B}"/>
              </a:ext>
            </a:extLst>
          </p:cNvPr>
          <p:cNvSpPr/>
          <p:nvPr/>
        </p:nvSpPr>
        <p:spPr>
          <a:xfrm>
            <a:off x="5320127" y="6020303"/>
            <a:ext cx="2284187" cy="6440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AF6737-04CD-99C7-F090-9CA6C4986BF9}"/>
              </a:ext>
            </a:extLst>
          </p:cNvPr>
          <p:cNvSpPr/>
          <p:nvPr/>
        </p:nvSpPr>
        <p:spPr>
          <a:xfrm>
            <a:off x="5320127" y="4807438"/>
            <a:ext cx="2284187" cy="644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94D001-1D8F-D911-75A0-9188B7C46E8C}"/>
              </a:ext>
            </a:extLst>
          </p:cNvPr>
          <p:cNvSpPr/>
          <p:nvPr/>
        </p:nvSpPr>
        <p:spPr>
          <a:xfrm>
            <a:off x="5320127" y="3556934"/>
            <a:ext cx="2284187" cy="644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D1CE1C-5185-AACA-DC78-C87E97D6DE58}"/>
              </a:ext>
            </a:extLst>
          </p:cNvPr>
          <p:cNvSpPr/>
          <p:nvPr/>
        </p:nvSpPr>
        <p:spPr>
          <a:xfrm>
            <a:off x="5320126" y="2344069"/>
            <a:ext cx="2284187" cy="644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326AEF-804D-35C0-D619-AB0A622994D4}"/>
              </a:ext>
            </a:extLst>
          </p:cNvPr>
          <p:cNvSpPr/>
          <p:nvPr/>
        </p:nvSpPr>
        <p:spPr>
          <a:xfrm>
            <a:off x="1866634" y="5376231"/>
            <a:ext cx="2284187" cy="6440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F89BC-754F-2B48-D8DA-BA6BA7CAB404}"/>
              </a:ext>
            </a:extLst>
          </p:cNvPr>
          <p:cNvSpPr/>
          <p:nvPr/>
        </p:nvSpPr>
        <p:spPr>
          <a:xfrm>
            <a:off x="1866633" y="4163366"/>
            <a:ext cx="2284187" cy="644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75C7E2-F632-339E-F334-DFA50182182F}"/>
              </a:ext>
            </a:extLst>
          </p:cNvPr>
          <p:cNvSpPr/>
          <p:nvPr/>
        </p:nvSpPr>
        <p:spPr>
          <a:xfrm>
            <a:off x="1810390" y="2950501"/>
            <a:ext cx="2284187" cy="6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40BD8D-F42D-CC3B-F2D5-116998E02167}"/>
              </a:ext>
            </a:extLst>
          </p:cNvPr>
          <p:cNvSpPr/>
          <p:nvPr/>
        </p:nvSpPr>
        <p:spPr>
          <a:xfrm>
            <a:off x="5320126" y="1253683"/>
            <a:ext cx="2284187" cy="644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A3BC3EA-E387-189C-322F-FDFF96038641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462221" y="5451510"/>
            <a:ext cx="0" cy="56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8F6D86-78E3-6D2A-4662-6C33F4FA242B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6462221" y="4201006"/>
            <a:ext cx="0" cy="60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AD6E16-9772-8617-24A3-A5DEF46CFBB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4150821" y="5129474"/>
            <a:ext cx="1169306" cy="56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34DBBF-AD02-90D2-F08A-8314F4188372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4150820" y="4485402"/>
            <a:ext cx="1169307" cy="64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768323-2B89-4049-10AC-D228A110E8C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256314" y="3878970"/>
            <a:ext cx="1063813" cy="4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81AABBE-667C-A2FF-D484-7A97EC85E38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00071" y="2666105"/>
            <a:ext cx="1120055" cy="160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40F676D-B439-9548-EFFB-DC1DF5F0EE8F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6462220" y="1897755"/>
            <a:ext cx="0" cy="44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F1DB9-31F2-31EE-7B29-72434677A6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39508" y="2666105"/>
            <a:ext cx="1280618" cy="52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12C2E23-FEA5-C5BA-BCFB-A5D3178F17E7}"/>
              </a:ext>
            </a:extLst>
          </p:cNvPr>
          <p:cNvCxnSpPr>
            <a:cxnSpLocks/>
          </p:cNvCxnSpPr>
          <p:nvPr/>
        </p:nvCxnSpPr>
        <p:spPr>
          <a:xfrm flipV="1">
            <a:off x="2748643" y="3581400"/>
            <a:ext cx="0" cy="6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25CCCF-974E-DD9B-9483-EFD9173B4338}"/>
              </a:ext>
            </a:extLst>
          </p:cNvPr>
          <p:cNvSpPr/>
          <p:nvPr/>
        </p:nvSpPr>
        <p:spPr>
          <a:xfrm>
            <a:off x="3067956" y="1832429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363009-BE60-5EFE-A441-E96790CB4E3C}"/>
              </a:ext>
            </a:extLst>
          </p:cNvPr>
          <p:cNvSpPr/>
          <p:nvPr/>
        </p:nvSpPr>
        <p:spPr>
          <a:xfrm>
            <a:off x="3067955" y="2901043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E2ECD-95A1-B382-1B8F-66358AABD2D1}"/>
              </a:ext>
            </a:extLst>
          </p:cNvPr>
          <p:cNvSpPr/>
          <p:nvPr/>
        </p:nvSpPr>
        <p:spPr>
          <a:xfrm>
            <a:off x="3067954" y="3554185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C5A888-8427-D9F5-AFCD-3E39E5EDE5A5}"/>
              </a:ext>
            </a:extLst>
          </p:cNvPr>
          <p:cNvSpPr/>
          <p:nvPr/>
        </p:nvSpPr>
        <p:spPr>
          <a:xfrm>
            <a:off x="3067954" y="4207327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6C54F3-17C3-FAD0-6080-93227243CD8A}"/>
              </a:ext>
            </a:extLst>
          </p:cNvPr>
          <p:cNvSpPr/>
          <p:nvPr/>
        </p:nvSpPr>
        <p:spPr>
          <a:xfrm>
            <a:off x="3067953" y="4860469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2854A0-67CC-0C67-F954-012BA67526E7}"/>
              </a:ext>
            </a:extLst>
          </p:cNvPr>
          <p:cNvSpPr/>
          <p:nvPr/>
        </p:nvSpPr>
        <p:spPr>
          <a:xfrm>
            <a:off x="3841746" y="1832429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61A38E-1B13-D9D8-AB84-D7BF5F971A75}"/>
              </a:ext>
            </a:extLst>
          </p:cNvPr>
          <p:cNvSpPr/>
          <p:nvPr/>
        </p:nvSpPr>
        <p:spPr>
          <a:xfrm>
            <a:off x="3841746" y="2901043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F0A687-BAE1-66FD-DA5D-6DFE36670846}"/>
              </a:ext>
            </a:extLst>
          </p:cNvPr>
          <p:cNvSpPr/>
          <p:nvPr/>
        </p:nvSpPr>
        <p:spPr>
          <a:xfrm>
            <a:off x="3837204" y="3554185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E6A88B-D2DD-2A3F-C3A8-AC3F67A0FB99}"/>
              </a:ext>
            </a:extLst>
          </p:cNvPr>
          <p:cNvSpPr/>
          <p:nvPr/>
        </p:nvSpPr>
        <p:spPr>
          <a:xfrm>
            <a:off x="3837204" y="4207327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E9DD3D-CEAC-090D-1C7B-74D1BB0C8592}"/>
              </a:ext>
            </a:extLst>
          </p:cNvPr>
          <p:cNvSpPr/>
          <p:nvPr/>
        </p:nvSpPr>
        <p:spPr>
          <a:xfrm>
            <a:off x="3837203" y="4860469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DA6AA4-2D59-4429-8AF4-3FAA7139023A}"/>
              </a:ext>
            </a:extLst>
          </p:cNvPr>
          <p:cNvSpPr/>
          <p:nvPr/>
        </p:nvSpPr>
        <p:spPr>
          <a:xfrm>
            <a:off x="4610996" y="1832429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8624DA-AFFB-B8B0-7E47-F22D6EF481C8}"/>
              </a:ext>
            </a:extLst>
          </p:cNvPr>
          <p:cNvSpPr/>
          <p:nvPr/>
        </p:nvSpPr>
        <p:spPr>
          <a:xfrm>
            <a:off x="4620081" y="2901043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381CDD-DA24-B59C-FB1E-B526795CC4CF}"/>
              </a:ext>
            </a:extLst>
          </p:cNvPr>
          <p:cNvSpPr/>
          <p:nvPr/>
        </p:nvSpPr>
        <p:spPr>
          <a:xfrm>
            <a:off x="4610995" y="3554185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6D9287-8D9B-9FEB-9563-26515B2E187E}"/>
              </a:ext>
            </a:extLst>
          </p:cNvPr>
          <p:cNvSpPr/>
          <p:nvPr/>
        </p:nvSpPr>
        <p:spPr>
          <a:xfrm>
            <a:off x="4620081" y="4207327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25A234-6A2B-D592-3E9A-8B192ED61010}"/>
              </a:ext>
            </a:extLst>
          </p:cNvPr>
          <p:cNvSpPr/>
          <p:nvPr/>
        </p:nvSpPr>
        <p:spPr>
          <a:xfrm>
            <a:off x="4620080" y="4860469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E29A559-3357-B578-AEC5-AFE210FA0B73}"/>
              </a:ext>
            </a:extLst>
          </p:cNvPr>
          <p:cNvSpPr/>
          <p:nvPr/>
        </p:nvSpPr>
        <p:spPr>
          <a:xfrm>
            <a:off x="5380243" y="1832429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305E7D-8D26-471B-8144-FD122B348698}"/>
              </a:ext>
            </a:extLst>
          </p:cNvPr>
          <p:cNvSpPr/>
          <p:nvPr/>
        </p:nvSpPr>
        <p:spPr>
          <a:xfrm>
            <a:off x="5380242" y="2913742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128F13-ECF7-E3B4-7603-7BC32EC84B31}"/>
              </a:ext>
            </a:extLst>
          </p:cNvPr>
          <p:cNvSpPr/>
          <p:nvPr/>
        </p:nvSpPr>
        <p:spPr>
          <a:xfrm>
            <a:off x="5393873" y="3547835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DB984A-F7DB-F43C-4A8A-4EF76C79BE9B}"/>
              </a:ext>
            </a:extLst>
          </p:cNvPr>
          <p:cNvSpPr/>
          <p:nvPr/>
        </p:nvSpPr>
        <p:spPr>
          <a:xfrm>
            <a:off x="5402956" y="4207327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2F6E3A-B7E0-CCB1-E876-F1B56B66CA68}"/>
              </a:ext>
            </a:extLst>
          </p:cNvPr>
          <p:cNvSpPr/>
          <p:nvPr/>
        </p:nvSpPr>
        <p:spPr>
          <a:xfrm>
            <a:off x="5380241" y="4860469"/>
            <a:ext cx="773793" cy="653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209F8E-28EB-BD0E-5264-49391824CF75}"/>
              </a:ext>
            </a:extLst>
          </p:cNvPr>
          <p:cNvSpPr/>
          <p:nvPr/>
        </p:nvSpPr>
        <p:spPr>
          <a:xfrm>
            <a:off x="6167666" y="1835150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3516B9A-F5D2-8F49-9ED0-BB4ADF9E49EF}"/>
              </a:ext>
            </a:extLst>
          </p:cNvPr>
          <p:cNvSpPr/>
          <p:nvPr/>
        </p:nvSpPr>
        <p:spPr>
          <a:xfrm>
            <a:off x="6154033" y="2913742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7C55DE6-7CBB-6E4B-AD33-4688EDD11B36}"/>
              </a:ext>
            </a:extLst>
          </p:cNvPr>
          <p:cNvSpPr/>
          <p:nvPr/>
        </p:nvSpPr>
        <p:spPr>
          <a:xfrm>
            <a:off x="6167666" y="3547835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59E7DD-F784-2B05-E60C-ED5EE93595EB}"/>
              </a:ext>
            </a:extLst>
          </p:cNvPr>
          <p:cNvSpPr/>
          <p:nvPr/>
        </p:nvSpPr>
        <p:spPr>
          <a:xfrm>
            <a:off x="6176749" y="4207327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5D41AA6-C555-77BE-78DF-5CD457B1CD23}"/>
              </a:ext>
            </a:extLst>
          </p:cNvPr>
          <p:cNvSpPr/>
          <p:nvPr/>
        </p:nvSpPr>
        <p:spPr>
          <a:xfrm>
            <a:off x="6140401" y="4866819"/>
            <a:ext cx="773793" cy="653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4FEA09-9859-8A15-291B-72ED107097C3}"/>
              </a:ext>
            </a:extLst>
          </p:cNvPr>
          <p:cNvSpPr/>
          <p:nvPr/>
        </p:nvSpPr>
        <p:spPr>
          <a:xfrm>
            <a:off x="6950542" y="1832429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50AA22-134B-D37A-0484-56805D2A7429}"/>
              </a:ext>
            </a:extLst>
          </p:cNvPr>
          <p:cNvSpPr/>
          <p:nvPr/>
        </p:nvSpPr>
        <p:spPr>
          <a:xfrm>
            <a:off x="6945995" y="2913742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1E1FDA-23AF-8FB2-2AD3-82BCAEEEBC62}"/>
              </a:ext>
            </a:extLst>
          </p:cNvPr>
          <p:cNvSpPr/>
          <p:nvPr/>
        </p:nvSpPr>
        <p:spPr>
          <a:xfrm>
            <a:off x="6950541" y="3566884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CC6BAB-E6D6-74EE-23DF-EB4B2344F969}"/>
              </a:ext>
            </a:extLst>
          </p:cNvPr>
          <p:cNvSpPr/>
          <p:nvPr/>
        </p:nvSpPr>
        <p:spPr>
          <a:xfrm>
            <a:off x="6927826" y="4207327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496685-445A-2E49-A8CF-09AE97579D91}"/>
              </a:ext>
            </a:extLst>
          </p:cNvPr>
          <p:cNvSpPr/>
          <p:nvPr/>
        </p:nvSpPr>
        <p:spPr>
          <a:xfrm>
            <a:off x="6923278" y="4866819"/>
            <a:ext cx="773793" cy="65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01EEA3E-D30D-E8C9-628F-7E27106FED8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3454852" y="2485571"/>
            <a:ext cx="1" cy="4154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E9749B6-884E-1C68-E1B7-EBAEB3A07363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4224101" y="2485571"/>
            <a:ext cx="4542" cy="106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9A1058-4939-62F9-7991-6AC44A752217}"/>
              </a:ext>
            </a:extLst>
          </p:cNvPr>
          <p:cNvCxnSpPr>
            <a:cxnSpLocks/>
            <a:stCxn id="37" idx="2"/>
            <a:endCxn id="33" idx="2"/>
          </p:cNvCxnSpPr>
          <p:nvPr/>
        </p:nvCxnSpPr>
        <p:spPr>
          <a:xfrm flipH="1" flipV="1">
            <a:off x="5767140" y="2485571"/>
            <a:ext cx="13630" cy="171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664AA2A-7CCB-F1FE-11C2-3226E06DF78E}"/>
              </a:ext>
            </a:extLst>
          </p:cNvPr>
          <p:cNvCxnSpPr>
            <a:cxnSpLocks/>
            <a:stCxn id="49" idx="2"/>
            <a:endCxn id="43" idx="2"/>
          </p:cNvCxnSpPr>
          <p:nvPr/>
        </p:nvCxnSpPr>
        <p:spPr>
          <a:xfrm flipH="1" flipV="1">
            <a:off x="6554563" y="2488292"/>
            <a:ext cx="9083" cy="237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2</cp:revision>
  <dcterms:created xsi:type="dcterms:W3CDTF">2022-09-04T02:24:01Z</dcterms:created>
  <dcterms:modified xsi:type="dcterms:W3CDTF">2022-09-04T03:18:25Z</dcterms:modified>
</cp:coreProperties>
</file>