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703B1-5CA7-4BFB-15C5-5A998CDA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997C41-132C-4A27-93E3-D255B3E35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E852E-9914-746A-D954-CD0ED80D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D4761-808D-EF0D-8DD6-593A33B2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862E5-6A9A-DB67-9987-748F2F88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1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A445-00CD-87D9-1CD9-32FFECAA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52833-C568-A7A8-2ADD-C864B60F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A03B3-5B0C-0F79-877B-414E09A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FA3EF-35AA-AFF4-2F08-AC6D44F6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89156-054F-3943-9343-C3883A99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0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7AEAC5-EA39-A682-1E22-7AE8B1D08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0DF50-F9E8-E97A-95E3-F3107169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F3A85-60BB-75FC-0E5F-D07F0375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2130B-58CE-EF4A-F324-64BC8D9D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20D1C-ADF7-8742-4C7F-5495C918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B914-E036-6EAC-4966-2AE6D6D6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CCE8C-897A-B937-8FE3-AF869CA8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58A99-96F3-91B4-F611-380746DD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0B82A-9174-F21B-9B71-189E01B5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DAA53-CAF3-25BA-56CC-62F48D57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05AF9-0D4A-4476-179E-A7BB7793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4E22D-51AC-5D92-3528-5CC57539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E94A-E7D6-3FF9-5535-A7CC9004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67833-5256-AB90-C845-86570A87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6761-D1FF-7B8A-C071-DD38D06C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CE4A3-1DE5-A1AD-517C-B05578E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6155B-F45A-E6C5-8689-8DA51551D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3B4566-5048-41BC-2347-59DD41CB5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1B066-8801-6D6D-7C61-02E7476E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9F5BD-BB8B-BE76-3DCD-DD06A4A5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DD4C3-77ED-7268-27E0-1EE6EBE3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7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63CC6-98EC-A950-6C4F-887657B0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128A4-8014-DD06-974D-CC8C674E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E4FB-3194-2036-2183-3C8175A9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E9601B-65D1-135C-EC95-1C12E07E6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416858-C6C1-91F3-A248-B4DBEA8B3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8578A4-7307-F9DF-73A1-D6A418C8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435410-8F60-A62E-51D2-ED7E0218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94184-C7A5-4C08-4FF1-640083B2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9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92DAA-48D8-9AE6-1BF6-02A8533B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D0D4DB-9569-649B-AB51-EDAFE645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FEBCA-2E08-D99A-CB9F-FF320881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EE31E-9392-D90B-EB76-B0614E9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3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E3E01-8201-0361-0516-CF0481CB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82A607-3AA8-9150-8607-F78F1684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2229A-F439-AC0B-4670-FE35CC47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4152-D506-0A74-F4D9-85ABF13B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9CB43-27A7-2A81-2DE9-275C49C8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797C3-15FC-0CD9-A781-7829EAC6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A722B-57FD-6CB4-B804-613C5C10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9B3DA-8D05-2BA4-6E90-2DBA885B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B3111-1B4E-2C13-1C31-7A3794D4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0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F2D6-B975-AB58-51AF-6042A650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42502D-D520-0735-6F5D-72ADB2493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72633-95D8-85A4-F994-F08B991D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4D8C1-0676-ABE5-555F-E0E9FA81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9FA-89B0-A043-82E1-EB60BC40A5C1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020F9-D8D3-E8A9-6DA0-CBDEF98B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070B0-571A-AD8F-1089-6B989F5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7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77F7C0-85FA-0E78-7248-D852A395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C9C66-D2CD-03FB-C69B-4F51772F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4EF2C-14AE-07A0-BDA9-EEADE40B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C9FA-89B0-A043-82E1-EB60BC40A5C1}" type="datetimeFigureOut">
              <a:rPr lang="en-US" altLang="zh-CN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1B2B6-41B1-BC9A-1421-F8040281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27706-12F2-4241-CABD-26762487F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807E-AE2B-784E-AE32-5CA47B6F5132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3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E7D705E-4D88-097D-2F5A-65494FDC85BC}"/>
              </a:ext>
            </a:extLst>
          </p:cNvPr>
          <p:cNvSpPr/>
          <p:nvPr/>
        </p:nvSpPr>
        <p:spPr>
          <a:xfrm>
            <a:off x="4514617" y="2889000"/>
            <a:ext cx="1080000" cy="10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B8A167-70B5-137E-31A7-E1A4E2A7FB66}"/>
              </a:ext>
            </a:extLst>
          </p:cNvPr>
          <p:cNvSpPr/>
          <p:nvPr/>
        </p:nvSpPr>
        <p:spPr>
          <a:xfrm>
            <a:off x="2637824" y="2889000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1B46CD-E1D3-C8CB-E34C-0F15B31689BB}"/>
              </a:ext>
            </a:extLst>
          </p:cNvPr>
          <p:cNvSpPr/>
          <p:nvPr/>
        </p:nvSpPr>
        <p:spPr>
          <a:xfrm>
            <a:off x="6880836" y="2889000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A300F6-D698-30EF-8BB8-006B1EA314F8}"/>
              </a:ext>
            </a:extLst>
          </p:cNvPr>
          <p:cNvSpPr/>
          <p:nvPr/>
        </p:nvSpPr>
        <p:spPr>
          <a:xfrm>
            <a:off x="8755614" y="2889000"/>
            <a:ext cx="1080000" cy="10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8D9099-05C2-0A99-56C8-63DAB4934DB7}"/>
              </a:ext>
            </a:extLst>
          </p:cNvPr>
          <p:cNvSpPr/>
          <p:nvPr/>
        </p:nvSpPr>
        <p:spPr>
          <a:xfrm>
            <a:off x="3228090" y="511604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82CF36-6EAF-D6AF-47F2-B08C18F9C377}"/>
              </a:ext>
            </a:extLst>
          </p:cNvPr>
          <p:cNvSpPr/>
          <p:nvPr/>
        </p:nvSpPr>
        <p:spPr>
          <a:xfrm>
            <a:off x="7489116" y="511604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FB9B6A2-D34C-1A60-996E-81F58F854AD1}"/>
              </a:ext>
            </a:extLst>
          </p:cNvPr>
          <p:cNvSpPr/>
          <p:nvPr/>
        </p:nvSpPr>
        <p:spPr>
          <a:xfrm>
            <a:off x="1929579" y="4713160"/>
            <a:ext cx="1828800" cy="1828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明明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2A27BDF-B835-C35A-9C3A-7DEB80665574}"/>
              </a:ext>
            </a:extLst>
          </p:cNvPr>
          <p:cNvSpPr/>
          <p:nvPr/>
        </p:nvSpPr>
        <p:spPr>
          <a:xfrm>
            <a:off x="8755614" y="4713160"/>
            <a:ext cx="1828800" cy="1828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暗暗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4281735-CB3A-B586-A722-745B0771DA9D}"/>
              </a:ext>
            </a:extLst>
          </p:cNvPr>
          <p:cNvSpPr/>
          <p:nvPr/>
        </p:nvSpPr>
        <p:spPr>
          <a:xfrm>
            <a:off x="6506436" y="4713160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72739DD-BBF2-06BE-0CE0-C01BA8976946}"/>
              </a:ext>
            </a:extLst>
          </p:cNvPr>
          <p:cNvSpPr/>
          <p:nvPr/>
        </p:nvSpPr>
        <p:spPr>
          <a:xfrm>
            <a:off x="4142490" y="4713160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0228D8-5CA8-1DEC-F2C2-CF5BD8EFAD30}"/>
              </a:ext>
            </a:extLst>
          </p:cNvPr>
          <p:cNvCxnSpPr>
            <a:cxnSpLocks/>
          </p:cNvCxnSpPr>
          <p:nvPr/>
        </p:nvCxnSpPr>
        <p:spPr>
          <a:xfrm flipH="1">
            <a:off x="3436387" y="2255427"/>
            <a:ext cx="413388" cy="64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6DE5327-09B1-B8E8-28B1-ED25E5FA1AA4}"/>
              </a:ext>
            </a:extLst>
          </p:cNvPr>
          <p:cNvCxnSpPr>
            <a:cxnSpLocks/>
          </p:cNvCxnSpPr>
          <p:nvPr/>
        </p:nvCxnSpPr>
        <p:spPr>
          <a:xfrm>
            <a:off x="4512602" y="2255427"/>
            <a:ext cx="327543" cy="64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7E8E73D-6604-E219-2B6B-B66E14EC70DF}"/>
              </a:ext>
            </a:extLst>
          </p:cNvPr>
          <p:cNvCxnSpPr>
            <a:cxnSpLocks/>
          </p:cNvCxnSpPr>
          <p:nvPr/>
        </p:nvCxnSpPr>
        <p:spPr>
          <a:xfrm flipH="1">
            <a:off x="7627693" y="2255427"/>
            <a:ext cx="386578" cy="63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B616F4F-A479-8644-C140-DDB42A6E5352}"/>
              </a:ext>
            </a:extLst>
          </p:cNvPr>
          <p:cNvCxnSpPr>
            <a:cxnSpLocks/>
          </p:cNvCxnSpPr>
          <p:nvPr/>
        </p:nvCxnSpPr>
        <p:spPr>
          <a:xfrm>
            <a:off x="8755614" y="2255427"/>
            <a:ext cx="320302" cy="58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283C3B0-AE1E-445E-6C2A-773BAC4711DE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 flipH="1">
            <a:off x="2843979" y="3969000"/>
            <a:ext cx="333845" cy="74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8588B8-4B86-7236-B4F8-B92A21E90B88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559662" y="3810838"/>
            <a:ext cx="1113117" cy="9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70D7A8C-D6E1-4F04-F28C-BEF2C7F9562F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342917" y="3810838"/>
            <a:ext cx="3696081" cy="90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29B6B79-50B0-69E7-D440-2525C8F5CB9D}"/>
              </a:ext>
            </a:extLst>
          </p:cNvPr>
          <p:cNvCxnSpPr>
            <a:cxnSpLocks/>
            <a:stCxn id="10" idx="3"/>
            <a:endCxn id="21" idx="7"/>
          </p:cNvCxnSpPr>
          <p:nvPr/>
        </p:nvCxnSpPr>
        <p:spPr>
          <a:xfrm flipH="1">
            <a:off x="5703468" y="3810838"/>
            <a:ext cx="3210308" cy="117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604B1B5-4647-DB18-1ECF-9A4A0FB1715B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5436455" y="3810838"/>
            <a:ext cx="1337803" cy="117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946D7D-914C-D36A-2318-A1AF0DD92F1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7420836" y="3969000"/>
            <a:ext cx="0" cy="74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4DD051C-FBCA-E6C4-1CD1-4C4AE6A6290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502433" y="3588088"/>
            <a:ext cx="3521003" cy="139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169A66C-917B-FBEF-AFB6-49B459B24BB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295614" y="3969000"/>
            <a:ext cx="156026" cy="74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648E75-F8E3-627D-FDAD-9A58479AF4FD}"/>
              </a:ext>
            </a:extLst>
          </p:cNvPr>
          <p:cNvSpPr/>
          <p:nvPr/>
        </p:nvSpPr>
        <p:spPr>
          <a:xfrm>
            <a:off x="3761467" y="5198336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1337F1-BC58-FF35-E1DC-976AD5696290}"/>
              </a:ext>
            </a:extLst>
          </p:cNvPr>
          <p:cNvSpPr/>
          <p:nvPr/>
        </p:nvSpPr>
        <p:spPr>
          <a:xfrm>
            <a:off x="3761467" y="2498336"/>
            <a:ext cx="900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442FF-090E-9070-6F37-120C5D2201FF}"/>
              </a:ext>
            </a:extLst>
          </p:cNvPr>
          <p:cNvSpPr/>
          <p:nvPr/>
        </p:nvSpPr>
        <p:spPr>
          <a:xfrm>
            <a:off x="3761467" y="3398336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453F2D-1779-4DD6-90BC-5F4721612B99}"/>
              </a:ext>
            </a:extLst>
          </p:cNvPr>
          <p:cNvSpPr/>
          <p:nvPr/>
        </p:nvSpPr>
        <p:spPr>
          <a:xfrm>
            <a:off x="3761467" y="4298336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0581EB-17A1-AB09-89DB-CCC60ED3FE4E}"/>
              </a:ext>
            </a:extLst>
          </p:cNvPr>
          <p:cNvSpPr/>
          <p:nvPr/>
        </p:nvSpPr>
        <p:spPr>
          <a:xfrm>
            <a:off x="3761467" y="698336"/>
            <a:ext cx="900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70ECF06-B519-7192-C45D-2E9B21F89124}"/>
              </a:ext>
            </a:extLst>
          </p:cNvPr>
          <p:cNvSpPr/>
          <p:nvPr/>
        </p:nvSpPr>
        <p:spPr>
          <a:xfrm>
            <a:off x="8283067" y="5205536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CC0F93-1279-24E8-FCBD-F1583A82D336}"/>
              </a:ext>
            </a:extLst>
          </p:cNvPr>
          <p:cNvSpPr/>
          <p:nvPr/>
        </p:nvSpPr>
        <p:spPr>
          <a:xfrm>
            <a:off x="7383067" y="5205536"/>
            <a:ext cx="900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B47785-35EA-2AF6-265F-6021C2189CD8}"/>
              </a:ext>
            </a:extLst>
          </p:cNvPr>
          <p:cNvSpPr/>
          <p:nvPr/>
        </p:nvSpPr>
        <p:spPr>
          <a:xfrm>
            <a:off x="6472267" y="5188052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BF199CD-D4B8-6D1E-DA09-61D34F29220E}"/>
              </a:ext>
            </a:extLst>
          </p:cNvPr>
          <p:cNvSpPr/>
          <p:nvPr/>
        </p:nvSpPr>
        <p:spPr>
          <a:xfrm>
            <a:off x="5568667" y="5205536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F968BF-ABB8-7B25-19C7-68E46FD4256D}"/>
              </a:ext>
            </a:extLst>
          </p:cNvPr>
          <p:cNvSpPr/>
          <p:nvPr/>
        </p:nvSpPr>
        <p:spPr>
          <a:xfrm>
            <a:off x="4661467" y="5205536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63622B8-95A8-5E7E-5684-0E54CEBD005F}"/>
              </a:ext>
            </a:extLst>
          </p:cNvPr>
          <p:cNvSpPr/>
          <p:nvPr/>
        </p:nvSpPr>
        <p:spPr>
          <a:xfrm>
            <a:off x="8283067" y="4288052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6DFD4D-D3AE-805D-BA9A-D192897FBA62}"/>
              </a:ext>
            </a:extLst>
          </p:cNvPr>
          <p:cNvSpPr/>
          <p:nvPr/>
        </p:nvSpPr>
        <p:spPr>
          <a:xfrm>
            <a:off x="7383067" y="4288052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744CDC-6467-C891-A8DF-E0EF8E635EF7}"/>
              </a:ext>
            </a:extLst>
          </p:cNvPr>
          <p:cNvSpPr/>
          <p:nvPr/>
        </p:nvSpPr>
        <p:spPr>
          <a:xfrm>
            <a:off x="6483067" y="4298336"/>
            <a:ext cx="900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014047-C7B7-396C-C927-A148A8E214B9}"/>
              </a:ext>
            </a:extLst>
          </p:cNvPr>
          <p:cNvSpPr/>
          <p:nvPr/>
        </p:nvSpPr>
        <p:spPr>
          <a:xfrm>
            <a:off x="5561467" y="4312736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A041B5-0CB0-EC55-2DD9-9DF05720B9F0}"/>
              </a:ext>
            </a:extLst>
          </p:cNvPr>
          <p:cNvSpPr/>
          <p:nvPr/>
        </p:nvSpPr>
        <p:spPr>
          <a:xfrm>
            <a:off x="4668667" y="4305536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20D685-A510-0F0B-1043-A53BD78ADCFD}"/>
              </a:ext>
            </a:extLst>
          </p:cNvPr>
          <p:cNvSpPr/>
          <p:nvPr/>
        </p:nvSpPr>
        <p:spPr>
          <a:xfrm>
            <a:off x="5561467" y="3398336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A120AB-64F9-FE30-1013-8F4672E4D0E5}"/>
              </a:ext>
            </a:extLst>
          </p:cNvPr>
          <p:cNvSpPr/>
          <p:nvPr/>
        </p:nvSpPr>
        <p:spPr>
          <a:xfrm>
            <a:off x="4668667" y="3405536"/>
            <a:ext cx="900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52C80B0-069F-1376-1FF7-5580EBC17C9A}"/>
              </a:ext>
            </a:extLst>
          </p:cNvPr>
          <p:cNvSpPr/>
          <p:nvPr/>
        </p:nvSpPr>
        <p:spPr>
          <a:xfrm>
            <a:off x="6483067" y="3388052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2B673DA-3DB0-C3D5-0B40-5C87AFC25178}"/>
              </a:ext>
            </a:extLst>
          </p:cNvPr>
          <p:cNvSpPr/>
          <p:nvPr/>
        </p:nvSpPr>
        <p:spPr>
          <a:xfrm>
            <a:off x="7383067" y="3395252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7755AE-BA0A-E49C-94D2-79D5A09D46B4}"/>
              </a:ext>
            </a:extLst>
          </p:cNvPr>
          <p:cNvSpPr/>
          <p:nvPr/>
        </p:nvSpPr>
        <p:spPr>
          <a:xfrm>
            <a:off x="8283067" y="3395252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C333A8A-8EE1-1819-4F80-728A2A719E9A}"/>
              </a:ext>
            </a:extLst>
          </p:cNvPr>
          <p:cNvSpPr/>
          <p:nvPr/>
        </p:nvSpPr>
        <p:spPr>
          <a:xfrm>
            <a:off x="4661467" y="2501554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21F387-BD60-FC8A-6557-EE69943BD946}"/>
              </a:ext>
            </a:extLst>
          </p:cNvPr>
          <p:cNvSpPr/>
          <p:nvPr/>
        </p:nvSpPr>
        <p:spPr>
          <a:xfrm>
            <a:off x="5561467" y="2489594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1D16FF-E641-49E8-37E1-60EFBE518AE7}"/>
              </a:ext>
            </a:extLst>
          </p:cNvPr>
          <p:cNvSpPr/>
          <p:nvPr/>
        </p:nvSpPr>
        <p:spPr>
          <a:xfrm>
            <a:off x="6454267" y="2492678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94B7640-0E07-36D5-A1FE-6BA5D223E923}"/>
              </a:ext>
            </a:extLst>
          </p:cNvPr>
          <p:cNvSpPr/>
          <p:nvPr/>
        </p:nvSpPr>
        <p:spPr>
          <a:xfrm>
            <a:off x="7361467" y="2498336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1ADD990-BE32-5D60-397B-6CABC90E8F55}"/>
              </a:ext>
            </a:extLst>
          </p:cNvPr>
          <p:cNvSpPr/>
          <p:nvPr/>
        </p:nvSpPr>
        <p:spPr>
          <a:xfrm>
            <a:off x="8261467" y="2486510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DC22985-54D7-9B07-11FA-1859D04575BF}"/>
              </a:ext>
            </a:extLst>
          </p:cNvPr>
          <p:cNvSpPr/>
          <p:nvPr/>
        </p:nvSpPr>
        <p:spPr>
          <a:xfrm>
            <a:off x="8295259" y="694991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655648C-F318-DFA7-9AF1-12D3F058556C}"/>
              </a:ext>
            </a:extLst>
          </p:cNvPr>
          <p:cNvSpPr/>
          <p:nvPr/>
        </p:nvSpPr>
        <p:spPr>
          <a:xfrm>
            <a:off x="7380859" y="712475"/>
            <a:ext cx="900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B923B21-C855-75F0-D9E2-74147C916ABC}"/>
              </a:ext>
            </a:extLst>
          </p:cNvPr>
          <p:cNvSpPr/>
          <p:nvPr/>
        </p:nvSpPr>
        <p:spPr>
          <a:xfrm>
            <a:off x="6474763" y="694991"/>
            <a:ext cx="900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F54B2D-C6B5-E36C-619B-A056024A89FA}"/>
              </a:ext>
            </a:extLst>
          </p:cNvPr>
          <p:cNvSpPr/>
          <p:nvPr/>
        </p:nvSpPr>
        <p:spPr>
          <a:xfrm>
            <a:off x="5583067" y="704772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8B7F099-7CE9-CB8C-A129-065253BF65AC}"/>
              </a:ext>
            </a:extLst>
          </p:cNvPr>
          <p:cNvSpPr/>
          <p:nvPr/>
        </p:nvSpPr>
        <p:spPr>
          <a:xfrm>
            <a:off x="4668667" y="704772"/>
            <a:ext cx="900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24E63D-8E8F-32C8-5293-6439B5CCDACE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4211467" y="159833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DF5AD63-1525-4E30-73DC-E2923283AAED}"/>
              </a:ext>
            </a:extLst>
          </p:cNvPr>
          <p:cNvCxnSpPr>
            <a:cxnSpLocks/>
            <a:stCxn id="52" idx="2"/>
            <a:endCxn id="70" idx="2"/>
          </p:cNvCxnSpPr>
          <p:nvPr/>
        </p:nvCxnSpPr>
        <p:spPr>
          <a:xfrm flipV="1">
            <a:off x="5111467" y="1604772"/>
            <a:ext cx="7200" cy="179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0A3D907-1D26-A8D4-B6C6-0A7BD5A8B6AE}"/>
              </a:ext>
            </a:extLst>
          </p:cNvPr>
          <p:cNvCxnSpPr>
            <a:cxnSpLocks/>
            <a:stCxn id="46" idx="2"/>
            <a:endCxn id="66" idx="2"/>
          </p:cNvCxnSpPr>
          <p:nvPr/>
        </p:nvCxnSpPr>
        <p:spPr>
          <a:xfrm flipH="1" flipV="1">
            <a:off x="6924763" y="1594991"/>
            <a:ext cx="8304" cy="269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148BBD2-5B39-4647-E5B4-E1197806B04A}"/>
              </a:ext>
            </a:extLst>
          </p:cNvPr>
          <p:cNvCxnSpPr>
            <a:cxnSpLocks/>
            <a:stCxn id="34" idx="2"/>
            <a:endCxn id="64" idx="2"/>
          </p:cNvCxnSpPr>
          <p:nvPr/>
        </p:nvCxnSpPr>
        <p:spPr>
          <a:xfrm flipH="1" flipV="1">
            <a:off x="7830859" y="1612475"/>
            <a:ext cx="2208" cy="35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1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27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3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1</cp:revision>
  <dcterms:created xsi:type="dcterms:W3CDTF">2022-09-05T06:49:45Z</dcterms:created>
  <dcterms:modified xsi:type="dcterms:W3CDTF">2022-09-05T07:15:20Z</dcterms:modified>
</cp:coreProperties>
</file>