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D3EEA-E82D-4A83-23C2-58B29154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F661C-F492-AB65-D6D3-92CD823B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6F764-0216-8095-5F2D-EA9A9AA5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BAF36-DCCE-AB4E-3722-77FB3C2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33BD0-FF85-0489-9756-8D413A23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0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0C72-8555-2FA3-17CA-2536644D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951B5-F0ED-7FD9-5932-CD0E42CF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80BAC-358C-4553-15DA-C895B213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745C8-F970-71D7-CB02-21CC74B6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11A6D-3381-A9E7-79B0-1E5410E9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6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F84A9B-5030-2C02-87DE-4037BBD9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B1821-4205-F96A-63C7-ACC06251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F1BEA-04E9-4DED-88F0-C8A58DD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1C23F-D22E-C511-0524-F3D2F969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2402-22B7-44A4-F951-891D4423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7D7B1-3FB6-0DF5-22B1-566ABE61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FF44E-3B8D-0166-A4C3-50193760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2D4E-ADB7-8638-6E4E-2B49E4D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BB6A3-2B7A-F21C-67E9-7F6DB065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76071-E27A-2891-19BE-074217F6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01097-A720-2AD4-B203-3F3AB4C7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8FE33-B7F6-D3F3-4359-5595CA6F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91FB3-FBE0-BE33-B177-E01B8585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17E1A-E435-1AFC-038D-B1A2C6F9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39846-8CFE-D301-C175-2711493B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042E6-416F-4E6D-4344-64A4E499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C2051-E12C-7B8E-8BCB-7FCA989F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2368-5759-4B2B-53D7-A7798769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C0E05-7F6A-89CD-2012-BFF75665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E555D-D770-F48C-DDB5-F0F4199D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28999-85BB-8D59-BFFE-F0890CD0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89A64-B52F-886C-2FCC-70518B71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E3B3C-877D-CA35-4453-FA3097AA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EBB34-F059-0C73-077C-6974EABD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D0BB1-2E0A-A144-7857-93701357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8900B-4652-E60F-68EF-82D0C9877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114229-1F32-3A68-92DB-065057AA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BED1AD-BD5A-A484-5732-5D713A5F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2AC3B-F9EE-4841-B691-ABE537BB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23B7-4AB4-230D-98BD-0423699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814526-D4EA-348D-373D-5525B195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03FBFC-8D9F-D855-3410-04F9817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F8D6F-D717-45E7-BC17-BD532D1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AE875-C495-620B-793F-044F4F24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BC250-BDEB-B9B0-683D-EED05658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468C4-A974-602E-8BB1-A931E2BC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5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08F4-6869-BE9A-EB4B-555D8514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0318A-3ED1-D5C4-5D33-79A234C4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39D97-94CE-34A2-94D5-F74C906D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6AEF9-D618-A6B6-9B79-FA0D72F2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E8871-7032-F40E-95A8-EE94D8A2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80CA6-D8C3-F605-EEA9-90D48893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78B6C-E484-BBA8-5F6D-BE8E8DEB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94CCF-1932-7D43-D170-DE0BD79AC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486C8-869D-8989-280D-1F8E5514F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6C8AE-488C-6CAB-BD1E-6BF2CBDA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890B-A062-184F-BE74-5EF239D1782E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4F4DD-0120-ADEA-BDE7-8662A44C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57896-B5E7-EE1A-EF63-CB48C08A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C1100E-D278-F9FC-496E-BE25FD0D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1AC0-19C6-11CE-3BF6-EC4614E6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240E-5137-994B-0E45-5ADA6831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890B-A062-184F-BE74-5EF239D1782E}" type="datetimeFigureOut">
              <a:rPr lang="en-US" altLang="zh-CN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DFBC7-3DF4-A2FB-2763-8847EBD3C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9E349-0421-A98E-8D0B-3B1B21152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A3E7-DF6B-464E-9A88-06759DE3FB7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4A4810-B08C-2CDC-9304-20996EA8D6DB}"/>
              </a:ext>
            </a:extLst>
          </p:cNvPr>
          <p:cNvSpPr/>
          <p:nvPr/>
        </p:nvSpPr>
        <p:spPr>
          <a:xfrm rot="333561" flipH="1">
            <a:off x="3701811" y="1108373"/>
            <a:ext cx="196194" cy="116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8CBC6A2-09E9-0A7E-18A1-EB3D23158456}"/>
              </a:ext>
            </a:extLst>
          </p:cNvPr>
          <p:cNvSpPr/>
          <p:nvPr/>
        </p:nvSpPr>
        <p:spPr>
          <a:xfrm rot="333561" flipH="1">
            <a:off x="2783781" y="2957130"/>
            <a:ext cx="196194" cy="116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74FDA8-8676-772A-A21A-2BCB1E772453}"/>
              </a:ext>
            </a:extLst>
          </p:cNvPr>
          <p:cNvSpPr/>
          <p:nvPr/>
        </p:nvSpPr>
        <p:spPr>
          <a:xfrm rot="333561" flipH="1">
            <a:off x="4414713" y="2957128"/>
            <a:ext cx="196194" cy="116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8E86FA-586D-E787-0147-F4925A524B7C}"/>
              </a:ext>
            </a:extLst>
          </p:cNvPr>
          <p:cNvSpPr/>
          <p:nvPr/>
        </p:nvSpPr>
        <p:spPr>
          <a:xfrm rot="333561" flipH="1">
            <a:off x="3533084" y="2640536"/>
            <a:ext cx="196194" cy="116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A12FFE-195F-0073-84D4-C407FE82221A}"/>
              </a:ext>
            </a:extLst>
          </p:cNvPr>
          <p:cNvSpPr/>
          <p:nvPr/>
        </p:nvSpPr>
        <p:spPr>
          <a:xfrm rot="333561" flipH="1">
            <a:off x="5236697" y="2640535"/>
            <a:ext cx="196194" cy="116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5DE73C-BC02-3295-18E4-E46D3E5D2C15}"/>
              </a:ext>
            </a:extLst>
          </p:cNvPr>
          <p:cNvCxnSpPr>
            <a:cxnSpLocks/>
            <a:stCxn id="4" idx="4"/>
            <a:endCxn id="7" idx="4"/>
          </p:cNvCxnSpPr>
          <p:nvPr/>
        </p:nvCxnSpPr>
        <p:spPr>
          <a:xfrm flipH="1">
            <a:off x="2876212" y="1225074"/>
            <a:ext cx="918030" cy="18487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A6F7CE-D9E5-C4B4-EAF7-EF8E1D215899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>
            <a:off x="3805574" y="1108648"/>
            <a:ext cx="772268" cy="19548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FA0309-3A92-81E1-40B8-8861C7817A9D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flipV="1">
            <a:off x="2979514" y="3025119"/>
            <a:ext cx="1630932" cy="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A22AE2-D68B-5E0A-757C-C41F89869A3A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>
            <a:off x="3897544" y="1176364"/>
            <a:ext cx="1502282" cy="15705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A267F87-6763-BCCA-F5FC-423AFDB23A98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V="1">
            <a:off x="4610446" y="2689520"/>
            <a:ext cx="626712" cy="3355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2D024F8-87AF-83F4-0650-840B1337E4D3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 flipH="1">
            <a:off x="3704226" y="1225074"/>
            <a:ext cx="90016" cy="14395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D463B9B-5040-3C1B-886B-82943AFFFE25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2869972" y="2757237"/>
            <a:ext cx="755543" cy="2139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4BC7EA3-D3A7-265F-501C-6992FA9FB7D5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flipV="1">
            <a:off x="3728817" y="2708526"/>
            <a:ext cx="1703613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6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588E999-529F-F0A8-27FC-79B8803A171B}"/>
              </a:ext>
            </a:extLst>
          </p:cNvPr>
          <p:cNvSpPr/>
          <p:nvPr/>
        </p:nvSpPr>
        <p:spPr>
          <a:xfrm>
            <a:off x="4410529" y="4925459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B4C67B2-820A-E181-E186-579B260212D2}"/>
              </a:ext>
            </a:extLst>
          </p:cNvPr>
          <p:cNvSpPr/>
          <p:nvPr/>
        </p:nvSpPr>
        <p:spPr>
          <a:xfrm>
            <a:off x="4410529" y="3491521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F5A30C5-9CDA-9A76-245C-205AD23569E1}"/>
              </a:ext>
            </a:extLst>
          </p:cNvPr>
          <p:cNvSpPr/>
          <p:nvPr/>
        </p:nvSpPr>
        <p:spPr>
          <a:xfrm>
            <a:off x="4410529" y="4208490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F7303EDE-EC98-968F-3619-4A72E80B10CA}"/>
              </a:ext>
            </a:extLst>
          </p:cNvPr>
          <p:cNvSpPr/>
          <p:nvPr/>
        </p:nvSpPr>
        <p:spPr>
          <a:xfrm>
            <a:off x="6239329" y="4925457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157EEAF7-1233-21A9-DE7B-D853BF19786D}"/>
              </a:ext>
            </a:extLst>
          </p:cNvPr>
          <p:cNvSpPr/>
          <p:nvPr/>
        </p:nvSpPr>
        <p:spPr>
          <a:xfrm>
            <a:off x="5324929" y="4925458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5A67D423-B023-8AC6-E523-9B76E08E81C2}"/>
              </a:ext>
            </a:extLst>
          </p:cNvPr>
          <p:cNvSpPr/>
          <p:nvPr/>
        </p:nvSpPr>
        <p:spPr>
          <a:xfrm>
            <a:off x="7153729" y="4925456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B5DC3BB2-F026-66EE-5123-763A5402FD9C}"/>
              </a:ext>
            </a:extLst>
          </p:cNvPr>
          <p:cNvSpPr/>
          <p:nvPr/>
        </p:nvSpPr>
        <p:spPr>
          <a:xfrm>
            <a:off x="5324929" y="4208489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C062165F-0AE3-3381-72F3-7B1CDAB49818}"/>
              </a:ext>
            </a:extLst>
          </p:cNvPr>
          <p:cNvSpPr/>
          <p:nvPr/>
        </p:nvSpPr>
        <p:spPr>
          <a:xfrm>
            <a:off x="6239329" y="4208486"/>
            <a:ext cx="914400" cy="716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A821FE3B-396F-96E3-5CB2-40562F085155}"/>
              </a:ext>
            </a:extLst>
          </p:cNvPr>
          <p:cNvSpPr/>
          <p:nvPr/>
        </p:nvSpPr>
        <p:spPr>
          <a:xfrm>
            <a:off x="8068129" y="4925455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257A7A13-2112-E684-BEE2-36245E9D695A}"/>
              </a:ext>
            </a:extLst>
          </p:cNvPr>
          <p:cNvSpPr/>
          <p:nvPr/>
        </p:nvSpPr>
        <p:spPr>
          <a:xfrm>
            <a:off x="5324929" y="3491515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4045453-9136-110F-CC6E-075BB8A2D4FF}"/>
              </a:ext>
            </a:extLst>
          </p:cNvPr>
          <p:cNvSpPr/>
          <p:nvPr/>
        </p:nvSpPr>
        <p:spPr>
          <a:xfrm>
            <a:off x="4410529" y="2774551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F544F985-5301-7C63-67CE-820A5599C2B8}"/>
              </a:ext>
            </a:extLst>
          </p:cNvPr>
          <p:cNvSpPr/>
          <p:nvPr/>
        </p:nvSpPr>
        <p:spPr>
          <a:xfrm>
            <a:off x="7153729" y="4208484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7C2B0ED3-07EF-C18B-47F1-D4DE79CCCE8F}"/>
              </a:ext>
            </a:extLst>
          </p:cNvPr>
          <p:cNvSpPr/>
          <p:nvPr/>
        </p:nvSpPr>
        <p:spPr>
          <a:xfrm>
            <a:off x="5324929" y="2774546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8F01B06D-DD00-9BE6-BEC7-FF649600C1D8}"/>
              </a:ext>
            </a:extLst>
          </p:cNvPr>
          <p:cNvSpPr/>
          <p:nvPr/>
        </p:nvSpPr>
        <p:spPr>
          <a:xfrm>
            <a:off x="8982529" y="4919606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054087AF-C3C2-BA93-8531-E1D010AF2538}"/>
              </a:ext>
            </a:extLst>
          </p:cNvPr>
          <p:cNvSpPr/>
          <p:nvPr/>
        </p:nvSpPr>
        <p:spPr>
          <a:xfrm>
            <a:off x="6239329" y="3491510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DAB82579-05BC-71C4-15DB-330B0FE5323D}"/>
              </a:ext>
            </a:extLst>
          </p:cNvPr>
          <p:cNvSpPr/>
          <p:nvPr/>
        </p:nvSpPr>
        <p:spPr>
          <a:xfrm>
            <a:off x="7153729" y="3491510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60237566-A532-8FB2-0E7D-7DAEFA6615D3}"/>
              </a:ext>
            </a:extLst>
          </p:cNvPr>
          <p:cNvSpPr/>
          <p:nvPr/>
        </p:nvSpPr>
        <p:spPr>
          <a:xfrm>
            <a:off x="8068129" y="3479813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561F079F-1443-37C3-A5DA-FF1CCEE7798E}"/>
              </a:ext>
            </a:extLst>
          </p:cNvPr>
          <p:cNvSpPr/>
          <p:nvPr/>
        </p:nvSpPr>
        <p:spPr>
          <a:xfrm>
            <a:off x="8068129" y="4202634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33286A3-2276-17BE-A294-C31655CFE3F0}"/>
              </a:ext>
            </a:extLst>
          </p:cNvPr>
          <p:cNvSpPr/>
          <p:nvPr/>
        </p:nvSpPr>
        <p:spPr>
          <a:xfrm>
            <a:off x="7153729" y="2771616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F0DA9757-2034-0D1E-C970-78584609267B}"/>
              </a:ext>
            </a:extLst>
          </p:cNvPr>
          <p:cNvSpPr/>
          <p:nvPr/>
        </p:nvSpPr>
        <p:spPr>
          <a:xfrm>
            <a:off x="6239329" y="2774540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5694BE3-4AEE-C46E-D97E-08C29CBE2F57}"/>
              </a:ext>
            </a:extLst>
          </p:cNvPr>
          <p:cNvSpPr/>
          <p:nvPr/>
        </p:nvSpPr>
        <p:spPr>
          <a:xfrm>
            <a:off x="8068129" y="2774540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11DCDC16-6A03-E5AC-DE0F-62B3FB8AB7FA}"/>
              </a:ext>
            </a:extLst>
          </p:cNvPr>
          <p:cNvSpPr/>
          <p:nvPr/>
        </p:nvSpPr>
        <p:spPr>
          <a:xfrm>
            <a:off x="8982529" y="2777463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46DF56B4-AEFE-E26B-755C-2E065AF4E66D}"/>
              </a:ext>
            </a:extLst>
          </p:cNvPr>
          <p:cNvSpPr/>
          <p:nvPr/>
        </p:nvSpPr>
        <p:spPr>
          <a:xfrm>
            <a:off x="8982529" y="4199711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EE375CF-6BC7-64F2-3576-32CE80341225}"/>
              </a:ext>
            </a:extLst>
          </p:cNvPr>
          <p:cNvSpPr/>
          <p:nvPr/>
        </p:nvSpPr>
        <p:spPr>
          <a:xfrm>
            <a:off x="8982529" y="3479812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647CC5B9-39A6-E721-A431-538054915901}"/>
              </a:ext>
            </a:extLst>
          </p:cNvPr>
          <p:cNvSpPr/>
          <p:nvPr/>
        </p:nvSpPr>
        <p:spPr>
          <a:xfrm>
            <a:off x="8068129" y="1060546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7A58EA9-A3AF-4C6A-855D-415935093407}"/>
              </a:ext>
            </a:extLst>
          </p:cNvPr>
          <p:cNvSpPr/>
          <p:nvPr/>
        </p:nvSpPr>
        <p:spPr>
          <a:xfrm>
            <a:off x="7153729" y="1060546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38BB80EA-B272-407F-ECDB-318C5BA4108A}"/>
              </a:ext>
            </a:extLst>
          </p:cNvPr>
          <p:cNvSpPr/>
          <p:nvPr/>
        </p:nvSpPr>
        <p:spPr>
          <a:xfrm>
            <a:off x="5324929" y="1066394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18A1897-1D7B-DF6B-BE6D-21953765A83F}"/>
              </a:ext>
            </a:extLst>
          </p:cNvPr>
          <p:cNvSpPr/>
          <p:nvPr/>
        </p:nvSpPr>
        <p:spPr>
          <a:xfrm>
            <a:off x="4410529" y="1066401"/>
            <a:ext cx="914400" cy="71696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10D05AEB-CAFB-F176-5458-DB8768BF2890}"/>
              </a:ext>
            </a:extLst>
          </p:cNvPr>
          <p:cNvSpPr/>
          <p:nvPr/>
        </p:nvSpPr>
        <p:spPr>
          <a:xfrm>
            <a:off x="6239329" y="1060546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F95F8EEF-BF11-B884-9195-EF3B9DAFFB9C}"/>
              </a:ext>
            </a:extLst>
          </p:cNvPr>
          <p:cNvSpPr/>
          <p:nvPr/>
        </p:nvSpPr>
        <p:spPr>
          <a:xfrm>
            <a:off x="8935358" y="1066330"/>
            <a:ext cx="914400" cy="716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2AE753F-1872-9502-8D12-D6AAAAE4ECE1}"/>
              </a:ext>
            </a:extLst>
          </p:cNvPr>
          <p:cNvCxnSpPr>
            <a:cxnSpLocks/>
            <a:stCxn id="28" idx="0"/>
            <a:endCxn id="62" idx="2"/>
          </p:cNvCxnSpPr>
          <p:nvPr/>
        </p:nvCxnSpPr>
        <p:spPr>
          <a:xfrm flipV="1">
            <a:off x="4867729" y="1783370"/>
            <a:ext cx="0" cy="99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9054879-25E6-8DA7-60F9-0C9A0573831F}"/>
              </a:ext>
            </a:extLst>
          </p:cNvPr>
          <p:cNvCxnSpPr>
            <a:cxnSpLocks/>
            <a:stCxn id="24" idx="0"/>
            <a:endCxn id="56" idx="2"/>
          </p:cNvCxnSpPr>
          <p:nvPr/>
        </p:nvCxnSpPr>
        <p:spPr>
          <a:xfrm flipV="1">
            <a:off x="8525329" y="1777515"/>
            <a:ext cx="0" cy="31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7356A98-E99E-FC97-1958-24F2829260E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782129" y="1783369"/>
            <a:ext cx="0" cy="170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F5DC661-05AF-43A4-DCAC-4DEB8B3D6F5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598229" y="1777515"/>
            <a:ext cx="12700" cy="243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2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8210046-9468-2390-1444-3E185F4EF9EE}"/>
              </a:ext>
            </a:extLst>
          </p:cNvPr>
          <p:cNvSpPr/>
          <p:nvPr/>
        </p:nvSpPr>
        <p:spPr>
          <a:xfrm>
            <a:off x="7072770" y="4416608"/>
            <a:ext cx="1902731" cy="78047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776EBFB8-ABAA-4CF5-0EF0-F45AE935F630}"/>
              </a:ext>
            </a:extLst>
          </p:cNvPr>
          <p:cNvSpPr/>
          <p:nvPr/>
        </p:nvSpPr>
        <p:spPr>
          <a:xfrm>
            <a:off x="7072770" y="1799714"/>
            <a:ext cx="1902731" cy="78047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叠加与归一化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48CF182F-DB36-C8C3-F692-84827066E8BC}"/>
              </a:ext>
            </a:extLst>
          </p:cNvPr>
          <p:cNvSpPr/>
          <p:nvPr/>
        </p:nvSpPr>
        <p:spPr>
          <a:xfrm>
            <a:off x="7072771" y="3121152"/>
            <a:ext cx="1902731" cy="78047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多头注意力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B8DBEAC1-F330-FFA9-B4ED-7B8FC3DB197C}"/>
              </a:ext>
            </a:extLst>
          </p:cNvPr>
          <p:cNvSpPr/>
          <p:nvPr/>
        </p:nvSpPr>
        <p:spPr>
          <a:xfrm>
            <a:off x="7072772" y="5764029"/>
            <a:ext cx="1902731" cy="7804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坐标编码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34E29D8-596F-35B7-598A-5D5428FA6624}"/>
              </a:ext>
            </a:extLst>
          </p:cNvPr>
          <p:cNvSpPr/>
          <p:nvPr/>
        </p:nvSpPr>
        <p:spPr>
          <a:xfrm>
            <a:off x="7072772" y="452293"/>
            <a:ext cx="1902731" cy="78047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编码器输出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04F6E069-209B-99A7-8311-0C476E66E4EF}"/>
              </a:ext>
            </a:extLst>
          </p:cNvPr>
          <p:cNvSpPr/>
          <p:nvPr/>
        </p:nvSpPr>
        <p:spPr>
          <a:xfrm>
            <a:off x="2749546" y="4416608"/>
            <a:ext cx="1902731" cy="7804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输入编码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B5FB96D-7D63-20C0-AC62-60E943B846ED}"/>
              </a:ext>
            </a:extLst>
          </p:cNvPr>
          <p:cNvSpPr/>
          <p:nvPr/>
        </p:nvSpPr>
        <p:spPr>
          <a:xfrm>
            <a:off x="2749547" y="3121152"/>
            <a:ext cx="1902731" cy="78047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叠加与归一化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F5FC94EA-7092-9515-4BE5-546DE832924C}"/>
              </a:ext>
            </a:extLst>
          </p:cNvPr>
          <p:cNvSpPr/>
          <p:nvPr/>
        </p:nvSpPr>
        <p:spPr>
          <a:xfrm>
            <a:off x="2749548" y="1799714"/>
            <a:ext cx="1902731" cy="78047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前馈网络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21C486F-B3C2-A742-5C59-43147BF38886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652279" y="2189949"/>
            <a:ext cx="242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F37169F-13CC-2D9C-5FF5-F05C3F93815D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700911" y="2580184"/>
            <a:ext cx="2" cy="54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281C8C-DB4D-FBCB-E305-820F754FAAAE}"/>
              </a:ext>
            </a:extLst>
          </p:cNvPr>
          <p:cNvCxnSpPr>
            <a:cxnSpLocks/>
          </p:cNvCxnSpPr>
          <p:nvPr/>
        </p:nvCxnSpPr>
        <p:spPr>
          <a:xfrm flipV="1">
            <a:off x="4652276" y="2606166"/>
            <a:ext cx="2654760" cy="70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37D8FDF-9002-16EB-CAD2-D3DB487414D6}"/>
              </a:ext>
            </a:extLst>
          </p:cNvPr>
          <p:cNvCxnSpPr>
            <a:cxnSpLocks/>
          </p:cNvCxnSpPr>
          <p:nvPr/>
        </p:nvCxnSpPr>
        <p:spPr>
          <a:xfrm>
            <a:off x="4652279" y="4806843"/>
            <a:ext cx="242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C8F7328-8151-DEB7-5073-8C46E17F3ED4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8024136" y="5197078"/>
            <a:ext cx="2" cy="56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94EDCDA-7345-B7B4-97C0-14C07B2FEFE4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8024136" y="3901622"/>
            <a:ext cx="1" cy="51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90BCEC6-3F8E-3FD7-11DE-45605CE1C5AB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8024136" y="1232763"/>
            <a:ext cx="2" cy="56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8212BDC-9673-4242-2573-585114BA6C31}"/>
              </a:ext>
            </a:extLst>
          </p:cNvPr>
          <p:cNvCxnSpPr>
            <a:cxnSpLocks/>
          </p:cNvCxnSpPr>
          <p:nvPr/>
        </p:nvCxnSpPr>
        <p:spPr>
          <a:xfrm flipH="1" flipV="1">
            <a:off x="4652277" y="3822274"/>
            <a:ext cx="2420493" cy="72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F9022-03A8-2F2C-5E3C-A185BBDA3AA8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4652278" y="3511387"/>
            <a:ext cx="2420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DA99974-1147-DF4D-37D0-7708B37EAFCC}"/>
              </a:ext>
            </a:extLst>
          </p:cNvPr>
          <p:cNvSpPr/>
          <p:nvPr/>
        </p:nvSpPr>
        <p:spPr>
          <a:xfrm flipH="1" flipV="1">
            <a:off x="4720098" y="5257633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757317-4AB7-8573-5CF9-02AC3B015B95}"/>
              </a:ext>
            </a:extLst>
          </p:cNvPr>
          <p:cNvSpPr/>
          <p:nvPr/>
        </p:nvSpPr>
        <p:spPr>
          <a:xfrm flipH="1" flipV="1">
            <a:off x="4712606" y="3292567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026AB3-BD43-78D6-C5AE-3A24E1F556CA}"/>
              </a:ext>
            </a:extLst>
          </p:cNvPr>
          <p:cNvSpPr/>
          <p:nvPr/>
        </p:nvSpPr>
        <p:spPr>
          <a:xfrm flipH="1" flipV="1">
            <a:off x="6954156" y="3292566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1B77ED-E5D5-3D0C-FAED-0B8E0C3E03F2}"/>
              </a:ext>
            </a:extLst>
          </p:cNvPr>
          <p:cNvSpPr/>
          <p:nvPr/>
        </p:nvSpPr>
        <p:spPr>
          <a:xfrm flipH="1" flipV="1">
            <a:off x="6954156" y="5231131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365019-1AAD-C12D-E936-750C55778F64}"/>
              </a:ext>
            </a:extLst>
          </p:cNvPr>
          <p:cNvSpPr/>
          <p:nvPr/>
        </p:nvSpPr>
        <p:spPr>
          <a:xfrm flipH="1" flipV="1">
            <a:off x="6364514" y="5554981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9397CC-3058-6E77-B39B-B9107AAF6E89}"/>
              </a:ext>
            </a:extLst>
          </p:cNvPr>
          <p:cNvSpPr/>
          <p:nvPr/>
        </p:nvSpPr>
        <p:spPr>
          <a:xfrm flipH="1" flipV="1">
            <a:off x="6364514" y="3560359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5D7806-167F-BE3D-7D5C-7CE7C14DE03E}"/>
              </a:ext>
            </a:extLst>
          </p:cNvPr>
          <p:cNvSpPr/>
          <p:nvPr/>
        </p:nvSpPr>
        <p:spPr>
          <a:xfrm flipH="1" flipV="1">
            <a:off x="4195082" y="3560359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50384F-FDFB-D64C-1FE0-D7987738F328}"/>
              </a:ext>
            </a:extLst>
          </p:cNvPr>
          <p:cNvSpPr/>
          <p:nvPr/>
        </p:nvSpPr>
        <p:spPr>
          <a:xfrm flipH="1" flipV="1">
            <a:off x="4229099" y="5554981"/>
            <a:ext cx="6803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8A306AE-0F20-D05D-E91C-802DA4914FD6}"/>
              </a:ext>
            </a:extLst>
          </p:cNvPr>
          <p:cNvSpPr/>
          <p:nvPr/>
        </p:nvSpPr>
        <p:spPr>
          <a:xfrm rot="713395" flipH="1">
            <a:off x="5434753" y="4288949"/>
            <a:ext cx="307195" cy="3153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9678C0-A942-DA4A-4D5C-F850E8C0C25E}"/>
              </a:ext>
            </a:extLst>
          </p:cNvPr>
          <p:cNvCxnSpPr>
            <a:cxnSpLocks/>
            <a:stCxn id="16" idx="0"/>
            <a:endCxn id="18" idx="7"/>
          </p:cNvCxnSpPr>
          <p:nvPr/>
        </p:nvCxnSpPr>
        <p:spPr>
          <a:xfrm>
            <a:off x="4229099" y="3606078"/>
            <a:ext cx="9963" cy="1987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5EC19C7-C0D9-6F3F-5DAC-B29726097B75}"/>
              </a:ext>
            </a:extLst>
          </p:cNvPr>
          <p:cNvCxnSpPr>
            <a:cxnSpLocks/>
          </p:cNvCxnSpPr>
          <p:nvPr/>
        </p:nvCxnSpPr>
        <p:spPr>
          <a:xfrm>
            <a:off x="6388568" y="3560359"/>
            <a:ext cx="9963" cy="1987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A4872C9-6A37-D3D2-1E99-CCF5C01807CA}"/>
              </a:ext>
            </a:extLst>
          </p:cNvPr>
          <p:cNvCxnSpPr>
            <a:cxnSpLocks/>
          </p:cNvCxnSpPr>
          <p:nvPr/>
        </p:nvCxnSpPr>
        <p:spPr>
          <a:xfrm>
            <a:off x="4749133" y="3338285"/>
            <a:ext cx="9963" cy="19879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B91DCC-72A6-2788-C182-E34BFAE37305}"/>
              </a:ext>
            </a:extLst>
          </p:cNvPr>
          <p:cNvCxnSpPr>
            <a:cxnSpLocks/>
          </p:cNvCxnSpPr>
          <p:nvPr/>
        </p:nvCxnSpPr>
        <p:spPr>
          <a:xfrm>
            <a:off x="6988173" y="3290946"/>
            <a:ext cx="9963" cy="1987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1D3F4C-229E-89B1-31D3-2E45600E41EB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4712606" y="3315426"/>
            <a:ext cx="2275567" cy="228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98FD367-55C5-77A8-F0EE-7123E6A23233}"/>
              </a:ext>
            </a:extLst>
          </p:cNvPr>
          <p:cNvCxnSpPr>
            <a:cxnSpLocks/>
          </p:cNvCxnSpPr>
          <p:nvPr/>
        </p:nvCxnSpPr>
        <p:spPr>
          <a:xfrm>
            <a:off x="4188058" y="3571789"/>
            <a:ext cx="2275567" cy="228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B36320B-299A-196A-D709-EB4BA3D4AF04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746623" y="5253990"/>
            <a:ext cx="2207533" cy="247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E886B69-B19A-6FF7-41B3-A1B0BFF6D51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29099" y="5577841"/>
            <a:ext cx="2193486" cy="161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4452DB9-2B36-53F9-9026-C36133A0FCB4}"/>
              </a:ext>
            </a:extLst>
          </p:cNvPr>
          <p:cNvCxnSpPr>
            <a:cxnSpLocks/>
            <a:stCxn id="16" idx="7"/>
            <a:endCxn id="6" idx="6"/>
          </p:cNvCxnSpPr>
          <p:nvPr/>
        </p:nvCxnSpPr>
        <p:spPr>
          <a:xfrm flipV="1">
            <a:off x="4205045" y="3315426"/>
            <a:ext cx="507561" cy="2839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B496849-FE9F-A46A-DA6B-937D8EB4048A}"/>
              </a:ext>
            </a:extLst>
          </p:cNvPr>
          <p:cNvCxnSpPr>
            <a:cxnSpLocks/>
            <a:stCxn id="14" idx="1"/>
            <a:endCxn id="8" idx="7"/>
          </p:cNvCxnSpPr>
          <p:nvPr/>
        </p:nvCxnSpPr>
        <p:spPr>
          <a:xfrm flipV="1">
            <a:off x="6422585" y="3331590"/>
            <a:ext cx="541534" cy="2677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E21F165-DFDC-A437-E879-2DFDF470F8FF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V="1">
            <a:off x="6432548" y="5270155"/>
            <a:ext cx="531571" cy="3076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935DDBF-BA3E-307F-FB17-7C47235E91A2}"/>
              </a:ext>
            </a:extLst>
          </p:cNvPr>
          <p:cNvCxnSpPr>
            <a:cxnSpLocks/>
            <a:stCxn id="18" idx="7"/>
            <a:endCxn id="4" idx="7"/>
          </p:cNvCxnSpPr>
          <p:nvPr/>
        </p:nvCxnSpPr>
        <p:spPr>
          <a:xfrm flipV="1">
            <a:off x="4239062" y="5296657"/>
            <a:ext cx="490999" cy="2973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AAB2E1B-38F3-1D18-B8BA-D6EDC73D54DE}"/>
              </a:ext>
            </a:extLst>
          </p:cNvPr>
          <p:cNvCxnSpPr>
            <a:cxnSpLocks/>
            <a:stCxn id="6" idx="6"/>
            <a:endCxn id="12" idx="0"/>
          </p:cNvCxnSpPr>
          <p:nvPr/>
        </p:nvCxnSpPr>
        <p:spPr>
          <a:xfrm>
            <a:off x="4712606" y="3315426"/>
            <a:ext cx="1685925" cy="22852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6332795-ECA7-387F-9062-772618015C13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205045" y="3567054"/>
            <a:ext cx="2814205" cy="17591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E8B4E4-9E80-DE49-10B8-6F38C88947F8}"/>
              </a:ext>
            </a:extLst>
          </p:cNvPr>
          <p:cNvCxnSpPr>
            <a:cxnSpLocks/>
            <a:stCxn id="18" idx="3"/>
            <a:endCxn id="8" idx="7"/>
          </p:cNvCxnSpPr>
          <p:nvPr/>
        </p:nvCxnSpPr>
        <p:spPr>
          <a:xfrm flipV="1">
            <a:off x="4287170" y="3331590"/>
            <a:ext cx="2676949" cy="22300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AFC690D-5128-B491-44A0-5BC9C519FB32}"/>
              </a:ext>
            </a:extLst>
          </p:cNvPr>
          <p:cNvSpPr/>
          <p:nvPr/>
        </p:nvSpPr>
        <p:spPr>
          <a:xfrm>
            <a:off x="3040743" y="1161143"/>
            <a:ext cx="1163864" cy="7647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6400E0-4C28-4D2D-3FC0-05A2FBDE65F0}"/>
              </a:ext>
            </a:extLst>
          </p:cNvPr>
          <p:cNvSpPr/>
          <p:nvPr/>
        </p:nvSpPr>
        <p:spPr>
          <a:xfrm>
            <a:off x="6458857" y="1161143"/>
            <a:ext cx="1163864" cy="7647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059034E-908B-15C4-34B0-AA93DEF66C9B}"/>
              </a:ext>
            </a:extLst>
          </p:cNvPr>
          <p:cNvSpPr/>
          <p:nvPr/>
        </p:nvSpPr>
        <p:spPr>
          <a:xfrm>
            <a:off x="2418897" y="3558089"/>
            <a:ext cx="1163864" cy="7647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4B2069-6184-293B-D0FB-FA3058F0953E}"/>
              </a:ext>
            </a:extLst>
          </p:cNvPr>
          <p:cNvSpPr/>
          <p:nvPr/>
        </p:nvSpPr>
        <p:spPr>
          <a:xfrm>
            <a:off x="5588000" y="2439583"/>
            <a:ext cx="820965" cy="6392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248B52-F0BD-1E11-5BA3-8EF470D497E6}"/>
              </a:ext>
            </a:extLst>
          </p:cNvPr>
          <p:cNvSpPr/>
          <p:nvPr/>
        </p:nvSpPr>
        <p:spPr>
          <a:xfrm>
            <a:off x="2179864" y="2439583"/>
            <a:ext cx="820965" cy="6392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3DD6BBB-2EF8-7559-8AEF-CEE373CAF8DD}"/>
              </a:ext>
            </a:extLst>
          </p:cNvPr>
          <p:cNvSpPr/>
          <p:nvPr/>
        </p:nvSpPr>
        <p:spPr>
          <a:xfrm>
            <a:off x="7548336" y="2439583"/>
            <a:ext cx="820965" cy="6392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暗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5F7D65-2BF6-A1D0-831A-5EF510CDA57B}"/>
              </a:ext>
            </a:extLst>
          </p:cNvPr>
          <p:cNvSpPr/>
          <p:nvPr/>
        </p:nvSpPr>
        <p:spPr>
          <a:xfrm>
            <a:off x="4204607" y="2439583"/>
            <a:ext cx="820965" cy="6392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暗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D2339D-778B-C15F-C52A-EFC48841B877}"/>
              </a:ext>
            </a:extLst>
          </p:cNvPr>
          <p:cNvSpPr/>
          <p:nvPr/>
        </p:nvSpPr>
        <p:spPr>
          <a:xfrm>
            <a:off x="5990317" y="3558088"/>
            <a:ext cx="1163864" cy="7647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0829CE6-7841-6FB9-C6A4-0E66DEC5CD74}"/>
              </a:ext>
            </a:extLst>
          </p:cNvPr>
          <p:cNvSpPr/>
          <p:nvPr/>
        </p:nvSpPr>
        <p:spPr>
          <a:xfrm>
            <a:off x="4204607" y="3558088"/>
            <a:ext cx="1163864" cy="7647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4DA95D-E709-3E83-6F16-46C033E86F0F}"/>
              </a:ext>
            </a:extLst>
          </p:cNvPr>
          <p:cNvSpPr/>
          <p:nvPr/>
        </p:nvSpPr>
        <p:spPr>
          <a:xfrm>
            <a:off x="7548336" y="3558087"/>
            <a:ext cx="1163864" cy="76472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暗暗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232877-7174-C024-0FB1-02FDFAC1EBB4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2880601" y="1813873"/>
            <a:ext cx="330586" cy="71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646CEB-B7B7-3480-5794-74078E1455B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5998483" y="1813873"/>
            <a:ext cx="630818" cy="62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8EE3C0D-7D77-C2A1-9292-AEB08E888FE6}"/>
              </a:ext>
            </a:extLst>
          </p:cNvPr>
          <p:cNvCxnSpPr>
            <a:cxnSpLocks/>
            <a:stCxn id="4" idx="5"/>
            <a:endCxn id="16" idx="0"/>
          </p:cNvCxnSpPr>
          <p:nvPr/>
        </p:nvCxnSpPr>
        <p:spPr>
          <a:xfrm>
            <a:off x="4034163" y="1813873"/>
            <a:ext cx="580927" cy="62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E7519A5-67EC-B763-C833-AD6F5E28049F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7452277" y="1813873"/>
            <a:ext cx="506542" cy="62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D0154C9-A62D-7C71-F1FA-90431E807447}"/>
              </a:ext>
            </a:extLst>
          </p:cNvPr>
          <p:cNvCxnSpPr>
            <a:cxnSpLocks/>
            <a:stCxn id="12" idx="4"/>
            <a:endCxn id="8" idx="1"/>
          </p:cNvCxnSpPr>
          <p:nvPr/>
        </p:nvCxnSpPr>
        <p:spPr>
          <a:xfrm flipH="1">
            <a:off x="2589341" y="3078843"/>
            <a:ext cx="1006" cy="5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E8470E-3091-C2C3-F263-3EEAF2EF75E5}"/>
              </a:ext>
            </a:extLst>
          </p:cNvPr>
          <p:cNvCxnSpPr>
            <a:cxnSpLocks/>
            <a:stCxn id="12" idx="4"/>
            <a:endCxn id="20" idx="1"/>
          </p:cNvCxnSpPr>
          <p:nvPr/>
        </p:nvCxnSpPr>
        <p:spPr>
          <a:xfrm>
            <a:off x="2590347" y="3078843"/>
            <a:ext cx="1784704" cy="59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2C60400-F903-7D17-0335-E5F8CE4C0BF0}"/>
              </a:ext>
            </a:extLst>
          </p:cNvPr>
          <p:cNvCxnSpPr>
            <a:cxnSpLocks/>
            <a:stCxn id="16" idx="4"/>
            <a:endCxn id="18" idx="1"/>
          </p:cNvCxnSpPr>
          <p:nvPr/>
        </p:nvCxnSpPr>
        <p:spPr>
          <a:xfrm>
            <a:off x="4615090" y="3078843"/>
            <a:ext cx="1545671" cy="59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BCB1F61-96C6-F3B3-2DB4-330B54F5803A}"/>
              </a:ext>
            </a:extLst>
          </p:cNvPr>
          <p:cNvCxnSpPr>
            <a:cxnSpLocks/>
            <a:stCxn id="16" idx="4"/>
            <a:endCxn id="22" idx="1"/>
          </p:cNvCxnSpPr>
          <p:nvPr/>
        </p:nvCxnSpPr>
        <p:spPr>
          <a:xfrm>
            <a:off x="4615090" y="3078843"/>
            <a:ext cx="3103690" cy="5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468AFBF-33FC-53ED-2A64-FED815EF84D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00829" y="3078843"/>
            <a:ext cx="2997654" cy="47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ABEB18A-BD76-36D0-9176-AC127EAB226D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5998483" y="3078843"/>
            <a:ext cx="573766" cy="47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524B1C7-A9C8-6F0A-4FF7-6DDF23F737D7}"/>
              </a:ext>
            </a:extLst>
          </p:cNvPr>
          <p:cNvCxnSpPr>
            <a:cxnSpLocks/>
            <a:stCxn id="14" idx="4"/>
            <a:endCxn id="20" idx="7"/>
          </p:cNvCxnSpPr>
          <p:nvPr/>
        </p:nvCxnSpPr>
        <p:spPr>
          <a:xfrm flipH="1">
            <a:off x="5198027" y="3078843"/>
            <a:ext cx="2760792" cy="59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1650A87-A13F-C394-DC55-FAD4DD344720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>
            <a:off x="7958819" y="3078843"/>
            <a:ext cx="171449" cy="47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7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2022-09-09T02:33:22Z</dcterms:created>
  <dcterms:modified xsi:type="dcterms:W3CDTF">2022-09-09T03:23:13Z</dcterms:modified>
</cp:coreProperties>
</file>