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D9A0-5BA2-1A27-A6DA-8FA208D8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8F69B8-A5DF-6483-F773-2E4F95A6C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5E55-BB59-1316-1DCB-E0FA40FB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35864-94C6-0311-13AF-62051B78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E701B-F024-CC9E-ED76-2A15D4C8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0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8BE0A-FB32-5E15-D28C-EBE1059A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55042-0E30-DE6A-82D3-775AD19D6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9A4E-47B6-9F70-C874-DE0D3BB2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0F3E6-4808-EDAB-2D0E-984815C0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DCA9-B1BC-2777-FF2C-E7B03242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ED144-7990-B7EE-3470-7E8F63F5D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985A5-C238-5704-740E-B6FFFDDCF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501C9-FCB3-E304-1F2A-35FA3B4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D24AC-E843-53F3-9C03-6734DB9B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AB182-58AA-2F6C-818E-D304C792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7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0B4D7-4510-E8B5-B64E-941AF416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BA31A-2D65-85B7-2465-02C8F4B5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4A034-D031-0657-6751-1CD0EC5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468CD-517B-7A71-D61C-8E9D3D5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42AFE-23ED-5DED-07ED-9660137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32AE-C59B-A66F-87C4-A5D2CB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74D97-09E4-2865-41C2-7966F80A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48ECC-1EFA-90C2-BF83-FD2691E5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BC370-AC78-C98D-9605-08F02B0D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0303F-5D75-6952-7887-7D11E0F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46DF-A671-11DA-9630-870AA926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7ECA8-7EBA-34B9-2317-02B81C94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45CFF-4949-24C3-746F-D5B6BA9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77651-5C63-5015-B51C-50EBD1B1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6ABF2-CF5E-7767-6085-38155649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D6C64-9095-5D07-7BA2-948920B4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44E7-36BB-5625-B98A-2DE246D1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DEEBB-E500-B374-418C-A866EE3B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70918-205D-2756-F28E-6FC04EEB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7C04F-71C7-2459-31D1-D217B659C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878DB-0449-F3E7-9AB5-4DF35AA77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2E062-1E8D-7E9E-EA0D-63E95DBE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C79406-8AB4-9F5F-B018-E7157DBC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AED02-EF2F-E705-BC41-B19B8D96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EACF3-7FF1-51EC-51B6-5C0205FA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8FE73F-ABD8-C5F4-21FD-0B0DAB09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1B544-A8B6-ADED-9558-4123257E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47579-87F6-124E-804D-2975DE3E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5257DD-4382-EEC0-D67C-F760DB87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28BBA-1949-DD93-354D-D61A0072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309827-AB9D-B0E1-4573-4B7C2040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1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F862-461E-4B51-2E3D-02F60D0F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22801-A746-A14E-BF96-A9CC7570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1AE61-3E75-EAD2-B959-C1A836291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AC22-CD87-D282-EFAF-69485AE7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51B99-576B-2572-DB7A-0C260465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1F8A9-D78A-4307-AB44-731967E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6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BC24-497C-05CA-3F9A-1D03EBEF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2C3C8D-221B-85E3-63FE-7B0FDD1A7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B1D7-E1AD-824C-FAF6-6EEC563B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8018D-FE13-0373-F6E4-8F33F7A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D7FB-0FA6-DF4E-A719-93BE92C6DBE0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B7571-8285-1AAF-F904-9FDEB8EC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700B0-601A-35BA-6228-CDC11A8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3C1AD0-F2A2-0829-4116-8BBF3AD6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2F46C-3154-7305-4247-B4AE52D3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48146-5BA1-8B8D-02E3-D64DF073A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D7FB-0FA6-DF4E-A719-93BE92C6DBE0}" type="datetimeFigureOut">
              <a:rPr lang="en-US" altLang="zh-CN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C3F49-1B59-3580-872E-D5D6964B6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3EB20-541E-9D3F-9B25-362CAE39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AE7E-B3A5-F643-A4BC-91EE4EF7644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167DF5A-CFE5-F04B-D8C9-89FD4F98F4E0}"/>
              </a:ext>
            </a:extLst>
          </p:cNvPr>
          <p:cNvSpPr/>
          <p:nvPr/>
        </p:nvSpPr>
        <p:spPr>
          <a:xfrm>
            <a:off x="5828393" y="840921"/>
            <a:ext cx="539750" cy="51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4C4FF2-EE97-36BC-5EBA-31942223E70B}"/>
              </a:ext>
            </a:extLst>
          </p:cNvPr>
          <p:cNvSpPr/>
          <p:nvPr/>
        </p:nvSpPr>
        <p:spPr>
          <a:xfrm>
            <a:off x="3744686" y="4254500"/>
            <a:ext cx="539750" cy="51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F98AF5-D9DD-C2DC-5295-D19C387EAF31}"/>
              </a:ext>
            </a:extLst>
          </p:cNvPr>
          <p:cNvSpPr/>
          <p:nvPr/>
        </p:nvSpPr>
        <p:spPr>
          <a:xfrm>
            <a:off x="6466114" y="4254500"/>
            <a:ext cx="539750" cy="51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B06ABA-7B7D-DD76-FC07-E94527FA4BB9}"/>
              </a:ext>
            </a:extLst>
          </p:cNvPr>
          <p:cNvSpPr/>
          <p:nvPr/>
        </p:nvSpPr>
        <p:spPr>
          <a:xfrm>
            <a:off x="5119007" y="3320143"/>
            <a:ext cx="539750" cy="51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AE82006-F35E-EFB3-6160-2E79175FE620}"/>
              </a:ext>
            </a:extLst>
          </p:cNvPr>
          <p:cNvSpPr/>
          <p:nvPr/>
        </p:nvSpPr>
        <p:spPr>
          <a:xfrm>
            <a:off x="7817757" y="3320143"/>
            <a:ext cx="539750" cy="510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87CBC4-D76C-393D-9A88-3040778DF01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014561" y="1276849"/>
            <a:ext cx="1892877" cy="29776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C5FAD0-ABB5-DEDF-F24B-6C4BABC339D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6289098" y="1276849"/>
            <a:ext cx="446891" cy="29776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CAFFC3-F525-FD36-4B0A-003085096F33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6368143" y="1096282"/>
            <a:ext cx="1528659" cy="22986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FAB0BC-B780-4786-E9A9-6C9CC6035B1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84436" y="4509861"/>
            <a:ext cx="2181678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578DBD-3873-3B26-CA93-25E122B6D829}"/>
              </a:ext>
            </a:extLst>
          </p:cNvPr>
          <p:cNvCxnSpPr>
            <a:cxnSpLocks/>
            <a:stCxn id="13" idx="3"/>
            <a:endCxn id="9" idx="6"/>
          </p:cNvCxnSpPr>
          <p:nvPr/>
        </p:nvCxnSpPr>
        <p:spPr>
          <a:xfrm flipH="1">
            <a:off x="7005864" y="3756071"/>
            <a:ext cx="890938" cy="7537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D5585B-6D9A-4EBC-0C49-47C2238A5E5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658757" y="3575504"/>
            <a:ext cx="21590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24B7EB2-9BE9-00B7-927A-B7D8EE39C168}"/>
              </a:ext>
            </a:extLst>
          </p:cNvPr>
          <p:cNvCxnSpPr>
            <a:cxnSpLocks/>
            <a:stCxn id="7" idx="7"/>
            <a:endCxn id="11" idx="2"/>
          </p:cNvCxnSpPr>
          <p:nvPr/>
        </p:nvCxnSpPr>
        <p:spPr>
          <a:xfrm flipV="1">
            <a:off x="4205391" y="3575504"/>
            <a:ext cx="913616" cy="7537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747D7B-B712-66FF-5418-BBC3AF4F4A74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5388882" y="1351643"/>
            <a:ext cx="709386" cy="19685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9B1A2F-C4AC-7621-CD71-80315334D1DC}"/>
              </a:ext>
            </a:extLst>
          </p:cNvPr>
          <p:cNvSpPr/>
          <p:nvPr/>
        </p:nvSpPr>
        <p:spPr>
          <a:xfrm>
            <a:off x="1647486" y="2332791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A86AC9-12A6-A20F-46FC-D0DBB4766E1E}"/>
              </a:ext>
            </a:extLst>
          </p:cNvPr>
          <p:cNvSpPr/>
          <p:nvPr/>
        </p:nvSpPr>
        <p:spPr>
          <a:xfrm>
            <a:off x="1647486" y="2872541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CB8158-B884-9D64-6C57-9280779EA3DB}"/>
              </a:ext>
            </a:extLst>
          </p:cNvPr>
          <p:cNvSpPr/>
          <p:nvPr/>
        </p:nvSpPr>
        <p:spPr>
          <a:xfrm>
            <a:off x="1647486" y="3412291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70EBF4-A4F7-156D-6A64-8F84A336FF07}"/>
              </a:ext>
            </a:extLst>
          </p:cNvPr>
          <p:cNvSpPr/>
          <p:nvPr/>
        </p:nvSpPr>
        <p:spPr>
          <a:xfrm>
            <a:off x="1647394" y="3968749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4C76CE-1009-D9A0-7C76-0427BBCBAADA}"/>
              </a:ext>
            </a:extLst>
          </p:cNvPr>
          <p:cNvSpPr/>
          <p:nvPr/>
        </p:nvSpPr>
        <p:spPr>
          <a:xfrm>
            <a:off x="2272393" y="2332791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53660F-F81D-E8BB-B875-294E4ED4C866}"/>
              </a:ext>
            </a:extLst>
          </p:cNvPr>
          <p:cNvSpPr/>
          <p:nvPr/>
        </p:nvSpPr>
        <p:spPr>
          <a:xfrm>
            <a:off x="2897300" y="2332791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4D5518-C3D4-429F-E061-BC252CB6B93F}"/>
              </a:ext>
            </a:extLst>
          </p:cNvPr>
          <p:cNvSpPr/>
          <p:nvPr/>
        </p:nvSpPr>
        <p:spPr>
          <a:xfrm>
            <a:off x="3522206" y="2332791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1FA3F9-8A0F-51FD-D092-8ECC996AE677}"/>
              </a:ext>
            </a:extLst>
          </p:cNvPr>
          <p:cNvSpPr/>
          <p:nvPr/>
        </p:nvSpPr>
        <p:spPr>
          <a:xfrm>
            <a:off x="4147113" y="2332791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517830-6956-F9CE-4B44-0E3C4F83790C}"/>
              </a:ext>
            </a:extLst>
          </p:cNvPr>
          <p:cNvSpPr/>
          <p:nvPr/>
        </p:nvSpPr>
        <p:spPr>
          <a:xfrm>
            <a:off x="4772019" y="2332791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7E47CF-F0D2-0D07-698E-239CE6023CE2}"/>
              </a:ext>
            </a:extLst>
          </p:cNvPr>
          <p:cNvSpPr/>
          <p:nvPr/>
        </p:nvSpPr>
        <p:spPr>
          <a:xfrm>
            <a:off x="2272392" y="2880896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4A92E-133A-46BA-5736-A972388452DE}"/>
              </a:ext>
            </a:extLst>
          </p:cNvPr>
          <p:cNvSpPr/>
          <p:nvPr/>
        </p:nvSpPr>
        <p:spPr>
          <a:xfrm>
            <a:off x="2897298" y="2885073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F0F924-4EEA-6271-C430-12681102749B}"/>
              </a:ext>
            </a:extLst>
          </p:cNvPr>
          <p:cNvSpPr/>
          <p:nvPr/>
        </p:nvSpPr>
        <p:spPr>
          <a:xfrm>
            <a:off x="3522203" y="2889250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C97877-5FFE-0019-1D7A-D43FD0A43308}"/>
              </a:ext>
            </a:extLst>
          </p:cNvPr>
          <p:cNvSpPr/>
          <p:nvPr/>
        </p:nvSpPr>
        <p:spPr>
          <a:xfrm>
            <a:off x="4147110" y="2889250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419FD2C-C21A-1DA7-446D-42C2D3989D83}"/>
              </a:ext>
            </a:extLst>
          </p:cNvPr>
          <p:cNvSpPr/>
          <p:nvPr/>
        </p:nvSpPr>
        <p:spPr>
          <a:xfrm>
            <a:off x="4772017" y="2889250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8A532D-94C8-E660-88AE-D5FA7B9DFC55}"/>
              </a:ext>
            </a:extLst>
          </p:cNvPr>
          <p:cNvSpPr/>
          <p:nvPr/>
        </p:nvSpPr>
        <p:spPr>
          <a:xfrm>
            <a:off x="2272391" y="3445709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B82EB3-4453-A788-1F94-DD8C1A904293}"/>
              </a:ext>
            </a:extLst>
          </p:cNvPr>
          <p:cNvSpPr/>
          <p:nvPr/>
        </p:nvSpPr>
        <p:spPr>
          <a:xfrm>
            <a:off x="2897296" y="3445708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3715CC-356A-59A6-5D2A-5AF75A5D25D5}"/>
              </a:ext>
            </a:extLst>
          </p:cNvPr>
          <p:cNvSpPr/>
          <p:nvPr/>
        </p:nvSpPr>
        <p:spPr>
          <a:xfrm>
            <a:off x="3522199" y="3445708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4CD1A5-6732-E254-DC7B-C82E1CC713B4}"/>
              </a:ext>
            </a:extLst>
          </p:cNvPr>
          <p:cNvSpPr/>
          <p:nvPr/>
        </p:nvSpPr>
        <p:spPr>
          <a:xfrm>
            <a:off x="4147102" y="3445708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30DB66-DDCA-E613-FD6D-6E7DB270DA4A}"/>
              </a:ext>
            </a:extLst>
          </p:cNvPr>
          <p:cNvSpPr/>
          <p:nvPr/>
        </p:nvSpPr>
        <p:spPr>
          <a:xfrm>
            <a:off x="4772005" y="3445708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B5D2F9-3C83-711E-0AA9-7D84863F0DFD}"/>
              </a:ext>
            </a:extLst>
          </p:cNvPr>
          <p:cNvSpPr/>
          <p:nvPr/>
        </p:nvSpPr>
        <p:spPr>
          <a:xfrm>
            <a:off x="2272197" y="3968749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C66BF0-6226-68DF-77F9-0431A2FF0909}"/>
              </a:ext>
            </a:extLst>
          </p:cNvPr>
          <p:cNvSpPr/>
          <p:nvPr/>
        </p:nvSpPr>
        <p:spPr>
          <a:xfrm>
            <a:off x="2892102" y="3964570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8CDF188-AFA0-EE0D-4C38-D6A4D4C26536}"/>
              </a:ext>
            </a:extLst>
          </p:cNvPr>
          <p:cNvSpPr/>
          <p:nvPr/>
        </p:nvSpPr>
        <p:spPr>
          <a:xfrm>
            <a:off x="3511184" y="3968748"/>
            <a:ext cx="624907" cy="556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4E366C7-AD17-ABB7-5D77-FC1CD1F777AA}"/>
              </a:ext>
            </a:extLst>
          </p:cNvPr>
          <p:cNvSpPr/>
          <p:nvPr/>
        </p:nvSpPr>
        <p:spPr>
          <a:xfrm>
            <a:off x="4130897" y="3964570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2D4BCF-B0E8-FCB7-4517-2984B3062425}"/>
              </a:ext>
            </a:extLst>
          </p:cNvPr>
          <p:cNvSpPr/>
          <p:nvPr/>
        </p:nvSpPr>
        <p:spPr>
          <a:xfrm>
            <a:off x="4772004" y="3964570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05AE047-8189-C27B-12C2-0AE58BF0867A}"/>
              </a:ext>
            </a:extLst>
          </p:cNvPr>
          <p:cNvSpPr/>
          <p:nvPr/>
        </p:nvSpPr>
        <p:spPr>
          <a:xfrm>
            <a:off x="1647290" y="1187977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20323FE-4EFF-7C9F-93EB-5995B917A59E}"/>
              </a:ext>
            </a:extLst>
          </p:cNvPr>
          <p:cNvSpPr/>
          <p:nvPr/>
        </p:nvSpPr>
        <p:spPr>
          <a:xfrm>
            <a:off x="2272197" y="1186878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3C83E5F-D0C8-5246-7F24-38E7FFD392FA}"/>
              </a:ext>
            </a:extLst>
          </p:cNvPr>
          <p:cNvSpPr/>
          <p:nvPr/>
        </p:nvSpPr>
        <p:spPr>
          <a:xfrm>
            <a:off x="2897104" y="1186878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295805-44B9-C332-3F83-E90CBE3BBDB6}"/>
              </a:ext>
            </a:extLst>
          </p:cNvPr>
          <p:cNvSpPr/>
          <p:nvPr/>
        </p:nvSpPr>
        <p:spPr>
          <a:xfrm>
            <a:off x="3522011" y="1186878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3D85F1-F5D4-AF63-39B6-0161A08A5E0B}"/>
              </a:ext>
            </a:extLst>
          </p:cNvPr>
          <p:cNvSpPr/>
          <p:nvPr/>
        </p:nvSpPr>
        <p:spPr>
          <a:xfrm>
            <a:off x="4146918" y="1186878"/>
            <a:ext cx="624907" cy="5564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4DD6F1-C0FC-43FD-C13D-EBDCADB273F3}"/>
              </a:ext>
            </a:extLst>
          </p:cNvPr>
          <p:cNvSpPr/>
          <p:nvPr/>
        </p:nvSpPr>
        <p:spPr>
          <a:xfrm>
            <a:off x="4771825" y="1186878"/>
            <a:ext cx="624907" cy="5564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DE4C16-54D5-E5EF-503F-DADF41C99F7E}"/>
              </a:ext>
            </a:extLst>
          </p:cNvPr>
          <p:cNvCxnSpPr>
            <a:cxnSpLocks/>
            <a:stCxn id="4" idx="0"/>
            <a:endCxn id="52" idx="2"/>
          </p:cNvCxnSpPr>
          <p:nvPr/>
        </p:nvCxnSpPr>
        <p:spPr>
          <a:xfrm flipH="1" flipV="1">
            <a:off x="1959744" y="1744436"/>
            <a:ext cx="196" cy="58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FD171C7-EE1B-49B2-F4E4-7A99CA30F964}"/>
              </a:ext>
            </a:extLst>
          </p:cNvPr>
          <p:cNvCxnSpPr>
            <a:cxnSpLocks/>
            <a:stCxn id="12" idx="2"/>
            <a:endCxn id="54" idx="2"/>
          </p:cNvCxnSpPr>
          <p:nvPr/>
        </p:nvCxnSpPr>
        <p:spPr>
          <a:xfrm flipH="1" flipV="1">
            <a:off x="2584651" y="1743337"/>
            <a:ext cx="196" cy="114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9F19C9C-A12E-7281-BBAC-EE724D93EF1C}"/>
              </a:ext>
            </a:extLst>
          </p:cNvPr>
          <p:cNvCxnSpPr>
            <a:cxnSpLocks/>
            <a:stCxn id="36" idx="0"/>
            <a:endCxn id="58" idx="2"/>
          </p:cNvCxnSpPr>
          <p:nvPr/>
        </p:nvCxnSpPr>
        <p:spPr>
          <a:xfrm flipH="1" flipV="1">
            <a:off x="3834465" y="1743337"/>
            <a:ext cx="188" cy="170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0223D2F-FA23-E181-B57A-7FF6BEA8BB58}"/>
              </a:ext>
            </a:extLst>
          </p:cNvPr>
          <p:cNvCxnSpPr>
            <a:cxnSpLocks/>
            <a:stCxn id="48" idx="0"/>
            <a:endCxn id="60" idx="2"/>
          </p:cNvCxnSpPr>
          <p:nvPr/>
        </p:nvCxnSpPr>
        <p:spPr>
          <a:xfrm flipV="1">
            <a:off x="4443351" y="1743337"/>
            <a:ext cx="16021" cy="222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BFD96BF-F749-5411-68F4-FD425E6FA51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246916" y="2795814"/>
            <a:ext cx="0" cy="14024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89B721D-65F4-B91D-5F72-A795F7559887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4359040" y="4560627"/>
            <a:ext cx="730721" cy="54344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939121F-2C80-E372-C3A3-B01A57E41DB8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>
            <a:off x="5469166" y="4410529"/>
            <a:ext cx="1384300" cy="18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FC509AA-D45E-8423-DDC8-3F89B196F9ED}"/>
              </a:ext>
            </a:extLst>
          </p:cNvPr>
          <p:cNvSpPr/>
          <p:nvPr/>
        </p:nvSpPr>
        <p:spPr>
          <a:xfrm>
            <a:off x="3979635" y="3216728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CE1B80E-5DD5-C9AE-CE83-8AA5949770E7}"/>
              </a:ext>
            </a:extLst>
          </p:cNvPr>
          <p:cNvSpPr/>
          <p:nvPr/>
        </p:nvSpPr>
        <p:spPr>
          <a:xfrm>
            <a:off x="3979635" y="5041900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79D32A-8B60-A9D6-706A-140CC0EA73C8}"/>
              </a:ext>
            </a:extLst>
          </p:cNvPr>
          <p:cNvSpPr/>
          <p:nvPr/>
        </p:nvSpPr>
        <p:spPr>
          <a:xfrm>
            <a:off x="5808436" y="5041899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AE6447A-F0C5-F2FC-D528-E7AE45CEB960}"/>
              </a:ext>
            </a:extLst>
          </p:cNvPr>
          <p:cNvSpPr/>
          <p:nvPr/>
        </p:nvSpPr>
        <p:spPr>
          <a:xfrm>
            <a:off x="5811159" y="3216728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918778-A184-1B95-7CE8-F72C9DF4B926}"/>
              </a:ext>
            </a:extLst>
          </p:cNvPr>
          <p:cNvSpPr/>
          <p:nvPr/>
        </p:nvSpPr>
        <p:spPr>
          <a:xfrm>
            <a:off x="6853466" y="4200071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BF98F2B-A315-6AD1-2FA1-89925EE0027A}"/>
              </a:ext>
            </a:extLst>
          </p:cNvPr>
          <p:cNvSpPr/>
          <p:nvPr/>
        </p:nvSpPr>
        <p:spPr>
          <a:xfrm>
            <a:off x="6853465" y="2371271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04A148-0046-988D-EC3E-D06D7E42C9E8}"/>
              </a:ext>
            </a:extLst>
          </p:cNvPr>
          <p:cNvSpPr/>
          <p:nvPr/>
        </p:nvSpPr>
        <p:spPr>
          <a:xfrm>
            <a:off x="5024665" y="2371271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D3C63F2-3A6B-8BBA-864D-A88CE93EEE17}"/>
              </a:ext>
            </a:extLst>
          </p:cNvPr>
          <p:cNvSpPr/>
          <p:nvPr/>
        </p:nvSpPr>
        <p:spPr>
          <a:xfrm>
            <a:off x="5024665" y="4198257"/>
            <a:ext cx="444501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81AF75-2F3A-EC5B-D15C-8CA424343E16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424136" y="3429000"/>
            <a:ext cx="13870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C8A577-08B5-9AC0-B90B-BCA8012A408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424136" y="5254171"/>
            <a:ext cx="138430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951619-FC41-AEEF-F7DC-FAF1D351938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4201886" y="3641271"/>
            <a:ext cx="0" cy="1400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915257-8389-9104-B102-4A13B18D67ED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 flipH="1">
            <a:off x="6030687" y="3641271"/>
            <a:ext cx="2723" cy="1400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F84FBD4-6EFF-01B9-52AB-774940DEABFC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5469166" y="2583543"/>
            <a:ext cx="138429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D6B10EC-8A4A-3EF6-BC6C-E35C9C0255F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4359040" y="2733641"/>
            <a:ext cx="730721" cy="545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DA5F2B-B146-C2E8-050A-2112686CA7CD}"/>
              </a:ext>
            </a:extLst>
          </p:cNvPr>
          <p:cNvCxnSpPr>
            <a:cxnSpLocks/>
            <a:stCxn id="13" idx="7"/>
            <a:endCxn id="17" idx="3"/>
          </p:cNvCxnSpPr>
          <p:nvPr/>
        </p:nvCxnSpPr>
        <p:spPr>
          <a:xfrm flipV="1">
            <a:off x="6190564" y="2733641"/>
            <a:ext cx="727997" cy="545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90C28A8-0FE0-EC05-CCFB-6657206ED6F3}"/>
              </a:ext>
            </a:extLst>
          </p:cNvPr>
          <p:cNvCxnSpPr>
            <a:cxnSpLocks/>
            <a:stCxn id="11" idx="7"/>
            <a:endCxn id="15" idx="3"/>
          </p:cNvCxnSpPr>
          <p:nvPr/>
        </p:nvCxnSpPr>
        <p:spPr>
          <a:xfrm flipV="1">
            <a:off x="6187841" y="4562441"/>
            <a:ext cx="730721" cy="5416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A6C0D6E-BD77-4499-42CD-5F1A82D83325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7075716" y="2795814"/>
            <a:ext cx="1" cy="14042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7F002BA-3FA8-AF28-C0D4-42053C8986B7}"/>
              </a:ext>
            </a:extLst>
          </p:cNvPr>
          <p:cNvCxnSpPr>
            <a:cxnSpLocks/>
          </p:cNvCxnSpPr>
          <p:nvPr/>
        </p:nvCxnSpPr>
        <p:spPr>
          <a:xfrm>
            <a:off x="4201883" y="3425370"/>
            <a:ext cx="2873832" cy="10040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A4BE554-5E8A-E777-952D-A43202DC6F89}"/>
              </a:ext>
            </a:extLst>
          </p:cNvPr>
          <p:cNvCxnSpPr>
            <a:cxnSpLocks/>
          </p:cNvCxnSpPr>
          <p:nvPr/>
        </p:nvCxnSpPr>
        <p:spPr>
          <a:xfrm>
            <a:off x="5288754" y="2600600"/>
            <a:ext cx="741931" cy="26499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E359F50-2861-3B26-F91C-CB9800978148}"/>
              </a:ext>
            </a:extLst>
          </p:cNvPr>
          <p:cNvCxnSpPr>
            <a:cxnSpLocks/>
          </p:cNvCxnSpPr>
          <p:nvPr/>
        </p:nvCxnSpPr>
        <p:spPr>
          <a:xfrm flipV="1">
            <a:off x="4201881" y="2596971"/>
            <a:ext cx="2873834" cy="26706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2AAF2332-3D31-B476-9191-0A8A27FD8397}"/>
              </a:ext>
            </a:extLst>
          </p:cNvPr>
          <p:cNvSpPr/>
          <p:nvPr/>
        </p:nvSpPr>
        <p:spPr>
          <a:xfrm>
            <a:off x="5432191" y="3716929"/>
            <a:ext cx="444501" cy="4245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EA67E1-6B05-852B-5EAC-EE01D93616B1}"/>
              </a:ext>
            </a:extLst>
          </p:cNvPr>
          <p:cNvSpPr/>
          <p:nvPr/>
        </p:nvSpPr>
        <p:spPr>
          <a:xfrm>
            <a:off x="7047067" y="5809534"/>
            <a:ext cx="3288632" cy="5849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9E9663-9443-6A35-E532-878D0504D991}"/>
              </a:ext>
            </a:extLst>
          </p:cNvPr>
          <p:cNvSpPr/>
          <p:nvPr/>
        </p:nvSpPr>
        <p:spPr>
          <a:xfrm>
            <a:off x="7047067" y="4604085"/>
            <a:ext cx="3288632" cy="5849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2A1966-EF52-E1CB-5C09-CC6DFBFC4554}"/>
              </a:ext>
            </a:extLst>
          </p:cNvPr>
          <p:cNvSpPr/>
          <p:nvPr/>
        </p:nvSpPr>
        <p:spPr>
          <a:xfrm>
            <a:off x="7047067" y="3398636"/>
            <a:ext cx="3288632" cy="5849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20135F-458A-B2DA-E8A9-105CE883B8E7}"/>
              </a:ext>
            </a:extLst>
          </p:cNvPr>
          <p:cNvSpPr/>
          <p:nvPr/>
        </p:nvSpPr>
        <p:spPr>
          <a:xfrm>
            <a:off x="7047067" y="2193187"/>
            <a:ext cx="3288632" cy="5849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1CDD72-E3B6-B555-136B-98503B746B9B}"/>
              </a:ext>
            </a:extLst>
          </p:cNvPr>
          <p:cNvSpPr/>
          <p:nvPr/>
        </p:nvSpPr>
        <p:spPr>
          <a:xfrm>
            <a:off x="7047067" y="987738"/>
            <a:ext cx="3288632" cy="5849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9BE833-0EDB-4965-1C9E-B6435B473341}"/>
              </a:ext>
            </a:extLst>
          </p:cNvPr>
          <p:cNvSpPr/>
          <p:nvPr/>
        </p:nvSpPr>
        <p:spPr>
          <a:xfrm>
            <a:off x="3039979" y="3398636"/>
            <a:ext cx="3288632" cy="5849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BFF430-7DD0-F432-BB1E-66A400607F9B}"/>
              </a:ext>
            </a:extLst>
          </p:cNvPr>
          <p:cNvSpPr/>
          <p:nvPr/>
        </p:nvSpPr>
        <p:spPr>
          <a:xfrm>
            <a:off x="3039979" y="4604085"/>
            <a:ext cx="3288632" cy="5849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EA98E4-A017-F6D6-C24C-0D2AFE702814}"/>
              </a:ext>
            </a:extLst>
          </p:cNvPr>
          <p:cNvSpPr/>
          <p:nvPr/>
        </p:nvSpPr>
        <p:spPr>
          <a:xfrm>
            <a:off x="3039979" y="2193187"/>
            <a:ext cx="3288632" cy="5849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748558-B963-2A39-56FA-DF7F260561F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691383" y="5189049"/>
            <a:ext cx="0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9CAE97D-CECB-46AF-9889-8EB5EA8FBD42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8691383" y="3983600"/>
            <a:ext cx="0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47E8F1-1D5B-97E8-A393-28C39C34A451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328611" y="2485669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83FC4FF-8264-7838-5CCB-82D692A78298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8691383" y="1572702"/>
            <a:ext cx="0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3C4E607-74B0-3C2B-9C54-E91020FD81B9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6328611" y="4896567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1E107C-2F3A-B381-0FDB-5EF4734A9BD3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6328611" y="3691118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1C4B362-9638-CBAB-B878-9ECDF61E312A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328611" y="2485669"/>
            <a:ext cx="718456" cy="120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AB5229-D1A2-A885-1703-E9E6000C2D04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6328611" y="3691118"/>
            <a:ext cx="718456" cy="120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A49C5E6-1098-3CE1-C110-9E0E2A15518D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4684295" y="2778151"/>
            <a:ext cx="0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9B25641-F464-5556-3D34-70CC23043F17}"/>
              </a:ext>
            </a:extLst>
          </p:cNvPr>
          <p:cNvSpPr/>
          <p:nvPr/>
        </p:nvSpPr>
        <p:spPr>
          <a:xfrm>
            <a:off x="1489529" y="4337957"/>
            <a:ext cx="1828800" cy="1828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06B036-3E2A-D210-3F7B-C1435C2B0A98}"/>
              </a:ext>
            </a:extLst>
          </p:cNvPr>
          <p:cNvSpPr/>
          <p:nvPr/>
        </p:nvSpPr>
        <p:spPr>
          <a:xfrm>
            <a:off x="4267200" y="4337957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D09DE8-3D9F-38A1-FAB1-00F72001B54D}"/>
              </a:ext>
            </a:extLst>
          </p:cNvPr>
          <p:cNvSpPr/>
          <p:nvPr/>
        </p:nvSpPr>
        <p:spPr>
          <a:xfrm>
            <a:off x="7044871" y="4337957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E156ED-8DD9-7464-5BC0-6BF8C79344C0}"/>
              </a:ext>
            </a:extLst>
          </p:cNvPr>
          <p:cNvSpPr/>
          <p:nvPr/>
        </p:nvSpPr>
        <p:spPr>
          <a:xfrm>
            <a:off x="9822542" y="4337957"/>
            <a:ext cx="18288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E6EC376-06FE-F69A-51A5-C3FD82900D41}"/>
              </a:ext>
            </a:extLst>
          </p:cNvPr>
          <p:cNvSpPr/>
          <p:nvPr/>
        </p:nvSpPr>
        <p:spPr>
          <a:xfrm>
            <a:off x="2921000" y="371928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C9BF57B-3733-D22B-971C-CDBC33C1A6EB}"/>
              </a:ext>
            </a:extLst>
          </p:cNvPr>
          <p:cNvSpPr/>
          <p:nvPr/>
        </p:nvSpPr>
        <p:spPr>
          <a:xfrm>
            <a:off x="8516256" y="371928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BD1CDCC-5F36-1A92-395B-7267E40D9A3E}"/>
              </a:ext>
            </a:extLst>
          </p:cNvPr>
          <p:cNvSpPr/>
          <p:nvPr/>
        </p:nvSpPr>
        <p:spPr>
          <a:xfrm>
            <a:off x="1854200" y="2461079"/>
            <a:ext cx="1099457" cy="10813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F7AAEE2-7696-DAC8-ABD8-605484DEFF26}"/>
              </a:ext>
            </a:extLst>
          </p:cNvPr>
          <p:cNvSpPr/>
          <p:nvPr/>
        </p:nvSpPr>
        <p:spPr>
          <a:xfrm>
            <a:off x="4631871" y="2461079"/>
            <a:ext cx="1099457" cy="1081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C36EBC-05CB-7E41-02A1-901DC321F102}"/>
              </a:ext>
            </a:extLst>
          </p:cNvPr>
          <p:cNvSpPr/>
          <p:nvPr/>
        </p:nvSpPr>
        <p:spPr>
          <a:xfrm>
            <a:off x="7409542" y="2461079"/>
            <a:ext cx="1099457" cy="10813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5F67D70-58C4-3BE7-B7E5-C3EBB7851DF9}"/>
              </a:ext>
            </a:extLst>
          </p:cNvPr>
          <p:cNvSpPr/>
          <p:nvPr/>
        </p:nvSpPr>
        <p:spPr>
          <a:xfrm>
            <a:off x="10187213" y="2461079"/>
            <a:ext cx="1099457" cy="1081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F9CE89-871F-0F88-718B-1BFD04268781}"/>
              </a:ext>
            </a:extLst>
          </p:cNvPr>
          <p:cNvCxnSpPr>
            <a:cxnSpLocks/>
            <a:stCxn id="12" idx="3"/>
            <a:endCxn id="16" idx="7"/>
          </p:cNvCxnSpPr>
          <p:nvPr/>
        </p:nvCxnSpPr>
        <p:spPr>
          <a:xfrm flipH="1">
            <a:off x="2792645" y="1932906"/>
            <a:ext cx="396177" cy="686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FEEEEB6-8719-1766-542E-F61895A290E8}"/>
              </a:ext>
            </a:extLst>
          </p:cNvPr>
          <p:cNvCxnSpPr>
            <a:cxnSpLocks/>
            <a:stCxn id="12" idx="5"/>
            <a:endCxn id="18" idx="1"/>
          </p:cNvCxnSpPr>
          <p:nvPr/>
        </p:nvCxnSpPr>
        <p:spPr>
          <a:xfrm>
            <a:off x="4481978" y="1932906"/>
            <a:ext cx="310905" cy="686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592E43-DDAA-6A5D-659E-46D8A6A7E0FE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>
            <a:off x="2403929" y="3542393"/>
            <a:ext cx="0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BEE2F06-8ABE-F1F4-6F1E-35C7F61D2B7B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5181600" y="3542393"/>
            <a:ext cx="2777671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986357B-30D5-B342-4ABF-AB3E3D488508}"/>
              </a:ext>
            </a:extLst>
          </p:cNvPr>
          <p:cNvCxnSpPr>
            <a:cxnSpLocks/>
          </p:cNvCxnSpPr>
          <p:nvPr/>
        </p:nvCxnSpPr>
        <p:spPr>
          <a:xfrm>
            <a:off x="7959271" y="3542393"/>
            <a:ext cx="0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D5C4F7C-FD47-0F11-13F8-9BE8E65EEC64}"/>
              </a:ext>
            </a:extLst>
          </p:cNvPr>
          <p:cNvCxnSpPr>
            <a:cxnSpLocks/>
          </p:cNvCxnSpPr>
          <p:nvPr/>
        </p:nvCxnSpPr>
        <p:spPr>
          <a:xfrm>
            <a:off x="10736942" y="3542393"/>
            <a:ext cx="0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651A3DD-8ABD-1C78-33B3-DF855AD14830}"/>
              </a:ext>
            </a:extLst>
          </p:cNvPr>
          <p:cNvCxnSpPr>
            <a:cxnSpLocks/>
            <a:stCxn id="14" idx="5"/>
            <a:endCxn id="22" idx="1"/>
          </p:cNvCxnSpPr>
          <p:nvPr/>
        </p:nvCxnSpPr>
        <p:spPr>
          <a:xfrm>
            <a:off x="10077234" y="1932906"/>
            <a:ext cx="270991" cy="686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2BEB00-FD76-269D-7B0A-2D484A367232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8347987" y="1932906"/>
            <a:ext cx="436091" cy="686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AEFF27B-19B0-23CD-8DDD-05274F8B8FB8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>
            <a:off x="2403929" y="3542393"/>
            <a:ext cx="2777671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CC52973-FD7B-EC03-469D-44D25EA7BCC5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flipH="1">
            <a:off x="2403929" y="3542393"/>
            <a:ext cx="5555342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86B1BCB-7F7B-23BD-5519-9B5CBF42EE2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5181600" y="3542393"/>
            <a:ext cx="5555342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C05FE4-7DF4-CCAF-87B9-F0744CCA7DBE}"/>
              </a:ext>
            </a:extLst>
          </p:cNvPr>
          <p:cNvCxnSpPr>
            <a:cxnSpLocks/>
            <a:stCxn id="18" idx="4"/>
            <a:endCxn id="10" idx="0"/>
          </p:cNvCxnSpPr>
          <p:nvPr/>
        </p:nvCxnSpPr>
        <p:spPr>
          <a:xfrm>
            <a:off x="5181600" y="3542393"/>
            <a:ext cx="5555342" cy="7955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2022-09-09T03:26:58Z</dcterms:created>
  <dcterms:modified xsi:type="dcterms:W3CDTF">2022-09-09T04:15:00Z</dcterms:modified>
</cp:coreProperties>
</file>