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1046-B4D4-D611-5579-0FB2C0A75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3E758C-47BD-E7CA-778A-FE1EAAA7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14FC1-5EE9-9CAB-7360-3FC22583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EBF-03B1-3B40-8F61-FA94ABC920C8}" type="datetimeFigureOut">
              <a:rPr lang="en-US" altLang="zh-CN"/>
              <a:t>9/2/2022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FAAAE-61D5-50E6-F7FD-69E1A3D5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8D014-A93D-B6BE-9A5E-56A866C5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4A6F-0E48-7F4E-8124-8092E58C07C7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B775D-929A-6FA0-EF90-87F4E4A0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DA038C-06ED-757E-78B0-09FCE5223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50FAA-0C7B-BD8D-7860-B118B5D9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EBF-03B1-3B40-8F61-FA94ABC920C8}" type="datetimeFigureOut">
              <a:rPr lang="en-US" altLang="zh-CN"/>
              <a:t>9/2/2022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DEAC7-FCEB-0D76-241C-47F2AAC6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517BF-3FEF-FC4C-DA57-3F4157C9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4A6F-0E48-7F4E-8124-8092E58C07C7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64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1C3E36-EE32-1AF3-E2BC-C189B6C2F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A58F2-9DD0-131E-B004-54BFE5EF3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E5731-9326-0693-FE31-8FFAB7A6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EBF-03B1-3B40-8F61-FA94ABC920C8}" type="datetimeFigureOut">
              <a:rPr lang="en-US" altLang="zh-CN"/>
              <a:t>9/2/2022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DBC2F-3C4E-5521-57DF-DB39FFA7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60F6A-0DB7-C531-9FF5-5A111DC2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4A6F-0E48-7F4E-8124-8092E58C07C7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1D88F-12E2-2A7B-FD80-3937FAFC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E1290-CBCF-F81C-7FF4-392F043F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0C33A-F9A6-05D4-2A83-CAFC312B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EBF-03B1-3B40-8F61-FA94ABC920C8}" type="datetimeFigureOut">
              <a:rPr lang="en-US" altLang="zh-CN"/>
              <a:t>9/2/2022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0303A-1B30-FAD8-91D8-C8A1A67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A969A-F261-E534-866F-C0AF205A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4A6F-0E48-7F4E-8124-8092E58C07C7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2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B984C-B5D5-6A52-9A0D-8F872655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FCAB6-0A1D-72DC-4BD6-F266E51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73C32-91C0-779F-B800-B9E31CED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EBF-03B1-3B40-8F61-FA94ABC920C8}" type="datetimeFigureOut">
              <a:rPr lang="en-US" altLang="zh-CN"/>
              <a:t>9/2/2022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670D1-ED67-E5A2-6686-E19851D7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9D5EB-1C11-6186-C587-AB7ACF35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4A6F-0E48-7F4E-8124-8092E58C07C7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8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F065B-F24C-85F8-08F4-69A7D09C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A8A93-B4B3-83D1-536B-C6F352C34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CCF96-A976-A5BF-0F9B-F96E6734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74837-004C-5696-A196-CB41E976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EBF-03B1-3B40-8F61-FA94ABC920C8}" type="datetimeFigureOut">
              <a:rPr lang="en-US" altLang="zh-CN"/>
              <a:t>9/2/2022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8D56B-1F64-97C4-4399-FEDBF72C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5FFE6-831E-F5C0-AF30-33DD7363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4A6F-0E48-7F4E-8124-8092E58C07C7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1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B14A1-E4D4-B0F0-4F26-1E35DBA3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D1657-685F-85AC-EF95-F59E2F14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795C7D-E14D-77D1-8BC9-260038B4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F88BEE-660A-852D-1AC2-6C78BBC7E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7237F1-9153-17D0-4D44-CD244630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912D3B-E072-B6B7-9D44-A4C475AA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EBF-03B1-3B40-8F61-FA94ABC920C8}" type="datetimeFigureOut">
              <a:rPr lang="en-US" altLang="zh-CN"/>
              <a:t>9/2/2022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7C7FE6-BD7F-00BF-7D71-036F0E41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1FE0E4-B534-F3E4-632D-073F152A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4A6F-0E48-7F4E-8124-8092E58C07C7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2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CFF21-8017-AFDD-F5E8-6A66C68A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A7721E-D9CE-96CB-9BB6-1A98D30F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EBF-03B1-3B40-8F61-FA94ABC920C8}" type="datetimeFigureOut">
              <a:rPr lang="en-US" altLang="zh-CN"/>
              <a:t>9/2/2022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01A83D-B5B3-A23E-55D7-38E60E8F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C6BEF2-5DA0-0B87-EA69-687D30DF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4A6F-0E48-7F4E-8124-8092E58C07C7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7D57F2-F387-1035-835E-86D7C6D2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EBF-03B1-3B40-8F61-FA94ABC920C8}" type="datetimeFigureOut">
              <a:rPr lang="en-US" altLang="zh-CN"/>
              <a:t>9/2/2022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CC421D-0CB9-4157-B9EF-04B88FA7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C991E-F30B-B0EF-689F-31EB87E4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4A6F-0E48-7F4E-8124-8092E58C07C7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E0DB6-A622-4BF1-A864-FFD60C77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2E497-E404-00F3-E853-0ADE8D32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1A4C12-5CDC-3C63-0516-A5424207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8C65A-EBE5-740A-0685-15AE6076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EBF-03B1-3B40-8F61-FA94ABC920C8}" type="datetimeFigureOut">
              <a:rPr lang="en-US" altLang="zh-CN"/>
              <a:t>9/2/2022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12E20-B33D-13BB-F671-0C072C4F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D3F4F-5A87-AF6F-AF26-277346C3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4A6F-0E48-7F4E-8124-8092E58C07C7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5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B9912-6D39-56F9-358F-6E57FD93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CD21B6-9A00-AF29-2BC1-3C500CBCA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17A9BE-392B-7548-1128-861D64649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3F6CC-DD82-BB77-BAB3-CDF6D42C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0EBF-03B1-3B40-8F61-FA94ABC920C8}" type="datetimeFigureOut">
              <a:rPr lang="en-US" altLang="zh-CN"/>
              <a:t>9/2/2022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E98FB-0778-D76F-83DE-58C18027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9AF65-1739-8184-1400-88DFCF0C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4A6F-0E48-7F4E-8124-8092E58C07C7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9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6E23C2-7754-8187-73B8-9CEB7477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485D1C-29C3-9337-7E12-56DEA1CF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3EE50-8322-8102-7CA5-01AEEB6F0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0EBF-03B1-3B40-8F61-FA94ABC920C8}" type="datetimeFigureOut">
              <a:rPr lang="en-US" altLang="zh-CN"/>
              <a:t>9/2/2022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B523F-C1F9-1B3F-B90D-45790A7B9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C66AC-693E-804D-C805-FD1C664A1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4A6F-0E48-7F4E-8124-8092E58C07C7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0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2C26A9F-48D8-7FF1-FD9A-B8DDA12EB4BA}"/>
              </a:ext>
            </a:extLst>
          </p:cNvPr>
          <p:cNvCxnSpPr>
            <a:cxnSpLocks/>
          </p:cNvCxnSpPr>
          <p:nvPr/>
        </p:nvCxnSpPr>
        <p:spPr>
          <a:xfrm flipH="1">
            <a:off x="4445000" y="2227036"/>
            <a:ext cx="1918607" cy="28438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66E43CC-156D-90D1-2DE9-41911CD4DA34}"/>
              </a:ext>
            </a:extLst>
          </p:cNvPr>
          <p:cNvCxnSpPr>
            <a:cxnSpLocks/>
          </p:cNvCxnSpPr>
          <p:nvPr/>
        </p:nvCxnSpPr>
        <p:spPr>
          <a:xfrm flipH="1">
            <a:off x="6236607" y="2290536"/>
            <a:ext cx="72572" cy="31976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341176C-E3E2-341A-7CFA-BE9FFB0F0E25}"/>
              </a:ext>
            </a:extLst>
          </p:cNvPr>
          <p:cNvSpPr/>
          <p:nvPr/>
        </p:nvSpPr>
        <p:spPr>
          <a:xfrm>
            <a:off x="6096000" y="2137908"/>
            <a:ext cx="471714" cy="465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A010FB5-1689-0E1B-05BE-36D2098A9432}"/>
              </a:ext>
            </a:extLst>
          </p:cNvPr>
          <p:cNvSpPr/>
          <p:nvPr/>
        </p:nvSpPr>
        <p:spPr>
          <a:xfrm>
            <a:off x="4171043" y="4838133"/>
            <a:ext cx="471714" cy="465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E821C8D-EEEE-9045-AA38-ACFFE2DD250C}"/>
              </a:ext>
            </a:extLst>
          </p:cNvPr>
          <p:cNvSpPr/>
          <p:nvPr/>
        </p:nvSpPr>
        <p:spPr>
          <a:xfrm>
            <a:off x="6000750" y="5303724"/>
            <a:ext cx="471714" cy="465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9D0193A-F638-5075-F8FE-DEFF8323BE13}"/>
              </a:ext>
            </a:extLst>
          </p:cNvPr>
          <p:cNvSpPr/>
          <p:nvPr/>
        </p:nvSpPr>
        <p:spPr>
          <a:xfrm>
            <a:off x="7431315" y="4372542"/>
            <a:ext cx="471714" cy="465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F53280F-B94E-F489-A1AD-1D9B15149B60}"/>
              </a:ext>
            </a:extLst>
          </p:cNvPr>
          <p:cNvSpPr/>
          <p:nvPr/>
        </p:nvSpPr>
        <p:spPr>
          <a:xfrm>
            <a:off x="5529036" y="3778022"/>
            <a:ext cx="471714" cy="465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D79AE8-593D-742F-A383-F4520E944925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6498633" y="2535315"/>
            <a:ext cx="1168539" cy="18372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BEDA955-198B-0DD1-4736-41C69B35C418}"/>
              </a:ext>
            </a:extLst>
          </p:cNvPr>
          <p:cNvCxnSpPr>
            <a:cxnSpLocks/>
            <a:stCxn id="13" idx="0"/>
            <a:endCxn id="21" idx="0"/>
          </p:cNvCxnSpPr>
          <p:nvPr/>
        </p:nvCxnSpPr>
        <p:spPr>
          <a:xfrm flipH="1">
            <a:off x="5764893" y="2137908"/>
            <a:ext cx="566964" cy="164011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FCEE0AE-E8C0-67D7-90E6-313D29311C0B}"/>
              </a:ext>
            </a:extLst>
          </p:cNvPr>
          <p:cNvCxnSpPr>
            <a:cxnSpLocks/>
            <a:stCxn id="19" idx="3"/>
            <a:endCxn id="17" idx="6"/>
          </p:cNvCxnSpPr>
          <p:nvPr/>
        </p:nvCxnSpPr>
        <p:spPr>
          <a:xfrm flipH="1">
            <a:off x="6472464" y="4769949"/>
            <a:ext cx="1027932" cy="7665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0DBF6AC-766E-9F97-BB6D-7E1038497E97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>
          <a:xfrm flipH="1" flipV="1">
            <a:off x="4573676" y="5235540"/>
            <a:ext cx="1427074" cy="30098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FBEA3F3-442D-C60E-83C2-99D037F3C6F0}"/>
              </a:ext>
            </a:extLst>
          </p:cNvPr>
          <p:cNvCxnSpPr>
            <a:cxnSpLocks/>
            <a:stCxn id="19" idx="1"/>
            <a:endCxn id="21" idx="6"/>
          </p:cNvCxnSpPr>
          <p:nvPr/>
        </p:nvCxnSpPr>
        <p:spPr>
          <a:xfrm flipH="1" flipV="1">
            <a:off x="6000750" y="4010818"/>
            <a:ext cx="1499646" cy="4299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DD305FD-282F-0E3D-9FD0-9E952BBC1BF4}"/>
              </a:ext>
            </a:extLst>
          </p:cNvPr>
          <p:cNvCxnSpPr>
            <a:cxnSpLocks/>
            <a:stCxn id="15" idx="7"/>
            <a:endCxn id="21" idx="3"/>
          </p:cNvCxnSpPr>
          <p:nvPr/>
        </p:nvCxnSpPr>
        <p:spPr>
          <a:xfrm flipV="1">
            <a:off x="4573676" y="4175429"/>
            <a:ext cx="1024441" cy="7308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8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301C88F-272A-212B-AD52-3EBBBFE0A4A9}"/>
              </a:ext>
            </a:extLst>
          </p:cNvPr>
          <p:cNvSpPr/>
          <p:nvPr/>
        </p:nvSpPr>
        <p:spPr>
          <a:xfrm>
            <a:off x="7385958" y="4528457"/>
            <a:ext cx="1585686" cy="153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4DBCEE0-FE99-C6F3-8382-6CFD28C7689C}"/>
              </a:ext>
            </a:extLst>
          </p:cNvPr>
          <p:cNvSpPr/>
          <p:nvPr/>
        </p:nvSpPr>
        <p:spPr>
          <a:xfrm>
            <a:off x="5555343" y="4528457"/>
            <a:ext cx="1585686" cy="15312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B422C9A-D160-479F-C5B0-A8110A24A4ED}"/>
              </a:ext>
            </a:extLst>
          </p:cNvPr>
          <p:cNvSpPr/>
          <p:nvPr/>
        </p:nvSpPr>
        <p:spPr>
          <a:xfrm>
            <a:off x="3663950" y="4528457"/>
            <a:ext cx="1585686" cy="15312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E8CF4F-17DF-CF9D-E74A-3291A43CC747}"/>
              </a:ext>
            </a:extLst>
          </p:cNvPr>
          <p:cNvSpPr/>
          <p:nvPr/>
        </p:nvSpPr>
        <p:spPr>
          <a:xfrm>
            <a:off x="1757136" y="4528457"/>
            <a:ext cx="1585686" cy="153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明明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ADD4296-DE89-A52C-A3C7-7A71521B911C}"/>
              </a:ext>
            </a:extLst>
          </p:cNvPr>
          <p:cNvSpPr/>
          <p:nvPr/>
        </p:nvSpPr>
        <p:spPr>
          <a:xfrm>
            <a:off x="1757136" y="2882899"/>
            <a:ext cx="1113971" cy="10922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0E65CF-10AA-9579-E420-0CF5A59CB752}"/>
              </a:ext>
            </a:extLst>
          </p:cNvPr>
          <p:cNvSpPr/>
          <p:nvPr/>
        </p:nvSpPr>
        <p:spPr>
          <a:xfrm>
            <a:off x="2871107" y="798285"/>
            <a:ext cx="1585686" cy="15312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BF826E5-10FF-DDA5-DE11-89742B22217B}"/>
              </a:ext>
            </a:extLst>
          </p:cNvPr>
          <p:cNvSpPr/>
          <p:nvPr/>
        </p:nvSpPr>
        <p:spPr>
          <a:xfrm>
            <a:off x="6593115" y="798285"/>
            <a:ext cx="1585686" cy="15312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A740268-EA0F-DB8C-959B-BA85A703D472}"/>
              </a:ext>
            </a:extLst>
          </p:cNvPr>
          <p:cNvSpPr/>
          <p:nvPr/>
        </p:nvSpPr>
        <p:spPr>
          <a:xfrm>
            <a:off x="4076701" y="2882898"/>
            <a:ext cx="1113971" cy="10922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D0AFF42-E91F-521E-917E-0053B361D314}"/>
              </a:ext>
            </a:extLst>
          </p:cNvPr>
          <p:cNvSpPr/>
          <p:nvPr/>
        </p:nvSpPr>
        <p:spPr>
          <a:xfrm>
            <a:off x="6027058" y="2882897"/>
            <a:ext cx="1113971" cy="10922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E1614F0-4FF4-5B7F-1B84-C6033AE9A441}"/>
              </a:ext>
            </a:extLst>
          </p:cNvPr>
          <p:cNvSpPr/>
          <p:nvPr/>
        </p:nvSpPr>
        <p:spPr>
          <a:xfrm>
            <a:off x="7892145" y="2833912"/>
            <a:ext cx="1113971" cy="10922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6B6DB72-FBE2-E1B4-9A47-B4FBBB419BA0}"/>
              </a:ext>
            </a:extLst>
          </p:cNvPr>
          <p:cNvCxnSpPr>
            <a:cxnSpLocks/>
            <a:stCxn id="14" idx="3"/>
            <a:endCxn id="12" idx="7"/>
          </p:cNvCxnSpPr>
          <p:nvPr/>
        </p:nvCxnSpPr>
        <p:spPr>
          <a:xfrm flipH="1">
            <a:off x="2707970" y="2105295"/>
            <a:ext cx="395355" cy="93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479B212-38F7-0260-EAA6-070767EF9CEF}"/>
              </a:ext>
            </a:extLst>
          </p:cNvPr>
          <p:cNvCxnSpPr>
            <a:cxnSpLocks/>
            <a:stCxn id="14" idx="5"/>
            <a:endCxn id="18" idx="0"/>
          </p:cNvCxnSpPr>
          <p:nvPr/>
        </p:nvCxnSpPr>
        <p:spPr>
          <a:xfrm>
            <a:off x="4224575" y="2105295"/>
            <a:ext cx="409112" cy="77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33EE9B4-CE01-3143-55CD-8B4E4274B412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 flipH="1">
            <a:off x="6584044" y="2105295"/>
            <a:ext cx="241289" cy="77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08EC52F-DBF1-7CD0-854B-D7DB9792A368}"/>
              </a:ext>
            </a:extLst>
          </p:cNvPr>
          <p:cNvCxnSpPr>
            <a:cxnSpLocks/>
            <a:stCxn id="16" idx="5"/>
            <a:endCxn id="22" idx="1"/>
          </p:cNvCxnSpPr>
          <p:nvPr/>
        </p:nvCxnSpPr>
        <p:spPr>
          <a:xfrm>
            <a:off x="7946583" y="2105295"/>
            <a:ext cx="108699" cy="88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1D8F231-C746-8493-6D22-193DA80E2C83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2314122" y="3975100"/>
            <a:ext cx="235857" cy="55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156AB22-2A37-4D89-4E71-60FF0691342F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2707970" y="3815151"/>
            <a:ext cx="1188198" cy="93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6AC0AE-7086-AD84-7040-6FBE931B3F0A}"/>
              </a:ext>
            </a:extLst>
          </p:cNvPr>
          <p:cNvCxnSpPr>
            <a:cxnSpLocks/>
            <a:stCxn id="18" idx="5"/>
            <a:endCxn id="6" idx="1"/>
          </p:cNvCxnSpPr>
          <p:nvPr/>
        </p:nvCxnSpPr>
        <p:spPr>
          <a:xfrm>
            <a:off x="5027535" y="3815150"/>
            <a:ext cx="760026" cy="93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8FCC770-4FAE-20EA-A744-712AA3A7A6FA}"/>
              </a:ext>
            </a:extLst>
          </p:cNvPr>
          <p:cNvCxnSpPr>
            <a:cxnSpLocks/>
            <a:stCxn id="18" idx="6"/>
            <a:endCxn id="4" idx="1"/>
          </p:cNvCxnSpPr>
          <p:nvPr/>
        </p:nvCxnSpPr>
        <p:spPr>
          <a:xfrm>
            <a:off x="5190672" y="3428999"/>
            <a:ext cx="2427504" cy="132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3CD66E6-058D-33A0-5C48-97A5678FBC99}"/>
              </a:ext>
            </a:extLst>
          </p:cNvPr>
          <p:cNvCxnSpPr>
            <a:cxnSpLocks/>
            <a:stCxn id="22" idx="4"/>
            <a:endCxn id="4" idx="0"/>
          </p:cNvCxnSpPr>
          <p:nvPr/>
        </p:nvCxnSpPr>
        <p:spPr>
          <a:xfrm flipH="1">
            <a:off x="8178801" y="3926113"/>
            <a:ext cx="270330" cy="60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EEE63A6-D79C-D7DB-9A47-454AA67651C4}"/>
              </a:ext>
            </a:extLst>
          </p:cNvPr>
          <p:cNvCxnSpPr>
            <a:cxnSpLocks/>
            <a:stCxn id="22" idx="3"/>
            <a:endCxn id="8" idx="7"/>
          </p:cNvCxnSpPr>
          <p:nvPr/>
        </p:nvCxnSpPr>
        <p:spPr>
          <a:xfrm flipH="1">
            <a:off x="5017418" y="3766164"/>
            <a:ext cx="3037864" cy="98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303176F-C21D-134C-DC02-83BB38D99DA9}"/>
              </a:ext>
            </a:extLst>
          </p:cNvPr>
          <p:cNvCxnSpPr>
            <a:cxnSpLocks/>
            <a:stCxn id="20" idx="3"/>
            <a:endCxn id="10" idx="7"/>
          </p:cNvCxnSpPr>
          <p:nvPr/>
        </p:nvCxnSpPr>
        <p:spPr>
          <a:xfrm flipH="1">
            <a:off x="3110604" y="3815149"/>
            <a:ext cx="3079591" cy="93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DE0A748-A5DE-CDFE-B4FE-3DD10F319B45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 flipH="1">
            <a:off x="6348186" y="3975098"/>
            <a:ext cx="235858" cy="55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1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794E6D-8F91-DD11-0794-9C40729E54DE}"/>
              </a:ext>
            </a:extLst>
          </p:cNvPr>
          <p:cNvSpPr/>
          <p:nvPr/>
        </p:nvSpPr>
        <p:spPr>
          <a:xfrm>
            <a:off x="5200771" y="5368285"/>
            <a:ext cx="578080" cy="6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EACCA4-276D-4F80-47F9-8112981DE3CD}"/>
              </a:ext>
            </a:extLst>
          </p:cNvPr>
          <p:cNvSpPr/>
          <p:nvPr/>
        </p:nvSpPr>
        <p:spPr>
          <a:xfrm>
            <a:off x="4622691" y="4152819"/>
            <a:ext cx="578080" cy="6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74A459-C0F2-8C22-17CC-94A2CFA39AD0}"/>
              </a:ext>
            </a:extLst>
          </p:cNvPr>
          <p:cNvSpPr/>
          <p:nvPr/>
        </p:nvSpPr>
        <p:spPr>
          <a:xfrm>
            <a:off x="4622691" y="4760552"/>
            <a:ext cx="578080" cy="6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1BE2C8-5B45-A8E9-58BE-0F4803C9BB3C}"/>
              </a:ext>
            </a:extLst>
          </p:cNvPr>
          <p:cNvSpPr/>
          <p:nvPr/>
        </p:nvSpPr>
        <p:spPr>
          <a:xfrm>
            <a:off x="4622691" y="5368285"/>
            <a:ext cx="578080" cy="6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1A2B34-B1C4-5785-49C9-55F69D5630C6}"/>
              </a:ext>
            </a:extLst>
          </p:cNvPr>
          <p:cNvSpPr/>
          <p:nvPr/>
        </p:nvSpPr>
        <p:spPr>
          <a:xfrm>
            <a:off x="5200771" y="4760552"/>
            <a:ext cx="578080" cy="6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6DA36D-487B-697B-61AC-A52523859A6C}"/>
              </a:ext>
            </a:extLst>
          </p:cNvPr>
          <p:cNvSpPr/>
          <p:nvPr/>
        </p:nvSpPr>
        <p:spPr>
          <a:xfrm>
            <a:off x="5778851" y="4760551"/>
            <a:ext cx="578080" cy="6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20FA91-1443-8F41-B097-5B456A3D836C}"/>
              </a:ext>
            </a:extLst>
          </p:cNvPr>
          <p:cNvSpPr/>
          <p:nvPr/>
        </p:nvSpPr>
        <p:spPr>
          <a:xfrm>
            <a:off x="5778851" y="5368284"/>
            <a:ext cx="578080" cy="6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C96909-D0C7-7365-AA2E-952119113E6F}"/>
              </a:ext>
            </a:extLst>
          </p:cNvPr>
          <p:cNvSpPr/>
          <p:nvPr/>
        </p:nvSpPr>
        <p:spPr>
          <a:xfrm>
            <a:off x="6356931" y="5368283"/>
            <a:ext cx="578080" cy="60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FEE050-515F-2B88-7DB2-78E213AA1549}"/>
              </a:ext>
            </a:extLst>
          </p:cNvPr>
          <p:cNvSpPr/>
          <p:nvPr/>
        </p:nvSpPr>
        <p:spPr>
          <a:xfrm>
            <a:off x="4622691" y="3545086"/>
            <a:ext cx="578080" cy="607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29FD67-0A44-054A-922E-F9838EC82171}"/>
              </a:ext>
            </a:extLst>
          </p:cNvPr>
          <p:cNvSpPr/>
          <p:nvPr/>
        </p:nvSpPr>
        <p:spPr>
          <a:xfrm>
            <a:off x="5200771" y="4152818"/>
            <a:ext cx="578080" cy="607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CF3E49-163A-F529-895D-A5EFD4597196}"/>
              </a:ext>
            </a:extLst>
          </p:cNvPr>
          <p:cNvSpPr/>
          <p:nvPr/>
        </p:nvSpPr>
        <p:spPr>
          <a:xfrm>
            <a:off x="6369643" y="4760551"/>
            <a:ext cx="578080" cy="607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02F2A4D-4F2F-11AA-8E4C-85F540489240}"/>
              </a:ext>
            </a:extLst>
          </p:cNvPr>
          <p:cNvSpPr/>
          <p:nvPr/>
        </p:nvSpPr>
        <p:spPr>
          <a:xfrm>
            <a:off x="6947723" y="5368282"/>
            <a:ext cx="578080" cy="607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4199F9D-B506-7D59-FED9-624261A747A7}"/>
              </a:ext>
            </a:extLst>
          </p:cNvPr>
          <p:cNvSpPr/>
          <p:nvPr/>
        </p:nvSpPr>
        <p:spPr>
          <a:xfrm>
            <a:off x="5200771" y="3545085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D0C8454-8F0E-97AF-3D98-48B9C495BA6A}"/>
              </a:ext>
            </a:extLst>
          </p:cNvPr>
          <p:cNvSpPr/>
          <p:nvPr/>
        </p:nvSpPr>
        <p:spPr>
          <a:xfrm>
            <a:off x="5778851" y="3545084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18701A-9CB3-4A53-622C-383B2F30E2BE}"/>
              </a:ext>
            </a:extLst>
          </p:cNvPr>
          <p:cNvSpPr/>
          <p:nvPr/>
        </p:nvSpPr>
        <p:spPr>
          <a:xfrm>
            <a:off x="6356931" y="3545083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DB25DE2-EFA9-88EA-21B0-BD008FE3DAFD}"/>
              </a:ext>
            </a:extLst>
          </p:cNvPr>
          <p:cNvSpPr/>
          <p:nvPr/>
        </p:nvSpPr>
        <p:spPr>
          <a:xfrm>
            <a:off x="6935011" y="3545083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A4FC78-01B0-72C9-06E4-377FA5160075}"/>
              </a:ext>
            </a:extLst>
          </p:cNvPr>
          <p:cNvSpPr/>
          <p:nvPr/>
        </p:nvSpPr>
        <p:spPr>
          <a:xfrm>
            <a:off x="5778851" y="4152817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F093D2-4026-C1A4-5105-A806CA27129C}"/>
              </a:ext>
            </a:extLst>
          </p:cNvPr>
          <p:cNvSpPr/>
          <p:nvPr/>
        </p:nvSpPr>
        <p:spPr>
          <a:xfrm>
            <a:off x="6356931" y="4152815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9DF215D-ABC4-6160-ADB1-C35B6D3E28D5}"/>
              </a:ext>
            </a:extLst>
          </p:cNvPr>
          <p:cNvSpPr/>
          <p:nvPr/>
        </p:nvSpPr>
        <p:spPr>
          <a:xfrm>
            <a:off x="6935011" y="4152813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EDFEC25-E0CF-B2C8-DC81-25819D1E4265}"/>
              </a:ext>
            </a:extLst>
          </p:cNvPr>
          <p:cNvSpPr/>
          <p:nvPr/>
        </p:nvSpPr>
        <p:spPr>
          <a:xfrm>
            <a:off x="7513091" y="4152811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C8B1914-7487-C529-FF09-C8CAE2A21781}"/>
              </a:ext>
            </a:extLst>
          </p:cNvPr>
          <p:cNvSpPr/>
          <p:nvPr/>
        </p:nvSpPr>
        <p:spPr>
          <a:xfrm>
            <a:off x="7525803" y="3545073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52E8CC-22CB-167C-6440-2114C9ABB190}"/>
              </a:ext>
            </a:extLst>
          </p:cNvPr>
          <p:cNvSpPr/>
          <p:nvPr/>
        </p:nvSpPr>
        <p:spPr>
          <a:xfrm>
            <a:off x="6947723" y="4760534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42ACB1B-AFED-0705-B81D-72204C89177E}"/>
              </a:ext>
            </a:extLst>
          </p:cNvPr>
          <p:cNvSpPr/>
          <p:nvPr/>
        </p:nvSpPr>
        <p:spPr>
          <a:xfrm>
            <a:off x="7538515" y="4760533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B970444-28E3-CC07-D2C3-5C4F9F97A3A3}"/>
              </a:ext>
            </a:extLst>
          </p:cNvPr>
          <p:cNvSpPr/>
          <p:nvPr/>
        </p:nvSpPr>
        <p:spPr>
          <a:xfrm>
            <a:off x="7525803" y="5368281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6534A71-D5CE-C37B-313D-F89F7309A79C}"/>
              </a:ext>
            </a:extLst>
          </p:cNvPr>
          <p:cNvSpPr/>
          <p:nvPr/>
        </p:nvSpPr>
        <p:spPr>
          <a:xfrm>
            <a:off x="4627324" y="2209771"/>
            <a:ext cx="578080" cy="607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175D328-38D0-9698-9034-87DBC8E8B9BF}"/>
              </a:ext>
            </a:extLst>
          </p:cNvPr>
          <p:cNvSpPr/>
          <p:nvPr/>
        </p:nvSpPr>
        <p:spPr>
          <a:xfrm>
            <a:off x="5200771" y="2209770"/>
            <a:ext cx="578080" cy="607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E57EAEA-8121-6497-E79E-E42816E064D6}"/>
              </a:ext>
            </a:extLst>
          </p:cNvPr>
          <p:cNvSpPr/>
          <p:nvPr/>
        </p:nvSpPr>
        <p:spPr>
          <a:xfrm>
            <a:off x="6369643" y="2209768"/>
            <a:ext cx="578080" cy="607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F5019F3-C69A-CB5D-C6EE-7413513893D4}"/>
              </a:ext>
            </a:extLst>
          </p:cNvPr>
          <p:cNvSpPr/>
          <p:nvPr/>
        </p:nvSpPr>
        <p:spPr>
          <a:xfrm>
            <a:off x="5778851" y="2209769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637C95D-1CA7-628C-9F33-4FC1E48671D5}"/>
              </a:ext>
            </a:extLst>
          </p:cNvPr>
          <p:cNvSpPr/>
          <p:nvPr/>
        </p:nvSpPr>
        <p:spPr>
          <a:xfrm>
            <a:off x="6960435" y="2209768"/>
            <a:ext cx="578080" cy="6077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C0109C-B59F-0DA2-CC0E-38AFAEF0DBC2}"/>
              </a:ext>
            </a:extLst>
          </p:cNvPr>
          <p:cNvSpPr/>
          <p:nvPr/>
        </p:nvSpPr>
        <p:spPr>
          <a:xfrm>
            <a:off x="7551227" y="2209768"/>
            <a:ext cx="578080" cy="607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6DC8A62-4B60-E18A-09E2-9EED2A476AFF}"/>
              </a:ext>
            </a:extLst>
          </p:cNvPr>
          <p:cNvCxnSpPr>
            <a:cxnSpLocks/>
            <a:stCxn id="18" idx="0"/>
            <a:endCxn id="50" idx="2"/>
          </p:cNvCxnSpPr>
          <p:nvPr/>
        </p:nvCxnSpPr>
        <p:spPr>
          <a:xfrm flipV="1">
            <a:off x="4911731" y="2817504"/>
            <a:ext cx="4633" cy="72758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F2BFE59-E955-07A9-4E76-1EDBC1C787F9}"/>
              </a:ext>
            </a:extLst>
          </p:cNvPr>
          <p:cNvCxnSpPr>
            <a:cxnSpLocks/>
            <a:stCxn id="26" idx="2"/>
            <a:endCxn id="52" idx="2"/>
          </p:cNvCxnSpPr>
          <p:nvPr/>
        </p:nvCxnSpPr>
        <p:spPr>
          <a:xfrm flipV="1">
            <a:off x="5489811" y="2817503"/>
            <a:ext cx="0" cy="133531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8870C02-CE15-8809-5CCC-4A34BC9139EC}"/>
              </a:ext>
            </a:extLst>
          </p:cNvPr>
          <p:cNvCxnSpPr>
            <a:cxnSpLocks/>
            <a:stCxn id="36" idx="2"/>
            <a:endCxn id="54" idx="2"/>
          </p:cNvCxnSpPr>
          <p:nvPr/>
        </p:nvCxnSpPr>
        <p:spPr>
          <a:xfrm flipV="1">
            <a:off x="6645971" y="2817501"/>
            <a:ext cx="12712" cy="194304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BE100CC-8668-6828-F4EE-DA834876AB3E}"/>
              </a:ext>
            </a:extLst>
          </p:cNvPr>
          <p:cNvCxnSpPr>
            <a:cxnSpLocks/>
            <a:stCxn id="24" idx="0"/>
            <a:endCxn id="58" idx="2"/>
          </p:cNvCxnSpPr>
          <p:nvPr/>
        </p:nvCxnSpPr>
        <p:spPr>
          <a:xfrm flipV="1">
            <a:off x="7236763" y="2817501"/>
            <a:ext cx="12712" cy="255078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6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8069C1B-5C23-F2AE-95E8-867A637B3B31}"/>
              </a:ext>
            </a:extLst>
          </p:cNvPr>
          <p:cNvSpPr/>
          <p:nvPr/>
        </p:nvSpPr>
        <p:spPr>
          <a:xfrm>
            <a:off x="5181600" y="2514600"/>
            <a:ext cx="455645" cy="469252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53C82DC-9B86-6150-E7B7-FB825A2E8FCC}"/>
              </a:ext>
            </a:extLst>
          </p:cNvPr>
          <p:cNvSpPr/>
          <p:nvPr/>
        </p:nvSpPr>
        <p:spPr>
          <a:xfrm>
            <a:off x="5181600" y="4902459"/>
            <a:ext cx="455645" cy="469252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51CD014-C070-2364-3F3A-593213734953}"/>
              </a:ext>
            </a:extLst>
          </p:cNvPr>
          <p:cNvSpPr/>
          <p:nvPr/>
        </p:nvSpPr>
        <p:spPr>
          <a:xfrm>
            <a:off x="7679483" y="4902459"/>
            <a:ext cx="455645" cy="469252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F094786-F816-5F84-78A2-5E9BAA8DA96C}"/>
              </a:ext>
            </a:extLst>
          </p:cNvPr>
          <p:cNvSpPr/>
          <p:nvPr/>
        </p:nvSpPr>
        <p:spPr>
          <a:xfrm>
            <a:off x="7679482" y="2514600"/>
            <a:ext cx="455645" cy="469252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1A56483-E487-6C10-2EAD-2E54B5ABA0F1}"/>
              </a:ext>
            </a:extLst>
          </p:cNvPr>
          <p:cNvSpPr/>
          <p:nvPr/>
        </p:nvSpPr>
        <p:spPr>
          <a:xfrm>
            <a:off x="6095998" y="1607586"/>
            <a:ext cx="455645" cy="469252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DD1C39-53A0-9A1C-192E-52FE2C3E8BB6}"/>
              </a:ext>
            </a:extLst>
          </p:cNvPr>
          <p:cNvSpPr/>
          <p:nvPr/>
        </p:nvSpPr>
        <p:spPr>
          <a:xfrm>
            <a:off x="8516905" y="1607586"/>
            <a:ext cx="455645" cy="469252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3128DE2-AE40-D3E7-B6E1-691DDED8CDCA}"/>
              </a:ext>
            </a:extLst>
          </p:cNvPr>
          <p:cNvSpPr/>
          <p:nvPr/>
        </p:nvSpPr>
        <p:spPr>
          <a:xfrm>
            <a:off x="6095999" y="4160674"/>
            <a:ext cx="455645" cy="469252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B6EE03F-63A8-AC15-F4D8-2BC1D8CC4E73}"/>
              </a:ext>
            </a:extLst>
          </p:cNvPr>
          <p:cNvSpPr/>
          <p:nvPr/>
        </p:nvSpPr>
        <p:spPr>
          <a:xfrm>
            <a:off x="8516904" y="4160674"/>
            <a:ext cx="455645" cy="469252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E86B613-A912-9A2D-7D9E-6D3E388E6685}"/>
              </a:ext>
            </a:extLst>
          </p:cNvPr>
          <p:cNvSpPr/>
          <p:nvPr/>
        </p:nvSpPr>
        <p:spPr>
          <a:xfrm>
            <a:off x="6880158" y="3368545"/>
            <a:ext cx="455645" cy="46925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E5AE659-BD4A-32BE-3B25-4843C506787F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5409423" y="2983852"/>
            <a:ext cx="0" cy="19186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0553EC0-8AD1-0F1B-0155-BC8ECE647490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5637245" y="5137085"/>
            <a:ext cx="2042238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5313D83-9902-BFC0-9E59-D907AEE7811A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7907305" y="2983852"/>
            <a:ext cx="1" cy="19186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6FF153C-C112-8277-714F-C65089953070}"/>
              </a:ext>
            </a:extLst>
          </p:cNvPr>
          <p:cNvCxnSpPr>
            <a:cxnSpLocks/>
            <a:stCxn id="8" idx="2"/>
            <a:endCxn id="2" idx="6"/>
          </p:cNvCxnSpPr>
          <p:nvPr/>
        </p:nvCxnSpPr>
        <p:spPr>
          <a:xfrm flipH="1">
            <a:off x="5637245" y="2749226"/>
            <a:ext cx="2042237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72078B0-A906-0F4D-87DB-42EB7F6BECEF}"/>
              </a:ext>
            </a:extLst>
          </p:cNvPr>
          <p:cNvCxnSpPr>
            <a:cxnSpLocks/>
            <a:stCxn id="10" idx="3"/>
            <a:endCxn id="2" idx="7"/>
          </p:cNvCxnSpPr>
          <p:nvPr/>
        </p:nvCxnSpPr>
        <p:spPr>
          <a:xfrm flipH="1">
            <a:off x="5570517" y="2008118"/>
            <a:ext cx="592209" cy="57520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D67F62F-0B66-E3F8-4929-1F3543EAC03B}"/>
              </a:ext>
            </a:extLst>
          </p:cNvPr>
          <p:cNvCxnSpPr>
            <a:cxnSpLocks/>
            <a:stCxn id="12" idx="3"/>
            <a:endCxn id="8" idx="7"/>
          </p:cNvCxnSpPr>
          <p:nvPr/>
        </p:nvCxnSpPr>
        <p:spPr>
          <a:xfrm flipH="1">
            <a:off x="8068399" y="2008118"/>
            <a:ext cx="515234" cy="57520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ABC5B95-3975-C63C-2B7E-D03BFB287248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6551643" y="1842212"/>
            <a:ext cx="196526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F25C56D-4362-152A-0C4D-9595FAF2ED8C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8744727" y="2076838"/>
            <a:ext cx="1" cy="20838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49396C1-4E7B-2324-321C-A910612C5106}"/>
              </a:ext>
            </a:extLst>
          </p:cNvPr>
          <p:cNvCxnSpPr>
            <a:cxnSpLocks/>
            <a:stCxn id="6" idx="7"/>
            <a:endCxn id="16" idx="3"/>
          </p:cNvCxnSpPr>
          <p:nvPr/>
        </p:nvCxnSpPr>
        <p:spPr>
          <a:xfrm flipV="1">
            <a:off x="8068400" y="4561206"/>
            <a:ext cx="515232" cy="4099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23A8D99-10E5-F2DD-3AF7-38FDC7C22D37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6323821" y="2076838"/>
            <a:ext cx="1" cy="20838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73343-DCF4-B4C5-43D3-FB019D84F7CC}"/>
              </a:ext>
            </a:extLst>
          </p:cNvPr>
          <p:cNvCxnSpPr>
            <a:cxnSpLocks/>
            <a:stCxn id="14" idx="3"/>
            <a:endCxn id="4" idx="7"/>
          </p:cNvCxnSpPr>
          <p:nvPr/>
        </p:nvCxnSpPr>
        <p:spPr>
          <a:xfrm flipH="1">
            <a:off x="5570517" y="4561206"/>
            <a:ext cx="592210" cy="4099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295D827-2DB2-FAE6-65D0-71763EA1E2B5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51644" y="4395300"/>
            <a:ext cx="196526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7EF22F4-E2B3-FEF7-FB73-3CAFA789FC18}"/>
              </a:ext>
            </a:extLst>
          </p:cNvPr>
          <p:cNvCxnSpPr>
            <a:cxnSpLocks/>
            <a:stCxn id="18" idx="0"/>
            <a:endCxn id="10" idx="5"/>
          </p:cNvCxnSpPr>
          <p:nvPr/>
        </p:nvCxnSpPr>
        <p:spPr>
          <a:xfrm flipH="1" flipV="1">
            <a:off x="6484915" y="2008118"/>
            <a:ext cx="623066" cy="136042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5CB30EC-E77C-EC3A-C697-61E219C64928}"/>
              </a:ext>
            </a:extLst>
          </p:cNvPr>
          <p:cNvCxnSpPr>
            <a:cxnSpLocks/>
            <a:stCxn id="18" idx="1"/>
            <a:endCxn id="2" idx="6"/>
          </p:cNvCxnSpPr>
          <p:nvPr/>
        </p:nvCxnSpPr>
        <p:spPr>
          <a:xfrm flipH="1" flipV="1">
            <a:off x="5637245" y="2749226"/>
            <a:ext cx="1309641" cy="68803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C9EA9C2-906A-35A5-4368-10E8CA62089F}"/>
              </a:ext>
            </a:extLst>
          </p:cNvPr>
          <p:cNvCxnSpPr>
            <a:cxnSpLocks/>
            <a:stCxn id="18" idx="3"/>
            <a:endCxn id="4" idx="7"/>
          </p:cNvCxnSpPr>
          <p:nvPr/>
        </p:nvCxnSpPr>
        <p:spPr>
          <a:xfrm flipH="1">
            <a:off x="5570517" y="3769077"/>
            <a:ext cx="1376369" cy="120210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8FD5120-2543-FD20-FDF1-86E8169DF41E}"/>
              </a:ext>
            </a:extLst>
          </p:cNvPr>
          <p:cNvCxnSpPr>
            <a:cxnSpLocks/>
            <a:stCxn id="18" idx="3"/>
            <a:endCxn id="14" idx="7"/>
          </p:cNvCxnSpPr>
          <p:nvPr/>
        </p:nvCxnSpPr>
        <p:spPr>
          <a:xfrm flipH="1">
            <a:off x="6484916" y="3769077"/>
            <a:ext cx="461970" cy="4603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E52E59E-CFA6-55C7-F672-14E442893E64}"/>
              </a:ext>
            </a:extLst>
          </p:cNvPr>
          <p:cNvCxnSpPr>
            <a:cxnSpLocks/>
            <a:stCxn id="18" idx="7"/>
            <a:endCxn id="8" idx="3"/>
          </p:cNvCxnSpPr>
          <p:nvPr/>
        </p:nvCxnSpPr>
        <p:spPr>
          <a:xfrm flipV="1">
            <a:off x="7269075" y="2915132"/>
            <a:ext cx="477135" cy="5221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4AA16B8-4876-A8C3-B9E9-C3B6EA294006}"/>
              </a:ext>
            </a:extLst>
          </p:cNvPr>
          <p:cNvCxnSpPr>
            <a:cxnSpLocks/>
            <a:stCxn id="18" idx="7"/>
            <a:endCxn id="12" idx="3"/>
          </p:cNvCxnSpPr>
          <p:nvPr/>
        </p:nvCxnSpPr>
        <p:spPr>
          <a:xfrm flipV="1">
            <a:off x="7269075" y="2008118"/>
            <a:ext cx="1314558" cy="142914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071FC1E-662A-D2D3-98B0-610E023D1ECF}"/>
              </a:ext>
            </a:extLst>
          </p:cNvPr>
          <p:cNvCxnSpPr>
            <a:cxnSpLocks/>
            <a:stCxn id="16" idx="2"/>
            <a:endCxn id="18" idx="5"/>
          </p:cNvCxnSpPr>
          <p:nvPr/>
        </p:nvCxnSpPr>
        <p:spPr>
          <a:xfrm flipH="1" flipV="1">
            <a:off x="7269075" y="3769077"/>
            <a:ext cx="1247829" cy="62622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2C04B5C-C638-0F55-5A35-99359395F9F3}"/>
              </a:ext>
            </a:extLst>
          </p:cNvPr>
          <p:cNvCxnSpPr>
            <a:cxnSpLocks/>
            <a:stCxn id="6" idx="1"/>
            <a:endCxn id="18" idx="5"/>
          </p:cNvCxnSpPr>
          <p:nvPr/>
        </p:nvCxnSpPr>
        <p:spPr>
          <a:xfrm flipH="1" flipV="1">
            <a:off x="7269075" y="3769077"/>
            <a:ext cx="477136" cy="120210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9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788C82-DE81-FA8A-DBE9-E3EF4AD80D49}"/>
              </a:ext>
            </a:extLst>
          </p:cNvPr>
          <p:cNvSpPr/>
          <p:nvPr/>
        </p:nvSpPr>
        <p:spPr>
          <a:xfrm>
            <a:off x="5181599" y="1875972"/>
            <a:ext cx="1966687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前馈网络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57913E-03C6-98A8-8BD2-6515A14564F5}"/>
              </a:ext>
            </a:extLst>
          </p:cNvPr>
          <p:cNvSpPr/>
          <p:nvPr/>
        </p:nvSpPr>
        <p:spPr>
          <a:xfrm>
            <a:off x="5181598" y="3253015"/>
            <a:ext cx="196668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CAD109-E367-6908-6535-B6504E4CAB4E}"/>
              </a:ext>
            </a:extLst>
          </p:cNvPr>
          <p:cNvSpPr/>
          <p:nvPr/>
        </p:nvSpPr>
        <p:spPr>
          <a:xfrm>
            <a:off x="5181597" y="4630058"/>
            <a:ext cx="1966687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输入编码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4863EC-358C-D1C9-501C-48D1338FFB7A}"/>
              </a:ext>
            </a:extLst>
          </p:cNvPr>
          <p:cNvSpPr/>
          <p:nvPr/>
        </p:nvSpPr>
        <p:spPr>
          <a:xfrm>
            <a:off x="7578264" y="5943600"/>
            <a:ext cx="1966687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坐标编码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BA510F-90F1-6877-A6B8-EADEDF3EF596}"/>
              </a:ext>
            </a:extLst>
          </p:cNvPr>
          <p:cNvSpPr/>
          <p:nvPr/>
        </p:nvSpPr>
        <p:spPr>
          <a:xfrm>
            <a:off x="7578265" y="4630058"/>
            <a:ext cx="1966687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合并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188C3A-E9EA-D824-1B7D-5BCF2D5FCC3F}"/>
              </a:ext>
            </a:extLst>
          </p:cNvPr>
          <p:cNvSpPr/>
          <p:nvPr/>
        </p:nvSpPr>
        <p:spPr>
          <a:xfrm>
            <a:off x="7578264" y="3253015"/>
            <a:ext cx="1966687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多头注意力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1D684-FEF5-0805-EDD6-5F1384D358B4}"/>
              </a:ext>
            </a:extLst>
          </p:cNvPr>
          <p:cNvSpPr/>
          <p:nvPr/>
        </p:nvSpPr>
        <p:spPr>
          <a:xfrm>
            <a:off x="7578263" y="1875972"/>
            <a:ext cx="1966687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79C4E5-E16C-34B1-0F8D-8A2C8C9912FB}"/>
              </a:ext>
            </a:extLst>
          </p:cNvPr>
          <p:cNvSpPr/>
          <p:nvPr/>
        </p:nvSpPr>
        <p:spPr>
          <a:xfrm>
            <a:off x="7578263" y="399142"/>
            <a:ext cx="1966687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编码器输出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5B4258A-884F-84DD-BB8B-DE1AA7D9B89A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148284" y="5087258"/>
            <a:ext cx="429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0DCFACD-D734-B6EE-A664-F4D0B8D855CF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8561608" y="5544458"/>
            <a:ext cx="1" cy="39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E0293EE-5487-1F0D-5BC4-465E525BBF66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H="1" flipV="1">
            <a:off x="8561608" y="4167415"/>
            <a:ext cx="1" cy="46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01AF0E-376A-92F8-EBCB-C18D73173FC2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6164942" y="2790372"/>
            <a:ext cx="2396665" cy="46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A494449-7FD3-2C50-F4B8-EB34991DD7A0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6164942" y="2790372"/>
            <a:ext cx="1" cy="46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34E0407-3503-6652-8A82-210682BE903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7148285" y="3710215"/>
            <a:ext cx="42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2438F44-0857-13C8-E1AB-87BCB27A2684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6164942" y="4167415"/>
            <a:ext cx="2396667" cy="46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E9C258-86B7-B26A-3F85-5A12BD95D06D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8561607" y="1313542"/>
            <a:ext cx="0" cy="56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96BE218-B5C2-DB81-E6EA-349B5A743331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7148286" y="2333172"/>
            <a:ext cx="429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64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未知用户</cp:lastModifiedBy>
  <cp:revision>3</cp:revision>
  <dcterms:created xsi:type="dcterms:W3CDTF">2022-09-02T11:12:38Z</dcterms:created>
  <dcterms:modified xsi:type="dcterms:W3CDTF">2022-09-02T11:51:14Z</dcterms:modified>
</cp:coreProperties>
</file>