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1098-9E11-1B2A-1FB5-DDAC0EC6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E07E4-532A-89D9-A498-EC0330376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FDC3B-3A91-DFB4-35FA-E305FA8C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D44FA-3266-1760-9C8B-7D2FB54F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725B8-0BA8-08D2-44E6-7C98F60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A6E09-7554-D02A-A46B-F95ADE38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B359-970E-D992-C365-D0524C68E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EF566-81E9-43E9-9820-8B4AA260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307BE-5F6F-4EAA-638C-9C057D55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78581-A950-DE52-C4D4-4CB31DBD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BF645-10D0-5391-1327-F2F58FA38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B6A66-743A-2E90-83E8-44B1F7C7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635DB-BED5-8191-3078-AA8131A8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8D021-3052-C8FF-A5E6-85B1C77C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481F7-8125-9799-FCD1-7B1BF0A8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6BC4-F1FB-C95A-926C-5C109717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183D2-491C-602F-01FD-D427108A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03B22-2C8A-6C5F-3B59-4BC86491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8C2AC-5AE4-829E-ABB3-C244CF73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DC24D-5215-2DB1-6FFE-25A55C04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4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6845-E091-FD74-7921-B7532308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13ECA-6EBB-94FE-1A2A-0C65391B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52626-AB42-76F0-1DC8-8E169B0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B1CEE-6354-7639-C4B2-7BA69914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E83B4-C446-4956-F899-7224207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8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68699-9CEA-AC45-19C8-5C6F0709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9638B-CE4E-7464-1476-FE70B655F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B22AC-3188-E354-4CCA-F2FCAE5E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C49FA-0A62-45A2-3540-90593865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ADB66-4A92-2411-4D6A-554B280E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384D2-09F2-4B66-1CC9-6466594B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5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5A2F7-B3AC-E204-97DC-8C98E90D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1978D-DC1B-C96C-EA9E-AA61D305E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01EA3-6E44-D95F-AD64-759718EAB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24D56-30AE-159A-96F7-114A4C168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12CDE4-EADF-1D06-E683-60C30FC6A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345C1-05F4-477D-7E44-5966D986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5B0EA-4A61-9FCA-BECF-F324B98D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11EA4-FF00-4A91-A0EA-72F98F19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92F49-0FE6-1A38-A2C7-C597C9C2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98717D-EB4B-4CA3-D461-37C11E9A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5A6334-828E-BADC-89EA-7FFD35E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2EAA0-720E-B5C3-64F0-86FB801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7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4BDCE7-359C-7321-7CA3-B13BEE8E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5E0FF3-25F2-FA4F-E3C5-7BA9F78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0BB8A-36BB-707C-894B-0C20662A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0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B440E-12D5-E160-5AE1-B905096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E9B4-CADA-AA50-402E-215061E2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2B2A5-65AB-EE47-4BD8-75494BFD5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D6837-96F4-0ACB-755B-C15A4F21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26846-E3FC-C68C-82A5-D8790013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689A3-F5AF-2BB1-1A44-A456F03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D9C8-600B-9CCB-0985-3040F540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84E07-6FD6-8C3C-6D71-918DB166B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397CF-CD5A-064E-2BF9-17A91180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6C95B-46DA-5FEC-340D-0FE1BD36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CD73-DB63-9547-AB77-2D8388CE5C76}" type="datetimeFigureOut">
              <a:rPr lang="en-US" altLang="zh-CN"/>
              <a:t>9/5/2022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87EFD4-830C-6906-A16C-DB5B096F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9D4F7-1837-F380-756B-EDFF7F45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3D00A-AB10-6029-FF6B-C2517D83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B4148-0052-9DB8-23B1-E98232873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A8D86-2D50-9FD8-868D-A7CE1F6D1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CD73-DB63-9547-AB77-2D8388CE5C76}" type="datetimeFigureOut">
              <a:rPr lang="en-US" altLang="zh-CN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8AE06-9498-056D-4912-32430CDC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1C6B3-E5D2-9D9E-BD60-CC6A9DDD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BC5A1-18D1-ED42-AC26-BCF90E4924DB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9E4CA-23A1-E9CF-DB1E-F2798F00E94C}"/>
              </a:ext>
            </a:extLst>
          </p:cNvPr>
          <p:cNvSpPr/>
          <p:nvPr/>
        </p:nvSpPr>
        <p:spPr>
          <a:xfrm>
            <a:off x="1512070" y="544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 descr="0">
            <a:extLst>
              <a:ext uri="{FF2B5EF4-FFF2-40B4-BE49-F238E27FC236}">
                <a16:creationId xmlns:a16="http://schemas.microsoft.com/office/drawing/2014/main" id="{016FA190-BAF0-335B-F755-1966B255B2FC}"/>
              </a:ext>
            </a:extLst>
          </p:cNvPr>
          <p:cNvSpPr/>
          <p:nvPr/>
        </p:nvSpPr>
        <p:spPr>
          <a:xfrm>
            <a:off x="1152070" y="544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CCE39B-2CF4-E641-A6D3-69672092E829}"/>
              </a:ext>
            </a:extLst>
          </p:cNvPr>
          <p:cNvSpPr/>
          <p:nvPr/>
        </p:nvSpPr>
        <p:spPr>
          <a:xfrm>
            <a:off x="1872070" y="544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76D7E6-38E2-74DA-234C-AAA217FC14BE}"/>
              </a:ext>
            </a:extLst>
          </p:cNvPr>
          <p:cNvSpPr/>
          <p:nvPr/>
        </p:nvSpPr>
        <p:spPr>
          <a:xfrm>
            <a:off x="2232070" y="544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7BFD82-B692-D50D-AB7C-37E7D603EF82}"/>
              </a:ext>
            </a:extLst>
          </p:cNvPr>
          <p:cNvSpPr/>
          <p:nvPr/>
        </p:nvSpPr>
        <p:spPr>
          <a:xfrm>
            <a:off x="1152070" y="508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7F70E9-6869-B904-F0F3-4839BD3F9C40}"/>
              </a:ext>
            </a:extLst>
          </p:cNvPr>
          <p:cNvSpPr/>
          <p:nvPr/>
        </p:nvSpPr>
        <p:spPr>
          <a:xfrm>
            <a:off x="1512070" y="508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9F11AD-8961-116D-95C2-DA1AE4154A64}"/>
              </a:ext>
            </a:extLst>
          </p:cNvPr>
          <p:cNvSpPr/>
          <p:nvPr/>
        </p:nvSpPr>
        <p:spPr>
          <a:xfrm>
            <a:off x="1872070" y="508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10AD23-B17F-B86B-723F-8CBDEC803704}"/>
              </a:ext>
            </a:extLst>
          </p:cNvPr>
          <p:cNvSpPr/>
          <p:nvPr/>
        </p:nvSpPr>
        <p:spPr>
          <a:xfrm>
            <a:off x="1152070" y="4725578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C58891C-99A7-52F6-0504-97DCD3FA1F3E}"/>
              </a:ext>
            </a:extLst>
          </p:cNvPr>
          <p:cNvSpPr/>
          <p:nvPr/>
        </p:nvSpPr>
        <p:spPr>
          <a:xfrm>
            <a:off x="2592070" y="5445578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526D97-7961-95B7-460D-1BD829B0729B}"/>
              </a:ext>
            </a:extLst>
          </p:cNvPr>
          <p:cNvSpPr/>
          <p:nvPr/>
        </p:nvSpPr>
        <p:spPr>
          <a:xfrm>
            <a:off x="2240461" y="5085578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B0DA0C-0D34-6F12-3C66-4F4547D0BD13}"/>
              </a:ext>
            </a:extLst>
          </p:cNvPr>
          <p:cNvSpPr/>
          <p:nvPr/>
        </p:nvSpPr>
        <p:spPr>
          <a:xfrm>
            <a:off x="1512070" y="4725578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DE73AE-CAFA-5F48-7222-27A1D1B190B8}"/>
              </a:ext>
            </a:extLst>
          </p:cNvPr>
          <p:cNvSpPr/>
          <p:nvPr/>
        </p:nvSpPr>
        <p:spPr>
          <a:xfrm>
            <a:off x="1161890" y="4365578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84EA1F-37F5-8F33-8DC3-EB298EF7DF73}"/>
              </a:ext>
            </a:extLst>
          </p:cNvPr>
          <p:cNvSpPr/>
          <p:nvPr/>
        </p:nvSpPr>
        <p:spPr>
          <a:xfrm>
            <a:off x="2943679" y="544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A16AC94-118C-F290-6DEC-E1E50A7488F1}"/>
              </a:ext>
            </a:extLst>
          </p:cNvPr>
          <p:cNvSpPr/>
          <p:nvPr/>
        </p:nvSpPr>
        <p:spPr>
          <a:xfrm>
            <a:off x="2585493" y="508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A51A99-D46A-4F89-3A07-4F854D4AA1FB}"/>
              </a:ext>
            </a:extLst>
          </p:cNvPr>
          <p:cNvSpPr/>
          <p:nvPr/>
        </p:nvSpPr>
        <p:spPr>
          <a:xfrm>
            <a:off x="2958647" y="508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6681AE-AFD8-78F3-22CA-BE667CCD8E05}"/>
              </a:ext>
            </a:extLst>
          </p:cNvPr>
          <p:cNvSpPr/>
          <p:nvPr/>
        </p:nvSpPr>
        <p:spPr>
          <a:xfrm>
            <a:off x="2958647" y="472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6C6E5FE-6B8D-CE42-EC0A-7A68C8BC9680}"/>
              </a:ext>
            </a:extLst>
          </p:cNvPr>
          <p:cNvSpPr/>
          <p:nvPr/>
        </p:nvSpPr>
        <p:spPr>
          <a:xfrm>
            <a:off x="2958647" y="436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5EC17D-A5AA-9751-1384-9926B81EB969}"/>
              </a:ext>
            </a:extLst>
          </p:cNvPr>
          <p:cNvSpPr/>
          <p:nvPr/>
        </p:nvSpPr>
        <p:spPr>
          <a:xfrm>
            <a:off x="2588078" y="472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F1435AE-6E39-8BEE-6684-518BE6039DDD}"/>
              </a:ext>
            </a:extLst>
          </p:cNvPr>
          <p:cNvSpPr/>
          <p:nvPr/>
        </p:nvSpPr>
        <p:spPr>
          <a:xfrm>
            <a:off x="2226786" y="472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AEF5ED6-2B32-F2AB-4052-4102A212239B}"/>
              </a:ext>
            </a:extLst>
          </p:cNvPr>
          <p:cNvSpPr/>
          <p:nvPr/>
        </p:nvSpPr>
        <p:spPr>
          <a:xfrm>
            <a:off x="1882731" y="472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72169B0-E973-A4BC-9C56-C06B3E443770}"/>
              </a:ext>
            </a:extLst>
          </p:cNvPr>
          <p:cNvSpPr/>
          <p:nvPr/>
        </p:nvSpPr>
        <p:spPr>
          <a:xfrm>
            <a:off x="1524547" y="436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C2FFC0-EE9A-2235-4C3B-DA059C92EA79}"/>
              </a:ext>
            </a:extLst>
          </p:cNvPr>
          <p:cNvSpPr/>
          <p:nvPr/>
        </p:nvSpPr>
        <p:spPr>
          <a:xfrm>
            <a:off x="1882731" y="436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0CA49B2-279B-F3FF-9DC0-4BEEFE834E02}"/>
              </a:ext>
            </a:extLst>
          </p:cNvPr>
          <p:cNvSpPr/>
          <p:nvPr/>
        </p:nvSpPr>
        <p:spPr>
          <a:xfrm>
            <a:off x="2253300" y="436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09F3F2-EAB9-26C7-5FD5-4A540EF210F2}"/>
              </a:ext>
            </a:extLst>
          </p:cNvPr>
          <p:cNvSpPr/>
          <p:nvPr/>
        </p:nvSpPr>
        <p:spPr>
          <a:xfrm>
            <a:off x="2598647" y="4365578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72D7363-0048-FA5C-DE60-D3F789F589C2}"/>
              </a:ext>
            </a:extLst>
          </p:cNvPr>
          <p:cNvSpPr/>
          <p:nvPr/>
        </p:nvSpPr>
        <p:spPr>
          <a:xfrm>
            <a:off x="1161890" y="348837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4A9AF11-FF3A-D490-94EC-44444DDD0038}"/>
              </a:ext>
            </a:extLst>
          </p:cNvPr>
          <p:cNvSpPr/>
          <p:nvPr/>
        </p:nvSpPr>
        <p:spPr>
          <a:xfrm>
            <a:off x="1524547" y="348837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C794D62-AEF0-A0C6-02AA-9C70F545EC9C}"/>
              </a:ext>
            </a:extLst>
          </p:cNvPr>
          <p:cNvSpPr/>
          <p:nvPr/>
        </p:nvSpPr>
        <p:spPr>
          <a:xfrm>
            <a:off x="1893300" y="3488370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8818DFC-E609-E892-A851-FB753315577A}"/>
              </a:ext>
            </a:extLst>
          </p:cNvPr>
          <p:cNvSpPr/>
          <p:nvPr/>
        </p:nvSpPr>
        <p:spPr>
          <a:xfrm>
            <a:off x="3002844" y="3488370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5BC8B69-7B21-7B15-F1A1-D41660C93D14}"/>
              </a:ext>
            </a:extLst>
          </p:cNvPr>
          <p:cNvSpPr/>
          <p:nvPr/>
        </p:nvSpPr>
        <p:spPr>
          <a:xfrm>
            <a:off x="8472715" y="342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AF95063-2910-4F23-62DB-90809EDFDAE1}"/>
              </a:ext>
            </a:extLst>
          </p:cNvPr>
          <p:cNvSpPr/>
          <p:nvPr/>
        </p:nvSpPr>
        <p:spPr>
          <a:xfrm>
            <a:off x="2253300" y="348837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2E87B9D-FF1F-2289-C64F-25E149CD1632}"/>
              </a:ext>
            </a:extLst>
          </p:cNvPr>
          <p:cNvSpPr/>
          <p:nvPr/>
        </p:nvSpPr>
        <p:spPr>
          <a:xfrm>
            <a:off x="2628072" y="3488370"/>
            <a:ext cx="36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BB9117B-7E05-E7F9-9EE1-10D07CDF4404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341890" y="3848370"/>
            <a:ext cx="4036" cy="517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3DFA3CE-93A5-2665-C563-59BE97A52FE4}"/>
              </a:ext>
            </a:extLst>
          </p:cNvPr>
          <p:cNvCxnSpPr>
            <a:cxnSpLocks/>
            <a:stCxn id="46" idx="2"/>
            <a:endCxn id="56" idx="2"/>
          </p:cNvCxnSpPr>
          <p:nvPr/>
        </p:nvCxnSpPr>
        <p:spPr>
          <a:xfrm flipV="1">
            <a:off x="1704547" y="3848370"/>
            <a:ext cx="0" cy="877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73B98A3-9F68-022C-A608-1836E1E33F02}"/>
              </a:ext>
            </a:extLst>
          </p:cNvPr>
          <p:cNvCxnSpPr>
            <a:cxnSpLocks/>
            <a:stCxn id="42" idx="2"/>
            <a:endCxn id="64" idx="2"/>
          </p:cNvCxnSpPr>
          <p:nvPr/>
        </p:nvCxnSpPr>
        <p:spPr>
          <a:xfrm flipV="1">
            <a:off x="2406786" y="3848370"/>
            <a:ext cx="26514" cy="1237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F320E00-57D7-A285-8D1D-04B84FEFC4AB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2765493" y="3848370"/>
            <a:ext cx="70709" cy="15972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8EF8FB-C095-7748-1156-FBDAB0534584}"/>
              </a:ext>
            </a:extLst>
          </p:cNvPr>
          <p:cNvSpPr/>
          <p:nvPr/>
        </p:nvSpPr>
        <p:spPr>
          <a:xfrm>
            <a:off x="3325783" y="459337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9F6844-CC66-18D0-7473-BBEC4B67DC14}"/>
              </a:ext>
            </a:extLst>
          </p:cNvPr>
          <p:cNvSpPr/>
          <p:nvPr/>
        </p:nvSpPr>
        <p:spPr>
          <a:xfrm>
            <a:off x="5261867" y="459337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C5559C1-E75C-EB01-A2DA-4E07F567CA1B}"/>
              </a:ext>
            </a:extLst>
          </p:cNvPr>
          <p:cNvSpPr/>
          <p:nvPr/>
        </p:nvSpPr>
        <p:spPr>
          <a:xfrm>
            <a:off x="3325783" y="24715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EA2A58-7FCC-CA7F-CA2A-BBB260DDA34E}"/>
              </a:ext>
            </a:extLst>
          </p:cNvPr>
          <p:cNvSpPr/>
          <p:nvPr/>
        </p:nvSpPr>
        <p:spPr>
          <a:xfrm>
            <a:off x="5261867" y="24715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7A6B10-1556-90BE-EEC6-EFA50684FAEC}"/>
              </a:ext>
            </a:extLst>
          </p:cNvPr>
          <p:cNvSpPr/>
          <p:nvPr/>
        </p:nvSpPr>
        <p:spPr>
          <a:xfrm>
            <a:off x="3967091" y="1741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BEA4054-F96B-00BB-3E8B-B1DF33EBC5DE}"/>
              </a:ext>
            </a:extLst>
          </p:cNvPr>
          <p:cNvSpPr/>
          <p:nvPr/>
        </p:nvSpPr>
        <p:spPr>
          <a:xfrm>
            <a:off x="5880508" y="1741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6B17640-98AF-DAE0-68DB-B892D7716DA4}"/>
              </a:ext>
            </a:extLst>
          </p:cNvPr>
          <p:cNvSpPr/>
          <p:nvPr/>
        </p:nvSpPr>
        <p:spPr>
          <a:xfrm>
            <a:off x="5880508" y="385381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3A97E00-D6F8-95DB-594C-EC670FAAA268}"/>
              </a:ext>
            </a:extLst>
          </p:cNvPr>
          <p:cNvSpPr/>
          <p:nvPr/>
        </p:nvSpPr>
        <p:spPr>
          <a:xfrm>
            <a:off x="3967091" y="385381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44C73F-D3DD-07B5-3054-6566AF846A6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970508" y="1864779"/>
            <a:ext cx="0" cy="19890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DDCC652-9FAC-0435-0FC7-5541804332E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351867" y="2651523"/>
            <a:ext cx="0" cy="194185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43107A-39E0-863C-EBF6-ED4E2AECE2F0}"/>
              </a:ext>
            </a:extLst>
          </p:cNvPr>
          <p:cNvCxnSpPr>
            <a:cxnSpLocks/>
          </p:cNvCxnSpPr>
          <p:nvPr/>
        </p:nvCxnSpPr>
        <p:spPr>
          <a:xfrm>
            <a:off x="3415783" y="2651523"/>
            <a:ext cx="0" cy="194185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E91295D-398A-B7D8-5985-EDB5D7C4B7E3}"/>
              </a:ext>
            </a:extLst>
          </p:cNvPr>
          <p:cNvCxnSpPr>
            <a:cxnSpLocks/>
          </p:cNvCxnSpPr>
          <p:nvPr/>
        </p:nvCxnSpPr>
        <p:spPr>
          <a:xfrm>
            <a:off x="4057091" y="1911963"/>
            <a:ext cx="0" cy="194185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83495C8-E06C-561B-ED55-93D2E7D286A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4147091" y="1831041"/>
            <a:ext cx="173341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368C7CF-2367-2808-FA3D-3D767E39E54C}"/>
              </a:ext>
            </a:extLst>
          </p:cNvPr>
          <p:cNvCxnSpPr>
            <a:cxnSpLocks/>
          </p:cNvCxnSpPr>
          <p:nvPr/>
        </p:nvCxnSpPr>
        <p:spPr>
          <a:xfrm>
            <a:off x="4147090" y="3943818"/>
            <a:ext cx="1733417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8F0EF9A-B05B-0896-906B-B74CA78930D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05783" y="4683378"/>
            <a:ext cx="1756084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F0C88B4-EAED-D65B-17D9-8A7783B20598}"/>
              </a:ext>
            </a:extLst>
          </p:cNvPr>
          <p:cNvCxnSpPr>
            <a:cxnSpLocks/>
          </p:cNvCxnSpPr>
          <p:nvPr/>
        </p:nvCxnSpPr>
        <p:spPr>
          <a:xfrm>
            <a:off x="3505783" y="2561523"/>
            <a:ext cx="1756084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EB5F9E45-6F4D-C5D6-CFD3-F7145F4265BE}"/>
              </a:ext>
            </a:extLst>
          </p:cNvPr>
          <p:cNvSpPr/>
          <p:nvPr/>
        </p:nvSpPr>
        <p:spPr>
          <a:xfrm>
            <a:off x="4675732" y="3162671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FF01029-7753-C443-1DC9-BB149F1A9E4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05783" y="2651523"/>
            <a:ext cx="2464725" cy="12022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30831FC-9F1A-95B3-283F-41C1693A4D9B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415783" y="1894681"/>
            <a:ext cx="577668" cy="6108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104DC28-C330-E50F-A3F3-C03831CA8190}"/>
              </a:ext>
            </a:extLst>
          </p:cNvPr>
          <p:cNvCxnSpPr>
            <a:cxnSpLocks/>
          </p:cNvCxnSpPr>
          <p:nvPr/>
        </p:nvCxnSpPr>
        <p:spPr>
          <a:xfrm flipV="1">
            <a:off x="5417290" y="1898832"/>
            <a:ext cx="577668" cy="6108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2D31CEE-A5D0-8353-EF44-9CADF84D759E}"/>
              </a:ext>
            </a:extLst>
          </p:cNvPr>
          <p:cNvCxnSpPr>
            <a:cxnSpLocks/>
          </p:cNvCxnSpPr>
          <p:nvPr/>
        </p:nvCxnSpPr>
        <p:spPr>
          <a:xfrm flipV="1">
            <a:off x="5351867" y="4008151"/>
            <a:ext cx="577668" cy="6108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219026D-7B07-6851-2AAC-FD57A484471B}"/>
              </a:ext>
            </a:extLst>
          </p:cNvPr>
          <p:cNvCxnSpPr>
            <a:cxnSpLocks/>
          </p:cNvCxnSpPr>
          <p:nvPr/>
        </p:nvCxnSpPr>
        <p:spPr>
          <a:xfrm flipV="1">
            <a:off x="3464903" y="4008151"/>
            <a:ext cx="577668" cy="6108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5EFE357-8068-4629-70D3-2073CEAD3D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130646" y="1911154"/>
            <a:ext cx="1221221" cy="268222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63991B7-81FA-58D5-A1AB-89E51BC69158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3505783" y="1831041"/>
            <a:ext cx="2382754" cy="285233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0950EA2-6ED2-8DC1-EDBF-DBEA2ECC2856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147091" y="2617471"/>
            <a:ext cx="1163778" cy="132634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9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3D879E-5148-9DEB-A2FC-4EABFDC4AE14}"/>
              </a:ext>
            </a:extLst>
          </p:cNvPr>
          <p:cNvSpPr/>
          <p:nvPr/>
        </p:nvSpPr>
        <p:spPr>
          <a:xfrm>
            <a:off x="2242457" y="2240279"/>
            <a:ext cx="1939341" cy="53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奇馈网络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71F82C-2C5A-1E34-178B-55856907255A}"/>
              </a:ext>
            </a:extLst>
          </p:cNvPr>
          <p:cNvSpPr/>
          <p:nvPr/>
        </p:nvSpPr>
        <p:spPr>
          <a:xfrm>
            <a:off x="2242456" y="3429000"/>
            <a:ext cx="1939341" cy="53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叠加与归一化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4BAC4-78AE-23AC-4B12-30AC30E6F1A6}"/>
              </a:ext>
            </a:extLst>
          </p:cNvPr>
          <p:cNvSpPr/>
          <p:nvPr/>
        </p:nvSpPr>
        <p:spPr>
          <a:xfrm>
            <a:off x="2242455" y="4617721"/>
            <a:ext cx="1939341" cy="5358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输入编码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3C9476-B5A2-3EED-54BC-46B3703C279C}"/>
              </a:ext>
            </a:extLst>
          </p:cNvPr>
          <p:cNvSpPr/>
          <p:nvPr/>
        </p:nvSpPr>
        <p:spPr>
          <a:xfrm>
            <a:off x="5405843" y="2240279"/>
            <a:ext cx="1939341" cy="535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叠加与归一化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B46AF0-94EB-87BF-8969-4BFF6EF41FB5}"/>
              </a:ext>
            </a:extLst>
          </p:cNvPr>
          <p:cNvSpPr/>
          <p:nvPr/>
        </p:nvSpPr>
        <p:spPr>
          <a:xfrm>
            <a:off x="5405843" y="3429000"/>
            <a:ext cx="1939341" cy="53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多头注意力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17E9B0-830B-5DA1-AAFC-9B5F0BDE4F49}"/>
              </a:ext>
            </a:extLst>
          </p:cNvPr>
          <p:cNvSpPr/>
          <p:nvPr/>
        </p:nvSpPr>
        <p:spPr>
          <a:xfrm>
            <a:off x="5405843" y="4617721"/>
            <a:ext cx="1939341" cy="53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合并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3E1D66-BD95-0111-C8A5-A594C473E8C7}"/>
              </a:ext>
            </a:extLst>
          </p:cNvPr>
          <p:cNvSpPr/>
          <p:nvPr/>
        </p:nvSpPr>
        <p:spPr>
          <a:xfrm>
            <a:off x="5405843" y="5806442"/>
            <a:ext cx="1939341" cy="5358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坐标编码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6824C8-CBAA-B1F8-FF84-5B9B39E01915}"/>
              </a:ext>
            </a:extLst>
          </p:cNvPr>
          <p:cNvSpPr/>
          <p:nvPr/>
        </p:nvSpPr>
        <p:spPr>
          <a:xfrm>
            <a:off x="5405842" y="1051558"/>
            <a:ext cx="1939341" cy="5358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编码器输出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4088956-17D9-71E6-4704-BE21C1D6034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81798" y="2508227"/>
            <a:ext cx="1224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490CCF-A045-1C40-A650-62FEBBC1B8C3}"/>
              </a:ext>
            </a:extLst>
          </p:cNvPr>
          <p:cNvCxnSpPr>
            <a:cxnSpLocks/>
          </p:cNvCxnSpPr>
          <p:nvPr/>
        </p:nvCxnSpPr>
        <p:spPr>
          <a:xfrm>
            <a:off x="4181796" y="4885669"/>
            <a:ext cx="1224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9B0FD5-52C9-9DAA-838A-C3C1742F51E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81796" y="3696948"/>
            <a:ext cx="1224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498D0AD-F49C-D764-A146-6CCCD580F04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3212127" y="2776175"/>
            <a:ext cx="1" cy="65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F8BE2AF-C459-7611-1C4C-161F94DB8EBB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375514" y="3964896"/>
            <a:ext cx="0" cy="65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8F9E74-6004-6F87-FCBC-778EDBDCC63A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6375514" y="5153617"/>
            <a:ext cx="0" cy="65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7B5BB-490C-1A1F-6BB7-642156C1BE17}"/>
              </a:ext>
            </a:extLst>
          </p:cNvPr>
          <p:cNvCxnSpPr>
            <a:cxnSpLocks/>
          </p:cNvCxnSpPr>
          <p:nvPr/>
        </p:nvCxnSpPr>
        <p:spPr>
          <a:xfrm flipV="1">
            <a:off x="4181796" y="2816996"/>
            <a:ext cx="1306419" cy="6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DB88DB3-EC5D-92FD-B54E-363F12752A79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6375513" y="1587454"/>
            <a:ext cx="1" cy="652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0274784-4E0E-91D6-B971-5DAE6C420DF7}"/>
              </a:ext>
            </a:extLst>
          </p:cNvPr>
          <p:cNvCxnSpPr>
            <a:cxnSpLocks/>
          </p:cNvCxnSpPr>
          <p:nvPr/>
        </p:nvCxnSpPr>
        <p:spPr>
          <a:xfrm flipH="1" flipV="1">
            <a:off x="4213612" y="3868977"/>
            <a:ext cx="1192229" cy="748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4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1DC81E-BD5E-5CB1-5D79-FAC335236A27}"/>
              </a:ext>
            </a:extLst>
          </p:cNvPr>
          <p:cNvSpPr/>
          <p:nvPr/>
        </p:nvSpPr>
        <p:spPr>
          <a:xfrm>
            <a:off x="3717502" y="740350"/>
            <a:ext cx="1260000" cy="12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9C7058E-7B17-FBBD-55AF-19C74B23FD08}"/>
              </a:ext>
            </a:extLst>
          </p:cNvPr>
          <p:cNvSpPr/>
          <p:nvPr/>
        </p:nvSpPr>
        <p:spPr>
          <a:xfrm>
            <a:off x="2654331" y="2992786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04D34-5DF0-D2DB-8C66-9B90634FF5A2}"/>
              </a:ext>
            </a:extLst>
          </p:cNvPr>
          <p:cNvSpPr/>
          <p:nvPr/>
        </p:nvSpPr>
        <p:spPr>
          <a:xfrm>
            <a:off x="5092731" y="2992786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1EB415-1319-B39E-5DE1-A1058A5867C7}"/>
              </a:ext>
            </a:extLst>
          </p:cNvPr>
          <p:cNvSpPr/>
          <p:nvPr/>
        </p:nvSpPr>
        <p:spPr>
          <a:xfrm>
            <a:off x="7915759" y="740350"/>
            <a:ext cx="1260000" cy="12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AC192E-C56F-D2F5-7913-30C7CCF66359}"/>
              </a:ext>
            </a:extLst>
          </p:cNvPr>
          <p:cNvSpPr/>
          <p:nvPr/>
        </p:nvSpPr>
        <p:spPr>
          <a:xfrm>
            <a:off x="6929060" y="2992786"/>
            <a:ext cx="720000" cy="72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602C40-6F59-5345-74C2-62A85415237C}"/>
              </a:ext>
            </a:extLst>
          </p:cNvPr>
          <p:cNvSpPr/>
          <p:nvPr/>
        </p:nvSpPr>
        <p:spPr>
          <a:xfrm>
            <a:off x="9313031" y="2992786"/>
            <a:ext cx="720000" cy="72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262ECE3-0391-57B5-85E5-1D4A3D80FCFF}"/>
              </a:ext>
            </a:extLst>
          </p:cNvPr>
          <p:cNvSpPr/>
          <p:nvPr/>
        </p:nvSpPr>
        <p:spPr>
          <a:xfrm>
            <a:off x="2384331" y="4712682"/>
            <a:ext cx="1260000" cy="12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明明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FF94F5-18A4-2837-E815-3E532669D9C7}"/>
              </a:ext>
            </a:extLst>
          </p:cNvPr>
          <p:cNvSpPr/>
          <p:nvPr/>
        </p:nvSpPr>
        <p:spPr>
          <a:xfrm>
            <a:off x="9043031" y="4712682"/>
            <a:ext cx="1260000" cy="12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暗暗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A7F20D2-E9CC-D96F-95A8-4C8EB5F96204}"/>
              </a:ext>
            </a:extLst>
          </p:cNvPr>
          <p:cNvSpPr/>
          <p:nvPr/>
        </p:nvSpPr>
        <p:spPr>
          <a:xfrm>
            <a:off x="6655759" y="4712682"/>
            <a:ext cx="1260000" cy="12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6665336-B250-BB76-7A36-491074580CA7}"/>
              </a:ext>
            </a:extLst>
          </p:cNvPr>
          <p:cNvSpPr/>
          <p:nvPr/>
        </p:nvSpPr>
        <p:spPr>
          <a:xfrm>
            <a:off x="4822731" y="4712682"/>
            <a:ext cx="1260000" cy="12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明暗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181084E-2CF6-7525-CB75-858E228286B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3600" y="1883986"/>
            <a:ext cx="779131" cy="110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4CC252-8587-03F0-3EDB-E8124582A3B0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268889" y="1841351"/>
            <a:ext cx="719917" cy="125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10265BC-900F-181B-3B9D-7DDADD2E17FB}"/>
              </a:ext>
            </a:extLst>
          </p:cNvPr>
          <p:cNvCxnSpPr>
            <a:cxnSpLocks/>
          </p:cNvCxnSpPr>
          <p:nvPr/>
        </p:nvCxnSpPr>
        <p:spPr>
          <a:xfrm flipH="1">
            <a:off x="7473738" y="1841350"/>
            <a:ext cx="719917" cy="125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EC2D416-6F0A-AFBD-6298-75F4C6F93B6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917745" y="1883986"/>
            <a:ext cx="500728" cy="121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946E9CA-27F2-1304-DE81-8579768CAF7C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9673031" y="3712786"/>
            <a:ext cx="0" cy="9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2947879-7F0A-C294-A381-045D742ED589}"/>
              </a:ext>
            </a:extLst>
          </p:cNvPr>
          <p:cNvCxnSpPr>
            <a:cxnSpLocks/>
          </p:cNvCxnSpPr>
          <p:nvPr/>
        </p:nvCxnSpPr>
        <p:spPr>
          <a:xfrm>
            <a:off x="7285759" y="3712786"/>
            <a:ext cx="0" cy="9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177583-9CE9-0366-52A6-98FFBDA7F766}"/>
              </a:ext>
            </a:extLst>
          </p:cNvPr>
          <p:cNvCxnSpPr>
            <a:cxnSpLocks/>
          </p:cNvCxnSpPr>
          <p:nvPr/>
        </p:nvCxnSpPr>
        <p:spPr>
          <a:xfrm>
            <a:off x="5452731" y="3712786"/>
            <a:ext cx="0" cy="9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3583F15-B7BA-1E5E-E1FF-BAC2EE18EE25}"/>
              </a:ext>
            </a:extLst>
          </p:cNvPr>
          <p:cNvCxnSpPr>
            <a:cxnSpLocks/>
          </p:cNvCxnSpPr>
          <p:nvPr/>
        </p:nvCxnSpPr>
        <p:spPr>
          <a:xfrm>
            <a:off x="3014331" y="3712786"/>
            <a:ext cx="0" cy="99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862DFEA-9D08-4371-D7A8-D4659091592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268889" y="3620257"/>
            <a:ext cx="1738365" cy="127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CBDC63-ACF6-FEA6-AC8B-627A32E9E8D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563876" y="3551910"/>
            <a:ext cx="1663678" cy="134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3DDA9CA-9F55-4436-D4D4-0F073D4C81B3}"/>
              </a:ext>
            </a:extLst>
          </p:cNvPr>
          <p:cNvCxnSpPr>
            <a:cxnSpLocks/>
            <a:stCxn id="10" idx="5"/>
            <a:endCxn id="26" idx="1"/>
          </p:cNvCxnSpPr>
          <p:nvPr/>
        </p:nvCxnSpPr>
        <p:spPr>
          <a:xfrm>
            <a:off x="5707289" y="3607344"/>
            <a:ext cx="1132993" cy="1289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5B21D36-475D-8385-C6CA-2AE66AD6531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424249" y="3607344"/>
            <a:ext cx="3610253" cy="125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C067EA7-489B-0C1B-1923-B56B51092AF8}"/>
              </a:ext>
            </a:extLst>
          </p:cNvPr>
          <p:cNvCxnSpPr>
            <a:cxnSpLocks/>
          </p:cNvCxnSpPr>
          <p:nvPr/>
        </p:nvCxnSpPr>
        <p:spPr>
          <a:xfrm flipH="1">
            <a:off x="5898208" y="3698905"/>
            <a:ext cx="3610253" cy="125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84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2331D15-E5B0-F51C-1BDA-B1D541C7A6DB}"/>
              </a:ext>
            </a:extLst>
          </p:cNvPr>
          <p:cNvSpPr/>
          <p:nvPr/>
        </p:nvSpPr>
        <p:spPr>
          <a:xfrm>
            <a:off x="5736000" y="32923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733431C-4272-80AF-AF53-AC0873D9A84F}"/>
              </a:ext>
            </a:extLst>
          </p:cNvPr>
          <p:cNvSpPr/>
          <p:nvPr/>
        </p:nvSpPr>
        <p:spPr>
          <a:xfrm>
            <a:off x="5001600" y="43758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C067AB-0C00-76E8-F8AA-16230A6F4B68}"/>
              </a:ext>
            </a:extLst>
          </p:cNvPr>
          <p:cNvSpPr/>
          <p:nvPr/>
        </p:nvSpPr>
        <p:spPr>
          <a:xfrm>
            <a:off x="7393574" y="43758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A88CB0-D07F-2504-2FA2-DCB56BC7D685}"/>
              </a:ext>
            </a:extLst>
          </p:cNvPr>
          <p:cNvSpPr/>
          <p:nvPr/>
        </p:nvSpPr>
        <p:spPr>
          <a:xfrm>
            <a:off x="7950776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3ECFEC-B655-30B2-511D-7668FB30619F}"/>
              </a:ext>
            </a:extLst>
          </p:cNvPr>
          <p:cNvSpPr/>
          <p:nvPr/>
        </p:nvSpPr>
        <p:spPr>
          <a:xfrm>
            <a:off x="6588577" y="112448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8E13EB-82EA-69EC-5E8A-2E5059916097}"/>
              </a:ext>
            </a:extLst>
          </p:cNvPr>
          <p:cNvCxnSpPr>
            <a:cxnSpLocks/>
            <a:stCxn id="15" idx="5"/>
            <a:endCxn id="13" idx="5"/>
          </p:cNvCxnSpPr>
          <p:nvPr/>
        </p:nvCxnSpPr>
        <p:spPr>
          <a:xfrm>
            <a:off x="6895856" y="1431763"/>
            <a:ext cx="1362199" cy="21245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3658607-93E7-FEDE-661D-D13000F8952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6043279" y="1275593"/>
            <a:ext cx="725298" cy="206949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E2451C-8340-FC82-1862-6F57CEC71E14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5182007" y="4479942"/>
            <a:ext cx="2571567" cy="759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EBDDCA-144F-DD84-63DC-85138B57BEB0}"/>
              </a:ext>
            </a:extLst>
          </p:cNvPr>
          <p:cNvCxnSpPr>
            <a:cxnSpLocks/>
            <a:endCxn id="13" idx="6"/>
          </p:cNvCxnSpPr>
          <p:nvPr/>
        </p:nvCxnSpPr>
        <p:spPr>
          <a:xfrm>
            <a:off x="5951135" y="3429000"/>
            <a:ext cx="235964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C18B0CB-E9AE-12C0-A5D1-767CD0DFACEB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5308879" y="3429000"/>
            <a:ext cx="565010" cy="9995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AF0145F-3FFA-1301-728A-3F433C03AC1E}"/>
              </a:ext>
            </a:extLst>
          </p:cNvPr>
          <p:cNvCxnSpPr>
            <a:cxnSpLocks/>
            <a:stCxn id="11" idx="6"/>
            <a:endCxn id="13" idx="4"/>
          </p:cNvCxnSpPr>
          <p:nvPr/>
        </p:nvCxnSpPr>
        <p:spPr>
          <a:xfrm flipV="1">
            <a:off x="7753574" y="3609000"/>
            <a:ext cx="377202" cy="946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F80F92-3A08-352E-3F27-93FE4BA5859F}"/>
              </a:ext>
            </a:extLst>
          </p:cNvPr>
          <p:cNvCxnSpPr>
            <a:cxnSpLocks/>
          </p:cNvCxnSpPr>
          <p:nvPr/>
        </p:nvCxnSpPr>
        <p:spPr>
          <a:xfrm flipH="1">
            <a:off x="5231519" y="1403240"/>
            <a:ext cx="1530295" cy="307670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040DA6D-8EE2-1902-4CCB-F7A9AF0C732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23549" y="1306500"/>
            <a:ext cx="622746" cy="31220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4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6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1</cp:revision>
  <dcterms:created xsi:type="dcterms:W3CDTF">2022-09-05T07:20:08Z</dcterms:created>
  <dcterms:modified xsi:type="dcterms:W3CDTF">2022-09-05T08:01:56Z</dcterms:modified>
</cp:coreProperties>
</file>