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58D00-82EA-0600-945A-10050AB88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EA8785-89DD-974C-3D55-AA8F969D2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6473C8-3675-FB5E-DB37-C5F113FB3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864C6-B638-2A42-AF2C-C59D1904B4B3}" type="datetimeFigureOut">
              <a:rPr lang="en-US" altLang="zh-CN"/>
              <a:t>9/3/2022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51C932-89B7-03E3-06C4-DA16F1903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B0CC0B-EA67-8AB8-30F6-D850BCC7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7BA8-4B85-8C4A-BFDE-AEA142EBE37F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66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2AB80-5D95-5067-13BA-7A505F5F3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2DFDF4-0689-F8F9-A489-216B7D1CB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900A5F-F884-0DF4-A00A-3A20B0276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864C6-B638-2A42-AF2C-C59D1904B4B3}" type="datetimeFigureOut">
              <a:rPr lang="en-US" altLang="zh-CN"/>
              <a:t>9/3/2022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DEBA8A-4D1D-1E75-6470-CF55CEF30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52D381-4E54-CEB3-3147-72492CE72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7BA8-4B85-8C4A-BFDE-AEA142EBE37F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71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0B0A72-D015-087A-98F7-55A65E3D7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B20323-0976-A17B-0E36-099862998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78E95C-4C25-8CC0-7F4D-FFCFBB9AB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864C6-B638-2A42-AF2C-C59D1904B4B3}" type="datetimeFigureOut">
              <a:rPr lang="en-US" altLang="zh-CN"/>
              <a:t>9/3/2022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225CDC-B490-1647-B8A4-927C646F6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B6211C-0C99-9BEF-75F8-B7414D0F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7BA8-4B85-8C4A-BFDE-AEA142EBE37F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05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D7EEAF-F8E8-D1B2-F50E-8C5AB4AAB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ABD919-FD61-3445-3976-3D1DFFB83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6B1CC2-13C5-CE15-320C-0C3AB0AD4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864C6-B638-2A42-AF2C-C59D1904B4B3}" type="datetimeFigureOut">
              <a:rPr lang="en-US" altLang="zh-CN"/>
              <a:t>9/3/2022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01E90A-7CD6-3D88-118C-3F1C16A0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3FCB0-49A3-1EE4-41CF-141DAB00D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7BA8-4B85-8C4A-BFDE-AEA142EBE37F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5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D1A87-6C23-70E5-B035-C0335B980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A6938E-8FF9-0CF7-EFA5-6B3116DCC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AEFD27-0BD0-B5F5-0513-9EBCBAF86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864C6-B638-2A42-AF2C-C59D1904B4B3}" type="datetimeFigureOut">
              <a:rPr lang="en-US" altLang="zh-CN"/>
              <a:t>9/3/2022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7CA2FF-E7FB-F8F6-FEBF-F69484EA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E15E73-EBB5-77D6-AE1D-A9D3FC5A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7BA8-4B85-8C4A-BFDE-AEA142EBE37F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24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AA770-11C6-E9E5-5EEC-954F839A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F7AC90-5618-C69F-C77E-32A3447BB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CCAAB9-0EC6-D9C8-3C9B-3ACE01AF0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DC791-ACC4-36F6-E211-0361AB829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864C6-B638-2A42-AF2C-C59D1904B4B3}" type="datetimeFigureOut">
              <a:rPr lang="en-US" altLang="zh-CN"/>
              <a:t>9/3/2022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169FB1-74F0-B362-9633-74E18D3D4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5CB36F-D5B3-E1AD-BF47-808A2EE1A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7BA8-4B85-8C4A-BFDE-AEA142EBE37F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68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83BC6-29EE-F10A-F1E9-51395DA23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794BD8-73E9-5046-75AA-556FB93FC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C080BC-04E1-FECA-45EC-A17EBFBCB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446BED-7CDC-D470-ACBA-66CB7EDA6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2096F3-0F0B-D059-6078-309F965E7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C95E81-0528-DD3A-6AED-8ED77145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864C6-B638-2A42-AF2C-C59D1904B4B3}" type="datetimeFigureOut">
              <a:rPr lang="en-US" altLang="zh-CN"/>
              <a:t>9/3/2022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183613-720A-5DC7-9008-C62B2C844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029F36-D3C6-4BF7-2D58-8D914ECA4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7BA8-4B85-8C4A-BFDE-AEA142EBE37F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53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75FD6-4265-7B65-7505-A93C5A987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043A25-A84D-5C87-FA12-12F571CE1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864C6-B638-2A42-AF2C-C59D1904B4B3}" type="datetimeFigureOut">
              <a:rPr lang="en-US" altLang="zh-CN"/>
              <a:t>9/3/2022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D11C29-7EE8-58FF-D210-28C2EF86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D49864-EF5A-AE3F-5DB1-DD6C391A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7BA8-4B85-8C4A-BFDE-AEA142EBE37F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809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3EB19F-BFC4-7E41-1922-0D126E85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864C6-B638-2A42-AF2C-C59D1904B4B3}" type="datetimeFigureOut">
              <a:rPr lang="en-US" altLang="zh-CN"/>
              <a:t>9/3/2022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B45768-F520-BB66-8026-578919BA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6119A8-0EB7-A20E-F7CF-9A918D17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7BA8-4B85-8C4A-BFDE-AEA142EBE37F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25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F0A5B-DA08-CEEA-E20C-08E9D326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4A8B2D-B23C-021D-0A08-CD42CB7B2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BB34A7-58F9-B66B-3537-02BD25B42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874D50-7353-CAD6-F22B-0C49798C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864C6-B638-2A42-AF2C-C59D1904B4B3}" type="datetimeFigureOut">
              <a:rPr lang="en-US" altLang="zh-CN"/>
              <a:t>9/3/2022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F95B6D-FD7F-FCD4-8738-37EF5E866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F448F5-77A1-238B-8220-01C216FCE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7BA8-4B85-8C4A-BFDE-AEA142EBE37F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590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CCF61-2CDE-DEBD-A20E-9CBFA9D33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D37F0A-D405-5A0E-86F5-B76818D78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DBF0E3-C81F-744E-6969-389C91F2B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299111-63F8-DE31-BB5A-218C6895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864C6-B638-2A42-AF2C-C59D1904B4B3}" type="datetimeFigureOut">
              <a:rPr lang="en-US" altLang="zh-CN"/>
              <a:t>9/3/2022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689C91-5564-39CB-3311-83B271C77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FDD4F8-FAFD-0064-31DE-BDDF58AF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7BA8-4B85-8C4A-BFDE-AEA142EBE37F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19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BC7223-9AE8-3C02-3BD4-8491D23D8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B9763B-D321-F94D-92DF-234CACF2D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2C291B-A73F-5FC1-EF37-C39F14AFC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864C6-B638-2A42-AF2C-C59D1904B4B3}" type="datetimeFigureOut">
              <a:rPr lang="en-US" altLang="zh-CN"/>
              <a:t>2022/9/3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850F2-74F3-CB0B-EECB-6B28C72B4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7695D2-13A3-7AFD-5E36-4D144B03A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E7BA8-4B85-8C4A-BFDE-AEA142EBE37F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15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9089AEB-DDCA-1C72-568E-0B5CD4D07447}"/>
              </a:ext>
            </a:extLst>
          </p:cNvPr>
          <p:cNvCxnSpPr>
            <a:cxnSpLocks/>
            <a:stCxn id="7" idx="4"/>
            <a:endCxn id="9" idx="4"/>
          </p:cNvCxnSpPr>
          <p:nvPr/>
        </p:nvCxnSpPr>
        <p:spPr>
          <a:xfrm>
            <a:off x="6505121" y="1623786"/>
            <a:ext cx="1546679" cy="365850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BF9059B6-9325-F43C-57B6-CC2D291A1316}"/>
              </a:ext>
            </a:extLst>
          </p:cNvPr>
          <p:cNvSpPr/>
          <p:nvPr/>
        </p:nvSpPr>
        <p:spPr>
          <a:xfrm>
            <a:off x="6342742" y="1548492"/>
            <a:ext cx="324757" cy="75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6C04C94-306E-ED3E-E49B-ADECD4468DC9}"/>
              </a:ext>
            </a:extLst>
          </p:cNvPr>
          <p:cNvSpPr/>
          <p:nvPr/>
        </p:nvSpPr>
        <p:spPr>
          <a:xfrm>
            <a:off x="7839528" y="4907643"/>
            <a:ext cx="424543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94E0513-1F7B-1DB7-52E1-C76722BF1434}"/>
              </a:ext>
            </a:extLst>
          </p:cNvPr>
          <p:cNvSpPr/>
          <p:nvPr/>
        </p:nvSpPr>
        <p:spPr>
          <a:xfrm>
            <a:off x="4438649" y="4909004"/>
            <a:ext cx="473529" cy="373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132999D-7DF2-3951-71A8-7074DDD52F65}"/>
              </a:ext>
            </a:extLst>
          </p:cNvPr>
          <p:cNvSpPr/>
          <p:nvPr/>
        </p:nvSpPr>
        <p:spPr>
          <a:xfrm>
            <a:off x="8795656" y="3790043"/>
            <a:ext cx="424543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D12419D-F233-8C5D-9453-58E17AA5A104}"/>
              </a:ext>
            </a:extLst>
          </p:cNvPr>
          <p:cNvSpPr/>
          <p:nvPr/>
        </p:nvSpPr>
        <p:spPr>
          <a:xfrm>
            <a:off x="5412921" y="3790043"/>
            <a:ext cx="424543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7A05ED7-3A4D-C706-3CC4-607D2BFC6682}"/>
              </a:ext>
            </a:extLst>
          </p:cNvPr>
          <p:cNvCxnSpPr>
            <a:cxnSpLocks/>
            <a:stCxn id="7" idx="0"/>
            <a:endCxn id="10" idx="0"/>
          </p:cNvCxnSpPr>
          <p:nvPr/>
        </p:nvCxnSpPr>
        <p:spPr>
          <a:xfrm flipH="1">
            <a:off x="4675414" y="1548492"/>
            <a:ext cx="1829707" cy="336051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238284B-9C53-3DD5-C153-66BBCFD0D8D5}"/>
              </a:ext>
            </a:extLst>
          </p:cNvPr>
          <p:cNvCxnSpPr>
            <a:cxnSpLocks/>
            <a:stCxn id="10" idx="6"/>
            <a:endCxn id="9" idx="5"/>
          </p:cNvCxnSpPr>
          <p:nvPr/>
        </p:nvCxnSpPr>
        <p:spPr>
          <a:xfrm>
            <a:off x="4912178" y="5095649"/>
            <a:ext cx="3289720" cy="13177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FA409D0-AEB3-CDA6-D4E3-B75427728C4B}"/>
              </a:ext>
            </a:extLst>
          </p:cNvPr>
          <p:cNvCxnSpPr>
            <a:cxnSpLocks/>
            <a:stCxn id="7" idx="5"/>
            <a:endCxn id="12" idx="0"/>
          </p:cNvCxnSpPr>
          <p:nvPr/>
        </p:nvCxnSpPr>
        <p:spPr>
          <a:xfrm>
            <a:off x="6619939" y="1612759"/>
            <a:ext cx="2387989" cy="21772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62FBA0A-D5FB-6CB9-3F6B-E63D3BA913F3}"/>
              </a:ext>
            </a:extLst>
          </p:cNvPr>
          <p:cNvCxnSpPr>
            <a:cxnSpLocks/>
            <a:stCxn id="12" idx="4"/>
            <a:endCxn id="9" idx="7"/>
          </p:cNvCxnSpPr>
          <p:nvPr/>
        </p:nvCxnSpPr>
        <p:spPr>
          <a:xfrm flipH="1">
            <a:off x="8201898" y="4164693"/>
            <a:ext cx="806030" cy="79781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D47D4B8-4BBF-D097-0F1C-8C52B99144EF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>
          <a:xfrm>
            <a:off x="5837464" y="3977368"/>
            <a:ext cx="2958192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F4A23E3-F947-32E1-440E-0EA53AA78BCB}"/>
              </a:ext>
            </a:extLst>
          </p:cNvPr>
          <p:cNvCxnSpPr>
            <a:cxnSpLocks/>
            <a:stCxn id="14" idx="3"/>
            <a:endCxn id="10" idx="7"/>
          </p:cNvCxnSpPr>
          <p:nvPr/>
        </p:nvCxnSpPr>
        <p:spPr>
          <a:xfrm flipH="1">
            <a:off x="4842831" y="4109827"/>
            <a:ext cx="632263" cy="85384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8D08D0E-7500-5BFE-6631-B6A73CE8A9DA}"/>
              </a:ext>
            </a:extLst>
          </p:cNvPr>
          <p:cNvCxnSpPr>
            <a:cxnSpLocks/>
            <a:stCxn id="7" idx="0"/>
            <a:endCxn id="14" idx="0"/>
          </p:cNvCxnSpPr>
          <p:nvPr/>
        </p:nvCxnSpPr>
        <p:spPr>
          <a:xfrm flipH="1">
            <a:off x="5625193" y="1548492"/>
            <a:ext cx="879928" cy="224155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697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248F29B-2784-C5D8-F7D2-526B60C2431F}"/>
              </a:ext>
            </a:extLst>
          </p:cNvPr>
          <p:cNvSpPr/>
          <p:nvPr/>
        </p:nvSpPr>
        <p:spPr>
          <a:xfrm>
            <a:off x="5209722" y="2984045"/>
            <a:ext cx="727527" cy="687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1496512-26D4-3FF5-B3ED-02232F338169}"/>
              </a:ext>
            </a:extLst>
          </p:cNvPr>
          <p:cNvSpPr/>
          <p:nvPr/>
        </p:nvSpPr>
        <p:spPr>
          <a:xfrm>
            <a:off x="4482195" y="2984044"/>
            <a:ext cx="727527" cy="687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44ECAFD-87CF-7EC0-69D1-BBCB55D2E7A3}"/>
              </a:ext>
            </a:extLst>
          </p:cNvPr>
          <p:cNvSpPr/>
          <p:nvPr/>
        </p:nvSpPr>
        <p:spPr>
          <a:xfrm>
            <a:off x="3754668" y="2984044"/>
            <a:ext cx="727527" cy="68761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31DBBD9-0FAA-4CD6-33B4-29DF6A4CF545}"/>
              </a:ext>
            </a:extLst>
          </p:cNvPr>
          <p:cNvSpPr/>
          <p:nvPr/>
        </p:nvSpPr>
        <p:spPr>
          <a:xfrm>
            <a:off x="5937249" y="2984043"/>
            <a:ext cx="727527" cy="687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5E191DD-A705-5349-4F82-1D316F7AB1D6}"/>
              </a:ext>
            </a:extLst>
          </p:cNvPr>
          <p:cNvSpPr/>
          <p:nvPr/>
        </p:nvSpPr>
        <p:spPr>
          <a:xfrm>
            <a:off x="6664776" y="2984043"/>
            <a:ext cx="727527" cy="687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354F46D-935D-AEC0-C548-55EDF47C183D}"/>
              </a:ext>
            </a:extLst>
          </p:cNvPr>
          <p:cNvSpPr/>
          <p:nvPr/>
        </p:nvSpPr>
        <p:spPr>
          <a:xfrm>
            <a:off x="7392303" y="2984043"/>
            <a:ext cx="727527" cy="687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6C4FF1A-04D4-BD65-7600-96EC089C00F4}"/>
              </a:ext>
            </a:extLst>
          </p:cNvPr>
          <p:cNvSpPr/>
          <p:nvPr/>
        </p:nvSpPr>
        <p:spPr>
          <a:xfrm>
            <a:off x="5209722" y="3671657"/>
            <a:ext cx="727527" cy="687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92C4F69-A3F9-9BF1-F6C2-EE3FD7E37051}"/>
              </a:ext>
            </a:extLst>
          </p:cNvPr>
          <p:cNvSpPr/>
          <p:nvPr/>
        </p:nvSpPr>
        <p:spPr>
          <a:xfrm>
            <a:off x="5937248" y="3671656"/>
            <a:ext cx="727527" cy="687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71DA736-6829-56BF-16EE-81C2266E219F}"/>
              </a:ext>
            </a:extLst>
          </p:cNvPr>
          <p:cNvSpPr/>
          <p:nvPr/>
        </p:nvSpPr>
        <p:spPr>
          <a:xfrm>
            <a:off x="6664775" y="3671654"/>
            <a:ext cx="727527" cy="687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B472C9B-B7D9-B357-C3BB-F3E1708E4A9E}"/>
              </a:ext>
            </a:extLst>
          </p:cNvPr>
          <p:cNvSpPr/>
          <p:nvPr/>
        </p:nvSpPr>
        <p:spPr>
          <a:xfrm>
            <a:off x="7392301" y="3671654"/>
            <a:ext cx="727527" cy="687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9355EA9-DC30-7710-5E5D-8F7F5F7F4328}"/>
              </a:ext>
            </a:extLst>
          </p:cNvPr>
          <p:cNvSpPr/>
          <p:nvPr/>
        </p:nvSpPr>
        <p:spPr>
          <a:xfrm>
            <a:off x="7392301" y="4359265"/>
            <a:ext cx="727527" cy="687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34EC199-5E81-E802-5BFE-9BD31FAE4F55}"/>
              </a:ext>
            </a:extLst>
          </p:cNvPr>
          <p:cNvSpPr/>
          <p:nvPr/>
        </p:nvSpPr>
        <p:spPr>
          <a:xfrm>
            <a:off x="6664772" y="4359265"/>
            <a:ext cx="727527" cy="687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D77FA33-CFA5-470B-D619-FDE9E2B78B26}"/>
              </a:ext>
            </a:extLst>
          </p:cNvPr>
          <p:cNvSpPr/>
          <p:nvPr/>
        </p:nvSpPr>
        <p:spPr>
          <a:xfrm>
            <a:off x="7392295" y="5046872"/>
            <a:ext cx="727527" cy="687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ABE248E-294F-4D38-DFF8-6B757F809BF9}"/>
              </a:ext>
            </a:extLst>
          </p:cNvPr>
          <p:cNvSpPr/>
          <p:nvPr/>
        </p:nvSpPr>
        <p:spPr>
          <a:xfrm>
            <a:off x="7392294" y="1608815"/>
            <a:ext cx="727527" cy="687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2CCA5F8-4A32-9602-C81C-33F289B86994}"/>
              </a:ext>
            </a:extLst>
          </p:cNvPr>
          <p:cNvSpPr/>
          <p:nvPr/>
        </p:nvSpPr>
        <p:spPr>
          <a:xfrm>
            <a:off x="6664767" y="1608814"/>
            <a:ext cx="727527" cy="68761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5D70C54-5FC9-67FE-9603-C7C0C16BA913}"/>
              </a:ext>
            </a:extLst>
          </p:cNvPr>
          <p:cNvSpPr/>
          <p:nvPr/>
        </p:nvSpPr>
        <p:spPr>
          <a:xfrm>
            <a:off x="5937240" y="1608808"/>
            <a:ext cx="727527" cy="68761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84F3274-8A86-B3A0-60B4-95EDE7C35F9C}"/>
              </a:ext>
            </a:extLst>
          </p:cNvPr>
          <p:cNvSpPr/>
          <p:nvPr/>
        </p:nvSpPr>
        <p:spPr>
          <a:xfrm>
            <a:off x="5209721" y="1608807"/>
            <a:ext cx="727527" cy="6876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883F047-3257-6287-75D5-38DCFDB96E17}"/>
              </a:ext>
            </a:extLst>
          </p:cNvPr>
          <p:cNvSpPr/>
          <p:nvPr/>
        </p:nvSpPr>
        <p:spPr>
          <a:xfrm>
            <a:off x="4482194" y="1608807"/>
            <a:ext cx="727527" cy="68761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0A667B5-7084-F45F-A15C-DAEBF24C0287}"/>
              </a:ext>
            </a:extLst>
          </p:cNvPr>
          <p:cNvSpPr/>
          <p:nvPr/>
        </p:nvSpPr>
        <p:spPr>
          <a:xfrm>
            <a:off x="3754663" y="1608806"/>
            <a:ext cx="727527" cy="68761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ECC9D50-098E-25A1-18FF-4F16760EA548}"/>
              </a:ext>
            </a:extLst>
          </p:cNvPr>
          <p:cNvSpPr/>
          <p:nvPr/>
        </p:nvSpPr>
        <p:spPr>
          <a:xfrm>
            <a:off x="5937239" y="4359264"/>
            <a:ext cx="727527" cy="68761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BE87C12-FA17-8739-B7D4-B9236379D6E5}"/>
              </a:ext>
            </a:extLst>
          </p:cNvPr>
          <p:cNvSpPr/>
          <p:nvPr/>
        </p:nvSpPr>
        <p:spPr>
          <a:xfrm>
            <a:off x="6664766" y="5046872"/>
            <a:ext cx="727527" cy="68761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E49730A-069D-BB12-2B40-F908817A58FE}"/>
              </a:ext>
            </a:extLst>
          </p:cNvPr>
          <p:cNvSpPr/>
          <p:nvPr/>
        </p:nvSpPr>
        <p:spPr>
          <a:xfrm>
            <a:off x="4482186" y="3671654"/>
            <a:ext cx="727527" cy="68761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7CC6563-3C34-E11D-E0E3-E0B3EE5A4BA8}"/>
              </a:ext>
            </a:extLst>
          </p:cNvPr>
          <p:cNvSpPr/>
          <p:nvPr/>
        </p:nvSpPr>
        <p:spPr>
          <a:xfrm>
            <a:off x="3754662" y="3671653"/>
            <a:ext cx="727527" cy="68761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60CA91E5-176C-8C78-C3D5-4FAE0922A12C}"/>
              </a:ext>
            </a:extLst>
          </p:cNvPr>
          <p:cNvSpPr/>
          <p:nvPr/>
        </p:nvSpPr>
        <p:spPr>
          <a:xfrm>
            <a:off x="3754650" y="4359264"/>
            <a:ext cx="727527" cy="68761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EF1BAC8-2ACE-E3BE-CE5A-5B7F66A60E73}"/>
              </a:ext>
            </a:extLst>
          </p:cNvPr>
          <p:cNvSpPr/>
          <p:nvPr/>
        </p:nvSpPr>
        <p:spPr>
          <a:xfrm>
            <a:off x="3754650" y="5046872"/>
            <a:ext cx="727527" cy="68761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7A8DFFF-E1D0-8107-19FE-D4582374682A}"/>
              </a:ext>
            </a:extLst>
          </p:cNvPr>
          <p:cNvSpPr/>
          <p:nvPr/>
        </p:nvSpPr>
        <p:spPr>
          <a:xfrm>
            <a:off x="4482180" y="4359257"/>
            <a:ext cx="727527" cy="68761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49105B13-F169-75A0-14F0-0F194B1E58EA}"/>
              </a:ext>
            </a:extLst>
          </p:cNvPr>
          <p:cNvSpPr/>
          <p:nvPr/>
        </p:nvSpPr>
        <p:spPr>
          <a:xfrm>
            <a:off x="4482179" y="5046871"/>
            <a:ext cx="727527" cy="68761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6B2B153B-B93B-39E1-1CB7-4DDB3E8E8B5D}"/>
              </a:ext>
            </a:extLst>
          </p:cNvPr>
          <p:cNvSpPr/>
          <p:nvPr/>
        </p:nvSpPr>
        <p:spPr>
          <a:xfrm>
            <a:off x="5209704" y="4359249"/>
            <a:ext cx="727527" cy="68761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6680E18D-90DE-D186-03EC-146028F9FEFD}"/>
              </a:ext>
            </a:extLst>
          </p:cNvPr>
          <p:cNvSpPr/>
          <p:nvPr/>
        </p:nvSpPr>
        <p:spPr>
          <a:xfrm>
            <a:off x="5209703" y="5046838"/>
            <a:ext cx="727527" cy="68761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0E3D9F6D-900A-0DB6-6B9C-D75C782E7DFC}"/>
              </a:ext>
            </a:extLst>
          </p:cNvPr>
          <p:cNvSpPr/>
          <p:nvPr/>
        </p:nvSpPr>
        <p:spPr>
          <a:xfrm>
            <a:off x="5937218" y="5046805"/>
            <a:ext cx="727527" cy="68761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7383AEF4-9E0B-0713-8E4E-54F7590E2A67}"/>
              </a:ext>
            </a:extLst>
          </p:cNvPr>
          <p:cNvCxnSpPr>
            <a:cxnSpLocks/>
            <a:stCxn id="14" idx="0"/>
            <a:endCxn id="50" idx="2"/>
          </p:cNvCxnSpPr>
          <p:nvPr/>
        </p:nvCxnSpPr>
        <p:spPr>
          <a:xfrm flipH="1" flipV="1">
            <a:off x="4118427" y="2296421"/>
            <a:ext cx="5" cy="687623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647D0E27-659C-5949-C064-7ADD62B87BB8}"/>
              </a:ext>
            </a:extLst>
          </p:cNvPr>
          <p:cNvCxnSpPr>
            <a:cxnSpLocks/>
            <a:stCxn id="56" idx="0"/>
            <a:endCxn id="48" idx="2"/>
          </p:cNvCxnSpPr>
          <p:nvPr/>
        </p:nvCxnSpPr>
        <p:spPr>
          <a:xfrm flipV="1">
            <a:off x="4845950" y="2296422"/>
            <a:ext cx="8" cy="1375232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6E28687D-A066-6EDC-95B6-6C3533D35BD4}"/>
              </a:ext>
            </a:extLst>
          </p:cNvPr>
          <p:cNvCxnSpPr>
            <a:cxnSpLocks/>
            <a:stCxn id="28" idx="2"/>
            <a:endCxn id="44" idx="2"/>
          </p:cNvCxnSpPr>
          <p:nvPr/>
        </p:nvCxnSpPr>
        <p:spPr>
          <a:xfrm flipH="1" flipV="1">
            <a:off x="6301004" y="2296423"/>
            <a:ext cx="8" cy="2062848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3BB1908B-FE71-26D4-AB79-515C2D3CDF22}"/>
              </a:ext>
            </a:extLst>
          </p:cNvPr>
          <p:cNvCxnSpPr>
            <a:cxnSpLocks/>
            <a:stCxn id="36" idx="2"/>
            <a:endCxn id="42" idx="2"/>
          </p:cNvCxnSpPr>
          <p:nvPr/>
        </p:nvCxnSpPr>
        <p:spPr>
          <a:xfrm flipH="1" flipV="1">
            <a:off x="7028531" y="2296429"/>
            <a:ext cx="5" cy="275045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89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BD9B607E-83B1-808F-F95C-EF93E181E3CB}"/>
              </a:ext>
            </a:extLst>
          </p:cNvPr>
          <p:cNvSpPr/>
          <p:nvPr/>
        </p:nvSpPr>
        <p:spPr>
          <a:xfrm>
            <a:off x="2596243" y="673100"/>
            <a:ext cx="1939471" cy="130447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明暗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F1F8CB0-5C32-CE76-BE6D-712135E5FABE}"/>
              </a:ext>
            </a:extLst>
          </p:cNvPr>
          <p:cNvSpPr/>
          <p:nvPr/>
        </p:nvSpPr>
        <p:spPr>
          <a:xfrm>
            <a:off x="6318250" y="673100"/>
            <a:ext cx="1939471" cy="130447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明暗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371C357-78EE-B7D6-59D5-9E17765DDF9D}"/>
              </a:ext>
            </a:extLst>
          </p:cNvPr>
          <p:cNvSpPr/>
          <p:nvPr/>
        </p:nvSpPr>
        <p:spPr>
          <a:xfrm>
            <a:off x="1901827" y="2677887"/>
            <a:ext cx="1050471" cy="10368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B9219D4-BBBD-A427-875A-DCFD9204F295}"/>
              </a:ext>
            </a:extLst>
          </p:cNvPr>
          <p:cNvSpPr/>
          <p:nvPr/>
        </p:nvSpPr>
        <p:spPr>
          <a:xfrm>
            <a:off x="5575300" y="2677887"/>
            <a:ext cx="1050471" cy="10368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0304DEA-CD07-31CE-189E-2E7FD2F56EDF}"/>
              </a:ext>
            </a:extLst>
          </p:cNvPr>
          <p:cNvSpPr/>
          <p:nvPr/>
        </p:nvSpPr>
        <p:spPr>
          <a:xfrm>
            <a:off x="3678465" y="2677887"/>
            <a:ext cx="1050471" cy="103686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暗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03FC565-ADE1-7903-9AA4-729B64B805C5}"/>
              </a:ext>
            </a:extLst>
          </p:cNvPr>
          <p:cNvSpPr/>
          <p:nvPr/>
        </p:nvSpPr>
        <p:spPr>
          <a:xfrm>
            <a:off x="7816849" y="2677887"/>
            <a:ext cx="1050471" cy="103686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暗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5D1CF65-5DE9-6DFE-851D-78635F2583DC}"/>
              </a:ext>
            </a:extLst>
          </p:cNvPr>
          <p:cNvSpPr/>
          <p:nvPr/>
        </p:nvSpPr>
        <p:spPr>
          <a:xfrm>
            <a:off x="1274535" y="4659994"/>
            <a:ext cx="1939471" cy="13044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明明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FD59DA1-6120-9BAB-9E02-639B240CF038}"/>
              </a:ext>
            </a:extLst>
          </p:cNvPr>
          <p:cNvSpPr/>
          <p:nvPr/>
        </p:nvSpPr>
        <p:spPr>
          <a:xfrm>
            <a:off x="3392714" y="4659994"/>
            <a:ext cx="1939471" cy="130447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明暗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EA71F8C-B90D-32B3-8D74-11CB21B4E6B5}"/>
              </a:ext>
            </a:extLst>
          </p:cNvPr>
          <p:cNvSpPr/>
          <p:nvPr/>
        </p:nvSpPr>
        <p:spPr>
          <a:xfrm>
            <a:off x="5406572" y="4659994"/>
            <a:ext cx="1939471" cy="130447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明暗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B8D1ADE-E53C-8E86-BACA-398A907E6765}"/>
              </a:ext>
            </a:extLst>
          </p:cNvPr>
          <p:cNvSpPr/>
          <p:nvPr/>
        </p:nvSpPr>
        <p:spPr>
          <a:xfrm>
            <a:off x="7372350" y="4659994"/>
            <a:ext cx="1939471" cy="1304472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暗暗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88D6DD5-E156-8A4A-E09D-63C5C0B81406}"/>
              </a:ext>
            </a:extLst>
          </p:cNvPr>
          <p:cNvCxnSpPr>
            <a:cxnSpLocks/>
          </p:cNvCxnSpPr>
          <p:nvPr/>
        </p:nvCxnSpPr>
        <p:spPr>
          <a:xfrm flipH="1">
            <a:off x="2427062" y="1786536"/>
            <a:ext cx="453209" cy="891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A21E480-DAA6-2436-ADA3-E5A6E065DD6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071349" y="1923143"/>
            <a:ext cx="132352" cy="75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65CBA4E-15DB-691F-4AF7-DA10477FF1D7}"/>
              </a:ext>
            </a:extLst>
          </p:cNvPr>
          <p:cNvCxnSpPr>
            <a:cxnSpLocks/>
            <a:stCxn id="7" idx="4"/>
            <a:endCxn id="15" idx="0"/>
          </p:cNvCxnSpPr>
          <p:nvPr/>
        </p:nvCxnSpPr>
        <p:spPr>
          <a:xfrm flipH="1">
            <a:off x="2244271" y="3714751"/>
            <a:ext cx="182792" cy="945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6473451-FBF5-11D7-38C6-A39EF8F2CDA4}"/>
              </a:ext>
            </a:extLst>
          </p:cNvPr>
          <p:cNvCxnSpPr>
            <a:cxnSpLocks/>
            <a:stCxn id="7" idx="5"/>
            <a:endCxn id="17" idx="1"/>
          </p:cNvCxnSpPr>
          <p:nvPr/>
        </p:nvCxnSpPr>
        <p:spPr>
          <a:xfrm>
            <a:off x="2798460" y="3562906"/>
            <a:ext cx="878283" cy="1288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0A3C14C-B922-6BD4-4B20-D4B33F7DB3A6}"/>
              </a:ext>
            </a:extLst>
          </p:cNvPr>
          <p:cNvCxnSpPr>
            <a:cxnSpLocks/>
            <a:stCxn id="11" idx="4"/>
            <a:endCxn id="19" idx="1"/>
          </p:cNvCxnSpPr>
          <p:nvPr/>
        </p:nvCxnSpPr>
        <p:spPr>
          <a:xfrm>
            <a:off x="4203701" y="3714751"/>
            <a:ext cx="1486900" cy="1136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2D0FE5F-A117-AF05-EA3F-48F848A1FC3C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575098" y="3562906"/>
            <a:ext cx="3277689" cy="1159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754B99B-62EF-B3BF-7E55-714704778BF9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6100536" y="1786536"/>
            <a:ext cx="501743" cy="891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7976DE2-074C-2133-174A-9663A49C8319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816849" y="1858945"/>
            <a:ext cx="525236" cy="81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7918613-93A7-DC5D-3E96-50C7B83493B7}"/>
              </a:ext>
            </a:extLst>
          </p:cNvPr>
          <p:cNvCxnSpPr>
            <a:cxnSpLocks/>
            <a:stCxn id="9" idx="3"/>
            <a:endCxn id="15" idx="7"/>
          </p:cNvCxnSpPr>
          <p:nvPr/>
        </p:nvCxnSpPr>
        <p:spPr>
          <a:xfrm flipH="1">
            <a:off x="2929977" y="3562906"/>
            <a:ext cx="2799161" cy="1288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B3216175-2E8E-00AD-FCF2-847D8117C5DA}"/>
              </a:ext>
            </a:extLst>
          </p:cNvPr>
          <p:cNvCxnSpPr>
            <a:cxnSpLocks/>
            <a:stCxn id="9" idx="4"/>
            <a:endCxn id="19" idx="0"/>
          </p:cNvCxnSpPr>
          <p:nvPr/>
        </p:nvCxnSpPr>
        <p:spPr>
          <a:xfrm>
            <a:off x="6100536" y="3714751"/>
            <a:ext cx="275772" cy="945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8EC69B3D-5266-A465-5BE8-FC1B1E3C59B1}"/>
              </a:ext>
            </a:extLst>
          </p:cNvPr>
          <p:cNvCxnSpPr>
            <a:cxnSpLocks/>
            <a:stCxn id="13" idx="3"/>
            <a:endCxn id="17" idx="7"/>
          </p:cNvCxnSpPr>
          <p:nvPr/>
        </p:nvCxnSpPr>
        <p:spPr>
          <a:xfrm flipH="1">
            <a:off x="5048156" y="3562906"/>
            <a:ext cx="2922531" cy="1288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AF5A4256-B92A-E672-5C35-9DE97678B051}"/>
              </a:ext>
            </a:extLst>
          </p:cNvPr>
          <p:cNvCxnSpPr>
            <a:cxnSpLocks/>
            <a:stCxn id="13" idx="4"/>
            <a:endCxn id="21" idx="0"/>
          </p:cNvCxnSpPr>
          <p:nvPr/>
        </p:nvCxnSpPr>
        <p:spPr>
          <a:xfrm>
            <a:off x="8342085" y="3714751"/>
            <a:ext cx="1" cy="945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159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8D029CC4-5CDB-A5D9-D402-7D0075917725}"/>
              </a:ext>
            </a:extLst>
          </p:cNvPr>
          <p:cNvSpPr/>
          <p:nvPr/>
        </p:nvSpPr>
        <p:spPr>
          <a:xfrm>
            <a:off x="3861708" y="5000172"/>
            <a:ext cx="397329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1E34FA6-99C6-1878-8DB6-55AC535CAAA1}"/>
              </a:ext>
            </a:extLst>
          </p:cNvPr>
          <p:cNvSpPr/>
          <p:nvPr/>
        </p:nvSpPr>
        <p:spPr>
          <a:xfrm>
            <a:off x="5897335" y="5000172"/>
            <a:ext cx="397329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E06077C-7085-DB1E-B46D-E3F96C5CC2C0}"/>
              </a:ext>
            </a:extLst>
          </p:cNvPr>
          <p:cNvSpPr/>
          <p:nvPr/>
        </p:nvSpPr>
        <p:spPr>
          <a:xfrm>
            <a:off x="3861708" y="2862036"/>
            <a:ext cx="397329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3A2B6CF-B7A8-CD9A-230D-C7EF14CB9D82}"/>
              </a:ext>
            </a:extLst>
          </p:cNvPr>
          <p:cNvSpPr/>
          <p:nvPr/>
        </p:nvSpPr>
        <p:spPr>
          <a:xfrm>
            <a:off x="5897334" y="2862036"/>
            <a:ext cx="397329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03DC6CE-420E-3123-ECAA-48D76C0B6AD2}"/>
              </a:ext>
            </a:extLst>
          </p:cNvPr>
          <p:cNvSpPr/>
          <p:nvPr/>
        </p:nvSpPr>
        <p:spPr>
          <a:xfrm>
            <a:off x="6626677" y="4362014"/>
            <a:ext cx="397329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5349176-C346-045F-2E8D-9C7E19D75A40}"/>
              </a:ext>
            </a:extLst>
          </p:cNvPr>
          <p:cNvSpPr/>
          <p:nvPr/>
        </p:nvSpPr>
        <p:spPr>
          <a:xfrm>
            <a:off x="6626678" y="2253796"/>
            <a:ext cx="397329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A5082DA-6CB8-1B21-D4CA-C1BB3F951ABE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4259037" y="5187497"/>
            <a:ext cx="1638298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3103815-F09E-481F-3826-272980AB605A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4259037" y="3049361"/>
            <a:ext cx="1638297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F545433-DF27-0A62-45DA-1ABCD17E353A}"/>
              </a:ext>
            </a:extLst>
          </p:cNvPr>
          <p:cNvCxnSpPr>
            <a:cxnSpLocks/>
            <a:stCxn id="5" idx="0"/>
            <a:endCxn id="9" idx="4"/>
          </p:cNvCxnSpPr>
          <p:nvPr/>
        </p:nvCxnSpPr>
        <p:spPr>
          <a:xfrm flipV="1">
            <a:off x="4060373" y="3236686"/>
            <a:ext cx="0" cy="176348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F8C538F-A3BB-2052-E7CA-DC47ED03FC50}"/>
              </a:ext>
            </a:extLst>
          </p:cNvPr>
          <p:cNvCxnSpPr>
            <a:cxnSpLocks/>
          </p:cNvCxnSpPr>
          <p:nvPr/>
        </p:nvCxnSpPr>
        <p:spPr>
          <a:xfrm flipH="1" flipV="1">
            <a:off x="6095998" y="3236686"/>
            <a:ext cx="1" cy="176348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1B0B6B3-9A14-E91D-775A-9D235FB01DEF}"/>
              </a:ext>
            </a:extLst>
          </p:cNvPr>
          <p:cNvCxnSpPr>
            <a:cxnSpLocks/>
            <a:stCxn id="13" idx="0"/>
            <a:endCxn id="15" idx="4"/>
          </p:cNvCxnSpPr>
          <p:nvPr/>
        </p:nvCxnSpPr>
        <p:spPr>
          <a:xfrm flipV="1">
            <a:off x="6825342" y="2628446"/>
            <a:ext cx="1" cy="173356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7F504B3C-CE71-162D-9E9D-30BC336F43E7}"/>
              </a:ext>
            </a:extLst>
          </p:cNvPr>
          <p:cNvSpPr/>
          <p:nvPr/>
        </p:nvSpPr>
        <p:spPr>
          <a:xfrm>
            <a:off x="4680856" y="2253796"/>
            <a:ext cx="397329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EFC73E0-ADE6-41A6-0268-3226415330D8}"/>
              </a:ext>
            </a:extLst>
          </p:cNvPr>
          <p:cNvCxnSpPr>
            <a:cxnSpLocks/>
            <a:stCxn id="43" idx="6"/>
            <a:endCxn id="15" idx="2"/>
          </p:cNvCxnSpPr>
          <p:nvPr/>
        </p:nvCxnSpPr>
        <p:spPr>
          <a:xfrm>
            <a:off x="5078185" y="2441121"/>
            <a:ext cx="1548493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F96228E-EA64-39E1-1C2D-C25B6EAA257E}"/>
              </a:ext>
            </a:extLst>
          </p:cNvPr>
          <p:cNvCxnSpPr>
            <a:cxnSpLocks/>
            <a:stCxn id="9" idx="7"/>
            <a:endCxn id="43" idx="3"/>
          </p:cNvCxnSpPr>
          <p:nvPr/>
        </p:nvCxnSpPr>
        <p:spPr>
          <a:xfrm flipV="1">
            <a:off x="4200850" y="2573580"/>
            <a:ext cx="538193" cy="34332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43DD782-9D59-780E-AF3A-B1421F324024}"/>
              </a:ext>
            </a:extLst>
          </p:cNvPr>
          <p:cNvCxnSpPr>
            <a:cxnSpLocks/>
            <a:stCxn id="11" idx="7"/>
            <a:endCxn id="15" idx="3"/>
          </p:cNvCxnSpPr>
          <p:nvPr/>
        </p:nvCxnSpPr>
        <p:spPr>
          <a:xfrm flipV="1">
            <a:off x="6236476" y="2573580"/>
            <a:ext cx="448389" cy="34332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3193F86-7A65-71F8-BE28-DBEA4ADE1970}"/>
              </a:ext>
            </a:extLst>
          </p:cNvPr>
          <p:cNvCxnSpPr>
            <a:cxnSpLocks/>
            <a:stCxn id="7" idx="7"/>
            <a:endCxn id="13" idx="3"/>
          </p:cNvCxnSpPr>
          <p:nvPr/>
        </p:nvCxnSpPr>
        <p:spPr>
          <a:xfrm flipV="1">
            <a:off x="6236477" y="4681798"/>
            <a:ext cx="448387" cy="37324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23D4AD6C-8EDD-889E-7436-A6AF81CBC4CE}"/>
              </a:ext>
            </a:extLst>
          </p:cNvPr>
          <p:cNvCxnSpPr>
            <a:cxnSpLocks/>
            <a:stCxn id="82" idx="0"/>
            <a:endCxn id="43" idx="4"/>
          </p:cNvCxnSpPr>
          <p:nvPr/>
        </p:nvCxnSpPr>
        <p:spPr>
          <a:xfrm flipV="1">
            <a:off x="4879519" y="2628446"/>
            <a:ext cx="2" cy="173356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2" name="椭圆 81">
            <a:extLst>
              <a:ext uri="{FF2B5EF4-FFF2-40B4-BE49-F238E27FC236}">
                <a16:creationId xmlns:a16="http://schemas.microsoft.com/office/drawing/2014/main" id="{4B9C1895-B95C-710D-4DEC-DF969B75734E}"/>
              </a:ext>
            </a:extLst>
          </p:cNvPr>
          <p:cNvSpPr/>
          <p:nvPr/>
        </p:nvSpPr>
        <p:spPr>
          <a:xfrm>
            <a:off x="4680854" y="4362014"/>
            <a:ext cx="397329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206DC1D2-B26F-8BDF-C181-3FE691A7FED3}"/>
              </a:ext>
            </a:extLst>
          </p:cNvPr>
          <p:cNvCxnSpPr>
            <a:cxnSpLocks/>
            <a:stCxn id="82" idx="6"/>
            <a:endCxn id="13" idx="2"/>
          </p:cNvCxnSpPr>
          <p:nvPr/>
        </p:nvCxnSpPr>
        <p:spPr>
          <a:xfrm>
            <a:off x="5078183" y="4549339"/>
            <a:ext cx="1548494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CACE6A63-1F00-5703-3457-4C8DEDED6688}"/>
              </a:ext>
            </a:extLst>
          </p:cNvPr>
          <p:cNvCxnSpPr>
            <a:cxnSpLocks/>
            <a:stCxn id="82" idx="3"/>
            <a:endCxn id="5" idx="7"/>
          </p:cNvCxnSpPr>
          <p:nvPr/>
        </p:nvCxnSpPr>
        <p:spPr>
          <a:xfrm flipH="1">
            <a:off x="4200850" y="4681798"/>
            <a:ext cx="538191" cy="37324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C4D67FC7-A78D-AD86-C864-8C170D945C14}"/>
              </a:ext>
            </a:extLst>
          </p:cNvPr>
          <p:cNvCxnSpPr>
            <a:cxnSpLocks/>
            <a:stCxn id="7" idx="1"/>
            <a:endCxn id="43" idx="5"/>
          </p:cNvCxnSpPr>
          <p:nvPr/>
        </p:nvCxnSpPr>
        <p:spPr>
          <a:xfrm flipH="1" flipV="1">
            <a:off x="5019998" y="2573580"/>
            <a:ext cx="935524" cy="248145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2B91269B-82C8-E7C5-3FDD-8E77026537A4}"/>
              </a:ext>
            </a:extLst>
          </p:cNvPr>
          <p:cNvCxnSpPr>
            <a:cxnSpLocks/>
            <a:stCxn id="5" idx="7"/>
            <a:endCxn id="15" idx="3"/>
          </p:cNvCxnSpPr>
          <p:nvPr/>
        </p:nvCxnSpPr>
        <p:spPr>
          <a:xfrm flipV="1">
            <a:off x="4200850" y="2573580"/>
            <a:ext cx="2484015" cy="248145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F9B39CA3-EE01-3710-4865-36E5A03E5AE4}"/>
              </a:ext>
            </a:extLst>
          </p:cNvPr>
          <p:cNvCxnSpPr>
            <a:cxnSpLocks/>
            <a:stCxn id="13" idx="1"/>
            <a:endCxn id="9" idx="5"/>
          </p:cNvCxnSpPr>
          <p:nvPr/>
        </p:nvCxnSpPr>
        <p:spPr>
          <a:xfrm flipH="1" flipV="1">
            <a:off x="4200850" y="3181820"/>
            <a:ext cx="2484014" cy="123506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4" name="椭圆 113">
            <a:extLst>
              <a:ext uri="{FF2B5EF4-FFF2-40B4-BE49-F238E27FC236}">
                <a16:creationId xmlns:a16="http://schemas.microsoft.com/office/drawing/2014/main" id="{7253B615-6BCB-E4CA-7D83-F0134A6611C7}"/>
              </a:ext>
            </a:extLst>
          </p:cNvPr>
          <p:cNvSpPr/>
          <p:nvPr/>
        </p:nvSpPr>
        <p:spPr>
          <a:xfrm>
            <a:off x="5336882" y="3682789"/>
            <a:ext cx="301756" cy="263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25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03AEF4A-A259-7938-6F57-DE2F66841E9F}"/>
              </a:ext>
            </a:extLst>
          </p:cNvPr>
          <p:cNvSpPr/>
          <p:nvPr/>
        </p:nvSpPr>
        <p:spPr>
          <a:xfrm>
            <a:off x="4773386" y="586921"/>
            <a:ext cx="2098222" cy="6467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编码器输出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684ADE-A35E-F579-F6C5-7EF42BC24688}"/>
              </a:ext>
            </a:extLst>
          </p:cNvPr>
          <p:cNvSpPr/>
          <p:nvPr/>
        </p:nvSpPr>
        <p:spPr>
          <a:xfrm>
            <a:off x="4773386" y="1759856"/>
            <a:ext cx="2098222" cy="6467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叠加与归一化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E71C81-C8DA-A04C-9D59-9EC92BC32B0E}"/>
              </a:ext>
            </a:extLst>
          </p:cNvPr>
          <p:cNvSpPr/>
          <p:nvPr/>
        </p:nvSpPr>
        <p:spPr>
          <a:xfrm>
            <a:off x="4773386" y="3052536"/>
            <a:ext cx="2098222" cy="64679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多头注意力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40674B-5A59-459D-5816-B58A6418C327}"/>
              </a:ext>
            </a:extLst>
          </p:cNvPr>
          <p:cNvSpPr/>
          <p:nvPr/>
        </p:nvSpPr>
        <p:spPr>
          <a:xfrm>
            <a:off x="4773386" y="4313464"/>
            <a:ext cx="2098222" cy="64679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合并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F14C466-D7AC-21A4-A6F5-471BF523D7D3}"/>
              </a:ext>
            </a:extLst>
          </p:cNvPr>
          <p:cNvSpPr/>
          <p:nvPr/>
        </p:nvSpPr>
        <p:spPr>
          <a:xfrm>
            <a:off x="4773386" y="5574392"/>
            <a:ext cx="2098222" cy="6467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坐标编码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34936E2-0FC3-0D07-3C57-FBD95ABA2E7C}"/>
              </a:ext>
            </a:extLst>
          </p:cNvPr>
          <p:cNvSpPr/>
          <p:nvPr/>
        </p:nvSpPr>
        <p:spPr>
          <a:xfrm>
            <a:off x="1641929" y="1759856"/>
            <a:ext cx="2098222" cy="6467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前馈网络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C1698EA-6D74-3A72-A9AC-EA0BBF22A116}"/>
              </a:ext>
            </a:extLst>
          </p:cNvPr>
          <p:cNvSpPr/>
          <p:nvPr/>
        </p:nvSpPr>
        <p:spPr>
          <a:xfrm>
            <a:off x="1705429" y="3105603"/>
            <a:ext cx="2098222" cy="6467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叠加与归一化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0E0AD10-0CA2-F365-0A37-55175B7E9441}"/>
              </a:ext>
            </a:extLst>
          </p:cNvPr>
          <p:cNvSpPr/>
          <p:nvPr/>
        </p:nvSpPr>
        <p:spPr>
          <a:xfrm>
            <a:off x="1750786" y="4451350"/>
            <a:ext cx="2098222" cy="64679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输入编码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7DEB5A1-34A3-0A59-56C7-2BB0E19DE41F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5822497" y="1233714"/>
            <a:ext cx="0" cy="52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85E440C-6D24-91E0-264E-710EAB70F26F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>
            <a:off x="3740151" y="2083253"/>
            <a:ext cx="1033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76146E9-F805-2357-8227-58207060E8BA}"/>
              </a:ext>
            </a:extLst>
          </p:cNvPr>
          <p:cNvCxnSpPr>
            <a:cxnSpLocks/>
            <a:stCxn id="16" idx="0"/>
            <a:endCxn id="14" idx="2"/>
          </p:cNvCxnSpPr>
          <p:nvPr/>
        </p:nvCxnSpPr>
        <p:spPr>
          <a:xfrm flipH="1" flipV="1">
            <a:off x="2691040" y="2406649"/>
            <a:ext cx="63500" cy="69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C3B710D-B241-1682-C269-7B4ABFF8C19C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 flipV="1">
            <a:off x="3803651" y="2083253"/>
            <a:ext cx="969735" cy="1345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9A8680E-09C9-BB92-CBF2-51DA4D33032E}"/>
              </a:ext>
            </a:extLst>
          </p:cNvPr>
          <p:cNvCxnSpPr>
            <a:cxnSpLocks/>
            <a:stCxn id="8" idx="1"/>
            <a:endCxn id="16" idx="3"/>
          </p:cNvCxnSpPr>
          <p:nvPr/>
        </p:nvCxnSpPr>
        <p:spPr>
          <a:xfrm flipH="1">
            <a:off x="3803651" y="3375933"/>
            <a:ext cx="969735" cy="5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EA3271D-EB53-8468-5B96-26C0A28C4E23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5822497" y="3699329"/>
            <a:ext cx="0" cy="614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2963A71-E02B-DFFA-4869-387AE1E7F392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5822497" y="4960257"/>
            <a:ext cx="0" cy="614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5452ED1E-B3CB-9754-808F-4B879C1D7830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 flipV="1">
            <a:off x="3849008" y="4636861"/>
            <a:ext cx="924378" cy="13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348A0A9B-BF63-2A42-2E0C-1D7763155E8C}"/>
              </a:ext>
            </a:extLst>
          </p:cNvPr>
          <p:cNvCxnSpPr>
            <a:cxnSpLocks/>
            <a:stCxn id="10" idx="1"/>
            <a:endCxn id="16" idx="3"/>
          </p:cNvCxnSpPr>
          <p:nvPr/>
        </p:nvCxnSpPr>
        <p:spPr>
          <a:xfrm flipH="1" flipV="1">
            <a:off x="3803651" y="3429000"/>
            <a:ext cx="969735" cy="120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035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宽屏</PresentationFormat>
  <Slides>5</Slides>
  <Notes>0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未知用户</dc:creator>
  <cp:lastModifiedBy>未知用户</cp:lastModifiedBy>
  <cp:revision>1</cp:revision>
  <dcterms:created xsi:type="dcterms:W3CDTF">2022-09-03T02:43:21Z</dcterms:created>
  <dcterms:modified xsi:type="dcterms:W3CDTF">2022-09-03T03:17:33Z</dcterms:modified>
</cp:coreProperties>
</file>