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8F774-7455-6ED7-D0B9-43094A59B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21E27C-4D79-9CDC-C02B-031C8FBB3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A974EE-567C-241D-0608-EBB77362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CCEB-007A-0940-820E-48B5C77CC38C}" type="datetimeFigureOut">
              <a:rPr lang="en-US" altLang="zh-CN"/>
              <a:t>9/4/2022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98B210-3441-817F-B9B5-C7867EEC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3BF74-897D-5100-C80F-E9F42877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D828-9EFB-3A49-BE2F-9CAD446EEC01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52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CA796-482F-70FC-742A-FE578CB28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00178E-4BC6-EDB7-0335-CEB911A19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DD87B1-7240-B740-29AE-ED6992B4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CCEB-007A-0940-820E-48B5C77CC38C}" type="datetimeFigureOut">
              <a:rPr lang="en-US" altLang="zh-CN"/>
              <a:t>9/4/2022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FD5453-7674-53E0-6B5B-81F341D3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D71DE6-CBF8-4B33-2EED-E7A0468A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D828-9EFB-3A49-BE2F-9CAD446EEC01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66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11CDCF-E6E1-DF44-8BAB-6EC564D76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E73143-077E-15F2-2483-2EDC3385E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73EBA2-76B3-2FEA-29FB-25BD9003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CCEB-007A-0940-820E-48B5C77CC38C}" type="datetimeFigureOut">
              <a:rPr lang="en-US" altLang="zh-CN"/>
              <a:t>9/4/2022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57CDA7-6029-795C-F424-8D6C0523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D2D2AE-29F5-AE87-9538-7AE0BA83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D828-9EFB-3A49-BE2F-9CAD446EEC01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93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FC986-419F-1DDE-F91C-FAACA951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353319-026E-AEC4-10C8-6C55578A7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5E6459-458C-4682-B5CC-EF21B877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CCEB-007A-0940-820E-48B5C77CC38C}" type="datetimeFigureOut">
              <a:rPr lang="en-US" altLang="zh-CN"/>
              <a:t>9/4/2022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BE10D-281A-AB24-9966-8A42BB00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A9385-893B-C44F-A70D-0025BD43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D828-9EFB-3A49-BE2F-9CAD446EEC01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09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456E7-C40D-50BF-A9B9-A5D8645B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4CA01C-1E06-E640-583B-FFC0D9B6F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A59CD-71E1-0731-A1AA-D10FBDF1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CCEB-007A-0940-820E-48B5C77CC38C}" type="datetimeFigureOut">
              <a:rPr lang="en-US" altLang="zh-CN"/>
              <a:t>9/4/2022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2CDDD-614D-C904-6233-41DB6F75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02315-A928-EC15-4B27-A34CFBCB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D828-9EFB-3A49-BE2F-9CAD446EEC01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68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6CACA-434E-0855-D368-F5B1E5D3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E59752-A9AD-7889-D6A8-89790CBC6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12EF6F-2DF6-C660-59B5-0D800DA34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7BB49B-6DCA-7DE9-5883-E5456A02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CCEB-007A-0940-820E-48B5C77CC38C}" type="datetimeFigureOut">
              <a:rPr lang="en-US" altLang="zh-CN"/>
              <a:t>9/4/2022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9A40C3-8554-BE46-A5EC-2F5243D4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D61A08-3826-9398-8132-BCF45DD3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D828-9EFB-3A49-BE2F-9CAD446EEC01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73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C379B-D03E-467B-DCEF-DE127F8D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F12DB9-5974-24ED-AA96-0FC3FFA5C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D0E320-1C1C-2DA4-C3C3-FC9CC44DC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EB8507-5291-30CE-61FF-5425B6983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A99016-69A6-64E5-4F25-4FC8C8FB1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D12431-2ECF-9FB5-6A78-AB0C1616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CCEB-007A-0940-820E-48B5C77CC38C}" type="datetimeFigureOut">
              <a:rPr lang="en-US" altLang="zh-CN"/>
              <a:t>9/4/2022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9FC86A-BADC-7598-2BAE-641034E7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04E55B-AAB9-7E9E-6F09-428D9541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D828-9EFB-3A49-BE2F-9CAD446EEC01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2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D503B-B79A-C072-694D-74350E58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4FFA75-7929-74B7-3A29-7A1FBC38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CCEB-007A-0940-820E-48B5C77CC38C}" type="datetimeFigureOut">
              <a:rPr lang="en-US" altLang="zh-CN"/>
              <a:t>9/4/2022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E54F99-AF86-08DC-D1BF-6408A6C5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9C226D-A11E-69D1-39E4-9875A26F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D828-9EFB-3A49-BE2F-9CAD446EEC01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B7FF1C-5EB6-76DA-53A6-454B51A3A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CCEB-007A-0940-820E-48B5C77CC38C}" type="datetimeFigureOut">
              <a:rPr lang="en-US" altLang="zh-CN"/>
              <a:t>9/4/2022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941962-0EB3-1C91-39B3-166EA5A8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D663AB-5629-AE68-B48D-CD299556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D828-9EFB-3A49-BE2F-9CAD446EEC01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74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1F288-6B9E-97F8-E613-46891D69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4B9B1-E6D0-9847-00A1-D98517499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DB706B-381A-D9CC-3771-0DC7BEFBD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6914DE-E1A8-A520-2121-64D0D266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CCEB-007A-0940-820E-48B5C77CC38C}" type="datetimeFigureOut">
              <a:rPr lang="en-US" altLang="zh-CN"/>
              <a:t>9/4/2022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2A6B06-CE54-A026-5B34-5F4EA50B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0ABFC8-583A-D151-3FEE-27C1B1509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D828-9EFB-3A49-BE2F-9CAD446EEC01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01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38131-A760-3E0F-D261-24F79CD7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227EB8-6128-812E-2474-205095565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BDD303-314B-13B8-F160-0D630B677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F6A763-2AD5-9198-B0BC-0F97969B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CCEB-007A-0940-820E-48B5C77CC38C}" type="datetimeFigureOut">
              <a:rPr lang="en-US" altLang="zh-CN"/>
              <a:t>9/4/2022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359667-D4CC-DEE9-61D4-B3221CE8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BEF373-2D99-BF96-76F0-FABCA6B1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D828-9EFB-3A49-BE2F-9CAD446EEC01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61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72F1F6-1BD5-CCBA-909F-12051322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01AB28-3825-484D-30AA-7BADBCA0A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7B3BC-CF4D-0A24-5080-C58094BA6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7CCEB-007A-0940-820E-48B5C77CC38C}" type="datetimeFigureOut">
              <a:rPr lang="en-US" altLang="zh-CN"/>
              <a:t>9/4/2022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53A47D-9168-2811-D7C2-E0E27CA7A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959DF2-221A-F336-D84B-97DD3D617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FD828-9EFB-3A49-BE2F-9CAD446EEC01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02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C068E7B-BD32-3308-65CD-D3ECC51180AB}"/>
              </a:ext>
            </a:extLst>
          </p:cNvPr>
          <p:cNvSpPr/>
          <p:nvPr/>
        </p:nvSpPr>
        <p:spPr>
          <a:xfrm>
            <a:off x="4746697" y="2253602"/>
            <a:ext cx="349045" cy="28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6CA80DA-C0FF-7F16-F7FE-3816A91F22A9}"/>
              </a:ext>
            </a:extLst>
          </p:cNvPr>
          <p:cNvSpPr/>
          <p:nvPr/>
        </p:nvSpPr>
        <p:spPr>
          <a:xfrm>
            <a:off x="3880230" y="4160801"/>
            <a:ext cx="349045" cy="28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DFD359B-BE09-643C-7368-98642E227483}"/>
              </a:ext>
            </a:extLst>
          </p:cNvPr>
          <p:cNvSpPr/>
          <p:nvPr/>
        </p:nvSpPr>
        <p:spPr>
          <a:xfrm>
            <a:off x="2937035" y="4882067"/>
            <a:ext cx="349045" cy="28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AAFAF81-16CA-2915-C5DE-5F6BFE6B53C6}"/>
              </a:ext>
            </a:extLst>
          </p:cNvPr>
          <p:cNvSpPr/>
          <p:nvPr/>
        </p:nvSpPr>
        <p:spPr>
          <a:xfrm>
            <a:off x="6746881" y="4160801"/>
            <a:ext cx="349045" cy="28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2BAD03-D060-F5AD-7EEC-BC882466FECD}"/>
              </a:ext>
            </a:extLst>
          </p:cNvPr>
          <p:cNvSpPr/>
          <p:nvPr/>
        </p:nvSpPr>
        <p:spPr>
          <a:xfrm>
            <a:off x="5633181" y="4882067"/>
            <a:ext cx="349045" cy="28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030D95B-A6EF-95A2-47D1-04F126AC349D}"/>
              </a:ext>
            </a:extLst>
          </p:cNvPr>
          <p:cNvCxnSpPr>
            <a:cxnSpLocks/>
          </p:cNvCxnSpPr>
          <p:nvPr/>
        </p:nvCxnSpPr>
        <p:spPr>
          <a:xfrm>
            <a:off x="3234964" y="5022454"/>
            <a:ext cx="244933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BB55060-C973-EA03-0B60-292A3EDEBC2A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5872864" y="4400457"/>
            <a:ext cx="925133" cy="58259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DF363E7-3A8E-79EF-B072-66DC85110945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3159192" y="4400457"/>
            <a:ext cx="772154" cy="59769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260C89A-3EE2-56C6-24B0-A0027C694648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4196616" y="4266701"/>
            <a:ext cx="2550265" cy="344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7A463DE-3C3C-E43E-442D-7AC2374648C6}"/>
              </a:ext>
            </a:extLst>
          </p:cNvPr>
          <p:cNvCxnSpPr>
            <a:cxnSpLocks/>
            <a:endCxn id="4" idx="0"/>
          </p:cNvCxnSpPr>
          <p:nvPr/>
        </p:nvCxnSpPr>
        <p:spPr>
          <a:xfrm flipH="1" flipV="1">
            <a:off x="4921220" y="2253602"/>
            <a:ext cx="962661" cy="290923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DFCDB90-487E-8024-A8CD-6D7EF78C2994}"/>
              </a:ext>
            </a:extLst>
          </p:cNvPr>
          <p:cNvCxnSpPr>
            <a:cxnSpLocks/>
          </p:cNvCxnSpPr>
          <p:nvPr/>
        </p:nvCxnSpPr>
        <p:spPr>
          <a:xfrm flipV="1">
            <a:off x="3130677" y="2534375"/>
            <a:ext cx="1722663" cy="241788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69105F9-447D-B065-D83D-DEA6B52A74A6}"/>
              </a:ext>
            </a:extLst>
          </p:cNvPr>
          <p:cNvCxnSpPr>
            <a:cxnSpLocks/>
            <a:stCxn id="10" idx="5"/>
            <a:endCxn id="4" idx="5"/>
          </p:cNvCxnSpPr>
          <p:nvPr/>
        </p:nvCxnSpPr>
        <p:spPr>
          <a:xfrm flipH="1" flipV="1">
            <a:off x="5044626" y="2493258"/>
            <a:ext cx="2000184" cy="190719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0D3BC6B-7A37-3154-FE3E-63E4C579F623}"/>
              </a:ext>
            </a:extLst>
          </p:cNvPr>
          <p:cNvCxnSpPr>
            <a:cxnSpLocks/>
            <a:endCxn id="4" idx="7"/>
          </p:cNvCxnSpPr>
          <p:nvPr/>
        </p:nvCxnSpPr>
        <p:spPr>
          <a:xfrm flipV="1">
            <a:off x="4037079" y="2294720"/>
            <a:ext cx="1007547" cy="202890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07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BA81BBE-C82F-5F48-EE1C-57C706F25D8C}"/>
              </a:ext>
            </a:extLst>
          </p:cNvPr>
          <p:cNvSpPr/>
          <p:nvPr/>
        </p:nvSpPr>
        <p:spPr>
          <a:xfrm>
            <a:off x="5181601" y="2698750"/>
            <a:ext cx="320220" cy="290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A34E9F8-993F-379E-AD46-38F4BCBE19B9}"/>
              </a:ext>
            </a:extLst>
          </p:cNvPr>
          <p:cNvSpPr/>
          <p:nvPr/>
        </p:nvSpPr>
        <p:spPr>
          <a:xfrm>
            <a:off x="7252608" y="2698750"/>
            <a:ext cx="320220" cy="290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0A69499-D46A-A918-BFD3-3D93EA56B7F9}"/>
              </a:ext>
            </a:extLst>
          </p:cNvPr>
          <p:cNvSpPr/>
          <p:nvPr/>
        </p:nvSpPr>
        <p:spPr>
          <a:xfrm>
            <a:off x="7252608" y="4411435"/>
            <a:ext cx="320220" cy="290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3CA6E03-6165-8F44-B5EF-662D3746A126}"/>
              </a:ext>
            </a:extLst>
          </p:cNvPr>
          <p:cNvSpPr/>
          <p:nvPr/>
        </p:nvSpPr>
        <p:spPr>
          <a:xfrm>
            <a:off x="5181601" y="4411435"/>
            <a:ext cx="320220" cy="290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C23EA2D-4EFC-7C48-3A61-5ACE2608D34C}"/>
              </a:ext>
            </a:extLst>
          </p:cNvPr>
          <p:cNvSpPr/>
          <p:nvPr/>
        </p:nvSpPr>
        <p:spPr>
          <a:xfrm>
            <a:off x="5935890" y="1871436"/>
            <a:ext cx="320220" cy="290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B4F0983-A7AF-03A4-4E2D-55777F3B5121}"/>
              </a:ext>
            </a:extLst>
          </p:cNvPr>
          <p:cNvSpPr/>
          <p:nvPr/>
        </p:nvSpPr>
        <p:spPr>
          <a:xfrm>
            <a:off x="8029575" y="1871436"/>
            <a:ext cx="320220" cy="290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E468536-2C0D-7AED-C375-136B2A80A308}"/>
              </a:ext>
            </a:extLst>
          </p:cNvPr>
          <p:cNvCxnSpPr>
            <a:cxnSpLocks/>
          </p:cNvCxnSpPr>
          <p:nvPr/>
        </p:nvCxnSpPr>
        <p:spPr>
          <a:xfrm>
            <a:off x="5459639" y="2843893"/>
            <a:ext cx="1953079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E713BB9-C12A-3103-E4F3-B2F15F4B66F1}"/>
              </a:ext>
            </a:extLst>
          </p:cNvPr>
          <p:cNvCxnSpPr>
            <a:cxnSpLocks/>
          </p:cNvCxnSpPr>
          <p:nvPr/>
        </p:nvCxnSpPr>
        <p:spPr>
          <a:xfrm>
            <a:off x="5403396" y="4556578"/>
            <a:ext cx="1953079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94C813E-A87C-78A4-DD4A-493EA7A56558}"/>
              </a:ext>
            </a:extLst>
          </p:cNvPr>
          <p:cNvCxnSpPr>
            <a:cxnSpLocks/>
            <a:stCxn id="10" idx="4"/>
          </p:cNvCxnSpPr>
          <p:nvPr/>
        </p:nvCxnSpPr>
        <p:spPr>
          <a:xfrm flipH="1" flipV="1">
            <a:off x="5325835" y="2889250"/>
            <a:ext cx="15876" cy="181247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318B07A-7DB2-67E6-CEAF-57CC6EBA7755}"/>
              </a:ext>
            </a:extLst>
          </p:cNvPr>
          <p:cNvCxnSpPr>
            <a:cxnSpLocks/>
          </p:cNvCxnSpPr>
          <p:nvPr/>
        </p:nvCxnSpPr>
        <p:spPr>
          <a:xfrm flipH="1" flipV="1">
            <a:off x="7440837" y="2889249"/>
            <a:ext cx="15876" cy="181247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405E30FE-4F5A-8FB1-F7F6-A2B88AE545E0}"/>
              </a:ext>
            </a:extLst>
          </p:cNvPr>
          <p:cNvSpPr/>
          <p:nvPr/>
        </p:nvSpPr>
        <p:spPr>
          <a:xfrm>
            <a:off x="8032748" y="3715656"/>
            <a:ext cx="320220" cy="290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2BB4222-D30D-7A88-CE6D-6C4FAD8541AF}"/>
              </a:ext>
            </a:extLst>
          </p:cNvPr>
          <p:cNvCxnSpPr>
            <a:cxnSpLocks/>
          </p:cNvCxnSpPr>
          <p:nvPr/>
        </p:nvCxnSpPr>
        <p:spPr>
          <a:xfrm flipH="1" flipV="1">
            <a:off x="8167059" y="2207079"/>
            <a:ext cx="15876" cy="181247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DEA5331-926C-DE5F-CC1E-E0D98AE07127}"/>
              </a:ext>
            </a:extLst>
          </p:cNvPr>
          <p:cNvCxnSpPr>
            <a:cxnSpLocks/>
          </p:cNvCxnSpPr>
          <p:nvPr/>
        </p:nvCxnSpPr>
        <p:spPr>
          <a:xfrm>
            <a:off x="6142718" y="2016579"/>
            <a:ext cx="1953079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CCBF8BC-F1F8-0292-F036-01BB3918B641}"/>
              </a:ext>
            </a:extLst>
          </p:cNvPr>
          <p:cNvCxnSpPr>
            <a:cxnSpLocks/>
          </p:cNvCxnSpPr>
          <p:nvPr/>
        </p:nvCxnSpPr>
        <p:spPr>
          <a:xfrm flipH="1">
            <a:off x="5435056" y="2016579"/>
            <a:ext cx="682353" cy="77366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65A0AD1-68F7-8A60-BD05-5A3488C450E7}"/>
              </a:ext>
            </a:extLst>
          </p:cNvPr>
          <p:cNvCxnSpPr>
            <a:cxnSpLocks/>
          </p:cNvCxnSpPr>
          <p:nvPr/>
        </p:nvCxnSpPr>
        <p:spPr>
          <a:xfrm flipH="1">
            <a:off x="7523208" y="2043402"/>
            <a:ext cx="682353" cy="77366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04504EB-0851-3D65-B43D-CA34368A3BFF}"/>
              </a:ext>
            </a:extLst>
          </p:cNvPr>
          <p:cNvCxnSpPr>
            <a:cxnSpLocks/>
            <a:stCxn id="26" idx="7"/>
          </p:cNvCxnSpPr>
          <p:nvPr/>
        </p:nvCxnSpPr>
        <p:spPr>
          <a:xfrm flipH="1">
            <a:off x="7484199" y="3758167"/>
            <a:ext cx="821874" cy="79841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CAB949A-167A-EBDC-2763-792E64018067}"/>
              </a:ext>
            </a:extLst>
          </p:cNvPr>
          <p:cNvCxnSpPr>
            <a:cxnSpLocks/>
          </p:cNvCxnSpPr>
          <p:nvPr/>
        </p:nvCxnSpPr>
        <p:spPr>
          <a:xfrm flipH="1" flipV="1">
            <a:off x="6088062" y="2119086"/>
            <a:ext cx="15876" cy="181247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15E1EA7-D552-2648-6AB4-C95F5462D6D6}"/>
              </a:ext>
            </a:extLst>
          </p:cNvPr>
          <p:cNvCxnSpPr>
            <a:cxnSpLocks/>
          </p:cNvCxnSpPr>
          <p:nvPr/>
        </p:nvCxnSpPr>
        <p:spPr>
          <a:xfrm>
            <a:off x="6103938" y="3860799"/>
            <a:ext cx="1953079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AE6A549F-0AC9-177B-74CF-792740FA1A0B}"/>
              </a:ext>
            </a:extLst>
          </p:cNvPr>
          <p:cNvSpPr/>
          <p:nvPr/>
        </p:nvSpPr>
        <p:spPr>
          <a:xfrm>
            <a:off x="5908673" y="3729264"/>
            <a:ext cx="320220" cy="290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74C4F38-0FFC-B0C2-342D-BB1AC67D860B}"/>
              </a:ext>
            </a:extLst>
          </p:cNvPr>
          <p:cNvCxnSpPr>
            <a:cxnSpLocks/>
          </p:cNvCxnSpPr>
          <p:nvPr/>
        </p:nvCxnSpPr>
        <p:spPr>
          <a:xfrm flipH="1">
            <a:off x="5369197" y="3795484"/>
            <a:ext cx="821874" cy="79841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CA79760-0694-3300-A422-0FE1056A74DC}"/>
              </a:ext>
            </a:extLst>
          </p:cNvPr>
          <p:cNvCxnSpPr>
            <a:cxnSpLocks/>
            <a:stCxn id="10" idx="7"/>
            <a:endCxn id="14" idx="7"/>
          </p:cNvCxnSpPr>
          <p:nvPr/>
        </p:nvCxnSpPr>
        <p:spPr>
          <a:xfrm flipV="1">
            <a:off x="5454926" y="1913947"/>
            <a:ext cx="2847974" cy="253999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A4BA917-747D-776A-8DCE-791EAF67A590}"/>
              </a:ext>
            </a:extLst>
          </p:cNvPr>
          <p:cNvCxnSpPr>
            <a:cxnSpLocks/>
            <a:stCxn id="12" idx="4"/>
            <a:endCxn id="8" idx="0"/>
          </p:cNvCxnSpPr>
          <p:nvPr/>
        </p:nvCxnSpPr>
        <p:spPr>
          <a:xfrm>
            <a:off x="6096000" y="2161722"/>
            <a:ext cx="1316718" cy="224971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1A610086-1884-A3AC-EC3B-F764BD3682B9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5451753" y="2872671"/>
            <a:ext cx="2741105" cy="84298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7E0168D2-D0AF-02A5-9F63-3E1ACD7CBC55}"/>
              </a:ext>
            </a:extLst>
          </p:cNvPr>
          <p:cNvSpPr/>
          <p:nvPr/>
        </p:nvSpPr>
        <p:spPr>
          <a:xfrm>
            <a:off x="6626688" y="3113314"/>
            <a:ext cx="320220" cy="2902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058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B292407-7FA9-C571-02FB-6217EA2007B2}"/>
              </a:ext>
            </a:extLst>
          </p:cNvPr>
          <p:cNvSpPr/>
          <p:nvPr/>
        </p:nvSpPr>
        <p:spPr>
          <a:xfrm>
            <a:off x="5195433" y="2510739"/>
            <a:ext cx="533400" cy="397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D075D2-A7D0-37E5-1E40-D855B3541C9A}"/>
              </a:ext>
            </a:extLst>
          </p:cNvPr>
          <p:cNvSpPr/>
          <p:nvPr/>
        </p:nvSpPr>
        <p:spPr>
          <a:xfrm>
            <a:off x="5719536" y="2514600"/>
            <a:ext cx="533400" cy="397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DAB850-7EF5-DF08-9DDC-ADB8639D2A85}"/>
              </a:ext>
            </a:extLst>
          </p:cNvPr>
          <p:cNvSpPr/>
          <p:nvPr/>
        </p:nvSpPr>
        <p:spPr>
          <a:xfrm>
            <a:off x="6252936" y="2514599"/>
            <a:ext cx="533400" cy="397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01341D-D635-ED4B-6646-11EF98B4597A}"/>
              </a:ext>
            </a:extLst>
          </p:cNvPr>
          <p:cNvSpPr/>
          <p:nvPr/>
        </p:nvSpPr>
        <p:spPr>
          <a:xfrm>
            <a:off x="6786336" y="2514598"/>
            <a:ext cx="533400" cy="397329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8EC5F7-49A7-CF71-7EA6-63B58439A834}"/>
              </a:ext>
            </a:extLst>
          </p:cNvPr>
          <p:cNvSpPr/>
          <p:nvPr/>
        </p:nvSpPr>
        <p:spPr>
          <a:xfrm>
            <a:off x="7327901" y="2514597"/>
            <a:ext cx="533400" cy="3973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6A4AE8C-DE29-661A-11A2-74F75AE59A5E}"/>
              </a:ext>
            </a:extLst>
          </p:cNvPr>
          <p:cNvSpPr/>
          <p:nvPr/>
        </p:nvSpPr>
        <p:spPr>
          <a:xfrm>
            <a:off x="7869466" y="2514596"/>
            <a:ext cx="533400" cy="3973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43A9E81-D276-BFB3-136D-D05CE34EA1DF}"/>
              </a:ext>
            </a:extLst>
          </p:cNvPr>
          <p:cNvSpPr/>
          <p:nvPr/>
        </p:nvSpPr>
        <p:spPr>
          <a:xfrm>
            <a:off x="5169806" y="2911925"/>
            <a:ext cx="533400" cy="397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84FBC10-3F52-3BD7-2A69-FF9911FE5BF5}"/>
              </a:ext>
            </a:extLst>
          </p:cNvPr>
          <p:cNvSpPr/>
          <p:nvPr/>
        </p:nvSpPr>
        <p:spPr>
          <a:xfrm>
            <a:off x="5707288" y="2911924"/>
            <a:ext cx="533400" cy="3973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DF45A46-DA59-8183-5A43-069B12391C44}"/>
              </a:ext>
            </a:extLst>
          </p:cNvPr>
          <p:cNvSpPr/>
          <p:nvPr/>
        </p:nvSpPr>
        <p:spPr>
          <a:xfrm>
            <a:off x="6236606" y="2911922"/>
            <a:ext cx="533400" cy="3973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FEB4D3-0986-EA44-7759-7BBCD4C6ED03}"/>
              </a:ext>
            </a:extLst>
          </p:cNvPr>
          <p:cNvSpPr/>
          <p:nvPr/>
        </p:nvSpPr>
        <p:spPr>
          <a:xfrm>
            <a:off x="6789965" y="2911922"/>
            <a:ext cx="533400" cy="3973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9D044D7-AC1F-3CA9-E639-9509723A47B4}"/>
              </a:ext>
            </a:extLst>
          </p:cNvPr>
          <p:cNvSpPr/>
          <p:nvPr/>
        </p:nvSpPr>
        <p:spPr>
          <a:xfrm>
            <a:off x="7336066" y="2911922"/>
            <a:ext cx="533400" cy="3973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349982C-5CED-F9F3-A5FD-69E207749AFD}"/>
              </a:ext>
            </a:extLst>
          </p:cNvPr>
          <p:cNvSpPr/>
          <p:nvPr/>
        </p:nvSpPr>
        <p:spPr>
          <a:xfrm>
            <a:off x="7864930" y="2911921"/>
            <a:ext cx="533400" cy="3973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CCC6A69-BF1D-F244-BC69-F350F745B984}"/>
              </a:ext>
            </a:extLst>
          </p:cNvPr>
          <p:cNvSpPr/>
          <p:nvPr/>
        </p:nvSpPr>
        <p:spPr>
          <a:xfrm>
            <a:off x="5189765" y="3309248"/>
            <a:ext cx="533400" cy="397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14FBF43-8D0D-2297-C83B-B0A5102E5EE4}"/>
              </a:ext>
            </a:extLst>
          </p:cNvPr>
          <p:cNvSpPr/>
          <p:nvPr/>
        </p:nvSpPr>
        <p:spPr>
          <a:xfrm>
            <a:off x="5715000" y="3309241"/>
            <a:ext cx="533400" cy="397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AF6915F-0BA7-C107-DB4A-30A7B891EE3C}"/>
              </a:ext>
            </a:extLst>
          </p:cNvPr>
          <p:cNvSpPr/>
          <p:nvPr/>
        </p:nvSpPr>
        <p:spPr>
          <a:xfrm>
            <a:off x="6250215" y="3309240"/>
            <a:ext cx="533400" cy="397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CF9D8CA-98C2-A8E4-2FC2-EE21B4DB09F9}"/>
              </a:ext>
            </a:extLst>
          </p:cNvPr>
          <p:cNvSpPr/>
          <p:nvPr/>
        </p:nvSpPr>
        <p:spPr>
          <a:xfrm>
            <a:off x="6775452" y="3309233"/>
            <a:ext cx="533400" cy="3973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393FC84-FCFC-1810-51C1-AC9E2A9E3F5B}"/>
              </a:ext>
            </a:extLst>
          </p:cNvPr>
          <p:cNvSpPr/>
          <p:nvPr/>
        </p:nvSpPr>
        <p:spPr>
          <a:xfrm>
            <a:off x="7333798" y="3309232"/>
            <a:ext cx="533400" cy="3973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F0776E1-B2C7-EBB3-07B3-D6F57D80E342}"/>
              </a:ext>
            </a:extLst>
          </p:cNvPr>
          <p:cNvSpPr/>
          <p:nvPr/>
        </p:nvSpPr>
        <p:spPr>
          <a:xfrm>
            <a:off x="7869466" y="3309227"/>
            <a:ext cx="533400" cy="3973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2A9D0A6-9E21-09F8-EFB6-1FD1DA0BE5E6}"/>
              </a:ext>
            </a:extLst>
          </p:cNvPr>
          <p:cNvSpPr/>
          <p:nvPr/>
        </p:nvSpPr>
        <p:spPr>
          <a:xfrm>
            <a:off x="5189765" y="3706556"/>
            <a:ext cx="533400" cy="397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000E96E-3AA2-C8D8-8A64-E3E7546AD54B}"/>
              </a:ext>
            </a:extLst>
          </p:cNvPr>
          <p:cNvSpPr/>
          <p:nvPr/>
        </p:nvSpPr>
        <p:spPr>
          <a:xfrm>
            <a:off x="5727473" y="3706551"/>
            <a:ext cx="533400" cy="397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EF4D730-6971-D8A9-0DA9-3D6EC9250A44}"/>
              </a:ext>
            </a:extLst>
          </p:cNvPr>
          <p:cNvSpPr/>
          <p:nvPr/>
        </p:nvSpPr>
        <p:spPr>
          <a:xfrm>
            <a:off x="6270398" y="3706538"/>
            <a:ext cx="533400" cy="397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6896635-DA50-54D3-9E72-039CB421CF9C}"/>
              </a:ext>
            </a:extLst>
          </p:cNvPr>
          <p:cNvSpPr/>
          <p:nvPr/>
        </p:nvSpPr>
        <p:spPr>
          <a:xfrm>
            <a:off x="6794501" y="3706519"/>
            <a:ext cx="533400" cy="397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1A4F27E-2DA9-9FBF-2101-F687722C1A55}"/>
              </a:ext>
            </a:extLst>
          </p:cNvPr>
          <p:cNvSpPr/>
          <p:nvPr/>
        </p:nvSpPr>
        <p:spPr>
          <a:xfrm>
            <a:off x="7330169" y="3706500"/>
            <a:ext cx="533400" cy="3973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252A2AC-5D71-B65B-25F2-F89618D7F463}"/>
              </a:ext>
            </a:extLst>
          </p:cNvPr>
          <p:cNvSpPr/>
          <p:nvPr/>
        </p:nvSpPr>
        <p:spPr>
          <a:xfrm>
            <a:off x="7871734" y="3706500"/>
            <a:ext cx="533400" cy="3973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F3CF93-17A6-EE1D-8CFA-26C077D8CE43}"/>
              </a:ext>
            </a:extLst>
          </p:cNvPr>
          <p:cNvSpPr/>
          <p:nvPr/>
        </p:nvSpPr>
        <p:spPr>
          <a:xfrm>
            <a:off x="5189765" y="1524823"/>
            <a:ext cx="533400" cy="397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4511EC9-E983-8522-CA96-71F66C8774BE}"/>
              </a:ext>
            </a:extLst>
          </p:cNvPr>
          <p:cNvSpPr/>
          <p:nvPr/>
        </p:nvSpPr>
        <p:spPr>
          <a:xfrm>
            <a:off x="5736998" y="1524823"/>
            <a:ext cx="533400" cy="397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E6CFD10-FA07-E320-3305-ABEAA43A8F1A}"/>
              </a:ext>
            </a:extLst>
          </p:cNvPr>
          <p:cNvSpPr/>
          <p:nvPr/>
        </p:nvSpPr>
        <p:spPr>
          <a:xfrm>
            <a:off x="6270398" y="1524823"/>
            <a:ext cx="533400" cy="397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633F1D2-5EA6-ACC5-9689-13297B44D84A}"/>
              </a:ext>
            </a:extLst>
          </p:cNvPr>
          <p:cNvSpPr/>
          <p:nvPr/>
        </p:nvSpPr>
        <p:spPr>
          <a:xfrm>
            <a:off x="6803798" y="1524804"/>
            <a:ext cx="533400" cy="397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36A05E9-6ECF-474E-1639-E3038C20FECC}"/>
              </a:ext>
            </a:extLst>
          </p:cNvPr>
          <p:cNvSpPr/>
          <p:nvPr/>
        </p:nvSpPr>
        <p:spPr>
          <a:xfrm>
            <a:off x="7337882" y="1521315"/>
            <a:ext cx="533400" cy="397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771C4A6-FB9D-58F0-4880-5729293860D0}"/>
              </a:ext>
            </a:extLst>
          </p:cNvPr>
          <p:cNvSpPr/>
          <p:nvPr/>
        </p:nvSpPr>
        <p:spPr>
          <a:xfrm>
            <a:off x="7867196" y="1517826"/>
            <a:ext cx="533400" cy="397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E846F6A-8C7B-A369-F676-0F326C1CE3C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462133" y="1918272"/>
            <a:ext cx="12928" cy="59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80154BE-F3B8-4A91-283E-98A9DDE89E6E}"/>
              </a:ext>
            </a:extLst>
          </p:cNvPr>
          <p:cNvCxnSpPr>
            <a:cxnSpLocks/>
            <a:stCxn id="6" idx="2"/>
          </p:cNvCxnSpPr>
          <p:nvPr/>
        </p:nvCxnSpPr>
        <p:spPr>
          <a:xfrm flipV="1">
            <a:off x="5986236" y="1893390"/>
            <a:ext cx="24718" cy="101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CAD1DE67-5910-7CDF-3ADD-10ECCB867A9F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7042152" y="1922133"/>
            <a:ext cx="45125" cy="138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862F5BE8-2376-AF0B-3D8E-D0C7293EC012}"/>
              </a:ext>
            </a:extLst>
          </p:cNvPr>
          <p:cNvCxnSpPr>
            <a:cxnSpLocks/>
          </p:cNvCxnSpPr>
          <p:nvPr/>
        </p:nvCxnSpPr>
        <p:spPr>
          <a:xfrm flipH="1" flipV="1">
            <a:off x="7607752" y="1916843"/>
            <a:ext cx="83912" cy="182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74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0053B1B-9D2E-BDB0-D802-3912F1AFF044}"/>
              </a:ext>
            </a:extLst>
          </p:cNvPr>
          <p:cNvSpPr/>
          <p:nvPr/>
        </p:nvSpPr>
        <p:spPr>
          <a:xfrm>
            <a:off x="3938814" y="859065"/>
            <a:ext cx="1172935" cy="82368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明暗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865EED5-8D57-2228-22D7-5BE0BC3FAC95}"/>
              </a:ext>
            </a:extLst>
          </p:cNvPr>
          <p:cNvSpPr/>
          <p:nvPr/>
        </p:nvSpPr>
        <p:spPr>
          <a:xfrm>
            <a:off x="7629071" y="859065"/>
            <a:ext cx="1172935" cy="82368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明暗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6BED031-45A8-3A75-A591-ADC815990A16}"/>
              </a:ext>
            </a:extLst>
          </p:cNvPr>
          <p:cNvSpPr/>
          <p:nvPr/>
        </p:nvSpPr>
        <p:spPr>
          <a:xfrm>
            <a:off x="2993572" y="2154464"/>
            <a:ext cx="798285" cy="82368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E3B72D2-07D5-3E85-8C95-87DF53F75953}"/>
              </a:ext>
            </a:extLst>
          </p:cNvPr>
          <p:cNvSpPr/>
          <p:nvPr/>
        </p:nvSpPr>
        <p:spPr>
          <a:xfrm>
            <a:off x="4860472" y="2154463"/>
            <a:ext cx="798285" cy="823685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暗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FD87F22-C258-EDDF-A20B-D5287BBA6BFA}"/>
              </a:ext>
            </a:extLst>
          </p:cNvPr>
          <p:cNvSpPr/>
          <p:nvPr/>
        </p:nvSpPr>
        <p:spPr>
          <a:xfrm>
            <a:off x="6706510" y="2154462"/>
            <a:ext cx="798285" cy="82368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8F69C00-32D6-AB6E-CB44-0BD8A88AC2B9}"/>
              </a:ext>
            </a:extLst>
          </p:cNvPr>
          <p:cNvSpPr/>
          <p:nvPr/>
        </p:nvSpPr>
        <p:spPr>
          <a:xfrm>
            <a:off x="8650515" y="2154461"/>
            <a:ext cx="798285" cy="823685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暗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1C78833-3F88-EA18-E671-65EE70FAB36A}"/>
              </a:ext>
            </a:extLst>
          </p:cNvPr>
          <p:cNvSpPr/>
          <p:nvPr/>
        </p:nvSpPr>
        <p:spPr>
          <a:xfrm>
            <a:off x="2502016" y="3790921"/>
            <a:ext cx="1172935" cy="82368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明明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8786314-94B4-EF43-04F7-A5E88CE6112A}"/>
              </a:ext>
            </a:extLst>
          </p:cNvPr>
          <p:cNvSpPr/>
          <p:nvPr/>
        </p:nvSpPr>
        <p:spPr>
          <a:xfrm>
            <a:off x="4818290" y="3790921"/>
            <a:ext cx="1172935" cy="82368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明暗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EDF4031-B92B-341F-76C5-84D214860BAF}"/>
              </a:ext>
            </a:extLst>
          </p:cNvPr>
          <p:cNvSpPr/>
          <p:nvPr/>
        </p:nvSpPr>
        <p:spPr>
          <a:xfrm>
            <a:off x="6766153" y="3827400"/>
            <a:ext cx="1172935" cy="82368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明暗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33C627B-BA62-41F7-B9DC-17F18DC00F22}"/>
              </a:ext>
            </a:extLst>
          </p:cNvPr>
          <p:cNvSpPr/>
          <p:nvPr/>
        </p:nvSpPr>
        <p:spPr>
          <a:xfrm>
            <a:off x="8768445" y="3903531"/>
            <a:ext cx="1172935" cy="82368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暗暗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6F0FACF-7960-AA8E-73BB-3CA945600F2C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3674951" y="1676869"/>
            <a:ext cx="665728" cy="598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0276C62-F03B-0AC8-113A-190D3899108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537072" y="1448263"/>
            <a:ext cx="722543" cy="7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EA2D5A9-D814-29E7-C158-21522D32140B}"/>
              </a:ext>
            </a:extLst>
          </p:cNvPr>
          <p:cNvCxnSpPr>
            <a:cxnSpLocks/>
          </p:cNvCxnSpPr>
          <p:nvPr/>
        </p:nvCxnSpPr>
        <p:spPr>
          <a:xfrm flipH="1">
            <a:off x="7332437" y="1619496"/>
            <a:ext cx="665728" cy="598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FA48545-6736-E345-F581-21402E346EC5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263166" y="1544645"/>
            <a:ext cx="786492" cy="60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C260D7E-CC49-816C-E8E2-17BAB52AC2D7}"/>
              </a:ext>
            </a:extLst>
          </p:cNvPr>
          <p:cNvCxnSpPr>
            <a:cxnSpLocks/>
          </p:cNvCxnSpPr>
          <p:nvPr/>
        </p:nvCxnSpPr>
        <p:spPr>
          <a:xfrm flipH="1">
            <a:off x="3158443" y="2967236"/>
            <a:ext cx="173493" cy="837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14D8B69-F899-967E-AB4C-7F80D9927BC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617463" y="2892851"/>
            <a:ext cx="1787295" cy="89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3AD02F0-D4EF-ABCE-A0DB-2168FAA76501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288986" y="2774431"/>
            <a:ext cx="2063635" cy="105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5ED54B1-4B07-FE83-1F70-3512428603B3}"/>
              </a:ext>
            </a:extLst>
          </p:cNvPr>
          <p:cNvCxnSpPr>
            <a:cxnSpLocks/>
            <a:stCxn id="10" idx="5"/>
            <a:endCxn id="22" idx="0"/>
          </p:cNvCxnSpPr>
          <p:nvPr/>
        </p:nvCxnSpPr>
        <p:spPr>
          <a:xfrm>
            <a:off x="5541851" y="2857522"/>
            <a:ext cx="3813062" cy="104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B992F0F4-0453-83C3-6B41-A77DDBC4E886}"/>
              </a:ext>
            </a:extLst>
          </p:cNvPr>
          <p:cNvCxnSpPr>
            <a:cxnSpLocks/>
            <a:stCxn id="12" idx="3"/>
            <a:endCxn id="16" idx="7"/>
          </p:cNvCxnSpPr>
          <p:nvPr/>
        </p:nvCxnSpPr>
        <p:spPr>
          <a:xfrm flipH="1">
            <a:off x="3503179" y="2857521"/>
            <a:ext cx="3320237" cy="105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C85E8151-E47C-11B4-0F5D-05FB056D1D8F}"/>
              </a:ext>
            </a:extLst>
          </p:cNvPr>
          <p:cNvCxnSpPr>
            <a:cxnSpLocks/>
          </p:cNvCxnSpPr>
          <p:nvPr/>
        </p:nvCxnSpPr>
        <p:spPr>
          <a:xfrm>
            <a:off x="7234601" y="2716989"/>
            <a:ext cx="76381" cy="110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65CCD80E-A92D-DDB7-6D56-132FE8CF177D}"/>
              </a:ext>
            </a:extLst>
          </p:cNvPr>
          <p:cNvCxnSpPr>
            <a:cxnSpLocks/>
          </p:cNvCxnSpPr>
          <p:nvPr/>
        </p:nvCxnSpPr>
        <p:spPr>
          <a:xfrm>
            <a:off x="9191762" y="2725005"/>
            <a:ext cx="76381" cy="110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D24FF8A-49CD-65A9-D1EF-F02E9CA7A3B1}"/>
              </a:ext>
            </a:extLst>
          </p:cNvPr>
          <p:cNvCxnSpPr>
            <a:cxnSpLocks/>
          </p:cNvCxnSpPr>
          <p:nvPr/>
        </p:nvCxnSpPr>
        <p:spPr>
          <a:xfrm flipH="1">
            <a:off x="5760556" y="2765358"/>
            <a:ext cx="3320237" cy="105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44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812D6BF-E366-455C-7BB5-18E73AB886F4}"/>
              </a:ext>
            </a:extLst>
          </p:cNvPr>
          <p:cNvSpPr/>
          <p:nvPr/>
        </p:nvSpPr>
        <p:spPr>
          <a:xfrm>
            <a:off x="1965778" y="1702707"/>
            <a:ext cx="1327150" cy="324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前馈网络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D7BA18-F5F0-C40E-9D35-A2EB1537276C}"/>
              </a:ext>
            </a:extLst>
          </p:cNvPr>
          <p:cNvSpPr/>
          <p:nvPr/>
        </p:nvSpPr>
        <p:spPr>
          <a:xfrm>
            <a:off x="1843313" y="2648857"/>
            <a:ext cx="1640115" cy="324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叠加与归一化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CE1A58-53AA-48E6-D91B-28F86600EE4D}"/>
              </a:ext>
            </a:extLst>
          </p:cNvPr>
          <p:cNvSpPr/>
          <p:nvPr/>
        </p:nvSpPr>
        <p:spPr>
          <a:xfrm>
            <a:off x="1932213" y="3884387"/>
            <a:ext cx="1640115" cy="324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输入编码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7CB3B8-2D32-2FA1-70B6-64BE0A9C0DC9}"/>
              </a:ext>
            </a:extLst>
          </p:cNvPr>
          <p:cNvSpPr/>
          <p:nvPr/>
        </p:nvSpPr>
        <p:spPr>
          <a:xfrm>
            <a:off x="4756149" y="825501"/>
            <a:ext cx="1640115" cy="3247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编码器输出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82B1DB-C43B-F841-3334-2131E2CBC126}"/>
              </a:ext>
            </a:extLst>
          </p:cNvPr>
          <p:cNvSpPr/>
          <p:nvPr/>
        </p:nvSpPr>
        <p:spPr>
          <a:xfrm>
            <a:off x="4756148" y="1581151"/>
            <a:ext cx="1640115" cy="32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叠加与归一化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BCE4549-16A7-B8BD-5DC1-6A9A9DE5D4EC}"/>
              </a:ext>
            </a:extLst>
          </p:cNvPr>
          <p:cNvSpPr/>
          <p:nvPr/>
        </p:nvSpPr>
        <p:spPr>
          <a:xfrm>
            <a:off x="4756148" y="2586265"/>
            <a:ext cx="1640115" cy="3247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多头注意力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BE8E4E4-1E5E-419E-5D4B-70BB6C5B1DBE}"/>
              </a:ext>
            </a:extLst>
          </p:cNvPr>
          <p:cNvSpPr/>
          <p:nvPr/>
        </p:nvSpPr>
        <p:spPr>
          <a:xfrm>
            <a:off x="4756147" y="3722008"/>
            <a:ext cx="1640115" cy="32475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合并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7B783A7-881D-C78D-8DA5-BB14E1256FD0}"/>
              </a:ext>
            </a:extLst>
          </p:cNvPr>
          <p:cNvSpPr/>
          <p:nvPr/>
        </p:nvSpPr>
        <p:spPr>
          <a:xfrm>
            <a:off x="4756147" y="4532994"/>
            <a:ext cx="1640115" cy="324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坐标编码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B62CF73-1E79-CEDC-3EA2-E9F7052A82B5}"/>
              </a:ext>
            </a:extLst>
          </p:cNvPr>
          <p:cNvCxnSpPr>
            <a:cxnSpLocks/>
          </p:cNvCxnSpPr>
          <p:nvPr/>
        </p:nvCxnSpPr>
        <p:spPr>
          <a:xfrm flipV="1">
            <a:off x="5576204" y="4000499"/>
            <a:ext cx="0" cy="782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F35223C-E1D7-2DAD-A385-AEB6CF1A749A}"/>
              </a:ext>
            </a:extLst>
          </p:cNvPr>
          <p:cNvCxnSpPr>
            <a:cxnSpLocks/>
            <a:stCxn id="15" idx="2"/>
            <a:endCxn id="13" idx="2"/>
          </p:cNvCxnSpPr>
          <p:nvPr/>
        </p:nvCxnSpPr>
        <p:spPr>
          <a:xfrm flipV="1">
            <a:off x="5576205" y="2911022"/>
            <a:ext cx="1" cy="113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41C6C22-9A3E-AED1-AD22-22BFE8A2C826}"/>
              </a:ext>
            </a:extLst>
          </p:cNvPr>
          <p:cNvCxnSpPr>
            <a:cxnSpLocks/>
            <a:stCxn id="11" idx="2"/>
          </p:cNvCxnSpPr>
          <p:nvPr/>
        </p:nvCxnSpPr>
        <p:spPr>
          <a:xfrm flipV="1">
            <a:off x="5576206" y="1130300"/>
            <a:ext cx="34471" cy="77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72B413D-9E8B-BE32-2FB2-0A382C29FD07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657018" y="2027464"/>
            <a:ext cx="6353" cy="6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A0431BB-7CEE-9849-3928-3361E0E7EEE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572328" y="3884387"/>
            <a:ext cx="1183819" cy="11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1FBC806-717D-6716-DCCD-0A7907A8CA3F}"/>
              </a:ext>
            </a:extLst>
          </p:cNvPr>
          <p:cNvCxnSpPr>
            <a:cxnSpLocks/>
          </p:cNvCxnSpPr>
          <p:nvPr/>
        </p:nvCxnSpPr>
        <p:spPr>
          <a:xfrm flipH="1" flipV="1">
            <a:off x="3483428" y="2842757"/>
            <a:ext cx="1333953" cy="1018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DDF02B8-FB27-AE3F-DDEE-6C5140E21B94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483428" y="2748644"/>
            <a:ext cx="1272720" cy="8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A8F942A-3A94-B3D4-C826-611D9440D62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250747" y="1743530"/>
            <a:ext cx="1505401" cy="13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11CDB8D-64B8-01AE-5517-6786F38C8F2E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3483428" y="1743530"/>
            <a:ext cx="1272720" cy="106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248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5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未知用户</dc:creator>
  <cp:lastModifiedBy>未知用户</cp:lastModifiedBy>
  <cp:revision>2</cp:revision>
  <dcterms:created xsi:type="dcterms:W3CDTF">2022-09-04T08:29:55Z</dcterms:created>
  <dcterms:modified xsi:type="dcterms:W3CDTF">2022-09-04T09:11:20Z</dcterms:modified>
</cp:coreProperties>
</file>