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3"/>
  </p:notesMasterIdLst>
  <p:sldIdLst>
    <p:sldId id="256" r:id="rId2"/>
    <p:sldId id="355" r:id="rId3"/>
    <p:sldId id="260" r:id="rId4"/>
    <p:sldId id="262" r:id="rId5"/>
    <p:sldId id="261" r:id="rId6"/>
    <p:sldId id="263" r:id="rId7"/>
    <p:sldId id="272" r:id="rId8"/>
    <p:sldId id="319" r:id="rId9"/>
    <p:sldId id="321" r:id="rId10"/>
    <p:sldId id="264" r:id="rId11"/>
    <p:sldId id="320" r:id="rId12"/>
    <p:sldId id="322" r:id="rId13"/>
    <p:sldId id="323" r:id="rId14"/>
    <p:sldId id="324" r:id="rId15"/>
    <p:sldId id="267" r:id="rId16"/>
    <p:sldId id="278" r:id="rId17"/>
    <p:sldId id="270" r:id="rId18"/>
    <p:sldId id="351" r:id="rId19"/>
    <p:sldId id="271" r:id="rId20"/>
    <p:sldId id="318" r:id="rId21"/>
    <p:sldId id="339" r:id="rId22"/>
    <p:sldId id="330" r:id="rId23"/>
    <p:sldId id="326" r:id="rId24"/>
    <p:sldId id="327" r:id="rId25"/>
    <p:sldId id="354" r:id="rId26"/>
    <p:sldId id="331" r:id="rId27"/>
    <p:sldId id="333" r:id="rId28"/>
    <p:sldId id="353" r:id="rId29"/>
    <p:sldId id="350" r:id="rId30"/>
    <p:sldId id="352" r:id="rId31"/>
    <p:sldId id="341" r:id="rId3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4"/>
    </p:embeddedFont>
    <p:embeddedFont>
      <p:font typeface="Anaheim" panose="02000503000000000000" pitchFamily="2" charset="0"/>
      <p:regular r:id="rId35"/>
    </p:embeddedFont>
    <p:embeddedFont>
      <p:font typeface="Arimo" panose="020B0604020202020204" pitchFamily="34" charset="0"/>
      <p:regular r:id="rId36"/>
      <p:bold r:id="rId37"/>
      <p:italic r:id="rId38"/>
      <p:boldItalic r:id="rId39"/>
    </p:embeddedFont>
    <p:embeddedFont>
      <p:font typeface="Bebas Neue" panose="020B0606020202050201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iversity Trends" id="{4B3D5A49-6F31-408B-AC21-1BC5574044AE}">
          <p14:sldIdLst>
            <p14:sldId id="256"/>
            <p14:sldId id="355"/>
          </p14:sldIdLst>
        </p14:section>
        <p14:section name="Indice" id="{FBEE61CF-CBAB-47F8-B335-D58F478638CE}">
          <p14:sldIdLst>
            <p14:sldId id="260"/>
          </p14:sldIdLst>
        </p14:section>
        <p14:section name="Problem statement" id="{1D875742-B0A1-4EC7-8FB2-F8B14569D379}">
          <p14:sldIdLst>
            <p14:sldId id="262"/>
            <p14:sldId id="261"/>
            <p14:sldId id="263"/>
            <p14:sldId id="272"/>
            <p14:sldId id="319"/>
          </p14:sldIdLst>
        </p14:section>
        <p14:section name="Data collection" id="{4BFA343C-0082-454B-9AE6-E5179569A94F}">
          <p14:sldIdLst>
            <p14:sldId id="321"/>
            <p14:sldId id="264"/>
            <p14:sldId id="320"/>
          </p14:sldIdLst>
        </p14:section>
        <p14:section name="Data cleaning" id="{1B891AE4-DACD-4C14-9A2D-1721DB04F8D2}">
          <p14:sldIdLst>
            <p14:sldId id="322"/>
            <p14:sldId id="323"/>
          </p14:sldIdLst>
        </p14:section>
        <p14:section name="Data analysis" id="{67EEBB62-2528-4CDC-A4A1-80D8366C1279}">
          <p14:sldIdLst>
            <p14:sldId id="324"/>
            <p14:sldId id="267"/>
          </p14:sldIdLst>
        </p14:section>
        <p14:section name="Descriptive analysis" id="{150F17FE-41E4-43A5-BA91-06A6A1926749}">
          <p14:sldIdLst>
            <p14:sldId id="278"/>
            <p14:sldId id="270"/>
            <p14:sldId id="351"/>
            <p14:sldId id="271"/>
            <p14:sldId id="318"/>
            <p14:sldId id="339"/>
          </p14:sldIdLst>
        </p14:section>
        <p14:section name="Diagnostic analysis" id="{B35BC216-53FB-4F02-9D5C-A19695D5DC06}">
          <p14:sldIdLst>
            <p14:sldId id="330"/>
            <p14:sldId id="326"/>
            <p14:sldId id="327"/>
            <p14:sldId id="354"/>
          </p14:sldIdLst>
        </p14:section>
        <p14:section name="Predictive analysis" id="{5944E7DF-FA08-42B7-BEBC-6810299D2B73}">
          <p14:sldIdLst>
            <p14:sldId id="331"/>
            <p14:sldId id="333"/>
          </p14:sldIdLst>
        </p14:section>
        <p14:section name="Prescriptive analysis" id="{FFF67AA2-2E20-4704-A136-F3385C565B94}">
          <p14:sldIdLst>
            <p14:sldId id="353"/>
          </p14:sldIdLst>
        </p14:section>
        <p14:section name="Data Visualization" id="{AD49BEAE-3E1F-494D-BDEC-F88922F11A0B}">
          <p14:sldIdLst>
            <p14:sldId id="350"/>
            <p14:sldId id="352"/>
          </p14:sldIdLst>
        </p14:section>
        <p14:section name="Conclusione" id="{06A8327A-0EE0-4701-A0DF-E0430E0E8901}">
          <p14:sldIdLst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FF6"/>
    <a:srgbClr val="FFE485"/>
    <a:srgbClr val="F0C81C"/>
    <a:srgbClr val="D3F9F0"/>
    <a:srgbClr val="3FE5BC"/>
    <a:srgbClr val="3AA3A8"/>
    <a:srgbClr val="A5B7C5"/>
    <a:srgbClr val="107C41"/>
    <a:srgbClr val="FFCF24"/>
    <a:srgbClr val="BE7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152660-9C4E-4D67-B0E0-094CE8F3EB0B}">
  <a:tblStyle styleId="{5B152660-9C4E-4D67-B0E0-094CE8F3E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CB990-1A52-4E88-B1CF-47451170C71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BF22A0B-EB0A-4D08-9693-81066588A085}">
      <dgm:prSet phldrT="[Testo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it-IT" sz="7200" dirty="0">
              <a:solidFill>
                <a:schemeClr val="tx2">
                  <a:lumMod val="50000"/>
                </a:schemeClr>
              </a:solidFill>
            </a:rPr>
            <a:t>.</a:t>
          </a:r>
        </a:p>
      </dgm:t>
    </dgm:pt>
    <dgm:pt modelId="{6352CE4B-4AEF-4E86-AA14-85876F0C0FAF}" type="parTrans" cxnId="{BEC6F3A4-265D-4798-8E85-CC0413E77C56}">
      <dgm:prSet/>
      <dgm:spPr/>
      <dgm:t>
        <a:bodyPr/>
        <a:lstStyle/>
        <a:p>
          <a:endParaRPr lang="it-IT" sz="2800"/>
        </a:p>
      </dgm:t>
    </dgm:pt>
    <dgm:pt modelId="{03F83E0F-CC70-42D4-B87F-53C52DE7FC9A}" type="sibTrans" cxnId="{BEC6F3A4-265D-4798-8E85-CC0413E77C56}">
      <dgm:prSet/>
      <dgm:spPr/>
      <dgm:t>
        <a:bodyPr/>
        <a:lstStyle/>
        <a:p>
          <a:endParaRPr lang="it-IT" sz="2800"/>
        </a:p>
      </dgm:t>
    </dgm:pt>
    <dgm:pt modelId="{88A4DD13-92D5-410D-9AE7-C089EA331197}">
      <dgm:prSet phldrT="[Testo]" custT="1"/>
      <dgm:spPr/>
      <dgm:t>
        <a:bodyPr/>
        <a:lstStyle/>
        <a:p>
          <a:r>
            <a:rPr lang="it-IT" sz="1000" dirty="0" err="1"/>
            <a:t>Employment</a:t>
          </a:r>
          <a:r>
            <a:rPr lang="it-IT" sz="1000" dirty="0"/>
            <a:t> status?</a:t>
          </a:r>
        </a:p>
      </dgm:t>
    </dgm:pt>
    <dgm:pt modelId="{B872EB2B-3E0B-400F-8CC7-3B96157C8107}" type="parTrans" cxnId="{8E76A565-7E3A-4017-804E-C5762185DC22}">
      <dgm:prSet/>
      <dgm:spPr/>
      <dgm:t>
        <a:bodyPr/>
        <a:lstStyle/>
        <a:p>
          <a:endParaRPr lang="it-IT" sz="2800"/>
        </a:p>
      </dgm:t>
    </dgm:pt>
    <dgm:pt modelId="{C4C242CB-2A07-46F1-BF36-B5BC8B7668A9}" type="sibTrans" cxnId="{8E76A565-7E3A-4017-804E-C5762185DC22}">
      <dgm:prSet/>
      <dgm:spPr/>
      <dgm:t>
        <a:bodyPr/>
        <a:lstStyle/>
        <a:p>
          <a:endParaRPr lang="it-IT" sz="2800"/>
        </a:p>
      </dgm:t>
    </dgm:pt>
    <dgm:pt modelId="{0ACBD1F8-F606-48FA-A767-07978271E2EE}">
      <dgm:prSet phldrT="[Testo]" custT="1"/>
      <dgm:spPr/>
      <dgm:t>
        <a:bodyPr/>
        <a:lstStyle/>
        <a:p>
          <a:r>
            <a:rPr lang="it-IT" sz="1000" dirty="0" err="1">
              <a:solidFill>
                <a:schemeClr val="tx1"/>
              </a:solidFill>
            </a:rPr>
            <a:t>Territorial</a:t>
          </a:r>
          <a:r>
            <a:rPr lang="it-IT" sz="1000" dirty="0">
              <a:solidFill>
                <a:schemeClr val="tx1"/>
              </a:solidFill>
            </a:rPr>
            <a:t> features?</a:t>
          </a:r>
        </a:p>
      </dgm:t>
    </dgm:pt>
    <dgm:pt modelId="{41742BA4-AA64-455A-8758-33A6EB26C40A}" type="parTrans" cxnId="{A34575DC-9A02-4C77-91DD-C55A3C0826AA}">
      <dgm:prSet/>
      <dgm:spPr/>
      <dgm:t>
        <a:bodyPr/>
        <a:lstStyle/>
        <a:p>
          <a:endParaRPr lang="it-IT" sz="2800"/>
        </a:p>
      </dgm:t>
    </dgm:pt>
    <dgm:pt modelId="{6EF56215-E32A-4355-8F3E-36A8D67355F8}" type="sibTrans" cxnId="{A34575DC-9A02-4C77-91DD-C55A3C0826AA}">
      <dgm:prSet/>
      <dgm:spPr/>
      <dgm:t>
        <a:bodyPr/>
        <a:lstStyle/>
        <a:p>
          <a:endParaRPr lang="it-IT" sz="2800"/>
        </a:p>
      </dgm:t>
    </dgm:pt>
    <dgm:pt modelId="{03C16C3C-5DE1-4597-AE07-BA4A20439372}">
      <dgm:prSet phldrT="[Testo]" custT="1"/>
      <dgm:spPr/>
      <dgm:t>
        <a:bodyPr/>
        <a:lstStyle/>
        <a:p>
          <a:r>
            <a:rPr lang="it-IT" sz="1000" dirty="0"/>
            <a:t>Family background?</a:t>
          </a:r>
        </a:p>
      </dgm:t>
    </dgm:pt>
    <dgm:pt modelId="{65ECB357-26D0-437B-BAA2-134B02C045B7}" type="parTrans" cxnId="{B455C6E7-57D1-45AD-9D4E-F991B4DAAD4B}">
      <dgm:prSet/>
      <dgm:spPr/>
      <dgm:t>
        <a:bodyPr/>
        <a:lstStyle/>
        <a:p>
          <a:endParaRPr lang="it-IT" sz="2800"/>
        </a:p>
      </dgm:t>
    </dgm:pt>
    <dgm:pt modelId="{207A8174-8D2B-419C-A295-D5CC9C674104}" type="sibTrans" cxnId="{B455C6E7-57D1-45AD-9D4E-F991B4DAAD4B}">
      <dgm:prSet/>
      <dgm:spPr/>
      <dgm:t>
        <a:bodyPr/>
        <a:lstStyle/>
        <a:p>
          <a:endParaRPr lang="it-IT" sz="2800"/>
        </a:p>
      </dgm:t>
    </dgm:pt>
    <dgm:pt modelId="{BEC57A6A-BD1E-4883-A395-E72FA06450FB}" type="pres">
      <dgm:prSet presAssocID="{F46CB990-1A52-4E88-B1CF-47451170C71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58BBEE-D50F-4FD1-B89C-FE6E82F92003}" type="pres">
      <dgm:prSet presAssocID="{9BF22A0B-EB0A-4D08-9693-81066588A085}" presName="centerShape" presStyleLbl="node0" presStyleIdx="0" presStyleCnt="1" custScaleX="75253" custScaleY="75253"/>
      <dgm:spPr/>
    </dgm:pt>
    <dgm:pt modelId="{E060C75F-BCB9-4AFC-9244-83D6670F3B8C}" type="pres">
      <dgm:prSet presAssocID="{88A4DD13-92D5-410D-9AE7-C089EA331197}" presName="node" presStyleLbl="node1" presStyleIdx="0" presStyleCnt="3" custScaleX="141627" custScaleY="141627">
        <dgm:presLayoutVars>
          <dgm:bulletEnabled val="1"/>
        </dgm:presLayoutVars>
      </dgm:prSet>
      <dgm:spPr/>
    </dgm:pt>
    <dgm:pt modelId="{95ED4AFB-5B4E-4F6C-866C-650CF357C802}" type="pres">
      <dgm:prSet presAssocID="{88A4DD13-92D5-410D-9AE7-C089EA331197}" presName="dummy" presStyleCnt="0"/>
      <dgm:spPr/>
    </dgm:pt>
    <dgm:pt modelId="{DCF67680-A07B-48F1-BE2E-2B6F5A0B87C6}" type="pres">
      <dgm:prSet presAssocID="{C4C242CB-2A07-46F1-BF36-B5BC8B7668A9}" presName="sibTrans" presStyleLbl="sibTrans2D1" presStyleIdx="0" presStyleCnt="3"/>
      <dgm:spPr/>
    </dgm:pt>
    <dgm:pt modelId="{A1D2F67A-90A5-4B3C-AB56-3435F78059EB}" type="pres">
      <dgm:prSet presAssocID="{0ACBD1F8-F606-48FA-A767-07978271E2EE}" presName="node" presStyleLbl="node1" presStyleIdx="1" presStyleCnt="3" custScaleX="141627" custScaleY="141627">
        <dgm:presLayoutVars>
          <dgm:bulletEnabled val="1"/>
        </dgm:presLayoutVars>
      </dgm:prSet>
      <dgm:spPr/>
    </dgm:pt>
    <dgm:pt modelId="{BE6CBC39-9D25-4E2A-8471-0ED303703869}" type="pres">
      <dgm:prSet presAssocID="{0ACBD1F8-F606-48FA-A767-07978271E2EE}" presName="dummy" presStyleCnt="0"/>
      <dgm:spPr/>
    </dgm:pt>
    <dgm:pt modelId="{F2E91685-ADA0-4739-920B-EBBDD056EA14}" type="pres">
      <dgm:prSet presAssocID="{6EF56215-E32A-4355-8F3E-36A8D67355F8}" presName="sibTrans" presStyleLbl="sibTrans2D1" presStyleIdx="1" presStyleCnt="3"/>
      <dgm:spPr/>
    </dgm:pt>
    <dgm:pt modelId="{D37C1000-DFA3-46BE-A924-3BAC47CCF881}" type="pres">
      <dgm:prSet presAssocID="{03C16C3C-5DE1-4597-AE07-BA4A20439372}" presName="node" presStyleLbl="node1" presStyleIdx="2" presStyleCnt="3" custScaleX="141627" custScaleY="141627">
        <dgm:presLayoutVars>
          <dgm:bulletEnabled val="1"/>
        </dgm:presLayoutVars>
      </dgm:prSet>
      <dgm:spPr/>
    </dgm:pt>
    <dgm:pt modelId="{AAE4F539-95BD-493D-836D-6D3EBC7E1D09}" type="pres">
      <dgm:prSet presAssocID="{03C16C3C-5DE1-4597-AE07-BA4A20439372}" presName="dummy" presStyleCnt="0"/>
      <dgm:spPr/>
    </dgm:pt>
    <dgm:pt modelId="{888AEE16-24ED-4BC8-8037-657F2ADB5861}" type="pres">
      <dgm:prSet presAssocID="{207A8174-8D2B-419C-A295-D5CC9C674104}" presName="sibTrans" presStyleLbl="sibTrans2D1" presStyleIdx="2" presStyleCnt="3"/>
      <dgm:spPr/>
    </dgm:pt>
  </dgm:ptLst>
  <dgm:cxnLst>
    <dgm:cxn modelId="{8E76A565-7E3A-4017-804E-C5762185DC22}" srcId="{9BF22A0B-EB0A-4D08-9693-81066588A085}" destId="{88A4DD13-92D5-410D-9AE7-C089EA331197}" srcOrd="0" destOrd="0" parTransId="{B872EB2B-3E0B-400F-8CC7-3B96157C8107}" sibTransId="{C4C242CB-2A07-46F1-BF36-B5BC8B7668A9}"/>
    <dgm:cxn modelId="{976D4678-234B-45A4-9AFC-71B5614E0FED}" type="presOf" srcId="{F46CB990-1A52-4E88-B1CF-47451170C71E}" destId="{BEC57A6A-BD1E-4883-A395-E72FA06450FB}" srcOrd="0" destOrd="0" presId="urn:microsoft.com/office/officeart/2005/8/layout/radial6"/>
    <dgm:cxn modelId="{E46E888A-8690-4A33-B1DC-C54F0F9297B9}" type="presOf" srcId="{0ACBD1F8-F606-48FA-A767-07978271E2EE}" destId="{A1D2F67A-90A5-4B3C-AB56-3435F78059EB}" srcOrd="0" destOrd="0" presId="urn:microsoft.com/office/officeart/2005/8/layout/radial6"/>
    <dgm:cxn modelId="{0DECD899-A458-4278-B6CC-E6573A3F00F3}" type="presOf" srcId="{207A8174-8D2B-419C-A295-D5CC9C674104}" destId="{888AEE16-24ED-4BC8-8037-657F2ADB5861}" srcOrd="0" destOrd="0" presId="urn:microsoft.com/office/officeart/2005/8/layout/radial6"/>
    <dgm:cxn modelId="{67329CA0-268A-45B1-A6C6-AD7743DE386F}" type="presOf" srcId="{03C16C3C-5DE1-4597-AE07-BA4A20439372}" destId="{D37C1000-DFA3-46BE-A924-3BAC47CCF881}" srcOrd="0" destOrd="0" presId="urn:microsoft.com/office/officeart/2005/8/layout/radial6"/>
    <dgm:cxn modelId="{BEC6F3A4-265D-4798-8E85-CC0413E77C56}" srcId="{F46CB990-1A52-4E88-B1CF-47451170C71E}" destId="{9BF22A0B-EB0A-4D08-9693-81066588A085}" srcOrd="0" destOrd="0" parTransId="{6352CE4B-4AEF-4E86-AA14-85876F0C0FAF}" sibTransId="{03F83E0F-CC70-42D4-B87F-53C52DE7FC9A}"/>
    <dgm:cxn modelId="{5B2856C5-00AC-4633-A41A-85AAB0F797F4}" type="presOf" srcId="{C4C242CB-2A07-46F1-BF36-B5BC8B7668A9}" destId="{DCF67680-A07B-48F1-BE2E-2B6F5A0B87C6}" srcOrd="0" destOrd="0" presId="urn:microsoft.com/office/officeart/2005/8/layout/radial6"/>
    <dgm:cxn modelId="{DCFE95DA-DC86-40D4-A95D-E99091E6A82C}" type="presOf" srcId="{6EF56215-E32A-4355-8F3E-36A8D67355F8}" destId="{F2E91685-ADA0-4739-920B-EBBDD056EA14}" srcOrd="0" destOrd="0" presId="urn:microsoft.com/office/officeart/2005/8/layout/radial6"/>
    <dgm:cxn modelId="{A34575DC-9A02-4C77-91DD-C55A3C0826AA}" srcId="{9BF22A0B-EB0A-4D08-9693-81066588A085}" destId="{0ACBD1F8-F606-48FA-A767-07978271E2EE}" srcOrd="1" destOrd="0" parTransId="{41742BA4-AA64-455A-8758-33A6EB26C40A}" sibTransId="{6EF56215-E32A-4355-8F3E-36A8D67355F8}"/>
    <dgm:cxn modelId="{26EE31DE-4811-441D-AB0E-8C912D231E49}" type="presOf" srcId="{88A4DD13-92D5-410D-9AE7-C089EA331197}" destId="{E060C75F-BCB9-4AFC-9244-83D6670F3B8C}" srcOrd="0" destOrd="0" presId="urn:microsoft.com/office/officeart/2005/8/layout/radial6"/>
    <dgm:cxn modelId="{983661DF-4EDE-4195-B01F-21B15B7AB036}" type="presOf" srcId="{9BF22A0B-EB0A-4D08-9693-81066588A085}" destId="{FD58BBEE-D50F-4FD1-B89C-FE6E82F92003}" srcOrd="0" destOrd="0" presId="urn:microsoft.com/office/officeart/2005/8/layout/radial6"/>
    <dgm:cxn modelId="{B455C6E7-57D1-45AD-9D4E-F991B4DAAD4B}" srcId="{9BF22A0B-EB0A-4D08-9693-81066588A085}" destId="{03C16C3C-5DE1-4597-AE07-BA4A20439372}" srcOrd="2" destOrd="0" parTransId="{65ECB357-26D0-437B-BAA2-134B02C045B7}" sibTransId="{207A8174-8D2B-419C-A295-D5CC9C674104}"/>
    <dgm:cxn modelId="{3BF07DF2-15EA-4F87-8A4F-E1B8CFC7C778}" type="presParOf" srcId="{BEC57A6A-BD1E-4883-A395-E72FA06450FB}" destId="{FD58BBEE-D50F-4FD1-B89C-FE6E82F92003}" srcOrd="0" destOrd="0" presId="urn:microsoft.com/office/officeart/2005/8/layout/radial6"/>
    <dgm:cxn modelId="{6A61EF47-CAFC-4A05-8DE1-3F31E27FEDAC}" type="presParOf" srcId="{BEC57A6A-BD1E-4883-A395-E72FA06450FB}" destId="{E060C75F-BCB9-4AFC-9244-83D6670F3B8C}" srcOrd="1" destOrd="0" presId="urn:microsoft.com/office/officeart/2005/8/layout/radial6"/>
    <dgm:cxn modelId="{5DC57D97-0E18-4AA1-8152-DB9E244731B4}" type="presParOf" srcId="{BEC57A6A-BD1E-4883-A395-E72FA06450FB}" destId="{95ED4AFB-5B4E-4F6C-866C-650CF357C802}" srcOrd="2" destOrd="0" presId="urn:microsoft.com/office/officeart/2005/8/layout/radial6"/>
    <dgm:cxn modelId="{F1C235D9-BA3D-44F7-A45D-E1AD45459323}" type="presParOf" srcId="{BEC57A6A-BD1E-4883-A395-E72FA06450FB}" destId="{DCF67680-A07B-48F1-BE2E-2B6F5A0B87C6}" srcOrd="3" destOrd="0" presId="urn:microsoft.com/office/officeart/2005/8/layout/radial6"/>
    <dgm:cxn modelId="{87384E6C-FF36-4E64-B65C-29128E0A11B2}" type="presParOf" srcId="{BEC57A6A-BD1E-4883-A395-E72FA06450FB}" destId="{A1D2F67A-90A5-4B3C-AB56-3435F78059EB}" srcOrd="4" destOrd="0" presId="urn:microsoft.com/office/officeart/2005/8/layout/radial6"/>
    <dgm:cxn modelId="{85DE8A45-281F-4734-90D5-62B1E80945D4}" type="presParOf" srcId="{BEC57A6A-BD1E-4883-A395-E72FA06450FB}" destId="{BE6CBC39-9D25-4E2A-8471-0ED303703869}" srcOrd="5" destOrd="0" presId="urn:microsoft.com/office/officeart/2005/8/layout/radial6"/>
    <dgm:cxn modelId="{F2C84E72-C6B1-4982-AF18-30E7409B5961}" type="presParOf" srcId="{BEC57A6A-BD1E-4883-A395-E72FA06450FB}" destId="{F2E91685-ADA0-4739-920B-EBBDD056EA14}" srcOrd="6" destOrd="0" presId="urn:microsoft.com/office/officeart/2005/8/layout/radial6"/>
    <dgm:cxn modelId="{31182CA1-BB3A-4FA8-A9A8-491C7670C954}" type="presParOf" srcId="{BEC57A6A-BD1E-4883-A395-E72FA06450FB}" destId="{D37C1000-DFA3-46BE-A924-3BAC47CCF881}" srcOrd="7" destOrd="0" presId="urn:microsoft.com/office/officeart/2005/8/layout/radial6"/>
    <dgm:cxn modelId="{635DBA57-AD3C-4313-A73C-6385F2518EC0}" type="presParOf" srcId="{BEC57A6A-BD1E-4883-A395-E72FA06450FB}" destId="{AAE4F539-95BD-493D-836D-6D3EBC7E1D09}" srcOrd="8" destOrd="0" presId="urn:microsoft.com/office/officeart/2005/8/layout/radial6"/>
    <dgm:cxn modelId="{57ED0074-7FCE-42C1-93AE-29517DA7DD10}" type="presParOf" srcId="{BEC57A6A-BD1E-4883-A395-E72FA06450FB}" destId="{888AEE16-24ED-4BC8-8037-657F2ADB586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EE16-24ED-4BC8-8037-657F2ADB5861}">
      <dsp:nvSpPr>
        <dsp:cNvPr id="0" name=""/>
        <dsp:cNvSpPr/>
      </dsp:nvSpPr>
      <dsp:spPr>
        <a:xfrm>
          <a:off x="1077121" y="480984"/>
          <a:ext cx="2621385" cy="2621385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91685-ADA0-4739-920B-EBBDD056EA14}">
      <dsp:nvSpPr>
        <dsp:cNvPr id="0" name=""/>
        <dsp:cNvSpPr/>
      </dsp:nvSpPr>
      <dsp:spPr>
        <a:xfrm>
          <a:off x="1077121" y="480984"/>
          <a:ext cx="2621385" cy="2621385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67680-A07B-48F1-BE2E-2B6F5A0B87C6}">
      <dsp:nvSpPr>
        <dsp:cNvPr id="0" name=""/>
        <dsp:cNvSpPr/>
      </dsp:nvSpPr>
      <dsp:spPr>
        <a:xfrm>
          <a:off x="1077121" y="480984"/>
          <a:ext cx="2621385" cy="2621385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8BBEE-D50F-4FD1-B89C-FE6E82F92003}">
      <dsp:nvSpPr>
        <dsp:cNvPr id="0" name=""/>
        <dsp:cNvSpPr/>
      </dsp:nvSpPr>
      <dsp:spPr>
        <a:xfrm>
          <a:off x="1934201" y="1338064"/>
          <a:ext cx="907224" cy="907224"/>
        </a:xfrm>
        <a:prstGeom prst="ellipse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200" kern="1200" dirty="0">
              <a:solidFill>
                <a:schemeClr val="tx2">
                  <a:lumMod val="50000"/>
                </a:schemeClr>
              </a:solidFill>
            </a:rPr>
            <a:t>.</a:t>
          </a:r>
        </a:p>
      </dsp:txBody>
      <dsp:txXfrm>
        <a:off x="2067061" y="1470924"/>
        <a:ext cx="641504" cy="641504"/>
      </dsp:txXfrm>
    </dsp:sp>
    <dsp:sp modelId="{E060C75F-BCB9-4AFC-9244-83D6670F3B8C}">
      <dsp:nvSpPr>
        <dsp:cNvPr id="0" name=""/>
        <dsp:cNvSpPr/>
      </dsp:nvSpPr>
      <dsp:spPr>
        <a:xfrm>
          <a:off x="1790221" y="-86228"/>
          <a:ext cx="1195185" cy="1195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Employment</a:t>
          </a:r>
          <a:r>
            <a:rPr lang="it-IT" sz="1000" kern="1200" dirty="0"/>
            <a:t> status?</a:t>
          </a:r>
        </a:p>
      </dsp:txBody>
      <dsp:txXfrm>
        <a:off x="1965252" y="88803"/>
        <a:ext cx="845123" cy="845123"/>
      </dsp:txXfrm>
    </dsp:sp>
    <dsp:sp modelId="{A1D2F67A-90A5-4B3C-AB56-3435F78059EB}">
      <dsp:nvSpPr>
        <dsp:cNvPr id="0" name=""/>
        <dsp:cNvSpPr/>
      </dsp:nvSpPr>
      <dsp:spPr>
        <a:xfrm>
          <a:off x="2899004" y="1834240"/>
          <a:ext cx="1195185" cy="11951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solidFill>
                <a:schemeClr val="tx1"/>
              </a:solidFill>
            </a:rPr>
            <a:t>Territorial</a:t>
          </a:r>
          <a:r>
            <a:rPr lang="it-IT" sz="1000" kern="1200" dirty="0">
              <a:solidFill>
                <a:schemeClr val="tx1"/>
              </a:solidFill>
            </a:rPr>
            <a:t> features?</a:t>
          </a:r>
        </a:p>
      </dsp:txBody>
      <dsp:txXfrm>
        <a:off x="3074035" y="2009271"/>
        <a:ext cx="845123" cy="845123"/>
      </dsp:txXfrm>
    </dsp:sp>
    <dsp:sp modelId="{D37C1000-DFA3-46BE-A924-3BAC47CCF881}">
      <dsp:nvSpPr>
        <dsp:cNvPr id="0" name=""/>
        <dsp:cNvSpPr/>
      </dsp:nvSpPr>
      <dsp:spPr>
        <a:xfrm>
          <a:off x="681438" y="1834240"/>
          <a:ext cx="1195185" cy="1195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Family background?</a:t>
          </a:r>
        </a:p>
      </dsp:txBody>
      <dsp:txXfrm>
        <a:off x="856469" y="2009271"/>
        <a:ext cx="845123" cy="845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f610c39dd6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f610c39dd6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5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7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3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67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f61a32cbe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f61a32cbe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577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9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95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04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41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633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8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88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744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29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70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23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f610c39dd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f610c39dd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0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99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1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5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3.xm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slide" Target="slide1.xml"/><Relationship Id="rId4" Type="http://schemas.openxmlformats.org/officeDocument/2006/relationships/slide" Target="slide15.xml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3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slide" Target="slide1.xml"/><Relationship Id="rId10" Type="http://schemas.microsoft.com/office/2007/relationships/diagramDrawing" Target="../diagrams/drawing1.xml"/><Relationship Id="rId4" Type="http://schemas.openxmlformats.org/officeDocument/2006/relationships/slide" Target="slide15.xml"/><Relationship Id="rId9" Type="http://schemas.openxmlformats.org/officeDocument/2006/relationships/diagramColors" Target="../diagrams/colors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3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slide" Target="slide23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0" Type="http://schemas.openxmlformats.org/officeDocument/2006/relationships/image" Target="../media/image8.svg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1416098" y="3326254"/>
            <a:ext cx="268828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          </a:t>
            </a:r>
            <a:r>
              <a:rPr lang="en" dirty="0">
                <a:solidFill>
                  <a:schemeClr val="lt2"/>
                </a:solidFill>
              </a:rPr>
              <a:t>ANALYSIS</a:t>
            </a:r>
            <a:r>
              <a:rPr lang="en" dirty="0"/>
              <a:t> FOR UNIVERSITY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HackerStreet Boys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4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 sources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946249" y="2423758"/>
            <a:ext cx="255123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Third-party data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946249" y="3070571"/>
            <a:ext cx="2551233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datasets owned by organizations such as MIUR and ISTAT</a:t>
            </a:r>
            <a:endParaRPr dirty="0"/>
          </a:p>
        </p:txBody>
      </p:sp>
      <p:cxnSp>
        <p:nvCxnSpPr>
          <p:cNvPr id="757" name="Google Shape;757;p42"/>
          <p:cNvCxnSpPr>
            <a:cxnSpLocks/>
          </p:cNvCxnSpPr>
          <p:nvPr/>
        </p:nvCxnSpPr>
        <p:spPr>
          <a:xfrm>
            <a:off x="968300" y="3051183"/>
            <a:ext cx="25007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5;p34">
            <a:extLst>
              <a:ext uri="{FF2B5EF4-FFF2-40B4-BE49-F238E27FC236}">
                <a16:creationId xmlns:a16="http://schemas.microsoft.com/office/drawing/2014/main" id="{281AA5F7-6907-5B70-B956-3FA30487CEE5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62" name="Google Shape;755;p42">
            <a:extLst>
              <a:ext uri="{FF2B5EF4-FFF2-40B4-BE49-F238E27FC236}">
                <a16:creationId xmlns:a16="http://schemas.microsoft.com/office/drawing/2014/main" id="{F7E1AE35-3428-8BB7-56CE-01F4AC6029B9}"/>
              </a:ext>
            </a:extLst>
          </p:cNvPr>
          <p:cNvSpPr txBox="1">
            <a:spLocks/>
          </p:cNvSpPr>
          <p:nvPr/>
        </p:nvSpPr>
        <p:spPr>
          <a:xfrm>
            <a:off x="4791534" y="2423758"/>
            <a:ext cx="3265236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dirty="0"/>
              <a:t>Quantitative data</a:t>
            </a:r>
          </a:p>
        </p:txBody>
      </p:sp>
      <p:sp>
        <p:nvSpPr>
          <p:cNvPr id="63" name="Google Shape;756;p42">
            <a:extLst>
              <a:ext uri="{FF2B5EF4-FFF2-40B4-BE49-F238E27FC236}">
                <a16:creationId xmlns:a16="http://schemas.microsoft.com/office/drawing/2014/main" id="{A27190DF-E2D1-8CCA-5805-16C26B53155B}"/>
              </a:ext>
            </a:extLst>
          </p:cNvPr>
          <p:cNvSpPr txBox="1">
            <a:spLocks/>
          </p:cNvSpPr>
          <p:nvPr/>
        </p:nvSpPr>
        <p:spPr>
          <a:xfrm>
            <a:off x="4791546" y="3070570"/>
            <a:ext cx="3265236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dirty="0"/>
              <a:t>Numerical values concerning percentages and absolute values of enrolled students, graduates, etc.</a:t>
            </a:r>
          </a:p>
        </p:txBody>
      </p:sp>
      <p:cxnSp>
        <p:nvCxnSpPr>
          <p:cNvPr id="64" name="Google Shape;758;p42">
            <a:extLst>
              <a:ext uri="{FF2B5EF4-FFF2-40B4-BE49-F238E27FC236}">
                <a16:creationId xmlns:a16="http://schemas.microsoft.com/office/drawing/2014/main" id="{8B66963D-BDF1-5714-6D8D-6062AFF8B914}"/>
              </a:ext>
            </a:extLst>
          </p:cNvPr>
          <p:cNvCxnSpPr>
            <a:cxnSpLocks/>
          </p:cNvCxnSpPr>
          <p:nvPr/>
        </p:nvCxnSpPr>
        <p:spPr>
          <a:xfrm>
            <a:off x="4813584" y="3051183"/>
            <a:ext cx="32006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4" name="Picture 6" descr="Data evaluation, data model, data visualization, qualitative data,  qualitative research icon - Download on Iconfinder">
            <a:extLst>
              <a:ext uri="{FF2B5EF4-FFF2-40B4-BE49-F238E27FC236}">
                <a16:creationId xmlns:a16="http://schemas.microsoft.com/office/drawing/2014/main" id="{5BB20B84-BEAA-C69D-C24C-61F7EB0A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307"/>
                    </a14:imgEffect>
                    <a14:imgEffect>
                      <a14:saturation sat="211000"/>
                    </a14:imgEffect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82" y="1611508"/>
            <a:ext cx="858480" cy="8584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oogle Shape;10376;p89">
            <a:extLst>
              <a:ext uri="{FF2B5EF4-FFF2-40B4-BE49-F238E27FC236}">
                <a16:creationId xmlns:a16="http://schemas.microsoft.com/office/drawing/2014/main" id="{674A4469-9634-F138-2ED9-ECF3332D65D1}"/>
              </a:ext>
            </a:extLst>
          </p:cNvPr>
          <p:cNvGrpSpPr/>
          <p:nvPr/>
        </p:nvGrpSpPr>
        <p:grpSpPr>
          <a:xfrm>
            <a:off x="2300594" y="2083825"/>
            <a:ext cx="334816" cy="33565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50" name="Google Shape;10377;p89">
              <a:extLst>
                <a:ext uri="{FF2B5EF4-FFF2-40B4-BE49-F238E27FC236}">
                  <a16:creationId xmlns:a16="http://schemas.microsoft.com/office/drawing/2014/main" id="{32833249-70A1-EF11-0C33-DEAA3D180F37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378;p89">
              <a:extLst>
                <a:ext uri="{FF2B5EF4-FFF2-40B4-BE49-F238E27FC236}">
                  <a16:creationId xmlns:a16="http://schemas.microsoft.com/office/drawing/2014/main" id="{ED7C6F1C-1F18-6169-591A-CEB398458DDE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79;p89">
              <a:extLst>
                <a:ext uri="{FF2B5EF4-FFF2-40B4-BE49-F238E27FC236}">
                  <a16:creationId xmlns:a16="http://schemas.microsoft.com/office/drawing/2014/main" id="{6BC1FAB9-806C-E12C-913D-EBB14EBC020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80;p89">
              <a:extLst>
                <a:ext uri="{FF2B5EF4-FFF2-40B4-BE49-F238E27FC236}">
                  <a16:creationId xmlns:a16="http://schemas.microsoft.com/office/drawing/2014/main" id="{CC3EB276-D8FF-E2EF-9881-957D19B883A2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81;p89">
              <a:extLst>
                <a:ext uri="{FF2B5EF4-FFF2-40B4-BE49-F238E27FC236}">
                  <a16:creationId xmlns:a16="http://schemas.microsoft.com/office/drawing/2014/main" id="{44C1C7CE-492A-6518-692D-31C1AACA0E76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375;p69">
            <a:extLst>
              <a:ext uri="{FF2B5EF4-FFF2-40B4-BE49-F238E27FC236}">
                <a16:creationId xmlns:a16="http://schemas.microsoft.com/office/drawing/2014/main" id="{65B8980F-8C04-DB54-89CB-1750E6CE6AC0}"/>
              </a:ext>
            </a:extLst>
          </p:cNvPr>
          <p:cNvGrpSpPr/>
          <p:nvPr/>
        </p:nvGrpSpPr>
        <p:grpSpPr>
          <a:xfrm>
            <a:off x="1700750" y="1521496"/>
            <a:ext cx="438779" cy="438779"/>
            <a:chOff x="1322640" y="1172049"/>
            <a:chExt cx="437728" cy="437728"/>
          </a:xfrm>
          <a:solidFill>
            <a:schemeClr val="tx2"/>
          </a:solidFill>
        </p:grpSpPr>
        <p:sp>
          <p:nvSpPr>
            <p:cNvPr id="56" name="Google Shape;2376;p69">
              <a:extLst>
                <a:ext uri="{FF2B5EF4-FFF2-40B4-BE49-F238E27FC236}">
                  <a16:creationId xmlns:a16="http://schemas.microsoft.com/office/drawing/2014/main" id="{D2E066D1-C2D2-A520-886D-ED9D1486577D}"/>
                </a:ext>
              </a:extLst>
            </p:cNvPr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77;p69">
              <a:extLst>
                <a:ext uri="{FF2B5EF4-FFF2-40B4-BE49-F238E27FC236}">
                  <a16:creationId xmlns:a16="http://schemas.microsoft.com/office/drawing/2014/main" id="{1EAD1CC7-6B7B-AB60-8C22-B048E8DFEF4A}"/>
                </a:ext>
              </a:extLst>
            </p:cNvPr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78;p69">
              <a:extLst>
                <a:ext uri="{FF2B5EF4-FFF2-40B4-BE49-F238E27FC236}">
                  <a16:creationId xmlns:a16="http://schemas.microsoft.com/office/drawing/2014/main" id="{6BBC07E1-8932-066E-55BA-6744AD4D2916}"/>
                </a:ext>
              </a:extLst>
            </p:cNvPr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79;p69">
              <a:extLst>
                <a:ext uri="{FF2B5EF4-FFF2-40B4-BE49-F238E27FC236}">
                  <a16:creationId xmlns:a16="http://schemas.microsoft.com/office/drawing/2014/main" id="{7645FBA6-E284-28B9-F010-919E272D7CAC}"/>
                </a:ext>
              </a:extLst>
            </p:cNvPr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80;p69">
              <a:extLst>
                <a:ext uri="{FF2B5EF4-FFF2-40B4-BE49-F238E27FC236}">
                  <a16:creationId xmlns:a16="http://schemas.microsoft.com/office/drawing/2014/main" id="{6B1D3097-F271-0C7B-77B2-DEB120E10D39}"/>
                </a:ext>
              </a:extLst>
            </p:cNvPr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81;p69">
              <a:extLst>
                <a:ext uri="{FF2B5EF4-FFF2-40B4-BE49-F238E27FC236}">
                  <a16:creationId xmlns:a16="http://schemas.microsoft.com/office/drawing/2014/main" id="{7B4129A2-2C49-0396-99BF-58B87254C152}"/>
                </a:ext>
              </a:extLst>
            </p:cNvPr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82;p69">
              <a:extLst>
                <a:ext uri="{FF2B5EF4-FFF2-40B4-BE49-F238E27FC236}">
                  <a16:creationId xmlns:a16="http://schemas.microsoft.com/office/drawing/2014/main" id="{EC9FA5A6-5D93-F452-06B1-BB777CB472C3}"/>
                </a:ext>
              </a:extLst>
            </p:cNvPr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83;p69">
              <a:extLst>
                <a:ext uri="{FF2B5EF4-FFF2-40B4-BE49-F238E27FC236}">
                  <a16:creationId xmlns:a16="http://schemas.microsoft.com/office/drawing/2014/main" id="{44F71832-9A2F-C936-B924-681C78ACC2E5}"/>
                </a:ext>
              </a:extLst>
            </p:cNvPr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84;p69">
              <a:extLst>
                <a:ext uri="{FF2B5EF4-FFF2-40B4-BE49-F238E27FC236}">
                  <a16:creationId xmlns:a16="http://schemas.microsoft.com/office/drawing/2014/main" id="{45F89BB7-9739-8ECA-6590-FB64B03F44DF}"/>
                </a:ext>
              </a:extLst>
            </p:cNvPr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85;p69">
              <a:extLst>
                <a:ext uri="{FF2B5EF4-FFF2-40B4-BE49-F238E27FC236}">
                  <a16:creationId xmlns:a16="http://schemas.microsoft.com/office/drawing/2014/main" id="{EEB8DF2A-F3F9-8357-3FBD-08ADFD789CC4}"/>
                </a:ext>
              </a:extLst>
            </p:cNvPr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6;p69">
              <a:extLst>
                <a:ext uri="{FF2B5EF4-FFF2-40B4-BE49-F238E27FC236}">
                  <a16:creationId xmlns:a16="http://schemas.microsoft.com/office/drawing/2014/main" id="{A6DEA72A-5B2D-3ECA-2E2E-A33AEA24CE0B}"/>
                </a:ext>
              </a:extLst>
            </p:cNvPr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87;p69">
              <a:extLst>
                <a:ext uri="{FF2B5EF4-FFF2-40B4-BE49-F238E27FC236}">
                  <a16:creationId xmlns:a16="http://schemas.microsoft.com/office/drawing/2014/main" id="{E9D14012-E3FA-71E3-45F9-58DD0973DD72}"/>
                </a:ext>
              </a:extLst>
            </p:cNvPr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88;p69">
              <a:extLst>
                <a:ext uri="{FF2B5EF4-FFF2-40B4-BE49-F238E27FC236}">
                  <a16:creationId xmlns:a16="http://schemas.microsoft.com/office/drawing/2014/main" id="{E8D6F662-E120-C632-7C0C-9582EDC2F442}"/>
                </a:ext>
              </a:extLst>
            </p:cNvPr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89;p69">
              <a:extLst>
                <a:ext uri="{FF2B5EF4-FFF2-40B4-BE49-F238E27FC236}">
                  <a16:creationId xmlns:a16="http://schemas.microsoft.com/office/drawing/2014/main" id="{704EA30C-05FB-CAD3-0CB0-74E7CCDD6CF9}"/>
                </a:ext>
              </a:extLst>
            </p:cNvPr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90;p69">
              <a:extLst>
                <a:ext uri="{FF2B5EF4-FFF2-40B4-BE49-F238E27FC236}">
                  <a16:creationId xmlns:a16="http://schemas.microsoft.com/office/drawing/2014/main" id="{48604F13-30A1-AC80-362B-5B2798DB5A5B}"/>
                </a:ext>
              </a:extLst>
            </p:cNvPr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91;p69">
              <a:extLst>
                <a:ext uri="{FF2B5EF4-FFF2-40B4-BE49-F238E27FC236}">
                  <a16:creationId xmlns:a16="http://schemas.microsoft.com/office/drawing/2014/main" id="{A47FFC0E-72E7-0DA6-6AEB-E62C0A4F7FA5}"/>
                </a:ext>
              </a:extLst>
            </p:cNvPr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92;p69">
              <a:extLst>
                <a:ext uri="{FF2B5EF4-FFF2-40B4-BE49-F238E27FC236}">
                  <a16:creationId xmlns:a16="http://schemas.microsoft.com/office/drawing/2014/main" id="{8A2AD2B3-BE31-DA73-68ED-A9F8BE2F0023}"/>
                </a:ext>
              </a:extLst>
            </p:cNvPr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93;p69">
              <a:extLst>
                <a:ext uri="{FF2B5EF4-FFF2-40B4-BE49-F238E27FC236}">
                  <a16:creationId xmlns:a16="http://schemas.microsoft.com/office/drawing/2014/main" id="{390665D3-5091-9742-FC4F-48F695C14DCC}"/>
                </a:ext>
              </a:extLst>
            </p:cNvPr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94;p69">
              <a:extLst>
                <a:ext uri="{FF2B5EF4-FFF2-40B4-BE49-F238E27FC236}">
                  <a16:creationId xmlns:a16="http://schemas.microsoft.com/office/drawing/2014/main" id="{BB191509-426C-C8CB-DA58-4C1D8B4E8383}"/>
                </a:ext>
              </a:extLst>
            </p:cNvPr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95;p69">
              <a:extLst>
                <a:ext uri="{FF2B5EF4-FFF2-40B4-BE49-F238E27FC236}">
                  <a16:creationId xmlns:a16="http://schemas.microsoft.com/office/drawing/2014/main" id="{037AF4A6-C10A-1E5A-82DE-19B96F1CD0CF}"/>
                </a:ext>
              </a:extLst>
            </p:cNvPr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96;p69">
              <a:extLst>
                <a:ext uri="{FF2B5EF4-FFF2-40B4-BE49-F238E27FC236}">
                  <a16:creationId xmlns:a16="http://schemas.microsoft.com/office/drawing/2014/main" id="{F0F192A1-D45E-6DBD-0857-14571D6A3268}"/>
                </a:ext>
              </a:extLst>
            </p:cNvPr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97;p69">
              <a:extLst>
                <a:ext uri="{FF2B5EF4-FFF2-40B4-BE49-F238E27FC236}">
                  <a16:creationId xmlns:a16="http://schemas.microsoft.com/office/drawing/2014/main" id="{48AA4A4E-26DF-ADEB-9AD9-F293C12539BD}"/>
                </a:ext>
              </a:extLst>
            </p:cNvPr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98;p69">
              <a:extLst>
                <a:ext uri="{FF2B5EF4-FFF2-40B4-BE49-F238E27FC236}">
                  <a16:creationId xmlns:a16="http://schemas.microsoft.com/office/drawing/2014/main" id="{EE3E7B14-F149-AC8E-E1DA-BD09710DB8F7}"/>
                </a:ext>
              </a:extLst>
            </p:cNvPr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99;p69">
              <a:extLst>
                <a:ext uri="{FF2B5EF4-FFF2-40B4-BE49-F238E27FC236}">
                  <a16:creationId xmlns:a16="http://schemas.microsoft.com/office/drawing/2014/main" id="{79A35B1C-E9F4-6ED6-7A3B-543C611B281F}"/>
                </a:ext>
              </a:extLst>
            </p:cNvPr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00;p69">
              <a:extLst>
                <a:ext uri="{FF2B5EF4-FFF2-40B4-BE49-F238E27FC236}">
                  <a16:creationId xmlns:a16="http://schemas.microsoft.com/office/drawing/2014/main" id="{286CBEDD-F9C4-D967-CA4D-4A0E2916F91B}"/>
                </a:ext>
              </a:extLst>
            </p:cNvPr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886;p77">
            <a:extLst>
              <a:ext uri="{FF2B5EF4-FFF2-40B4-BE49-F238E27FC236}">
                <a16:creationId xmlns:a16="http://schemas.microsoft.com/office/drawing/2014/main" id="{B7E40BB2-24DE-CB46-2E11-D346D81FD31C}"/>
              </a:ext>
            </a:extLst>
          </p:cNvPr>
          <p:cNvGrpSpPr/>
          <p:nvPr/>
        </p:nvGrpSpPr>
        <p:grpSpPr>
          <a:xfrm rot="15748863">
            <a:off x="1932686" y="1691941"/>
            <a:ext cx="548368" cy="636820"/>
            <a:chOff x="4727025" y="1332775"/>
            <a:chExt cx="59900" cy="69625"/>
          </a:xfrm>
          <a:solidFill>
            <a:schemeClr val="tx2"/>
          </a:solidFill>
        </p:grpSpPr>
        <p:sp>
          <p:nvSpPr>
            <p:cNvPr id="85" name="Google Shape;2887;p77">
              <a:extLst>
                <a:ext uri="{FF2B5EF4-FFF2-40B4-BE49-F238E27FC236}">
                  <a16:creationId xmlns:a16="http://schemas.microsoft.com/office/drawing/2014/main" id="{42D50A02-004D-2AD0-8B80-EBC80C177945}"/>
                </a:ext>
              </a:extLst>
            </p:cNvPr>
            <p:cNvSpPr/>
            <p:nvPr/>
          </p:nvSpPr>
          <p:spPr>
            <a:xfrm>
              <a:off x="4727025" y="1332775"/>
              <a:ext cx="36450" cy="33200"/>
            </a:xfrm>
            <a:custGeom>
              <a:avLst/>
              <a:gdLst/>
              <a:ahLst/>
              <a:cxnLst/>
              <a:rect l="l" t="t" r="r" b="b"/>
              <a:pathLst>
                <a:path w="1458" h="1328" extrusionOk="0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88;p77">
              <a:extLst>
                <a:ext uri="{FF2B5EF4-FFF2-40B4-BE49-F238E27FC236}">
                  <a16:creationId xmlns:a16="http://schemas.microsoft.com/office/drawing/2014/main" id="{B6158B01-B1BA-580F-4176-2DD4B88F98B4}"/>
                </a:ext>
              </a:extLst>
            </p:cNvPr>
            <p:cNvSpPr/>
            <p:nvPr/>
          </p:nvSpPr>
          <p:spPr>
            <a:xfrm>
              <a:off x="4750475" y="1369025"/>
              <a:ext cx="36450" cy="33375"/>
            </a:xfrm>
            <a:custGeom>
              <a:avLst/>
              <a:gdLst/>
              <a:ahLst/>
              <a:cxnLst/>
              <a:rect l="l" t="t" r="r" b="b"/>
              <a:pathLst>
                <a:path w="1458" h="1335" extrusionOk="0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290" name="Google Shape;1290;p51"/>
          <p:cNvSpPr txBox="1"/>
          <p:nvPr/>
        </p:nvSpPr>
        <p:spPr>
          <a:xfrm>
            <a:off x="1838575" y="2043238"/>
            <a:ext cx="1790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pen data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1" name="Google Shape;1291;p51"/>
          <p:cNvSpPr txBox="1"/>
          <p:nvPr/>
        </p:nvSpPr>
        <p:spPr>
          <a:xfrm>
            <a:off x="1838574" y="2420863"/>
            <a:ext cx="1907439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Gathering of the most interesting collections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92" name="Google Shape;1292;p51"/>
          <p:cNvSpPr/>
          <p:nvPr/>
        </p:nvSpPr>
        <p:spPr>
          <a:xfrm>
            <a:off x="994900" y="2139638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3" name="Google Shape;1293;p51"/>
          <p:cNvGrpSpPr/>
          <p:nvPr/>
        </p:nvGrpSpPr>
        <p:grpSpPr>
          <a:xfrm>
            <a:off x="1145952" y="2278160"/>
            <a:ext cx="413699" cy="438759"/>
            <a:chOff x="3751114" y="1770972"/>
            <a:chExt cx="412708" cy="437708"/>
          </a:xfrm>
        </p:grpSpPr>
        <p:sp>
          <p:nvSpPr>
            <p:cNvPr id="1294" name="Google Shape;1294;p51"/>
            <p:cNvSpPr/>
            <p:nvPr/>
          </p:nvSpPr>
          <p:spPr>
            <a:xfrm>
              <a:off x="3858187" y="2029397"/>
              <a:ext cx="44725" cy="48827"/>
            </a:xfrm>
            <a:custGeom>
              <a:avLst/>
              <a:gdLst/>
              <a:ahLst/>
              <a:cxnLst/>
              <a:rect l="l" t="t" r="r" b="b"/>
              <a:pathLst>
                <a:path w="2213" h="2416" extrusionOk="0">
                  <a:moveTo>
                    <a:pt x="163" y="0"/>
                  </a:moveTo>
                  <a:cubicBezTo>
                    <a:pt x="61" y="386"/>
                    <a:pt x="0" y="792"/>
                    <a:pt x="0" y="1218"/>
                  </a:cubicBezTo>
                  <a:cubicBezTo>
                    <a:pt x="0" y="1624"/>
                    <a:pt x="61" y="2030"/>
                    <a:pt x="163" y="2416"/>
                  </a:cubicBezTo>
                  <a:lnTo>
                    <a:pt x="2213" y="2416"/>
                  </a:lnTo>
                  <a:cubicBezTo>
                    <a:pt x="2172" y="2030"/>
                    <a:pt x="2152" y="1624"/>
                    <a:pt x="2152" y="1218"/>
                  </a:cubicBezTo>
                  <a:cubicBezTo>
                    <a:pt x="2152" y="812"/>
                    <a:pt x="2172" y="406"/>
                    <a:pt x="2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3871728" y="2104053"/>
              <a:ext cx="46362" cy="41047"/>
            </a:xfrm>
            <a:custGeom>
              <a:avLst/>
              <a:gdLst/>
              <a:ahLst/>
              <a:cxnLst/>
              <a:rect l="l" t="t" r="r" b="b"/>
              <a:pathLst>
                <a:path w="2294" h="2031" extrusionOk="0">
                  <a:moveTo>
                    <a:pt x="0" y="1"/>
                  </a:moveTo>
                  <a:cubicBezTo>
                    <a:pt x="528" y="894"/>
                    <a:pt x="1340" y="1604"/>
                    <a:pt x="2294" y="2030"/>
                  </a:cubicBezTo>
                  <a:cubicBezTo>
                    <a:pt x="2030" y="1442"/>
                    <a:pt x="1827" y="752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3871728" y="1962947"/>
              <a:ext cx="46362" cy="41047"/>
            </a:xfrm>
            <a:custGeom>
              <a:avLst/>
              <a:gdLst/>
              <a:ahLst/>
              <a:cxnLst/>
              <a:rect l="l" t="t" r="r" b="b"/>
              <a:pathLst>
                <a:path w="2294" h="2031" extrusionOk="0">
                  <a:moveTo>
                    <a:pt x="2294" y="0"/>
                  </a:moveTo>
                  <a:lnTo>
                    <a:pt x="2294" y="0"/>
                  </a:lnTo>
                  <a:cubicBezTo>
                    <a:pt x="1340" y="406"/>
                    <a:pt x="528" y="1137"/>
                    <a:pt x="0" y="2030"/>
                  </a:cubicBezTo>
                  <a:lnTo>
                    <a:pt x="1705" y="2030"/>
                  </a:lnTo>
                  <a:cubicBezTo>
                    <a:pt x="1827" y="1279"/>
                    <a:pt x="2030" y="569"/>
                    <a:pt x="2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3932014" y="2104053"/>
              <a:ext cx="50485" cy="48848"/>
            </a:xfrm>
            <a:custGeom>
              <a:avLst/>
              <a:gdLst/>
              <a:ahLst/>
              <a:cxnLst/>
              <a:rect l="l" t="t" r="r" b="b"/>
              <a:pathLst>
                <a:path w="2498" h="2417" extrusionOk="0">
                  <a:moveTo>
                    <a:pt x="1" y="1"/>
                  </a:moveTo>
                  <a:cubicBezTo>
                    <a:pt x="102" y="447"/>
                    <a:pt x="204" y="853"/>
                    <a:pt x="346" y="1219"/>
                  </a:cubicBezTo>
                  <a:cubicBezTo>
                    <a:pt x="671" y="2051"/>
                    <a:pt x="1036" y="2416"/>
                    <a:pt x="1259" y="2416"/>
                  </a:cubicBezTo>
                  <a:cubicBezTo>
                    <a:pt x="1462" y="2416"/>
                    <a:pt x="1848" y="2051"/>
                    <a:pt x="2152" y="1219"/>
                  </a:cubicBezTo>
                  <a:cubicBezTo>
                    <a:pt x="2295" y="853"/>
                    <a:pt x="2416" y="447"/>
                    <a:pt x="2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3932014" y="1954742"/>
              <a:ext cx="50485" cy="49252"/>
            </a:xfrm>
            <a:custGeom>
              <a:avLst/>
              <a:gdLst/>
              <a:ahLst/>
              <a:cxnLst/>
              <a:rect l="l" t="t" r="r" b="b"/>
              <a:pathLst>
                <a:path w="2498" h="2437" extrusionOk="0">
                  <a:moveTo>
                    <a:pt x="1259" y="0"/>
                  </a:moveTo>
                  <a:cubicBezTo>
                    <a:pt x="1036" y="0"/>
                    <a:pt x="671" y="386"/>
                    <a:pt x="346" y="1218"/>
                  </a:cubicBezTo>
                  <a:cubicBezTo>
                    <a:pt x="204" y="1584"/>
                    <a:pt x="102" y="1990"/>
                    <a:pt x="1" y="2436"/>
                  </a:cubicBezTo>
                  <a:lnTo>
                    <a:pt x="2498" y="2436"/>
                  </a:lnTo>
                  <a:cubicBezTo>
                    <a:pt x="2416" y="1990"/>
                    <a:pt x="2295" y="1584"/>
                    <a:pt x="2152" y="1218"/>
                  </a:cubicBezTo>
                  <a:cubicBezTo>
                    <a:pt x="1848" y="386"/>
                    <a:pt x="1462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3927507" y="2029397"/>
              <a:ext cx="59923" cy="48827"/>
            </a:xfrm>
            <a:custGeom>
              <a:avLst/>
              <a:gdLst/>
              <a:ahLst/>
              <a:cxnLst/>
              <a:rect l="l" t="t" r="r" b="b"/>
              <a:pathLst>
                <a:path w="2965" h="2416" extrusionOk="0">
                  <a:moveTo>
                    <a:pt x="41" y="0"/>
                  </a:moveTo>
                  <a:cubicBezTo>
                    <a:pt x="1" y="386"/>
                    <a:pt x="1" y="792"/>
                    <a:pt x="1" y="1218"/>
                  </a:cubicBezTo>
                  <a:cubicBezTo>
                    <a:pt x="1" y="1624"/>
                    <a:pt x="1" y="2030"/>
                    <a:pt x="41" y="2416"/>
                  </a:cubicBezTo>
                  <a:lnTo>
                    <a:pt x="2903" y="2416"/>
                  </a:lnTo>
                  <a:cubicBezTo>
                    <a:pt x="2944" y="2030"/>
                    <a:pt x="2964" y="1624"/>
                    <a:pt x="2964" y="1218"/>
                  </a:cubicBezTo>
                  <a:cubicBezTo>
                    <a:pt x="2964" y="792"/>
                    <a:pt x="2944" y="386"/>
                    <a:pt x="2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3996423" y="2104053"/>
              <a:ext cx="46382" cy="41047"/>
            </a:xfrm>
            <a:custGeom>
              <a:avLst/>
              <a:gdLst/>
              <a:ahLst/>
              <a:cxnLst/>
              <a:rect l="l" t="t" r="r" b="b"/>
              <a:pathLst>
                <a:path w="2295" h="2031" extrusionOk="0">
                  <a:moveTo>
                    <a:pt x="610" y="1"/>
                  </a:moveTo>
                  <a:cubicBezTo>
                    <a:pt x="467" y="752"/>
                    <a:pt x="264" y="1442"/>
                    <a:pt x="1" y="2030"/>
                  </a:cubicBezTo>
                  <a:cubicBezTo>
                    <a:pt x="975" y="1604"/>
                    <a:pt x="1767" y="894"/>
                    <a:pt x="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3996423" y="1962947"/>
              <a:ext cx="46382" cy="41047"/>
            </a:xfrm>
            <a:custGeom>
              <a:avLst/>
              <a:gdLst/>
              <a:ahLst/>
              <a:cxnLst/>
              <a:rect l="l" t="t" r="r" b="b"/>
              <a:pathLst>
                <a:path w="2295" h="2031" extrusionOk="0">
                  <a:moveTo>
                    <a:pt x="1" y="0"/>
                  </a:moveTo>
                  <a:cubicBezTo>
                    <a:pt x="264" y="569"/>
                    <a:pt x="467" y="1279"/>
                    <a:pt x="610" y="2030"/>
                  </a:cubicBezTo>
                  <a:lnTo>
                    <a:pt x="2294" y="2030"/>
                  </a:lnTo>
                  <a:cubicBezTo>
                    <a:pt x="1767" y="1137"/>
                    <a:pt x="975" y="40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4012005" y="2029397"/>
              <a:ext cx="44341" cy="48827"/>
            </a:xfrm>
            <a:custGeom>
              <a:avLst/>
              <a:gdLst/>
              <a:ahLst/>
              <a:cxnLst/>
              <a:rect l="l" t="t" r="r" b="b"/>
              <a:pathLst>
                <a:path w="2194" h="2416" extrusionOk="0">
                  <a:moveTo>
                    <a:pt x="1" y="0"/>
                  </a:moveTo>
                  <a:cubicBezTo>
                    <a:pt x="42" y="406"/>
                    <a:pt x="42" y="812"/>
                    <a:pt x="42" y="1218"/>
                  </a:cubicBezTo>
                  <a:cubicBezTo>
                    <a:pt x="42" y="1624"/>
                    <a:pt x="42" y="2030"/>
                    <a:pt x="1" y="2416"/>
                  </a:cubicBezTo>
                  <a:lnTo>
                    <a:pt x="2051" y="2416"/>
                  </a:lnTo>
                  <a:cubicBezTo>
                    <a:pt x="2152" y="2030"/>
                    <a:pt x="2193" y="1624"/>
                    <a:pt x="2193" y="1218"/>
                  </a:cubicBezTo>
                  <a:cubicBezTo>
                    <a:pt x="2193" y="792"/>
                    <a:pt x="2152" y="386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3751114" y="1770972"/>
              <a:ext cx="412708" cy="437708"/>
            </a:xfrm>
            <a:custGeom>
              <a:avLst/>
              <a:gdLst/>
              <a:ahLst/>
              <a:cxnLst/>
              <a:rect l="l" t="t" r="r" b="b"/>
              <a:pathLst>
                <a:path w="20421" h="21658" extrusionOk="0">
                  <a:moveTo>
                    <a:pt x="2558" y="1908"/>
                  </a:moveTo>
                  <a:cubicBezTo>
                    <a:pt x="2903" y="1908"/>
                    <a:pt x="3187" y="2192"/>
                    <a:pt x="3187" y="2537"/>
                  </a:cubicBezTo>
                  <a:cubicBezTo>
                    <a:pt x="3187" y="2882"/>
                    <a:pt x="2903" y="3166"/>
                    <a:pt x="2558" y="3166"/>
                  </a:cubicBezTo>
                  <a:cubicBezTo>
                    <a:pt x="2213" y="3166"/>
                    <a:pt x="1929" y="2882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5" y="1908"/>
                  </a:moveTo>
                  <a:cubicBezTo>
                    <a:pt x="5440" y="1908"/>
                    <a:pt x="5725" y="2192"/>
                    <a:pt x="5725" y="2537"/>
                  </a:cubicBezTo>
                  <a:cubicBezTo>
                    <a:pt x="5725" y="2882"/>
                    <a:pt x="5440" y="3166"/>
                    <a:pt x="5095" y="3166"/>
                  </a:cubicBezTo>
                  <a:cubicBezTo>
                    <a:pt x="4750" y="3166"/>
                    <a:pt x="4466" y="2882"/>
                    <a:pt x="4466" y="2537"/>
                  </a:cubicBezTo>
                  <a:cubicBezTo>
                    <a:pt x="4466" y="2192"/>
                    <a:pt x="4750" y="1908"/>
                    <a:pt x="5095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882"/>
                    <a:pt x="7978" y="3166"/>
                    <a:pt x="7633" y="3166"/>
                  </a:cubicBezTo>
                  <a:cubicBezTo>
                    <a:pt x="7287" y="3166"/>
                    <a:pt x="7003" y="2882"/>
                    <a:pt x="7003" y="2537"/>
                  </a:cubicBezTo>
                  <a:cubicBezTo>
                    <a:pt x="7003" y="2192"/>
                    <a:pt x="7287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059" y="5074"/>
                  </a:lnTo>
                  <a:cubicBezTo>
                    <a:pt x="8485" y="5074"/>
                    <a:pt x="8891" y="4932"/>
                    <a:pt x="9236" y="4668"/>
                  </a:cubicBezTo>
                  <a:lnTo>
                    <a:pt x="10048" y="4019"/>
                  </a:lnTo>
                  <a:cubicBezTo>
                    <a:pt x="10555" y="3613"/>
                    <a:pt x="11185" y="3390"/>
                    <a:pt x="11834" y="3390"/>
                  </a:cubicBezTo>
                  <a:lnTo>
                    <a:pt x="20420" y="3390"/>
                  </a:lnTo>
                  <a:lnTo>
                    <a:pt x="20420" y="629"/>
                  </a:lnTo>
                  <a:cubicBezTo>
                    <a:pt x="20420" y="284"/>
                    <a:pt x="20136" y="0"/>
                    <a:pt x="19791" y="0"/>
                  </a:cubicBezTo>
                  <a:close/>
                  <a:moveTo>
                    <a:pt x="10210" y="7835"/>
                  </a:moveTo>
                  <a:cubicBezTo>
                    <a:pt x="13620" y="7835"/>
                    <a:pt x="16381" y="10595"/>
                    <a:pt x="16381" y="14005"/>
                  </a:cubicBezTo>
                  <a:cubicBezTo>
                    <a:pt x="16381" y="17395"/>
                    <a:pt x="13620" y="20176"/>
                    <a:pt x="10210" y="20176"/>
                  </a:cubicBezTo>
                  <a:lnTo>
                    <a:pt x="10190" y="20176"/>
                  </a:lnTo>
                  <a:cubicBezTo>
                    <a:pt x="6800" y="20176"/>
                    <a:pt x="4040" y="17395"/>
                    <a:pt x="4040" y="14005"/>
                  </a:cubicBezTo>
                  <a:cubicBezTo>
                    <a:pt x="4040" y="10595"/>
                    <a:pt x="6800" y="7835"/>
                    <a:pt x="10190" y="7835"/>
                  </a:cubicBezTo>
                  <a:close/>
                  <a:moveTo>
                    <a:pt x="11834" y="4648"/>
                  </a:moveTo>
                  <a:cubicBezTo>
                    <a:pt x="11469" y="4648"/>
                    <a:pt x="11124" y="4770"/>
                    <a:pt x="10840" y="4993"/>
                  </a:cubicBezTo>
                  <a:lnTo>
                    <a:pt x="10028" y="5663"/>
                  </a:lnTo>
                  <a:cubicBezTo>
                    <a:pt x="9459" y="6110"/>
                    <a:pt x="8769" y="6353"/>
                    <a:pt x="8059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9791" y="21658"/>
                  </a:lnTo>
                  <a:cubicBezTo>
                    <a:pt x="20136" y="21658"/>
                    <a:pt x="20420" y="21373"/>
                    <a:pt x="20420" y="21028"/>
                  </a:cubicBezTo>
                  <a:lnTo>
                    <a:pt x="20420" y="46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51"/>
          <p:cNvSpPr txBox="1"/>
          <p:nvPr/>
        </p:nvSpPr>
        <p:spPr>
          <a:xfrm>
            <a:off x="5416875" y="3646013"/>
            <a:ext cx="17907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ime</a:t>
            </a: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series of all kinds concerning enrolments, graduates, etc.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09" name="Google Shape;1309;p51"/>
          <p:cNvSpPr txBox="1"/>
          <p:nvPr/>
        </p:nvSpPr>
        <p:spPr>
          <a:xfrm>
            <a:off x="5416874" y="1975238"/>
            <a:ext cx="1918675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 only data on students, but also territory and demography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12" name="Google Shape;1312;p51"/>
          <p:cNvCxnSpPr>
            <a:cxnSpLocks/>
            <a:stCxn id="1290" idx="3"/>
            <a:endCxn id="74" idx="1"/>
          </p:cNvCxnSpPr>
          <p:nvPr/>
        </p:nvCxnSpPr>
        <p:spPr>
          <a:xfrm flipV="1">
            <a:off x="3629275" y="1735923"/>
            <a:ext cx="1885002" cy="4577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51"/>
          <p:cNvCxnSpPr>
            <a:cxnSpLocks/>
            <a:stCxn id="1290" idx="3"/>
            <a:endCxn id="73" idx="1"/>
          </p:cNvCxnSpPr>
          <p:nvPr/>
        </p:nvCxnSpPr>
        <p:spPr>
          <a:xfrm>
            <a:off x="3629275" y="2193688"/>
            <a:ext cx="1885002" cy="1225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8" name="Google Shape;1318;p5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5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1" name="Google Shape;1321;p5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2" name="Google Shape;1322;p5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23" name="Google Shape;1323;p5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24" name="Google Shape;1324;p5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5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2714500" y="34498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51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37" name="Google Shape;1337;p5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51"/>
          <p:cNvSpPr/>
          <p:nvPr/>
        </p:nvSpPr>
        <p:spPr>
          <a:xfrm rot="7198898">
            <a:off x="1625737" y="36279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1"/>
          <p:cNvSpPr/>
          <p:nvPr/>
        </p:nvSpPr>
        <p:spPr>
          <a:xfrm rot="7201932">
            <a:off x="771379" y="36091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6605838" y="978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1"/>
          <p:cNvSpPr/>
          <p:nvPr/>
        </p:nvSpPr>
        <p:spPr>
          <a:xfrm rot="-1685758">
            <a:off x="1428932" y="3655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1182786" y="412866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5830601" y="7054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1"/>
          <p:cNvSpPr/>
          <p:nvPr/>
        </p:nvSpPr>
        <p:spPr>
          <a:xfrm rot="-1685758">
            <a:off x="8444007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45;p34">
            <a:extLst>
              <a:ext uri="{FF2B5EF4-FFF2-40B4-BE49-F238E27FC236}">
                <a16:creationId xmlns:a16="http://schemas.microsoft.com/office/drawing/2014/main" id="{2AFD44B1-201A-D28F-8C34-6CE88DB533A6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72" name="Google Shape;1348;p51">
            <a:extLst>
              <a:ext uri="{FF2B5EF4-FFF2-40B4-BE49-F238E27FC236}">
                <a16:creationId xmlns:a16="http://schemas.microsoft.com/office/drawing/2014/main" id="{D67716F9-6BC6-84FE-BD8F-93B73EE4A05C}"/>
              </a:ext>
            </a:extLst>
          </p:cNvPr>
          <p:cNvSpPr/>
          <p:nvPr/>
        </p:nvSpPr>
        <p:spPr>
          <a:xfrm rot="-1685758">
            <a:off x="8444008" y="12993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354799-2131-B9AA-4489-E5D012CB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77" y="3207277"/>
            <a:ext cx="1230899" cy="42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logo istat">
            <a:extLst>
              <a:ext uri="{FF2B5EF4-FFF2-40B4-BE49-F238E27FC236}">
                <a16:creationId xmlns:a16="http://schemas.microsoft.com/office/drawing/2014/main" id="{0C0E7A33-104C-E80C-0B74-B9CFB733A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7" t="33378" r="38745" b="33776"/>
          <a:stretch/>
        </p:blipFill>
        <p:spPr bwMode="auto">
          <a:xfrm>
            <a:off x="5514277" y="1530331"/>
            <a:ext cx="1256051" cy="4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6311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data </a:t>
            </a:r>
            <a:br>
              <a:rPr lang="it-IT" dirty="0">
                <a:solidFill>
                  <a:schemeClr val="lt2"/>
                </a:solidFill>
              </a:rPr>
            </a:br>
            <a:r>
              <a:rPr lang="en" dirty="0"/>
              <a:t>cleaning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superfluous data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5;p34">
            <a:extLst>
              <a:ext uri="{FF2B5EF4-FFF2-40B4-BE49-F238E27FC236}">
                <a16:creationId xmlns:a16="http://schemas.microsoft.com/office/drawing/2014/main" id="{BF6672FF-79FA-68EE-7006-113EF66848B8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323021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 cleaning process</a:t>
            </a:r>
            <a:endParaRPr dirty="0"/>
          </a:p>
        </p:txBody>
      </p:sp>
      <p:sp>
        <p:nvSpPr>
          <p:cNvPr id="1393" name="Google Shape;1393;p53"/>
          <p:cNvSpPr/>
          <p:nvPr/>
        </p:nvSpPr>
        <p:spPr>
          <a:xfrm rot="7201932">
            <a:off x="7983100" y="9000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3"/>
          <p:cNvSpPr/>
          <p:nvPr/>
        </p:nvSpPr>
        <p:spPr>
          <a:xfrm>
            <a:off x="7511800" y="12215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3"/>
          <p:cNvSpPr/>
          <p:nvPr/>
        </p:nvSpPr>
        <p:spPr>
          <a:xfrm>
            <a:off x="425551" y="34681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3"/>
          <p:cNvSpPr/>
          <p:nvPr/>
        </p:nvSpPr>
        <p:spPr>
          <a:xfrm rot="-1685758">
            <a:off x="644091" y="394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53"/>
          <p:cNvSpPr/>
          <p:nvPr/>
        </p:nvSpPr>
        <p:spPr>
          <a:xfrm>
            <a:off x="317714" y="41854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3"/>
          <p:cNvSpPr/>
          <p:nvPr/>
        </p:nvSpPr>
        <p:spPr>
          <a:xfrm>
            <a:off x="6719976" y="7495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3"/>
          <p:cNvSpPr/>
          <p:nvPr/>
        </p:nvSpPr>
        <p:spPr>
          <a:xfrm>
            <a:off x="457963" y="2829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53"/>
          <p:cNvSpPr/>
          <p:nvPr/>
        </p:nvSpPr>
        <p:spPr>
          <a:xfrm>
            <a:off x="8320537" y="1921547"/>
            <a:ext cx="80874" cy="8176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550051" y="1330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3"/>
          <p:cNvSpPr/>
          <p:nvPr/>
        </p:nvSpPr>
        <p:spPr>
          <a:xfrm rot="-1685758">
            <a:off x="8399928" y="774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3"/>
          <p:cNvSpPr/>
          <p:nvPr/>
        </p:nvSpPr>
        <p:spPr>
          <a:xfrm rot="5400000">
            <a:off x="4180405" y="1980666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3"/>
          <p:cNvSpPr txBox="1"/>
          <p:nvPr/>
        </p:nvSpPr>
        <p:spPr>
          <a:xfrm>
            <a:off x="1017875" y="173795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ilter errors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5" name="Google Shape;1405;p53"/>
          <p:cNvSpPr txBox="1"/>
          <p:nvPr/>
        </p:nvSpPr>
        <p:spPr>
          <a:xfrm>
            <a:off x="1017875" y="213870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Removing errors, duplicates or outliers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06" name="Google Shape;1406;p53"/>
          <p:cNvSpPr/>
          <p:nvPr/>
        </p:nvSpPr>
        <p:spPr>
          <a:xfrm>
            <a:off x="3323064" y="18186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7" name="Google Shape;1407;p53"/>
          <p:cNvSpPr/>
          <p:nvPr/>
        </p:nvSpPr>
        <p:spPr>
          <a:xfrm>
            <a:off x="4666389" y="18186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8" name="Google Shape;1408;p53"/>
          <p:cNvSpPr/>
          <p:nvPr/>
        </p:nvSpPr>
        <p:spPr>
          <a:xfrm>
            <a:off x="3323064" y="30955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9" name="Google Shape;1409;p53"/>
          <p:cNvSpPr/>
          <p:nvPr/>
        </p:nvSpPr>
        <p:spPr>
          <a:xfrm>
            <a:off x="4666389" y="30955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2" name="Google Shape;1412;p53"/>
          <p:cNvSpPr txBox="1"/>
          <p:nvPr/>
        </p:nvSpPr>
        <p:spPr>
          <a:xfrm>
            <a:off x="1017875" y="30048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illing in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3" name="Google Shape;1413;p53"/>
          <p:cNvSpPr txBox="1"/>
          <p:nvPr/>
        </p:nvSpPr>
        <p:spPr>
          <a:xfrm>
            <a:off x="1017875" y="34056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 exists some gaps, fill it with other data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6" name="Google Shape;1416;p53"/>
          <p:cNvSpPr txBox="1"/>
          <p:nvPr/>
        </p:nvSpPr>
        <p:spPr>
          <a:xfrm>
            <a:off x="5529200" y="1737950"/>
            <a:ext cx="22684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emove unwanted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7" name="Google Shape;1417;p53"/>
          <p:cNvSpPr txBox="1"/>
          <p:nvPr/>
        </p:nvSpPr>
        <p:spPr>
          <a:xfrm>
            <a:off x="5529199" y="2138700"/>
            <a:ext cx="2761652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ilter the observations that have no bearing for the analysis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8" name="Google Shape;1418;p53"/>
          <p:cNvSpPr txBox="1"/>
          <p:nvPr/>
        </p:nvSpPr>
        <p:spPr>
          <a:xfrm>
            <a:off x="5529200" y="3004888"/>
            <a:ext cx="2491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ringing structure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9" name="Google Shape;1419;p53"/>
          <p:cNvSpPr txBox="1"/>
          <p:nvPr/>
        </p:nvSpPr>
        <p:spPr>
          <a:xfrm>
            <a:off x="5529200" y="34056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ixing typos and layout issues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22" name="Google Shape;1422;p53"/>
          <p:cNvSpPr/>
          <p:nvPr/>
        </p:nvSpPr>
        <p:spPr>
          <a:xfrm rot="10800000">
            <a:off x="4852058" y="2619123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3"/>
          <p:cNvSpPr/>
          <p:nvPr/>
        </p:nvSpPr>
        <p:spPr>
          <a:xfrm rot="-5400000">
            <a:off x="4180405" y="3293378"/>
            <a:ext cx="262861" cy="31010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2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6311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data </a:t>
            </a:r>
            <a:br>
              <a:rPr lang="it-IT" dirty="0">
                <a:solidFill>
                  <a:schemeClr val="lt2"/>
                </a:solidFill>
              </a:rPr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Extraction of the information from data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5;p34">
            <a:extLst>
              <a:ext uri="{FF2B5EF4-FFF2-40B4-BE49-F238E27FC236}">
                <a16:creationId xmlns:a16="http://schemas.microsoft.com/office/drawing/2014/main" id="{BF6672FF-79FA-68EE-7006-113EF66848B8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42800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5"/>
          <p:cNvSpPr txBox="1">
            <a:spLocks noGrp="1"/>
          </p:cNvSpPr>
          <p:nvPr>
            <p:ph type="title"/>
          </p:nvPr>
        </p:nvSpPr>
        <p:spPr>
          <a:xfrm>
            <a:off x="2756845" y="2501319"/>
            <a:ext cx="167037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DIAGNOSTIC</a:t>
            </a:r>
            <a:endParaRPr dirty="0"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1"/>
          </p:nvPr>
        </p:nvSpPr>
        <p:spPr>
          <a:xfrm>
            <a:off x="2756845" y="3148132"/>
            <a:ext cx="1670371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why something has happened</a:t>
            </a:r>
            <a:endParaRPr dirty="0"/>
          </a:p>
        </p:txBody>
      </p:sp>
      <p:cxnSp>
        <p:nvCxnSpPr>
          <p:cNvPr id="986" name="Google Shape;986;p45"/>
          <p:cNvCxnSpPr>
            <a:cxnSpLocks/>
          </p:cNvCxnSpPr>
          <p:nvPr/>
        </p:nvCxnSpPr>
        <p:spPr>
          <a:xfrm>
            <a:off x="2778895" y="3128744"/>
            <a:ext cx="16373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ANALYSIS</a:t>
            </a:r>
            <a:endParaRPr/>
          </a:p>
        </p:txBody>
      </p:sp>
      <p:sp>
        <p:nvSpPr>
          <p:cNvPr id="988" name="Google Shape;988;p45"/>
          <p:cNvSpPr txBox="1">
            <a:spLocks noGrp="1"/>
          </p:cNvSpPr>
          <p:nvPr>
            <p:ph type="title" idx="2"/>
          </p:nvPr>
        </p:nvSpPr>
        <p:spPr>
          <a:xfrm>
            <a:off x="841881" y="2501319"/>
            <a:ext cx="167037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</a:t>
            </a:r>
            <a:endParaRPr dirty="0"/>
          </a:p>
        </p:txBody>
      </p:sp>
      <p:sp>
        <p:nvSpPr>
          <p:cNvPr id="989" name="Google Shape;989;p45"/>
          <p:cNvSpPr txBox="1">
            <a:spLocks noGrp="1"/>
          </p:cNvSpPr>
          <p:nvPr>
            <p:ph type="subTitle" idx="3"/>
          </p:nvPr>
        </p:nvSpPr>
        <p:spPr>
          <a:xfrm>
            <a:off x="841881" y="3148132"/>
            <a:ext cx="1670371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Identifies what has already happened</a:t>
            </a:r>
            <a:endParaRPr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4"/>
          </p:nvPr>
        </p:nvSpPr>
        <p:spPr>
          <a:xfrm>
            <a:off x="4704834" y="2501320"/>
            <a:ext cx="167037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</a:t>
            </a:r>
            <a:endParaRPr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5"/>
          </p:nvPr>
        </p:nvSpPr>
        <p:spPr>
          <a:xfrm>
            <a:off x="4704846" y="3148132"/>
            <a:ext cx="1670371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Identifies future trends based on historical data</a:t>
            </a:r>
            <a:endParaRPr dirty="0"/>
          </a:p>
        </p:txBody>
      </p:sp>
      <p:cxnSp>
        <p:nvCxnSpPr>
          <p:cNvPr id="992" name="Google Shape;992;p45"/>
          <p:cNvCxnSpPr>
            <a:cxnSpLocks/>
          </p:cNvCxnSpPr>
          <p:nvPr/>
        </p:nvCxnSpPr>
        <p:spPr>
          <a:xfrm>
            <a:off x="863931" y="3128744"/>
            <a:ext cx="16373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45"/>
          <p:cNvCxnSpPr>
            <a:cxnSpLocks/>
          </p:cNvCxnSpPr>
          <p:nvPr/>
        </p:nvCxnSpPr>
        <p:spPr>
          <a:xfrm>
            <a:off x="4726884" y="3128745"/>
            <a:ext cx="16373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45"/>
          <p:cNvSpPr/>
          <p:nvPr/>
        </p:nvSpPr>
        <p:spPr>
          <a:xfrm>
            <a:off x="5155193" y="1643769"/>
            <a:ext cx="783134" cy="78304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1254685" y="1643769"/>
            <a:ext cx="783134" cy="78304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204939" y="1643769"/>
            <a:ext cx="783134" cy="78304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45"/>
          <p:cNvGrpSpPr/>
          <p:nvPr/>
        </p:nvGrpSpPr>
        <p:grpSpPr>
          <a:xfrm>
            <a:off x="3406790" y="1845600"/>
            <a:ext cx="379432" cy="379380"/>
            <a:chOff x="718806" y="3567702"/>
            <a:chExt cx="437728" cy="437708"/>
          </a:xfrm>
        </p:grpSpPr>
        <p:sp>
          <p:nvSpPr>
            <p:cNvPr id="1009" name="Google Shape;1009;p45"/>
            <p:cNvSpPr/>
            <p:nvPr/>
          </p:nvSpPr>
          <p:spPr>
            <a:xfrm>
              <a:off x="718806" y="3567702"/>
              <a:ext cx="437728" cy="437708"/>
            </a:xfrm>
            <a:custGeom>
              <a:avLst/>
              <a:gdLst/>
              <a:ahLst/>
              <a:cxnLst/>
              <a:rect l="l" t="t" r="r" b="b"/>
              <a:pathLst>
                <a:path w="21659" h="21658" extrusionOk="0">
                  <a:moveTo>
                    <a:pt x="2741" y="1929"/>
                  </a:moveTo>
                  <a:cubicBezTo>
                    <a:pt x="3106" y="1929"/>
                    <a:pt x="3390" y="2213"/>
                    <a:pt x="3390" y="2558"/>
                  </a:cubicBezTo>
                  <a:cubicBezTo>
                    <a:pt x="3390" y="2903"/>
                    <a:pt x="3106" y="3187"/>
                    <a:pt x="2741" y="3187"/>
                  </a:cubicBezTo>
                  <a:cubicBezTo>
                    <a:pt x="2396" y="3187"/>
                    <a:pt x="2112" y="2903"/>
                    <a:pt x="2112" y="2558"/>
                  </a:cubicBezTo>
                  <a:cubicBezTo>
                    <a:pt x="2112" y="2213"/>
                    <a:pt x="2396" y="1929"/>
                    <a:pt x="2741" y="1929"/>
                  </a:cubicBezTo>
                  <a:close/>
                  <a:moveTo>
                    <a:pt x="5278" y="1929"/>
                  </a:moveTo>
                  <a:cubicBezTo>
                    <a:pt x="5643" y="1929"/>
                    <a:pt x="5927" y="2213"/>
                    <a:pt x="5927" y="2558"/>
                  </a:cubicBezTo>
                  <a:cubicBezTo>
                    <a:pt x="5927" y="2903"/>
                    <a:pt x="5643" y="3187"/>
                    <a:pt x="5278" y="3187"/>
                  </a:cubicBezTo>
                  <a:cubicBezTo>
                    <a:pt x="4933" y="3187"/>
                    <a:pt x="4649" y="2903"/>
                    <a:pt x="4649" y="2558"/>
                  </a:cubicBezTo>
                  <a:cubicBezTo>
                    <a:pt x="4649" y="2213"/>
                    <a:pt x="4933" y="1929"/>
                    <a:pt x="5278" y="1929"/>
                  </a:cubicBezTo>
                  <a:close/>
                  <a:moveTo>
                    <a:pt x="7815" y="1929"/>
                  </a:moveTo>
                  <a:cubicBezTo>
                    <a:pt x="8181" y="1929"/>
                    <a:pt x="8465" y="2213"/>
                    <a:pt x="8465" y="2558"/>
                  </a:cubicBezTo>
                  <a:cubicBezTo>
                    <a:pt x="8465" y="2903"/>
                    <a:pt x="8181" y="3187"/>
                    <a:pt x="7815" y="3187"/>
                  </a:cubicBezTo>
                  <a:cubicBezTo>
                    <a:pt x="7470" y="3187"/>
                    <a:pt x="7186" y="2903"/>
                    <a:pt x="7186" y="2558"/>
                  </a:cubicBezTo>
                  <a:cubicBezTo>
                    <a:pt x="7186" y="2213"/>
                    <a:pt x="7470" y="1929"/>
                    <a:pt x="7815" y="1929"/>
                  </a:cubicBezTo>
                  <a:close/>
                  <a:moveTo>
                    <a:pt x="650" y="0"/>
                  </a:moveTo>
                  <a:cubicBezTo>
                    <a:pt x="285" y="0"/>
                    <a:pt x="1" y="305"/>
                    <a:pt x="1" y="650"/>
                  </a:cubicBezTo>
                  <a:lnTo>
                    <a:pt x="1" y="5115"/>
                  </a:lnTo>
                  <a:lnTo>
                    <a:pt x="8668" y="5115"/>
                  </a:lnTo>
                  <a:cubicBezTo>
                    <a:pt x="9094" y="5115"/>
                    <a:pt x="9520" y="4973"/>
                    <a:pt x="9845" y="4709"/>
                  </a:cubicBezTo>
                  <a:lnTo>
                    <a:pt x="10677" y="4060"/>
                  </a:lnTo>
                  <a:cubicBezTo>
                    <a:pt x="11164" y="3654"/>
                    <a:pt x="11814" y="3431"/>
                    <a:pt x="12443" y="3431"/>
                  </a:cubicBezTo>
                  <a:lnTo>
                    <a:pt x="21658" y="3431"/>
                  </a:lnTo>
                  <a:lnTo>
                    <a:pt x="21658" y="650"/>
                  </a:lnTo>
                  <a:cubicBezTo>
                    <a:pt x="21658" y="305"/>
                    <a:pt x="21354" y="0"/>
                    <a:pt x="21009" y="0"/>
                  </a:cubicBezTo>
                  <a:close/>
                  <a:moveTo>
                    <a:pt x="8444" y="8465"/>
                  </a:moveTo>
                  <a:cubicBezTo>
                    <a:pt x="8789" y="8465"/>
                    <a:pt x="9074" y="8749"/>
                    <a:pt x="9074" y="9094"/>
                  </a:cubicBezTo>
                  <a:cubicBezTo>
                    <a:pt x="9074" y="9459"/>
                    <a:pt x="8789" y="9743"/>
                    <a:pt x="8444" y="9743"/>
                  </a:cubicBezTo>
                  <a:lnTo>
                    <a:pt x="2741" y="9743"/>
                  </a:lnTo>
                  <a:cubicBezTo>
                    <a:pt x="2396" y="9743"/>
                    <a:pt x="2112" y="9459"/>
                    <a:pt x="2112" y="9094"/>
                  </a:cubicBezTo>
                  <a:cubicBezTo>
                    <a:pt x="2112" y="8749"/>
                    <a:pt x="2396" y="8465"/>
                    <a:pt x="2741" y="8465"/>
                  </a:cubicBezTo>
                  <a:close/>
                  <a:moveTo>
                    <a:pt x="5704" y="11002"/>
                  </a:moveTo>
                  <a:cubicBezTo>
                    <a:pt x="6070" y="11002"/>
                    <a:pt x="6354" y="11286"/>
                    <a:pt x="6354" y="11631"/>
                  </a:cubicBezTo>
                  <a:cubicBezTo>
                    <a:pt x="6354" y="11996"/>
                    <a:pt x="6070" y="12280"/>
                    <a:pt x="5704" y="12280"/>
                  </a:cubicBezTo>
                  <a:lnTo>
                    <a:pt x="2741" y="12280"/>
                  </a:lnTo>
                  <a:cubicBezTo>
                    <a:pt x="2396" y="12280"/>
                    <a:pt x="2112" y="11996"/>
                    <a:pt x="2112" y="11631"/>
                  </a:cubicBezTo>
                  <a:cubicBezTo>
                    <a:pt x="2112" y="11286"/>
                    <a:pt x="2396" y="11002"/>
                    <a:pt x="2741" y="11002"/>
                  </a:cubicBezTo>
                  <a:close/>
                  <a:moveTo>
                    <a:pt x="5704" y="13539"/>
                  </a:moveTo>
                  <a:cubicBezTo>
                    <a:pt x="6070" y="13539"/>
                    <a:pt x="6354" y="13823"/>
                    <a:pt x="6354" y="14168"/>
                  </a:cubicBezTo>
                  <a:cubicBezTo>
                    <a:pt x="6354" y="14534"/>
                    <a:pt x="6070" y="14818"/>
                    <a:pt x="5704" y="14818"/>
                  </a:cubicBezTo>
                  <a:lnTo>
                    <a:pt x="2741" y="14818"/>
                  </a:lnTo>
                  <a:cubicBezTo>
                    <a:pt x="2396" y="14818"/>
                    <a:pt x="2112" y="14534"/>
                    <a:pt x="2112" y="14168"/>
                  </a:cubicBezTo>
                  <a:cubicBezTo>
                    <a:pt x="2112" y="13823"/>
                    <a:pt x="2396" y="13539"/>
                    <a:pt x="2741" y="13539"/>
                  </a:cubicBezTo>
                  <a:close/>
                  <a:moveTo>
                    <a:pt x="13235" y="7653"/>
                  </a:moveTo>
                  <a:cubicBezTo>
                    <a:pt x="13448" y="7653"/>
                    <a:pt x="13661" y="7754"/>
                    <a:pt x="13783" y="7957"/>
                  </a:cubicBezTo>
                  <a:lnTo>
                    <a:pt x="20298" y="19243"/>
                  </a:lnTo>
                  <a:cubicBezTo>
                    <a:pt x="20542" y="19669"/>
                    <a:pt x="20237" y="20197"/>
                    <a:pt x="19750" y="20197"/>
                  </a:cubicBezTo>
                  <a:lnTo>
                    <a:pt x="6739" y="20197"/>
                  </a:lnTo>
                  <a:cubicBezTo>
                    <a:pt x="6232" y="20197"/>
                    <a:pt x="5927" y="19669"/>
                    <a:pt x="6171" y="19243"/>
                  </a:cubicBezTo>
                  <a:lnTo>
                    <a:pt x="12687" y="7957"/>
                  </a:lnTo>
                  <a:cubicBezTo>
                    <a:pt x="12808" y="7754"/>
                    <a:pt x="13022" y="7653"/>
                    <a:pt x="13235" y="7653"/>
                  </a:cubicBezTo>
                  <a:close/>
                  <a:moveTo>
                    <a:pt x="12443" y="4689"/>
                  </a:moveTo>
                  <a:cubicBezTo>
                    <a:pt x="12098" y="4689"/>
                    <a:pt x="11733" y="4811"/>
                    <a:pt x="11469" y="5034"/>
                  </a:cubicBezTo>
                  <a:lnTo>
                    <a:pt x="10637" y="5704"/>
                  </a:lnTo>
                  <a:cubicBezTo>
                    <a:pt x="10088" y="6151"/>
                    <a:pt x="9378" y="6394"/>
                    <a:pt x="8668" y="6394"/>
                  </a:cubicBezTo>
                  <a:lnTo>
                    <a:pt x="1" y="6394"/>
                  </a:lnTo>
                  <a:lnTo>
                    <a:pt x="1" y="21029"/>
                  </a:lnTo>
                  <a:cubicBezTo>
                    <a:pt x="1" y="21374"/>
                    <a:pt x="285" y="21658"/>
                    <a:pt x="650" y="21658"/>
                  </a:cubicBezTo>
                  <a:lnTo>
                    <a:pt x="21009" y="21658"/>
                  </a:lnTo>
                  <a:cubicBezTo>
                    <a:pt x="21354" y="21658"/>
                    <a:pt x="21658" y="21374"/>
                    <a:pt x="21658" y="21029"/>
                  </a:cubicBezTo>
                  <a:lnTo>
                    <a:pt x="21658" y="46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877151" y="3760909"/>
              <a:ext cx="218672" cy="189125"/>
            </a:xfrm>
            <a:custGeom>
              <a:avLst/>
              <a:gdLst/>
              <a:ahLst/>
              <a:cxnLst/>
              <a:rect l="l" t="t" r="r" b="b"/>
              <a:pathLst>
                <a:path w="10820" h="9358" extrusionOk="0">
                  <a:moveTo>
                    <a:pt x="5400" y="2619"/>
                  </a:moveTo>
                  <a:cubicBezTo>
                    <a:pt x="5745" y="2619"/>
                    <a:pt x="6029" y="2903"/>
                    <a:pt x="6029" y="3248"/>
                  </a:cubicBezTo>
                  <a:lnTo>
                    <a:pt x="6029" y="5420"/>
                  </a:lnTo>
                  <a:cubicBezTo>
                    <a:pt x="6029" y="5765"/>
                    <a:pt x="5745" y="6049"/>
                    <a:pt x="5400" y="6049"/>
                  </a:cubicBezTo>
                  <a:cubicBezTo>
                    <a:pt x="5055" y="6049"/>
                    <a:pt x="4770" y="5765"/>
                    <a:pt x="4770" y="5420"/>
                  </a:cubicBezTo>
                  <a:lnTo>
                    <a:pt x="4770" y="3248"/>
                  </a:lnTo>
                  <a:cubicBezTo>
                    <a:pt x="4770" y="2903"/>
                    <a:pt x="5055" y="2619"/>
                    <a:pt x="5400" y="2619"/>
                  </a:cubicBezTo>
                  <a:close/>
                  <a:moveTo>
                    <a:pt x="5400" y="6902"/>
                  </a:moveTo>
                  <a:cubicBezTo>
                    <a:pt x="5745" y="6902"/>
                    <a:pt x="6029" y="7186"/>
                    <a:pt x="6029" y="7531"/>
                  </a:cubicBezTo>
                  <a:cubicBezTo>
                    <a:pt x="6029" y="7896"/>
                    <a:pt x="5745" y="8181"/>
                    <a:pt x="5400" y="8181"/>
                  </a:cubicBezTo>
                  <a:cubicBezTo>
                    <a:pt x="5055" y="8181"/>
                    <a:pt x="4770" y="7896"/>
                    <a:pt x="4770" y="7531"/>
                  </a:cubicBezTo>
                  <a:cubicBezTo>
                    <a:pt x="4770" y="7186"/>
                    <a:pt x="5055" y="6902"/>
                    <a:pt x="5400" y="6902"/>
                  </a:cubicBezTo>
                  <a:close/>
                  <a:moveTo>
                    <a:pt x="5400" y="1"/>
                  </a:moveTo>
                  <a:lnTo>
                    <a:pt x="0" y="9358"/>
                  </a:lnTo>
                  <a:lnTo>
                    <a:pt x="10819" y="9358"/>
                  </a:lnTo>
                  <a:lnTo>
                    <a:pt x="5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1456536" y="1876886"/>
            <a:ext cx="379432" cy="316810"/>
            <a:chOff x="4946475" y="1807067"/>
            <a:chExt cx="437728" cy="365518"/>
          </a:xfrm>
        </p:grpSpPr>
        <p:sp>
          <p:nvSpPr>
            <p:cNvPr id="1017" name="Google Shape;1017;p45"/>
            <p:cNvSpPr/>
            <p:nvPr/>
          </p:nvSpPr>
          <p:spPr>
            <a:xfrm>
              <a:off x="4946475" y="1851368"/>
              <a:ext cx="437728" cy="321218"/>
            </a:xfrm>
            <a:custGeom>
              <a:avLst/>
              <a:gdLst/>
              <a:ahLst/>
              <a:cxnLst/>
              <a:rect l="l" t="t" r="r" b="b"/>
              <a:pathLst>
                <a:path w="21659" h="15894" extrusionOk="0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178264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241844" y="1883764"/>
              <a:ext cx="26677" cy="25869"/>
            </a:xfrm>
            <a:custGeom>
              <a:avLst/>
              <a:gdLst/>
              <a:ahLst/>
              <a:cxnLst/>
              <a:rect l="l" t="t" r="r" b="b"/>
              <a:pathLst>
                <a:path w="1320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997768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45;p34">
            <a:extLst>
              <a:ext uri="{FF2B5EF4-FFF2-40B4-BE49-F238E27FC236}">
                <a16:creationId xmlns:a16="http://schemas.microsoft.com/office/drawing/2014/main" id="{12762881-DF7A-775E-F4D1-28A936B9FAE9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62" name="Google Shape;990;p45">
            <a:extLst>
              <a:ext uri="{FF2B5EF4-FFF2-40B4-BE49-F238E27FC236}">
                <a16:creationId xmlns:a16="http://schemas.microsoft.com/office/drawing/2014/main" id="{1E852A26-0D03-5608-0AE2-694692B49B49}"/>
              </a:ext>
            </a:extLst>
          </p:cNvPr>
          <p:cNvSpPr txBox="1">
            <a:spLocks/>
          </p:cNvSpPr>
          <p:nvPr/>
        </p:nvSpPr>
        <p:spPr>
          <a:xfrm>
            <a:off x="6641836" y="2501320"/>
            <a:ext cx="1670371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dirty="0" err="1"/>
              <a:t>PREscripTIVE</a:t>
            </a:r>
            <a:endParaRPr lang="it-IT" dirty="0"/>
          </a:p>
        </p:txBody>
      </p:sp>
      <p:sp>
        <p:nvSpPr>
          <p:cNvPr id="63" name="Google Shape;991;p45">
            <a:extLst>
              <a:ext uri="{FF2B5EF4-FFF2-40B4-BE49-F238E27FC236}">
                <a16:creationId xmlns:a16="http://schemas.microsoft.com/office/drawing/2014/main" id="{5307C1FA-A715-5921-84E0-43FAA98105B4}"/>
              </a:ext>
            </a:extLst>
          </p:cNvPr>
          <p:cNvSpPr txBox="1">
            <a:spLocks/>
          </p:cNvSpPr>
          <p:nvPr/>
        </p:nvSpPr>
        <p:spPr>
          <a:xfrm>
            <a:off x="6641848" y="3148132"/>
            <a:ext cx="1670371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dirty="0"/>
              <a:t>Make some </a:t>
            </a:r>
            <a:r>
              <a:rPr lang="en-US" dirty="0" err="1"/>
              <a:t>raccomandation</a:t>
            </a:r>
            <a:r>
              <a:rPr lang="en-US" dirty="0"/>
              <a:t> for the future</a:t>
            </a:r>
          </a:p>
        </p:txBody>
      </p:sp>
      <p:cxnSp>
        <p:nvCxnSpPr>
          <p:cNvPr id="64" name="Google Shape;993;p45">
            <a:extLst>
              <a:ext uri="{FF2B5EF4-FFF2-40B4-BE49-F238E27FC236}">
                <a16:creationId xmlns:a16="http://schemas.microsoft.com/office/drawing/2014/main" id="{376E5E8D-8B57-A2B3-3495-98FA05594077}"/>
              </a:ext>
            </a:extLst>
          </p:cNvPr>
          <p:cNvCxnSpPr>
            <a:cxnSpLocks/>
          </p:cNvCxnSpPr>
          <p:nvPr/>
        </p:nvCxnSpPr>
        <p:spPr>
          <a:xfrm>
            <a:off x="6663886" y="3128745"/>
            <a:ext cx="16373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998;p45">
            <a:extLst>
              <a:ext uri="{FF2B5EF4-FFF2-40B4-BE49-F238E27FC236}">
                <a16:creationId xmlns:a16="http://schemas.microsoft.com/office/drawing/2014/main" id="{D6DB04F1-C688-2F31-3A7C-EBEF174E7B0E}"/>
              </a:ext>
            </a:extLst>
          </p:cNvPr>
          <p:cNvSpPr/>
          <p:nvPr/>
        </p:nvSpPr>
        <p:spPr>
          <a:xfrm>
            <a:off x="7105447" y="1647257"/>
            <a:ext cx="783134" cy="78304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Elemento grafico 6" descr="Lente di ingrandimento con riempimento a tinta unita">
            <a:extLst>
              <a:ext uri="{FF2B5EF4-FFF2-40B4-BE49-F238E27FC236}">
                <a16:creationId xmlns:a16="http://schemas.microsoft.com/office/drawing/2014/main" id="{EC344890-3F00-F18E-F4FE-6D0239215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0576" y="1758306"/>
            <a:ext cx="592368" cy="592368"/>
          </a:xfrm>
          <a:prstGeom prst="rect">
            <a:avLst/>
          </a:prstGeom>
        </p:spPr>
      </p:pic>
      <p:pic>
        <p:nvPicPr>
          <p:cNvPr id="9" name="Elemento grafico 8" descr="Grafico a barre con riempimento a tinta unita">
            <a:extLst>
              <a:ext uri="{FF2B5EF4-FFF2-40B4-BE49-F238E27FC236}">
                <a16:creationId xmlns:a16="http://schemas.microsoft.com/office/drawing/2014/main" id="{1BE5F48F-E2FA-F643-FFBF-DB5DC0B7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2139" y="1888156"/>
            <a:ext cx="220406" cy="220406"/>
          </a:xfrm>
          <a:prstGeom prst="rect">
            <a:avLst/>
          </a:prstGeom>
        </p:spPr>
      </p:pic>
      <p:grpSp>
        <p:nvGrpSpPr>
          <p:cNvPr id="81" name="Google Shape;10296;p89">
            <a:extLst>
              <a:ext uri="{FF2B5EF4-FFF2-40B4-BE49-F238E27FC236}">
                <a16:creationId xmlns:a16="http://schemas.microsoft.com/office/drawing/2014/main" id="{EDDE92FC-D4A9-BC23-C0F0-DC05DBC184D8}"/>
              </a:ext>
            </a:extLst>
          </p:cNvPr>
          <p:cNvGrpSpPr/>
          <p:nvPr/>
        </p:nvGrpSpPr>
        <p:grpSpPr>
          <a:xfrm>
            <a:off x="7293364" y="1826108"/>
            <a:ext cx="426462" cy="418363"/>
            <a:chOff x="-1183550" y="3586525"/>
            <a:chExt cx="296175" cy="290550"/>
          </a:xfrm>
          <a:solidFill>
            <a:schemeClr val="bg1"/>
          </a:solidFill>
        </p:grpSpPr>
        <p:sp>
          <p:nvSpPr>
            <p:cNvPr id="82" name="Google Shape;10297;p89">
              <a:extLst>
                <a:ext uri="{FF2B5EF4-FFF2-40B4-BE49-F238E27FC236}">
                  <a16:creationId xmlns:a16="http://schemas.microsoft.com/office/drawing/2014/main" id="{187E38E1-13B8-B54E-FF94-63DF7C4063CE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298;p89">
              <a:extLst>
                <a:ext uri="{FF2B5EF4-FFF2-40B4-BE49-F238E27FC236}">
                  <a16:creationId xmlns:a16="http://schemas.microsoft.com/office/drawing/2014/main" id="{142DA7F3-5E91-2154-4D78-F5095A3C6B56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299;p89">
              <a:extLst>
                <a:ext uri="{FF2B5EF4-FFF2-40B4-BE49-F238E27FC236}">
                  <a16:creationId xmlns:a16="http://schemas.microsoft.com/office/drawing/2014/main" id="{71D94291-CEE6-1D36-809F-4B9B3A5AEAFC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300;p89">
              <a:extLst>
                <a:ext uri="{FF2B5EF4-FFF2-40B4-BE49-F238E27FC236}">
                  <a16:creationId xmlns:a16="http://schemas.microsoft.com/office/drawing/2014/main" id="{BDA3CAFB-23BD-B346-F5B3-BE5AE31DA7F0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01;p89">
              <a:extLst>
                <a:ext uri="{FF2B5EF4-FFF2-40B4-BE49-F238E27FC236}">
                  <a16:creationId xmlns:a16="http://schemas.microsoft.com/office/drawing/2014/main" id="{DD4A0425-2BF6-9699-69D0-D4CF57F9D8EE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02;p89">
              <a:extLst>
                <a:ext uri="{FF2B5EF4-FFF2-40B4-BE49-F238E27FC236}">
                  <a16:creationId xmlns:a16="http://schemas.microsoft.com/office/drawing/2014/main" id="{D8A14DA1-024B-77F8-B244-6EAA74FAC966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03;p89">
              <a:extLst>
                <a:ext uri="{FF2B5EF4-FFF2-40B4-BE49-F238E27FC236}">
                  <a16:creationId xmlns:a16="http://schemas.microsoft.com/office/drawing/2014/main" id="{44F2B993-B387-D042-C18A-2FA0F27E6695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304;p89">
              <a:extLst>
                <a:ext uri="{FF2B5EF4-FFF2-40B4-BE49-F238E27FC236}">
                  <a16:creationId xmlns:a16="http://schemas.microsoft.com/office/drawing/2014/main" id="{E8254AC2-D57E-0506-BDC0-3002EBA4678E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305;p89">
              <a:extLst>
                <a:ext uri="{FF2B5EF4-FFF2-40B4-BE49-F238E27FC236}">
                  <a16:creationId xmlns:a16="http://schemas.microsoft.com/office/drawing/2014/main" id="{A0BB66BB-CD53-10CE-86FD-65E59D9BB051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</a:t>
            </a:r>
            <a:r>
              <a:rPr lang="en" dirty="0"/>
              <a:t>ome numbers</a:t>
            </a:r>
            <a:endParaRPr dirty="0"/>
          </a:p>
        </p:txBody>
      </p:sp>
      <p:sp>
        <p:nvSpPr>
          <p:cNvPr id="1570" name="Google Shape;1570;p56"/>
          <p:cNvSpPr/>
          <p:nvPr/>
        </p:nvSpPr>
        <p:spPr>
          <a:xfrm>
            <a:off x="1537657" y="1618140"/>
            <a:ext cx="1462725" cy="146250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98</a:t>
            </a:r>
            <a:endParaRPr sz="6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1" name="Google Shape;1571;p56"/>
          <p:cNvSpPr/>
          <p:nvPr/>
        </p:nvSpPr>
        <p:spPr>
          <a:xfrm>
            <a:off x="3980914" y="2343404"/>
            <a:ext cx="1182148" cy="11819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25</a:t>
            </a:r>
            <a:endParaRPr sz="4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2" name="Google Shape;1572;p56"/>
          <p:cNvSpPr/>
          <p:nvPr/>
        </p:nvSpPr>
        <p:spPr>
          <a:xfrm>
            <a:off x="6075900" y="1482747"/>
            <a:ext cx="1598152" cy="159790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573" name="Google Shape;1573;p56"/>
          <p:cNvSpPr txBox="1"/>
          <p:nvPr/>
        </p:nvSpPr>
        <p:spPr>
          <a:xfrm>
            <a:off x="1281863" y="3367535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universities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4" name="Google Shape;1574;p56"/>
          <p:cNvSpPr txBox="1"/>
          <p:nvPr/>
        </p:nvSpPr>
        <p:spPr>
          <a:xfrm>
            <a:off x="1281863" y="356612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now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active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Italy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75" name="Google Shape;1575;p56"/>
          <p:cNvSpPr txBox="1"/>
          <p:nvPr/>
        </p:nvSpPr>
        <p:spPr>
          <a:xfrm>
            <a:off x="5887813" y="3367535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universities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6" name="Google Shape;1576;p56"/>
          <p:cNvSpPr txBox="1"/>
          <p:nvPr/>
        </p:nvSpPr>
        <p:spPr>
          <a:xfrm>
            <a:off x="5702400" y="3745160"/>
            <a:ext cx="2345126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have a catchment area of more than 20,000 students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77" name="Google Shape;1577;p56"/>
          <p:cNvSpPr txBox="1"/>
          <p:nvPr/>
        </p:nvSpPr>
        <p:spPr>
          <a:xfrm>
            <a:off x="3584838" y="1563205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universities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8" name="Google Shape;1578;p56"/>
          <p:cNvSpPr txBox="1"/>
          <p:nvPr/>
        </p:nvSpPr>
        <p:spPr>
          <a:xfrm>
            <a:off x="3584838" y="1851620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 southern Italy only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80" name="Google Shape;1580;p5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3" name="Google Shape;1583;p56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4" name="Google Shape;1584;p5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85" name="Google Shape;1585;p5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86" name="Google Shape;1586;p5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56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6"/>
          <p:cNvSpPr/>
          <p:nvPr/>
        </p:nvSpPr>
        <p:spPr>
          <a:xfrm>
            <a:off x="6589850" y="6739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6"/>
          <p:cNvSpPr/>
          <p:nvPr/>
        </p:nvSpPr>
        <p:spPr>
          <a:xfrm>
            <a:off x="714300" y="37854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56"/>
          <p:cNvSpPr/>
          <p:nvPr/>
        </p:nvSpPr>
        <p:spPr>
          <a:xfrm>
            <a:off x="706039" y="20651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56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600" name="Google Shape;1600;p5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56"/>
          <p:cNvSpPr/>
          <p:nvPr/>
        </p:nvSpPr>
        <p:spPr>
          <a:xfrm rot="7198898">
            <a:off x="710687" y="25151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56"/>
          <p:cNvSpPr/>
          <p:nvPr/>
        </p:nvSpPr>
        <p:spPr>
          <a:xfrm rot="7201932">
            <a:off x="8065691" y="15286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56"/>
          <p:cNvSpPr/>
          <p:nvPr/>
        </p:nvSpPr>
        <p:spPr>
          <a:xfrm>
            <a:off x="7095263" y="10077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6"/>
          <p:cNvSpPr/>
          <p:nvPr/>
        </p:nvSpPr>
        <p:spPr>
          <a:xfrm rot="-1685758">
            <a:off x="800494" y="3461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6"/>
          <p:cNvSpPr/>
          <p:nvPr/>
        </p:nvSpPr>
        <p:spPr>
          <a:xfrm>
            <a:off x="7862136" y="12691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6"/>
          <p:cNvSpPr/>
          <p:nvPr/>
        </p:nvSpPr>
        <p:spPr>
          <a:xfrm>
            <a:off x="5935651" y="978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45;p34">
            <a:extLst>
              <a:ext uri="{FF2B5EF4-FFF2-40B4-BE49-F238E27FC236}">
                <a16:creationId xmlns:a16="http://schemas.microsoft.com/office/drawing/2014/main" id="{AE2A6643-68BD-F552-8E96-761D9033AA3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3D2412F-FDDB-584F-F0E6-60B0C63C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37" y="1289829"/>
            <a:ext cx="2736537" cy="2851841"/>
          </a:xfrm>
          <a:prstGeom prst="rect">
            <a:avLst/>
          </a:prstGeom>
        </p:spPr>
      </p:pic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</a:t>
            </a:r>
            <a:r>
              <a:rPr lang="en" dirty="0"/>
              <a:t>egion per universities</a:t>
            </a:r>
            <a:endParaRPr dirty="0"/>
          </a:p>
        </p:txBody>
      </p:sp>
      <p:sp>
        <p:nvSpPr>
          <p:cNvPr id="1155" name="Google Shape;1155;p48"/>
          <p:cNvSpPr txBox="1"/>
          <p:nvPr/>
        </p:nvSpPr>
        <p:spPr>
          <a:xfrm>
            <a:off x="706050" y="1621457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17.4%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706050" y="2044296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Lazio is the region with most universities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706050" y="3079945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9.2%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706050" y="3502783"/>
            <a:ext cx="211635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Campania 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ranks 4th for number of universities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9" name="Google Shape;1159;p48"/>
          <p:cNvSpPr txBox="1"/>
          <p:nvPr/>
        </p:nvSpPr>
        <p:spPr>
          <a:xfrm>
            <a:off x="7305000" y="1621457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15.6%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6455400" y="2044296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Lombardy is the second for universities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8"/>
          <p:cNvSpPr txBox="1"/>
          <p:nvPr/>
        </p:nvSpPr>
        <p:spPr>
          <a:xfrm>
            <a:off x="7305000" y="3079945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9.2%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2" name="Google Shape;1162;p48"/>
          <p:cNvSpPr txBox="1"/>
          <p:nvPr/>
        </p:nvSpPr>
        <p:spPr>
          <a:xfrm>
            <a:off x="6455400" y="3502783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Tuscany is the third, tie with Campania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65" name="Google Shape;1165;p48"/>
          <p:cNvCxnSpPr>
            <a:cxnSpLocks/>
            <a:stCxn id="1159" idx="1"/>
          </p:cNvCxnSpPr>
          <p:nvPr/>
        </p:nvCxnSpPr>
        <p:spPr>
          <a:xfrm rot="10800000" flipV="1">
            <a:off x="5256000" y="1799356"/>
            <a:ext cx="2049000" cy="876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6" name="Google Shape;1166;p48"/>
          <p:cNvCxnSpPr>
            <a:cxnSpLocks/>
            <a:stCxn id="1161" idx="1"/>
          </p:cNvCxnSpPr>
          <p:nvPr/>
        </p:nvCxnSpPr>
        <p:spPr>
          <a:xfrm rot="10800000" flipV="1">
            <a:off x="5184000" y="3257845"/>
            <a:ext cx="2121000" cy="3093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 rot="-1685758">
            <a:off x="8359482" y="1353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erchio parziale 1">
            <a:extLst>
              <a:ext uri="{FF2B5EF4-FFF2-40B4-BE49-F238E27FC236}">
                <a16:creationId xmlns:a16="http://schemas.microsoft.com/office/drawing/2014/main" id="{E2A8B3A4-389B-BCC9-D1A5-40AFB19F3F6B}"/>
              </a:ext>
            </a:extLst>
          </p:cNvPr>
          <p:cNvSpPr/>
          <p:nvPr/>
        </p:nvSpPr>
        <p:spPr>
          <a:xfrm>
            <a:off x="3174900" y="1478698"/>
            <a:ext cx="2488502" cy="2466902"/>
          </a:xfrm>
          <a:prstGeom prst="pie">
            <a:avLst>
              <a:gd name="adj1" fmla="val 5678449"/>
              <a:gd name="adj2" fmla="val 162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5;p34">
            <a:extLst>
              <a:ext uri="{FF2B5EF4-FFF2-40B4-BE49-F238E27FC236}">
                <a16:creationId xmlns:a16="http://schemas.microsoft.com/office/drawing/2014/main" id="{6E99A5CE-CBC5-8C9B-40B4-404D3FBDF8B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cxnSp>
        <p:nvCxnSpPr>
          <p:cNvPr id="52" name="Google Shape;1163;p48">
            <a:extLst>
              <a:ext uri="{FF2B5EF4-FFF2-40B4-BE49-F238E27FC236}">
                <a16:creationId xmlns:a16="http://schemas.microsoft.com/office/drawing/2014/main" id="{58255FE2-23DD-55E7-4D3D-B10930123790}"/>
              </a:ext>
            </a:extLst>
          </p:cNvPr>
          <p:cNvCxnSpPr>
            <a:cxnSpLocks/>
            <a:stCxn id="1157" idx="3"/>
          </p:cNvCxnSpPr>
          <p:nvPr/>
        </p:nvCxnSpPr>
        <p:spPr>
          <a:xfrm>
            <a:off x="1830750" y="3257845"/>
            <a:ext cx="2741250" cy="4175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3" name="Google Shape;1163;p48"/>
          <p:cNvCxnSpPr>
            <a:cxnSpLocks/>
          </p:cNvCxnSpPr>
          <p:nvPr/>
        </p:nvCxnSpPr>
        <p:spPr>
          <a:xfrm>
            <a:off x="1830750" y="1799357"/>
            <a:ext cx="2938163" cy="3085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5;p34">
            <a:extLst>
              <a:ext uri="{FF2B5EF4-FFF2-40B4-BE49-F238E27FC236}">
                <a16:creationId xmlns:a16="http://schemas.microsoft.com/office/drawing/2014/main" id="{6E99A5CE-CBC5-8C9B-40B4-404D3FBDF8B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47" name="Google Shape;1917;p62">
            <a:extLst>
              <a:ext uri="{FF2B5EF4-FFF2-40B4-BE49-F238E27FC236}">
                <a16:creationId xmlns:a16="http://schemas.microsoft.com/office/drawing/2014/main" id="{CDB4F5F9-6E1C-F496-5B34-3B9BB2AB3D41}"/>
              </a:ext>
            </a:extLst>
          </p:cNvPr>
          <p:cNvSpPr txBox="1"/>
          <p:nvPr/>
        </p:nvSpPr>
        <p:spPr>
          <a:xfrm>
            <a:off x="3154025" y="1017855"/>
            <a:ext cx="2835950" cy="2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…</a:t>
            </a:r>
            <a:r>
              <a:rPr lang="it-IT" sz="28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but</a:t>
            </a:r>
            <a:endParaRPr sz="2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" name="Google Shape;1353;p52">
            <a:extLst>
              <a:ext uri="{FF2B5EF4-FFF2-40B4-BE49-F238E27FC236}">
                <a16:creationId xmlns:a16="http://schemas.microsoft.com/office/drawing/2014/main" id="{6B2BE942-FE40-434F-24F1-02C1B20E9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102" y="1703678"/>
            <a:ext cx="3260700" cy="1275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Quantity</a:t>
            </a:r>
            <a:endParaRPr sz="8000" dirty="0"/>
          </a:p>
        </p:txBody>
      </p:sp>
      <p:sp>
        <p:nvSpPr>
          <p:cNvPr id="49" name="Google Shape;1353;p52">
            <a:extLst>
              <a:ext uri="{FF2B5EF4-FFF2-40B4-BE49-F238E27FC236}">
                <a16:creationId xmlns:a16="http://schemas.microsoft.com/office/drawing/2014/main" id="{B430F8F2-7992-7512-1013-7A67B99E0CBE}"/>
              </a:ext>
            </a:extLst>
          </p:cNvPr>
          <p:cNvSpPr txBox="1">
            <a:spLocks/>
          </p:cNvSpPr>
          <p:nvPr/>
        </p:nvSpPr>
        <p:spPr>
          <a:xfrm>
            <a:off x="4784647" y="2379119"/>
            <a:ext cx="29499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 sz="8000" dirty="0" err="1"/>
              <a:t>quality</a:t>
            </a:r>
            <a:endParaRPr lang="it-IT" sz="8000" dirty="0"/>
          </a:p>
        </p:txBody>
      </p:sp>
      <p:grpSp>
        <p:nvGrpSpPr>
          <p:cNvPr id="55" name="Google Shape;3000;p77">
            <a:extLst>
              <a:ext uri="{FF2B5EF4-FFF2-40B4-BE49-F238E27FC236}">
                <a16:creationId xmlns:a16="http://schemas.microsoft.com/office/drawing/2014/main" id="{62D14BF9-3411-FE24-38A7-1EB579C025A9}"/>
              </a:ext>
            </a:extLst>
          </p:cNvPr>
          <p:cNvGrpSpPr/>
          <p:nvPr/>
        </p:nvGrpSpPr>
        <p:grpSpPr>
          <a:xfrm rot="10800000">
            <a:off x="4303856" y="2550105"/>
            <a:ext cx="569094" cy="600036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56" name="Google Shape;3001;p77">
              <a:extLst>
                <a:ext uri="{FF2B5EF4-FFF2-40B4-BE49-F238E27FC236}">
                  <a16:creationId xmlns:a16="http://schemas.microsoft.com/office/drawing/2014/main" id="{0E1D0099-EC55-E6A6-B0B6-4F7F60523609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02;p77">
              <a:extLst>
                <a:ext uri="{FF2B5EF4-FFF2-40B4-BE49-F238E27FC236}">
                  <a16:creationId xmlns:a16="http://schemas.microsoft.com/office/drawing/2014/main" id="{8207BC56-0418-0AA3-1401-06114BF09BFB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000;p77">
            <a:extLst>
              <a:ext uri="{FF2B5EF4-FFF2-40B4-BE49-F238E27FC236}">
                <a16:creationId xmlns:a16="http://schemas.microsoft.com/office/drawing/2014/main" id="{489607C2-F23D-2937-A5A0-00911CD04F67}"/>
              </a:ext>
            </a:extLst>
          </p:cNvPr>
          <p:cNvGrpSpPr/>
          <p:nvPr/>
        </p:nvGrpSpPr>
        <p:grpSpPr>
          <a:xfrm>
            <a:off x="4366802" y="2041346"/>
            <a:ext cx="569094" cy="600036"/>
            <a:chOff x="4854075" y="2527625"/>
            <a:chExt cx="56000" cy="59050"/>
          </a:xfrm>
          <a:solidFill>
            <a:schemeClr val="bg1"/>
          </a:solidFill>
        </p:grpSpPr>
        <p:sp>
          <p:nvSpPr>
            <p:cNvPr id="59" name="Google Shape;3001;p77">
              <a:extLst>
                <a:ext uri="{FF2B5EF4-FFF2-40B4-BE49-F238E27FC236}">
                  <a16:creationId xmlns:a16="http://schemas.microsoft.com/office/drawing/2014/main" id="{92F1A6F7-AFE5-450A-AD88-C37EEAF38093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02;p77">
              <a:extLst>
                <a:ext uri="{FF2B5EF4-FFF2-40B4-BE49-F238E27FC236}">
                  <a16:creationId xmlns:a16="http://schemas.microsoft.com/office/drawing/2014/main" id="{525C5810-00DA-2083-3550-76E2BCAA4AEE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8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/>
          <p:nvPr/>
        </p:nvSpPr>
        <p:spPr>
          <a:xfrm>
            <a:off x="1933575" y="3088675"/>
            <a:ext cx="51531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3092150" y="15098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490.</a:t>
            </a:r>
            <a:r>
              <a:rPr lang="en" dirty="0"/>
              <a:t>000</a:t>
            </a:r>
            <a:endParaRPr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..and more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enrolled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2010</a:t>
            </a:r>
            <a:r>
              <a:rPr lang="en" dirty="0"/>
              <a:t> </a:t>
            </a:r>
            <a:endParaRPr dirty="0"/>
          </a:p>
        </p:txBody>
      </p:sp>
      <p:sp>
        <p:nvSpPr>
          <p:cNvPr id="1201" name="Google Shape;1201;p49"/>
          <p:cNvSpPr/>
          <p:nvPr/>
        </p:nvSpPr>
        <p:spPr>
          <a:xfrm>
            <a:off x="2623427" y="1507685"/>
            <a:ext cx="821148" cy="11175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3,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5;p34">
            <a:extLst>
              <a:ext uri="{FF2B5EF4-FFF2-40B4-BE49-F238E27FC236}">
                <a16:creationId xmlns:a16="http://schemas.microsoft.com/office/drawing/2014/main" id="{5E6F4C62-6D65-5EF1-C2EE-91EAF16BF04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096;p66">
            <a:extLst>
              <a:ext uri="{FF2B5EF4-FFF2-40B4-BE49-F238E27FC236}">
                <a16:creationId xmlns:a16="http://schemas.microsoft.com/office/drawing/2014/main" id="{7EE05687-1884-4E11-6B3A-246FEB38352D}"/>
              </a:ext>
            </a:extLst>
          </p:cNvPr>
          <p:cNvSpPr txBox="1">
            <a:spLocks/>
          </p:cNvSpPr>
          <p:nvPr/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/>
              <a:t>OUR TEAM</a:t>
            </a:r>
            <a:endParaRPr lang="it-IT" dirty="0"/>
          </a:p>
        </p:txBody>
      </p:sp>
      <p:sp>
        <p:nvSpPr>
          <p:cNvPr id="92" name="Google Shape;2097;p66">
            <a:extLst>
              <a:ext uri="{FF2B5EF4-FFF2-40B4-BE49-F238E27FC236}">
                <a16:creationId xmlns:a16="http://schemas.microsoft.com/office/drawing/2014/main" id="{A94995B1-C6A2-4E45-E8CC-8F8FFB8DD53C}"/>
              </a:ext>
            </a:extLst>
          </p:cNvPr>
          <p:cNvSpPr txBox="1">
            <a:spLocks/>
          </p:cNvSpPr>
          <p:nvPr/>
        </p:nvSpPr>
        <p:spPr>
          <a:xfrm>
            <a:off x="1670038" y="2941888"/>
            <a:ext cx="249876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400" dirty="0">
                <a:solidFill>
                  <a:schemeClr val="tx1"/>
                </a:solidFill>
                <a:latin typeface="Bebas Neue" panose="020B0606020202050201" pitchFamily="34" charset="0"/>
              </a:rPr>
              <a:t>Benfenati </a:t>
            </a:r>
            <a:r>
              <a:rPr lang="it-IT" sz="2400" dirty="0" err="1">
                <a:solidFill>
                  <a:schemeClr val="tx1"/>
                </a:solidFill>
                <a:latin typeface="Bebas Neue" panose="020B0606020202050201" pitchFamily="34" charset="0"/>
              </a:rPr>
              <a:t>domenico</a:t>
            </a:r>
            <a:endParaRPr lang="it-IT" sz="24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93" name="Google Shape;2098;p66">
            <a:extLst>
              <a:ext uri="{FF2B5EF4-FFF2-40B4-BE49-F238E27FC236}">
                <a16:creationId xmlns:a16="http://schemas.microsoft.com/office/drawing/2014/main" id="{21023E50-0B83-003C-27BC-FD3399E7C7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0038" y="3588701"/>
            <a:ext cx="2498762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Master’s Degree in Computer Engineering at the Federico II University of Naples</a:t>
            </a:r>
            <a:endParaRPr sz="1400" dirty="0"/>
          </a:p>
        </p:txBody>
      </p:sp>
      <p:sp>
        <p:nvSpPr>
          <p:cNvPr id="94" name="Google Shape;2099;p66">
            <a:extLst>
              <a:ext uri="{FF2B5EF4-FFF2-40B4-BE49-F238E27FC236}">
                <a16:creationId xmlns:a16="http://schemas.microsoft.com/office/drawing/2014/main" id="{2CA317D8-8A98-511C-B7C1-5A9F0F9B1DE1}"/>
              </a:ext>
            </a:extLst>
          </p:cNvPr>
          <p:cNvSpPr txBox="1">
            <a:spLocks/>
          </p:cNvSpPr>
          <p:nvPr/>
        </p:nvSpPr>
        <p:spPr>
          <a:xfrm>
            <a:off x="4903200" y="2941888"/>
            <a:ext cx="2642788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400" dirty="0" err="1">
                <a:solidFill>
                  <a:schemeClr val="tx1"/>
                </a:solidFill>
                <a:latin typeface="Bebas Neue" panose="020B0606020202050201" pitchFamily="34" charset="0"/>
              </a:rPr>
              <a:t>Carandente</a:t>
            </a:r>
            <a:r>
              <a:rPr lang="it-IT" sz="24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Bebas Neue" panose="020B0606020202050201" pitchFamily="34" charset="0"/>
              </a:rPr>
              <a:t>vincenzo</a:t>
            </a:r>
            <a:endParaRPr lang="it-IT" sz="24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95" name="Google Shape;2100;p66">
            <a:extLst>
              <a:ext uri="{FF2B5EF4-FFF2-40B4-BE49-F238E27FC236}">
                <a16:creationId xmlns:a16="http://schemas.microsoft.com/office/drawing/2014/main" id="{B99DA0BC-9E38-E17E-2C5F-21BDAB9CEBDE}"/>
              </a:ext>
            </a:extLst>
          </p:cNvPr>
          <p:cNvSpPr txBox="1">
            <a:spLocks/>
          </p:cNvSpPr>
          <p:nvPr/>
        </p:nvSpPr>
        <p:spPr>
          <a:xfrm>
            <a:off x="4975213" y="3588701"/>
            <a:ext cx="2498762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Master’s Degree in Computer Engineering at the Federico II University of Naples</a:t>
            </a:r>
          </a:p>
        </p:txBody>
      </p:sp>
      <p:cxnSp>
        <p:nvCxnSpPr>
          <p:cNvPr id="96" name="Google Shape;2101;p66">
            <a:extLst>
              <a:ext uri="{FF2B5EF4-FFF2-40B4-BE49-F238E27FC236}">
                <a16:creationId xmlns:a16="http://schemas.microsoft.com/office/drawing/2014/main" id="{D3CCC549-8DBF-3D65-100B-CF19E71751D9}"/>
              </a:ext>
            </a:extLst>
          </p:cNvPr>
          <p:cNvCxnSpPr/>
          <p:nvPr/>
        </p:nvCxnSpPr>
        <p:spPr>
          <a:xfrm>
            <a:off x="1826219" y="35693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2102;p66">
            <a:extLst>
              <a:ext uri="{FF2B5EF4-FFF2-40B4-BE49-F238E27FC236}">
                <a16:creationId xmlns:a16="http://schemas.microsoft.com/office/drawing/2014/main" id="{57870A8A-CA76-4215-F750-8E9C3C9C5274}"/>
              </a:ext>
            </a:extLst>
          </p:cNvPr>
          <p:cNvCxnSpPr/>
          <p:nvPr/>
        </p:nvCxnSpPr>
        <p:spPr>
          <a:xfrm>
            <a:off x="5131394" y="35693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2104;p66">
            <a:extLst>
              <a:ext uri="{FF2B5EF4-FFF2-40B4-BE49-F238E27FC236}">
                <a16:creationId xmlns:a16="http://schemas.microsoft.com/office/drawing/2014/main" id="{3E461B94-9C32-2E3F-AD65-B9C8B6E37949}"/>
              </a:ext>
            </a:extLst>
          </p:cNvPr>
          <p:cNvPicPr preferRelativeResize="0"/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863" r="3863"/>
          <a:stretch/>
        </p:blipFill>
        <p:spPr>
          <a:xfrm>
            <a:off x="5502944" y="1381263"/>
            <a:ext cx="1443300" cy="14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2105;p66">
            <a:extLst>
              <a:ext uri="{FF2B5EF4-FFF2-40B4-BE49-F238E27FC236}">
                <a16:creationId xmlns:a16="http://schemas.microsoft.com/office/drawing/2014/main" id="{857D5073-770E-D674-15B9-D84A39550059}"/>
              </a:ext>
            </a:extLst>
          </p:cNvPr>
          <p:cNvPicPr preferRelativeResize="0"/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682" r="1682"/>
          <a:stretch/>
        </p:blipFill>
        <p:spPr>
          <a:xfrm>
            <a:off x="2197769" y="1381263"/>
            <a:ext cx="1443300" cy="14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0" name="Google Shape;2106;p66">
            <a:extLst>
              <a:ext uri="{FF2B5EF4-FFF2-40B4-BE49-F238E27FC236}">
                <a16:creationId xmlns:a16="http://schemas.microsoft.com/office/drawing/2014/main" id="{CB1C4688-0255-EBAF-4E58-FC75DCA5CB3D}"/>
              </a:ext>
            </a:extLst>
          </p:cNvPr>
          <p:cNvGrpSpPr/>
          <p:nvPr/>
        </p:nvGrpSpPr>
        <p:grpSpPr>
          <a:xfrm>
            <a:off x="6621972" y="734402"/>
            <a:ext cx="695830" cy="243805"/>
            <a:chOff x="2271950" y="2722775"/>
            <a:chExt cx="575875" cy="201775"/>
          </a:xfrm>
        </p:grpSpPr>
        <p:sp>
          <p:nvSpPr>
            <p:cNvPr id="101" name="Google Shape;2107;p66">
              <a:extLst>
                <a:ext uri="{FF2B5EF4-FFF2-40B4-BE49-F238E27FC236}">
                  <a16:creationId xmlns:a16="http://schemas.microsoft.com/office/drawing/2014/main" id="{B4708665-DAD2-6A5F-DA69-15F0AC5CA31E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08;p66">
              <a:extLst>
                <a:ext uri="{FF2B5EF4-FFF2-40B4-BE49-F238E27FC236}">
                  <a16:creationId xmlns:a16="http://schemas.microsoft.com/office/drawing/2014/main" id="{F02147C3-9B2E-8DE9-3FF0-4EAF1186B377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9;p66">
              <a:extLst>
                <a:ext uri="{FF2B5EF4-FFF2-40B4-BE49-F238E27FC236}">
                  <a16:creationId xmlns:a16="http://schemas.microsoft.com/office/drawing/2014/main" id="{FB7F8CF4-93D6-2BD5-DBCF-935ED5E01FA6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10;p66">
              <a:extLst>
                <a:ext uri="{FF2B5EF4-FFF2-40B4-BE49-F238E27FC236}">
                  <a16:creationId xmlns:a16="http://schemas.microsoft.com/office/drawing/2014/main" id="{3051FF0E-8ABE-2880-199F-B56782EFBBF5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11;p66">
              <a:extLst>
                <a:ext uri="{FF2B5EF4-FFF2-40B4-BE49-F238E27FC236}">
                  <a16:creationId xmlns:a16="http://schemas.microsoft.com/office/drawing/2014/main" id="{4C3746ED-F0FB-54E3-F740-191852B81880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2112;p66">
            <a:extLst>
              <a:ext uri="{FF2B5EF4-FFF2-40B4-BE49-F238E27FC236}">
                <a16:creationId xmlns:a16="http://schemas.microsoft.com/office/drawing/2014/main" id="{53129F49-CAD7-3552-F2B4-03F5A2879DA9}"/>
              </a:ext>
            </a:extLst>
          </p:cNvPr>
          <p:cNvSpPr/>
          <p:nvPr/>
        </p:nvSpPr>
        <p:spPr>
          <a:xfrm rot="7198898">
            <a:off x="899312" y="253339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113;p66">
            <a:extLst>
              <a:ext uri="{FF2B5EF4-FFF2-40B4-BE49-F238E27FC236}">
                <a16:creationId xmlns:a16="http://schemas.microsoft.com/office/drawing/2014/main" id="{55091791-2B05-CF0C-0D26-91E38C4543DF}"/>
              </a:ext>
            </a:extLst>
          </p:cNvPr>
          <p:cNvSpPr/>
          <p:nvPr/>
        </p:nvSpPr>
        <p:spPr>
          <a:xfrm rot="7201932">
            <a:off x="1171737" y="9753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114;p66">
            <a:extLst>
              <a:ext uri="{FF2B5EF4-FFF2-40B4-BE49-F238E27FC236}">
                <a16:creationId xmlns:a16="http://schemas.microsoft.com/office/drawing/2014/main" id="{B503960C-6C72-7D55-10FF-95674B86A0EC}"/>
              </a:ext>
            </a:extLst>
          </p:cNvPr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2115;p66">
            <a:extLst>
              <a:ext uri="{FF2B5EF4-FFF2-40B4-BE49-F238E27FC236}">
                <a16:creationId xmlns:a16="http://schemas.microsoft.com/office/drawing/2014/main" id="{D433A1E2-EA6F-66D3-2043-D233EE86357D}"/>
              </a:ext>
            </a:extLst>
          </p:cNvPr>
          <p:cNvSpPr/>
          <p:nvPr/>
        </p:nvSpPr>
        <p:spPr>
          <a:xfrm>
            <a:off x="1110026" y="1711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2116;p66">
            <a:extLst>
              <a:ext uri="{FF2B5EF4-FFF2-40B4-BE49-F238E27FC236}">
                <a16:creationId xmlns:a16="http://schemas.microsoft.com/office/drawing/2014/main" id="{D3828E10-D32F-69A9-89C6-10BC119ABA2A}"/>
              </a:ext>
            </a:extLst>
          </p:cNvPr>
          <p:cNvGrpSpPr/>
          <p:nvPr/>
        </p:nvGrpSpPr>
        <p:grpSpPr>
          <a:xfrm>
            <a:off x="7476107" y="1145704"/>
            <a:ext cx="953591" cy="334099"/>
            <a:chOff x="2271950" y="2722775"/>
            <a:chExt cx="575875" cy="201775"/>
          </a:xfrm>
        </p:grpSpPr>
        <p:sp>
          <p:nvSpPr>
            <p:cNvPr id="111" name="Google Shape;2117;p66">
              <a:extLst>
                <a:ext uri="{FF2B5EF4-FFF2-40B4-BE49-F238E27FC236}">
                  <a16:creationId xmlns:a16="http://schemas.microsoft.com/office/drawing/2014/main" id="{81B36D94-AECC-9292-1D89-E13F1FF4EE98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18;p66">
              <a:extLst>
                <a:ext uri="{FF2B5EF4-FFF2-40B4-BE49-F238E27FC236}">
                  <a16:creationId xmlns:a16="http://schemas.microsoft.com/office/drawing/2014/main" id="{F2D7B58C-A6F3-E6B9-1920-E9D7D28BC408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19;p66">
              <a:extLst>
                <a:ext uri="{FF2B5EF4-FFF2-40B4-BE49-F238E27FC236}">
                  <a16:creationId xmlns:a16="http://schemas.microsoft.com/office/drawing/2014/main" id="{B737F9D8-A7A0-8B81-80A6-E7B76E2CA9E3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20;p66">
              <a:extLst>
                <a:ext uri="{FF2B5EF4-FFF2-40B4-BE49-F238E27FC236}">
                  <a16:creationId xmlns:a16="http://schemas.microsoft.com/office/drawing/2014/main" id="{5DE43258-D59A-1B6E-8C84-B6F4064ED3A4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21;p66">
              <a:extLst>
                <a:ext uri="{FF2B5EF4-FFF2-40B4-BE49-F238E27FC236}">
                  <a16:creationId xmlns:a16="http://schemas.microsoft.com/office/drawing/2014/main" id="{5FF32092-DA4F-E081-2E78-8729F888ACF1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2122;p66">
            <a:extLst>
              <a:ext uri="{FF2B5EF4-FFF2-40B4-BE49-F238E27FC236}">
                <a16:creationId xmlns:a16="http://schemas.microsoft.com/office/drawing/2014/main" id="{91E104F0-FB0C-50D3-BD20-3CB2A018B037}"/>
              </a:ext>
            </a:extLst>
          </p:cNvPr>
          <p:cNvSpPr/>
          <p:nvPr/>
        </p:nvSpPr>
        <p:spPr>
          <a:xfrm>
            <a:off x="7635502" y="245005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2123;p66">
            <a:extLst>
              <a:ext uri="{FF2B5EF4-FFF2-40B4-BE49-F238E27FC236}">
                <a16:creationId xmlns:a16="http://schemas.microsoft.com/office/drawing/2014/main" id="{A8C33C50-BEC6-12DD-F764-5E2CA54DA084}"/>
              </a:ext>
            </a:extLst>
          </p:cNvPr>
          <p:cNvSpPr/>
          <p:nvPr/>
        </p:nvSpPr>
        <p:spPr>
          <a:xfrm>
            <a:off x="706038" y="3427165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2124;p66">
            <a:extLst>
              <a:ext uri="{FF2B5EF4-FFF2-40B4-BE49-F238E27FC236}">
                <a16:creationId xmlns:a16="http://schemas.microsoft.com/office/drawing/2014/main" id="{B222BD9E-C5E5-27D6-234D-B1AF2CC98502}"/>
              </a:ext>
            </a:extLst>
          </p:cNvPr>
          <p:cNvSpPr/>
          <p:nvPr/>
        </p:nvSpPr>
        <p:spPr>
          <a:xfrm>
            <a:off x="797127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2125;p66">
            <a:extLst>
              <a:ext uri="{FF2B5EF4-FFF2-40B4-BE49-F238E27FC236}">
                <a16:creationId xmlns:a16="http://schemas.microsoft.com/office/drawing/2014/main" id="{029B778D-52A2-BEC5-7381-A64946401A8E}"/>
              </a:ext>
            </a:extLst>
          </p:cNvPr>
          <p:cNvSpPr/>
          <p:nvPr/>
        </p:nvSpPr>
        <p:spPr>
          <a:xfrm rot="-1685758">
            <a:off x="77162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2126;p66">
            <a:extLst>
              <a:ext uri="{FF2B5EF4-FFF2-40B4-BE49-F238E27FC236}">
                <a16:creationId xmlns:a16="http://schemas.microsoft.com/office/drawing/2014/main" id="{7671B3A9-E61E-15BF-7578-A6484A49AF15}"/>
              </a:ext>
            </a:extLst>
          </p:cNvPr>
          <p:cNvSpPr/>
          <p:nvPr/>
        </p:nvSpPr>
        <p:spPr>
          <a:xfrm>
            <a:off x="797126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2127;p66">
            <a:extLst>
              <a:ext uri="{FF2B5EF4-FFF2-40B4-BE49-F238E27FC236}">
                <a16:creationId xmlns:a16="http://schemas.microsoft.com/office/drawing/2014/main" id="{87277F74-ED3D-9214-B480-52AF0D1CB5E0}"/>
              </a:ext>
            </a:extLst>
          </p:cNvPr>
          <p:cNvSpPr/>
          <p:nvPr/>
        </p:nvSpPr>
        <p:spPr>
          <a:xfrm rot="-1685758">
            <a:off x="732891" y="1614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128;p66">
            <a:extLst>
              <a:ext uri="{FF2B5EF4-FFF2-40B4-BE49-F238E27FC236}">
                <a16:creationId xmlns:a16="http://schemas.microsoft.com/office/drawing/2014/main" id="{D1B6AA18-F9BB-B484-A9F8-9F033F9FD57C}"/>
              </a:ext>
            </a:extLst>
          </p:cNvPr>
          <p:cNvSpPr/>
          <p:nvPr/>
        </p:nvSpPr>
        <p:spPr>
          <a:xfrm>
            <a:off x="722227" y="11061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2129;p66">
            <a:extLst>
              <a:ext uri="{FF2B5EF4-FFF2-40B4-BE49-F238E27FC236}">
                <a16:creationId xmlns:a16="http://schemas.microsoft.com/office/drawing/2014/main" id="{2936D1DF-DACD-3250-33EB-A0CADF956C81}"/>
              </a:ext>
            </a:extLst>
          </p:cNvPr>
          <p:cNvSpPr/>
          <p:nvPr/>
        </p:nvSpPr>
        <p:spPr>
          <a:xfrm>
            <a:off x="8184699" y="34271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2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enrollment</a:t>
            </a:r>
            <a:endParaRPr dirty="0"/>
          </a:p>
        </p:txBody>
      </p:sp>
      <p:sp>
        <p:nvSpPr>
          <p:cNvPr id="1917" name="Google Shape;1917;p62"/>
          <p:cNvSpPr txBox="1"/>
          <p:nvPr/>
        </p:nvSpPr>
        <p:spPr>
          <a:xfrm>
            <a:off x="1150876" y="2044797"/>
            <a:ext cx="1953898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Less</a:t>
            </a: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it-IT" sz="28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than</a:t>
            </a: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2.5%</a:t>
            </a:r>
            <a:endParaRPr sz="2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8" name="Google Shape;1918;p62"/>
          <p:cNvSpPr txBox="1"/>
          <p:nvPr/>
        </p:nvSpPr>
        <p:spPr>
          <a:xfrm>
            <a:off x="734881" y="1089369"/>
            <a:ext cx="3178374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percentages are calculated according to the population of the region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9" name="Google Shape;1919;p62"/>
          <p:cNvSpPr/>
          <p:nvPr/>
        </p:nvSpPr>
        <p:spPr>
          <a:xfrm>
            <a:off x="3092272" y="2006867"/>
            <a:ext cx="328924" cy="328924"/>
          </a:xfrm>
          <a:prstGeom prst="ellipse">
            <a:avLst/>
          </a:prstGeom>
          <a:solidFill>
            <a:srgbClr val="FFC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/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/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62"/>
          <p:cNvSpPr/>
          <p:nvPr/>
        </p:nvSpPr>
        <p:spPr>
          <a:xfrm>
            <a:off x="6068300" y="115295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B24DF602-9CF0-9F6A-8756-752BC71C4A99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45" name="Google Shape;1917;p62">
            <a:extLst>
              <a:ext uri="{FF2B5EF4-FFF2-40B4-BE49-F238E27FC236}">
                <a16:creationId xmlns:a16="http://schemas.microsoft.com/office/drawing/2014/main" id="{6558D988-8A3F-19C3-C6A5-4FAE4D03EC41}"/>
              </a:ext>
            </a:extLst>
          </p:cNvPr>
          <p:cNvSpPr txBox="1"/>
          <p:nvPr/>
        </p:nvSpPr>
        <p:spPr>
          <a:xfrm>
            <a:off x="1708670" y="3120934"/>
            <a:ext cx="1516262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2.5% to 3%</a:t>
            </a:r>
            <a:endParaRPr sz="2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1919;p62">
            <a:extLst>
              <a:ext uri="{FF2B5EF4-FFF2-40B4-BE49-F238E27FC236}">
                <a16:creationId xmlns:a16="http://schemas.microsoft.com/office/drawing/2014/main" id="{C5895FD4-AC0C-EDF6-DEDB-F95157C57F34}"/>
              </a:ext>
            </a:extLst>
          </p:cNvPr>
          <p:cNvSpPr/>
          <p:nvPr/>
        </p:nvSpPr>
        <p:spPr>
          <a:xfrm>
            <a:off x="3226063" y="3092910"/>
            <a:ext cx="328924" cy="328924"/>
          </a:xfrm>
          <a:prstGeom prst="ellipse">
            <a:avLst/>
          </a:prstGeom>
          <a:solidFill>
            <a:srgbClr val="996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91;p16">
            <a:extLst>
              <a:ext uri="{FF2B5EF4-FFF2-40B4-BE49-F238E27FC236}">
                <a16:creationId xmlns:a16="http://schemas.microsoft.com/office/drawing/2014/main" id="{5E0B3E76-F8CA-B6B3-2ECC-6580DE6D9230}"/>
              </a:ext>
            </a:extLst>
          </p:cNvPr>
          <p:cNvGrpSpPr/>
          <p:nvPr/>
        </p:nvGrpSpPr>
        <p:grpSpPr>
          <a:xfrm>
            <a:off x="3825228" y="1306904"/>
            <a:ext cx="2427460" cy="3016907"/>
            <a:chOff x="1284346" y="1033009"/>
            <a:chExt cx="3023267" cy="3554198"/>
          </a:xfrm>
        </p:grpSpPr>
        <p:sp>
          <p:nvSpPr>
            <p:cNvPr id="34" name="Google Shape;95;p16">
              <a:extLst>
                <a:ext uri="{FF2B5EF4-FFF2-40B4-BE49-F238E27FC236}">
                  <a16:creationId xmlns:a16="http://schemas.microsoft.com/office/drawing/2014/main" id="{F7C7B0F6-3379-DD4B-F35C-4985EDCA23A5}"/>
                </a:ext>
              </a:extLst>
            </p:cNvPr>
            <p:cNvSpPr/>
            <p:nvPr/>
          </p:nvSpPr>
          <p:spPr>
            <a:xfrm>
              <a:off x="2618974" y="4280784"/>
              <a:ext cx="25231" cy="22412"/>
            </a:xfrm>
            <a:custGeom>
              <a:avLst/>
              <a:gdLst/>
              <a:ahLst/>
              <a:cxnLst/>
              <a:rect l="l" t="t" r="r" b="b"/>
              <a:pathLst>
                <a:path w="904" h="803" extrusionOk="0">
                  <a:moveTo>
                    <a:pt x="277" y="1"/>
                  </a:moveTo>
                  <a:cubicBezTo>
                    <a:pt x="227" y="1"/>
                    <a:pt x="51" y="1"/>
                    <a:pt x="51" y="51"/>
                  </a:cubicBezTo>
                  <a:cubicBezTo>
                    <a:pt x="1" y="101"/>
                    <a:pt x="101" y="176"/>
                    <a:pt x="101" y="226"/>
                  </a:cubicBezTo>
                  <a:cubicBezTo>
                    <a:pt x="101" y="276"/>
                    <a:pt x="51" y="351"/>
                    <a:pt x="51" y="402"/>
                  </a:cubicBezTo>
                  <a:cubicBezTo>
                    <a:pt x="51" y="452"/>
                    <a:pt x="227" y="452"/>
                    <a:pt x="277" y="527"/>
                  </a:cubicBezTo>
                  <a:lnTo>
                    <a:pt x="452" y="527"/>
                  </a:lnTo>
                  <a:cubicBezTo>
                    <a:pt x="452" y="527"/>
                    <a:pt x="452" y="627"/>
                    <a:pt x="502" y="677"/>
                  </a:cubicBezTo>
                  <a:cubicBezTo>
                    <a:pt x="577" y="752"/>
                    <a:pt x="678" y="803"/>
                    <a:pt x="728" y="803"/>
                  </a:cubicBezTo>
                  <a:cubicBezTo>
                    <a:pt x="803" y="803"/>
                    <a:pt x="903" y="752"/>
                    <a:pt x="903" y="677"/>
                  </a:cubicBezTo>
                  <a:lnTo>
                    <a:pt x="903" y="577"/>
                  </a:lnTo>
                  <a:cubicBezTo>
                    <a:pt x="878" y="552"/>
                    <a:pt x="834" y="552"/>
                    <a:pt x="790" y="552"/>
                  </a:cubicBezTo>
                  <a:cubicBezTo>
                    <a:pt x="747" y="552"/>
                    <a:pt x="703" y="552"/>
                    <a:pt x="678" y="527"/>
                  </a:cubicBezTo>
                  <a:cubicBezTo>
                    <a:pt x="628" y="452"/>
                    <a:pt x="678" y="351"/>
                    <a:pt x="628" y="276"/>
                  </a:cubicBezTo>
                  <a:lnTo>
                    <a:pt x="502" y="226"/>
                  </a:lnTo>
                  <a:cubicBezTo>
                    <a:pt x="502" y="176"/>
                    <a:pt x="577" y="51"/>
                    <a:pt x="502" y="51"/>
                  </a:cubicBezTo>
                  <a:cubicBezTo>
                    <a:pt x="452" y="1"/>
                    <a:pt x="327" y="1"/>
                    <a:pt x="277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96;p16">
              <a:extLst>
                <a:ext uri="{FF2B5EF4-FFF2-40B4-BE49-F238E27FC236}">
                  <a16:creationId xmlns:a16="http://schemas.microsoft.com/office/drawing/2014/main" id="{DFD5F6AA-709F-3256-4CF6-A6DF35E0359C}"/>
                </a:ext>
              </a:extLst>
            </p:cNvPr>
            <p:cNvSpPr/>
            <p:nvPr/>
          </p:nvSpPr>
          <p:spPr>
            <a:xfrm>
              <a:off x="2681939" y="4291278"/>
              <a:ext cx="28719" cy="16969"/>
            </a:xfrm>
            <a:custGeom>
              <a:avLst/>
              <a:gdLst/>
              <a:ahLst/>
              <a:cxnLst/>
              <a:rect l="l" t="t" r="r" b="b"/>
              <a:pathLst>
                <a:path w="1029" h="608" extrusionOk="0">
                  <a:moveTo>
                    <a:pt x="326" y="1"/>
                  </a:moveTo>
                  <a:cubicBezTo>
                    <a:pt x="326" y="1"/>
                    <a:pt x="226" y="51"/>
                    <a:pt x="226" y="101"/>
                  </a:cubicBezTo>
                  <a:lnTo>
                    <a:pt x="176" y="151"/>
                  </a:lnTo>
                  <a:cubicBezTo>
                    <a:pt x="176" y="176"/>
                    <a:pt x="145" y="176"/>
                    <a:pt x="107" y="176"/>
                  </a:cubicBezTo>
                  <a:cubicBezTo>
                    <a:pt x="70" y="176"/>
                    <a:pt x="26" y="176"/>
                    <a:pt x="1" y="201"/>
                  </a:cubicBezTo>
                  <a:lnTo>
                    <a:pt x="101" y="326"/>
                  </a:lnTo>
                  <a:cubicBezTo>
                    <a:pt x="101" y="376"/>
                    <a:pt x="51" y="427"/>
                    <a:pt x="101" y="477"/>
                  </a:cubicBezTo>
                  <a:cubicBezTo>
                    <a:pt x="126" y="493"/>
                    <a:pt x="154" y="499"/>
                    <a:pt x="182" y="499"/>
                  </a:cubicBezTo>
                  <a:cubicBezTo>
                    <a:pt x="237" y="499"/>
                    <a:pt x="293" y="477"/>
                    <a:pt x="326" y="477"/>
                  </a:cubicBezTo>
                  <a:cubicBezTo>
                    <a:pt x="402" y="477"/>
                    <a:pt x="502" y="376"/>
                    <a:pt x="502" y="376"/>
                  </a:cubicBezTo>
                  <a:cubicBezTo>
                    <a:pt x="552" y="427"/>
                    <a:pt x="677" y="477"/>
                    <a:pt x="677" y="527"/>
                  </a:cubicBezTo>
                  <a:lnTo>
                    <a:pt x="727" y="577"/>
                  </a:lnTo>
                  <a:cubicBezTo>
                    <a:pt x="749" y="598"/>
                    <a:pt x="776" y="608"/>
                    <a:pt x="806" y="608"/>
                  </a:cubicBezTo>
                  <a:cubicBezTo>
                    <a:pt x="882" y="608"/>
                    <a:pt x="974" y="549"/>
                    <a:pt x="1028" y="477"/>
                  </a:cubicBezTo>
                  <a:cubicBezTo>
                    <a:pt x="1028" y="427"/>
                    <a:pt x="953" y="326"/>
                    <a:pt x="903" y="276"/>
                  </a:cubicBezTo>
                  <a:lnTo>
                    <a:pt x="727" y="276"/>
                  </a:lnTo>
                  <a:cubicBezTo>
                    <a:pt x="677" y="201"/>
                    <a:pt x="677" y="151"/>
                    <a:pt x="627" y="151"/>
                  </a:cubicBezTo>
                  <a:cubicBezTo>
                    <a:pt x="577" y="151"/>
                    <a:pt x="516" y="173"/>
                    <a:pt x="466" y="173"/>
                  </a:cubicBezTo>
                  <a:cubicBezTo>
                    <a:pt x="441" y="173"/>
                    <a:pt x="418" y="168"/>
                    <a:pt x="402" y="151"/>
                  </a:cubicBezTo>
                  <a:cubicBezTo>
                    <a:pt x="402" y="151"/>
                    <a:pt x="402" y="51"/>
                    <a:pt x="326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97;p16">
              <a:extLst>
                <a:ext uri="{FF2B5EF4-FFF2-40B4-BE49-F238E27FC236}">
                  <a16:creationId xmlns:a16="http://schemas.microsoft.com/office/drawing/2014/main" id="{1AE5C8E9-E6CE-5416-6422-8A03DA4FA848}"/>
                </a:ext>
              </a:extLst>
            </p:cNvPr>
            <p:cNvSpPr/>
            <p:nvPr/>
          </p:nvSpPr>
          <p:spPr>
            <a:xfrm>
              <a:off x="2693829" y="4267499"/>
              <a:ext cx="10522" cy="13313"/>
            </a:xfrm>
            <a:custGeom>
              <a:avLst/>
              <a:gdLst/>
              <a:ahLst/>
              <a:cxnLst/>
              <a:rect l="l" t="t" r="r" b="b"/>
              <a:pathLst>
                <a:path w="377" h="477" extrusionOk="0">
                  <a:moveTo>
                    <a:pt x="151" y="0"/>
                  </a:moveTo>
                  <a:cubicBezTo>
                    <a:pt x="101" y="0"/>
                    <a:pt x="51" y="51"/>
                    <a:pt x="1" y="101"/>
                  </a:cubicBezTo>
                  <a:lnTo>
                    <a:pt x="1" y="301"/>
                  </a:lnTo>
                  <a:cubicBezTo>
                    <a:pt x="1" y="301"/>
                    <a:pt x="1" y="426"/>
                    <a:pt x="51" y="426"/>
                  </a:cubicBezTo>
                  <a:cubicBezTo>
                    <a:pt x="101" y="477"/>
                    <a:pt x="226" y="477"/>
                    <a:pt x="226" y="477"/>
                  </a:cubicBezTo>
                  <a:cubicBezTo>
                    <a:pt x="276" y="477"/>
                    <a:pt x="326" y="426"/>
                    <a:pt x="326" y="376"/>
                  </a:cubicBezTo>
                  <a:cubicBezTo>
                    <a:pt x="377" y="301"/>
                    <a:pt x="377" y="251"/>
                    <a:pt x="377" y="201"/>
                  </a:cubicBezTo>
                  <a:cubicBezTo>
                    <a:pt x="343" y="201"/>
                    <a:pt x="287" y="223"/>
                    <a:pt x="254" y="223"/>
                  </a:cubicBezTo>
                  <a:cubicBezTo>
                    <a:pt x="237" y="223"/>
                    <a:pt x="226" y="218"/>
                    <a:pt x="226" y="201"/>
                  </a:cubicBezTo>
                  <a:cubicBezTo>
                    <a:pt x="151" y="201"/>
                    <a:pt x="226" y="101"/>
                    <a:pt x="226" y="101"/>
                  </a:cubicBezTo>
                  <a:cubicBezTo>
                    <a:pt x="226" y="51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98;p16">
              <a:extLst>
                <a:ext uri="{FF2B5EF4-FFF2-40B4-BE49-F238E27FC236}">
                  <a16:creationId xmlns:a16="http://schemas.microsoft.com/office/drawing/2014/main" id="{63BAC1F5-81E3-249A-4EBF-34D68C8049C3}"/>
                </a:ext>
              </a:extLst>
            </p:cNvPr>
            <p:cNvSpPr/>
            <p:nvPr/>
          </p:nvSpPr>
          <p:spPr>
            <a:xfrm>
              <a:off x="3451390" y="3955521"/>
              <a:ext cx="14709" cy="16104"/>
            </a:xfrm>
            <a:custGeom>
              <a:avLst/>
              <a:gdLst/>
              <a:ahLst/>
              <a:cxnLst/>
              <a:rect l="l" t="t" r="r" b="b"/>
              <a:pathLst>
                <a:path w="527" h="577" extrusionOk="0">
                  <a:moveTo>
                    <a:pt x="201" y="0"/>
                  </a:moveTo>
                  <a:cubicBezTo>
                    <a:pt x="201" y="51"/>
                    <a:pt x="201" y="101"/>
                    <a:pt x="151" y="176"/>
                  </a:cubicBezTo>
                  <a:cubicBezTo>
                    <a:pt x="151" y="176"/>
                    <a:pt x="101" y="226"/>
                    <a:pt x="51" y="226"/>
                  </a:cubicBezTo>
                  <a:cubicBezTo>
                    <a:pt x="51" y="276"/>
                    <a:pt x="1" y="351"/>
                    <a:pt x="51" y="401"/>
                  </a:cubicBezTo>
                  <a:cubicBezTo>
                    <a:pt x="51" y="452"/>
                    <a:pt x="101" y="452"/>
                    <a:pt x="151" y="452"/>
                  </a:cubicBezTo>
                  <a:lnTo>
                    <a:pt x="201" y="577"/>
                  </a:lnTo>
                  <a:cubicBezTo>
                    <a:pt x="251" y="577"/>
                    <a:pt x="326" y="527"/>
                    <a:pt x="326" y="452"/>
                  </a:cubicBezTo>
                  <a:cubicBezTo>
                    <a:pt x="326" y="452"/>
                    <a:pt x="377" y="351"/>
                    <a:pt x="427" y="351"/>
                  </a:cubicBezTo>
                  <a:cubicBezTo>
                    <a:pt x="427" y="276"/>
                    <a:pt x="477" y="226"/>
                    <a:pt x="527" y="226"/>
                  </a:cubicBezTo>
                  <a:cubicBezTo>
                    <a:pt x="527" y="176"/>
                    <a:pt x="477" y="51"/>
                    <a:pt x="477" y="51"/>
                  </a:cubicBezTo>
                  <a:cubicBezTo>
                    <a:pt x="427" y="0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99;p16">
              <a:extLst>
                <a:ext uri="{FF2B5EF4-FFF2-40B4-BE49-F238E27FC236}">
                  <a16:creationId xmlns:a16="http://schemas.microsoft.com/office/drawing/2014/main" id="{C8E35A3F-312D-F6F1-FF68-4702873600F0}"/>
                </a:ext>
              </a:extLst>
            </p:cNvPr>
            <p:cNvSpPr/>
            <p:nvPr/>
          </p:nvSpPr>
          <p:spPr>
            <a:xfrm>
              <a:off x="3418512" y="4016141"/>
              <a:ext cx="10522" cy="9350"/>
            </a:xfrm>
            <a:custGeom>
              <a:avLst/>
              <a:gdLst/>
              <a:ahLst/>
              <a:cxnLst/>
              <a:rect l="l" t="t" r="r" b="b"/>
              <a:pathLst>
                <a:path w="377" h="335" extrusionOk="0">
                  <a:moveTo>
                    <a:pt x="66" y="1"/>
                  </a:moveTo>
                  <a:cubicBezTo>
                    <a:pt x="56" y="1"/>
                    <a:pt x="51" y="9"/>
                    <a:pt x="51" y="34"/>
                  </a:cubicBezTo>
                  <a:cubicBezTo>
                    <a:pt x="1" y="34"/>
                    <a:pt x="1" y="134"/>
                    <a:pt x="1" y="134"/>
                  </a:cubicBezTo>
                  <a:lnTo>
                    <a:pt x="1" y="285"/>
                  </a:lnTo>
                  <a:cubicBezTo>
                    <a:pt x="1" y="285"/>
                    <a:pt x="51" y="335"/>
                    <a:pt x="101" y="335"/>
                  </a:cubicBezTo>
                  <a:lnTo>
                    <a:pt x="251" y="335"/>
                  </a:lnTo>
                  <a:cubicBezTo>
                    <a:pt x="301" y="285"/>
                    <a:pt x="301" y="234"/>
                    <a:pt x="301" y="234"/>
                  </a:cubicBezTo>
                  <a:cubicBezTo>
                    <a:pt x="301" y="184"/>
                    <a:pt x="377" y="184"/>
                    <a:pt x="377" y="134"/>
                  </a:cubicBezTo>
                  <a:cubicBezTo>
                    <a:pt x="377" y="84"/>
                    <a:pt x="301" y="34"/>
                    <a:pt x="251" y="34"/>
                  </a:cubicBezTo>
                  <a:cubicBezTo>
                    <a:pt x="235" y="9"/>
                    <a:pt x="218" y="1"/>
                    <a:pt x="203" y="1"/>
                  </a:cubicBezTo>
                  <a:cubicBezTo>
                    <a:pt x="173" y="1"/>
                    <a:pt x="151" y="34"/>
                    <a:pt x="151" y="34"/>
                  </a:cubicBezTo>
                  <a:cubicBezTo>
                    <a:pt x="118" y="34"/>
                    <a:pt x="84" y="1"/>
                    <a:pt x="66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853209C7-DA35-A103-C864-BC8CD0C68DBF}"/>
                </a:ext>
              </a:extLst>
            </p:cNvPr>
            <p:cNvSpPr/>
            <p:nvPr/>
          </p:nvSpPr>
          <p:spPr>
            <a:xfrm>
              <a:off x="3353454" y="4042265"/>
              <a:ext cx="19621" cy="16802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226" y="0"/>
                  </a:moveTo>
                  <a:cubicBezTo>
                    <a:pt x="176" y="0"/>
                    <a:pt x="126" y="0"/>
                    <a:pt x="76" y="50"/>
                  </a:cubicBezTo>
                  <a:cubicBezTo>
                    <a:pt x="76" y="100"/>
                    <a:pt x="1" y="226"/>
                    <a:pt x="76" y="276"/>
                  </a:cubicBezTo>
                  <a:cubicBezTo>
                    <a:pt x="76" y="326"/>
                    <a:pt x="226" y="326"/>
                    <a:pt x="226" y="376"/>
                  </a:cubicBezTo>
                  <a:cubicBezTo>
                    <a:pt x="277" y="376"/>
                    <a:pt x="327" y="476"/>
                    <a:pt x="377" y="527"/>
                  </a:cubicBezTo>
                  <a:cubicBezTo>
                    <a:pt x="377" y="527"/>
                    <a:pt x="502" y="602"/>
                    <a:pt x="552" y="602"/>
                  </a:cubicBezTo>
                  <a:cubicBezTo>
                    <a:pt x="552" y="602"/>
                    <a:pt x="653" y="527"/>
                    <a:pt x="653" y="476"/>
                  </a:cubicBezTo>
                  <a:cubicBezTo>
                    <a:pt x="703" y="426"/>
                    <a:pt x="653" y="376"/>
                    <a:pt x="653" y="326"/>
                  </a:cubicBezTo>
                  <a:cubicBezTo>
                    <a:pt x="653" y="276"/>
                    <a:pt x="703" y="151"/>
                    <a:pt x="703" y="100"/>
                  </a:cubicBezTo>
                  <a:cubicBezTo>
                    <a:pt x="653" y="100"/>
                    <a:pt x="653" y="0"/>
                    <a:pt x="602" y="0"/>
                  </a:cubicBezTo>
                  <a:cubicBezTo>
                    <a:pt x="552" y="0"/>
                    <a:pt x="452" y="50"/>
                    <a:pt x="377" y="50"/>
                  </a:cubicBezTo>
                  <a:cubicBezTo>
                    <a:pt x="377" y="50"/>
                    <a:pt x="277" y="0"/>
                    <a:pt x="226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38C202A5-ABF4-DC1C-0909-6BD836216342}"/>
                </a:ext>
              </a:extLst>
            </p:cNvPr>
            <p:cNvSpPr/>
            <p:nvPr/>
          </p:nvSpPr>
          <p:spPr>
            <a:xfrm>
              <a:off x="3382145" y="4056946"/>
              <a:ext cx="21016" cy="29752"/>
            </a:xfrm>
            <a:custGeom>
              <a:avLst/>
              <a:gdLst/>
              <a:ahLst/>
              <a:cxnLst/>
              <a:rect l="l" t="t" r="r" b="b"/>
              <a:pathLst>
                <a:path w="753" h="1066" extrusionOk="0">
                  <a:moveTo>
                    <a:pt x="602" y="1"/>
                  </a:moveTo>
                  <a:cubicBezTo>
                    <a:pt x="552" y="1"/>
                    <a:pt x="477" y="126"/>
                    <a:pt x="427" y="126"/>
                  </a:cubicBezTo>
                  <a:cubicBezTo>
                    <a:pt x="376" y="126"/>
                    <a:pt x="226" y="76"/>
                    <a:pt x="176" y="76"/>
                  </a:cubicBezTo>
                  <a:cubicBezTo>
                    <a:pt x="101" y="126"/>
                    <a:pt x="51" y="226"/>
                    <a:pt x="0" y="301"/>
                  </a:cubicBezTo>
                  <a:lnTo>
                    <a:pt x="0" y="577"/>
                  </a:lnTo>
                  <a:cubicBezTo>
                    <a:pt x="51" y="627"/>
                    <a:pt x="176" y="677"/>
                    <a:pt x="226" y="752"/>
                  </a:cubicBezTo>
                  <a:cubicBezTo>
                    <a:pt x="276" y="803"/>
                    <a:pt x="376" y="1028"/>
                    <a:pt x="427" y="1028"/>
                  </a:cubicBezTo>
                  <a:cubicBezTo>
                    <a:pt x="452" y="1053"/>
                    <a:pt x="483" y="1066"/>
                    <a:pt x="514" y="1066"/>
                  </a:cubicBezTo>
                  <a:cubicBezTo>
                    <a:pt x="546" y="1066"/>
                    <a:pt x="577" y="1053"/>
                    <a:pt x="602" y="1028"/>
                  </a:cubicBezTo>
                  <a:lnTo>
                    <a:pt x="602" y="853"/>
                  </a:lnTo>
                  <a:cubicBezTo>
                    <a:pt x="602" y="803"/>
                    <a:pt x="552" y="677"/>
                    <a:pt x="552" y="627"/>
                  </a:cubicBezTo>
                  <a:cubicBezTo>
                    <a:pt x="552" y="577"/>
                    <a:pt x="702" y="527"/>
                    <a:pt x="702" y="452"/>
                  </a:cubicBezTo>
                  <a:cubicBezTo>
                    <a:pt x="752" y="402"/>
                    <a:pt x="602" y="301"/>
                    <a:pt x="602" y="226"/>
                  </a:cubicBezTo>
                  <a:cubicBezTo>
                    <a:pt x="602" y="176"/>
                    <a:pt x="702" y="126"/>
                    <a:pt x="702" y="76"/>
                  </a:cubicBezTo>
                  <a:cubicBezTo>
                    <a:pt x="652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02;p16">
              <a:extLst>
                <a:ext uri="{FF2B5EF4-FFF2-40B4-BE49-F238E27FC236}">
                  <a16:creationId xmlns:a16="http://schemas.microsoft.com/office/drawing/2014/main" id="{26F0C648-7D18-7AA9-2EE7-15542B96AB0E}"/>
                </a:ext>
              </a:extLst>
            </p:cNvPr>
            <p:cNvSpPr/>
            <p:nvPr/>
          </p:nvSpPr>
          <p:spPr>
            <a:xfrm>
              <a:off x="3394035" y="4090522"/>
              <a:ext cx="22412" cy="22440"/>
            </a:xfrm>
            <a:custGeom>
              <a:avLst/>
              <a:gdLst/>
              <a:ahLst/>
              <a:cxnLst/>
              <a:rect l="l" t="t" r="r" b="b"/>
              <a:pathLst>
                <a:path w="803" h="804" extrusionOk="0">
                  <a:moveTo>
                    <a:pt x="126" y="1"/>
                  </a:moveTo>
                  <a:cubicBezTo>
                    <a:pt x="76" y="1"/>
                    <a:pt x="76" y="101"/>
                    <a:pt x="1" y="151"/>
                  </a:cubicBezTo>
                  <a:cubicBezTo>
                    <a:pt x="1" y="226"/>
                    <a:pt x="1" y="402"/>
                    <a:pt x="76" y="452"/>
                  </a:cubicBezTo>
                  <a:cubicBezTo>
                    <a:pt x="76" y="502"/>
                    <a:pt x="176" y="552"/>
                    <a:pt x="226" y="627"/>
                  </a:cubicBezTo>
                  <a:cubicBezTo>
                    <a:pt x="301" y="677"/>
                    <a:pt x="351" y="727"/>
                    <a:pt x="402" y="727"/>
                  </a:cubicBezTo>
                  <a:cubicBezTo>
                    <a:pt x="472" y="769"/>
                    <a:pt x="558" y="804"/>
                    <a:pt x="628" y="804"/>
                  </a:cubicBezTo>
                  <a:cubicBezTo>
                    <a:pt x="684" y="804"/>
                    <a:pt x="730" y="783"/>
                    <a:pt x="752" y="727"/>
                  </a:cubicBezTo>
                  <a:cubicBezTo>
                    <a:pt x="803" y="727"/>
                    <a:pt x="752" y="677"/>
                    <a:pt x="752" y="627"/>
                  </a:cubicBezTo>
                  <a:cubicBezTo>
                    <a:pt x="752" y="552"/>
                    <a:pt x="652" y="502"/>
                    <a:pt x="652" y="502"/>
                  </a:cubicBezTo>
                  <a:cubicBezTo>
                    <a:pt x="652" y="452"/>
                    <a:pt x="702" y="326"/>
                    <a:pt x="652" y="326"/>
                  </a:cubicBezTo>
                  <a:cubicBezTo>
                    <a:pt x="652" y="318"/>
                    <a:pt x="644" y="314"/>
                    <a:pt x="631" y="314"/>
                  </a:cubicBezTo>
                  <a:cubicBezTo>
                    <a:pt x="588" y="314"/>
                    <a:pt x="487" y="351"/>
                    <a:pt x="417" y="351"/>
                  </a:cubicBezTo>
                  <a:cubicBezTo>
                    <a:pt x="388" y="351"/>
                    <a:pt x="364" y="345"/>
                    <a:pt x="351" y="326"/>
                  </a:cubicBezTo>
                  <a:cubicBezTo>
                    <a:pt x="301" y="326"/>
                    <a:pt x="351" y="151"/>
                    <a:pt x="301" y="101"/>
                  </a:cubicBezTo>
                  <a:cubicBezTo>
                    <a:pt x="226" y="51"/>
                    <a:pt x="176" y="1"/>
                    <a:pt x="126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03;p16">
              <a:extLst>
                <a:ext uri="{FF2B5EF4-FFF2-40B4-BE49-F238E27FC236}">
                  <a16:creationId xmlns:a16="http://schemas.microsoft.com/office/drawing/2014/main" id="{2C326B7D-470B-7E13-6C7C-9524A9B8697C}"/>
                </a:ext>
              </a:extLst>
            </p:cNvPr>
            <p:cNvSpPr/>
            <p:nvPr/>
          </p:nvSpPr>
          <p:spPr>
            <a:xfrm>
              <a:off x="3287698" y="4043996"/>
              <a:ext cx="18225" cy="13843"/>
            </a:xfrm>
            <a:custGeom>
              <a:avLst/>
              <a:gdLst/>
              <a:ahLst/>
              <a:cxnLst/>
              <a:rect l="l" t="t" r="r" b="b"/>
              <a:pathLst>
                <a:path w="653" h="496" extrusionOk="0">
                  <a:moveTo>
                    <a:pt x="170" y="1"/>
                  </a:moveTo>
                  <a:cubicBezTo>
                    <a:pt x="133" y="1"/>
                    <a:pt x="101" y="13"/>
                    <a:pt x="101" y="38"/>
                  </a:cubicBezTo>
                  <a:cubicBezTo>
                    <a:pt x="51" y="38"/>
                    <a:pt x="1" y="164"/>
                    <a:pt x="1" y="164"/>
                  </a:cubicBezTo>
                  <a:cubicBezTo>
                    <a:pt x="1" y="264"/>
                    <a:pt x="51" y="364"/>
                    <a:pt x="101" y="364"/>
                  </a:cubicBezTo>
                  <a:cubicBezTo>
                    <a:pt x="137" y="436"/>
                    <a:pt x="237" y="495"/>
                    <a:pt x="310" y="495"/>
                  </a:cubicBezTo>
                  <a:cubicBezTo>
                    <a:pt x="338" y="495"/>
                    <a:pt x="363" y="486"/>
                    <a:pt x="377" y="465"/>
                  </a:cubicBezTo>
                  <a:lnTo>
                    <a:pt x="377" y="414"/>
                  </a:lnTo>
                  <a:cubicBezTo>
                    <a:pt x="402" y="389"/>
                    <a:pt x="440" y="389"/>
                    <a:pt x="480" y="389"/>
                  </a:cubicBezTo>
                  <a:cubicBezTo>
                    <a:pt x="521" y="389"/>
                    <a:pt x="565" y="389"/>
                    <a:pt x="602" y="364"/>
                  </a:cubicBezTo>
                  <a:cubicBezTo>
                    <a:pt x="602" y="364"/>
                    <a:pt x="653" y="264"/>
                    <a:pt x="653" y="214"/>
                  </a:cubicBezTo>
                  <a:cubicBezTo>
                    <a:pt x="642" y="203"/>
                    <a:pt x="628" y="199"/>
                    <a:pt x="612" y="199"/>
                  </a:cubicBezTo>
                  <a:cubicBezTo>
                    <a:pt x="569" y="199"/>
                    <a:pt x="511" y="228"/>
                    <a:pt x="467" y="228"/>
                  </a:cubicBezTo>
                  <a:cubicBezTo>
                    <a:pt x="452" y="228"/>
                    <a:pt x="438" y="224"/>
                    <a:pt x="427" y="214"/>
                  </a:cubicBezTo>
                  <a:cubicBezTo>
                    <a:pt x="377" y="214"/>
                    <a:pt x="327" y="38"/>
                    <a:pt x="277" y="38"/>
                  </a:cubicBezTo>
                  <a:cubicBezTo>
                    <a:pt x="252" y="13"/>
                    <a:pt x="208" y="1"/>
                    <a:pt x="170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04;p16">
              <a:extLst>
                <a:ext uri="{FF2B5EF4-FFF2-40B4-BE49-F238E27FC236}">
                  <a16:creationId xmlns:a16="http://schemas.microsoft.com/office/drawing/2014/main" id="{BEBE7B2D-BDE3-4517-7364-142C5EFD1578}"/>
                </a:ext>
              </a:extLst>
            </p:cNvPr>
            <p:cNvSpPr/>
            <p:nvPr/>
          </p:nvSpPr>
          <p:spPr>
            <a:xfrm>
              <a:off x="3227552" y="4054155"/>
              <a:ext cx="14011" cy="15602"/>
            </a:xfrm>
            <a:custGeom>
              <a:avLst/>
              <a:gdLst/>
              <a:ahLst/>
              <a:cxnLst/>
              <a:rect l="l" t="t" r="r" b="b"/>
              <a:pathLst>
                <a:path w="502" h="559" extrusionOk="0">
                  <a:moveTo>
                    <a:pt x="126" y="0"/>
                  </a:moveTo>
                  <a:cubicBezTo>
                    <a:pt x="76" y="50"/>
                    <a:pt x="1" y="126"/>
                    <a:pt x="1" y="176"/>
                  </a:cubicBezTo>
                  <a:cubicBezTo>
                    <a:pt x="1" y="251"/>
                    <a:pt x="76" y="426"/>
                    <a:pt x="126" y="476"/>
                  </a:cubicBezTo>
                  <a:cubicBezTo>
                    <a:pt x="178" y="511"/>
                    <a:pt x="279" y="558"/>
                    <a:pt x="353" y="558"/>
                  </a:cubicBezTo>
                  <a:cubicBezTo>
                    <a:pt x="385" y="558"/>
                    <a:pt x="411" y="549"/>
                    <a:pt x="427" y="527"/>
                  </a:cubicBezTo>
                  <a:cubicBezTo>
                    <a:pt x="502" y="527"/>
                    <a:pt x="502" y="351"/>
                    <a:pt x="502" y="301"/>
                  </a:cubicBezTo>
                  <a:lnTo>
                    <a:pt x="502" y="176"/>
                  </a:lnTo>
                  <a:cubicBezTo>
                    <a:pt x="502" y="126"/>
                    <a:pt x="377" y="50"/>
                    <a:pt x="377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05;p16">
              <a:extLst>
                <a:ext uri="{FF2B5EF4-FFF2-40B4-BE49-F238E27FC236}">
                  <a16:creationId xmlns:a16="http://schemas.microsoft.com/office/drawing/2014/main" id="{A19E24CD-704C-35DD-27A0-DADE46E44D18}"/>
                </a:ext>
              </a:extLst>
            </p:cNvPr>
            <p:cNvSpPr/>
            <p:nvPr/>
          </p:nvSpPr>
          <p:spPr>
            <a:xfrm>
              <a:off x="2341298" y="2804847"/>
              <a:ext cx="11918" cy="15406"/>
            </a:xfrm>
            <a:custGeom>
              <a:avLst/>
              <a:gdLst/>
              <a:ahLst/>
              <a:cxnLst/>
              <a:rect l="l" t="t" r="r" b="b"/>
              <a:pathLst>
                <a:path w="427" h="552" extrusionOk="0">
                  <a:moveTo>
                    <a:pt x="175" y="0"/>
                  </a:moveTo>
                  <a:cubicBezTo>
                    <a:pt x="175" y="0"/>
                    <a:pt x="125" y="50"/>
                    <a:pt x="75" y="50"/>
                  </a:cubicBezTo>
                  <a:lnTo>
                    <a:pt x="0" y="176"/>
                  </a:lnTo>
                  <a:cubicBezTo>
                    <a:pt x="0" y="251"/>
                    <a:pt x="75" y="301"/>
                    <a:pt x="125" y="351"/>
                  </a:cubicBezTo>
                  <a:cubicBezTo>
                    <a:pt x="125" y="351"/>
                    <a:pt x="75" y="476"/>
                    <a:pt x="125" y="476"/>
                  </a:cubicBezTo>
                  <a:cubicBezTo>
                    <a:pt x="175" y="551"/>
                    <a:pt x="301" y="551"/>
                    <a:pt x="301" y="551"/>
                  </a:cubicBezTo>
                  <a:cubicBezTo>
                    <a:pt x="376" y="476"/>
                    <a:pt x="301" y="426"/>
                    <a:pt x="301" y="351"/>
                  </a:cubicBezTo>
                  <a:cubicBezTo>
                    <a:pt x="301" y="301"/>
                    <a:pt x="376" y="301"/>
                    <a:pt x="376" y="251"/>
                  </a:cubicBezTo>
                  <a:cubicBezTo>
                    <a:pt x="376" y="251"/>
                    <a:pt x="426" y="125"/>
                    <a:pt x="376" y="125"/>
                  </a:cubicBezTo>
                  <a:cubicBezTo>
                    <a:pt x="376" y="50"/>
                    <a:pt x="251" y="0"/>
                    <a:pt x="175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11;p16">
              <a:extLst>
                <a:ext uri="{FF2B5EF4-FFF2-40B4-BE49-F238E27FC236}">
                  <a16:creationId xmlns:a16="http://schemas.microsoft.com/office/drawing/2014/main" id="{2043C5CD-6AA0-3B58-138F-D57B7AD39159}"/>
                </a:ext>
              </a:extLst>
            </p:cNvPr>
            <p:cNvSpPr/>
            <p:nvPr/>
          </p:nvSpPr>
          <p:spPr>
            <a:xfrm>
              <a:off x="2042605" y="2411093"/>
              <a:ext cx="7703" cy="8959"/>
            </a:xfrm>
            <a:custGeom>
              <a:avLst/>
              <a:gdLst/>
              <a:ahLst/>
              <a:cxnLst/>
              <a:rect l="l" t="t" r="r" b="b"/>
              <a:pathLst>
                <a:path w="276" h="321" extrusionOk="0">
                  <a:moveTo>
                    <a:pt x="165" y="1"/>
                  </a:moveTo>
                  <a:cubicBezTo>
                    <a:pt x="120" y="1"/>
                    <a:pt x="75" y="23"/>
                    <a:pt x="75" y="23"/>
                  </a:cubicBezTo>
                  <a:cubicBezTo>
                    <a:pt x="0" y="23"/>
                    <a:pt x="0" y="123"/>
                    <a:pt x="0" y="173"/>
                  </a:cubicBezTo>
                  <a:cubicBezTo>
                    <a:pt x="0" y="223"/>
                    <a:pt x="75" y="299"/>
                    <a:pt x="75" y="299"/>
                  </a:cubicBezTo>
                  <a:cubicBezTo>
                    <a:pt x="92" y="315"/>
                    <a:pt x="114" y="321"/>
                    <a:pt x="137" y="321"/>
                  </a:cubicBezTo>
                  <a:cubicBezTo>
                    <a:pt x="181" y="321"/>
                    <a:pt x="226" y="299"/>
                    <a:pt x="226" y="299"/>
                  </a:cubicBezTo>
                  <a:cubicBezTo>
                    <a:pt x="276" y="248"/>
                    <a:pt x="276" y="173"/>
                    <a:pt x="276" y="123"/>
                  </a:cubicBezTo>
                  <a:cubicBezTo>
                    <a:pt x="276" y="73"/>
                    <a:pt x="226" y="23"/>
                    <a:pt x="226" y="23"/>
                  </a:cubicBezTo>
                  <a:cubicBezTo>
                    <a:pt x="209" y="6"/>
                    <a:pt x="187" y="1"/>
                    <a:pt x="165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13;p16">
              <a:extLst>
                <a:ext uri="{FF2B5EF4-FFF2-40B4-BE49-F238E27FC236}">
                  <a16:creationId xmlns:a16="http://schemas.microsoft.com/office/drawing/2014/main" id="{6F69F9D4-4799-5845-9C18-D85D0E37B87D}"/>
                </a:ext>
              </a:extLst>
            </p:cNvPr>
            <p:cNvSpPr/>
            <p:nvPr/>
          </p:nvSpPr>
          <p:spPr>
            <a:xfrm>
              <a:off x="2802957" y="3258943"/>
              <a:ext cx="7731" cy="13062"/>
            </a:xfrm>
            <a:custGeom>
              <a:avLst/>
              <a:gdLst/>
              <a:ahLst/>
              <a:cxnLst/>
              <a:rect l="l" t="t" r="r" b="b"/>
              <a:pathLst>
                <a:path w="277" h="468" extrusionOk="0">
                  <a:moveTo>
                    <a:pt x="131" y="0"/>
                  </a:moveTo>
                  <a:cubicBezTo>
                    <a:pt x="94" y="0"/>
                    <a:pt x="54" y="36"/>
                    <a:pt x="0" y="71"/>
                  </a:cubicBezTo>
                  <a:lnTo>
                    <a:pt x="0" y="196"/>
                  </a:lnTo>
                  <a:cubicBezTo>
                    <a:pt x="0" y="272"/>
                    <a:pt x="76" y="322"/>
                    <a:pt x="76" y="322"/>
                  </a:cubicBezTo>
                  <a:lnTo>
                    <a:pt x="76" y="447"/>
                  </a:lnTo>
                  <a:cubicBezTo>
                    <a:pt x="90" y="461"/>
                    <a:pt x="104" y="467"/>
                    <a:pt x="118" y="467"/>
                  </a:cubicBezTo>
                  <a:cubicBezTo>
                    <a:pt x="154" y="467"/>
                    <a:pt x="190" y="426"/>
                    <a:pt x="226" y="372"/>
                  </a:cubicBezTo>
                  <a:cubicBezTo>
                    <a:pt x="226" y="322"/>
                    <a:pt x="276" y="272"/>
                    <a:pt x="276" y="196"/>
                  </a:cubicBezTo>
                  <a:cubicBezTo>
                    <a:pt x="276" y="146"/>
                    <a:pt x="226" y="21"/>
                    <a:pt x="176" y="21"/>
                  </a:cubicBezTo>
                  <a:cubicBezTo>
                    <a:pt x="161" y="6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17;p16">
              <a:extLst>
                <a:ext uri="{FF2B5EF4-FFF2-40B4-BE49-F238E27FC236}">
                  <a16:creationId xmlns:a16="http://schemas.microsoft.com/office/drawing/2014/main" id="{17A60BFA-0568-8D3F-3F3F-CF2AF2C461A6}"/>
                </a:ext>
              </a:extLst>
            </p:cNvPr>
            <p:cNvSpPr/>
            <p:nvPr/>
          </p:nvSpPr>
          <p:spPr>
            <a:xfrm>
              <a:off x="1608214" y="3357574"/>
              <a:ext cx="37092" cy="45410"/>
            </a:xfrm>
            <a:custGeom>
              <a:avLst/>
              <a:gdLst/>
              <a:ahLst/>
              <a:cxnLst/>
              <a:rect l="l" t="t" r="r" b="b"/>
              <a:pathLst>
                <a:path w="1329" h="1627" extrusionOk="0">
                  <a:moveTo>
                    <a:pt x="970" y="0"/>
                  </a:moveTo>
                  <a:cubicBezTo>
                    <a:pt x="900" y="0"/>
                    <a:pt x="811" y="22"/>
                    <a:pt x="777" y="22"/>
                  </a:cubicBezTo>
                  <a:cubicBezTo>
                    <a:pt x="727" y="22"/>
                    <a:pt x="652" y="73"/>
                    <a:pt x="602" y="148"/>
                  </a:cubicBezTo>
                  <a:lnTo>
                    <a:pt x="602" y="323"/>
                  </a:lnTo>
                  <a:cubicBezTo>
                    <a:pt x="602" y="323"/>
                    <a:pt x="727" y="323"/>
                    <a:pt x="727" y="373"/>
                  </a:cubicBezTo>
                  <a:lnTo>
                    <a:pt x="727" y="423"/>
                  </a:lnTo>
                  <a:cubicBezTo>
                    <a:pt x="689" y="449"/>
                    <a:pt x="658" y="449"/>
                    <a:pt x="630" y="449"/>
                  </a:cubicBezTo>
                  <a:cubicBezTo>
                    <a:pt x="602" y="449"/>
                    <a:pt x="577" y="449"/>
                    <a:pt x="552" y="474"/>
                  </a:cubicBezTo>
                  <a:lnTo>
                    <a:pt x="451" y="474"/>
                  </a:lnTo>
                  <a:cubicBezTo>
                    <a:pt x="376" y="549"/>
                    <a:pt x="376" y="724"/>
                    <a:pt x="326" y="774"/>
                  </a:cubicBezTo>
                  <a:cubicBezTo>
                    <a:pt x="326" y="824"/>
                    <a:pt x="226" y="824"/>
                    <a:pt x="226" y="900"/>
                  </a:cubicBezTo>
                  <a:cubicBezTo>
                    <a:pt x="151" y="900"/>
                    <a:pt x="100" y="900"/>
                    <a:pt x="100" y="950"/>
                  </a:cubicBezTo>
                  <a:cubicBezTo>
                    <a:pt x="50" y="1000"/>
                    <a:pt x="151" y="1050"/>
                    <a:pt x="100" y="1125"/>
                  </a:cubicBezTo>
                  <a:cubicBezTo>
                    <a:pt x="100" y="1175"/>
                    <a:pt x="50" y="1175"/>
                    <a:pt x="0" y="1225"/>
                  </a:cubicBezTo>
                  <a:cubicBezTo>
                    <a:pt x="0" y="1301"/>
                    <a:pt x="0" y="1401"/>
                    <a:pt x="50" y="1451"/>
                  </a:cubicBezTo>
                  <a:cubicBezTo>
                    <a:pt x="100" y="1526"/>
                    <a:pt x="226" y="1526"/>
                    <a:pt x="276" y="1526"/>
                  </a:cubicBezTo>
                  <a:cubicBezTo>
                    <a:pt x="326" y="1526"/>
                    <a:pt x="376" y="1626"/>
                    <a:pt x="451" y="1626"/>
                  </a:cubicBezTo>
                  <a:cubicBezTo>
                    <a:pt x="501" y="1626"/>
                    <a:pt x="552" y="1451"/>
                    <a:pt x="552" y="1401"/>
                  </a:cubicBezTo>
                  <a:cubicBezTo>
                    <a:pt x="552" y="1351"/>
                    <a:pt x="552" y="1175"/>
                    <a:pt x="501" y="1125"/>
                  </a:cubicBezTo>
                  <a:cubicBezTo>
                    <a:pt x="501" y="1125"/>
                    <a:pt x="376" y="1125"/>
                    <a:pt x="376" y="1050"/>
                  </a:cubicBezTo>
                  <a:cubicBezTo>
                    <a:pt x="326" y="1050"/>
                    <a:pt x="376" y="950"/>
                    <a:pt x="376" y="900"/>
                  </a:cubicBezTo>
                  <a:cubicBezTo>
                    <a:pt x="451" y="900"/>
                    <a:pt x="552" y="824"/>
                    <a:pt x="602" y="824"/>
                  </a:cubicBezTo>
                  <a:cubicBezTo>
                    <a:pt x="652" y="774"/>
                    <a:pt x="727" y="724"/>
                    <a:pt x="777" y="724"/>
                  </a:cubicBezTo>
                  <a:cubicBezTo>
                    <a:pt x="827" y="724"/>
                    <a:pt x="953" y="724"/>
                    <a:pt x="1003" y="774"/>
                  </a:cubicBezTo>
                  <a:lnTo>
                    <a:pt x="1053" y="824"/>
                  </a:lnTo>
                  <a:cubicBezTo>
                    <a:pt x="1078" y="862"/>
                    <a:pt x="1109" y="881"/>
                    <a:pt x="1141" y="881"/>
                  </a:cubicBezTo>
                  <a:cubicBezTo>
                    <a:pt x="1172" y="881"/>
                    <a:pt x="1203" y="862"/>
                    <a:pt x="1228" y="824"/>
                  </a:cubicBezTo>
                  <a:cubicBezTo>
                    <a:pt x="1228" y="824"/>
                    <a:pt x="1329" y="774"/>
                    <a:pt x="1329" y="724"/>
                  </a:cubicBezTo>
                  <a:cubicBezTo>
                    <a:pt x="1329" y="649"/>
                    <a:pt x="1278" y="549"/>
                    <a:pt x="1278" y="474"/>
                  </a:cubicBezTo>
                  <a:cubicBezTo>
                    <a:pt x="1278" y="423"/>
                    <a:pt x="1329" y="373"/>
                    <a:pt x="1329" y="323"/>
                  </a:cubicBezTo>
                  <a:cubicBezTo>
                    <a:pt x="1329" y="248"/>
                    <a:pt x="1278" y="248"/>
                    <a:pt x="1228" y="248"/>
                  </a:cubicBezTo>
                  <a:cubicBezTo>
                    <a:pt x="1178" y="198"/>
                    <a:pt x="1103" y="22"/>
                    <a:pt x="1053" y="22"/>
                  </a:cubicBezTo>
                  <a:cubicBezTo>
                    <a:pt x="1036" y="6"/>
                    <a:pt x="1006" y="0"/>
                    <a:pt x="970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18;p16">
              <a:extLst>
                <a:ext uri="{FF2B5EF4-FFF2-40B4-BE49-F238E27FC236}">
                  <a16:creationId xmlns:a16="http://schemas.microsoft.com/office/drawing/2014/main" id="{75F53451-BAAD-2486-70A3-A5A9D91FE994}"/>
                </a:ext>
              </a:extLst>
            </p:cNvPr>
            <p:cNvSpPr/>
            <p:nvPr/>
          </p:nvSpPr>
          <p:spPr>
            <a:xfrm>
              <a:off x="1895715" y="3162737"/>
              <a:ext cx="10494" cy="14262"/>
            </a:xfrm>
            <a:custGeom>
              <a:avLst/>
              <a:gdLst/>
              <a:ahLst/>
              <a:cxnLst/>
              <a:rect l="l" t="t" r="r" b="b"/>
              <a:pathLst>
                <a:path w="376" h="511" extrusionOk="0">
                  <a:moveTo>
                    <a:pt x="118" y="1"/>
                  </a:moveTo>
                  <a:cubicBezTo>
                    <a:pt x="97" y="1"/>
                    <a:pt x="75" y="9"/>
                    <a:pt x="50" y="34"/>
                  </a:cubicBezTo>
                  <a:cubicBezTo>
                    <a:pt x="50" y="34"/>
                    <a:pt x="0" y="160"/>
                    <a:pt x="0" y="210"/>
                  </a:cubicBezTo>
                  <a:cubicBezTo>
                    <a:pt x="50" y="260"/>
                    <a:pt x="125" y="335"/>
                    <a:pt x="125" y="335"/>
                  </a:cubicBezTo>
                  <a:lnTo>
                    <a:pt x="125" y="511"/>
                  </a:lnTo>
                  <a:lnTo>
                    <a:pt x="276" y="511"/>
                  </a:lnTo>
                  <a:cubicBezTo>
                    <a:pt x="326" y="435"/>
                    <a:pt x="376" y="385"/>
                    <a:pt x="376" y="335"/>
                  </a:cubicBezTo>
                  <a:cubicBezTo>
                    <a:pt x="376" y="260"/>
                    <a:pt x="326" y="210"/>
                    <a:pt x="326" y="160"/>
                  </a:cubicBezTo>
                  <a:cubicBezTo>
                    <a:pt x="326" y="160"/>
                    <a:pt x="376" y="84"/>
                    <a:pt x="326" y="84"/>
                  </a:cubicBezTo>
                  <a:cubicBezTo>
                    <a:pt x="326" y="34"/>
                    <a:pt x="226" y="34"/>
                    <a:pt x="226" y="34"/>
                  </a:cubicBezTo>
                  <a:cubicBezTo>
                    <a:pt x="192" y="34"/>
                    <a:pt x="159" y="1"/>
                    <a:pt x="118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19;p16">
              <a:extLst>
                <a:ext uri="{FF2B5EF4-FFF2-40B4-BE49-F238E27FC236}">
                  <a16:creationId xmlns:a16="http://schemas.microsoft.com/office/drawing/2014/main" id="{E7D9ECF1-01B3-8090-28BA-23F50A45FADE}"/>
                </a:ext>
              </a:extLst>
            </p:cNvPr>
            <p:cNvSpPr/>
            <p:nvPr/>
          </p:nvSpPr>
          <p:spPr>
            <a:xfrm>
              <a:off x="1911093" y="3160198"/>
              <a:ext cx="14709" cy="22412"/>
            </a:xfrm>
            <a:custGeom>
              <a:avLst/>
              <a:gdLst/>
              <a:ahLst/>
              <a:cxnLst/>
              <a:rect l="l" t="t" r="r" b="b"/>
              <a:pathLst>
                <a:path w="527" h="803" extrusionOk="0">
                  <a:moveTo>
                    <a:pt x="426" y="0"/>
                  </a:moveTo>
                  <a:cubicBezTo>
                    <a:pt x="376" y="0"/>
                    <a:pt x="326" y="0"/>
                    <a:pt x="326" y="75"/>
                  </a:cubicBezTo>
                  <a:cubicBezTo>
                    <a:pt x="251" y="75"/>
                    <a:pt x="326" y="201"/>
                    <a:pt x="251" y="201"/>
                  </a:cubicBezTo>
                  <a:cubicBezTo>
                    <a:pt x="251" y="251"/>
                    <a:pt x="201" y="251"/>
                    <a:pt x="201" y="251"/>
                  </a:cubicBezTo>
                  <a:cubicBezTo>
                    <a:pt x="151" y="326"/>
                    <a:pt x="201" y="376"/>
                    <a:pt x="151" y="451"/>
                  </a:cubicBezTo>
                  <a:lnTo>
                    <a:pt x="51" y="501"/>
                  </a:lnTo>
                  <a:cubicBezTo>
                    <a:pt x="0" y="551"/>
                    <a:pt x="0" y="627"/>
                    <a:pt x="0" y="677"/>
                  </a:cubicBezTo>
                  <a:cubicBezTo>
                    <a:pt x="51" y="752"/>
                    <a:pt x="151" y="752"/>
                    <a:pt x="151" y="802"/>
                  </a:cubicBezTo>
                  <a:lnTo>
                    <a:pt x="326" y="802"/>
                  </a:lnTo>
                  <a:cubicBezTo>
                    <a:pt x="376" y="752"/>
                    <a:pt x="376" y="677"/>
                    <a:pt x="376" y="677"/>
                  </a:cubicBezTo>
                  <a:cubicBezTo>
                    <a:pt x="426" y="627"/>
                    <a:pt x="527" y="501"/>
                    <a:pt x="527" y="451"/>
                  </a:cubicBezTo>
                  <a:cubicBezTo>
                    <a:pt x="527" y="451"/>
                    <a:pt x="426" y="376"/>
                    <a:pt x="426" y="326"/>
                  </a:cubicBezTo>
                  <a:lnTo>
                    <a:pt x="477" y="201"/>
                  </a:lnTo>
                  <a:cubicBezTo>
                    <a:pt x="477" y="125"/>
                    <a:pt x="426" y="75"/>
                    <a:pt x="426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20;p16">
              <a:extLst>
                <a:ext uri="{FF2B5EF4-FFF2-40B4-BE49-F238E27FC236}">
                  <a16:creationId xmlns:a16="http://schemas.microsoft.com/office/drawing/2014/main" id="{31AFC135-4FD1-719F-C851-91400DCB82D1}"/>
                </a:ext>
              </a:extLst>
            </p:cNvPr>
            <p:cNvSpPr/>
            <p:nvPr/>
          </p:nvSpPr>
          <p:spPr>
            <a:xfrm>
              <a:off x="1925774" y="3170106"/>
              <a:ext cx="11918" cy="21574"/>
            </a:xfrm>
            <a:custGeom>
              <a:avLst/>
              <a:gdLst/>
              <a:ahLst/>
              <a:cxnLst/>
              <a:rect l="l" t="t" r="r" b="b"/>
              <a:pathLst>
                <a:path w="427" h="773" extrusionOk="0">
                  <a:moveTo>
                    <a:pt x="305" y="0"/>
                  </a:moveTo>
                  <a:cubicBezTo>
                    <a:pt x="245" y="0"/>
                    <a:pt x="179" y="36"/>
                    <a:pt x="126" y="71"/>
                  </a:cubicBezTo>
                  <a:lnTo>
                    <a:pt x="126" y="247"/>
                  </a:lnTo>
                  <a:cubicBezTo>
                    <a:pt x="126" y="297"/>
                    <a:pt x="76" y="347"/>
                    <a:pt x="1" y="347"/>
                  </a:cubicBezTo>
                  <a:lnTo>
                    <a:pt x="1" y="522"/>
                  </a:lnTo>
                  <a:cubicBezTo>
                    <a:pt x="1" y="572"/>
                    <a:pt x="126" y="622"/>
                    <a:pt x="126" y="673"/>
                  </a:cubicBezTo>
                  <a:cubicBezTo>
                    <a:pt x="201" y="673"/>
                    <a:pt x="201" y="773"/>
                    <a:pt x="201" y="773"/>
                  </a:cubicBezTo>
                  <a:cubicBezTo>
                    <a:pt x="251" y="773"/>
                    <a:pt x="301" y="723"/>
                    <a:pt x="301" y="723"/>
                  </a:cubicBezTo>
                  <a:cubicBezTo>
                    <a:pt x="377" y="673"/>
                    <a:pt x="301" y="572"/>
                    <a:pt x="301" y="522"/>
                  </a:cubicBezTo>
                  <a:cubicBezTo>
                    <a:pt x="301" y="447"/>
                    <a:pt x="377" y="397"/>
                    <a:pt x="427" y="347"/>
                  </a:cubicBezTo>
                  <a:lnTo>
                    <a:pt x="427" y="146"/>
                  </a:lnTo>
                  <a:lnTo>
                    <a:pt x="377" y="21"/>
                  </a:lnTo>
                  <a:cubicBezTo>
                    <a:pt x="355" y="6"/>
                    <a:pt x="330" y="0"/>
                    <a:pt x="305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21;p16">
              <a:extLst>
                <a:ext uri="{FF2B5EF4-FFF2-40B4-BE49-F238E27FC236}">
                  <a16:creationId xmlns:a16="http://schemas.microsoft.com/office/drawing/2014/main" id="{2232AE13-6261-5DC1-A24E-B0D506D132DE}"/>
                </a:ext>
              </a:extLst>
            </p:cNvPr>
            <p:cNvSpPr/>
            <p:nvPr/>
          </p:nvSpPr>
          <p:spPr>
            <a:xfrm>
              <a:off x="1993623" y="3279094"/>
              <a:ext cx="11918" cy="8429"/>
            </a:xfrm>
            <a:custGeom>
              <a:avLst/>
              <a:gdLst/>
              <a:ahLst/>
              <a:cxnLst/>
              <a:rect l="l" t="t" r="r" b="b"/>
              <a:pathLst>
                <a:path w="427" h="302" extrusionOk="0">
                  <a:moveTo>
                    <a:pt x="251" y="1"/>
                  </a:moveTo>
                  <a:cubicBezTo>
                    <a:pt x="201" y="26"/>
                    <a:pt x="201" y="76"/>
                    <a:pt x="151" y="76"/>
                  </a:cubicBezTo>
                  <a:cubicBezTo>
                    <a:pt x="151" y="76"/>
                    <a:pt x="51" y="126"/>
                    <a:pt x="51" y="176"/>
                  </a:cubicBezTo>
                  <a:cubicBezTo>
                    <a:pt x="51" y="176"/>
                    <a:pt x="1" y="226"/>
                    <a:pt x="1" y="276"/>
                  </a:cubicBezTo>
                  <a:cubicBezTo>
                    <a:pt x="1" y="301"/>
                    <a:pt x="51" y="301"/>
                    <a:pt x="101" y="301"/>
                  </a:cubicBezTo>
                  <a:cubicBezTo>
                    <a:pt x="101" y="301"/>
                    <a:pt x="151" y="301"/>
                    <a:pt x="201" y="276"/>
                  </a:cubicBezTo>
                  <a:cubicBezTo>
                    <a:pt x="201" y="276"/>
                    <a:pt x="201" y="226"/>
                    <a:pt x="251" y="226"/>
                  </a:cubicBezTo>
                  <a:cubicBezTo>
                    <a:pt x="251" y="176"/>
                    <a:pt x="377" y="176"/>
                    <a:pt x="377" y="176"/>
                  </a:cubicBezTo>
                  <a:cubicBezTo>
                    <a:pt x="377" y="126"/>
                    <a:pt x="427" y="26"/>
                    <a:pt x="377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22;p16">
              <a:extLst>
                <a:ext uri="{FF2B5EF4-FFF2-40B4-BE49-F238E27FC236}">
                  <a16:creationId xmlns:a16="http://schemas.microsoft.com/office/drawing/2014/main" id="{62BCF5C9-1EA3-AFCD-7B1B-74F67C9E09DF}"/>
                </a:ext>
              </a:extLst>
            </p:cNvPr>
            <p:cNvSpPr/>
            <p:nvPr/>
          </p:nvSpPr>
          <p:spPr>
            <a:xfrm>
              <a:off x="1997837" y="3293803"/>
              <a:ext cx="9099" cy="7703"/>
            </a:xfrm>
            <a:custGeom>
              <a:avLst/>
              <a:gdLst/>
              <a:ahLst/>
              <a:cxnLst/>
              <a:rect l="l" t="t" r="r" b="b"/>
              <a:pathLst>
                <a:path w="326" h="276" extrusionOk="0">
                  <a:moveTo>
                    <a:pt x="50" y="0"/>
                  </a:moveTo>
                  <a:cubicBezTo>
                    <a:pt x="50" y="0"/>
                    <a:pt x="0" y="100"/>
                    <a:pt x="0" y="150"/>
                  </a:cubicBezTo>
                  <a:cubicBezTo>
                    <a:pt x="0" y="226"/>
                    <a:pt x="50" y="276"/>
                    <a:pt x="100" y="276"/>
                  </a:cubicBezTo>
                  <a:lnTo>
                    <a:pt x="226" y="276"/>
                  </a:lnTo>
                  <a:cubicBezTo>
                    <a:pt x="276" y="276"/>
                    <a:pt x="326" y="226"/>
                    <a:pt x="326" y="226"/>
                  </a:cubicBezTo>
                  <a:lnTo>
                    <a:pt x="326" y="100"/>
                  </a:lnTo>
                  <a:cubicBezTo>
                    <a:pt x="276" y="50"/>
                    <a:pt x="276" y="50"/>
                    <a:pt x="226" y="50"/>
                  </a:cubicBezTo>
                  <a:cubicBezTo>
                    <a:pt x="226" y="0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23;p16">
              <a:extLst>
                <a:ext uri="{FF2B5EF4-FFF2-40B4-BE49-F238E27FC236}">
                  <a16:creationId xmlns:a16="http://schemas.microsoft.com/office/drawing/2014/main" id="{A19EF6EC-6CF0-C29D-5776-694473B2B5F3}"/>
                </a:ext>
              </a:extLst>
            </p:cNvPr>
            <p:cNvSpPr/>
            <p:nvPr/>
          </p:nvSpPr>
          <p:spPr>
            <a:xfrm>
              <a:off x="3447901" y="2811909"/>
              <a:ext cx="9127" cy="11136"/>
            </a:xfrm>
            <a:custGeom>
              <a:avLst/>
              <a:gdLst/>
              <a:ahLst/>
              <a:cxnLst/>
              <a:rect l="l" t="t" r="r" b="b"/>
              <a:pathLst>
                <a:path w="327" h="399" extrusionOk="0">
                  <a:moveTo>
                    <a:pt x="187" y="1"/>
                  </a:moveTo>
                  <a:cubicBezTo>
                    <a:pt x="165" y="1"/>
                    <a:pt x="142" y="6"/>
                    <a:pt x="126" y="23"/>
                  </a:cubicBezTo>
                  <a:lnTo>
                    <a:pt x="126" y="73"/>
                  </a:lnTo>
                  <a:cubicBezTo>
                    <a:pt x="126" y="123"/>
                    <a:pt x="0" y="123"/>
                    <a:pt x="0" y="123"/>
                  </a:cubicBezTo>
                  <a:cubicBezTo>
                    <a:pt x="0" y="173"/>
                    <a:pt x="126" y="173"/>
                    <a:pt x="126" y="223"/>
                  </a:cubicBezTo>
                  <a:lnTo>
                    <a:pt x="126" y="349"/>
                  </a:lnTo>
                  <a:cubicBezTo>
                    <a:pt x="126" y="349"/>
                    <a:pt x="126" y="399"/>
                    <a:pt x="176" y="399"/>
                  </a:cubicBezTo>
                  <a:lnTo>
                    <a:pt x="226" y="349"/>
                  </a:lnTo>
                  <a:cubicBezTo>
                    <a:pt x="276" y="349"/>
                    <a:pt x="226" y="298"/>
                    <a:pt x="276" y="298"/>
                  </a:cubicBezTo>
                  <a:lnTo>
                    <a:pt x="276" y="223"/>
                  </a:lnTo>
                  <a:cubicBezTo>
                    <a:pt x="326" y="173"/>
                    <a:pt x="326" y="73"/>
                    <a:pt x="276" y="23"/>
                  </a:cubicBezTo>
                  <a:cubicBezTo>
                    <a:pt x="276" y="23"/>
                    <a:pt x="231" y="1"/>
                    <a:pt x="187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124;p16">
              <a:extLst>
                <a:ext uri="{FF2B5EF4-FFF2-40B4-BE49-F238E27FC236}">
                  <a16:creationId xmlns:a16="http://schemas.microsoft.com/office/drawing/2014/main" id="{D3480295-C7FB-FA42-E916-84D86F018A89}"/>
                </a:ext>
              </a:extLst>
            </p:cNvPr>
            <p:cNvSpPr/>
            <p:nvPr/>
          </p:nvSpPr>
          <p:spPr>
            <a:xfrm>
              <a:off x="3461884" y="2812523"/>
              <a:ext cx="5638" cy="7731"/>
            </a:xfrm>
            <a:custGeom>
              <a:avLst/>
              <a:gdLst/>
              <a:ahLst/>
              <a:cxnLst/>
              <a:rect l="l" t="t" r="r" b="b"/>
              <a:pathLst>
                <a:path w="202" h="277" extrusionOk="0">
                  <a:moveTo>
                    <a:pt x="126" y="1"/>
                  </a:moveTo>
                  <a:cubicBezTo>
                    <a:pt x="76" y="1"/>
                    <a:pt x="26" y="1"/>
                    <a:pt x="26" y="51"/>
                  </a:cubicBezTo>
                  <a:lnTo>
                    <a:pt x="1" y="101"/>
                  </a:lnTo>
                  <a:lnTo>
                    <a:pt x="1" y="276"/>
                  </a:lnTo>
                  <a:lnTo>
                    <a:pt x="126" y="276"/>
                  </a:lnTo>
                  <a:cubicBezTo>
                    <a:pt x="176" y="201"/>
                    <a:pt x="176" y="151"/>
                    <a:pt x="176" y="101"/>
                  </a:cubicBezTo>
                  <a:cubicBezTo>
                    <a:pt x="201" y="101"/>
                    <a:pt x="176" y="51"/>
                    <a:pt x="176" y="51"/>
                  </a:cubicBezTo>
                  <a:cubicBezTo>
                    <a:pt x="176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25;p16">
              <a:extLst>
                <a:ext uri="{FF2B5EF4-FFF2-40B4-BE49-F238E27FC236}">
                  <a16:creationId xmlns:a16="http://schemas.microsoft.com/office/drawing/2014/main" id="{AC0BFE0F-18C2-33B7-9D3F-58A3C92FEB89}"/>
                </a:ext>
              </a:extLst>
            </p:cNvPr>
            <p:cNvSpPr/>
            <p:nvPr/>
          </p:nvSpPr>
          <p:spPr>
            <a:xfrm>
              <a:off x="3458396" y="2800996"/>
              <a:ext cx="10522" cy="10159"/>
            </a:xfrm>
            <a:custGeom>
              <a:avLst/>
              <a:gdLst/>
              <a:ahLst/>
              <a:cxnLst/>
              <a:rect l="l" t="t" r="r" b="b"/>
              <a:pathLst>
                <a:path w="377" h="364" extrusionOk="0">
                  <a:moveTo>
                    <a:pt x="226" y="0"/>
                  </a:moveTo>
                  <a:cubicBezTo>
                    <a:pt x="188" y="0"/>
                    <a:pt x="151" y="13"/>
                    <a:pt x="126" y="38"/>
                  </a:cubicBezTo>
                  <a:cubicBezTo>
                    <a:pt x="75" y="38"/>
                    <a:pt x="0" y="163"/>
                    <a:pt x="0" y="238"/>
                  </a:cubicBezTo>
                  <a:lnTo>
                    <a:pt x="75" y="364"/>
                  </a:lnTo>
                  <a:cubicBezTo>
                    <a:pt x="126" y="364"/>
                    <a:pt x="226" y="288"/>
                    <a:pt x="226" y="238"/>
                  </a:cubicBezTo>
                  <a:cubicBezTo>
                    <a:pt x="276" y="238"/>
                    <a:pt x="326" y="163"/>
                    <a:pt x="376" y="163"/>
                  </a:cubicBezTo>
                  <a:cubicBezTo>
                    <a:pt x="376" y="113"/>
                    <a:pt x="326" y="38"/>
                    <a:pt x="326" y="38"/>
                  </a:cubicBezTo>
                  <a:cubicBezTo>
                    <a:pt x="301" y="13"/>
                    <a:pt x="263" y="0"/>
                    <a:pt x="226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28;p16">
              <a:extLst>
                <a:ext uri="{FF2B5EF4-FFF2-40B4-BE49-F238E27FC236}">
                  <a16:creationId xmlns:a16="http://schemas.microsoft.com/office/drawing/2014/main" id="{9AA3DB3C-8747-C519-FFE6-DFFFD8FC14E0}"/>
                </a:ext>
              </a:extLst>
            </p:cNvPr>
            <p:cNvSpPr/>
            <p:nvPr/>
          </p:nvSpPr>
          <p:spPr>
            <a:xfrm>
              <a:off x="3104441" y="3308483"/>
              <a:ext cx="7731" cy="12839"/>
            </a:xfrm>
            <a:custGeom>
              <a:avLst/>
              <a:gdLst/>
              <a:ahLst/>
              <a:cxnLst/>
              <a:rect l="l" t="t" r="r" b="b"/>
              <a:pathLst>
                <a:path w="277" h="460" extrusionOk="0">
                  <a:moveTo>
                    <a:pt x="51" y="0"/>
                  </a:moveTo>
                  <a:cubicBezTo>
                    <a:pt x="1" y="0"/>
                    <a:pt x="1" y="126"/>
                    <a:pt x="1" y="201"/>
                  </a:cubicBezTo>
                  <a:cubicBezTo>
                    <a:pt x="1" y="251"/>
                    <a:pt x="1" y="376"/>
                    <a:pt x="51" y="426"/>
                  </a:cubicBezTo>
                  <a:cubicBezTo>
                    <a:pt x="84" y="426"/>
                    <a:pt x="151" y="460"/>
                    <a:pt x="192" y="460"/>
                  </a:cubicBezTo>
                  <a:cubicBezTo>
                    <a:pt x="212" y="460"/>
                    <a:pt x="226" y="451"/>
                    <a:pt x="226" y="426"/>
                  </a:cubicBezTo>
                  <a:cubicBezTo>
                    <a:pt x="276" y="426"/>
                    <a:pt x="226" y="326"/>
                    <a:pt x="226" y="251"/>
                  </a:cubicBezTo>
                  <a:cubicBezTo>
                    <a:pt x="276" y="251"/>
                    <a:pt x="276" y="126"/>
                    <a:pt x="276" y="126"/>
                  </a:cubicBezTo>
                  <a:cubicBezTo>
                    <a:pt x="276" y="76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0;p16">
              <a:extLst>
                <a:ext uri="{FF2B5EF4-FFF2-40B4-BE49-F238E27FC236}">
                  <a16:creationId xmlns:a16="http://schemas.microsoft.com/office/drawing/2014/main" id="{4AC6F86D-5F54-8215-495E-A2A8A3473A07}"/>
                </a:ext>
              </a:extLst>
            </p:cNvPr>
            <p:cNvSpPr/>
            <p:nvPr/>
          </p:nvSpPr>
          <p:spPr>
            <a:xfrm>
              <a:off x="2620398" y="1716888"/>
              <a:ext cx="20988" cy="24728"/>
            </a:xfrm>
            <a:custGeom>
              <a:avLst/>
              <a:gdLst/>
              <a:ahLst/>
              <a:cxnLst/>
              <a:rect l="l" t="t" r="r" b="b"/>
              <a:pathLst>
                <a:path w="752" h="886" extrusionOk="0">
                  <a:moveTo>
                    <a:pt x="575" y="0"/>
                  </a:moveTo>
                  <a:cubicBezTo>
                    <a:pt x="560" y="0"/>
                    <a:pt x="543" y="8"/>
                    <a:pt x="526" y="34"/>
                  </a:cubicBezTo>
                  <a:cubicBezTo>
                    <a:pt x="451" y="34"/>
                    <a:pt x="401" y="84"/>
                    <a:pt x="401" y="134"/>
                  </a:cubicBezTo>
                  <a:cubicBezTo>
                    <a:pt x="351" y="134"/>
                    <a:pt x="276" y="259"/>
                    <a:pt x="226" y="309"/>
                  </a:cubicBezTo>
                  <a:cubicBezTo>
                    <a:pt x="226" y="309"/>
                    <a:pt x="176" y="435"/>
                    <a:pt x="176" y="485"/>
                  </a:cubicBezTo>
                  <a:cubicBezTo>
                    <a:pt x="125" y="535"/>
                    <a:pt x="50" y="660"/>
                    <a:pt x="50" y="660"/>
                  </a:cubicBezTo>
                  <a:cubicBezTo>
                    <a:pt x="0" y="710"/>
                    <a:pt x="0" y="760"/>
                    <a:pt x="0" y="836"/>
                  </a:cubicBezTo>
                  <a:lnTo>
                    <a:pt x="125" y="836"/>
                  </a:lnTo>
                  <a:cubicBezTo>
                    <a:pt x="125" y="836"/>
                    <a:pt x="125" y="886"/>
                    <a:pt x="176" y="886"/>
                  </a:cubicBezTo>
                  <a:cubicBezTo>
                    <a:pt x="176" y="886"/>
                    <a:pt x="226" y="886"/>
                    <a:pt x="276" y="836"/>
                  </a:cubicBezTo>
                  <a:lnTo>
                    <a:pt x="351" y="760"/>
                  </a:lnTo>
                  <a:cubicBezTo>
                    <a:pt x="351" y="710"/>
                    <a:pt x="401" y="660"/>
                    <a:pt x="401" y="610"/>
                  </a:cubicBezTo>
                  <a:cubicBezTo>
                    <a:pt x="401" y="535"/>
                    <a:pt x="451" y="485"/>
                    <a:pt x="451" y="435"/>
                  </a:cubicBezTo>
                  <a:cubicBezTo>
                    <a:pt x="526" y="435"/>
                    <a:pt x="577" y="359"/>
                    <a:pt x="577" y="359"/>
                  </a:cubicBezTo>
                  <a:cubicBezTo>
                    <a:pt x="627" y="309"/>
                    <a:pt x="702" y="259"/>
                    <a:pt x="702" y="209"/>
                  </a:cubicBezTo>
                  <a:lnTo>
                    <a:pt x="752" y="84"/>
                  </a:lnTo>
                  <a:cubicBezTo>
                    <a:pt x="702" y="34"/>
                    <a:pt x="627" y="34"/>
                    <a:pt x="627" y="34"/>
                  </a:cubicBezTo>
                  <a:cubicBezTo>
                    <a:pt x="627" y="34"/>
                    <a:pt x="604" y="0"/>
                    <a:pt x="575" y="0"/>
                  </a:cubicBezTo>
                  <a:close/>
                </a:path>
              </a:pathLst>
            </a:custGeom>
            <a:solidFill>
              <a:srgbClr val="6FBE8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1;p16">
              <a:extLst>
                <a:ext uri="{FF2B5EF4-FFF2-40B4-BE49-F238E27FC236}">
                  <a16:creationId xmlns:a16="http://schemas.microsoft.com/office/drawing/2014/main" id="{CCF53904-9376-F5AE-83BB-B11996579575}"/>
                </a:ext>
              </a:extLst>
            </p:cNvPr>
            <p:cNvSpPr/>
            <p:nvPr/>
          </p:nvSpPr>
          <p:spPr>
            <a:xfrm>
              <a:off x="2747695" y="4008689"/>
              <a:ext cx="859712" cy="578518"/>
            </a:xfrm>
            <a:custGeom>
              <a:avLst/>
              <a:gdLst/>
              <a:ahLst/>
              <a:cxnLst/>
              <a:rect l="l" t="t" r="r" b="b"/>
              <a:pathLst>
                <a:path w="30803" h="20728" extrusionOk="0">
                  <a:moveTo>
                    <a:pt x="27695" y="16892"/>
                  </a:moveTo>
                  <a:cubicBezTo>
                    <a:pt x="27820" y="16842"/>
                    <a:pt x="27920" y="16742"/>
                    <a:pt x="28046" y="16742"/>
                  </a:cubicBezTo>
                  <a:cubicBezTo>
                    <a:pt x="28096" y="16667"/>
                    <a:pt x="28221" y="16667"/>
                    <a:pt x="28271" y="16667"/>
                  </a:cubicBezTo>
                  <a:cubicBezTo>
                    <a:pt x="28271" y="16617"/>
                    <a:pt x="28321" y="16517"/>
                    <a:pt x="28321" y="16391"/>
                  </a:cubicBezTo>
                  <a:lnTo>
                    <a:pt x="28321" y="16216"/>
                  </a:lnTo>
                  <a:cubicBezTo>
                    <a:pt x="28372" y="16166"/>
                    <a:pt x="28497" y="16166"/>
                    <a:pt x="28547" y="16166"/>
                  </a:cubicBezTo>
                  <a:cubicBezTo>
                    <a:pt x="28547" y="16116"/>
                    <a:pt x="28597" y="16065"/>
                    <a:pt x="28672" y="16065"/>
                  </a:cubicBezTo>
                  <a:cubicBezTo>
                    <a:pt x="28722" y="16065"/>
                    <a:pt x="28823" y="16166"/>
                    <a:pt x="28898" y="16166"/>
                  </a:cubicBezTo>
                  <a:cubicBezTo>
                    <a:pt x="28948" y="16166"/>
                    <a:pt x="28998" y="16065"/>
                    <a:pt x="28998" y="15990"/>
                  </a:cubicBezTo>
                  <a:cubicBezTo>
                    <a:pt x="28998" y="15940"/>
                    <a:pt x="28898" y="15890"/>
                    <a:pt x="28898" y="15890"/>
                  </a:cubicBezTo>
                  <a:cubicBezTo>
                    <a:pt x="28823" y="15840"/>
                    <a:pt x="28823" y="15715"/>
                    <a:pt x="28773" y="15715"/>
                  </a:cubicBezTo>
                  <a:cubicBezTo>
                    <a:pt x="28722" y="15715"/>
                    <a:pt x="28597" y="15840"/>
                    <a:pt x="28547" y="15840"/>
                  </a:cubicBezTo>
                  <a:cubicBezTo>
                    <a:pt x="28497" y="15840"/>
                    <a:pt x="28372" y="15765"/>
                    <a:pt x="28372" y="15715"/>
                  </a:cubicBezTo>
                  <a:cubicBezTo>
                    <a:pt x="28372" y="15664"/>
                    <a:pt x="28321" y="15539"/>
                    <a:pt x="28372" y="15539"/>
                  </a:cubicBezTo>
                  <a:lnTo>
                    <a:pt x="28497" y="15539"/>
                  </a:lnTo>
                  <a:cubicBezTo>
                    <a:pt x="28547" y="15614"/>
                    <a:pt x="28597" y="15664"/>
                    <a:pt x="28672" y="15664"/>
                  </a:cubicBezTo>
                  <a:cubicBezTo>
                    <a:pt x="28722" y="15614"/>
                    <a:pt x="28773" y="15539"/>
                    <a:pt x="28773" y="15489"/>
                  </a:cubicBezTo>
                  <a:cubicBezTo>
                    <a:pt x="28773" y="15389"/>
                    <a:pt x="28672" y="15263"/>
                    <a:pt x="28672" y="15213"/>
                  </a:cubicBezTo>
                  <a:cubicBezTo>
                    <a:pt x="28597" y="15163"/>
                    <a:pt x="28597" y="15088"/>
                    <a:pt x="28597" y="15038"/>
                  </a:cubicBezTo>
                  <a:cubicBezTo>
                    <a:pt x="28547" y="14988"/>
                    <a:pt x="28447" y="14862"/>
                    <a:pt x="28372" y="14862"/>
                  </a:cubicBezTo>
                  <a:cubicBezTo>
                    <a:pt x="28372" y="14862"/>
                    <a:pt x="28271" y="14988"/>
                    <a:pt x="28221" y="14988"/>
                  </a:cubicBezTo>
                  <a:cubicBezTo>
                    <a:pt x="28096" y="14938"/>
                    <a:pt x="27870" y="14862"/>
                    <a:pt x="27820" y="14762"/>
                  </a:cubicBezTo>
                  <a:cubicBezTo>
                    <a:pt x="27820" y="14762"/>
                    <a:pt x="27770" y="14637"/>
                    <a:pt x="27770" y="14587"/>
                  </a:cubicBezTo>
                  <a:cubicBezTo>
                    <a:pt x="27820" y="14587"/>
                    <a:pt x="27870" y="14537"/>
                    <a:pt x="27870" y="14486"/>
                  </a:cubicBezTo>
                  <a:cubicBezTo>
                    <a:pt x="27870" y="14486"/>
                    <a:pt x="27870" y="14361"/>
                    <a:pt x="27820" y="14361"/>
                  </a:cubicBezTo>
                  <a:cubicBezTo>
                    <a:pt x="27820" y="14311"/>
                    <a:pt x="27695" y="14411"/>
                    <a:pt x="27645" y="14361"/>
                  </a:cubicBezTo>
                  <a:cubicBezTo>
                    <a:pt x="27595" y="14361"/>
                    <a:pt x="27545" y="14311"/>
                    <a:pt x="27545" y="14261"/>
                  </a:cubicBezTo>
                  <a:cubicBezTo>
                    <a:pt x="27469" y="14186"/>
                    <a:pt x="27369" y="14085"/>
                    <a:pt x="27369" y="13960"/>
                  </a:cubicBezTo>
                  <a:cubicBezTo>
                    <a:pt x="27369" y="13910"/>
                    <a:pt x="27319" y="13684"/>
                    <a:pt x="27369" y="13584"/>
                  </a:cubicBezTo>
                  <a:cubicBezTo>
                    <a:pt x="27369" y="13584"/>
                    <a:pt x="27469" y="13459"/>
                    <a:pt x="27545" y="13459"/>
                  </a:cubicBezTo>
                  <a:cubicBezTo>
                    <a:pt x="27595" y="13509"/>
                    <a:pt x="27469" y="13634"/>
                    <a:pt x="27545" y="13684"/>
                  </a:cubicBezTo>
                  <a:cubicBezTo>
                    <a:pt x="27545" y="13684"/>
                    <a:pt x="27645" y="13735"/>
                    <a:pt x="27695" y="13735"/>
                  </a:cubicBezTo>
                  <a:cubicBezTo>
                    <a:pt x="27820" y="13735"/>
                    <a:pt x="27920" y="13634"/>
                    <a:pt x="27996" y="13584"/>
                  </a:cubicBezTo>
                  <a:cubicBezTo>
                    <a:pt x="27996" y="13509"/>
                    <a:pt x="28096" y="13409"/>
                    <a:pt x="28046" y="13283"/>
                  </a:cubicBezTo>
                  <a:cubicBezTo>
                    <a:pt x="28046" y="13233"/>
                    <a:pt x="27870" y="13133"/>
                    <a:pt x="27770" y="13008"/>
                  </a:cubicBezTo>
                  <a:cubicBezTo>
                    <a:pt x="27770" y="12958"/>
                    <a:pt x="27645" y="12832"/>
                    <a:pt x="27595" y="12782"/>
                  </a:cubicBezTo>
                  <a:cubicBezTo>
                    <a:pt x="27595" y="12782"/>
                    <a:pt x="27469" y="12682"/>
                    <a:pt x="27419" y="12682"/>
                  </a:cubicBezTo>
                  <a:cubicBezTo>
                    <a:pt x="27369" y="12732"/>
                    <a:pt x="27419" y="12832"/>
                    <a:pt x="27369" y="12832"/>
                  </a:cubicBezTo>
                  <a:cubicBezTo>
                    <a:pt x="27369" y="12908"/>
                    <a:pt x="27244" y="12832"/>
                    <a:pt x="27194" y="12832"/>
                  </a:cubicBezTo>
                  <a:cubicBezTo>
                    <a:pt x="27093" y="12782"/>
                    <a:pt x="26868" y="12682"/>
                    <a:pt x="26793" y="12607"/>
                  </a:cubicBezTo>
                  <a:cubicBezTo>
                    <a:pt x="26692" y="12607"/>
                    <a:pt x="26517" y="12557"/>
                    <a:pt x="26467" y="12507"/>
                  </a:cubicBezTo>
                  <a:cubicBezTo>
                    <a:pt x="26417" y="12456"/>
                    <a:pt x="26417" y="12331"/>
                    <a:pt x="26417" y="12281"/>
                  </a:cubicBezTo>
                  <a:cubicBezTo>
                    <a:pt x="26417" y="12156"/>
                    <a:pt x="26341" y="12005"/>
                    <a:pt x="26341" y="11880"/>
                  </a:cubicBezTo>
                  <a:cubicBezTo>
                    <a:pt x="26291" y="11780"/>
                    <a:pt x="26341" y="11604"/>
                    <a:pt x="26341" y="11479"/>
                  </a:cubicBezTo>
                  <a:lnTo>
                    <a:pt x="26341" y="11329"/>
                  </a:lnTo>
                  <a:cubicBezTo>
                    <a:pt x="26417" y="11253"/>
                    <a:pt x="26517" y="11203"/>
                    <a:pt x="26567" y="11153"/>
                  </a:cubicBezTo>
                  <a:cubicBezTo>
                    <a:pt x="26567" y="11153"/>
                    <a:pt x="26642" y="10978"/>
                    <a:pt x="26567" y="10928"/>
                  </a:cubicBezTo>
                  <a:cubicBezTo>
                    <a:pt x="26567" y="10877"/>
                    <a:pt x="26467" y="10877"/>
                    <a:pt x="26417" y="10802"/>
                  </a:cubicBezTo>
                  <a:cubicBezTo>
                    <a:pt x="26341" y="10752"/>
                    <a:pt x="26291" y="10652"/>
                    <a:pt x="26241" y="10577"/>
                  </a:cubicBezTo>
                  <a:cubicBezTo>
                    <a:pt x="26241" y="10527"/>
                    <a:pt x="26191" y="10476"/>
                    <a:pt x="26191" y="10426"/>
                  </a:cubicBezTo>
                  <a:cubicBezTo>
                    <a:pt x="26191" y="10351"/>
                    <a:pt x="26241" y="10351"/>
                    <a:pt x="26291" y="10301"/>
                  </a:cubicBezTo>
                  <a:cubicBezTo>
                    <a:pt x="26291" y="10251"/>
                    <a:pt x="26241" y="10075"/>
                    <a:pt x="26241" y="9975"/>
                  </a:cubicBezTo>
                  <a:cubicBezTo>
                    <a:pt x="26291" y="9900"/>
                    <a:pt x="26417" y="9900"/>
                    <a:pt x="26467" y="9850"/>
                  </a:cubicBezTo>
                  <a:cubicBezTo>
                    <a:pt x="26517" y="9800"/>
                    <a:pt x="26567" y="9674"/>
                    <a:pt x="26567" y="9624"/>
                  </a:cubicBezTo>
                  <a:cubicBezTo>
                    <a:pt x="26642" y="9574"/>
                    <a:pt x="26692" y="9449"/>
                    <a:pt x="26743" y="9399"/>
                  </a:cubicBezTo>
                  <a:cubicBezTo>
                    <a:pt x="26793" y="9349"/>
                    <a:pt x="26968" y="9298"/>
                    <a:pt x="26968" y="9223"/>
                  </a:cubicBezTo>
                  <a:cubicBezTo>
                    <a:pt x="27018" y="9073"/>
                    <a:pt x="27018" y="8722"/>
                    <a:pt x="27018" y="8622"/>
                  </a:cubicBezTo>
                  <a:cubicBezTo>
                    <a:pt x="27018" y="8446"/>
                    <a:pt x="26968" y="8171"/>
                    <a:pt x="27018" y="7995"/>
                  </a:cubicBezTo>
                  <a:cubicBezTo>
                    <a:pt x="27018" y="7945"/>
                    <a:pt x="27093" y="7820"/>
                    <a:pt x="27144" y="7720"/>
                  </a:cubicBezTo>
                  <a:lnTo>
                    <a:pt x="27144" y="7369"/>
                  </a:lnTo>
                  <a:cubicBezTo>
                    <a:pt x="27093" y="7319"/>
                    <a:pt x="27018" y="7143"/>
                    <a:pt x="27018" y="7093"/>
                  </a:cubicBezTo>
                  <a:cubicBezTo>
                    <a:pt x="27093" y="6993"/>
                    <a:pt x="27194" y="6817"/>
                    <a:pt x="27244" y="6692"/>
                  </a:cubicBezTo>
                  <a:cubicBezTo>
                    <a:pt x="27244" y="6592"/>
                    <a:pt x="27419" y="6416"/>
                    <a:pt x="27469" y="6316"/>
                  </a:cubicBezTo>
                  <a:cubicBezTo>
                    <a:pt x="27545" y="6241"/>
                    <a:pt x="27595" y="6090"/>
                    <a:pt x="27645" y="6015"/>
                  </a:cubicBezTo>
                  <a:cubicBezTo>
                    <a:pt x="27695" y="5965"/>
                    <a:pt x="27820" y="5915"/>
                    <a:pt x="27870" y="5865"/>
                  </a:cubicBezTo>
                  <a:cubicBezTo>
                    <a:pt x="27920" y="5790"/>
                    <a:pt x="27870" y="5639"/>
                    <a:pt x="27920" y="5564"/>
                  </a:cubicBezTo>
                  <a:cubicBezTo>
                    <a:pt x="27920" y="5514"/>
                    <a:pt x="28046" y="5339"/>
                    <a:pt x="28096" y="5288"/>
                  </a:cubicBezTo>
                  <a:cubicBezTo>
                    <a:pt x="28146" y="5188"/>
                    <a:pt x="28221" y="4963"/>
                    <a:pt x="28271" y="4837"/>
                  </a:cubicBezTo>
                  <a:cubicBezTo>
                    <a:pt x="28321" y="4737"/>
                    <a:pt x="28447" y="4562"/>
                    <a:pt x="28497" y="4511"/>
                  </a:cubicBezTo>
                  <a:cubicBezTo>
                    <a:pt x="28597" y="4386"/>
                    <a:pt x="28773" y="4161"/>
                    <a:pt x="28898" y="4060"/>
                  </a:cubicBezTo>
                  <a:cubicBezTo>
                    <a:pt x="28898" y="4060"/>
                    <a:pt x="28898" y="3935"/>
                    <a:pt x="28948" y="3885"/>
                  </a:cubicBezTo>
                  <a:cubicBezTo>
                    <a:pt x="28998" y="3760"/>
                    <a:pt x="29174" y="3609"/>
                    <a:pt x="29224" y="3484"/>
                  </a:cubicBezTo>
                  <a:cubicBezTo>
                    <a:pt x="29349" y="3384"/>
                    <a:pt x="29399" y="3083"/>
                    <a:pt x="29449" y="2983"/>
                  </a:cubicBezTo>
                  <a:cubicBezTo>
                    <a:pt x="29499" y="2933"/>
                    <a:pt x="29625" y="2857"/>
                    <a:pt x="29625" y="2807"/>
                  </a:cubicBezTo>
                  <a:cubicBezTo>
                    <a:pt x="29725" y="2707"/>
                    <a:pt x="29725" y="2356"/>
                    <a:pt x="29800" y="2256"/>
                  </a:cubicBezTo>
                  <a:cubicBezTo>
                    <a:pt x="29800" y="2131"/>
                    <a:pt x="29800" y="1955"/>
                    <a:pt x="29850" y="1905"/>
                  </a:cubicBezTo>
                  <a:cubicBezTo>
                    <a:pt x="29900" y="1805"/>
                    <a:pt x="30076" y="1679"/>
                    <a:pt x="30076" y="1629"/>
                  </a:cubicBezTo>
                  <a:cubicBezTo>
                    <a:pt x="30076" y="1504"/>
                    <a:pt x="29951" y="1404"/>
                    <a:pt x="29951" y="1278"/>
                  </a:cubicBezTo>
                  <a:cubicBezTo>
                    <a:pt x="29951" y="1228"/>
                    <a:pt x="30076" y="1003"/>
                    <a:pt x="30126" y="953"/>
                  </a:cubicBezTo>
                  <a:cubicBezTo>
                    <a:pt x="30176" y="827"/>
                    <a:pt x="30352" y="727"/>
                    <a:pt x="30477" y="677"/>
                  </a:cubicBezTo>
                  <a:cubicBezTo>
                    <a:pt x="30527" y="602"/>
                    <a:pt x="30753" y="501"/>
                    <a:pt x="30803" y="451"/>
                  </a:cubicBezTo>
                  <a:cubicBezTo>
                    <a:pt x="30803" y="376"/>
                    <a:pt x="30803" y="326"/>
                    <a:pt x="30753" y="276"/>
                  </a:cubicBezTo>
                  <a:cubicBezTo>
                    <a:pt x="30702" y="151"/>
                    <a:pt x="30352" y="226"/>
                    <a:pt x="30251" y="151"/>
                  </a:cubicBezTo>
                  <a:cubicBezTo>
                    <a:pt x="30126" y="151"/>
                    <a:pt x="30026" y="151"/>
                    <a:pt x="29951" y="100"/>
                  </a:cubicBezTo>
                  <a:cubicBezTo>
                    <a:pt x="29900" y="100"/>
                    <a:pt x="29850" y="0"/>
                    <a:pt x="29800" y="0"/>
                  </a:cubicBezTo>
                  <a:cubicBezTo>
                    <a:pt x="29725" y="0"/>
                    <a:pt x="29625" y="100"/>
                    <a:pt x="29575" y="151"/>
                  </a:cubicBezTo>
                  <a:cubicBezTo>
                    <a:pt x="29499" y="151"/>
                    <a:pt x="29449" y="100"/>
                    <a:pt x="29399" y="151"/>
                  </a:cubicBezTo>
                  <a:cubicBezTo>
                    <a:pt x="29349" y="226"/>
                    <a:pt x="29274" y="376"/>
                    <a:pt x="29274" y="451"/>
                  </a:cubicBezTo>
                  <a:cubicBezTo>
                    <a:pt x="29174" y="501"/>
                    <a:pt x="28998" y="727"/>
                    <a:pt x="28898" y="727"/>
                  </a:cubicBezTo>
                  <a:cubicBezTo>
                    <a:pt x="28773" y="777"/>
                    <a:pt x="28597" y="677"/>
                    <a:pt x="28547" y="727"/>
                  </a:cubicBezTo>
                  <a:lnTo>
                    <a:pt x="28372" y="727"/>
                  </a:lnTo>
                  <a:cubicBezTo>
                    <a:pt x="28321" y="777"/>
                    <a:pt x="28321" y="953"/>
                    <a:pt x="28271" y="1003"/>
                  </a:cubicBezTo>
                  <a:cubicBezTo>
                    <a:pt x="28221" y="1128"/>
                    <a:pt x="28046" y="1278"/>
                    <a:pt x="27920" y="1354"/>
                  </a:cubicBezTo>
                  <a:lnTo>
                    <a:pt x="27469" y="1579"/>
                  </a:lnTo>
                  <a:cubicBezTo>
                    <a:pt x="27369" y="1579"/>
                    <a:pt x="27194" y="1579"/>
                    <a:pt x="27093" y="1504"/>
                  </a:cubicBezTo>
                  <a:lnTo>
                    <a:pt x="27018" y="1404"/>
                  </a:lnTo>
                  <a:cubicBezTo>
                    <a:pt x="27018" y="1278"/>
                    <a:pt x="27093" y="1128"/>
                    <a:pt x="27093" y="1053"/>
                  </a:cubicBezTo>
                  <a:cubicBezTo>
                    <a:pt x="27018" y="953"/>
                    <a:pt x="27018" y="777"/>
                    <a:pt x="26968" y="727"/>
                  </a:cubicBezTo>
                  <a:cubicBezTo>
                    <a:pt x="26918" y="677"/>
                    <a:pt x="26743" y="602"/>
                    <a:pt x="26692" y="602"/>
                  </a:cubicBezTo>
                  <a:cubicBezTo>
                    <a:pt x="26642" y="677"/>
                    <a:pt x="26567" y="677"/>
                    <a:pt x="26517" y="727"/>
                  </a:cubicBezTo>
                  <a:cubicBezTo>
                    <a:pt x="26517" y="777"/>
                    <a:pt x="26642" y="827"/>
                    <a:pt x="26642" y="902"/>
                  </a:cubicBezTo>
                  <a:cubicBezTo>
                    <a:pt x="26692" y="953"/>
                    <a:pt x="26743" y="1128"/>
                    <a:pt x="26743" y="1228"/>
                  </a:cubicBezTo>
                  <a:cubicBezTo>
                    <a:pt x="26743" y="1354"/>
                    <a:pt x="26692" y="1679"/>
                    <a:pt x="26642" y="1855"/>
                  </a:cubicBezTo>
                  <a:cubicBezTo>
                    <a:pt x="26567" y="2030"/>
                    <a:pt x="26417" y="2256"/>
                    <a:pt x="26291" y="2306"/>
                  </a:cubicBezTo>
                  <a:cubicBezTo>
                    <a:pt x="26116" y="2406"/>
                    <a:pt x="25890" y="2632"/>
                    <a:pt x="25740" y="2632"/>
                  </a:cubicBezTo>
                  <a:cubicBezTo>
                    <a:pt x="25665" y="2707"/>
                    <a:pt x="25514" y="2707"/>
                    <a:pt x="25389" y="2632"/>
                  </a:cubicBezTo>
                  <a:cubicBezTo>
                    <a:pt x="25339" y="2632"/>
                    <a:pt x="25214" y="2481"/>
                    <a:pt x="25164" y="2406"/>
                  </a:cubicBezTo>
                  <a:cubicBezTo>
                    <a:pt x="25063" y="2356"/>
                    <a:pt x="24888" y="2356"/>
                    <a:pt x="24763" y="2356"/>
                  </a:cubicBezTo>
                  <a:cubicBezTo>
                    <a:pt x="24662" y="2356"/>
                    <a:pt x="24437" y="2356"/>
                    <a:pt x="24311" y="2306"/>
                  </a:cubicBezTo>
                  <a:cubicBezTo>
                    <a:pt x="24261" y="2256"/>
                    <a:pt x="24161" y="2030"/>
                    <a:pt x="24036" y="1955"/>
                  </a:cubicBezTo>
                  <a:lnTo>
                    <a:pt x="23760" y="1955"/>
                  </a:lnTo>
                  <a:cubicBezTo>
                    <a:pt x="23635" y="2030"/>
                    <a:pt x="23534" y="2181"/>
                    <a:pt x="23409" y="2256"/>
                  </a:cubicBezTo>
                  <a:cubicBezTo>
                    <a:pt x="23359" y="2356"/>
                    <a:pt x="23133" y="2481"/>
                    <a:pt x="23033" y="2481"/>
                  </a:cubicBezTo>
                  <a:cubicBezTo>
                    <a:pt x="22908" y="2532"/>
                    <a:pt x="22682" y="2481"/>
                    <a:pt x="22582" y="2481"/>
                  </a:cubicBezTo>
                  <a:cubicBezTo>
                    <a:pt x="22457" y="2481"/>
                    <a:pt x="22231" y="2406"/>
                    <a:pt x="22131" y="2481"/>
                  </a:cubicBezTo>
                  <a:cubicBezTo>
                    <a:pt x="22006" y="2532"/>
                    <a:pt x="21905" y="2807"/>
                    <a:pt x="21830" y="2933"/>
                  </a:cubicBezTo>
                  <a:cubicBezTo>
                    <a:pt x="21780" y="3033"/>
                    <a:pt x="21680" y="3258"/>
                    <a:pt x="21555" y="3308"/>
                  </a:cubicBezTo>
                  <a:cubicBezTo>
                    <a:pt x="21454" y="3434"/>
                    <a:pt x="21229" y="3534"/>
                    <a:pt x="21103" y="3609"/>
                  </a:cubicBezTo>
                  <a:cubicBezTo>
                    <a:pt x="21053" y="3659"/>
                    <a:pt x="20878" y="3709"/>
                    <a:pt x="20828" y="3709"/>
                  </a:cubicBezTo>
                  <a:lnTo>
                    <a:pt x="20602" y="3709"/>
                  </a:lnTo>
                  <a:cubicBezTo>
                    <a:pt x="20552" y="3760"/>
                    <a:pt x="20427" y="3835"/>
                    <a:pt x="20427" y="3885"/>
                  </a:cubicBezTo>
                  <a:cubicBezTo>
                    <a:pt x="20251" y="3935"/>
                    <a:pt x="19976" y="4060"/>
                    <a:pt x="19800" y="4060"/>
                  </a:cubicBezTo>
                  <a:cubicBezTo>
                    <a:pt x="19700" y="4110"/>
                    <a:pt x="19424" y="3985"/>
                    <a:pt x="19249" y="4060"/>
                  </a:cubicBezTo>
                  <a:cubicBezTo>
                    <a:pt x="19199" y="4060"/>
                    <a:pt x="19023" y="4110"/>
                    <a:pt x="18898" y="4110"/>
                  </a:cubicBezTo>
                  <a:cubicBezTo>
                    <a:pt x="18798" y="4161"/>
                    <a:pt x="18572" y="4336"/>
                    <a:pt x="18447" y="4336"/>
                  </a:cubicBezTo>
                  <a:cubicBezTo>
                    <a:pt x="18296" y="4386"/>
                    <a:pt x="17996" y="4336"/>
                    <a:pt x="17895" y="4336"/>
                  </a:cubicBezTo>
                  <a:cubicBezTo>
                    <a:pt x="17770" y="4386"/>
                    <a:pt x="17544" y="4511"/>
                    <a:pt x="17394" y="4511"/>
                  </a:cubicBezTo>
                  <a:cubicBezTo>
                    <a:pt x="17319" y="4511"/>
                    <a:pt x="17093" y="4511"/>
                    <a:pt x="16993" y="4436"/>
                  </a:cubicBezTo>
                  <a:cubicBezTo>
                    <a:pt x="16868" y="4436"/>
                    <a:pt x="16642" y="4336"/>
                    <a:pt x="16542" y="4336"/>
                  </a:cubicBezTo>
                  <a:cubicBezTo>
                    <a:pt x="16492" y="4336"/>
                    <a:pt x="16367" y="4336"/>
                    <a:pt x="16316" y="4386"/>
                  </a:cubicBezTo>
                  <a:cubicBezTo>
                    <a:pt x="16266" y="4386"/>
                    <a:pt x="16191" y="4511"/>
                    <a:pt x="16091" y="4511"/>
                  </a:cubicBezTo>
                  <a:cubicBezTo>
                    <a:pt x="15966" y="4562"/>
                    <a:pt x="15740" y="4511"/>
                    <a:pt x="15640" y="4511"/>
                  </a:cubicBezTo>
                  <a:cubicBezTo>
                    <a:pt x="15590" y="4436"/>
                    <a:pt x="15514" y="4336"/>
                    <a:pt x="15464" y="4336"/>
                  </a:cubicBezTo>
                  <a:cubicBezTo>
                    <a:pt x="15414" y="4286"/>
                    <a:pt x="15289" y="4286"/>
                    <a:pt x="15239" y="4286"/>
                  </a:cubicBezTo>
                  <a:cubicBezTo>
                    <a:pt x="15189" y="4286"/>
                    <a:pt x="15063" y="4386"/>
                    <a:pt x="15013" y="4386"/>
                  </a:cubicBezTo>
                  <a:cubicBezTo>
                    <a:pt x="14963" y="4386"/>
                    <a:pt x="14913" y="4436"/>
                    <a:pt x="14838" y="4436"/>
                  </a:cubicBezTo>
                  <a:cubicBezTo>
                    <a:pt x="14838" y="4436"/>
                    <a:pt x="14737" y="4336"/>
                    <a:pt x="14687" y="4336"/>
                  </a:cubicBezTo>
                  <a:cubicBezTo>
                    <a:pt x="14612" y="4336"/>
                    <a:pt x="14512" y="4436"/>
                    <a:pt x="14387" y="4511"/>
                  </a:cubicBezTo>
                  <a:cubicBezTo>
                    <a:pt x="14336" y="4511"/>
                    <a:pt x="14161" y="4612"/>
                    <a:pt x="14061" y="4662"/>
                  </a:cubicBezTo>
                  <a:cubicBezTo>
                    <a:pt x="14011" y="4662"/>
                    <a:pt x="13935" y="4837"/>
                    <a:pt x="13885" y="4837"/>
                  </a:cubicBezTo>
                  <a:cubicBezTo>
                    <a:pt x="13835" y="4887"/>
                    <a:pt x="13710" y="5013"/>
                    <a:pt x="13660" y="5013"/>
                  </a:cubicBezTo>
                  <a:lnTo>
                    <a:pt x="13209" y="5238"/>
                  </a:lnTo>
                  <a:cubicBezTo>
                    <a:pt x="13033" y="5238"/>
                    <a:pt x="12707" y="5238"/>
                    <a:pt x="12532" y="5188"/>
                  </a:cubicBezTo>
                  <a:cubicBezTo>
                    <a:pt x="12432" y="5188"/>
                    <a:pt x="12131" y="5013"/>
                    <a:pt x="11981" y="4963"/>
                  </a:cubicBezTo>
                  <a:cubicBezTo>
                    <a:pt x="11905" y="4887"/>
                    <a:pt x="11680" y="4837"/>
                    <a:pt x="11580" y="4787"/>
                  </a:cubicBezTo>
                  <a:cubicBezTo>
                    <a:pt x="11454" y="4662"/>
                    <a:pt x="11354" y="4511"/>
                    <a:pt x="11229" y="4436"/>
                  </a:cubicBezTo>
                  <a:cubicBezTo>
                    <a:pt x="11128" y="4386"/>
                    <a:pt x="10953" y="4386"/>
                    <a:pt x="10853" y="4386"/>
                  </a:cubicBezTo>
                  <a:lnTo>
                    <a:pt x="10627" y="4161"/>
                  </a:lnTo>
                  <a:lnTo>
                    <a:pt x="10627" y="3760"/>
                  </a:lnTo>
                  <a:cubicBezTo>
                    <a:pt x="10627" y="3709"/>
                    <a:pt x="10627" y="3534"/>
                    <a:pt x="10552" y="3484"/>
                  </a:cubicBezTo>
                  <a:lnTo>
                    <a:pt x="10402" y="3484"/>
                  </a:lnTo>
                  <a:cubicBezTo>
                    <a:pt x="10326" y="3484"/>
                    <a:pt x="10276" y="3434"/>
                    <a:pt x="10226" y="3434"/>
                  </a:cubicBezTo>
                  <a:cubicBezTo>
                    <a:pt x="10176" y="3484"/>
                    <a:pt x="10176" y="3609"/>
                    <a:pt x="10176" y="3659"/>
                  </a:cubicBezTo>
                  <a:cubicBezTo>
                    <a:pt x="10101" y="3659"/>
                    <a:pt x="10001" y="3760"/>
                    <a:pt x="9950" y="3760"/>
                  </a:cubicBezTo>
                  <a:cubicBezTo>
                    <a:pt x="9825" y="3835"/>
                    <a:pt x="9650" y="3709"/>
                    <a:pt x="9549" y="3709"/>
                  </a:cubicBezTo>
                  <a:cubicBezTo>
                    <a:pt x="9499" y="3709"/>
                    <a:pt x="9324" y="3760"/>
                    <a:pt x="9274" y="3760"/>
                  </a:cubicBezTo>
                  <a:cubicBezTo>
                    <a:pt x="9199" y="3760"/>
                    <a:pt x="9098" y="3709"/>
                    <a:pt x="9098" y="3659"/>
                  </a:cubicBezTo>
                  <a:cubicBezTo>
                    <a:pt x="8973" y="3609"/>
                    <a:pt x="8973" y="3384"/>
                    <a:pt x="8923" y="3308"/>
                  </a:cubicBezTo>
                  <a:cubicBezTo>
                    <a:pt x="8923" y="3208"/>
                    <a:pt x="8923" y="2933"/>
                    <a:pt x="8873" y="2807"/>
                  </a:cubicBezTo>
                  <a:cubicBezTo>
                    <a:pt x="8798" y="2757"/>
                    <a:pt x="8697" y="2757"/>
                    <a:pt x="8647" y="2707"/>
                  </a:cubicBezTo>
                  <a:cubicBezTo>
                    <a:pt x="8572" y="2632"/>
                    <a:pt x="8522" y="2582"/>
                    <a:pt x="8472" y="2532"/>
                  </a:cubicBezTo>
                  <a:lnTo>
                    <a:pt x="8472" y="2306"/>
                  </a:lnTo>
                  <a:cubicBezTo>
                    <a:pt x="8346" y="2256"/>
                    <a:pt x="8196" y="2256"/>
                    <a:pt x="8071" y="2306"/>
                  </a:cubicBezTo>
                  <a:cubicBezTo>
                    <a:pt x="8021" y="2356"/>
                    <a:pt x="7970" y="2481"/>
                    <a:pt x="7895" y="2532"/>
                  </a:cubicBezTo>
                  <a:lnTo>
                    <a:pt x="7620" y="2807"/>
                  </a:lnTo>
                  <a:cubicBezTo>
                    <a:pt x="7519" y="2857"/>
                    <a:pt x="7219" y="2857"/>
                    <a:pt x="7068" y="2857"/>
                  </a:cubicBezTo>
                  <a:cubicBezTo>
                    <a:pt x="6943" y="2857"/>
                    <a:pt x="6767" y="2807"/>
                    <a:pt x="6667" y="2807"/>
                  </a:cubicBezTo>
                  <a:cubicBezTo>
                    <a:pt x="6617" y="2757"/>
                    <a:pt x="6442" y="2807"/>
                    <a:pt x="6392" y="2807"/>
                  </a:cubicBezTo>
                  <a:cubicBezTo>
                    <a:pt x="6316" y="2807"/>
                    <a:pt x="6216" y="2857"/>
                    <a:pt x="6166" y="2933"/>
                  </a:cubicBezTo>
                  <a:cubicBezTo>
                    <a:pt x="6091" y="2983"/>
                    <a:pt x="5991" y="3083"/>
                    <a:pt x="5991" y="3158"/>
                  </a:cubicBezTo>
                  <a:cubicBezTo>
                    <a:pt x="5991" y="3208"/>
                    <a:pt x="6041" y="3308"/>
                    <a:pt x="5991" y="3384"/>
                  </a:cubicBezTo>
                  <a:cubicBezTo>
                    <a:pt x="5991" y="3384"/>
                    <a:pt x="5940" y="3384"/>
                    <a:pt x="5865" y="3434"/>
                  </a:cubicBezTo>
                  <a:lnTo>
                    <a:pt x="5865" y="3534"/>
                  </a:lnTo>
                  <a:cubicBezTo>
                    <a:pt x="5940" y="3609"/>
                    <a:pt x="5991" y="3709"/>
                    <a:pt x="5991" y="3760"/>
                  </a:cubicBezTo>
                  <a:cubicBezTo>
                    <a:pt x="6041" y="3885"/>
                    <a:pt x="5991" y="4060"/>
                    <a:pt x="5991" y="4161"/>
                  </a:cubicBezTo>
                  <a:cubicBezTo>
                    <a:pt x="5940" y="4211"/>
                    <a:pt x="5765" y="4286"/>
                    <a:pt x="5640" y="4336"/>
                  </a:cubicBezTo>
                  <a:cubicBezTo>
                    <a:pt x="5590" y="4386"/>
                    <a:pt x="5364" y="4511"/>
                    <a:pt x="5264" y="4562"/>
                  </a:cubicBezTo>
                  <a:cubicBezTo>
                    <a:pt x="5188" y="4612"/>
                    <a:pt x="5138" y="4737"/>
                    <a:pt x="5088" y="4787"/>
                  </a:cubicBezTo>
                  <a:lnTo>
                    <a:pt x="4863" y="4787"/>
                  </a:lnTo>
                  <a:cubicBezTo>
                    <a:pt x="4813" y="4787"/>
                    <a:pt x="4687" y="4887"/>
                    <a:pt x="4637" y="4887"/>
                  </a:cubicBezTo>
                  <a:cubicBezTo>
                    <a:pt x="4512" y="4963"/>
                    <a:pt x="4361" y="4963"/>
                    <a:pt x="4236" y="4963"/>
                  </a:cubicBezTo>
                  <a:cubicBezTo>
                    <a:pt x="4186" y="4887"/>
                    <a:pt x="4011" y="4662"/>
                    <a:pt x="3960" y="4612"/>
                  </a:cubicBezTo>
                  <a:cubicBezTo>
                    <a:pt x="3910" y="4612"/>
                    <a:pt x="3735" y="4511"/>
                    <a:pt x="3685" y="4511"/>
                  </a:cubicBezTo>
                  <a:cubicBezTo>
                    <a:pt x="3559" y="4386"/>
                    <a:pt x="3384" y="4286"/>
                    <a:pt x="3334" y="4161"/>
                  </a:cubicBezTo>
                  <a:cubicBezTo>
                    <a:pt x="3284" y="4060"/>
                    <a:pt x="3284" y="3835"/>
                    <a:pt x="3234" y="3709"/>
                  </a:cubicBezTo>
                  <a:cubicBezTo>
                    <a:pt x="3234" y="3659"/>
                    <a:pt x="3108" y="3534"/>
                    <a:pt x="3058" y="3484"/>
                  </a:cubicBezTo>
                  <a:cubicBezTo>
                    <a:pt x="3058" y="3434"/>
                    <a:pt x="3158" y="3308"/>
                    <a:pt x="3108" y="3258"/>
                  </a:cubicBezTo>
                  <a:cubicBezTo>
                    <a:pt x="3108" y="3208"/>
                    <a:pt x="2933" y="3208"/>
                    <a:pt x="2883" y="3158"/>
                  </a:cubicBezTo>
                  <a:cubicBezTo>
                    <a:pt x="2883" y="3158"/>
                    <a:pt x="2833" y="3033"/>
                    <a:pt x="2782" y="3033"/>
                  </a:cubicBezTo>
                  <a:cubicBezTo>
                    <a:pt x="2707" y="3033"/>
                    <a:pt x="2607" y="3083"/>
                    <a:pt x="2607" y="3158"/>
                  </a:cubicBezTo>
                  <a:cubicBezTo>
                    <a:pt x="2557" y="3208"/>
                    <a:pt x="2482" y="3384"/>
                    <a:pt x="2557" y="3434"/>
                  </a:cubicBezTo>
                  <a:cubicBezTo>
                    <a:pt x="2557" y="3484"/>
                    <a:pt x="2657" y="3534"/>
                    <a:pt x="2657" y="3609"/>
                  </a:cubicBezTo>
                  <a:cubicBezTo>
                    <a:pt x="2657" y="3659"/>
                    <a:pt x="2557" y="3760"/>
                    <a:pt x="2557" y="3835"/>
                  </a:cubicBezTo>
                  <a:cubicBezTo>
                    <a:pt x="2557" y="3885"/>
                    <a:pt x="2607" y="3935"/>
                    <a:pt x="2607" y="3985"/>
                  </a:cubicBezTo>
                  <a:cubicBezTo>
                    <a:pt x="2557" y="4060"/>
                    <a:pt x="2432" y="4161"/>
                    <a:pt x="2381" y="4161"/>
                  </a:cubicBezTo>
                  <a:cubicBezTo>
                    <a:pt x="2331" y="4161"/>
                    <a:pt x="2256" y="4060"/>
                    <a:pt x="2206" y="4060"/>
                  </a:cubicBezTo>
                  <a:cubicBezTo>
                    <a:pt x="2156" y="3985"/>
                    <a:pt x="2106" y="4060"/>
                    <a:pt x="2031" y="4060"/>
                  </a:cubicBezTo>
                  <a:cubicBezTo>
                    <a:pt x="1980" y="4110"/>
                    <a:pt x="1980" y="4211"/>
                    <a:pt x="1930" y="4211"/>
                  </a:cubicBezTo>
                  <a:cubicBezTo>
                    <a:pt x="1930" y="4336"/>
                    <a:pt x="1880" y="4436"/>
                    <a:pt x="1805" y="4511"/>
                  </a:cubicBezTo>
                  <a:cubicBezTo>
                    <a:pt x="1755" y="4562"/>
                    <a:pt x="1655" y="4612"/>
                    <a:pt x="1579" y="4612"/>
                  </a:cubicBezTo>
                  <a:cubicBezTo>
                    <a:pt x="1529" y="4662"/>
                    <a:pt x="1429" y="4562"/>
                    <a:pt x="1354" y="4562"/>
                  </a:cubicBezTo>
                  <a:cubicBezTo>
                    <a:pt x="1304" y="4612"/>
                    <a:pt x="1128" y="4662"/>
                    <a:pt x="1078" y="4737"/>
                  </a:cubicBezTo>
                  <a:cubicBezTo>
                    <a:pt x="1028" y="4737"/>
                    <a:pt x="978" y="4887"/>
                    <a:pt x="903" y="4963"/>
                  </a:cubicBezTo>
                  <a:cubicBezTo>
                    <a:pt x="903" y="4963"/>
                    <a:pt x="803" y="5013"/>
                    <a:pt x="803" y="5063"/>
                  </a:cubicBezTo>
                  <a:cubicBezTo>
                    <a:pt x="752" y="5063"/>
                    <a:pt x="577" y="5113"/>
                    <a:pt x="527" y="5188"/>
                  </a:cubicBezTo>
                  <a:cubicBezTo>
                    <a:pt x="452" y="5188"/>
                    <a:pt x="301" y="5238"/>
                    <a:pt x="301" y="5288"/>
                  </a:cubicBezTo>
                  <a:cubicBezTo>
                    <a:pt x="301" y="5339"/>
                    <a:pt x="452" y="5339"/>
                    <a:pt x="452" y="5414"/>
                  </a:cubicBezTo>
                  <a:cubicBezTo>
                    <a:pt x="452" y="5414"/>
                    <a:pt x="402" y="5514"/>
                    <a:pt x="402" y="5564"/>
                  </a:cubicBezTo>
                  <a:cubicBezTo>
                    <a:pt x="452" y="5564"/>
                    <a:pt x="577" y="5564"/>
                    <a:pt x="577" y="5639"/>
                  </a:cubicBezTo>
                  <a:cubicBezTo>
                    <a:pt x="627" y="5689"/>
                    <a:pt x="577" y="5740"/>
                    <a:pt x="577" y="5790"/>
                  </a:cubicBezTo>
                  <a:cubicBezTo>
                    <a:pt x="577" y="5790"/>
                    <a:pt x="452" y="5790"/>
                    <a:pt x="452" y="5865"/>
                  </a:cubicBezTo>
                  <a:lnTo>
                    <a:pt x="452" y="6015"/>
                  </a:lnTo>
                  <a:cubicBezTo>
                    <a:pt x="402" y="6015"/>
                    <a:pt x="351" y="6090"/>
                    <a:pt x="351" y="6090"/>
                  </a:cubicBezTo>
                  <a:cubicBezTo>
                    <a:pt x="351" y="6141"/>
                    <a:pt x="452" y="6141"/>
                    <a:pt x="452" y="6191"/>
                  </a:cubicBezTo>
                  <a:cubicBezTo>
                    <a:pt x="527" y="6241"/>
                    <a:pt x="527" y="6316"/>
                    <a:pt x="452" y="6366"/>
                  </a:cubicBezTo>
                  <a:cubicBezTo>
                    <a:pt x="452" y="6366"/>
                    <a:pt x="402" y="6416"/>
                    <a:pt x="351" y="6416"/>
                  </a:cubicBezTo>
                  <a:cubicBezTo>
                    <a:pt x="301" y="6416"/>
                    <a:pt x="226" y="6542"/>
                    <a:pt x="226" y="6542"/>
                  </a:cubicBezTo>
                  <a:cubicBezTo>
                    <a:pt x="226" y="6592"/>
                    <a:pt x="226" y="6692"/>
                    <a:pt x="301" y="6767"/>
                  </a:cubicBezTo>
                  <a:cubicBezTo>
                    <a:pt x="301" y="6817"/>
                    <a:pt x="402" y="6867"/>
                    <a:pt x="402" y="6918"/>
                  </a:cubicBezTo>
                  <a:cubicBezTo>
                    <a:pt x="452" y="6993"/>
                    <a:pt x="402" y="7143"/>
                    <a:pt x="402" y="7218"/>
                  </a:cubicBezTo>
                  <a:lnTo>
                    <a:pt x="402" y="7594"/>
                  </a:lnTo>
                  <a:cubicBezTo>
                    <a:pt x="351" y="7594"/>
                    <a:pt x="226" y="7644"/>
                    <a:pt x="176" y="7720"/>
                  </a:cubicBezTo>
                  <a:cubicBezTo>
                    <a:pt x="176" y="7720"/>
                    <a:pt x="76" y="7770"/>
                    <a:pt x="0" y="7820"/>
                  </a:cubicBezTo>
                  <a:lnTo>
                    <a:pt x="0" y="7995"/>
                  </a:lnTo>
                  <a:cubicBezTo>
                    <a:pt x="76" y="8045"/>
                    <a:pt x="176" y="8095"/>
                    <a:pt x="176" y="8171"/>
                  </a:cubicBezTo>
                  <a:cubicBezTo>
                    <a:pt x="226" y="8221"/>
                    <a:pt x="301" y="8396"/>
                    <a:pt x="351" y="8496"/>
                  </a:cubicBezTo>
                  <a:cubicBezTo>
                    <a:pt x="402" y="8622"/>
                    <a:pt x="452" y="8772"/>
                    <a:pt x="452" y="8897"/>
                  </a:cubicBezTo>
                  <a:cubicBezTo>
                    <a:pt x="452" y="8948"/>
                    <a:pt x="452" y="9123"/>
                    <a:pt x="527" y="9173"/>
                  </a:cubicBezTo>
                  <a:cubicBezTo>
                    <a:pt x="527" y="9223"/>
                    <a:pt x="752" y="9349"/>
                    <a:pt x="803" y="9449"/>
                  </a:cubicBezTo>
                  <a:cubicBezTo>
                    <a:pt x="853" y="9449"/>
                    <a:pt x="903" y="9574"/>
                    <a:pt x="903" y="9574"/>
                  </a:cubicBezTo>
                  <a:cubicBezTo>
                    <a:pt x="1028" y="9624"/>
                    <a:pt x="1204" y="9574"/>
                    <a:pt x="1254" y="9574"/>
                  </a:cubicBezTo>
                  <a:cubicBezTo>
                    <a:pt x="1354" y="9574"/>
                    <a:pt x="1479" y="9674"/>
                    <a:pt x="1579" y="9750"/>
                  </a:cubicBezTo>
                  <a:cubicBezTo>
                    <a:pt x="1655" y="9750"/>
                    <a:pt x="1705" y="9800"/>
                    <a:pt x="1755" y="9850"/>
                  </a:cubicBezTo>
                  <a:cubicBezTo>
                    <a:pt x="1805" y="9975"/>
                    <a:pt x="1805" y="10126"/>
                    <a:pt x="1880" y="10251"/>
                  </a:cubicBezTo>
                  <a:cubicBezTo>
                    <a:pt x="1930" y="10351"/>
                    <a:pt x="2106" y="10577"/>
                    <a:pt x="2206" y="10702"/>
                  </a:cubicBezTo>
                  <a:cubicBezTo>
                    <a:pt x="2331" y="10752"/>
                    <a:pt x="2482" y="10752"/>
                    <a:pt x="2607" y="10752"/>
                  </a:cubicBezTo>
                  <a:cubicBezTo>
                    <a:pt x="2782" y="10752"/>
                    <a:pt x="3058" y="10577"/>
                    <a:pt x="3234" y="10527"/>
                  </a:cubicBezTo>
                  <a:lnTo>
                    <a:pt x="3610" y="10527"/>
                  </a:lnTo>
                  <a:cubicBezTo>
                    <a:pt x="3735" y="10527"/>
                    <a:pt x="3960" y="10476"/>
                    <a:pt x="4136" y="10476"/>
                  </a:cubicBezTo>
                  <a:lnTo>
                    <a:pt x="4637" y="10476"/>
                  </a:lnTo>
                  <a:lnTo>
                    <a:pt x="4913" y="10476"/>
                  </a:lnTo>
                  <a:cubicBezTo>
                    <a:pt x="5038" y="10476"/>
                    <a:pt x="5188" y="10577"/>
                    <a:pt x="5264" y="10652"/>
                  </a:cubicBezTo>
                  <a:cubicBezTo>
                    <a:pt x="5314" y="10702"/>
                    <a:pt x="5314" y="10802"/>
                    <a:pt x="5314" y="10877"/>
                  </a:cubicBezTo>
                  <a:cubicBezTo>
                    <a:pt x="5364" y="10928"/>
                    <a:pt x="5640" y="10928"/>
                    <a:pt x="5715" y="10978"/>
                  </a:cubicBezTo>
                  <a:cubicBezTo>
                    <a:pt x="5765" y="11028"/>
                    <a:pt x="5765" y="11203"/>
                    <a:pt x="5765" y="11253"/>
                  </a:cubicBezTo>
                  <a:cubicBezTo>
                    <a:pt x="5815" y="11329"/>
                    <a:pt x="5940" y="11379"/>
                    <a:pt x="5991" y="11429"/>
                  </a:cubicBezTo>
                  <a:cubicBezTo>
                    <a:pt x="6166" y="11429"/>
                    <a:pt x="6392" y="11203"/>
                    <a:pt x="6492" y="11203"/>
                  </a:cubicBezTo>
                  <a:cubicBezTo>
                    <a:pt x="6617" y="11203"/>
                    <a:pt x="6893" y="11253"/>
                    <a:pt x="6993" y="11253"/>
                  </a:cubicBezTo>
                  <a:cubicBezTo>
                    <a:pt x="7068" y="11329"/>
                    <a:pt x="7118" y="11379"/>
                    <a:pt x="7168" y="11379"/>
                  </a:cubicBezTo>
                  <a:cubicBezTo>
                    <a:pt x="7294" y="11429"/>
                    <a:pt x="7519" y="11379"/>
                    <a:pt x="7569" y="11429"/>
                  </a:cubicBezTo>
                  <a:cubicBezTo>
                    <a:pt x="7670" y="11479"/>
                    <a:pt x="7670" y="11654"/>
                    <a:pt x="7745" y="11705"/>
                  </a:cubicBezTo>
                  <a:cubicBezTo>
                    <a:pt x="7795" y="11780"/>
                    <a:pt x="7970" y="11880"/>
                    <a:pt x="8021" y="12005"/>
                  </a:cubicBezTo>
                  <a:cubicBezTo>
                    <a:pt x="8071" y="12055"/>
                    <a:pt x="8246" y="12106"/>
                    <a:pt x="8296" y="12231"/>
                  </a:cubicBezTo>
                  <a:cubicBezTo>
                    <a:pt x="8346" y="12281"/>
                    <a:pt x="8422" y="12456"/>
                    <a:pt x="8522" y="12507"/>
                  </a:cubicBezTo>
                  <a:cubicBezTo>
                    <a:pt x="8522" y="12557"/>
                    <a:pt x="8647" y="12507"/>
                    <a:pt x="8697" y="12557"/>
                  </a:cubicBezTo>
                  <a:cubicBezTo>
                    <a:pt x="8747" y="12607"/>
                    <a:pt x="8923" y="12782"/>
                    <a:pt x="8973" y="12832"/>
                  </a:cubicBezTo>
                  <a:cubicBezTo>
                    <a:pt x="9023" y="12908"/>
                    <a:pt x="9148" y="12958"/>
                    <a:pt x="9199" y="13008"/>
                  </a:cubicBezTo>
                  <a:cubicBezTo>
                    <a:pt x="9374" y="13058"/>
                    <a:pt x="9600" y="13183"/>
                    <a:pt x="9725" y="13283"/>
                  </a:cubicBezTo>
                  <a:cubicBezTo>
                    <a:pt x="9775" y="13283"/>
                    <a:pt x="9875" y="13409"/>
                    <a:pt x="9950" y="13459"/>
                  </a:cubicBezTo>
                  <a:lnTo>
                    <a:pt x="10226" y="13459"/>
                  </a:lnTo>
                  <a:cubicBezTo>
                    <a:pt x="10276" y="13509"/>
                    <a:pt x="10402" y="13584"/>
                    <a:pt x="10452" y="13634"/>
                  </a:cubicBezTo>
                  <a:lnTo>
                    <a:pt x="10727" y="13634"/>
                  </a:lnTo>
                  <a:cubicBezTo>
                    <a:pt x="10853" y="13684"/>
                    <a:pt x="10953" y="13735"/>
                    <a:pt x="11078" y="13735"/>
                  </a:cubicBezTo>
                  <a:cubicBezTo>
                    <a:pt x="11128" y="13735"/>
                    <a:pt x="11304" y="13735"/>
                    <a:pt x="11354" y="13810"/>
                  </a:cubicBezTo>
                  <a:cubicBezTo>
                    <a:pt x="11454" y="13860"/>
                    <a:pt x="11680" y="14085"/>
                    <a:pt x="11805" y="14186"/>
                  </a:cubicBezTo>
                  <a:cubicBezTo>
                    <a:pt x="11855" y="14186"/>
                    <a:pt x="11905" y="14361"/>
                    <a:pt x="11981" y="14361"/>
                  </a:cubicBezTo>
                  <a:cubicBezTo>
                    <a:pt x="11981" y="14411"/>
                    <a:pt x="12031" y="14361"/>
                    <a:pt x="12081" y="14411"/>
                  </a:cubicBezTo>
                  <a:cubicBezTo>
                    <a:pt x="12131" y="14411"/>
                    <a:pt x="12131" y="14587"/>
                    <a:pt x="12131" y="14637"/>
                  </a:cubicBezTo>
                  <a:cubicBezTo>
                    <a:pt x="12206" y="14712"/>
                    <a:pt x="12356" y="14862"/>
                    <a:pt x="12482" y="14862"/>
                  </a:cubicBezTo>
                  <a:cubicBezTo>
                    <a:pt x="12582" y="14938"/>
                    <a:pt x="12808" y="14938"/>
                    <a:pt x="12883" y="14988"/>
                  </a:cubicBezTo>
                  <a:cubicBezTo>
                    <a:pt x="12983" y="15038"/>
                    <a:pt x="13033" y="15213"/>
                    <a:pt x="13158" y="15263"/>
                  </a:cubicBezTo>
                  <a:lnTo>
                    <a:pt x="13384" y="15263"/>
                  </a:lnTo>
                  <a:cubicBezTo>
                    <a:pt x="13484" y="15263"/>
                    <a:pt x="13710" y="15263"/>
                    <a:pt x="13835" y="15314"/>
                  </a:cubicBezTo>
                  <a:cubicBezTo>
                    <a:pt x="13885" y="15389"/>
                    <a:pt x="13935" y="15489"/>
                    <a:pt x="14011" y="15489"/>
                  </a:cubicBezTo>
                  <a:cubicBezTo>
                    <a:pt x="14061" y="15539"/>
                    <a:pt x="14236" y="15539"/>
                    <a:pt x="14286" y="15614"/>
                  </a:cubicBezTo>
                  <a:cubicBezTo>
                    <a:pt x="14336" y="15664"/>
                    <a:pt x="14286" y="15840"/>
                    <a:pt x="14336" y="15890"/>
                  </a:cubicBezTo>
                  <a:cubicBezTo>
                    <a:pt x="14387" y="15940"/>
                    <a:pt x="14612" y="15990"/>
                    <a:pt x="14687" y="15990"/>
                  </a:cubicBezTo>
                  <a:cubicBezTo>
                    <a:pt x="14788" y="15940"/>
                    <a:pt x="14963" y="15840"/>
                    <a:pt x="15063" y="15840"/>
                  </a:cubicBezTo>
                  <a:cubicBezTo>
                    <a:pt x="15189" y="15840"/>
                    <a:pt x="15364" y="15890"/>
                    <a:pt x="15464" y="15840"/>
                  </a:cubicBezTo>
                  <a:cubicBezTo>
                    <a:pt x="15590" y="15840"/>
                    <a:pt x="15865" y="15715"/>
                    <a:pt x="15966" y="15715"/>
                  </a:cubicBezTo>
                  <a:cubicBezTo>
                    <a:pt x="16091" y="15664"/>
                    <a:pt x="16417" y="15715"/>
                    <a:pt x="16542" y="15765"/>
                  </a:cubicBezTo>
                  <a:cubicBezTo>
                    <a:pt x="16642" y="15765"/>
                    <a:pt x="16868" y="15890"/>
                    <a:pt x="17043" y="15890"/>
                  </a:cubicBezTo>
                  <a:cubicBezTo>
                    <a:pt x="17093" y="15890"/>
                    <a:pt x="17319" y="15840"/>
                    <a:pt x="17444" y="15840"/>
                  </a:cubicBezTo>
                  <a:cubicBezTo>
                    <a:pt x="17494" y="15840"/>
                    <a:pt x="17720" y="15940"/>
                    <a:pt x="17770" y="15940"/>
                  </a:cubicBezTo>
                  <a:cubicBezTo>
                    <a:pt x="17895" y="15990"/>
                    <a:pt x="18121" y="15990"/>
                    <a:pt x="18221" y="16065"/>
                  </a:cubicBezTo>
                  <a:cubicBezTo>
                    <a:pt x="18296" y="16116"/>
                    <a:pt x="18447" y="16216"/>
                    <a:pt x="18572" y="16291"/>
                  </a:cubicBezTo>
                  <a:cubicBezTo>
                    <a:pt x="18622" y="16341"/>
                    <a:pt x="18798" y="16391"/>
                    <a:pt x="18848" y="16391"/>
                  </a:cubicBezTo>
                  <a:cubicBezTo>
                    <a:pt x="18973" y="16517"/>
                    <a:pt x="19199" y="16742"/>
                    <a:pt x="19299" y="16792"/>
                  </a:cubicBezTo>
                  <a:cubicBezTo>
                    <a:pt x="19349" y="16892"/>
                    <a:pt x="19650" y="17018"/>
                    <a:pt x="19700" y="17118"/>
                  </a:cubicBezTo>
                  <a:cubicBezTo>
                    <a:pt x="19750" y="17193"/>
                    <a:pt x="19750" y="17344"/>
                    <a:pt x="19750" y="17419"/>
                  </a:cubicBezTo>
                  <a:cubicBezTo>
                    <a:pt x="19800" y="17519"/>
                    <a:pt x="19875" y="17644"/>
                    <a:pt x="19925" y="17745"/>
                  </a:cubicBezTo>
                  <a:cubicBezTo>
                    <a:pt x="19976" y="17795"/>
                    <a:pt x="20101" y="17870"/>
                    <a:pt x="20151" y="17920"/>
                  </a:cubicBezTo>
                  <a:cubicBezTo>
                    <a:pt x="20251" y="18020"/>
                    <a:pt x="20326" y="18321"/>
                    <a:pt x="20377" y="18471"/>
                  </a:cubicBezTo>
                  <a:cubicBezTo>
                    <a:pt x="20427" y="18547"/>
                    <a:pt x="20552" y="18647"/>
                    <a:pt x="20602" y="18772"/>
                  </a:cubicBezTo>
                  <a:cubicBezTo>
                    <a:pt x="20602" y="18822"/>
                    <a:pt x="20552" y="18923"/>
                    <a:pt x="20552" y="18998"/>
                  </a:cubicBezTo>
                  <a:cubicBezTo>
                    <a:pt x="20602" y="19048"/>
                    <a:pt x="20778" y="19098"/>
                    <a:pt x="20878" y="19148"/>
                  </a:cubicBezTo>
                  <a:cubicBezTo>
                    <a:pt x="20878" y="19148"/>
                    <a:pt x="20928" y="19273"/>
                    <a:pt x="21003" y="19273"/>
                  </a:cubicBezTo>
                  <a:cubicBezTo>
                    <a:pt x="21053" y="19324"/>
                    <a:pt x="21279" y="19324"/>
                    <a:pt x="21329" y="19324"/>
                  </a:cubicBezTo>
                  <a:cubicBezTo>
                    <a:pt x="21454" y="19324"/>
                    <a:pt x="21605" y="19374"/>
                    <a:pt x="21680" y="19449"/>
                  </a:cubicBezTo>
                  <a:cubicBezTo>
                    <a:pt x="21780" y="19449"/>
                    <a:pt x="22006" y="19449"/>
                    <a:pt x="22131" y="19499"/>
                  </a:cubicBezTo>
                  <a:cubicBezTo>
                    <a:pt x="22231" y="19499"/>
                    <a:pt x="22457" y="19549"/>
                    <a:pt x="22507" y="19599"/>
                  </a:cubicBezTo>
                  <a:cubicBezTo>
                    <a:pt x="22582" y="19674"/>
                    <a:pt x="22632" y="19900"/>
                    <a:pt x="22682" y="19950"/>
                  </a:cubicBezTo>
                  <a:cubicBezTo>
                    <a:pt x="22732" y="20000"/>
                    <a:pt x="22808" y="20050"/>
                    <a:pt x="22858" y="20050"/>
                  </a:cubicBezTo>
                  <a:cubicBezTo>
                    <a:pt x="22958" y="20050"/>
                    <a:pt x="23133" y="20000"/>
                    <a:pt x="23259" y="20050"/>
                  </a:cubicBezTo>
                  <a:cubicBezTo>
                    <a:pt x="23359" y="20050"/>
                    <a:pt x="23484" y="20126"/>
                    <a:pt x="23585" y="20176"/>
                  </a:cubicBezTo>
                  <a:cubicBezTo>
                    <a:pt x="23635" y="20176"/>
                    <a:pt x="23810" y="20226"/>
                    <a:pt x="23935" y="20226"/>
                  </a:cubicBezTo>
                  <a:cubicBezTo>
                    <a:pt x="23986" y="20226"/>
                    <a:pt x="24086" y="20050"/>
                    <a:pt x="24161" y="20050"/>
                  </a:cubicBezTo>
                  <a:cubicBezTo>
                    <a:pt x="24211" y="20000"/>
                    <a:pt x="24387" y="19950"/>
                    <a:pt x="24437" y="19950"/>
                  </a:cubicBezTo>
                  <a:cubicBezTo>
                    <a:pt x="24487" y="19900"/>
                    <a:pt x="24612" y="19825"/>
                    <a:pt x="24662" y="19825"/>
                  </a:cubicBezTo>
                  <a:cubicBezTo>
                    <a:pt x="24763" y="19825"/>
                    <a:pt x="24988" y="19825"/>
                    <a:pt x="25063" y="19900"/>
                  </a:cubicBezTo>
                  <a:cubicBezTo>
                    <a:pt x="25164" y="19900"/>
                    <a:pt x="25214" y="20050"/>
                    <a:pt x="25289" y="20126"/>
                  </a:cubicBezTo>
                  <a:cubicBezTo>
                    <a:pt x="25339" y="20176"/>
                    <a:pt x="25439" y="20276"/>
                    <a:pt x="25565" y="20276"/>
                  </a:cubicBezTo>
                  <a:cubicBezTo>
                    <a:pt x="25615" y="20276"/>
                    <a:pt x="25790" y="20126"/>
                    <a:pt x="25840" y="20126"/>
                  </a:cubicBezTo>
                  <a:cubicBezTo>
                    <a:pt x="25966" y="20050"/>
                    <a:pt x="26116" y="20126"/>
                    <a:pt x="26241" y="20126"/>
                  </a:cubicBezTo>
                  <a:cubicBezTo>
                    <a:pt x="26291" y="20176"/>
                    <a:pt x="26417" y="20401"/>
                    <a:pt x="26467" y="20451"/>
                  </a:cubicBezTo>
                  <a:cubicBezTo>
                    <a:pt x="26517" y="20502"/>
                    <a:pt x="26642" y="20627"/>
                    <a:pt x="26692" y="20627"/>
                  </a:cubicBezTo>
                  <a:cubicBezTo>
                    <a:pt x="26743" y="20677"/>
                    <a:pt x="26868" y="20727"/>
                    <a:pt x="26918" y="20677"/>
                  </a:cubicBezTo>
                  <a:cubicBezTo>
                    <a:pt x="27018" y="20677"/>
                    <a:pt x="26968" y="20502"/>
                    <a:pt x="27018" y="20451"/>
                  </a:cubicBezTo>
                  <a:cubicBezTo>
                    <a:pt x="27093" y="20401"/>
                    <a:pt x="27244" y="20502"/>
                    <a:pt x="27319" y="20451"/>
                  </a:cubicBezTo>
                  <a:cubicBezTo>
                    <a:pt x="27369" y="20401"/>
                    <a:pt x="27319" y="20176"/>
                    <a:pt x="27244" y="20126"/>
                  </a:cubicBezTo>
                  <a:cubicBezTo>
                    <a:pt x="27244" y="20000"/>
                    <a:pt x="27144" y="19900"/>
                    <a:pt x="27144" y="19825"/>
                  </a:cubicBezTo>
                  <a:lnTo>
                    <a:pt x="27144" y="19549"/>
                  </a:lnTo>
                  <a:cubicBezTo>
                    <a:pt x="27144" y="19499"/>
                    <a:pt x="27018" y="19374"/>
                    <a:pt x="27018" y="19324"/>
                  </a:cubicBezTo>
                  <a:cubicBezTo>
                    <a:pt x="26968" y="19223"/>
                    <a:pt x="26918" y="18923"/>
                    <a:pt x="26918" y="18772"/>
                  </a:cubicBezTo>
                  <a:cubicBezTo>
                    <a:pt x="26868" y="18647"/>
                    <a:pt x="26868" y="18471"/>
                    <a:pt x="26868" y="18371"/>
                  </a:cubicBezTo>
                  <a:cubicBezTo>
                    <a:pt x="26918" y="18246"/>
                    <a:pt x="27018" y="18096"/>
                    <a:pt x="27093" y="17970"/>
                  </a:cubicBezTo>
                  <a:cubicBezTo>
                    <a:pt x="27093" y="17920"/>
                    <a:pt x="27093" y="17695"/>
                    <a:pt x="27144" y="17569"/>
                  </a:cubicBezTo>
                  <a:cubicBezTo>
                    <a:pt x="27194" y="17519"/>
                    <a:pt x="27419" y="17344"/>
                    <a:pt x="27469" y="17294"/>
                  </a:cubicBezTo>
                  <a:cubicBezTo>
                    <a:pt x="27545" y="17243"/>
                    <a:pt x="27595" y="17068"/>
                    <a:pt x="27595" y="17018"/>
                  </a:cubicBezTo>
                  <a:cubicBezTo>
                    <a:pt x="27645" y="17018"/>
                    <a:pt x="27695" y="16968"/>
                    <a:pt x="27695" y="1689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2;p16">
              <a:extLst>
                <a:ext uri="{FF2B5EF4-FFF2-40B4-BE49-F238E27FC236}">
                  <a16:creationId xmlns:a16="http://schemas.microsoft.com/office/drawing/2014/main" id="{50FD0C08-6805-6F0E-7702-C4F8372DA2F0}"/>
                </a:ext>
              </a:extLst>
            </p:cNvPr>
            <p:cNvSpPr/>
            <p:nvPr/>
          </p:nvSpPr>
          <p:spPr>
            <a:xfrm>
              <a:off x="2747695" y="4008689"/>
              <a:ext cx="859712" cy="578518"/>
            </a:xfrm>
            <a:custGeom>
              <a:avLst/>
              <a:gdLst/>
              <a:ahLst/>
              <a:cxnLst/>
              <a:rect l="l" t="t" r="r" b="b"/>
              <a:pathLst>
                <a:path w="30803" h="20728" fill="none" extrusionOk="0">
                  <a:moveTo>
                    <a:pt x="27695" y="16892"/>
                  </a:moveTo>
                  <a:cubicBezTo>
                    <a:pt x="27820" y="16842"/>
                    <a:pt x="27920" y="16742"/>
                    <a:pt x="28046" y="16742"/>
                  </a:cubicBezTo>
                  <a:cubicBezTo>
                    <a:pt x="28096" y="16667"/>
                    <a:pt x="28221" y="16667"/>
                    <a:pt x="28271" y="16667"/>
                  </a:cubicBezTo>
                  <a:cubicBezTo>
                    <a:pt x="28271" y="16617"/>
                    <a:pt x="28321" y="16517"/>
                    <a:pt x="28321" y="16391"/>
                  </a:cubicBezTo>
                  <a:lnTo>
                    <a:pt x="28321" y="16216"/>
                  </a:lnTo>
                  <a:cubicBezTo>
                    <a:pt x="28372" y="16166"/>
                    <a:pt x="28497" y="16166"/>
                    <a:pt x="28547" y="16166"/>
                  </a:cubicBezTo>
                  <a:cubicBezTo>
                    <a:pt x="28547" y="16116"/>
                    <a:pt x="28597" y="16065"/>
                    <a:pt x="28672" y="16065"/>
                  </a:cubicBezTo>
                  <a:cubicBezTo>
                    <a:pt x="28722" y="16065"/>
                    <a:pt x="28823" y="16166"/>
                    <a:pt x="28898" y="16166"/>
                  </a:cubicBezTo>
                  <a:cubicBezTo>
                    <a:pt x="28948" y="16166"/>
                    <a:pt x="28998" y="16065"/>
                    <a:pt x="28998" y="15990"/>
                  </a:cubicBezTo>
                  <a:cubicBezTo>
                    <a:pt x="28998" y="15940"/>
                    <a:pt x="28898" y="15890"/>
                    <a:pt x="28898" y="15890"/>
                  </a:cubicBezTo>
                  <a:cubicBezTo>
                    <a:pt x="28823" y="15840"/>
                    <a:pt x="28823" y="15715"/>
                    <a:pt x="28773" y="15715"/>
                  </a:cubicBezTo>
                  <a:cubicBezTo>
                    <a:pt x="28722" y="15715"/>
                    <a:pt x="28597" y="15840"/>
                    <a:pt x="28547" y="15840"/>
                  </a:cubicBezTo>
                  <a:cubicBezTo>
                    <a:pt x="28497" y="15840"/>
                    <a:pt x="28372" y="15765"/>
                    <a:pt x="28372" y="15715"/>
                  </a:cubicBezTo>
                  <a:cubicBezTo>
                    <a:pt x="28372" y="15664"/>
                    <a:pt x="28321" y="15539"/>
                    <a:pt x="28372" y="15539"/>
                  </a:cubicBezTo>
                  <a:lnTo>
                    <a:pt x="28497" y="15539"/>
                  </a:lnTo>
                  <a:cubicBezTo>
                    <a:pt x="28547" y="15614"/>
                    <a:pt x="28597" y="15664"/>
                    <a:pt x="28672" y="15664"/>
                  </a:cubicBezTo>
                  <a:cubicBezTo>
                    <a:pt x="28722" y="15614"/>
                    <a:pt x="28773" y="15539"/>
                    <a:pt x="28773" y="15489"/>
                  </a:cubicBezTo>
                  <a:cubicBezTo>
                    <a:pt x="28773" y="15389"/>
                    <a:pt x="28672" y="15263"/>
                    <a:pt x="28672" y="15213"/>
                  </a:cubicBezTo>
                  <a:cubicBezTo>
                    <a:pt x="28597" y="15163"/>
                    <a:pt x="28597" y="15088"/>
                    <a:pt x="28597" y="15038"/>
                  </a:cubicBezTo>
                  <a:cubicBezTo>
                    <a:pt x="28547" y="14988"/>
                    <a:pt x="28447" y="14862"/>
                    <a:pt x="28372" y="14862"/>
                  </a:cubicBezTo>
                  <a:cubicBezTo>
                    <a:pt x="28372" y="14862"/>
                    <a:pt x="28271" y="14988"/>
                    <a:pt x="28221" y="14988"/>
                  </a:cubicBezTo>
                  <a:cubicBezTo>
                    <a:pt x="28096" y="14938"/>
                    <a:pt x="27870" y="14862"/>
                    <a:pt x="27820" y="14762"/>
                  </a:cubicBezTo>
                  <a:cubicBezTo>
                    <a:pt x="27820" y="14762"/>
                    <a:pt x="27770" y="14637"/>
                    <a:pt x="27770" y="14587"/>
                  </a:cubicBezTo>
                  <a:cubicBezTo>
                    <a:pt x="27820" y="14587"/>
                    <a:pt x="27870" y="14537"/>
                    <a:pt x="27870" y="14486"/>
                  </a:cubicBezTo>
                  <a:cubicBezTo>
                    <a:pt x="27870" y="14486"/>
                    <a:pt x="27870" y="14361"/>
                    <a:pt x="27820" y="14361"/>
                  </a:cubicBezTo>
                  <a:cubicBezTo>
                    <a:pt x="27820" y="14311"/>
                    <a:pt x="27695" y="14411"/>
                    <a:pt x="27645" y="14361"/>
                  </a:cubicBezTo>
                  <a:cubicBezTo>
                    <a:pt x="27595" y="14361"/>
                    <a:pt x="27545" y="14311"/>
                    <a:pt x="27545" y="14261"/>
                  </a:cubicBezTo>
                  <a:cubicBezTo>
                    <a:pt x="27469" y="14186"/>
                    <a:pt x="27369" y="14085"/>
                    <a:pt x="27369" y="13960"/>
                  </a:cubicBezTo>
                  <a:cubicBezTo>
                    <a:pt x="27369" y="13910"/>
                    <a:pt x="27319" y="13684"/>
                    <a:pt x="27369" y="13584"/>
                  </a:cubicBezTo>
                  <a:cubicBezTo>
                    <a:pt x="27369" y="13584"/>
                    <a:pt x="27469" y="13459"/>
                    <a:pt x="27545" y="13459"/>
                  </a:cubicBezTo>
                  <a:cubicBezTo>
                    <a:pt x="27595" y="13509"/>
                    <a:pt x="27469" y="13634"/>
                    <a:pt x="27545" y="13684"/>
                  </a:cubicBezTo>
                  <a:cubicBezTo>
                    <a:pt x="27545" y="13684"/>
                    <a:pt x="27645" y="13735"/>
                    <a:pt x="27695" y="13735"/>
                  </a:cubicBezTo>
                  <a:cubicBezTo>
                    <a:pt x="27820" y="13735"/>
                    <a:pt x="27920" y="13634"/>
                    <a:pt x="27996" y="13584"/>
                  </a:cubicBezTo>
                  <a:cubicBezTo>
                    <a:pt x="27996" y="13509"/>
                    <a:pt x="28096" y="13409"/>
                    <a:pt x="28046" y="13283"/>
                  </a:cubicBezTo>
                  <a:cubicBezTo>
                    <a:pt x="28046" y="13233"/>
                    <a:pt x="27870" y="13133"/>
                    <a:pt x="27770" y="13008"/>
                  </a:cubicBezTo>
                  <a:cubicBezTo>
                    <a:pt x="27770" y="12958"/>
                    <a:pt x="27645" y="12832"/>
                    <a:pt x="27595" y="12782"/>
                  </a:cubicBezTo>
                  <a:cubicBezTo>
                    <a:pt x="27595" y="12782"/>
                    <a:pt x="27469" y="12682"/>
                    <a:pt x="27419" y="12682"/>
                  </a:cubicBezTo>
                  <a:cubicBezTo>
                    <a:pt x="27369" y="12732"/>
                    <a:pt x="27419" y="12832"/>
                    <a:pt x="27369" y="12832"/>
                  </a:cubicBezTo>
                  <a:cubicBezTo>
                    <a:pt x="27369" y="12908"/>
                    <a:pt x="27244" y="12832"/>
                    <a:pt x="27194" y="12832"/>
                  </a:cubicBezTo>
                  <a:cubicBezTo>
                    <a:pt x="27093" y="12782"/>
                    <a:pt x="26868" y="12682"/>
                    <a:pt x="26793" y="12607"/>
                  </a:cubicBezTo>
                  <a:cubicBezTo>
                    <a:pt x="26692" y="12607"/>
                    <a:pt x="26517" y="12557"/>
                    <a:pt x="26467" y="12507"/>
                  </a:cubicBezTo>
                  <a:cubicBezTo>
                    <a:pt x="26417" y="12456"/>
                    <a:pt x="26417" y="12331"/>
                    <a:pt x="26417" y="12281"/>
                  </a:cubicBezTo>
                  <a:cubicBezTo>
                    <a:pt x="26417" y="12156"/>
                    <a:pt x="26341" y="12005"/>
                    <a:pt x="26341" y="11880"/>
                  </a:cubicBezTo>
                  <a:cubicBezTo>
                    <a:pt x="26291" y="11780"/>
                    <a:pt x="26341" y="11604"/>
                    <a:pt x="26341" y="11479"/>
                  </a:cubicBezTo>
                  <a:lnTo>
                    <a:pt x="26341" y="11329"/>
                  </a:lnTo>
                  <a:cubicBezTo>
                    <a:pt x="26417" y="11253"/>
                    <a:pt x="26517" y="11203"/>
                    <a:pt x="26567" y="11153"/>
                  </a:cubicBezTo>
                  <a:cubicBezTo>
                    <a:pt x="26567" y="11153"/>
                    <a:pt x="26642" y="10978"/>
                    <a:pt x="26567" y="10928"/>
                  </a:cubicBezTo>
                  <a:cubicBezTo>
                    <a:pt x="26567" y="10877"/>
                    <a:pt x="26467" y="10877"/>
                    <a:pt x="26417" y="10802"/>
                  </a:cubicBezTo>
                  <a:cubicBezTo>
                    <a:pt x="26341" y="10752"/>
                    <a:pt x="26291" y="10652"/>
                    <a:pt x="26241" y="10577"/>
                  </a:cubicBezTo>
                  <a:cubicBezTo>
                    <a:pt x="26241" y="10527"/>
                    <a:pt x="26191" y="10476"/>
                    <a:pt x="26191" y="10426"/>
                  </a:cubicBezTo>
                  <a:cubicBezTo>
                    <a:pt x="26191" y="10351"/>
                    <a:pt x="26241" y="10351"/>
                    <a:pt x="26291" y="10301"/>
                  </a:cubicBezTo>
                  <a:cubicBezTo>
                    <a:pt x="26291" y="10251"/>
                    <a:pt x="26241" y="10075"/>
                    <a:pt x="26241" y="9975"/>
                  </a:cubicBezTo>
                  <a:cubicBezTo>
                    <a:pt x="26291" y="9900"/>
                    <a:pt x="26417" y="9900"/>
                    <a:pt x="26467" y="9850"/>
                  </a:cubicBezTo>
                  <a:cubicBezTo>
                    <a:pt x="26517" y="9800"/>
                    <a:pt x="26567" y="9674"/>
                    <a:pt x="26567" y="9624"/>
                  </a:cubicBezTo>
                  <a:cubicBezTo>
                    <a:pt x="26642" y="9574"/>
                    <a:pt x="26692" y="9449"/>
                    <a:pt x="26743" y="9399"/>
                  </a:cubicBezTo>
                  <a:cubicBezTo>
                    <a:pt x="26793" y="9349"/>
                    <a:pt x="26968" y="9298"/>
                    <a:pt x="26968" y="9223"/>
                  </a:cubicBezTo>
                  <a:cubicBezTo>
                    <a:pt x="27018" y="9073"/>
                    <a:pt x="27018" y="8722"/>
                    <a:pt x="27018" y="8622"/>
                  </a:cubicBezTo>
                  <a:cubicBezTo>
                    <a:pt x="27018" y="8446"/>
                    <a:pt x="26968" y="8171"/>
                    <a:pt x="27018" y="7995"/>
                  </a:cubicBezTo>
                  <a:cubicBezTo>
                    <a:pt x="27018" y="7945"/>
                    <a:pt x="27093" y="7820"/>
                    <a:pt x="27144" y="7720"/>
                  </a:cubicBezTo>
                  <a:lnTo>
                    <a:pt x="27144" y="7369"/>
                  </a:lnTo>
                  <a:cubicBezTo>
                    <a:pt x="27093" y="7319"/>
                    <a:pt x="27018" y="7143"/>
                    <a:pt x="27018" y="7093"/>
                  </a:cubicBezTo>
                  <a:cubicBezTo>
                    <a:pt x="27093" y="6993"/>
                    <a:pt x="27194" y="6817"/>
                    <a:pt x="27244" y="6692"/>
                  </a:cubicBezTo>
                  <a:cubicBezTo>
                    <a:pt x="27244" y="6592"/>
                    <a:pt x="27419" y="6416"/>
                    <a:pt x="27469" y="6316"/>
                  </a:cubicBezTo>
                  <a:cubicBezTo>
                    <a:pt x="27545" y="6241"/>
                    <a:pt x="27595" y="6090"/>
                    <a:pt x="27645" y="6015"/>
                  </a:cubicBezTo>
                  <a:cubicBezTo>
                    <a:pt x="27695" y="5965"/>
                    <a:pt x="27820" y="5915"/>
                    <a:pt x="27870" y="5865"/>
                  </a:cubicBezTo>
                  <a:cubicBezTo>
                    <a:pt x="27920" y="5790"/>
                    <a:pt x="27870" y="5639"/>
                    <a:pt x="27920" y="5564"/>
                  </a:cubicBezTo>
                  <a:cubicBezTo>
                    <a:pt x="27920" y="5514"/>
                    <a:pt x="28046" y="5339"/>
                    <a:pt x="28096" y="5288"/>
                  </a:cubicBezTo>
                  <a:cubicBezTo>
                    <a:pt x="28146" y="5188"/>
                    <a:pt x="28221" y="4963"/>
                    <a:pt x="28271" y="4837"/>
                  </a:cubicBezTo>
                  <a:cubicBezTo>
                    <a:pt x="28321" y="4737"/>
                    <a:pt x="28447" y="4562"/>
                    <a:pt x="28497" y="4511"/>
                  </a:cubicBezTo>
                  <a:cubicBezTo>
                    <a:pt x="28597" y="4386"/>
                    <a:pt x="28773" y="4161"/>
                    <a:pt x="28898" y="4060"/>
                  </a:cubicBezTo>
                  <a:cubicBezTo>
                    <a:pt x="28898" y="4060"/>
                    <a:pt x="28898" y="3935"/>
                    <a:pt x="28948" y="3885"/>
                  </a:cubicBezTo>
                  <a:cubicBezTo>
                    <a:pt x="28998" y="3760"/>
                    <a:pt x="29174" y="3609"/>
                    <a:pt x="29224" y="3484"/>
                  </a:cubicBezTo>
                  <a:cubicBezTo>
                    <a:pt x="29349" y="3384"/>
                    <a:pt x="29399" y="3083"/>
                    <a:pt x="29449" y="2983"/>
                  </a:cubicBezTo>
                  <a:cubicBezTo>
                    <a:pt x="29499" y="2933"/>
                    <a:pt x="29625" y="2857"/>
                    <a:pt x="29625" y="2807"/>
                  </a:cubicBezTo>
                  <a:cubicBezTo>
                    <a:pt x="29725" y="2707"/>
                    <a:pt x="29725" y="2356"/>
                    <a:pt x="29800" y="2256"/>
                  </a:cubicBezTo>
                  <a:cubicBezTo>
                    <a:pt x="29800" y="2131"/>
                    <a:pt x="29800" y="1955"/>
                    <a:pt x="29850" y="1905"/>
                  </a:cubicBezTo>
                  <a:cubicBezTo>
                    <a:pt x="29900" y="1805"/>
                    <a:pt x="30076" y="1679"/>
                    <a:pt x="30076" y="1629"/>
                  </a:cubicBezTo>
                  <a:cubicBezTo>
                    <a:pt x="30076" y="1504"/>
                    <a:pt x="29951" y="1404"/>
                    <a:pt x="29951" y="1278"/>
                  </a:cubicBezTo>
                  <a:cubicBezTo>
                    <a:pt x="29951" y="1228"/>
                    <a:pt x="30076" y="1003"/>
                    <a:pt x="30126" y="953"/>
                  </a:cubicBezTo>
                  <a:cubicBezTo>
                    <a:pt x="30176" y="827"/>
                    <a:pt x="30352" y="727"/>
                    <a:pt x="30477" y="677"/>
                  </a:cubicBezTo>
                  <a:cubicBezTo>
                    <a:pt x="30527" y="602"/>
                    <a:pt x="30753" y="501"/>
                    <a:pt x="30803" y="451"/>
                  </a:cubicBezTo>
                  <a:cubicBezTo>
                    <a:pt x="30803" y="376"/>
                    <a:pt x="30803" y="326"/>
                    <a:pt x="30753" y="276"/>
                  </a:cubicBezTo>
                  <a:cubicBezTo>
                    <a:pt x="30702" y="151"/>
                    <a:pt x="30352" y="226"/>
                    <a:pt x="30251" y="151"/>
                  </a:cubicBezTo>
                  <a:cubicBezTo>
                    <a:pt x="30126" y="151"/>
                    <a:pt x="30026" y="151"/>
                    <a:pt x="29951" y="100"/>
                  </a:cubicBezTo>
                  <a:cubicBezTo>
                    <a:pt x="29900" y="100"/>
                    <a:pt x="29850" y="0"/>
                    <a:pt x="29800" y="0"/>
                  </a:cubicBezTo>
                  <a:cubicBezTo>
                    <a:pt x="29725" y="0"/>
                    <a:pt x="29625" y="100"/>
                    <a:pt x="29575" y="151"/>
                  </a:cubicBezTo>
                  <a:cubicBezTo>
                    <a:pt x="29499" y="151"/>
                    <a:pt x="29449" y="100"/>
                    <a:pt x="29399" y="151"/>
                  </a:cubicBezTo>
                  <a:cubicBezTo>
                    <a:pt x="29349" y="226"/>
                    <a:pt x="29274" y="376"/>
                    <a:pt x="29274" y="451"/>
                  </a:cubicBezTo>
                  <a:cubicBezTo>
                    <a:pt x="29174" y="501"/>
                    <a:pt x="28998" y="727"/>
                    <a:pt x="28898" y="727"/>
                  </a:cubicBezTo>
                  <a:cubicBezTo>
                    <a:pt x="28773" y="777"/>
                    <a:pt x="28597" y="677"/>
                    <a:pt x="28547" y="727"/>
                  </a:cubicBezTo>
                  <a:lnTo>
                    <a:pt x="28372" y="727"/>
                  </a:lnTo>
                  <a:cubicBezTo>
                    <a:pt x="28321" y="777"/>
                    <a:pt x="28321" y="953"/>
                    <a:pt x="28271" y="1003"/>
                  </a:cubicBezTo>
                  <a:cubicBezTo>
                    <a:pt x="28221" y="1128"/>
                    <a:pt x="28046" y="1278"/>
                    <a:pt x="27920" y="1354"/>
                  </a:cubicBezTo>
                  <a:lnTo>
                    <a:pt x="27469" y="1579"/>
                  </a:lnTo>
                  <a:cubicBezTo>
                    <a:pt x="27369" y="1579"/>
                    <a:pt x="27194" y="1579"/>
                    <a:pt x="27093" y="1504"/>
                  </a:cubicBezTo>
                  <a:lnTo>
                    <a:pt x="27018" y="1404"/>
                  </a:lnTo>
                  <a:cubicBezTo>
                    <a:pt x="27018" y="1278"/>
                    <a:pt x="27093" y="1128"/>
                    <a:pt x="27093" y="1053"/>
                  </a:cubicBezTo>
                  <a:cubicBezTo>
                    <a:pt x="27018" y="953"/>
                    <a:pt x="27018" y="777"/>
                    <a:pt x="26968" y="727"/>
                  </a:cubicBezTo>
                  <a:cubicBezTo>
                    <a:pt x="26918" y="677"/>
                    <a:pt x="26743" y="602"/>
                    <a:pt x="26692" y="602"/>
                  </a:cubicBezTo>
                  <a:cubicBezTo>
                    <a:pt x="26642" y="677"/>
                    <a:pt x="26567" y="677"/>
                    <a:pt x="26517" y="727"/>
                  </a:cubicBezTo>
                  <a:cubicBezTo>
                    <a:pt x="26517" y="777"/>
                    <a:pt x="26642" y="827"/>
                    <a:pt x="26642" y="902"/>
                  </a:cubicBezTo>
                  <a:cubicBezTo>
                    <a:pt x="26692" y="953"/>
                    <a:pt x="26743" y="1128"/>
                    <a:pt x="26743" y="1228"/>
                  </a:cubicBezTo>
                  <a:cubicBezTo>
                    <a:pt x="26743" y="1354"/>
                    <a:pt x="26692" y="1679"/>
                    <a:pt x="26642" y="1855"/>
                  </a:cubicBezTo>
                  <a:cubicBezTo>
                    <a:pt x="26567" y="2030"/>
                    <a:pt x="26417" y="2256"/>
                    <a:pt x="26291" y="2306"/>
                  </a:cubicBezTo>
                  <a:cubicBezTo>
                    <a:pt x="26116" y="2406"/>
                    <a:pt x="25890" y="2632"/>
                    <a:pt x="25740" y="2632"/>
                  </a:cubicBezTo>
                  <a:cubicBezTo>
                    <a:pt x="25665" y="2707"/>
                    <a:pt x="25514" y="2707"/>
                    <a:pt x="25389" y="2632"/>
                  </a:cubicBezTo>
                  <a:cubicBezTo>
                    <a:pt x="25339" y="2632"/>
                    <a:pt x="25214" y="2481"/>
                    <a:pt x="25164" y="2406"/>
                  </a:cubicBezTo>
                  <a:cubicBezTo>
                    <a:pt x="25063" y="2356"/>
                    <a:pt x="24888" y="2356"/>
                    <a:pt x="24763" y="2356"/>
                  </a:cubicBezTo>
                  <a:cubicBezTo>
                    <a:pt x="24662" y="2356"/>
                    <a:pt x="24437" y="2356"/>
                    <a:pt x="24311" y="2306"/>
                  </a:cubicBezTo>
                  <a:cubicBezTo>
                    <a:pt x="24261" y="2256"/>
                    <a:pt x="24161" y="2030"/>
                    <a:pt x="24036" y="1955"/>
                  </a:cubicBezTo>
                  <a:lnTo>
                    <a:pt x="23760" y="1955"/>
                  </a:lnTo>
                  <a:cubicBezTo>
                    <a:pt x="23635" y="2030"/>
                    <a:pt x="23534" y="2181"/>
                    <a:pt x="23409" y="2256"/>
                  </a:cubicBezTo>
                  <a:cubicBezTo>
                    <a:pt x="23359" y="2356"/>
                    <a:pt x="23133" y="2481"/>
                    <a:pt x="23033" y="2481"/>
                  </a:cubicBezTo>
                  <a:cubicBezTo>
                    <a:pt x="22908" y="2532"/>
                    <a:pt x="22682" y="2481"/>
                    <a:pt x="22582" y="2481"/>
                  </a:cubicBezTo>
                  <a:cubicBezTo>
                    <a:pt x="22457" y="2481"/>
                    <a:pt x="22231" y="2406"/>
                    <a:pt x="22131" y="2481"/>
                  </a:cubicBezTo>
                  <a:cubicBezTo>
                    <a:pt x="22006" y="2532"/>
                    <a:pt x="21905" y="2807"/>
                    <a:pt x="21830" y="2933"/>
                  </a:cubicBezTo>
                  <a:cubicBezTo>
                    <a:pt x="21780" y="3033"/>
                    <a:pt x="21680" y="3258"/>
                    <a:pt x="21555" y="3308"/>
                  </a:cubicBezTo>
                  <a:cubicBezTo>
                    <a:pt x="21454" y="3434"/>
                    <a:pt x="21229" y="3534"/>
                    <a:pt x="21103" y="3609"/>
                  </a:cubicBezTo>
                  <a:cubicBezTo>
                    <a:pt x="21053" y="3659"/>
                    <a:pt x="20878" y="3709"/>
                    <a:pt x="20828" y="3709"/>
                  </a:cubicBezTo>
                  <a:lnTo>
                    <a:pt x="20602" y="3709"/>
                  </a:lnTo>
                  <a:cubicBezTo>
                    <a:pt x="20552" y="3760"/>
                    <a:pt x="20427" y="3835"/>
                    <a:pt x="20427" y="3885"/>
                  </a:cubicBezTo>
                  <a:cubicBezTo>
                    <a:pt x="20251" y="3935"/>
                    <a:pt x="19976" y="4060"/>
                    <a:pt x="19800" y="4060"/>
                  </a:cubicBezTo>
                  <a:cubicBezTo>
                    <a:pt x="19700" y="4110"/>
                    <a:pt x="19424" y="3985"/>
                    <a:pt x="19249" y="4060"/>
                  </a:cubicBezTo>
                  <a:cubicBezTo>
                    <a:pt x="19199" y="4060"/>
                    <a:pt x="19023" y="4110"/>
                    <a:pt x="18898" y="4110"/>
                  </a:cubicBezTo>
                  <a:cubicBezTo>
                    <a:pt x="18798" y="4161"/>
                    <a:pt x="18572" y="4336"/>
                    <a:pt x="18447" y="4336"/>
                  </a:cubicBezTo>
                  <a:cubicBezTo>
                    <a:pt x="18296" y="4386"/>
                    <a:pt x="17996" y="4336"/>
                    <a:pt x="17895" y="4336"/>
                  </a:cubicBezTo>
                  <a:cubicBezTo>
                    <a:pt x="17770" y="4386"/>
                    <a:pt x="17544" y="4511"/>
                    <a:pt x="17394" y="4511"/>
                  </a:cubicBezTo>
                  <a:cubicBezTo>
                    <a:pt x="17319" y="4511"/>
                    <a:pt x="17093" y="4511"/>
                    <a:pt x="16993" y="4436"/>
                  </a:cubicBezTo>
                  <a:cubicBezTo>
                    <a:pt x="16868" y="4436"/>
                    <a:pt x="16642" y="4336"/>
                    <a:pt x="16542" y="4336"/>
                  </a:cubicBezTo>
                  <a:cubicBezTo>
                    <a:pt x="16492" y="4336"/>
                    <a:pt x="16367" y="4336"/>
                    <a:pt x="16316" y="4386"/>
                  </a:cubicBezTo>
                  <a:cubicBezTo>
                    <a:pt x="16266" y="4386"/>
                    <a:pt x="16191" y="4511"/>
                    <a:pt x="16091" y="4511"/>
                  </a:cubicBezTo>
                  <a:cubicBezTo>
                    <a:pt x="15966" y="4562"/>
                    <a:pt x="15740" y="4511"/>
                    <a:pt x="15640" y="4511"/>
                  </a:cubicBezTo>
                  <a:cubicBezTo>
                    <a:pt x="15590" y="4436"/>
                    <a:pt x="15514" y="4336"/>
                    <a:pt x="15464" y="4336"/>
                  </a:cubicBezTo>
                  <a:cubicBezTo>
                    <a:pt x="15414" y="4286"/>
                    <a:pt x="15289" y="4286"/>
                    <a:pt x="15239" y="4286"/>
                  </a:cubicBezTo>
                  <a:cubicBezTo>
                    <a:pt x="15189" y="4286"/>
                    <a:pt x="15063" y="4386"/>
                    <a:pt x="15013" y="4386"/>
                  </a:cubicBezTo>
                  <a:cubicBezTo>
                    <a:pt x="14963" y="4386"/>
                    <a:pt x="14913" y="4436"/>
                    <a:pt x="14838" y="4436"/>
                  </a:cubicBezTo>
                  <a:cubicBezTo>
                    <a:pt x="14838" y="4436"/>
                    <a:pt x="14737" y="4336"/>
                    <a:pt x="14687" y="4336"/>
                  </a:cubicBezTo>
                  <a:cubicBezTo>
                    <a:pt x="14612" y="4336"/>
                    <a:pt x="14512" y="4436"/>
                    <a:pt x="14387" y="4511"/>
                  </a:cubicBezTo>
                  <a:cubicBezTo>
                    <a:pt x="14336" y="4511"/>
                    <a:pt x="14161" y="4612"/>
                    <a:pt x="14061" y="4662"/>
                  </a:cubicBezTo>
                  <a:cubicBezTo>
                    <a:pt x="14011" y="4662"/>
                    <a:pt x="13935" y="4837"/>
                    <a:pt x="13885" y="4837"/>
                  </a:cubicBezTo>
                  <a:cubicBezTo>
                    <a:pt x="13835" y="4887"/>
                    <a:pt x="13710" y="5013"/>
                    <a:pt x="13660" y="5013"/>
                  </a:cubicBezTo>
                  <a:lnTo>
                    <a:pt x="13209" y="5238"/>
                  </a:lnTo>
                  <a:cubicBezTo>
                    <a:pt x="13033" y="5238"/>
                    <a:pt x="12707" y="5238"/>
                    <a:pt x="12532" y="5188"/>
                  </a:cubicBezTo>
                  <a:cubicBezTo>
                    <a:pt x="12432" y="5188"/>
                    <a:pt x="12131" y="5013"/>
                    <a:pt x="11981" y="4963"/>
                  </a:cubicBezTo>
                  <a:cubicBezTo>
                    <a:pt x="11905" y="4887"/>
                    <a:pt x="11680" y="4837"/>
                    <a:pt x="11580" y="4787"/>
                  </a:cubicBezTo>
                  <a:cubicBezTo>
                    <a:pt x="11454" y="4662"/>
                    <a:pt x="11354" y="4511"/>
                    <a:pt x="11229" y="4436"/>
                  </a:cubicBezTo>
                  <a:cubicBezTo>
                    <a:pt x="11128" y="4386"/>
                    <a:pt x="10953" y="4386"/>
                    <a:pt x="10853" y="4386"/>
                  </a:cubicBezTo>
                  <a:lnTo>
                    <a:pt x="10627" y="4161"/>
                  </a:lnTo>
                  <a:lnTo>
                    <a:pt x="10627" y="3760"/>
                  </a:lnTo>
                  <a:cubicBezTo>
                    <a:pt x="10627" y="3709"/>
                    <a:pt x="10627" y="3534"/>
                    <a:pt x="10552" y="3484"/>
                  </a:cubicBezTo>
                  <a:lnTo>
                    <a:pt x="10402" y="3484"/>
                  </a:lnTo>
                  <a:cubicBezTo>
                    <a:pt x="10326" y="3484"/>
                    <a:pt x="10276" y="3434"/>
                    <a:pt x="10226" y="3434"/>
                  </a:cubicBezTo>
                  <a:cubicBezTo>
                    <a:pt x="10176" y="3484"/>
                    <a:pt x="10176" y="3609"/>
                    <a:pt x="10176" y="3659"/>
                  </a:cubicBezTo>
                  <a:cubicBezTo>
                    <a:pt x="10101" y="3659"/>
                    <a:pt x="10001" y="3760"/>
                    <a:pt x="9950" y="3760"/>
                  </a:cubicBezTo>
                  <a:cubicBezTo>
                    <a:pt x="9825" y="3835"/>
                    <a:pt x="9650" y="3709"/>
                    <a:pt x="9549" y="3709"/>
                  </a:cubicBezTo>
                  <a:cubicBezTo>
                    <a:pt x="9499" y="3709"/>
                    <a:pt x="9324" y="3760"/>
                    <a:pt x="9274" y="3760"/>
                  </a:cubicBezTo>
                  <a:cubicBezTo>
                    <a:pt x="9199" y="3760"/>
                    <a:pt x="9098" y="3709"/>
                    <a:pt x="9098" y="3659"/>
                  </a:cubicBezTo>
                  <a:cubicBezTo>
                    <a:pt x="8973" y="3609"/>
                    <a:pt x="8973" y="3384"/>
                    <a:pt x="8923" y="3308"/>
                  </a:cubicBezTo>
                  <a:cubicBezTo>
                    <a:pt x="8923" y="3208"/>
                    <a:pt x="8923" y="2933"/>
                    <a:pt x="8873" y="2807"/>
                  </a:cubicBezTo>
                  <a:cubicBezTo>
                    <a:pt x="8798" y="2757"/>
                    <a:pt x="8697" y="2757"/>
                    <a:pt x="8647" y="2707"/>
                  </a:cubicBezTo>
                  <a:cubicBezTo>
                    <a:pt x="8572" y="2632"/>
                    <a:pt x="8522" y="2582"/>
                    <a:pt x="8472" y="2532"/>
                  </a:cubicBezTo>
                  <a:lnTo>
                    <a:pt x="8472" y="2306"/>
                  </a:lnTo>
                  <a:cubicBezTo>
                    <a:pt x="8346" y="2256"/>
                    <a:pt x="8196" y="2256"/>
                    <a:pt x="8071" y="2306"/>
                  </a:cubicBezTo>
                  <a:cubicBezTo>
                    <a:pt x="8021" y="2356"/>
                    <a:pt x="7970" y="2481"/>
                    <a:pt x="7895" y="2532"/>
                  </a:cubicBezTo>
                  <a:lnTo>
                    <a:pt x="7620" y="2807"/>
                  </a:lnTo>
                  <a:cubicBezTo>
                    <a:pt x="7519" y="2857"/>
                    <a:pt x="7219" y="2857"/>
                    <a:pt x="7068" y="2857"/>
                  </a:cubicBezTo>
                  <a:cubicBezTo>
                    <a:pt x="6943" y="2857"/>
                    <a:pt x="6767" y="2807"/>
                    <a:pt x="6667" y="2807"/>
                  </a:cubicBezTo>
                  <a:cubicBezTo>
                    <a:pt x="6617" y="2757"/>
                    <a:pt x="6442" y="2807"/>
                    <a:pt x="6392" y="2807"/>
                  </a:cubicBezTo>
                  <a:cubicBezTo>
                    <a:pt x="6316" y="2807"/>
                    <a:pt x="6216" y="2857"/>
                    <a:pt x="6166" y="2933"/>
                  </a:cubicBezTo>
                  <a:cubicBezTo>
                    <a:pt x="6091" y="2983"/>
                    <a:pt x="5991" y="3083"/>
                    <a:pt x="5991" y="3158"/>
                  </a:cubicBezTo>
                  <a:cubicBezTo>
                    <a:pt x="5991" y="3208"/>
                    <a:pt x="6041" y="3308"/>
                    <a:pt x="5991" y="3384"/>
                  </a:cubicBezTo>
                  <a:cubicBezTo>
                    <a:pt x="5991" y="3384"/>
                    <a:pt x="5940" y="3384"/>
                    <a:pt x="5865" y="3434"/>
                  </a:cubicBezTo>
                  <a:lnTo>
                    <a:pt x="5865" y="3534"/>
                  </a:lnTo>
                  <a:cubicBezTo>
                    <a:pt x="5940" y="3609"/>
                    <a:pt x="5991" y="3709"/>
                    <a:pt x="5991" y="3760"/>
                  </a:cubicBezTo>
                  <a:cubicBezTo>
                    <a:pt x="6041" y="3885"/>
                    <a:pt x="5991" y="4060"/>
                    <a:pt x="5991" y="4161"/>
                  </a:cubicBezTo>
                  <a:cubicBezTo>
                    <a:pt x="5940" y="4211"/>
                    <a:pt x="5765" y="4286"/>
                    <a:pt x="5640" y="4336"/>
                  </a:cubicBezTo>
                  <a:cubicBezTo>
                    <a:pt x="5590" y="4386"/>
                    <a:pt x="5364" y="4511"/>
                    <a:pt x="5264" y="4562"/>
                  </a:cubicBezTo>
                  <a:cubicBezTo>
                    <a:pt x="5188" y="4612"/>
                    <a:pt x="5138" y="4737"/>
                    <a:pt x="5088" y="4787"/>
                  </a:cubicBezTo>
                  <a:lnTo>
                    <a:pt x="4863" y="4787"/>
                  </a:lnTo>
                  <a:cubicBezTo>
                    <a:pt x="4813" y="4787"/>
                    <a:pt x="4687" y="4887"/>
                    <a:pt x="4637" y="4887"/>
                  </a:cubicBezTo>
                  <a:cubicBezTo>
                    <a:pt x="4512" y="4963"/>
                    <a:pt x="4361" y="4963"/>
                    <a:pt x="4236" y="4963"/>
                  </a:cubicBezTo>
                  <a:cubicBezTo>
                    <a:pt x="4186" y="4887"/>
                    <a:pt x="4011" y="4662"/>
                    <a:pt x="3960" y="4612"/>
                  </a:cubicBezTo>
                  <a:cubicBezTo>
                    <a:pt x="3910" y="4612"/>
                    <a:pt x="3735" y="4511"/>
                    <a:pt x="3685" y="4511"/>
                  </a:cubicBezTo>
                  <a:cubicBezTo>
                    <a:pt x="3559" y="4386"/>
                    <a:pt x="3384" y="4286"/>
                    <a:pt x="3334" y="4161"/>
                  </a:cubicBezTo>
                  <a:cubicBezTo>
                    <a:pt x="3284" y="4060"/>
                    <a:pt x="3284" y="3835"/>
                    <a:pt x="3234" y="3709"/>
                  </a:cubicBezTo>
                  <a:cubicBezTo>
                    <a:pt x="3234" y="3659"/>
                    <a:pt x="3108" y="3534"/>
                    <a:pt x="3058" y="3484"/>
                  </a:cubicBezTo>
                  <a:cubicBezTo>
                    <a:pt x="3058" y="3434"/>
                    <a:pt x="3158" y="3308"/>
                    <a:pt x="3108" y="3258"/>
                  </a:cubicBezTo>
                  <a:cubicBezTo>
                    <a:pt x="3108" y="3208"/>
                    <a:pt x="2933" y="3208"/>
                    <a:pt x="2883" y="3158"/>
                  </a:cubicBezTo>
                  <a:cubicBezTo>
                    <a:pt x="2883" y="3158"/>
                    <a:pt x="2833" y="3033"/>
                    <a:pt x="2782" y="3033"/>
                  </a:cubicBezTo>
                  <a:cubicBezTo>
                    <a:pt x="2707" y="3033"/>
                    <a:pt x="2607" y="3083"/>
                    <a:pt x="2607" y="3158"/>
                  </a:cubicBezTo>
                  <a:cubicBezTo>
                    <a:pt x="2557" y="3208"/>
                    <a:pt x="2482" y="3384"/>
                    <a:pt x="2557" y="3434"/>
                  </a:cubicBezTo>
                  <a:cubicBezTo>
                    <a:pt x="2557" y="3484"/>
                    <a:pt x="2657" y="3534"/>
                    <a:pt x="2657" y="3609"/>
                  </a:cubicBezTo>
                  <a:cubicBezTo>
                    <a:pt x="2657" y="3659"/>
                    <a:pt x="2557" y="3760"/>
                    <a:pt x="2557" y="3835"/>
                  </a:cubicBezTo>
                  <a:cubicBezTo>
                    <a:pt x="2557" y="3885"/>
                    <a:pt x="2607" y="3935"/>
                    <a:pt x="2607" y="3985"/>
                  </a:cubicBezTo>
                  <a:cubicBezTo>
                    <a:pt x="2557" y="4060"/>
                    <a:pt x="2432" y="4161"/>
                    <a:pt x="2381" y="4161"/>
                  </a:cubicBezTo>
                  <a:cubicBezTo>
                    <a:pt x="2331" y="4161"/>
                    <a:pt x="2256" y="4060"/>
                    <a:pt x="2206" y="4060"/>
                  </a:cubicBezTo>
                  <a:cubicBezTo>
                    <a:pt x="2156" y="3985"/>
                    <a:pt x="2106" y="4060"/>
                    <a:pt x="2031" y="4060"/>
                  </a:cubicBezTo>
                  <a:cubicBezTo>
                    <a:pt x="1980" y="4110"/>
                    <a:pt x="1980" y="4211"/>
                    <a:pt x="1930" y="4211"/>
                  </a:cubicBezTo>
                  <a:cubicBezTo>
                    <a:pt x="1930" y="4336"/>
                    <a:pt x="1880" y="4436"/>
                    <a:pt x="1805" y="4511"/>
                  </a:cubicBezTo>
                  <a:cubicBezTo>
                    <a:pt x="1755" y="4562"/>
                    <a:pt x="1655" y="4612"/>
                    <a:pt x="1579" y="4612"/>
                  </a:cubicBezTo>
                  <a:cubicBezTo>
                    <a:pt x="1529" y="4662"/>
                    <a:pt x="1429" y="4562"/>
                    <a:pt x="1354" y="4562"/>
                  </a:cubicBezTo>
                  <a:cubicBezTo>
                    <a:pt x="1304" y="4612"/>
                    <a:pt x="1128" y="4662"/>
                    <a:pt x="1078" y="4737"/>
                  </a:cubicBezTo>
                  <a:cubicBezTo>
                    <a:pt x="1028" y="4737"/>
                    <a:pt x="978" y="4887"/>
                    <a:pt x="903" y="4963"/>
                  </a:cubicBezTo>
                  <a:cubicBezTo>
                    <a:pt x="903" y="4963"/>
                    <a:pt x="803" y="5013"/>
                    <a:pt x="803" y="5063"/>
                  </a:cubicBezTo>
                  <a:cubicBezTo>
                    <a:pt x="752" y="5063"/>
                    <a:pt x="577" y="5113"/>
                    <a:pt x="527" y="5188"/>
                  </a:cubicBezTo>
                  <a:cubicBezTo>
                    <a:pt x="452" y="5188"/>
                    <a:pt x="301" y="5238"/>
                    <a:pt x="301" y="5288"/>
                  </a:cubicBezTo>
                  <a:cubicBezTo>
                    <a:pt x="301" y="5339"/>
                    <a:pt x="452" y="5339"/>
                    <a:pt x="452" y="5414"/>
                  </a:cubicBezTo>
                  <a:cubicBezTo>
                    <a:pt x="452" y="5414"/>
                    <a:pt x="402" y="5514"/>
                    <a:pt x="402" y="5564"/>
                  </a:cubicBezTo>
                  <a:cubicBezTo>
                    <a:pt x="452" y="5564"/>
                    <a:pt x="577" y="5564"/>
                    <a:pt x="577" y="5639"/>
                  </a:cubicBezTo>
                  <a:cubicBezTo>
                    <a:pt x="627" y="5689"/>
                    <a:pt x="577" y="5740"/>
                    <a:pt x="577" y="5790"/>
                  </a:cubicBezTo>
                  <a:cubicBezTo>
                    <a:pt x="577" y="5790"/>
                    <a:pt x="452" y="5790"/>
                    <a:pt x="452" y="5865"/>
                  </a:cubicBezTo>
                  <a:lnTo>
                    <a:pt x="452" y="6015"/>
                  </a:lnTo>
                  <a:cubicBezTo>
                    <a:pt x="402" y="6015"/>
                    <a:pt x="351" y="6090"/>
                    <a:pt x="351" y="6090"/>
                  </a:cubicBezTo>
                  <a:cubicBezTo>
                    <a:pt x="351" y="6141"/>
                    <a:pt x="452" y="6141"/>
                    <a:pt x="452" y="6191"/>
                  </a:cubicBezTo>
                  <a:cubicBezTo>
                    <a:pt x="527" y="6241"/>
                    <a:pt x="527" y="6316"/>
                    <a:pt x="452" y="6366"/>
                  </a:cubicBezTo>
                  <a:cubicBezTo>
                    <a:pt x="452" y="6366"/>
                    <a:pt x="402" y="6416"/>
                    <a:pt x="351" y="6416"/>
                  </a:cubicBezTo>
                  <a:cubicBezTo>
                    <a:pt x="301" y="6416"/>
                    <a:pt x="226" y="6542"/>
                    <a:pt x="226" y="6542"/>
                  </a:cubicBezTo>
                  <a:cubicBezTo>
                    <a:pt x="226" y="6592"/>
                    <a:pt x="226" y="6692"/>
                    <a:pt x="301" y="6767"/>
                  </a:cubicBezTo>
                  <a:cubicBezTo>
                    <a:pt x="301" y="6817"/>
                    <a:pt x="402" y="6867"/>
                    <a:pt x="402" y="6918"/>
                  </a:cubicBezTo>
                  <a:cubicBezTo>
                    <a:pt x="452" y="6993"/>
                    <a:pt x="402" y="7143"/>
                    <a:pt x="402" y="7218"/>
                  </a:cubicBezTo>
                  <a:lnTo>
                    <a:pt x="402" y="7594"/>
                  </a:lnTo>
                  <a:cubicBezTo>
                    <a:pt x="351" y="7594"/>
                    <a:pt x="226" y="7644"/>
                    <a:pt x="176" y="7720"/>
                  </a:cubicBezTo>
                  <a:cubicBezTo>
                    <a:pt x="176" y="7720"/>
                    <a:pt x="76" y="7770"/>
                    <a:pt x="0" y="7820"/>
                  </a:cubicBezTo>
                  <a:lnTo>
                    <a:pt x="0" y="7995"/>
                  </a:lnTo>
                  <a:cubicBezTo>
                    <a:pt x="76" y="8045"/>
                    <a:pt x="176" y="8095"/>
                    <a:pt x="176" y="8171"/>
                  </a:cubicBezTo>
                  <a:cubicBezTo>
                    <a:pt x="226" y="8221"/>
                    <a:pt x="301" y="8396"/>
                    <a:pt x="351" y="8496"/>
                  </a:cubicBezTo>
                  <a:cubicBezTo>
                    <a:pt x="402" y="8622"/>
                    <a:pt x="452" y="8772"/>
                    <a:pt x="452" y="8897"/>
                  </a:cubicBezTo>
                  <a:cubicBezTo>
                    <a:pt x="452" y="8948"/>
                    <a:pt x="452" y="9123"/>
                    <a:pt x="527" y="9173"/>
                  </a:cubicBezTo>
                  <a:cubicBezTo>
                    <a:pt x="527" y="9223"/>
                    <a:pt x="752" y="9349"/>
                    <a:pt x="803" y="9449"/>
                  </a:cubicBezTo>
                  <a:cubicBezTo>
                    <a:pt x="853" y="9449"/>
                    <a:pt x="903" y="9574"/>
                    <a:pt x="903" y="9574"/>
                  </a:cubicBezTo>
                  <a:cubicBezTo>
                    <a:pt x="1028" y="9624"/>
                    <a:pt x="1204" y="9574"/>
                    <a:pt x="1254" y="9574"/>
                  </a:cubicBezTo>
                  <a:cubicBezTo>
                    <a:pt x="1354" y="9574"/>
                    <a:pt x="1479" y="9674"/>
                    <a:pt x="1579" y="9750"/>
                  </a:cubicBezTo>
                  <a:cubicBezTo>
                    <a:pt x="1655" y="9750"/>
                    <a:pt x="1705" y="9800"/>
                    <a:pt x="1755" y="9850"/>
                  </a:cubicBezTo>
                  <a:cubicBezTo>
                    <a:pt x="1805" y="9975"/>
                    <a:pt x="1805" y="10126"/>
                    <a:pt x="1880" y="10251"/>
                  </a:cubicBezTo>
                  <a:cubicBezTo>
                    <a:pt x="1930" y="10351"/>
                    <a:pt x="2106" y="10577"/>
                    <a:pt x="2206" y="10702"/>
                  </a:cubicBezTo>
                  <a:cubicBezTo>
                    <a:pt x="2331" y="10752"/>
                    <a:pt x="2482" y="10752"/>
                    <a:pt x="2607" y="10752"/>
                  </a:cubicBezTo>
                  <a:cubicBezTo>
                    <a:pt x="2782" y="10752"/>
                    <a:pt x="3058" y="10577"/>
                    <a:pt x="3234" y="10527"/>
                  </a:cubicBezTo>
                  <a:lnTo>
                    <a:pt x="3610" y="10527"/>
                  </a:lnTo>
                  <a:cubicBezTo>
                    <a:pt x="3735" y="10527"/>
                    <a:pt x="3960" y="10476"/>
                    <a:pt x="4136" y="10476"/>
                  </a:cubicBezTo>
                  <a:lnTo>
                    <a:pt x="4637" y="10476"/>
                  </a:lnTo>
                  <a:lnTo>
                    <a:pt x="4913" y="10476"/>
                  </a:lnTo>
                  <a:cubicBezTo>
                    <a:pt x="5038" y="10476"/>
                    <a:pt x="5188" y="10577"/>
                    <a:pt x="5264" y="10652"/>
                  </a:cubicBezTo>
                  <a:cubicBezTo>
                    <a:pt x="5314" y="10702"/>
                    <a:pt x="5314" y="10802"/>
                    <a:pt x="5314" y="10877"/>
                  </a:cubicBezTo>
                  <a:cubicBezTo>
                    <a:pt x="5364" y="10928"/>
                    <a:pt x="5640" y="10928"/>
                    <a:pt x="5715" y="10978"/>
                  </a:cubicBezTo>
                  <a:cubicBezTo>
                    <a:pt x="5765" y="11028"/>
                    <a:pt x="5765" y="11203"/>
                    <a:pt x="5765" y="11253"/>
                  </a:cubicBezTo>
                  <a:cubicBezTo>
                    <a:pt x="5815" y="11329"/>
                    <a:pt x="5940" y="11379"/>
                    <a:pt x="5991" y="11429"/>
                  </a:cubicBezTo>
                  <a:cubicBezTo>
                    <a:pt x="6166" y="11429"/>
                    <a:pt x="6392" y="11203"/>
                    <a:pt x="6492" y="11203"/>
                  </a:cubicBezTo>
                  <a:cubicBezTo>
                    <a:pt x="6617" y="11203"/>
                    <a:pt x="6893" y="11253"/>
                    <a:pt x="6993" y="11253"/>
                  </a:cubicBezTo>
                  <a:cubicBezTo>
                    <a:pt x="7068" y="11329"/>
                    <a:pt x="7118" y="11379"/>
                    <a:pt x="7168" y="11379"/>
                  </a:cubicBezTo>
                  <a:cubicBezTo>
                    <a:pt x="7294" y="11429"/>
                    <a:pt x="7519" y="11379"/>
                    <a:pt x="7569" y="11429"/>
                  </a:cubicBezTo>
                  <a:cubicBezTo>
                    <a:pt x="7670" y="11479"/>
                    <a:pt x="7670" y="11654"/>
                    <a:pt x="7745" y="11705"/>
                  </a:cubicBezTo>
                  <a:cubicBezTo>
                    <a:pt x="7795" y="11780"/>
                    <a:pt x="7970" y="11880"/>
                    <a:pt x="8021" y="12005"/>
                  </a:cubicBezTo>
                  <a:cubicBezTo>
                    <a:pt x="8071" y="12055"/>
                    <a:pt x="8246" y="12106"/>
                    <a:pt x="8296" y="12231"/>
                  </a:cubicBezTo>
                  <a:cubicBezTo>
                    <a:pt x="8346" y="12281"/>
                    <a:pt x="8422" y="12456"/>
                    <a:pt x="8522" y="12507"/>
                  </a:cubicBezTo>
                  <a:cubicBezTo>
                    <a:pt x="8522" y="12557"/>
                    <a:pt x="8647" y="12507"/>
                    <a:pt x="8697" y="12557"/>
                  </a:cubicBezTo>
                  <a:cubicBezTo>
                    <a:pt x="8747" y="12607"/>
                    <a:pt x="8923" y="12782"/>
                    <a:pt x="8973" y="12832"/>
                  </a:cubicBezTo>
                  <a:cubicBezTo>
                    <a:pt x="9023" y="12908"/>
                    <a:pt x="9148" y="12958"/>
                    <a:pt x="9199" y="13008"/>
                  </a:cubicBezTo>
                  <a:cubicBezTo>
                    <a:pt x="9374" y="13058"/>
                    <a:pt x="9600" y="13183"/>
                    <a:pt x="9725" y="13283"/>
                  </a:cubicBezTo>
                  <a:cubicBezTo>
                    <a:pt x="9775" y="13283"/>
                    <a:pt x="9875" y="13409"/>
                    <a:pt x="9950" y="13459"/>
                  </a:cubicBezTo>
                  <a:lnTo>
                    <a:pt x="10226" y="13459"/>
                  </a:lnTo>
                  <a:cubicBezTo>
                    <a:pt x="10276" y="13509"/>
                    <a:pt x="10402" y="13584"/>
                    <a:pt x="10452" y="13634"/>
                  </a:cubicBezTo>
                  <a:lnTo>
                    <a:pt x="10727" y="13634"/>
                  </a:lnTo>
                  <a:cubicBezTo>
                    <a:pt x="10853" y="13684"/>
                    <a:pt x="10953" y="13735"/>
                    <a:pt x="11078" y="13735"/>
                  </a:cubicBezTo>
                  <a:cubicBezTo>
                    <a:pt x="11128" y="13735"/>
                    <a:pt x="11304" y="13735"/>
                    <a:pt x="11354" y="13810"/>
                  </a:cubicBezTo>
                  <a:cubicBezTo>
                    <a:pt x="11454" y="13860"/>
                    <a:pt x="11680" y="14085"/>
                    <a:pt x="11805" y="14186"/>
                  </a:cubicBezTo>
                  <a:cubicBezTo>
                    <a:pt x="11855" y="14186"/>
                    <a:pt x="11905" y="14361"/>
                    <a:pt x="11981" y="14361"/>
                  </a:cubicBezTo>
                  <a:cubicBezTo>
                    <a:pt x="11981" y="14411"/>
                    <a:pt x="12031" y="14361"/>
                    <a:pt x="12081" y="14411"/>
                  </a:cubicBezTo>
                  <a:cubicBezTo>
                    <a:pt x="12131" y="14411"/>
                    <a:pt x="12131" y="14587"/>
                    <a:pt x="12131" y="14637"/>
                  </a:cubicBezTo>
                  <a:cubicBezTo>
                    <a:pt x="12206" y="14712"/>
                    <a:pt x="12356" y="14862"/>
                    <a:pt x="12482" y="14862"/>
                  </a:cubicBezTo>
                  <a:cubicBezTo>
                    <a:pt x="12582" y="14938"/>
                    <a:pt x="12808" y="14938"/>
                    <a:pt x="12883" y="14988"/>
                  </a:cubicBezTo>
                  <a:cubicBezTo>
                    <a:pt x="12983" y="15038"/>
                    <a:pt x="13033" y="15213"/>
                    <a:pt x="13158" y="15263"/>
                  </a:cubicBezTo>
                  <a:lnTo>
                    <a:pt x="13384" y="15263"/>
                  </a:lnTo>
                  <a:cubicBezTo>
                    <a:pt x="13484" y="15263"/>
                    <a:pt x="13710" y="15263"/>
                    <a:pt x="13835" y="15314"/>
                  </a:cubicBezTo>
                  <a:cubicBezTo>
                    <a:pt x="13885" y="15389"/>
                    <a:pt x="13935" y="15489"/>
                    <a:pt x="14011" y="15489"/>
                  </a:cubicBezTo>
                  <a:cubicBezTo>
                    <a:pt x="14061" y="15539"/>
                    <a:pt x="14236" y="15539"/>
                    <a:pt x="14286" y="15614"/>
                  </a:cubicBezTo>
                  <a:cubicBezTo>
                    <a:pt x="14336" y="15664"/>
                    <a:pt x="14286" y="15840"/>
                    <a:pt x="14336" y="15890"/>
                  </a:cubicBezTo>
                  <a:cubicBezTo>
                    <a:pt x="14387" y="15940"/>
                    <a:pt x="14612" y="15990"/>
                    <a:pt x="14687" y="15990"/>
                  </a:cubicBezTo>
                  <a:cubicBezTo>
                    <a:pt x="14788" y="15940"/>
                    <a:pt x="14963" y="15840"/>
                    <a:pt x="15063" y="15840"/>
                  </a:cubicBezTo>
                  <a:cubicBezTo>
                    <a:pt x="15189" y="15840"/>
                    <a:pt x="15364" y="15890"/>
                    <a:pt x="15464" y="15840"/>
                  </a:cubicBezTo>
                  <a:cubicBezTo>
                    <a:pt x="15590" y="15840"/>
                    <a:pt x="15865" y="15715"/>
                    <a:pt x="15966" y="15715"/>
                  </a:cubicBezTo>
                  <a:cubicBezTo>
                    <a:pt x="16091" y="15664"/>
                    <a:pt x="16417" y="15715"/>
                    <a:pt x="16542" y="15765"/>
                  </a:cubicBezTo>
                  <a:cubicBezTo>
                    <a:pt x="16642" y="15765"/>
                    <a:pt x="16868" y="15890"/>
                    <a:pt x="17043" y="15890"/>
                  </a:cubicBezTo>
                  <a:cubicBezTo>
                    <a:pt x="17093" y="15890"/>
                    <a:pt x="17319" y="15840"/>
                    <a:pt x="17444" y="15840"/>
                  </a:cubicBezTo>
                  <a:cubicBezTo>
                    <a:pt x="17494" y="15840"/>
                    <a:pt x="17720" y="15940"/>
                    <a:pt x="17770" y="15940"/>
                  </a:cubicBezTo>
                  <a:cubicBezTo>
                    <a:pt x="17895" y="15990"/>
                    <a:pt x="18121" y="15990"/>
                    <a:pt x="18221" y="16065"/>
                  </a:cubicBezTo>
                  <a:cubicBezTo>
                    <a:pt x="18296" y="16116"/>
                    <a:pt x="18447" y="16216"/>
                    <a:pt x="18572" y="16291"/>
                  </a:cubicBezTo>
                  <a:cubicBezTo>
                    <a:pt x="18622" y="16341"/>
                    <a:pt x="18798" y="16391"/>
                    <a:pt x="18848" y="16391"/>
                  </a:cubicBezTo>
                  <a:cubicBezTo>
                    <a:pt x="18973" y="16517"/>
                    <a:pt x="19199" y="16742"/>
                    <a:pt x="19299" y="16792"/>
                  </a:cubicBezTo>
                  <a:cubicBezTo>
                    <a:pt x="19349" y="16892"/>
                    <a:pt x="19650" y="17018"/>
                    <a:pt x="19700" y="17118"/>
                  </a:cubicBezTo>
                  <a:cubicBezTo>
                    <a:pt x="19750" y="17193"/>
                    <a:pt x="19750" y="17344"/>
                    <a:pt x="19750" y="17419"/>
                  </a:cubicBezTo>
                  <a:cubicBezTo>
                    <a:pt x="19800" y="17519"/>
                    <a:pt x="19875" y="17644"/>
                    <a:pt x="19925" y="17745"/>
                  </a:cubicBezTo>
                  <a:cubicBezTo>
                    <a:pt x="19976" y="17795"/>
                    <a:pt x="20101" y="17870"/>
                    <a:pt x="20151" y="17920"/>
                  </a:cubicBezTo>
                  <a:cubicBezTo>
                    <a:pt x="20251" y="18020"/>
                    <a:pt x="20326" y="18321"/>
                    <a:pt x="20377" y="18471"/>
                  </a:cubicBezTo>
                  <a:cubicBezTo>
                    <a:pt x="20427" y="18547"/>
                    <a:pt x="20552" y="18647"/>
                    <a:pt x="20602" y="18772"/>
                  </a:cubicBezTo>
                  <a:cubicBezTo>
                    <a:pt x="20602" y="18822"/>
                    <a:pt x="20552" y="18923"/>
                    <a:pt x="20552" y="18998"/>
                  </a:cubicBezTo>
                  <a:cubicBezTo>
                    <a:pt x="20602" y="19048"/>
                    <a:pt x="20778" y="19098"/>
                    <a:pt x="20878" y="19148"/>
                  </a:cubicBezTo>
                  <a:cubicBezTo>
                    <a:pt x="20878" y="19148"/>
                    <a:pt x="20928" y="19273"/>
                    <a:pt x="21003" y="19273"/>
                  </a:cubicBezTo>
                  <a:cubicBezTo>
                    <a:pt x="21053" y="19324"/>
                    <a:pt x="21279" y="19324"/>
                    <a:pt x="21329" y="19324"/>
                  </a:cubicBezTo>
                  <a:cubicBezTo>
                    <a:pt x="21454" y="19324"/>
                    <a:pt x="21605" y="19374"/>
                    <a:pt x="21680" y="19449"/>
                  </a:cubicBezTo>
                  <a:cubicBezTo>
                    <a:pt x="21780" y="19449"/>
                    <a:pt x="22006" y="19449"/>
                    <a:pt x="22131" y="19499"/>
                  </a:cubicBezTo>
                  <a:cubicBezTo>
                    <a:pt x="22231" y="19499"/>
                    <a:pt x="22457" y="19549"/>
                    <a:pt x="22507" y="19599"/>
                  </a:cubicBezTo>
                  <a:cubicBezTo>
                    <a:pt x="22582" y="19674"/>
                    <a:pt x="22632" y="19900"/>
                    <a:pt x="22682" y="19950"/>
                  </a:cubicBezTo>
                  <a:cubicBezTo>
                    <a:pt x="22732" y="20000"/>
                    <a:pt x="22808" y="20050"/>
                    <a:pt x="22858" y="20050"/>
                  </a:cubicBezTo>
                  <a:cubicBezTo>
                    <a:pt x="22958" y="20050"/>
                    <a:pt x="23133" y="20000"/>
                    <a:pt x="23259" y="20050"/>
                  </a:cubicBezTo>
                  <a:cubicBezTo>
                    <a:pt x="23359" y="20050"/>
                    <a:pt x="23484" y="20126"/>
                    <a:pt x="23585" y="20176"/>
                  </a:cubicBezTo>
                  <a:cubicBezTo>
                    <a:pt x="23635" y="20176"/>
                    <a:pt x="23810" y="20226"/>
                    <a:pt x="23935" y="20226"/>
                  </a:cubicBezTo>
                  <a:cubicBezTo>
                    <a:pt x="23986" y="20226"/>
                    <a:pt x="24086" y="20050"/>
                    <a:pt x="24161" y="20050"/>
                  </a:cubicBezTo>
                  <a:cubicBezTo>
                    <a:pt x="24211" y="20000"/>
                    <a:pt x="24387" y="19950"/>
                    <a:pt x="24437" y="19950"/>
                  </a:cubicBezTo>
                  <a:cubicBezTo>
                    <a:pt x="24487" y="19900"/>
                    <a:pt x="24612" y="19825"/>
                    <a:pt x="24662" y="19825"/>
                  </a:cubicBezTo>
                  <a:cubicBezTo>
                    <a:pt x="24763" y="19825"/>
                    <a:pt x="24988" y="19825"/>
                    <a:pt x="25063" y="19900"/>
                  </a:cubicBezTo>
                  <a:cubicBezTo>
                    <a:pt x="25164" y="19900"/>
                    <a:pt x="25214" y="20050"/>
                    <a:pt x="25289" y="20126"/>
                  </a:cubicBezTo>
                  <a:cubicBezTo>
                    <a:pt x="25339" y="20176"/>
                    <a:pt x="25439" y="20276"/>
                    <a:pt x="25565" y="20276"/>
                  </a:cubicBezTo>
                  <a:cubicBezTo>
                    <a:pt x="25615" y="20276"/>
                    <a:pt x="25790" y="20126"/>
                    <a:pt x="25840" y="20126"/>
                  </a:cubicBezTo>
                  <a:cubicBezTo>
                    <a:pt x="25966" y="20050"/>
                    <a:pt x="26116" y="20126"/>
                    <a:pt x="26241" y="20126"/>
                  </a:cubicBezTo>
                  <a:cubicBezTo>
                    <a:pt x="26291" y="20176"/>
                    <a:pt x="26417" y="20401"/>
                    <a:pt x="26467" y="20451"/>
                  </a:cubicBezTo>
                  <a:cubicBezTo>
                    <a:pt x="26517" y="20502"/>
                    <a:pt x="26642" y="20627"/>
                    <a:pt x="26692" y="20627"/>
                  </a:cubicBezTo>
                  <a:cubicBezTo>
                    <a:pt x="26743" y="20677"/>
                    <a:pt x="26868" y="20727"/>
                    <a:pt x="26918" y="20677"/>
                  </a:cubicBezTo>
                  <a:cubicBezTo>
                    <a:pt x="27018" y="20677"/>
                    <a:pt x="26968" y="20502"/>
                    <a:pt x="27018" y="20451"/>
                  </a:cubicBezTo>
                  <a:cubicBezTo>
                    <a:pt x="27093" y="20401"/>
                    <a:pt x="27244" y="20502"/>
                    <a:pt x="27319" y="20451"/>
                  </a:cubicBezTo>
                  <a:cubicBezTo>
                    <a:pt x="27369" y="20401"/>
                    <a:pt x="27319" y="20176"/>
                    <a:pt x="27244" y="20126"/>
                  </a:cubicBezTo>
                  <a:cubicBezTo>
                    <a:pt x="27244" y="20000"/>
                    <a:pt x="27144" y="19900"/>
                    <a:pt x="27144" y="19825"/>
                  </a:cubicBezTo>
                  <a:lnTo>
                    <a:pt x="27144" y="19549"/>
                  </a:lnTo>
                  <a:cubicBezTo>
                    <a:pt x="27144" y="19499"/>
                    <a:pt x="27018" y="19374"/>
                    <a:pt x="27018" y="19324"/>
                  </a:cubicBezTo>
                  <a:cubicBezTo>
                    <a:pt x="26968" y="19223"/>
                    <a:pt x="26918" y="18923"/>
                    <a:pt x="26918" y="18772"/>
                  </a:cubicBezTo>
                  <a:cubicBezTo>
                    <a:pt x="26868" y="18647"/>
                    <a:pt x="26868" y="18471"/>
                    <a:pt x="26868" y="18371"/>
                  </a:cubicBezTo>
                  <a:cubicBezTo>
                    <a:pt x="26918" y="18246"/>
                    <a:pt x="27018" y="18096"/>
                    <a:pt x="27093" y="17970"/>
                  </a:cubicBezTo>
                  <a:cubicBezTo>
                    <a:pt x="27093" y="17920"/>
                    <a:pt x="27093" y="17695"/>
                    <a:pt x="27144" y="17569"/>
                  </a:cubicBezTo>
                  <a:cubicBezTo>
                    <a:pt x="27194" y="17519"/>
                    <a:pt x="27419" y="17344"/>
                    <a:pt x="27469" y="17294"/>
                  </a:cubicBezTo>
                  <a:cubicBezTo>
                    <a:pt x="27545" y="17243"/>
                    <a:pt x="27595" y="17068"/>
                    <a:pt x="27595" y="17018"/>
                  </a:cubicBezTo>
                  <a:cubicBezTo>
                    <a:pt x="27645" y="17018"/>
                    <a:pt x="27695" y="16968"/>
                    <a:pt x="27695" y="1689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33;p16">
              <a:extLst>
                <a:ext uri="{FF2B5EF4-FFF2-40B4-BE49-F238E27FC236}">
                  <a16:creationId xmlns:a16="http://schemas.microsoft.com/office/drawing/2014/main" id="{102C53ED-51E6-F3D7-3149-FC37544387CF}"/>
                </a:ext>
              </a:extLst>
            </p:cNvPr>
            <p:cNvSpPr/>
            <p:nvPr/>
          </p:nvSpPr>
          <p:spPr>
            <a:xfrm>
              <a:off x="2747695" y="4008689"/>
              <a:ext cx="859712" cy="577681"/>
            </a:xfrm>
            <a:custGeom>
              <a:avLst/>
              <a:gdLst/>
              <a:ahLst/>
              <a:cxnLst/>
              <a:rect l="l" t="t" r="r" b="b"/>
              <a:pathLst>
                <a:path w="30803" h="20698" extrusionOk="0">
                  <a:moveTo>
                    <a:pt x="29800" y="0"/>
                  </a:moveTo>
                  <a:cubicBezTo>
                    <a:pt x="29725" y="0"/>
                    <a:pt x="29625" y="100"/>
                    <a:pt x="29575" y="151"/>
                  </a:cubicBezTo>
                  <a:cubicBezTo>
                    <a:pt x="29524" y="151"/>
                    <a:pt x="29485" y="128"/>
                    <a:pt x="29450" y="128"/>
                  </a:cubicBezTo>
                  <a:cubicBezTo>
                    <a:pt x="29433" y="128"/>
                    <a:pt x="29416" y="134"/>
                    <a:pt x="29399" y="151"/>
                  </a:cubicBezTo>
                  <a:cubicBezTo>
                    <a:pt x="29349" y="226"/>
                    <a:pt x="29274" y="376"/>
                    <a:pt x="29274" y="451"/>
                  </a:cubicBezTo>
                  <a:cubicBezTo>
                    <a:pt x="29174" y="501"/>
                    <a:pt x="28998" y="727"/>
                    <a:pt x="28898" y="727"/>
                  </a:cubicBezTo>
                  <a:cubicBezTo>
                    <a:pt x="28871" y="738"/>
                    <a:pt x="28843" y="741"/>
                    <a:pt x="28813" y="741"/>
                  </a:cubicBezTo>
                  <a:cubicBezTo>
                    <a:pt x="28733" y="741"/>
                    <a:pt x="28649" y="713"/>
                    <a:pt x="28594" y="713"/>
                  </a:cubicBezTo>
                  <a:cubicBezTo>
                    <a:pt x="28574" y="713"/>
                    <a:pt x="28558" y="716"/>
                    <a:pt x="28547" y="727"/>
                  </a:cubicBezTo>
                  <a:lnTo>
                    <a:pt x="28372" y="727"/>
                  </a:lnTo>
                  <a:cubicBezTo>
                    <a:pt x="28321" y="777"/>
                    <a:pt x="28321" y="953"/>
                    <a:pt x="28271" y="1003"/>
                  </a:cubicBezTo>
                  <a:cubicBezTo>
                    <a:pt x="28221" y="1128"/>
                    <a:pt x="28046" y="1278"/>
                    <a:pt x="27920" y="1354"/>
                  </a:cubicBezTo>
                  <a:lnTo>
                    <a:pt x="27469" y="1579"/>
                  </a:lnTo>
                  <a:cubicBezTo>
                    <a:pt x="27369" y="1579"/>
                    <a:pt x="27194" y="1579"/>
                    <a:pt x="27093" y="1504"/>
                  </a:cubicBezTo>
                  <a:lnTo>
                    <a:pt x="27018" y="1404"/>
                  </a:lnTo>
                  <a:cubicBezTo>
                    <a:pt x="27018" y="1278"/>
                    <a:pt x="27093" y="1128"/>
                    <a:pt x="27093" y="1053"/>
                  </a:cubicBezTo>
                  <a:cubicBezTo>
                    <a:pt x="27018" y="953"/>
                    <a:pt x="27018" y="777"/>
                    <a:pt x="26968" y="727"/>
                  </a:cubicBezTo>
                  <a:cubicBezTo>
                    <a:pt x="26918" y="677"/>
                    <a:pt x="26743" y="602"/>
                    <a:pt x="26692" y="602"/>
                  </a:cubicBezTo>
                  <a:cubicBezTo>
                    <a:pt x="26642" y="677"/>
                    <a:pt x="26567" y="677"/>
                    <a:pt x="26517" y="727"/>
                  </a:cubicBezTo>
                  <a:cubicBezTo>
                    <a:pt x="26517" y="777"/>
                    <a:pt x="26642" y="827"/>
                    <a:pt x="26642" y="902"/>
                  </a:cubicBezTo>
                  <a:cubicBezTo>
                    <a:pt x="26692" y="953"/>
                    <a:pt x="26743" y="1128"/>
                    <a:pt x="26743" y="1228"/>
                  </a:cubicBezTo>
                  <a:cubicBezTo>
                    <a:pt x="26743" y="1354"/>
                    <a:pt x="26692" y="1679"/>
                    <a:pt x="26642" y="1855"/>
                  </a:cubicBezTo>
                  <a:cubicBezTo>
                    <a:pt x="26567" y="2030"/>
                    <a:pt x="26417" y="2256"/>
                    <a:pt x="26291" y="2306"/>
                  </a:cubicBezTo>
                  <a:cubicBezTo>
                    <a:pt x="26116" y="2406"/>
                    <a:pt x="25890" y="2632"/>
                    <a:pt x="25740" y="2632"/>
                  </a:cubicBezTo>
                  <a:cubicBezTo>
                    <a:pt x="25702" y="2669"/>
                    <a:pt x="25646" y="2688"/>
                    <a:pt x="25583" y="2688"/>
                  </a:cubicBezTo>
                  <a:cubicBezTo>
                    <a:pt x="25521" y="2688"/>
                    <a:pt x="25452" y="2669"/>
                    <a:pt x="25389" y="2632"/>
                  </a:cubicBezTo>
                  <a:cubicBezTo>
                    <a:pt x="25339" y="2632"/>
                    <a:pt x="25214" y="2481"/>
                    <a:pt x="25164" y="2406"/>
                  </a:cubicBezTo>
                  <a:cubicBezTo>
                    <a:pt x="25063" y="2356"/>
                    <a:pt x="24888" y="2356"/>
                    <a:pt x="24763" y="2356"/>
                  </a:cubicBezTo>
                  <a:cubicBezTo>
                    <a:pt x="24662" y="2356"/>
                    <a:pt x="24437" y="2356"/>
                    <a:pt x="24311" y="2306"/>
                  </a:cubicBezTo>
                  <a:cubicBezTo>
                    <a:pt x="24261" y="2256"/>
                    <a:pt x="24161" y="2030"/>
                    <a:pt x="24036" y="1955"/>
                  </a:cubicBezTo>
                  <a:lnTo>
                    <a:pt x="23760" y="1955"/>
                  </a:lnTo>
                  <a:cubicBezTo>
                    <a:pt x="23635" y="2030"/>
                    <a:pt x="23534" y="2181"/>
                    <a:pt x="23409" y="2256"/>
                  </a:cubicBezTo>
                  <a:cubicBezTo>
                    <a:pt x="23359" y="2356"/>
                    <a:pt x="23133" y="2481"/>
                    <a:pt x="23033" y="2481"/>
                  </a:cubicBezTo>
                  <a:cubicBezTo>
                    <a:pt x="22991" y="2498"/>
                    <a:pt x="22939" y="2504"/>
                    <a:pt x="22883" y="2504"/>
                  </a:cubicBezTo>
                  <a:cubicBezTo>
                    <a:pt x="22771" y="2504"/>
                    <a:pt x="22649" y="2481"/>
                    <a:pt x="22582" y="2481"/>
                  </a:cubicBezTo>
                  <a:cubicBezTo>
                    <a:pt x="22499" y="2481"/>
                    <a:pt x="22370" y="2448"/>
                    <a:pt x="22265" y="2448"/>
                  </a:cubicBezTo>
                  <a:cubicBezTo>
                    <a:pt x="22212" y="2448"/>
                    <a:pt x="22164" y="2456"/>
                    <a:pt x="22131" y="2481"/>
                  </a:cubicBezTo>
                  <a:cubicBezTo>
                    <a:pt x="22006" y="2532"/>
                    <a:pt x="21905" y="2807"/>
                    <a:pt x="21830" y="2933"/>
                  </a:cubicBezTo>
                  <a:cubicBezTo>
                    <a:pt x="21780" y="3033"/>
                    <a:pt x="21680" y="3258"/>
                    <a:pt x="21555" y="3308"/>
                  </a:cubicBezTo>
                  <a:cubicBezTo>
                    <a:pt x="21454" y="3434"/>
                    <a:pt x="21229" y="3534"/>
                    <a:pt x="21103" y="3609"/>
                  </a:cubicBezTo>
                  <a:cubicBezTo>
                    <a:pt x="21053" y="3659"/>
                    <a:pt x="20878" y="3709"/>
                    <a:pt x="20828" y="3709"/>
                  </a:cubicBezTo>
                  <a:lnTo>
                    <a:pt x="20602" y="3709"/>
                  </a:lnTo>
                  <a:cubicBezTo>
                    <a:pt x="20552" y="3760"/>
                    <a:pt x="20427" y="3835"/>
                    <a:pt x="20427" y="3885"/>
                  </a:cubicBezTo>
                  <a:cubicBezTo>
                    <a:pt x="20251" y="3935"/>
                    <a:pt x="19976" y="4060"/>
                    <a:pt x="19800" y="4060"/>
                  </a:cubicBezTo>
                  <a:cubicBezTo>
                    <a:pt x="19782" y="4069"/>
                    <a:pt x="19759" y="4073"/>
                    <a:pt x="19732" y="4073"/>
                  </a:cubicBezTo>
                  <a:cubicBezTo>
                    <a:pt x="19643" y="4073"/>
                    <a:pt x="19511" y="4036"/>
                    <a:pt x="19390" y="4036"/>
                  </a:cubicBezTo>
                  <a:cubicBezTo>
                    <a:pt x="19340" y="4036"/>
                    <a:pt x="19291" y="4042"/>
                    <a:pt x="19249" y="4060"/>
                  </a:cubicBezTo>
                  <a:cubicBezTo>
                    <a:pt x="19199" y="4060"/>
                    <a:pt x="19023" y="4110"/>
                    <a:pt x="18898" y="4110"/>
                  </a:cubicBezTo>
                  <a:cubicBezTo>
                    <a:pt x="18798" y="4161"/>
                    <a:pt x="18572" y="4336"/>
                    <a:pt x="18447" y="4336"/>
                  </a:cubicBezTo>
                  <a:cubicBezTo>
                    <a:pt x="18397" y="4353"/>
                    <a:pt x="18330" y="4358"/>
                    <a:pt x="18259" y="4358"/>
                  </a:cubicBezTo>
                  <a:cubicBezTo>
                    <a:pt x="18118" y="4358"/>
                    <a:pt x="17962" y="4336"/>
                    <a:pt x="17895" y="4336"/>
                  </a:cubicBezTo>
                  <a:cubicBezTo>
                    <a:pt x="17770" y="4386"/>
                    <a:pt x="17544" y="4511"/>
                    <a:pt x="17394" y="4511"/>
                  </a:cubicBezTo>
                  <a:cubicBezTo>
                    <a:pt x="17319" y="4511"/>
                    <a:pt x="17093" y="4511"/>
                    <a:pt x="16993" y="4436"/>
                  </a:cubicBezTo>
                  <a:cubicBezTo>
                    <a:pt x="16868" y="4436"/>
                    <a:pt x="16642" y="4336"/>
                    <a:pt x="16542" y="4336"/>
                  </a:cubicBezTo>
                  <a:cubicBezTo>
                    <a:pt x="16492" y="4336"/>
                    <a:pt x="16367" y="4336"/>
                    <a:pt x="16316" y="4386"/>
                  </a:cubicBezTo>
                  <a:cubicBezTo>
                    <a:pt x="16266" y="4386"/>
                    <a:pt x="16191" y="4511"/>
                    <a:pt x="16091" y="4511"/>
                  </a:cubicBezTo>
                  <a:cubicBezTo>
                    <a:pt x="16049" y="4528"/>
                    <a:pt x="15996" y="4534"/>
                    <a:pt x="15940" y="4534"/>
                  </a:cubicBezTo>
                  <a:cubicBezTo>
                    <a:pt x="15829" y="4534"/>
                    <a:pt x="15707" y="4511"/>
                    <a:pt x="15640" y="4511"/>
                  </a:cubicBezTo>
                  <a:cubicBezTo>
                    <a:pt x="15590" y="4436"/>
                    <a:pt x="15514" y="4336"/>
                    <a:pt x="15464" y="4336"/>
                  </a:cubicBezTo>
                  <a:cubicBezTo>
                    <a:pt x="15414" y="4286"/>
                    <a:pt x="15289" y="4286"/>
                    <a:pt x="15239" y="4286"/>
                  </a:cubicBezTo>
                  <a:cubicBezTo>
                    <a:pt x="15189" y="4286"/>
                    <a:pt x="15063" y="4386"/>
                    <a:pt x="15013" y="4386"/>
                  </a:cubicBezTo>
                  <a:cubicBezTo>
                    <a:pt x="14963" y="4386"/>
                    <a:pt x="14913" y="4436"/>
                    <a:pt x="14838" y="4436"/>
                  </a:cubicBezTo>
                  <a:cubicBezTo>
                    <a:pt x="14838" y="4436"/>
                    <a:pt x="14737" y="4336"/>
                    <a:pt x="14687" y="4336"/>
                  </a:cubicBezTo>
                  <a:cubicBezTo>
                    <a:pt x="14612" y="4336"/>
                    <a:pt x="14512" y="4436"/>
                    <a:pt x="14387" y="4511"/>
                  </a:cubicBezTo>
                  <a:cubicBezTo>
                    <a:pt x="14336" y="4511"/>
                    <a:pt x="14161" y="4612"/>
                    <a:pt x="14061" y="4662"/>
                  </a:cubicBezTo>
                  <a:cubicBezTo>
                    <a:pt x="14011" y="4662"/>
                    <a:pt x="13935" y="4837"/>
                    <a:pt x="13885" y="4837"/>
                  </a:cubicBezTo>
                  <a:cubicBezTo>
                    <a:pt x="13835" y="4887"/>
                    <a:pt x="13710" y="5013"/>
                    <a:pt x="13660" y="5013"/>
                  </a:cubicBezTo>
                  <a:lnTo>
                    <a:pt x="13209" y="5238"/>
                  </a:lnTo>
                  <a:cubicBezTo>
                    <a:pt x="13033" y="5238"/>
                    <a:pt x="12707" y="5238"/>
                    <a:pt x="12532" y="5188"/>
                  </a:cubicBezTo>
                  <a:cubicBezTo>
                    <a:pt x="12432" y="5188"/>
                    <a:pt x="12131" y="5013"/>
                    <a:pt x="11981" y="4963"/>
                  </a:cubicBezTo>
                  <a:cubicBezTo>
                    <a:pt x="11905" y="4887"/>
                    <a:pt x="11680" y="4837"/>
                    <a:pt x="11580" y="4787"/>
                  </a:cubicBezTo>
                  <a:cubicBezTo>
                    <a:pt x="11454" y="4662"/>
                    <a:pt x="11354" y="4511"/>
                    <a:pt x="11229" y="4436"/>
                  </a:cubicBezTo>
                  <a:cubicBezTo>
                    <a:pt x="11128" y="4386"/>
                    <a:pt x="10953" y="4386"/>
                    <a:pt x="10853" y="4386"/>
                  </a:cubicBezTo>
                  <a:lnTo>
                    <a:pt x="10627" y="4161"/>
                  </a:lnTo>
                  <a:lnTo>
                    <a:pt x="10627" y="3760"/>
                  </a:lnTo>
                  <a:cubicBezTo>
                    <a:pt x="10627" y="3709"/>
                    <a:pt x="10627" y="3534"/>
                    <a:pt x="10552" y="3484"/>
                  </a:cubicBezTo>
                  <a:lnTo>
                    <a:pt x="10402" y="3484"/>
                  </a:lnTo>
                  <a:cubicBezTo>
                    <a:pt x="10326" y="3484"/>
                    <a:pt x="10276" y="3434"/>
                    <a:pt x="10226" y="3434"/>
                  </a:cubicBezTo>
                  <a:cubicBezTo>
                    <a:pt x="10176" y="3484"/>
                    <a:pt x="10176" y="3609"/>
                    <a:pt x="10176" y="3659"/>
                  </a:cubicBezTo>
                  <a:cubicBezTo>
                    <a:pt x="10101" y="3659"/>
                    <a:pt x="10001" y="3760"/>
                    <a:pt x="9950" y="3760"/>
                  </a:cubicBezTo>
                  <a:cubicBezTo>
                    <a:pt x="9922" y="3777"/>
                    <a:pt x="9890" y="3784"/>
                    <a:pt x="9857" y="3784"/>
                  </a:cubicBezTo>
                  <a:cubicBezTo>
                    <a:pt x="9748" y="3784"/>
                    <a:pt x="9627" y="3709"/>
                    <a:pt x="9549" y="3709"/>
                  </a:cubicBezTo>
                  <a:cubicBezTo>
                    <a:pt x="9499" y="3709"/>
                    <a:pt x="9324" y="3760"/>
                    <a:pt x="9274" y="3760"/>
                  </a:cubicBezTo>
                  <a:cubicBezTo>
                    <a:pt x="9199" y="3760"/>
                    <a:pt x="9098" y="3709"/>
                    <a:pt x="9098" y="3659"/>
                  </a:cubicBezTo>
                  <a:cubicBezTo>
                    <a:pt x="8973" y="3609"/>
                    <a:pt x="8973" y="3384"/>
                    <a:pt x="8923" y="3308"/>
                  </a:cubicBezTo>
                  <a:cubicBezTo>
                    <a:pt x="8923" y="3208"/>
                    <a:pt x="8923" y="2933"/>
                    <a:pt x="8873" y="2807"/>
                  </a:cubicBezTo>
                  <a:cubicBezTo>
                    <a:pt x="8798" y="2757"/>
                    <a:pt x="8697" y="2757"/>
                    <a:pt x="8647" y="2707"/>
                  </a:cubicBezTo>
                  <a:cubicBezTo>
                    <a:pt x="8572" y="2632"/>
                    <a:pt x="8522" y="2582"/>
                    <a:pt x="8472" y="2532"/>
                  </a:cubicBezTo>
                  <a:lnTo>
                    <a:pt x="8472" y="2306"/>
                  </a:lnTo>
                  <a:cubicBezTo>
                    <a:pt x="8409" y="2281"/>
                    <a:pt x="8340" y="2268"/>
                    <a:pt x="8271" y="2268"/>
                  </a:cubicBezTo>
                  <a:cubicBezTo>
                    <a:pt x="8202" y="2268"/>
                    <a:pt x="8133" y="2281"/>
                    <a:pt x="8071" y="2306"/>
                  </a:cubicBezTo>
                  <a:cubicBezTo>
                    <a:pt x="8021" y="2356"/>
                    <a:pt x="7970" y="2481"/>
                    <a:pt x="7895" y="2532"/>
                  </a:cubicBezTo>
                  <a:lnTo>
                    <a:pt x="7620" y="2807"/>
                  </a:lnTo>
                  <a:cubicBezTo>
                    <a:pt x="7519" y="2857"/>
                    <a:pt x="7219" y="2857"/>
                    <a:pt x="7068" y="2857"/>
                  </a:cubicBezTo>
                  <a:cubicBezTo>
                    <a:pt x="6943" y="2857"/>
                    <a:pt x="6767" y="2807"/>
                    <a:pt x="6667" y="2807"/>
                  </a:cubicBezTo>
                  <a:cubicBezTo>
                    <a:pt x="6650" y="2791"/>
                    <a:pt x="6620" y="2785"/>
                    <a:pt x="6585" y="2785"/>
                  </a:cubicBezTo>
                  <a:cubicBezTo>
                    <a:pt x="6514" y="2785"/>
                    <a:pt x="6425" y="2807"/>
                    <a:pt x="6392" y="2807"/>
                  </a:cubicBezTo>
                  <a:cubicBezTo>
                    <a:pt x="6316" y="2807"/>
                    <a:pt x="6216" y="2857"/>
                    <a:pt x="6166" y="2933"/>
                  </a:cubicBezTo>
                  <a:cubicBezTo>
                    <a:pt x="6091" y="2983"/>
                    <a:pt x="5991" y="3083"/>
                    <a:pt x="5991" y="3158"/>
                  </a:cubicBezTo>
                  <a:cubicBezTo>
                    <a:pt x="5991" y="3208"/>
                    <a:pt x="6041" y="3308"/>
                    <a:pt x="5991" y="3384"/>
                  </a:cubicBezTo>
                  <a:cubicBezTo>
                    <a:pt x="5991" y="3384"/>
                    <a:pt x="5940" y="3384"/>
                    <a:pt x="5865" y="3434"/>
                  </a:cubicBezTo>
                  <a:lnTo>
                    <a:pt x="5865" y="3534"/>
                  </a:lnTo>
                  <a:cubicBezTo>
                    <a:pt x="5940" y="3609"/>
                    <a:pt x="5991" y="3709"/>
                    <a:pt x="5991" y="3760"/>
                  </a:cubicBezTo>
                  <a:cubicBezTo>
                    <a:pt x="6041" y="3885"/>
                    <a:pt x="5991" y="4060"/>
                    <a:pt x="5991" y="4161"/>
                  </a:cubicBezTo>
                  <a:cubicBezTo>
                    <a:pt x="5940" y="4211"/>
                    <a:pt x="5765" y="4286"/>
                    <a:pt x="5640" y="4336"/>
                  </a:cubicBezTo>
                  <a:cubicBezTo>
                    <a:pt x="5590" y="4386"/>
                    <a:pt x="5364" y="4511"/>
                    <a:pt x="5264" y="4562"/>
                  </a:cubicBezTo>
                  <a:cubicBezTo>
                    <a:pt x="5188" y="4612"/>
                    <a:pt x="5138" y="4737"/>
                    <a:pt x="5088" y="4787"/>
                  </a:cubicBezTo>
                  <a:lnTo>
                    <a:pt x="4863" y="4787"/>
                  </a:lnTo>
                  <a:cubicBezTo>
                    <a:pt x="4813" y="4787"/>
                    <a:pt x="4687" y="4887"/>
                    <a:pt x="4637" y="4887"/>
                  </a:cubicBezTo>
                  <a:cubicBezTo>
                    <a:pt x="4512" y="4963"/>
                    <a:pt x="4361" y="4963"/>
                    <a:pt x="4236" y="4963"/>
                  </a:cubicBezTo>
                  <a:cubicBezTo>
                    <a:pt x="4186" y="4887"/>
                    <a:pt x="4011" y="4662"/>
                    <a:pt x="3960" y="4612"/>
                  </a:cubicBezTo>
                  <a:cubicBezTo>
                    <a:pt x="3910" y="4612"/>
                    <a:pt x="3735" y="4511"/>
                    <a:pt x="3685" y="4511"/>
                  </a:cubicBezTo>
                  <a:cubicBezTo>
                    <a:pt x="3559" y="4386"/>
                    <a:pt x="3384" y="4286"/>
                    <a:pt x="3334" y="4161"/>
                  </a:cubicBezTo>
                  <a:cubicBezTo>
                    <a:pt x="3284" y="4060"/>
                    <a:pt x="3284" y="3835"/>
                    <a:pt x="3234" y="3709"/>
                  </a:cubicBezTo>
                  <a:cubicBezTo>
                    <a:pt x="3234" y="3659"/>
                    <a:pt x="3108" y="3534"/>
                    <a:pt x="3058" y="3484"/>
                  </a:cubicBezTo>
                  <a:cubicBezTo>
                    <a:pt x="3058" y="3434"/>
                    <a:pt x="3158" y="3308"/>
                    <a:pt x="3108" y="3258"/>
                  </a:cubicBezTo>
                  <a:cubicBezTo>
                    <a:pt x="3108" y="3208"/>
                    <a:pt x="2933" y="3208"/>
                    <a:pt x="2883" y="3158"/>
                  </a:cubicBezTo>
                  <a:cubicBezTo>
                    <a:pt x="2883" y="3158"/>
                    <a:pt x="2833" y="3033"/>
                    <a:pt x="2782" y="3033"/>
                  </a:cubicBezTo>
                  <a:cubicBezTo>
                    <a:pt x="2707" y="3033"/>
                    <a:pt x="2607" y="3083"/>
                    <a:pt x="2607" y="3158"/>
                  </a:cubicBezTo>
                  <a:cubicBezTo>
                    <a:pt x="2557" y="3208"/>
                    <a:pt x="2482" y="3384"/>
                    <a:pt x="2557" y="3434"/>
                  </a:cubicBezTo>
                  <a:cubicBezTo>
                    <a:pt x="2557" y="3484"/>
                    <a:pt x="2657" y="3534"/>
                    <a:pt x="2657" y="3609"/>
                  </a:cubicBezTo>
                  <a:cubicBezTo>
                    <a:pt x="2657" y="3659"/>
                    <a:pt x="2557" y="3760"/>
                    <a:pt x="2557" y="3835"/>
                  </a:cubicBezTo>
                  <a:cubicBezTo>
                    <a:pt x="2557" y="3885"/>
                    <a:pt x="2607" y="3935"/>
                    <a:pt x="2607" y="3985"/>
                  </a:cubicBezTo>
                  <a:cubicBezTo>
                    <a:pt x="2557" y="4060"/>
                    <a:pt x="2432" y="4161"/>
                    <a:pt x="2381" y="4161"/>
                  </a:cubicBezTo>
                  <a:cubicBezTo>
                    <a:pt x="2331" y="4161"/>
                    <a:pt x="2256" y="4060"/>
                    <a:pt x="2206" y="4060"/>
                  </a:cubicBezTo>
                  <a:cubicBezTo>
                    <a:pt x="2189" y="4035"/>
                    <a:pt x="2173" y="4027"/>
                    <a:pt x="2155" y="4027"/>
                  </a:cubicBezTo>
                  <a:cubicBezTo>
                    <a:pt x="2120" y="4027"/>
                    <a:pt x="2081" y="4060"/>
                    <a:pt x="2031" y="4060"/>
                  </a:cubicBezTo>
                  <a:cubicBezTo>
                    <a:pt x="1980" y="4110"/>
                    <a:pt x="1980" y="4211"/>
                    <a:pt x="1930" y="4211"/>
                  </a:cubicBezTo>
                  <a:cubicBezTo>
                    <a:pt x="1930" y="4336"/>
                    <a:pt x="1880" y="4436"/>
                    <a:pt x="1805" y="4511"/>
                  </a:cubicBezTo>
                  <a:cubicBezTo>
                    <a:pt x="1755" y="4562"/>
                    <a:pt x="1655" y="4612"/>
                    <a:pt x="1579" y="4612"/>
                  </a:cubicBezTo>
                  <a:cubicBezTo>
                    <a:pt x="1569" y="4622"/>
                    <a:pt x="1557" y="4626"/>
                    <a:pt x="1544" y="4626"/>
                  </a:cubicBezTo>
                  <a:cubicBezTo>
                    <a:pt x="1490" y="4626"/>
                    <a:pt x="1414" y="4562"/>
                    <a:pt x="1354" y="4562"/>
                  </a:cubicBezTo>
                  <a:cubicBezTo>
                    <a:pt x="1304" y="4612"/>
                    <a:pt x="1128" y="4662"/>
                    <a:pt x="1078" y="4737"/>
                  </a:cubicBezTo>
                  <a:cubicBezTo>
                    <a:pt x="1028" y="4737"/>
                    <a:pt x="978" y="4887"/>
                    <a:pt x="903" y="4963"/>
                  </a:cubicBezTo>
                  <a:cubicBezTo>
                    <a:pt x="903" y="4963"/>
                    <a:pt x="803" y="5013"/>
                    <a:pt x="803" y="5063"/>
                  </a:cubicBezTo>
                  <a:cubicBezTo>
                    <a:pt x="752" y="5063"/>
                    <a:pt x="577" y="5113"/>
                    <a:pt x="527" y="5188"/>
                  </a:cubicBezTo>
                  <a:cubicBezTo>
                    <a:pt x="452" y="5188"/>
                    <a:pt x="301" y="5238"/>
                    <a:pt x="301" y="5288"/>
                  </a:cubicBezTo>
                  <a:cubicBezTo>
                    <a:pt x="301" y="5339"/>
                    <a:pt x="452" y="5339"/>
                    <a:pt x="452" y="5414"/>
                  </a:cubicBezTo>
                  <a:cubicBezTo>
                    <a:pt x="452" y="5414"/>
                    <a:pt x="402" y="5514"/>
                    <a:pt x="402" y="5564"/>
                  </a:cubicBezTo>
                  <a:cubicBezTo>
                    <a:pt x="452" y="5564"/>
                    <a:pt x="577" y="5564"/>
                    <a:pt x="577" y="5639"/>
                  </a:cubicBezTo>
                  <a:cubicBezTo>
                    <a:pt x="627" y="5689"/>
                    <a:pt x="577" y="5740"/>
                    <a:pt x="577" y="5790"/>
                  </a:cubicBezTo>
                  <a:cubicBezTo>
                    <a:pt x="577" y="5790"/>
                    <a:pt x="452" y="5790"/>
                    <a:pt x="452" y="5865"/>
                  </a:cubicBezTo>
                  <a:lnTo>
                    <a:pt x="452" y="6015"/>
                  </a:lnTo>
                  <a:cubicBezTo>
                    <a:pt x="402" y="6015"/>
                    <a:pt x="351" y="6090"/>
                    <a:pt x="351" y="6090"/>
                  </a:cubicBezTo>
                  <a:cubicBezTo>
                    <a:pt x="351" y="6141"/>
                    <a:pt x="452" y="6141"/>
                    <a:pt x="452" y="6191"/>
                  </a:cubicBezTo>
                  <a:cubicBezTo>
                    <a:pt x="527" y="6241"/>
                    <a:pt x="527" y="6316"/>
                    <a:pt x="452" y="6366"/>
                  </a:cubicBezTo>
                  <a:cubicBezTo>
                    <a:pt x="452" y="6366"/>
                    <a:pt x="402" y="6416"/>
                    <a:pt x="351" y="6416"/>
                  </a:cubicBezTo>
                  <a:cubicBezTo>
                    <a:pt x="301" y="6416"/>
                    <a:pt x="226" y="6542"/>
                    <a:pt x="226" y="6542"/>
                  </a:cubicBezTo>
                  <a:cubicBezTo>
                    <a:pt x="226" y="6592"/>
                    <a:pt x="226" y="6692"/>
                    <a:pt x="301" y="6767"/>
                  </a:cubicBezTo>
                  <a:cubicBezTo>
                    <a:pt x="301" y="6817"/>
                    <a:pt x="402" y="6867"/>
                    <a:pt x="402" y="6918"/>
                  </a:cubicBezTo>
                  <a:cubicBezTo>
                    <a:pt x="452" y="6993"/>
                    <a:pt x="402" y="7143"/>
                    <a:pt x="402" y="7218"/>
                  </a:cubicBezTo>
                  <a:lnTo>
                    <a:pt x="402" y="7594"/>
                  </a:lnTo>
                  <a:cubicBezTo>
                    <a:pt x="351" y="7594"/>
                    <a:pt x="226" y="7644"/>
                    <a:pt x="176" y="7720"/>
                  </a:cubicBezTo>
                  <a:cubicBezTo>
                    <a:pt x="176" y="7720"/>
                    <a:pt x="76" y="7770"/>
                    <a:pt x="0" y="7820"/>
                  </a:cubicBezTo>
                  <a:lnTo>
                    <a:pt x="0" y="7995"/>
                  </a:lnTo>
                  <a:cubicBezTo>
                    <a:pt x="76" y="8045"/>
                    <a:pt x="176" y="8095"/>
                    <a:pt x="176" y="8171"/>
                  </a:cubicBezTo>
                  <a:cubicBezTo>
                    <a:pt x="226" y="8221"/>
                    <a:pt x="301" y="8396"/>
                    <a:pt x="351" y="8496"/>
                  </a:cubicBezTo>
                  <a:cubicBezTo>
                    <a:pt x="402" y="8622"/>
                    <a:pt x="452" y="8772"/>
                    <a:pt x="452" y="8897"/>
                  </a:cubicBezTo>
                  <a:cubicBezTo>
                    <a:pt x="452" y="8948"/>
                    <a:pt x="452" y="9123"/>
                    <a:pt x="527" y="9173"/>
                  </a:cubicBezTo>
                  <a:cubicBezTo>
                    <a:pt x="527" y="9223"/>
                    <a:pt x="752" y="9349"/>
                    <a:pt x="803" y="9449"/>
                  </a:cubicBezTo>
                  <a:cubicBezTo>
                    <a:pt x="853" y="9449"/>
                    <a:pt x="903" y="9574"/>
                    <a:pt x="903" y="9574"/>
                  </a:cubicBezTo>
                  <a:cubicBezTo>
                    <a:pt x="945" y="9591"/>
                    <a:pt x="992" y="9596"/>
                    <a:pt x="1038" y="9596"/>
                  </a:cubicBezTo>
                  <a:cubicBezTo>
                    <a:pt x="1131" y="9596"/>
                    <a:pt x="1220" y="9574"/>
                    <a:pt x="1254" y="9574"/>
                  </a:cubicBezTo>
                  <a:cubicBezTo>
                    <a:pt x="1354" y="9574"/>
                    <a:pt x="1479" y="9674"/>
                    <a:pt x="1579" y="9750"/>
                  </a:cubicBezTo>
                  <a:cubicBezTo>
                    <a:pt x="1655" y="9750"/>
                    <a:pt x="1705" y="9800"/>
                    <a:pt x="1755" y="9850"/>
                  </a:cubicBezTo>
                  <a:cubicBezTo>
                    <a:pt x="1805" y="9975"/>
                    <a:pt x="1805" y="10126"/>
                    <a:pt x="1880" y="10251"/>
                  </a:cubicBezTo>
                  <a:cubicBezTo>
                    <a:pt x="1930" y="10351"/>
                    <a:pt x="2106" y="10577"/>
                    <a:pt x="2206" y="10702"/>
                  </a:cubicBezTo>
                  <a:cubicBezTo>
                    <a:pt x="2331" y="10752"/>
                    <a:pt x="2482" y="10752"/>
                    <a:pt x="2607" y="10752"/>
                  </a:cubicBezTo>
                  <a:cubicBezTo>
                    <a:pt x="2782" y="10752"/>
                    <a:pt x="3058" y="10577"/>
                    <a:pt x="3234" y="10527"/>
                  </a:cubicBezTo>
                  <a:lnTo>
                    <a:pt x="3610" y="10527"/>
                  </a:lnTo>
                  <a:cubicBezTo>
                    <a:pt x="3735" y="10527"/>
                    <a:pt x="3960" y="10476"/>
                    <a:pt x="4136" y="10476"/>
                  </a:cubicBezTo>
                  <a:lnTo>
                    <a:pt x="4913" y="10476"/>
                  </a:lnTo>
                  <a:cubicBezTo>
                    <a:pt x="5038" y="10476"/>
                    <a:pt x="5188" y="10577"/>
                    <a:pt x="5264" y="10652"/>
                  </a:cubicBezTo>
                  <a:cubicBezTo>
                    <a:pt x="5314" y="10702"/>
                    <a:pt x="5314" y="10802"/>
                    <a:pt x="5314" y="10877"/>
                  </a:cubicBezTo>
                  <a:cubicBezTo>
                    <a:pt x="5364" y="10928"/>
                    <a:pt x="5640" y="10928"/>
                    <a:pt x="5715" y="10978"/>
                  </a:cubicBezTo>
                  <a:cubicBezTo>
                    <a:pt x="5765" y="11028"/>
                    <a:pt x="5765" y="11203"/>
                    <a:pt x="5765" y="11253"/>
                  </a:cubicBezTo>
                  <a:cubicBezTo>
                    <a:pt x="5815" y="11329"/>
                    <a:pt x="5940" y="11379"/>
                    <a:pt x="5991" y="11429"/>
                  </a:cubicBezTo>
                  <a:cubicBezTo>
                    <a:pt x="6166" y="11429"/>
                    <a:pt x="6392" y="11203"/>
                    <a:pt x="6492" y="11203"/>
                  </a:cubicBezTo>
                  <a:cubicBezTo>
                    <a:pt x="6617" y="11203"/>
                    <a:pt x="6893" y="11253"/>
                    <a:pt x="6993" y="11253"/>
                  </a:cubicBezTo>
                  <a:cubicBezTo>
                    <a:pt x="7068" y="11329"/>
                    <a:pt x="7118" y="11379"/>
                    <a:pt x="7168" y="11379"/>
                  </a:cubicBezTo>
                  <a:cubicBezTo>
                    <a:pt x="7231" y="11404"/>
                    <a:pt x="7319" y="11404"/>
                    <a:pt x="7397" y="11404"/>
                  </a:cubicBezTo>
                  <a:cubicBezTo>
                    <a:pt x="7475" y="11404"/>
                    <a:pt x="7544" y="11404"/>
                    <a:pt x="7569" y="11429"/>
                  </a:cubicBezTo>
                  <a:cubicBezTo>
                    <a:pt x="7670" y="11479"/>
                    <a:pt x="7670" y="11654"/>
                    <a:pt x="7745" y="11705"/>
                  </a:cubicBezTo>
                  <a:cubicBezTo>
                    <a:pt x="7795" y="11780"/>
                    <a:pt x="7970" y="11880"/>
                    <a:pt x="8021" y="12005"/>
                  </a:cubicBezTo>
                  <a:cubicBezTo>
                    <a:pt x="8071" y="12055"/>
                    <a:pt x="8246" y="12106"/>
                    <a:pt x="8296" y="12231"/>
                  </a:cubicBezTo>
                  <a:cubicBezTo>
                    <a:pt x="8346" y="12281"/>
                    <a:pt x="8422" y="12456"/>
                    <a:pt x="8522" y="12507"/>
                  </a:cubicBezTo>
                  <a:cubicBezTo>
                    <a:pt x="8522" y="12532"/>
                    <a:pt x="8553" y="12532"/>
                    <a:pt x="8591" y="12532"/>
                  </a:cubicBezTo>
                  <a:cubicBezTo>
                    <a:pt x="8628" y="12532"/>
                    <a:pt x="8672" y="12532"/>
                    <a:pt x="8697" y="12557"/>
                  </a:cubicBezTo>
                  <a:cubicBezTo>
                    <a:pt x="8747" y="12607"/>
                    <a:pt x="8923" y="12782"/>
                    <a:pt x="8973" y="12832"/>
                  </a:cubicBezTo>
                  <a:cubicBezTo>
                    <a:pt x="9023" y="12908"/>
                    <a:pt x="9148" y="12958"/>
                    <a:pt x="9199" y="13008"/>
                  </a:cubicBezTo>
                  <a:cubicBezTo>
                    <a:pt x="9374" y="13058"/>
                    <a:pt x="9600" y="13183"/>
                    <a:pt x="9725" y="13283"/>
                  </a:cubicBezTo>
                  <a:cubicBezTo>
                    <a:pt x="9775" y="13283"/>
                    <a:pt x="9875" y="13409"/>
                    <a:pt x="9950" y="13459"/>
                  </a:cubicBezTo>
                  <a:lnTo>
                    <a:pt x="10226" y="13459"/>
                  </a:lnTo>
                  <a:cubicBezTo>
                    <a:pt x="10276" y="13509"/>
                    <a:pt x="10402" y="13584"/>
                    <a:pt x="10452" y="13634"/>
                  </a:cubicBezTo>
                  <a:lnTo>
                    <a:pt x="10727" y="13634"/>
                  </a:lnTo>
                  <a:cubicBezTo>
                    <a:pt x="10853" y="13684"/>
                    <a:pt x="10953" y="13735"/>
                    <a:pt x="11078" y="13735"/>
                  </a:cubicBezTo>
                  <a:cubicBezTo>
                    <a:pt x="11128" y="13735"/>
                    <a:pt x="11304" y="13735"/>
                    <a:pt x="11354" y="13810"/>
                  </a:cubicBezTo>
                  <a:cubicBezTo>
                    <a:pt x="11454" y="13860"/>
                    <a:pt x="11680" y="14085"/>
                    <a:pt x="11805" y="14186"/>
                  </a:cubicBezTo>
                  <a:cubicBezTo>
                    <a:pt x="11855" y="14186"/>
                    <a:pt x="11905" y="14361"/>
                    <a:pt x="11981" y="14361"/>
                  </a:cubicBezTo>
                  <a:cubicBezTo>
                    <a:pt x="11981" y="14386"/>
                    <a:pt x="11993" y="14386"/>
                    <a:pt x="12012" y="14386"/>
                  </a:cubicBezTo>
                  <a:cubicBezTo>
                    <a:pt x="12031" y="14386"/>
                    <a:pt x="12056" y="14386"/>
                    <a:pt x="12081" y="14411"/>
                  </a:cubicBezTo>
                  <a:cubicBezTo>
                    <a:pt x="12131" y="14411"/>
                    <a:pt x="12131" y="14587"/>
                    <a:pt x="12131" y="14637"/>
                  </a:cubicBezTo>
                  <a:cubicBezTo>
                    <a:pt x="12206" y="14712"/>
                    <a:pt x="12356" y="14862"/>
                    <a:pt x="12482" y="14862"/>
                  </a:cubicBezTo>
                  <a:cubicBezTo>
                    <a:pt x="12582" y="14938"/>
                    <a:pt x="12808" y="14938"/>
                    <a:pt x="12883" y="14988"/>
                  </a:cubicBezTo>
                  <a:cubicBezTo>
                    <a:pt x="12983" y="15038"/>
                    <a:pt x="13033" y="15213"/>
                    <a:pt x="13158" y="15263"/>
                  </a:cubicBezTo>
                  <a:lnTo>
                    <a:pt x="13384" y="15263"/>
                  </a:lnTo>
                  <a:cubicBezTo>
                    <a:pt x="13484" y="15263"/>
                    <a:pt x="13710" y="15263"/>
                    <a:pt x="13835" y="15314"/>
                  </a:cubicBezTo>
                  <a:cubicBezTo>
                    <a:pt x="13885" y="15389"/>
                    <a:pt x="13935" y="15489"/>
                    <a:pt x="14011" y="15489"/>
                  </a:cubicBezTo>
                  <a:cubicBezTo>
                    <a:pt x="14061" y="15539"/>
                    <a:pt x="14236" y="15539"/>
                    <a:pt x="14286" y="15614"/>
                  </a:cubicBezTo>
                  <a:cubicBezTo>
                    <a:pt x="14336" y="15664"/>
                    <a:pt x="14286" y="15840"/>
                    <a:pt x="14336" y="15890"/>
                  </a:cubicBezTo>
                  <a:cubicBezTo>
                    <a:pt x="14387" y="15940"/>
                    <a:pt x="14612" y="15990"/>
                    <a:pt x="14687" y="15990"/>
                  </a:cubicBezTo>
                  <a:cubicBezTo>
                    <a:pt x="14788" y="15940"/>
                    <a:pt x="14963" y="15840"/>
                    <a:pt x="15063" y="15840"/>
                  </a:cubicBezTo>
                  <a:cubicBezTo>
                    <a:pt x="15147" y="15840"/>
                    <a:pt x="15253" y="15862"/>
                    <a:pt x="15344" y="15862"/>
                  </a:cubicBezTo>
                  <a:cubicBezTo>
                    <a:pt x="15389" y="15862"/>
                    <a:pt x="15431" y="15857"/>
                    <a:pt x="15464" y="15840"/>
                  </a:cubicBezTo>
                  <a:cubicBezTo>
                    <a:pt x="15590" y="15840"/>
                    <a:pt x="15865" y="15715"/>
                    <a:pt x="15966" y="15715"/>
                  </a:cubicBezTo>
                  <a:cubicBezTo>
                    <a:pt x="16002" y="15700"/>
                    <a:pt x="16056" y="15694"/>
                    <a:pt x="16117" y="15694"/>
                  </a:cubicBezTo>
                  <a:cubicBezTo>
                    <a:pt x="16264" y="15694"/>
                    <a:pt x="16453" y="15729"/>
                    <a:pt x="16542" y="15765"/>
                  </a:cubicBezTo>
                  <a:cubicBezTo>
                    <a:pt x="16642" y="15765"/>
                    <a:pt x="16868" y="15890"/>
                    <a:pt x="17043" y="15890"/>
                  </a:cubicBezTo>
                  <a:cubicBezTo>
                    <a:pt x="17093" y="15890"/>
                    <a:pt x="17319" y="15840"/>
                    <a:pt x="17444" y="15840"/>
                  </a:cubicBezTo>
                  <a:cubicBezTo>
                    <a:pt x="17494" y="15840"/>
                    <a:pt x="17720" y="15940"/>
                    <a:pt x="17770" y="15940"/>
                  </a:cubicBezTo>
                  <a:cubicBezTo>
                    <a:pt x="17895" y="15990"/>
                    <a:pt x="18121" y="15990"/>
                    <a:pt x="18221" y="16065"/>
                  </a:cubicBezTo>
                  <a:cubicBezTo>
                    <a:pt x="18296" y="16116"/>
                    <a:pt x="18447" y="16216"/>
                    <a:pt x="18572" y="16291"/>
                  </a:cubicBezTo>
                  <a:cubicBezTo>
                    <a:pt x="18622" y="16341"/>
                    <a:pt x="18798" y="16391"/>
                    <a:pt x="18848" y="16391"/>
                  </a:cubicBezTo>
                  <a:cubicBezTo>
                    <a:pt x="18973" y="16517"/>
                    <a:pt x="19199" y="16742"/>
                    <a:pt x="19299" y="16792"/>
                  </a:cubicBezTo>
                  <a:cubicBezTo>
                    <a:pt x="19349" y="16892"/>
                    <a:pt x="19650" y="17018"/>
                    <a:pt x="19700" y="17118"/>
                  </a:cubicBezTo>
                  <a:cubicBezTo>
                    <a:pt x="19750" y="17193"/>
                    <a:pt x="19750" y="17344"/>
                    <a:pt x="19750" y="17419"/>
                  </a:cubicBezTo>
                  <a:cubicBezTo>
                    <a:pt x="19800" y="17519"/>
                    <a:pt x="19875" y="17644"/>
                    <a:pt x="19925" y="17745"/>
                  </a:cubicBezTo>
                  <a:cubicBezTo>
                    <a:pt x="19976" y="17795"/>
                    <a:pt x="20101" y="17870"/>
                    <a:pt x="20151" y="17920"/>
                  </a:cubicBezTo>
                  <a:cubicBezTo>
                    <a:pt x="20251" y="18020"/>
                    <a:pt x="20326" y="18321"/>
                    <a:pt x="20377" y="18471"/>
                  </a:cubicBezTo>
                  <a:cubicBezTo>
                    <a:pt x="20427" y="18547"/>
                    <a:pt x="20552" y="18647"/>
                    <a:pt x="20602" y="18772"/>
                  </a:cubicBezTo>
                  <a:cubicBezTo>
                    <a:pt x="20602" y="18822"/>
                    <a:pt x="20552" y="18923"/>
                    <a:pt x="20552" y="18998"/>
                  </a:cubicBezTo>
                  <a:cubicBezTo>
                    <a:pt x="20602" y="19048"/>
                    <a:pt x="20778" y="19098"/>
                    <a:pt x="20878" y="19148"/>
                  </a:cubicBezTo>
                  <a:cubicBezTo>
                    <a:pt x="20878" y="19148"/>
                    <a:pt x="20928" y="19273"/>
                    <a:pt x="21003" y="19273"/>
                  </a:cubicBezTo>
                  <a:cubicBezTo>
                    <a:pt x="21053" y="19324"/>
                    <a:pt x="21279" y="19324"/>
                    <a:pt x="21329" y="19324"/>
                  </a:cubicBezTo>
                  <a:cubicBezTo>
                    <a:pt x="21454" y="19324"/>
                    <a:pt x="21605" y="19374"/>
                    <a:pt x="21680" y="19449"/>
                  </a:cubicBezTo>
                  <a:cubicBezTo>
                    <a:pt x="21780" y="19449"/>
                    <a:pt x="22006" y="19449"/>
                    <a:pt x="22131" y="19499"/>
                  </a:cubicBezTo>
                  <a:cubicBezTo>
                    <a:pt x="22231" y="19499"/>
                    <a:pt x="22457" y="19549"/>
                    <a:pt x="22507" y="19599"/>
                  </a:cubicBezTo>
                  <a:cubicBezTo>
                    <a:pt x="22582" y="19674"/>
                    <a:pt x="22632" y="19900"/>
                    <a:pt x="22682" y="19950"/>
                  </a:cubicBezTo>
                  <a:cubicBezTo>
                    <a:pt x="22732" y="20000"/>
                    <a:pt x="22808" y="20050"/>
                    <a:pt x="22858" y="20050"/>
                  </a:cubicBezTo>
                  <a:cubicBezTo>
                    <a:pt x="22925" y="20050"/>
                    <a:pt x="23025" y="20028"/>
                    <a:pt x="23121" y="20028"/>
                  </a:cubicBezTo>
                  <a:cubicBezTo>
                    <a:pt x="23170" y="20028"/>
                    <a:pt x="23217" y="20034"/>
                    <a:pt x="23259" y="20050"/>
                  </a:cubicBezTo>
                  <a:cubicBezTo>
                    <a:pt x="23359" y="20050"/>
                    <a:pt x="23484" y="20126"/>
                    <a:pt x="23585" y="20176"/>
                  </a:cubicBezTo>
                  <a:cubicBezTo>
                    <a:pt x="23635" y="20176"/>
                    <a:pt x="23810" y="20226"/>
                    <a:pt x="23935" y="20226"/>
                  </a:cubicBezTo>
                  <a:cubicBezTo>
                    <a:pt x="23986" y="20226"/>
                    <a:pt x="24086" y="20050"/>
                    <a:pt x="24161" y="20050"/>
                  </a:cubicBezTo>
                  <a:cubicBezTo>
                    <a:pt x="24211" y="20000"/>
                    <a:pt x="24387" y="19950"/>
                    <a:pt x="24437" y="19950"/>
                  </a:cubicBezTo>
                  <a:cubicBezTo>
                    <a:pt x="24487" y="19900"/>
                    <a:pt x="24612" y="19825"/>
                    <a:pt x="24662" y="19825"/>
                  </a:cubicBezTo>
                  <a:cubicBezTo>
                    <a:pt x="24763" y="19825"/>
                    <a:pt x="24988" y="19825"/>
                    <a:pt x="25063" y="19900"/>
                  </a:cubicBezTo>
                  <a:cubicBezTo>
                    <a:pt x="25164" y="19900"/>
                    <a:pt x="25214" y="20050"/>
                    <a:pt x="25289" y="20126"/>
                  </a:cubicBezTo>
                  <a:cubicBezTo>
                    <a:pt x="25339" y="20176"/>
                    <a:pt x="25439" y="20276"/>
                    <a:pt x="25565" y="20276"/>
                  </a:cubicBezTo>
                  <a:cubicBezTo>
                    <a:pt x="25615" y="20276"/>
                    <a:pt x="25790" y="20126"/>
                    <a:pt x="25840" y="20126"/>
                  </a:cubicBezTo>
                  <a:cubicBezTo>
                    <a:pt x="25882" y="20101"/>
                    <a:pt x="25927" y="20092"/>
                    <a:pt x="25972" y="20092"/>
                  </a:cubicBezTo>
                  <a:cubicBezTo>
                    <a:pt x="26063" y="20092"/>
                    <a:pt x="26158" y="20126"/>
                    <a:pt x="26241" y="20126"/>
                  </a:cubicBezTo>
                  <a:cubicBezTo>
                    <a:pt x="26291" y="20176"/>
                    <a:pt x="26417" y="20401"/>
                    <a:pt x="26467" y="20451"/>
                  </a:cubicBezTo>
                  <a:cubicBezTo>
                    <a:pt x="26517" y="20502"/>
                    <a:pt x="26642" y="20627"/>
                    <a:pt x="26692" y="20627"/>
                  </a:cubicBezTo>
                  <a:cubicBezTo>
                    <a:pt x="26728" y="20662"/>
                    <a:pt x="26801" y="20698"/>
                    <a:pt x="26858" y="20698"/>
                  </a:cubicBezTo>
                  <a:cubicBezTo>
                    <a:pt x="26882" y="20698"/>
                    <a:pt x="26903" y="20692"/>
                    <a:pt x="26918" y="20677"/>
                  </a:cubicBezTo>
                  <a:cubicBezTo>
                    <a:pt x="27018" y="20677"/>
                    <a:pt x="26968" y="20502"/>
                    <a:pt x="27018" y="20451"/>
                  </a:cubicBezTo>
                  <a:cubicBezTo>
                    <a:pt x="27034" y="20441"/>
                    <a:pt x="27053" y="20437"/>
                    <a:pt x="27075" y="20437"/>
                  </a:cubicBezTo>
                  <a:cubicBezTo>
                    <a:pt x="27132" y="20437"/>
                    <a:pt x="27205" y="20466"/>
                    <a:pt x="27263" y="20466"/>
                  </a:cubicBezTo>
                  <a:cubicBezTo>
                    <a:pt x="27284" y="20466"/>
                    <a:pt x="27303" y="20462"/>
                    <a:pt x="27319" y="20451"/>
                  </a:cubicBezTo>
                  <a:cubicBezTo>
                    <a:pt x="27369" y="20401"/>
                    <a:pt x="27319" y="20176"/>
                    <a:pt x="27244" y="20126"/>
                  </a:cubicBezTo>
                  <a:cubicBezTo>
                    <a:pt x="27244" y="20000"/>
                    <a:pt x="27144" y="19900"/>
                    <a:pt x="27144" y="19825"/>
                  </a:cubicBezTo>
                  <a:lnTo>
                    <a:pt x="27144" y="19549"/>
                  </a:lnTo>
                  <a:cubicBezTo>
                    <a:pt x="27144" y="19499"/>
                    <a:pt x="27018" y="19374"/>
                    <a:pt x="27018" y="19324"/>
                  </a:cubicBezTo>
                  <a:cubicBezTo>
                    <a:pt x="26968" y="19223"/>
                    <a:pt x="26918" y="18923"/>
                    <a:pt x="26918" y="18772"/>
                  </a:cubicBezTo>
                  <a:cubicBezTo>
                    <a:pt x="26868" y="18647"/>
                    <a:pt x="26868" y="18471"/>
                    <a:pt x="26868" y="18371"/>
                  </a:cubicBezTo>
                  <a:cubicBezTo>
                    <a:pt x="26918" y="18246"/>
                    <a:pt x="27018" y="18096"/>
                    <a:pt x="27093" y="17970"/>
                  </a:cubicBezTo>
                  <a:cubicBezTo>
                    <a:pt x="27093" y="17920"/>
                    <a:pt x="27093" y="17695"/>
                    <a:pt x="27144" y="17569"/>
                  </a:cubicBezTo>
                  <a:cubicBezTo>
                    <a:pt x="27194" y="17519"/>
                    <a:pt x="27419" y="17344"/>
                    <a:pt x="27469" y="17294"/>
                  </a:cubicBezTo>
                  <a:cubicBezTo>
                    <a:pt x="27545" y="17243"/>
                    <a:pt x="27595" y="17068"/>
                    <a:pt x="27595" y="17018"/>
                  </a:cubicBezTo>
                  <a:cubicBezTo>
                    <a:pt x="27645" y="17018"/>
                    <a:pt x="27695" y="16968"/>
                    <a:pt x="27695" y="16892"/>
                  </a:cubicBezTo>
                  <a:cubicBezTo>
                    <a:pt x="27820" y="16842"/>
                    <a:pt x="27920" y="16742"/>
                    <a:pt x="28046" y="16742"/>
                  </a:cubicBezTo>
                  <a:cubicBezTo>
                    <a:pt x="28096" y="16667"/>
                    <a:pt x="28221" y="16667"/>
                    <a:pt x="28271" y="16667"/>
                  </a:cubicBezTo>
                  <a:cubicBezTo>
                    <a:pt x="28271" y="16617"/>
                    <a:pt x="28321" y="16517"/>
                    <a:pt x="28321" y="16391"/>
                  </a:cubicBezTo>
                  <a:lnTo>
                    <a:pt x="28321" y="16216"/>
                  </a:lnTo>
                  <a:cubicBezTo>
                    <a:pt x="28372" y="16166"/>
                    <a:pt x="28497" y="16166"/>
                    <a:pt x="28547" y="16166"/>
                  </a:cubicBezTo>
                  <a:cubicBezTo>
                    <a:pt x="28547" y="16116"/>
                    <a:pt x="28597" y="16065"/>
                    <a:pt x="28672" y="16065"/>
                  </a:cubicBezTo>
                  <a:cubicBezTo>
                    <a:pt x="28722" y="16065"/>
                    <a:pt x="28823" y="16166"/>
                    <a:pt x="28898" y="16166"/>
                  </a:cubicBezTo>
                  <a:cubicBezTo>
                    <a:pt x="28948" y="16166"/>
                    <a:pt x="28998" y="16065"/>
                    <a:pt x="28998" y="15990"/>
                  </a:cubicBezTo>
                  <a:cubicBezTo>
                    <a:pt x="28998" y="15940"/>
                    <a:pt x="28898" y="15890"/>
                    <a:pt x="28898" y="15890"/>
                  </a:cubicBezTo>
                  <a:cubicBezTo>
                    <a:pt x="28823" y="15840"/>
                    <a:pt x="28823" y="15715"/>
                    <a:pt x="28773" y="15715"/>
                  </a:cubicBezTo>
                  <a:cubicBezTo>
                    <a:pt x="28722" y="15715"/>
                    <a:pt x="28597" y="15840"/>
                    <a:pt x="28547" y="15840"/>
                  </a:cubicBezTo>
                  <a:cubicBezTo>
                    <a:pt x="28497" y="15840"/>
                    <a:pt x="28372" y="15765"/>
                    <a:pt x="28372" y="15715"/>
                  </a:cubicBezTo>
                  <a:cubicBezTo>
                    <a:pt x="28372" y="15664"/>
                    <a:pt x="28321" y="15539"/>
                    <a:pt x="28372" y="15539"/>
                  </a:cubicBezTo>
                  <a:lnTo>
                    <a:pt x="28497" y="15539"/>
                  </a:lnTo>
                  <a:cubicBezTo>
                    <a:pt x="28547" y="15614"/>
                    <a:pt x="28597" y="15664"/>
                    <a:pt x="28672" y="15664"/>
                  </a:cubicBezTo>
                  <a:cubicBezTo>
                    <a:pt x="28722" y="15614"/>
                    <a:pt x="28773" y="15539"/>
                    <a:pt x="28773" y="15489"/>
                  </a:cubicBezTo>
                  <a:cubicBezTo>
                    <a:pt x="28773" y="15389"/>
                    <a:pt x="28672" y="15263"/>
                    <a:pt x="28672" y="15213"/>
                  </a:cubicBezTo>
                  <a:cubicBezTo>
                    <a:pt x="28597" y="15163"/>
                    <a:pt x="28597" y="15088"/>
                    <a:pt x="28597" y="15038"/>
                  </a:cubicBezTo>
                  <a:cubicBezTo>
                    <a:pt x="28547" y="14988"/>
                    <a:pt x="28447" y="14862"/>
                    <a:pt x="28372" y="14862"/>
                  </a:cubicBezTo>
                  <a:cubicBezTo>
                    <a:pt x="28372" y="14862"/>
                    <a:pt x="28271" y="14988"/>
                    <a:pt x="28221" y="14988"/>
                  </a:cubicBezTo>
                  <a:cubicBezTo>
                    <a:pt x="28096" y="14938"/>
                    <a:pt x="27870" y="14862"/>
                    <a:pt x="27820" y="14762"/>
                  </a:cubicBezTo>
                  <a:cubicBezTo>
                    <a:pt x="27820" y="14762"/>
                    <a:pt x="27770" y="14637"/>
                    <a:pt x="27770" y="14587"/>
                  </a:cubicBezTo>
                  <a:cubicBezTo>
                    <a:pt x="27820" y="14587"/>
                    <a:pt x="27870" y="14537"/>
                    <a:pt x="27870" y="14486"/>
                  </a:cubicBezTo>
                  <a:cubicBezTo>
                    <a:pt x="27870" y="14486"/>
                    <a:pt x="27870" y="14361"/>
                    <a:pt x="27820" y="14361"/>
                  </a:cubicBezTo>
                  <a:cubicBezTo>
                    <a:pt x="27820" y="14351"/>
                    <a:pt x="27815" y="14347"/>
                    <a:pt x="27805" y="14347"/>
                  </a:cubicBezTo>
                  <a:cubicBezTo>
                    <a:pt x="27780" y="14347"/>
                    <a:pt x="27727" y="14376"/>
                    <a:pt x="27685" y="14376"/>
                  </a:cubicBezTo>
                  <a:cubicBezTo>
                    <a:pt x="27669" y="14376"/>
                    <a:pt x="27655" y="14372"/>
                    <a:pt x="27645" y="14361"/>
                  </a:cubicBezTo>
                  <a:cubicBezTo>
                    <a:pt x="27595" y="14361"/>
                    <a:pt x="27545" y="14311"/>
                    <a:pt x="27545" y="14261"/>
                  </a:cubicBezTo>
                  <a:cubicBezTo>
                    <a:pt x="27469" y="14186"/>
                    <a:pt x="27369" y="14085"/>
                    <a:pt x="27369" y="13960"/>
                  </a:cubicBezTo>
                  <a:cubicBezTo>
                    <a:pt x="27369" y="13910"/>
                    <a:pt x="27319" y="13684"/>
                    <a:pt x="27369" y="13584"/>
                  </a:cubicBezTo>
                  <a:cubicBezTo>
                    <a:pt x="27369" y="13584"/>
                    <a:pt x="27469" y="13459"/>
                    <a:pt x="27545" y="13459"/>
                  </a:cubicBezTo>
                  <a:cubicBezTo>
                    <a:pt x="27595" y="13509"/>
                    <a:pt x="27469" y="13634"/>
                    <a:pt x="27545" y="13684"/>
                  </a:cubicBezTo>
                  <a:cubicBezTo>
                    <a:pt x="27545" y="13684"/>
                    <a:pt x="27645" y="13735"/>
                    <a:pt x="27695" y="13735"/>
                  </a:cubicBezTo>
                  <a:cubicBezTo>
                    <a:pt x="27820" y="13735"/>
                    <a:pt x="27920" y="13634"/>
                    <a:pt x="27996" y="13584"/>
                  </a:cubicBezTo>
                  <a:cubicBezTo>
                    <a:pt x="27996" y="13509"/>
                    <a:pt x="28096" y="13409"/>
                    <a:pt x="28046" y="13283"/>
                  </a:cubicBezTo>
                  <a:cubicBezTo>
                    <a:pt x="28046" y="13233"/>
                    <a:pt x="27870" y="13133"/>
                    <a:pt x="27770" y="13008"/>
                  </a:cubicBezTo>
                  <a:cubicBezTo>
                    <a:pt x="27770" y="12958"/>
                    <a:pt x="27645" y="12832"/>
                    <a:pt x="27595" y="12782"/>
                  </a:cubicBezTo>
                  <a:cubicBezTo>
                    <a:pt x="27595" y="12782"/>
                    <a:pt x="27469" y="12682"/>
                    <a:pt x="27419" y="12682"/>
                  </a:cubicBezTo>
                  <a:cubicBezTo>
                    <a:pt x="27369" y="12732"/>
                    <a:pt x="27419" y="12832"/>
                    <a:pt x="27369" y="12832"/>
                  </a:cubicBezTo>
                  <a:cubicBezTo>
                    <a:pt x="27369" y="12857"/>
                    <a:pt x="27355" y="12866"/>
                    <a:pt x="27335" y="12866"/>
                  </a:cubicBezTo>
                  <a:cubicBezTo>
                    <a:pt x="27294" y="12866"/>
                    <a:pt x="27227" y="12832"/>
                    <a:pt x="27194" y="12832"/>
                  </a:cubicBezTo>
                  <a:cubicBezTo>
                    <a:pt x="27093" y="12782"/>
                    <a:pt x="26868" y="12682"/>
                    <a:pt x="26793" y="12607"/>
                  </a:cubicBezTo>
                  <a:cubicBezTo>
                    <a:pt x="26692" y="12607"/>
                    <a:pt x="26517" y="12557"/>
                    <a:pt x="26467" y="12507"/>
                  </a:cubicBezTo>
                  <a:cubicBezTo>
                    <a:pt x="26417" y="12456"/>
                    <a:pt x="26417" y="12331"/>
                    <a:pt x="26417" y="12281"/>
                  </a:cubicBezTo>
                  <a:cubicBezTo>
                    <a:pt x="26417" y="12156"/>
                    <a:pt x="26341" y="12005"/>
                    <a:pt x="26341" y="11880"/>
                  </a:cubicBezTo>
                  <a:cubicBezTo>
                    <a:pt x="26291" y="11780"/>
                    <a:pt x="26341" y="11604"/>
                    <a:pt x="26341" y="11479"/>
                  </a:cubicBezTo>
                  <a:lnTo>
                    <a:pt x="26341" y="11329"/>
                  </a:lnTo>
                  <a:cubicBezTo>
                    <a:pt x="26417" y="11253"/>
                    <a:pt x="26517" y="11203"/>
                    <a:pt x="26567" y="11153"/>
                  </a:cubicBezTo>
                  <a:cubicBezTo>
                    <a:pt x="26567" y="11153"/>
                    <a:pt x="26642" y="10978"/>
                    <a:pt x="26567" y="10928"/>
                  </a:cubicBezTo>
                  <a:cubicBezTo>
                    <a:pt x="26567" y="10877"/>
                    <a:pt x="26467" y="10877"/>
                    <a:pt x="26417" y="10802"/>
                  </a:cubicBezTo>
                  <a:cubicBezTo>
                    <a:pt x="26341" y="10752"/>
                    <a:pt x="26291" y="10652"/>
                    <a:pt x="26241" y="10577"/>
                  </a:cubicBezTo>
                  <a:cubicBezTo>
                    <a:pt x="26241" y="10527"/>
                    <a:pt x="26191" y="10476"/>
                    <a:pt x="26191" y="10426"/>
                  </a:cubicBezTo>
                  <a:cubicBezTo>
                    <a:pt x="26191" y="10351"/>
                    <a:pt x="26241" y="10351"/>
                    <a:pt x="26291" y="10301"/>
                  </a:cubicBezTo>
                  <a:cubicBezTo>
                    <a:pt x="26291" y="10251"/>
                    <a:pt x="26241" y="10075"/>
                    <a:pt x="26241" y="9975"/>
                  </a:cubicBezTo>
                  <a:cubicBezTo>
                    <a:pt x="26291" y="9900"/>
                    <a:pt x="26417" y="9900"/>
                    <a:pt x="26467" y="9850"/>
                  </a:cubicBezTo>
                  <a:cubicBezTo>
                    <a:pt x="26517" y="9800"/>
                    <a:pt x="26567" y="9674"/>
                    <a:pt x="26567" y="9624"/>
                  </a:cubicBezTo>
                  <a:cubicBezTo>
                    <a:pt x="26642" y="9574"/>
                    <a:pt x="26692" y="9449"/>
                    <a:pt x="26743" y="9399"/>
                  </a:cubicBezTo>
                  <a:cubicBezTo>
                    <a:pt x="26793" y="9349"/>
                    <a:pt x="26968" y="9298"/>
                    <a:pt x="26968" y="9223"/>
                  </a:cubicBezTo>
                  <a:cubicBezTo>
                    <a:pt x="27018" y="9073"/>
                    <a:pt x="27018" y="8722"/>
                    <a:pt x="27018" y="8622"/>
                  </a:cubicBezTo>
                  <a:cubicBezTo>
                    <a:pt x="27018" y="8446"/>
                    <a:pt x="26968" y="8171"/>
                    <a:pt x="27018" y="7995"/>
                  </a:cubicBezTo>
                  <a:cubicBezTo>
                    <a:pt x="27018" y="7945"/>
                    <a:pt x="27093" y="7820"/>
                    <a:pt x="27144" y="7720"/>
                  </a:cubicBezTo>
                  <a:lnTo>
                    <a:pt x="27144" y="7369"/>
                  </a:lnTo>
                  <a:cubicBezTo>
                    <a:pt x="27093" y="7319"/>
                    <a:pt x="27018" y="7143"/>
                    <a:pt x="27018" y="7093"/>
                  </a:cubicBezTo>
                  <a:cubicBezTo>
                    <a:pt x="27093" y="6993"/>
                    <a:pt x="27194" y="6817"/>
                    <a:pt x="27244" y="6692"/>
                  </a:cubicBezTo>
                  <a:cubicBezTo>
                    <a:pt x="27244" y="6592"/>
                    <a:pt x="27419" y="6416"/>
                    <a:pt x="27469" y="6316"/>
                  </a:cubicBezTo>
                  <a:cubicBezTo>
                    <a:pt x="27545" y="6241"/>
                    <a:pt x="27595" y="6090"/>
                    <a:pt x="27645" y="6015"/>
                  </a:cubicBezTo>
                  <a:cubicBezTo>
                    <a:pt x="27695" y="5965"/>
                    <a:pt x="27820" y="5915"/>
                    <a:pt x="27870" y="5865"/>
                  </a:cubicBezTo>
                  <a:cubicBezTo>
                    <a:pt x="27920" y="5790"/>
                    <a:pt x="27870" y="5639"/>
                    <a:pt x="27920" y="5564"/>
                  </a:cubicBezTo>
                  <a:cubicBezTo>
                    <a:pt x="27920" y="5514"/>
                    <a:pt x="28046" y="5339"/>
                    <a:pt x="28096" y="5288"/>
                  </a:cubicBezTo>
                  <a:cubicBezTo>
                    <a:pt x="28146" y="5188"/>
                    <a:pt x="28221" y="4963"/>
                    <a:pt x="28271" y="4837"/>
                  </a:cubicBezTo>
                  <a:cubicBezTo>
                    <a:pt x="28321" y="4737"/>
                    <a:pt x="28447" y="4562"/>
                    <a:pt x="28497" y="4511"/>
                  </a:cubicBezTo>
                  <a:cubicBezTo>
                    <a:pt x="28597" y="4386"/>
                    <a:pt x="28773" y="4161"/>
                    <a:pt x="28898" y="4060"/>
                  </a:cubicBezTo>
                  <a:cubicBezTo>
                    <a:pt x="28898" y="4060"/>
                    <a:pt x="28898" y="3935"/>
                    <a:pt x="28948" y="3885"/>
                  </a:cubicBezTo>
                  <a:cubicBezTo>
                    <a:pt x="28998" y="3760"/>
                    <a:pt x="29174" y="3609"/>
                    <a:pt x="29224" y="3484"/>
                  </a:cubicBezTo>
                  <a:cubicBezTo>
                    <a:pt x="29349" y="3384"/>
                    <a:pt x="29399" y="3083"/>
                    <a:pt x="29449" y="2983"/>
                  </a:cubicBezTo>
                  <a:cubicBezTo>
                    <a:pt x="29499" y="2933"/>
                    <a:pt x="29625" y="2857"/>
                    <a:pt x="29625" y="2807"/>
                  </a:cubicBezTo>
                  <a:cubicBezTo>
                    <a:pt x="29725" y="2707"/>
                    <a:pt x="29725" y="2356"/>
                    <a:pt x="29800" y="2256"/>
                  </a:cubicBezTo>
                  <a:cubicBezTo>
                    <a:pt x="29800" y="2131"/>
                    <a:pt x="29800" y="1955"/>
                    <a:pt x="29850" y="1905"/>
                  </a:cubicBezTo>
                  <a:cubicBezTo>
                    <a:pt x="29900" y="1805"/>
                    <a:pt x="30076" y="1679"/>
                    <a:pt x="30076" y="1629"/>
                  </a:cubicBezTo>
                  <a:cubicBezTo>
                    <a:pt x="30076" y="1504"/>
                    <a:pt x="29951" y="1404"/>
                    <a:pt x="29951" y="1278"/>
                  </a:cubicBezTo>
                  <a:cubicBezTo>
                    <a:pt x="29951" y="1228"/>
                    <a:pt x="30076" y="1003"/>
                    <a:pt x="30126" y="953"/>
                  </a:cubicBezTo>
                  <a:cubicBezTo>
                    <a:pt x="30176" y="827"/>
                    <a:pt x="30352" y="727"/>
                    <a:pt x="30477" y="677"/>
                  </a:cubicBezTo>
                  <a:cubicBezTo>
                    <a:pt x="30527" y="602"/>
                    <a:pt x="30753" y="501"/>
                    <a:pt x="30803" y="451"/>
                  </a:cubicBezTo>
                  <a:cubicBezTo>
                    <a:pt x="30803" y="376"/>
                    <a:pt x="30803" y="326"/>
                    <a:pt x="30753" y="276"/>
                  </a:cubicBezTo>
                  <a:cubicBezTo>
                    <a:pt x="30702" y="151"/>
                    <a:pt x="30352" y="226"/>
                    <a:pt x="30251" y="151"/>
                  </a:cubicBezTo>
                  <a:cubicBezTo>
                    <a:pt x="30126" y="151"/>
                    <a:pt x="30026" y="151"/>
                    <a:pt x="29951" y="100"/>
                  </a:cubicBezTo>
                  <a:cubicBezTo>
                    <a:pt x="29900" y="100"/>
                    <a:pt x="29850" y="0"/>
                    <a:pt x="298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34;p16">
              <a:extLst>
                <a:ext uri="{FF2B5EF4-FFF2-40B4-BE49-F238E27FC236}">
                  <a16:creationId xmlns:a16="http://schemas.microsoft.com/office/drawing/2014/main" id="{2E3B9BED-5956-A33A-CEDA-CF7C6F72E3F8}"/>
                </a:ext>
              </a:extLst>
            </p:cNvPr>
            <p:cNvSpPr/>
            <p:nvPr/>
          </p:nvSpPr>
          <p:spPr>
            <a:xfrm>
              <a:off x="2747695" y="4008689"/>
              <a:ext cx="859712" cy="578518"/>
            </a:xfrm>
            <a:custGeom>
              <a:avLst/>
              <a:gdLst/>
              <a:ahLst/>
              <a:cxnLst/>
              <a:rect l="l" t="t" r="r" b="b"/>
              <a:pathLst>
                <a:path w="30803" h="20728" fill="none" extrusionOk="0">
                  <a:moveTo>
                    <a:pt x="27695" y="16892"/>
                  </a:moveTo>
                  <a:cubicBezTo>
                    <a:pt x="27820" y="16842"/>
                    <a:pt x="27920" y="16742"/>
                    <a:pt x="28046" y="16742"/>
                  </a:cubicBezTo>
                  <a:cubicBezTo>
                    <a:pt x="28096" y="16667"/>
                    <a:pt x="28221" y="16667"/>
                    <a:pt x="28271" y="16667"/>
                  </a:cubicBezTo>
                  <a:cubicBezTo>
                    <a:pt x="28271" y="16617"/>
                    <a:pt x="28321" y="16517"/>
                    <a:pt x="28321" y="16391"/>
                  </a:cubicBezTo>
                  <a:lnTo>
                    <a:pt x="28321" y="16216"/>
                  </a:lnTo>
                  <a:cubicBezTo>
                    <a:pt x="28372" y="16166"/>
                    <a:pt x="28497" y="16166"/>
                    <a:pt x="28547" y="16166"/>
                  </a:cubicBezTo>
                  <a:cubicBezTo>
                    <a:pt x="28547" y="16116"/>
                    <a:pt x="28597" y="16065"/>
                    <a:pt x="28672" y="16065"/>
                  </a:cubicBezTo>
                  <a:cubicBezTo>
                    <a:pt x="28722" y="16065"/>
                    <a:pt x="28823" y="16166"/>
                    <a:pt x="28898" y="16166"/>
                  </a:cubicBezTo>
                  <a:cubicBezTo>
                    <a:pt x="28948" y="16166"/>
                    <a:pt x="28998" y="16065"/>
                    <a:pt x="28998" y="15990"/>
                  </a:cubicBezTo>
                  <a:cubicBezTo>
                    <a:pt x="28998" y="15940"/>
                    <a:pt x="28898" y="15890"/>
                    <a:pt x="28898" y="15890"/>
                  </a:cubicBezTo>
                  <a:cubicBezTo>
                    <a:pt x="28823" y="15840"/>
                    <a:pt x="28823" y="15715"/>
                    <a:pt x="28773" y="15715"/>
                  </a:cubicBezTo>
                  <a:cubicBezTo>
                    <a:pt x="28722" y="15715"/>
                    <a:pt x="28597" y="15840"/>
                    <a:pt x="28547" y="15840"/>
                  </a:cubicBezTo>
                  <a:cubicBezTo>
                    <a:pt x="28497" y="15840"/>
                    <a:pt x="28372" y="15765"/>
                    <a:pt x="28372" y="15715"/>
                  </a:cubicBezTo>
                  <a:cubicBezTo>
                    <a:pt x="28372" y="15664"/>
                    <a:pt x="28321" y="15539"/>
                    <a:pt x="28372" y="15539"/>
                  </a:cubicBezTo>
                  <a:lnTo>
                    <a:pt x="28497" y="15539"/>
                  </a:lnTo>
                  <a:cubicBezTo>
                    <a:pt x="28547" y="15614"/>
                    <a:pt x="28597" y="15664"/>
                    <a:pt x="28672" y="15664"/>
                  </a:cubicBezTo>
                  <a:cubicBezTo>
                    <a:pt x="28722" y="15614"/>
                    <a:pt x="28773" y="15539"/>
                    <a:pt x="28773" y="15489"/>
                  </a:cubicBezTo>
                  <a:cubicBezTo>
                    <a:pt x="28773" y="15389"/>
                    <a:pt x="28672" y="15263"/>
                    <a:pt x="28672" y="15213"/>
                  </a:cubicBezTo>
                  <a:cubicBezTo>
                    <a:pt x="28597" y="15163"/>
                    <a:pt x="28597" y="15088"/>
                    <a:pt x="28597" y="15038"/>
                  </a:cubicBezTo>
                  <a:cubicBezTo>
                    <a:pt x="28547" y="14988"/>
                    <a:pt x="28447" y="14862"/>
                    <a:pt x="28372" y="14862"/>
                  </a:cubicBezTo>
                  <a:cubicBezTo>
                    <a:pt x="28372" y="14862"/>
                    <a:pt x="28271" y="14988"/>
                    <a:pt x="28221" y="14988"/>
                  </a:cubicBezTo>
                  <a:cubicBezTo>
                    <a:pt x="28096" y="14938"/>
                    <a:pt x="27870" y="14862"/>
                    <a:pt x="27820" y="14762"/>
                  </a:cubicBezTo>
                  <a:cubicBezTo>
                    <a:pt x="27820" y="14762"/>
                    <a:pt x="27770" y="14637"/>
                    <a:pt x="27770" y="14587"/>
                  </a:cubicBezTo>
                  <a:cubicBezTo>
                    <a:pt x="27820" y="14587"/>
                    <a:pt x="27870" y="14537"/>
                    <a:pt x="27870" y="14486"/>
                  </a:cubicBezTo>
                  <a:cubicBezTo>
                    <a:pt x="27870" y="14486"/>
                    <a:pt x="27870" y="14361"/>
                    <a:pt x="27820" y="14361"/>
                  </a:cubicBezTo>
                  <a:cubicBezTo>
                    <a:pt x="27820" y="14311"/>
                    <a:pt x="27695" y="14411"/>
                    <a:pt x="27645" y="14361"/>
                  </a:cubicBezTo>
                  <a:cubicBezTo>
                    <a:pt x="27595" y="14361"/>
                    <a:pt x="27545" y="14311"/>
                    <a:pt x="27545" y="14261"/>
                  </a:cubicBezTo>
                  <a:cubicBezTo>
                    <a:pt x="27469" y="14186"/>
                    <a:pt x="27369" y="14085"/>
                    <a:pt x="27369" y="13960"/>
                  </a:cubicBezTo>
                  <a:cubicBezTo>
                    <a:pt x="27369" y="13910"/>
                    <a:pt x="27319" y="13684"/>
                    <a:pt x="27369" y="13584"/>
                  </a:cubicBezTo>
                  <a:cubicBezTo>
                    <a:pt x="27369" y="13584"/>
                    <a:pt x="27469" y="13459"/>
                    <a:pt x="27545" y="13459"/>
                  </a:cubicBezTo>
                  <a:cubicBezTo>
                    <a:pt x="27595" y="13509"/>
                    <a:pt x="27469" y="13634"/>
                    <a:pt x="27545" y="13684"/>
                  </a:cubicBezTo>
                  <a:cubicBezTo>
                    <a:pt x="27545" y="13684"/>
                    <a:pt x="27645" y="13735"/>
                    <a:pt x="27695" y="13735"/>
                  </a:cubicBezTo>
                  <a:cubicBezTo>
                    <a:pt x="27820" y="13735"/>
                    <a:pt x="27920" y="13634"/>
                    <a:pt x="27996" y="13584"/>
                  </a:cubicBezTo>
                  <a:cubicBezTo>
                    <a:pt x="27996" y="13509"/>
                    <a:pt x="28096" y="13409"/>
                    <a:pt x="28046" y="13283"/>
                  </a:cubicBezTo>
                  <a:cubicBezTo>
                    <a:pt x="28046" y="13233"/>
                    <a:pt x="27870" y="13133"/>
                    <a:pt x="27770" y="13008"/>
                  </a:cubicBezTo>
                  <a:cubicBezTo>
                    <a:pt x="27770" y="12958"/>
                    <a:pt x="27645" y="12832"/>
                    <a:pt x="27595" y="12782"/>
                  </a:cubicBezTo>
                  <a:cubicBezTo>
                    <a:pt x="27595" y="12782"/>
                    <a:pt x="27469" y="12682"/>
                    <a:pt x="27419" y="12682"/>
                  </a:cubicBezTo>
                  <a:cubicBezTo>
                    <a:pt x="27369" y="12732"/>
                    <a:pt x="27419" y="12832"/>
                    <a:pt x="27369" y="12832"/>
                  </a:cubicBezTo>
                  <a:cubicBezTo>
                    <a:pt x="27369" y="12908"/>
                    <a:pt x="27244" y="12832"/>
                    <a:pt x="27194" y="12832"/>
                  </a:cubicBezTo>
                  <a:cubicBezTo>
                    <a:pt x="27093" y="12782"/>
                    <a:pt x="26868" y="12682"/>
                    <a:pt x="26793" y="12607"/>
                  </a:cubicBezTo>
                  <a:cubicBezTo>
                    <a:pt x="26692" y="12607"/>
                    <a:pt x="26517" y="12557"/>
                    <a:pt x="26467" y="12507"/>
                  </a:cubicBezTo>
                  <a:cubicBezTo>
                    <a:pt x="26417" y="12456"/>
                    <a:pt x="26417" y="12331"/>
                    <a:pt x="26417" y="12281"/>
                  </a:cubicBezTo>
                  <a:cubicBezTo>
                    <a:pt x="26417" y="12156"/>
                    <a:pt x="26341" y="12005"/>
                    <a:pt x="26341" y="11880"/>
                  </a:cubicBezTo>
                  <a:cubicBezTo>
                    <a:pt x="26291" y="11780"/>
                    <a:pt x="26341" y="11604"/>
                    <a:pt x="26341" y="11479"/>
                  </a:cubicBezTo>
                  <a:lnTo>
                    <a:pt x="26341" y="11329"/>
                  </a:lnTo>
                  <a:cubicBezTo>
                    <a:pt x="26417" y="11253"/>
                    <a:pt x="26517" y="11203"/>
                    <a:pt x="26567" y="11153"/>
                  </a:cubicBezTo>
                  <a:cubicBezTo>
                    <a:pt x="26567" y="11153"/>
                    <a:pt x="26642" y="10978"/>
                    <a:pt x="26567" y="10928"/>
                  </a:cubicBezTo>
                  <a:cubicBezTo>
                    <a:pt x="26567" y="10877"/>
                    <a:pt x="26467" y="10877"/>
                    <a:pt x="26417" y="10802"/>
                  </a:cubicBezTo>
                  <a:cubicBezTo>
                    <a:pt x="26341" y="10752"/>
                    <a:pt x="26291" y="10652"/>
                    <a:pt x="26241" y="10577"/>
                  </a:cubicBezTo>
                  <a:cubicBezTo>
                    <a:pt x="26241" y="10527"/>
                    <a:pt x="26191" y="10476"/>
                    <a:pt x="26191" y="10426"/>
                  </a:cubicBezTo>
                  <a:cubicBezTo>
                    <a:pt x="26191" y="10351"/>
                    <a:pt x="26241" y="10351"/>
                    <a:pt x="26291" y="10301"/>
                  </a:cubicBezTo>
                  <a:cubicBezTo>
                    <a:pt x="26291" y="10251"/>
                    <a:pt x="26241" y="10075"/>
                    <a:pt x="26241" y="9975"/>
                  </a:cubicBezTo>
                  <a:cubicBezTo>
                    <a:pt x="26291" y="9900"/>
                    <a:pt x="26417" y="9900"/>
                    <a:pt x="26467" y="9850"/>
                  </a:cubicBezTo>
                  <a:cubicBezTo>
                    <a:pt x="26517" y="9800"/>
                    <a:pt x="26567" y="9674"/>
                    <a:pt x="26567" y="9624"/>
                  </a:cubicBezTo>
                  <a:cubicBezTo>
                    <a:pt x="26642" y="9574"/>
                    <a:pt x="26692" y="9449"/>
                    <a:pt x="26743" y="9399"/>
                  </a:cubicBezTo>
                  <a:cubicBezTo>
                    <a:pt x="26793" y="9349"/>
                    <a:pt x="26968" y="9298"/>
                    <a:pt x="26968" y="9223"/>
                  </a:cubicBezTo>
                  <a:cubicBezTo>
                    <a:pt x="27018" y="9073"/>
                    <a:pt x="27018" y="8722"/>
                    <a:pt x="27018" y="8622"/>
                  </a:cubicBezTo>
                  <a:cubicBezTo>
                    <a:pt x="27018" y="8446"/>
                    <a:pt x="26968" y="8171"/>
                    <a:pt x="27018" y="7995"/>
                  </a:cubicBezTo>
                  <a:cubicBezTo>
                    <a:pt x="27018" y="7945"/>
                    <a:pt x="27093" y="7820"/>
                    <a:pt x="27144" y="7720"/>
                  </a:cubicBezTo>
                  <a:lnTo>
                    <a:pt x="27144" y="7369"/>
                  </a:lnTo>
                  <a:cubicBezTo>
                    <a:pt x="27093" y="7319"/>
                    <a:pt x="27018" y="7143"/>
                    <a:pt x="27018" y="7093"/>
                  </a:cubicBezTo>
                  <a:cubicBezTo>
                    <a:pt x="27093" y="6993"/>
                    <a:pt x="27194" y="6817"/>
                    <a:pt x="27244" y="6692"/>
                  </a:cubicBezTo>
                  <a:cubicBezTo>
                    <a:pt x="27244" y="6592"/>
                    <a:pt x="27419" y="6416"/>
                    <a:pt x="27469" y="6316"/>
                  </a:cubicBezTo>
                  <a:cubicBezTo>
                    <a:pt x="27545" y="6241"/>
                    <a:pt x="27595" y="6090"/>
                    <a:pt x="27645" y="6015"/>
                  </a:cubicBezTo>
                  <a:cubicBezTo>
                    <a:pt x="27695" y="5965"/>
                    <a:pt x="27820" y="5915"/>
                    <a:pt x="27870" y="5865"/>
                  </a:cubicBezTo>
                  <a:cubicBezTo>
                    <a:pt x="27920" y="5790"/>
                    <a:pt x="27870" y="5639"/>
                    <a:pt x="27920" y="5564"/>
                  </a:cubicBezTo>
                  <a:cubicBezTo>
                    <a:pt x="27920" y="5514"/>
                    <a:pt x="28046" y="5339"/>
                    <a:pt x="28096" y="5288"/>
                  </a:cubicBezTo>
                  <a:cubicBezTo>
                    <a:pt x="28146" y="5188"/>
                    <a:pt x="28221" y="4963"/>
                    <a:pt x="28271" y="4837"/>
                  </a:cubicBezTo>
                  <a:cubicBezTo>
                    <a:pt x="28321" y="4737"/>
                    <a:pt x="28447" y="4562"/>
                    <a:pt x="28497" y="4511"/>
                  </a:cubicBezTo>
                  <a:cubicBezTo>
                    <a:pt x="28597" y="4386"/>
                    <a:pt x="28773" y="4161"/>
                    <a:pt x="28898" y="4060"/>
                  </a:cubicBezTo>
                  <a:cubicBezTo>
                    <a:pt x="28898" y="4060"/>
                    <a:pt x="28898" y="3935"/>
                    <a:pt x="28948" y="3885"/>
                  </a:cubicBezTo>
                  <a:cubicBezTo>
                    <a:pt x="28998" y="3760"/>
                    <a:pt x="29174" y="3609"/>
                    <a:pt x="29224" y="3484"/>
                  </a:cubicBezTo>
                  <a:cubicBezTo>
                    <a:pt x="29349" y="3384"/>
                    <a:pt x="29399" y="3083"/>
                    <a:pt x="29449" y="2983"/>
                  </a:cubicBezTo>
                  <a:cubicBezTo>
                    <a:pt x="29499" y="2933"/>
                    <a:pt x="29625" y="2857"/>
                    <a:pt x="29625" y="2807"/>
                  </a:cubicBezTo>
                  <a:cubicBezTo>
                    <a:pt x="29725" y="2707"/>
                    <a:pt x="29725" y="2356"/>
                    <a:pt x="29800" y="2256"/>
                  </a:cubicBezTo>
                  <a:cubicBezTo>
                    <a:pt x="29800" y="2131"/>
                    <a:pt x="29800" y="1955"/>
                    <a:pt x="29850" y="1905"/>
                  </a:cubicBezTo>
                  <a:cubicBezTo>
                    <a:pt x="29900" y="1805"/>
                    <a:pt x="30076" y="1679"/>
                    <a:pt x="30076" y="1629"/>
                  </a:cubicBezTo>
                  <a:cubicBezTo>
                    <a:pt x="30076" y="1504"/>
                    <a:pt x="29951" y="1404"/>
                    <a:pt x="29951" y="1278"/>
                  </a:cubicBezTo>
                  <a:cubicBezTo>
                    <a:pt x="29951" y="1228"/>
                    <a:pt x="30076" y="1003"/>
                    <a:pt x="30126" y="953"/>
                  </a:cubicBezTo>
                  <a:cubicBezTo>
                    <a:pt x="30176" y="827"/>
                    <a:pt x="30352" y="727"/>
                    <a:pt x="30477" y="677"/>
                  </a:cubicBezTo>
                  <a:cubicBezTo>
                    <a:pt x="30527" y="602"/>
                    <a:pt x="30753" y="501"/>
                    <a:pt x="30803" y="451"/>
                  </a:cubicBezTo>
                  <a:cubicBezTo>
                    <a:pt x="30803" y="376"/>
                    <a:pt x="30803" y="326"/>
                    <a:pt x="30753" y="276"/>
                  </a:cubicBezTo>
                  <a:cubicBezTo>
                    <a:pt x="30702" y="151"/>
                    <a:pt x="30352" y="226"/>
                    <a:pt x="30251" y="151"/>
                  </a:cubicBezTo>
                  <a:cubicBezTo>
                    <a:pt x="30126" y="151"/>
                    <a:pt x="30026" y="151"/>
                    <a:pt x="29951" y="100"/>
                  </a:cubicBezTo>
                  <a:cubicBezTo>
                    <a:pt x="29900" y="100"/>
                    <a:pt x="29850" y="0"/>
                    <a:pt x="29800" y="0"/>
                  </a:cubicBezTo>
                  <a:cubicBezTo>
                    <a:pt x="29725" y="0"/>
                    <a:pt x="29625" y="100"/>
                    <a:pt x="29575" y="151"/>
                  </a:cubicBezTo>
                  <a:cubicBezTo>
                    <a:pt x="29499" y="151"/>
                    <a:pt x="29449" y="100"/>
                    <a:pt x="29399" y="151"/>
                  </a:cubicBezTo>
                  <a:cubicBezTo>
                    <a:pt x="29349" y="226"/>
                    <a:pt x="29274" y="376"/>
                    <a:pt x="29274" y="451"/>
                  </a:cubicBezTo>
                  <a:cubicBezTo>
                    <a:pt x="29174" y="501"/>
                    <a:pt x="28998" y="727"/>
                    <a:pt x="28898" y="727"/>
                  </a:cubicBezTo>
                  <a:cubicBezTo>
                    <a:pt x="28773" y="777"/>
                    <a:pt x="28597" y="677"/>
                    <a:pt x="28547" y="727"/>
                  </a:cubicBezTo>
                  <a:lnTo>
                    <a:pt x="28372" y="727"/>
                  </a:lnTo>
                  <a:cubicBezTo>
                    <a:pt x="28321" y="777"/>
                    <a:pt x="28321" y="953"/>
                    <a:pt x="28271" y="1003"/>
                  </a:cubicBezTo>
                  <a:cubicBezTo>
                    <a:pt x="28221" y="1128"/>
                    <a:pt x="28046" y="1278"/>
                    <a:pt x="27920" y="1354"/>
                  </a:cubicBezTo>
                  <a:lnTo>
                    <a:pt x="27469" y="1579"/>
                  </a:lnTo>
                  <a:cubicBezTo>
                    <a:pt x="27369" y="1579"/>
                    <a:pt x="27194" y="1579"/>
                    <a:pt x="27093" y="1504"/>
                  </a:cubicBezTo>
                  <a:lnTo>
                    <a:pt x="27018" y="1404"/>
                  </a:lnTo>
                  <a:cubicBezTo>
                    <a:pt x="27018" y="1278"/>
                    <a:pt x="27093" y="1128"/>
                    <a:pt x="27093" y="1053"/>
                  </a:cubicBezTo>
                  <a:cubicBezTo>
                    <a:pt x="27018" y="953"/>
                    <a:pt x="27018" y="777"/>
                    <a:pt x="26968" y="727"/>
                  </a:cubicBezTo>
                  <a:cubicBezTo>
                    <a:pt x="26918" y="677"/>
                    <a:pt x="26743" y="602"/>
                    <a:pt x="26692" y="602"/>
                  </a:cubicBezTo>
                  <a:cubicBezTo>
                    <a:pt x="26642" y="677"/>
                    <a:pt x="26567" y="677"/>
                    <a:pt x="26517" y="727"/>
                  </a:cubicBezTo>
                  <a:cubicBezTo>
                    <a:pt x="26517" y="777"/>
                    <a:pt x="26642" y="827"/>
                    <a:pt x="26642" y="902"/>
                  </a:cubicBezTo>
                  <a:cubicBezTo>
                    <a:pt x="26692" y="953"/>
                    <a:pt x="26743" y="1128"/>
                    <a:pt x="26743" y="1228"/>
                  </a:cubicBezTo>
                  <a:cubicBezTo>
                    <a:pt x="26743" y="1354"/>
                    <a:pt x="26692" y="1679"/>
                    <a:pt x="26642" y="1855"/>
                  </a:cubicBezTo>
                  <a:cubicBezTo>
                    <a:pt x="26567" y="2030"/>
                    <a:pt x="26417" y="2256"/>
                    <a:pt x="26291" y="2306"/>
                  </a:cubicBezTo>
                  <a:cubicBezTo>
                    <a:pt x="26116" y="2406"/>
                    <a:pt x="25890" y="2632"/>
                    <a:pt x="25740" y="2632"/>
                  </a:cubicBezTo>
                  <a:cubicBezTo>
                    <a:pt x="25665" y="2707"/>
                    <a:pt x="25514" y="2707"/>
                    <a:pt x="25389" y="2632"/>
                  </a:cubicBezTo>
                  <a:cubicBezTo>
                    <a:pt x="25339" y="2632"/>
                    <a:pt x="25214" y="2481"/>
                    <a:pt x="25164" y="2406"/>
                  </a:cubicBezTo>
                  <a:cubicBezTo>
                    <a:pt x="25063" y="2356"/>
                    <a:pt x="24888" y="2356"/>
                    <a:pt x="24763" y="2356"/>
                  </a:cubicBezTo>
                  <a:cubicBezTo>
                    <a:pt x="24662" y="2356"/>
                    <a:pt x="24437" y="2356"/>
                    <a:pt x="24311" y="2306"/>
                  </a:cubicBezTo>
                  <a:cubicBezTo>
                    <a:pt x="24261" y="2256"/>
                    <a:pt x="24161" y="2030"/>
                    <a:pt x="24036" y="1955"/>
                  </a:cubicBezTo>
                  <a:lnTo>
                    <a:pt x="23760" y="1955"/>
                  </a:lnTo>
                  <a:cubicBezTo>
                    <a:pt x="23635" y="2030"/>
                    <a:pt x="23534" y="2181"/>
                    <a:pt x="23409" y="2256"/>
                  </a:cubicBezTo>
                  <a:cubicBezTo>
                    <a:pt x="23359" y="2356"/>
                    <a:pt x="23133" y="2481"/>
                    <a:pt x="23033" y="2481"/>
                  </a:cubicBezTo>
                  <a:cubicBezTo>
                    <a:pt x="22908" y="2532"/>
                    <a:pt x="22682" y="2481"/>
                    <a:pt x="22582" y="2481"/>
                  </a:cubicBezTo>
                  <a:cubicBezTo>
                    <a:pt x="22457" y="2481"/>
                    <a:pt x="22231" y="2406"/>
                    <a:pt x="22131" y="2481"/>
                  </a:cubicBezTo>
                  <a:cubicBezTo>
                    <a:pt x="22006" y="2532"/>
                    <a:pt x="21905" y="2807"/>
                    <a:pt x="21830" y="2933"/>
                  </a:cubicBezTo>
                  <a:cubicBezTo>
                    <a:pt x="21780" y="3033"/>
                    <a:pt x="21680" y="3258"/>
                    <a:pt x="21555" y="3308"/>
                  </a:cubicBezTo>
                  <a:cubicBezTo>
                    <a:pt x="21454" y="3434"/>
                    <a:pt x="21229" y="3534"/>
                    <a:pt x="21103" y="3609"/>
                  </a:cubicBezTo>
                  <a:cubicBezTo>
                    <a:pt x="21053" y="3659"/>
                    <a:pt x="20878" y="3709"/>
                    <a:pt x="20828" y="3709"/>
                  </a:cubicBezTo>
                  <a:lnTo>
                    <a:pt x="20602" y="3709"/>
                  </a:lnTo>
                  <a:cubicBezTo>
                    <a:pt x="20552" y="3760"/>
                    <a:pt x="20427" y="3835"/>
                    <a:pt x="20427" y="3885"/>
                  </a:cubicBezTo>
                  <a:cubicBezTo>
                    <a:pt x="20251" y="3935"/>
                    <a:pt x="19976" y="4060"/>
                    <a:pt x="19800" y="4060"/>
                  </a:cubicBezTo>
                  <a:cubicBezTo>
                    <a:pt x="19700" y="4110"/>
                    <a:pt x="19424" y="3985"/>
                    <a:pt x="19249" y="4060"/>
                  </a:cubicBezTo>
                  <a:cubicBezTo>
                    <a:pt x="19199" y="4060"/>
                    <a:pt x="19023" y="4110"/>
                    <a:pt x="18898" y="4110"/>
                  </a:cubicBezTo>
                  <a:cubicBezTo>
                    <a:pt x="18798" y="4161"/>
                    <a:pt x="18572" y="4336"/>
                    <a:pt x="18447" y="4336"/>
                  </a:cubicBezTo>
                  <a:cubicBezTo>
                    <a:pt x="18296" y="4386"/>
                    <a:pt x="17996" y="4336"/>
                    <a:pt x="17895" y="4336"/>
                  </a:cubicBezTo>
                  <a:cubicBezTo>
                    <a:pt x="17770" y="4386"/>
                    <a:pt x="17544" y="4511"/>
                    <a:pt x="17394" y="4511"/>
                  </a:cubicBezTo>
                  <a:cubicBezTo>
                    <a:pt x="17319" y="4511"/>
                    <a:pt x="17093" y="4511"/>
                    <a:pt x="16993" y="4436"/>
                  </a:cubicBezTo>
                  <a:cubicBezTo>
                    <a:pt x="16868" y="4436"/>
                    <a:pt x="16642" y="4336"/>
                    <a:pt x="16542" y="4336"/>
                  </a:cubicBezTo>
                  <a:cubicBezTo>
                    <a:pt x="16492" y="4336"/>
                    <a:pt x="16367" y="4336"/>
                    <a:pt x="16316" y="4386"/>
                  </a:cubicBezTo>
                  <a:cubicBezTo>
                    <a:pt x="16266" y="4386"/>
                    <a:pt x="16191" y="4511"/>
                    <a:pt x="16091" y="4511"/>
                  </a:cubicBezTo>
                  <a:cubicBezTo>
                    <a:pt x="15966" y="4562"/>
                    <a:pt x="15740" y="4511"/>
                    <a:pt x="15640" y="4511"/>
                  </a:cubicBezTo>
                  <a:cubicBezTo>
                    <a:pt x="15590" y="4436"/>
                    <a:pt x="15514" y="4336"/>
                    <a:pt x="15464" y="4336"/>
                  </a:cubicBezTo>
                  <a:cubicBezTo>
                    <a:pt x="15414" y="4286"/>
                    <a:pt x="15289" y="4286"/>
                    <a:pt x="15239" y="4286"/>
                  </a:cubicBezTo>
                  <a:cubicBezTo>
                    <a:pt x="15189" y="4286"/>
                    <a:pt x="15063" y="4386"/>
                    <a:pt x="15013" y="4386"/>
                  </a:cubicBezTo>
                  <a:cubicBezTo>
                    <a:pt x="14963" y="4386"/>
                    <a:pt x="14913" y="4436"/>
                    <a:pt x="14838" y="4436"/>
                  </a:cubicBezTo>
                  <a:cubicBezTo>
                    <a:pt x="14838" y="4436"/>
                    <a:pt x="14737" y="4336"/>
                    <a:pt x="14687" y="4336"/>
                  </a:cubicBezTo>
                  <a:cubicBezTo>
                    <a:pt x="14612" y="4336"/>
                    <a:pt x="14512" y="4436"/>
                    <a:pt x="14387" y="4511"/>
                  </a:cubicBezTo>
                  <a:cubicBezTo>
                    <a:pt x="14336" y="4511"/>
                    <a:pt x="14161" y="4612"/>
                    <a:pt x="14061" y="4662"/>
                  </a:cubicBezTo>
                  <a:cubicBezTo>
                    <a:pt x="14011" y="4662"/>
                    <a:pt x="13935" y="4837"/>
                    <a:pt x="13885" y="4837"/>
                  </a:cubicBezTo>
                  <a:cubicBezTo>
                    <a:pt x="13835" y="4887"/>
                    <a:pt x="13710" y="5013"/>
                    <a:pt x="13660" y="5013"/>
                  </a:cubicBezTo>
                  <a:lnTo>
                    <a:pt x="13209" y="5238"/>
                  </a:lnTo>
                  <a:cubicBezTo>
                    <a:pt x="13033" y="5238"/>
                    <a:pt x="12707" y="5238"/>
                    <a:pt x="12532" y="5188"/>
                  </a:cubicBezTo>
                  <a:cubicBezTo>
                    <a:pt x="12432" y="5188"/>
                    <a:pt x="12131" y="5013"/>
                    <a:pt x="11981" y="4963"/>
                  </a:cubicBezTo>
                  <a:cubicBezTo>
                    <a:pt x="11905" y="4887"/>
                    <a:pt x="11680" y="4837"/>
                    <a:pt x="11580" y="4787"/>
                  </a:cubicBezTo>
                  <a:cubicBezTo>
                    <a:pt x="11454" y="4662"/>
                    <a:pt x="11354" y="4511"/>
                    <a:pt x="11229" y="4436"/>
                  </a:cubicBezTo>
                  <a:cubicBezTo>
                    <a:pt x="11128" y="4386"/>
                    <a:pt x="10953" y="4386"/>
                    <a:pt x="10853" y="4386"/>
                  </a:cubicBezTo>
                  <a:lnTo>
                    <a:pt x="10627" y="4161"/>
                  </a:lnTo>
                  <a:lnTo>
                    <a:pt x="10627" y="3760"/>
                  </a:lnTo>
                  <a:cubicBezTo>
                    <a:pt x="10627" y="3709"/>
                    <a:pt x="10627" y="3534"/>
                    <a:pt x="10552" y="3484"/>
                  </a:cubicBezTo>
                  <a:lnTo>
                    <a:pt x="10402" y="3484"/>
                  </a:lnTo>
                  <a:cubicBezTo>
                    <a:pt x="10326" y="3484"/>
                    <a:pt x="10276" y="3434"/>
                    <a:pt x="10226" y="3434"/>
                  </a:cubicBezTo>
                  <a:cubicBezTo>
                    <a:pt x="10176" y="3484"/>
                    <a:pt x="10176" y="3609"/>
                    <a:pt x="10176" y="3659"/>
                  </a:cubicBezTo>
                  <a:cubicBezTo>
                    <a:pt x="10101" y="3659"/>
                    <a:pt x="10001" y="3760"/>
                    <a:pt x="9950" y="3760"/>
                  </a:cubicBezTo>
                  <a:cubicBezTo>
                    <a:pt x="9825" y="3835"/>
                    <a:pt x="9650" y="3709"/>
                    <a:pt x="9549" y="3709"/>
                  </a:cubicBezTo>
                  <a:cubicBezTo>
                    <a:pt x="9499" y="3709"/>
                    <a:pt x="9324" y="3760"/>
                    <a:pt x="9274" y="3760"/>
                  </a:cubicBezTo>
                  <a:cubicBezTo>
                    <a:pt x="9199" y="3760"/>
                    <a:pt x="9098" y="3709"/>
                    <a:pt x="9098" y="3659"/>
                  </a:cubicBezTo>
                  <a:cubicBezTo>
                    <a:pt x="8973" y="3609"/>
                    <a:pt x="8973" y="3384"/>
                    <a:pt x="8923" y="3308"/>
                  </a:cubicBezTo>
                  <a:cubicBezTo>
                    <a:pt x="8923" y="3208"/>
                    <a:pt x="8923" y="2933"/>
                    <a:pt x="8873" y="2807"/>
                  </a:cubicBezTo>
                  <a:cubicBezTo>
                    <a:pt x="8798" y="2757"/>
                    <a:pt x="8697" y="2757"/>
                    <a:pt x="8647" y="2707"/>
                  </a:cubicBezTo>
                  <a:cubicBezTo>
                    <a:pt x="8572" y="2632"/>
                    <a:pt x="8522" y="2582"/>
                    <a:pt x="8472" y="2532"/>
                  </a:cubicBezTo>
                  <a:lnTo>
                    <a:pt x="8472" y="2306"/>
                  </a:lnTo>
                  <a:cubicBezTo>
                    <a:pt x="8346" y="2256"/>
                    <a:pt x="8196" y="2256"/>
                    <a:pt x="8071" y="2306"/>
                  </a:cubicBezTo>
                  <a:cubicBezTo>
                    <a:pt x="8021" y="2356"/>
                    <a:pt x="7970" y="2481"/>
                    <a:pt x="7895" y="2532"/>
                  </a:cubicBezTo>
                  <a:lnTo>
                    <a:pt x="7620" y="2807"/>
                  </a:lnTo>
                  <a:cubicBezTo>
                    <a:pt x="7519" y="2857"/>
                    <a:pt x="7219" y="2857"/>
                    <a:pt x="7068" y="2857"/>
                  </a:cubicBezTo>
                  <a:cubicBezTo>
                    <a:pt x="6943" y="2857"/>
                    <a:pt x="6767" y="2807"/>
                    <a:pt x="6667" y="2807"/>
                  </a:cubicBezTo>
                  <a:cubicBezTo>
                    <a:pt x="6617" y="2757"/>
                    <a:pt x="6442" y="2807"/>
                    <a:pt x="6392" y="2807"/>
                  </a:cubicBezTo>
                  <a:cubicBezTo>
                    <a:pt x="6316" y="2807"/>
                    <a:pt x="6216" y="2857"/>
                    <a:pt x="6166" y="2933"/>
                  </a:cubicBezTo>
                  <a:cubicBezTo>
                    <a:pt x="6091" y="2983"/>
                    <a:pt x="5991" y="3083"/>
                    <a:pt x="5991" y="3158"/>
                  </a:cubicBezTo>
                  <a:cubicBezTo>
                    <a:pt x="5991" y="3208"/>
                    <a:pt x="6041" y="3308"/>
                    <a:pt x="5991" y="3384"/>
                  </a:cubicBezTo>
                  <a:cubicBezTo>
                    <a:pt x="5991" y="3384"/>
                    <a:pt x="5940" y="3384"/>
                    <a:pt x="5865" y="3434"/>
                  </a:cubicBezTo>
                  <a:lnTo>
                    <a:pt x="5865" y="3534"/>
                  </a:lnTo>
                  <a:cubicBezTo>
                    <a:pt x="5940" y="3609"/>
                    <a:pt x="5991" y="3709"/>
                    <a:pt x="5991" y="3760"/>
                  </a:cubicBezTo>
                  <a:cubicBezTo>
                    <a:pt x="6041" y="3885"/>
                    <a:pt x="5991" y="4060"/>
                    <a:pt x="5991" y="4161"/>
                  </a:cubicBezTo>
                  <a:cubicBezTo>
                    <a:pt x="5940" y="4211"/>
                    <a:pt x="5765" y="4286"/>
                    <a:pt x="5640" y="4336"/>
                  </a:cubicBezTo>
                  <a:cubicBezTo>
                    <a:pt x="5590" y="4386"/>
                    <a:pt x="5364" y="4511"/>
                    <a:pt x="5264" y="4562"/>
                  </a:cubicBezTo>
                  <a:cubicBezTo>
                    <a:pt x="5188" y="4612"/>
                    <a:pt x="5138" y="4737"/>
                    <a:pt x="5088" y="4787"/>
                  </a:cubicBezTo>
                  <a:lnTo>
                    <a:pt x="4863" y="4787"/>
                  </a:lnTo>
                  <a:cubicBezTo>
                    <a:pt x="4813" y="4787"/>
                    <a:pt x="4687" y="4887"/>
                    <a:pt x="4637" y="4887"/>
                  </a:cubicBezTo>
                  <a:cubicBezTo>
                    <a:pt x="4512" y="4963"/>
                    <a:pt x="4361" y="4963"/>
                    <a:pt x="4236" y="4963"/>
                  </a:cubicBezTo>
                  <a:cubicBezTo>
                    <a:pt x="4186" y="4887"/>
                    <a:pt x="4011" y="4662"/>
                    <a:pt x="3960" y="4612"/>
                  </a:cubicBezTo>
                  <a:cubicBezTo>
                    <a:pt x="3910" y="4612"/>
                    <a:pt x="3735" y="4511"/>
                    <a:pt x="3685" y="4511"/>
                  </a:cubicBezTo>
                  <a:cubicBezTo>
                    <a:pt x="3559" y="4386"/>
                    <a:pt x="3384" y="4286"/>
                    <a:pt x="3334" y="4161"/>
                  </a:cubicBezTo>
                  <a:cubicBezTo>
                    <a:pt x="3284" y="4060"/>
                    <a:pt x="3284" y="3835"/>
                    <a:pt x="3234" y="3709"/>
                  </a:cubicBezTo>
                  <a:cubicBezTo>
                    <a:pt x="3234" y="3659"/>
                    <a:pt x="3108" y="3534"/>
                    <a:pt x="3058" y="3484"/>
                  </a:cubicBezTo>
                  <a:cubicBezTo>
                    <a:pt x="3058" y="3434"/>
                    <a:pt x="3158" y="3308"/>
                    <a:pt x="3108" y="3258"/>
                  </a:cubicBezTo>
                  <a:cubicBezTo>
                    <a:pt x="3108" y="3208"/>
                    <a:pt x="2933" y="3208"/>
                    <a:pt x="2883" y="3158"/>
                  </a:cubicBezTo>
                  <a:cubicBezTo>
                    <a:pt x="2883" y="3158"/>
                    <a:pt x="2833" y="3033"/>
                    <a:pt x="2782" y="3033"/>
                  </a:cubicBezTo>
                  <a:cubicBezTo>
                    <a:pt x="2707" y="3033"/>
                    <a:pt x="2607" y="3083"/>
                    <a:pt x="2607" y="3158"/>
                  </a:cubicBezTo>
                  <a:cubicBezTo>
                    <a:pt x="2557" y="3208"/>
                    <a:pt x="2482" y="3384"/>
                    <a:pt x="2557" y="3434"/>
                  </a:cubicBezTo>
                  <a:cubicBezTo>
                    <a:pt x="2557" y="3484"/>
                    <a:pt x="2657" y="3534"/>
                    <a:pt x="2657" y="3609"/>
                  </a:cubicBezTo>
                  <a:cubicBezTo>
                    <a:pt x="2657" y="3659"/>
                    <a:pt x="2557" y="3760"/>
                    <a:pt x="2557" y="3835"/>
                  </a:cubicBezTo>
                  <a:cubicBezTo>
                    <a:pt x="2557" y="3885"/>
                    <a:pt x="2607" y="3935"/>
                    <a:pt x="2607" y="3985"/>
                  </a:cubicBezTo>
                  <a:cubicBezTo>
                    <a:pt x="2557" y="4060"/>
                    <a:pt x="2432" y="4161"/>
                    <a:pt x="2381" y="4161"/>
                  </a:cubicBezTo>
                  <a:cubicBezTo>
                    <a:pt x="2331" y="4161"/>
                    <a:pt x="2256" y="4060"/>
                    <a:pt x="2206" y="4060"/>
                  </a:cubicBezTo>
                  <a:cubicBezTo>
                    <a:pt x="2156" y="3985"/>
                    <a:pt x="2106" y="4060"/>
                    <a:pt x="2031" y="4060"/>
                  </a:cubicBezTo>
                  <a:cubicBezTo>
                    <a:pt x="1980" y="4110"/>
                    <a:pt x="1980" y="4211"/>
                    <a:pt x="1930" y="4211"/>
                  </a:cubicBezTo>
                  <a:cubicBezTo>
                    <a:pt x="1930" y="4336"/>
                    <a:pt x="1880" y="4436"/>
                    <a:pt x="1805" y="4511"/>
                  </a:cubicBezTo>
                  <a:cubicBezTo>
                    <a:pt x="1755" y="4562"/>
                    <a:pt x="1655" y="4612"/>
                    <a:pt x="1579" y="4612"/>
                  </a:cubicBezTo>
                  <a:cubicBezTo>
                    <a:pt x="1529" y="4662"/>
                    <a:pt x="1429" y="4562"/>
                    <a:pt x="1354" y="4562"/>
                  </a:cubicBezTo>
                  <a:cubicBezTo>
                    <a:pt x="1304" y="4612"/>
                    <a:pt x="1128" y="4662"/>
                    <a:pt x="1078" y="4737"/>
                  </a:cubicBezTo>
                  <a:cubicBezTo>
                    <a:pt x="1028" y="4737"/>
                    <a:pt x="978" y="4887"/>
                    <a:pt x="903" y="4963"/>
                  </a:cubicBezTo>
                  <a:cubicBezTo>
                    <a:pt x="903" y="4963"/>
                    <a:pt x="803" y="5013"/>
                    <a:pt x="803" y="5063"/>
                  </a:cubicBezTo>
                  <a:cubicBezTo>
                    <a:pt x="752" y="5063"/>
                    <a:pt x="577" y="5113"/>
                    <a:pt x="527" y="5188"/>
                  </a:cubicBezTo>
                  <a:cubicBezTo>
                    <a:pt x="452" y="5188"/>
                    <a:pt x="301" y="5238"/>
                    <a:pt x="301" y="5288"/>
                  </a:cubicBezTo>
                  <a:cubicBezTo>
                    <a:pt x="301" y="5339"/>
                    <a:pt x="452" y="5339"/>
                    <a:pt x="452" y="5414"/>
                  </a:cubicBezTo>
                  <a:cubicBezTo>
                    <a:pt x="452" y="5414"/>
                    <a:pt x="402" y="5514"/>
                    <a:pt x="402" y="5564"/>
                  </a:cubicBezTo>
                  <a:cubicBezTo>
                    <a:pt x="452" y="5564"/>
                    <a:pt x="577" y="5564"/>
                    <a:pt x="577" y="5639"/>
                  </a:cubicBezTo>
                  <a:cubicBezTo>
                    <a:pt x="627" y="5689"/>
                    <a:pt x="577" y="5740"/>
                    <a:pt x="577" y="5790"/>
                  </a:cubicBezTo>
                  <a:cubicBezTo>
                    <a:pt x="577" y="5790"/>
                    <a:pt x="452" y="5790"/>
                    <a:pt x="452" y="5865"/>
                  </a:cubicBezTo>
                  <a:lnTo>
                    <a:pt x="452" y="6015"/>
                  </a:lnTo>
                  <a:cubicBezTo>
                    <a:pt x="402" y="6015"/>
                    <a:pt x="351" y="6090"/>
                    <a:pt x="351" y="6090"/>
                  </a:cubicBezTo>
                  <a:cubicBezTo>
                    <a:pt x="351" y="6141"/>
                    <a:pt x="452" y="6141"/>
                    <a:pt x="452" y="6191"/>
                  </a:cubicBezTo>
                  <a:cubicBezTo>
                    <a:pt x="527" y="6241"/>
                    <a:pt x="527" y="6316"/>
                    <a:pt x="452" y="6366"/>
                  </a:cubicBezTo>
                  <a:cubicBezTo>
                    <a:pt x="452" y="6366"/>
                    <a:pt x="402" y="6416"/>
                    <a:pt x="351" y="6416"/>
                  </a:cubicBezTo>
                  <a:cubicBezTo>
                    <a:pt x="301" y="6416"/>
                    <a:pt x="226" y="6542"/>
                    <a:pt x="226" y="6542"/>
                  </a:cubicBezTo>
                  <a:cubicBezTo>
                    <a:pt x="226" y="6592"/>
                    <a:pt x="226" y="6692"/>
                    <a:pt x="301" y="6767"/>
                  </a:cubicBezTo>
                  <a:cubicBezTo>
                    <a:pt x="301" y="6817"/>
                    <a:pt x="402" y="6867"/>
                    <a:pt x="402" y="6918"/>
                  </a:cubicBezTo>
                  <a:cubicBezTo>
                    <a:pt x="452" y="6993"/>
                    <a:pt x="402" y="7143"/>
                    <a:pt x="402" y="7218"/>
                  </a:cubicBezTo>
                  <a:lnTo>
                    <a:pt x="402" y="7594"/>
                  </a:lnTo>
                  <a:cubicBezTo>
                    <a:pt x="351" y="7594"/>
                    <a:pt x="226" y="7644"/>
                    <a:pt x="176" y="7720"/>
                  </a:cubicBezTo>
                  <a:cubicBezTo>
                    <a:pt x="176" y="7720"/>
                    <a:pt x="76" y="7770"/>
                    <a:pt x="0" y="7820"/>
                  </a:cubicBezTo>
                  <a:lnTo>
                    <a:pt x="0" y="7995"/>
                  </a:lnTo>
                  <a:cubicBezTo>
                    <a:pt x="76" y="8045"/>
                    <a:pt x="176" y="8095"/>
                    <a:pt x="176" y="8171"/>
                  </a:cubicBezTo>
                  <a:cubicBezTo>
                    <a:pt x="226" y="8221"/>
                    <a:pt x="301" y="8396"/>
                    <a:pt x="351" y="8496"/>
                  </a:cubicBezTo>
                  <a:cubicBezTo>
                    <a:pt x="402" y="8622"/>
                    <a:pt x="452" y="8772"/>
                    <a:pt x="452" y="8897"/>
                  </a:cubicBezTo>
                  <a:cubicBezTo>
                    <a:pt x="452" y="8948"/>
                    <a:pt x="452" y="9123"/>
                    <a:pt x="527" y="9173"/>
                  </a:cubicBezTo>
                  <a:cubicBezTo>
                    <a:pt x="527" y="9223"/>
                    <a:pt x="752" y="9349"/>
                    <a:pt x="803" y="9449"/>
                  </a:cubicBezTo>
                  <a:cubicBezTo>
                    <a:pt x="853" y="9449"/>
                    <a:pt x="903" y="9574"/>
                    <a:pt x="903" y="9574"/>
                  </a:cubicBezTo>
                  <a:cubicBezTo>
                    <a:pt x="1028" y="9624"/>
                    <a:pt x="1204" y="9574"/>
                    <a:pt x="1254" y="9574"/>
                  </a:cubicBezTo>
                  <a:cubicBezTo>
                    <a:pt x="1354" y="9574"/>
                    <a:pt x="1479" y="9674"/>
                    <a:pt x="1579" y="9750"/>
                  </a:cubicBezTo>
                  <a:cubicBezTo>
                    <a:pt x="1655" y="9750"/>
                    <a:pt x="1705" y="9800"/>
                    <a:pt x="1755" y="9850"/>
                  </a:cubicBezTo>
                  <a:cubicBezTo>
                    <a:pt x="1805" y="9975"/>
                    <a:pt x="1805" y="10126"/>
                    <a:pt x="1880" y="10251"/>
                  </a:cubicBezTo>
                  <a:cubicBezTo>
                    <a:pt x="1930" y="10351"/>
                    <a:pt x="2106" y="10577"/>
                    <a:pt x="2206" y="10702"/>
                  </a:cubicBezTo>
                  <a:cubicBezTo>
                    <a:pt x="2331" y="10752"/>
                    <a:pt x="2482" y="10752"/>
                    <a:pt x="2607" y="10752"/>
                  </a:cubicBezTo>
                  <a:cubicBezTo>
                    <a:pt x="2782" y="10752"/>
                    <a:pt x="3058" y="10577"/>
                    <a:pt x="3234" y="10527"/>
                  </a:cubicBezTo>
                  <a:lnTo>
                    <a:pt x="3610" y="10527"/>
                  </a:lnTo>
                  <a:cubicBezTo>
                    <a:pt x="3735" y="10527"/>
                    <a:pt x="3960" y="10476"/>
                    <a:pt x="4136" y="10476"/>
                  </a:cubicBezTo>
                  <a:lnTo>
                    <a:pt x="4637" y="10476"/>
                  </a:lnTo>
                  <a:lnTo>
                    <a:pt x="4913" y="10476"/>
                  </a:lnTo>
                  <a:cubicBezTo>
                    <a:pt x="5038" y="10476"/>
                    <a:pt x="5188" y="10577"/>
                    <a:pt x="5264" y="10652"/>
                  </a:cubicBezTo>
                  <a:cubicBezTo>
                    <a:pt x="5314" y="10702"/>
                    <a:pt x="5314" y="10802"/>
                    <a:pt x="5314" y="10877"/>
                  </a:cubicBezTo>
                  <a:cubicBezTo>
                    <a:pt x="5364" y="10928"/>
                    <a:pt x="5640" y="10928"/>
                    <a:pt x="5715" y="10978"/>
                  </a:cubicBezTo>
                  <a:cubicBezTo>
                    <a:pt x="5765" y="11028"/>
                    <a:pt x="5765" y="11203"/>
                    <a:pt x="5765" y="11253"/>
                  </a:cubicBezTo>
                  <a:cubicBezTo>
                    <a:pt x="5815" y="11329"/>
                    <a:pt x="5940" y="11379"/>
                    <a:pt x="5991" y="11429"/>
                  </a:cubicBezTo>
                  <a:cubicBezTo>
                    <a:pt x="6166" y="11429"/>
                    <a:pt x="6392" y="11203"/>
                    <a:pt x="6492" y="11203"/>
                  </a:cubicBezTo>
                  <a:cubicBezTo>
                    <a:pt x="6617" y="11203"/>
                    <a:pt x="6893" y="11253"/>
                    <a:pt x="6993" y="11253"/>
                  </a:cubicBezTo>
                  <a:cubicBezTo>
                    <a:pt x="7068" y="11329"/>
                    <a:pt x="7118" y="11379"/>
                    <a:pt x="7168" y="11379"/>
                  </a:cubicBezTo>
                  <a:cubicBezTo>
                    <a:pt x="7294" y="11429"/>
                    <a:pt x="7519" y="11379"/>
                    <a:pt x="7569" y="11429"/>
                  </a:cubicBezTo>
                  <a:cubicBezTo>
                    <a:pt x="7670" y="11479"/>
                    <a:pt x="7670" y="11654"/>
                    <a:pt x="7745" y="11705"/>
                  </a:cubicBezTo>
                  <a:cubicBezTo>
                    <a:pt x="7795" y="11780"/>
                    <a:pt x="7970" y="11880"/>
                    <a:pt x="8021" y="12005"/>
                  </a:cubicBezTo>
                  <a:cubicBezTo>
                    <a:pt x="8071" y="12055"/>
                    <a:pt x="8246" y="12106"/>
                    <a:pt x="8296" y="12231"/>
                  </a:cubicBezTo>
                  <a:cubicBezTo>
                    <a:pt x="8346" y="12281"/>
                    <a:pt x="8422" y="12456"/>
                    <a:pt x="8522" y="12507"/>
                  </a:cubicBezTo>
                  <a:cubicBezTo>
                    <a:pt x="8522" y="12557"/>
                    <a:pt x="8647" y="12507"/>
                    <a:pt x="8697" y="12557"/>
                  </a:cubicBezTo>
                  <a:cubicBezTo>
                    <a:pt x="8747" y="12607"/>
                    <a:pt x="8923" y="12782"/>
                    <a:pt x="8973" y="12832"/>
                  </a:cubicBezTo>
                  <a:cubicBezTo>
                    <a:pt x="9023" y="12908"/>
                    <a:pt x="9148" y="12958"/>
                    <a:pt x="9199" y="13008"/>
                  </a:cubicBezTo>
                  <a:cubicBezTo>
                    <a:pt x="9374" y="13058"/>
                    <a:pt x="9600" y="13183"/>
                    <a:pt x="9725" y="13283"/>
                  </a:cubicBezTo>
                  <a:cubicBezTo>
                    <a:pt x="9775" y="13283"/>
                    <a:pt x="9875" y="13409"/>
                    <a:pt x="9950" y="13459"/>
                  </a:cubicBezTo>
                  <a:lnTo>
                    <a:pt x="10226" y="13459"/>
                  </a:lnTo>
                  <a:cubicBezTo>
                    <a:pt x="10276" y="13509"/>
                    <a:pt x="10402" y="13584"/>
                    <a:pt x="10452" y="13634"/>
                  </a:cubicBezTo>
                  <a:lnTo>
                    <a:pt x="10727" y="13634"/>
                  </a:lnTo>
                  <a:cubicBezTo>
                    <a:pt x="10853" y="13684"/>
                    <a:pt x="10953" y="13735"/>
                    <a:pt x="11078" y="13735"/>
                  </a:cubicBezTo>
                  <a:cubicBezTo>
                    <a:pt x="11128" y="13735"/>
                    <a:pt x="11304" y="13735"/>
                    <a:pt x="11354" y="13810"/>
                  </a:cubicBezTo>
                  <a:cubicBezTo>
                    <a:pt x="11454" y="13860"/>
                    <a:pt x="11680" y="14085"/>
                    <a:pt x="11805" y="14186"/>
                  </a:cubicBezTo>
                  <a:cubicBezTo>
                    <a:pt x="11855" y="14186"/>
                    <a:pt x="11905" y="14361"/>
                    <a:pt x="11981" y="14361"/>
                  </a:cubicBezTo>
                  <a:cubicBezTo>
                    <a:pt x="11981" y="14411"/>
                    <a:pt x="12031" y="14361"/>
                    <a:pt x="12081" y="14411"/>
                  </a:cubicBezTo>
                  <a:cubicBezTo>
                    <a:pt x="12131" y="14411"/>
                    <a:pt x="12131" y="14587"/>
                    <a:pt x="12131" y="14637"/>
                  </a:cubicBezTo>
                  <a:cubicBezTo>
                    <a:pt x="12206" y="14712"/>
                    <a:pt x="12356" y="14862"/>
                    <a:pt x="12482" y="14862"/>
                  </a:cubicBezTo>
                  <a:cubicBezTo>
                    <a:pt x="12582" y="14938"/>
                    <a:pt x="12808" y="14938"/>
                    <a:pt x="12883" y="14988"/>
                  </a:cubicBezTo>
                  <a:cubicBezTo>
                    <a:pt x="12983" y="15038"/>
                    <a:pt x="13033" y="15213"/>
                    <a:pt x="13158" y="15263"/>
                  </a:cubicBezTo>
                  <a:lnTo>
                    <a:pt x="13384" y="15263"/>
                  </a:lnTo>
                  <a:cubicBezTo>
                    <a:pt x="13484" y="15263"/>
                    <a:pt x="13710" y="15263"/>
                    <a:pt x="13835" y="15314"/>
                  </a:cubicBezTo>
                  <a:cubicBezTo>
                    <a:pt x="13885" y="15389"/>
                    <a:pt x="13935" y="15489"/>
                    <a:pt x="14011" y="15489"/>
                  </a:cubicBezTo>
                  <a:cubicBezTo>
                    <a:pt x="14061" y="15539"/>
                    <a:pt x="14236" y="15539"/>
                    <a:pt x="14286" y="15614"/>
                  </a:cubicBezTo>
                  <a:cubicBezTo>
                    <a:pt x="14336" y="15664"/>
                    <a:pt x="14286" y="15840"/>
                    <a:pt x="14336" y="15890"/>
                  </a:cubicBezTo>
                  <a:cubicBezTo>
                    <a:pt x="14387" y="15940"/>
                    <a:pt x="14612" y="15990"/>
                    <a:pt x="14687" y="15990"/>
                  </a:cubicBezTo>
                  <a:cubicBezTo>
                    <a:pt x="14788" y="15940"/>
                    <a:pt x="14963" y="15840"/>
                    <a:pt x="15063" y="15840"/>
                  </a:cubicBezTo>
                  <a:cubicBezTo>
                    <a:pt x="15189" y="15840"/>
                    <a:pt x="15364" y="15890"/>
                    <a:pt x="15464" y="15840"/>
                  </a:cubicBezTo>
                  <a:cubicBezTo>
                    <a:pt x="15590" y="15840"/>
                    <a:pt x="15865" y="15715"/>
                    <a:pt x="15966" y="15715"/>
                  </a:cubicBezTo>
                  <a:cubicBezTo>
                    <a:pt x="16091" y="15664"/>
                    <a:pt x="16417" y="15715"/>
                    <a:pt x="16542" y="15765"/>
                  </a:cubicBezTo>
                  <a:cubicBezTo>
                    <a:pt x="16642" y="15765"/>
                    <a:pt x="16868" y="15890"/>
                    <a:pt x="17043" y="15890"/>
                  </a:cubicBezTo>
                  <a:cubicBezTo>
                    <a:pt x="17093" y="15890"/>
                    <a:pt x="17319" y="15840"/>
                    <a:pt x="17444" y="15840"/>
                  </a:cubicBezTo>
                  <a:cubicBezTo>
                    <a:pt x="17494" y="15840"/>
                    <a:pt x="17720" y="15940"/>
                    <a:pt x="17770" y="15940"/>
                  </a:cubicBezTo>
                  <a:cubicBezTo>
                    <a:pt x="17895" y="15990"/>
                    <a:pt x="18121" y="15990"/>
                    <a:pt x="18221" y="16065"/>
                  </a:cubicBezTo>
                  <a:cubicBezTo>
                    <a:pt x="18296" y="16116"/>
                    <a:pt x="18447" y="16216"/>
                    <a:pt x="18572" y="16291"/>
                  </a:cubicBezTo>
                  <a:cubicBezTo>
                    <a:pt x="18622" y="16341"/>
                    <a:pt x="18798" y="16391"/>
                    <a:pt x="18848" y="16391"/>
                  </a:cubicBezTo>
                  <a:cubicBezTo>
                    <a:pt x="18973" y="16517"/>
                    <a:pt x="19199" y="16742"/>
                    <a:pt x="19299" y="16792"/>
                  </a:cubicBezTo>
                  <a:cubicBezTo>
                    <a:pt x="19349" y="16892"/>
                    <a:pt x="19650" y="17018"/>
                    <a:pt x="19700" y="17118"/>
                  </a:cubicBezTo>
                  <a:cubicBezTo>
                    <a:pt x="19750" y="17193"/>
                    <a:pt x="19750" y="17344"/>
                    <a:pt x="19750" y="17419"/>
                  </a:cubicBezTo>
                  <a:cubicBezTo>
                    <a:pt x="19800" y="17519"/>
                    <a:pt x="19875" y="17644"/>
                    <a:pt x="19925" y="17745"/>
                  </a:cubicBezTo>
                  <a:cubicBezTo>
                    <a:pt x="19976" y="17795"/>
                    <a:pt x="20101" y="17870"/>
                    <a:pt x="20151" y="17920"/>
                  </a:cubicBezTo>
                  <a:cubicBezTo>
                    <a:pt x="20251" y="18020"/>
                    <a:pt x="20326" y="18321"/>
                    <a:pt x="20377" y="18471"/>
                  </a:cubicBezTo>
                  <a:cubicBezTo>
                    <a:pt x="20427" y="18547"/>
                    <a:pt x="20552" y="18647"/>
                    <a:pt x="20602" y="18772"/>
                  </a:cubicBezTo>
                  <a:cubicBezTo>
                    <a:pt x="20602" y="18822"/>
                    <a:pt x="20552" y="18923"/>
                    <a:pt x="20552" y="18998"/>
                  </a:cubicBezTo>
                  <a:cubicBezTo>
                    <a:pt x="20602" y="19048"/>
                    <a:pt x="20778" y="19098"/>
                    <a:pt x="20878" y="19148"/>
                  </a:cubicBezTo>
                  <a:cubicBezTo>
                    <a:pt x="20878" y="19148"/>
                    <a:pt x="20928" y="19273"/>
                    <a:pt x="21003" y="19273"/>
                  </a:cubicBezTo>
                  <a:cubicBezTo>
                    <a:pt x="21053" y="19324"/>
                    <a:pt x="21279" y="19324"/>
                    <a:pt x="21329" y="19324"/>
                  </a:cubicBezTo>
                  <a:cubicBezTo>
                    <a:pt x="21454" y="19324"/>
                    <a:pt x="21605" y="19374"/>
                    <a:pt x="21680" y="19449"/>
                  </a:cubicBezTo>
                  <a:cubicBezTo>
                    <a:pt x="21780" y="19449"/>
                    <a:pt x="22006" y="19449"/>
                    <a:pt x="22131" y="19499"/>
                  </a:cubicBezTo>
                  <a:cubicBezTo>
                    <a:pt x="22231" y="19499"/>
                    <a:pt x="22457" y="19549"/>
                    <a:pt x="22507" y="19599"/>
                  </a:cubicBezTo>
                  <a:cubicBezTo>
                    <a:pt x="22582" y="19674"/>
                    <a:pt x="22632" y="19900"/>
                    <a:pt x="22682" y="19950"/>
                  </a:cubicBezTo>
                  <a:cubicBezTo>
                    <a:pt x="22732" y="20000"/>
                    <a:pt x="22808" y="20050"/>
                    <a:pt x="22858" y="20050"/>
                  </a:cubicBezTo>
                  <a:cubicBezTo>
                    <a:pt x="22958" y="20050"/>
                    <a:pt x="23133" y="20000"/>
                    <a:pt x="23259" y="20050"/>
                  </a:cubicBezTo>
                  <a:cubicBezTo>
                    <a:pt x="23359" y="20050"/>
                    <a:pt x="23484" y="20126"/>
                    <a:pt x="23585" y="20176"/>
                  </a:cubicBezTo>
                  <a:cubicBezTo>
                    <a:pt x="23635" y="20176"/>
                    <a:pt x="23810" y="20226"/>
                    <a:pt x="23935" y="20226"/>
                  </a:cubicBezTo>
                  <a:cubicBezTo>
                    <a:pt x="23986" y="20226"/>
                    <a:pt x="24086" y="20050"/>
                    <a:pt x="24161" y="20050"/>
                  </a:cubicBezTo>
                  <a:cubicBezTo>
                    <a:pt x="24211" y="20000"/>
                    <a:pt x="24387" y="19950"/>
                    <a:pt x="24437" y="19950"/>
                  </a:cubicBezTo>
                  <a:cubicBezTo>
                    <a:pt x="24487" y="19900"/>
                    <a:pt x="24612" y="19825"/>
                    <a:pt x="24662" y="19825"/>
                  </a:cubicBezTo>
                  <a:cubicBezTo>
                    <a:pt x="24763" y="19825"/>
                    <a:pt x="24988" y="19825"/>
                    <a:pt x="25063" y="19900"/>
                  </a:cubicBezTo>
                  <a:cubicBezTo>
                    <a:pt x="25164" y="19900"/>
                    <a:pt x="25214" y="20050"/>
                    <a:pt x="25289" y="20126"/>
                  </a:cubicBezTo>
                  <a:cubicBezTo>
                    <a:pt x="25339" y="20176"/>
                    <a:pt x="25439" y="20276"/>
                    <a:pt x="25565" y="20276"/>
                  </a:cubicBezTo>
                  <a:cubicBezTo>
                    <a:pt x="25615" y="20276"/>
                    <a:pt x="25790" y="20126"/>
                    <a:pt x="25840" y="20126"/>
                  </a:cubicBezTo>
                  <a:cubicBezTo>
                    <a:pt x="25966" y="20050"/>
                    <a:pt x="26116" y="20126"/>
                    <a:pt x="26241" y="20126"/>
                  </a:cubicBezTo>
                  <a:cubicBezTo>
                    <a:pt x="26291" y="20176"/>
                    <a:pt x="26417" y="20401"/>
                    <a:pt x="26467" y="20451"/>
                  </a:cubicBezTo>
                  <a:cubicBezTo>
                    <a:pt x="26517" y="20502"/>
                    <a:pt x="26642" y="20627"/>
                    <a:pt x="26692" y="20627"/>
                  </a:cubicBezTo>
                  <a:cubicBezTo>
                    <a:pt x="26743" y="20677"/>
                    <a:pt x="26868" y="20727"/>
                    <a:pt x="26918" y="20677"/>
                  </a:cubicBezTo>
                  <a:cubicBezTo>
                    <a:pt x="27018" y="20677"/>
                    <a:pt x="26968" y="20502"/>
                    <a:pt x="27018" y="20451"/>
                  </a:cubicBezTo>
                  <a:cubicBezTo>
                    <a:pt x="27093" y="20401"/>
                    <a:pt x="27244" y="20502"/>
                    <a:pt x="27319" y="20451"/>
                  </a:cubicBezTo>
                  <a:cubicBezTo>
                    <a:pt x="27369" y="20401"/>
                    <a:pt x="27319" y="20176"/>
                    <a:pt x="27244" y="20126"/>
                  </a:cubicBezTo>
                  <a:cubicBezTo>
                    <a:pt x="27244" y="20000"/>
                    <a:pt x="27144" y="19900"/>
                    <a:pt x="27144" y="19825"/>
                  </a:cubicBezTo>
                  <a:lnTo>
                    <a:pt x="27144" y="19549"/>
                  </a:lnTo>
                  <a:cubicBezTo>
                    <a:pt x="27144" y="19499"/>
                    <a:pt x="27018" y="19374"/>
                    <a:pt x="27018" y="19324"/>
                  </a:cubicBezTo>
                  <a:cubicBezTo>
                    <a:pt x="26968" y="19223"/>
                    <a:pt x="26918" y="18923"/>
                    <a:pt x="26918" y="18772"/>
                  </a:cubicBezTo>
                  <a:cubicBezTo>
                    <a:pt x="26868" y="18647"/>
                    <a:pt x="26868" y="18471"/>
                    <a:pt x="26868" y="18371"/>
                  </a:cubicBezTo>
                  <a:cubicBezTo>
                    <a:pt x="26918" y="18246"/>
                    <a:pt x="27018" y="18096"/>
                    <a:pt x="27093" y="17970"/>
                  </a:cubicBezTo>
                  <a:cubicBezTo>
                    <a:pt x="27093" y="17920"/>
                    <a:pt x="27093" y="17695"/>
                    <a:pt x="27144" y="17569"/>
                  </a:cubicBezTo>
                  <a:cubicBezTo>
                    <a:pt x="27194" y="17519"/>
                    <a:pt x="27419" y="17344"/>
                    <a:pt x="27469" y="17294"/>
                  </a:cubicBezTo>
                  <a:cubicBezTo>
                    <a:pt x="27545" y="17243"/>
                    <a:pt x="27595" y="17068"/>
                    <a:pt x="27595" y="17018"/>
                  </a:cubicBezTo>
                  <a:cubicBezTo>
                    <a:pt x="27645" y="17018"/>
                    <a:pt x="27695" y="16968"/>
                    <a:pt x="27695" y="1689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139;p16">
              <a:extLst>
                <a:ext uri="{FF2B5EF4-FFF2-40B4-BE49-F238E27FC236}">
                  <a16:creationId xmlns:a16="http://schemas.microsoft.com/office/drawing/2014/main" id="{B5EB5B17-D90B-E2F4-6161-73029414EDCA}"/>
                </a:ext>
              </a:extLst>
            </p:cNvPr>
            <p:cNvSpPr/>
            <p:nvPr/>
          </p:nvSpPr>
          <p:spPr>
            <a:xfrm>
              <a:off x="2638567" y="4167469"/>
              <a:ext cx="25203" cy="22412"/>
            </a:xfrm>
            <a:custGeom>
              <a:avLst/>
              <a:gdLst/>
              <a:ahLst/>
              <a:cxnLst/>
              <a:rect l="l" t="t" r="r" b="b"/>
              <a:pathLst>
                <a:path w="903" h="803" extrusionOk="0">
                  <a:moveTo>
                    <a:pt x="903" y="577"/>
                  </a:moveTo>
                  <a:cubicBezTo>
                    <a:pt x="853" y="527"/>
                    <a:pt x="753" y="577"/>
                    <a:pt x="677" y="527"/>
                  </a:cubicBezTo>
                  <a:cubicBezTo>
                    <a:pt x="627" y="452"/>
                    <a:pt x="677" y="351"/>
                    <a:pt x="627" y="276"/>
                  </a:cubicBezTo>
                  <a:lnTo>
                    <a:pt x="502" y="226"/>
                  </a:lnTo>
                  <a:cubicBezTo>
                    <a:pt x="502" y="176"/>
                    <a:pt x="577" y="51"/>
                    <a:pt x="502" y="51"/>
                  </a:cubicBezTo>
                  <a:cubicBezTo>
                    <a:pt x="452" y="0"/>
                    <a:pt x="352" y="0"/>
                    <a:pt x="276" y="0"/>
                  </a:cubicBezTo>
                  <a:cubicBezTo>
                    <a:pt x="226" y="0"/>
                    <a:pt x="51" y="0"/>
                    <a:pt x="51" y="51"/>
                  </a:cubicBezTo>
                  <a:cubicBezTo>
                    <a:pt x="1" y="126"/>
                    <a:pt x="126" y="176"/>
                    <a:pt x="126" y="226"/>
                  </a:cubicBezTo>
                  <a:cubicBezTo>
                    <a:pt x="126" y="276"/>
                    <a:pt x="51" y="351"/>
                    <a:pt x="51" y="401"/>
                  </a:cubicBezTo>
                  <a:cubicBezTo>
                    <a:pt x="51" y="452"/>
                    <a:pt x="226" y="452"/>
                    <a:pt x="276" y="527"/>
                  </a:cubicBezTo>
                  <a:lnTo>
                    <a:pt x="452" y="527"/>
                  </a:lnTo>
                  <a:cubicBezTo>
                    <a:pt x="452" y="527"/>
                    <a:pt x="452" y="627"/>
                    <a:pt x="502" y="677"/>
                  </a:cubicBezTo>
                  <a:cubicBezTo>
                    <a:pt x="577" y="752"/>
                    <a:pt x="677" y="802"/>
                    <a:pt x="753" y="802"/>
                  </a:cubicBezTo>
                  <a:cubicBezTo>
                    <a:pt x="803" y="802"/>
                    <a:pt x="903" y="752"/>
                    <a:pt x="903" y="677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140;p16">
              <a:extLst>
                <a:ext uri="{FF2B5EF4-FFF2-40B4-BE49-F238E27FC236}">
                  <a16:creationId xmlns:a16="http://schemas.microsoft.com/office/drawing/2014/main" id="{B8A9FA17-CF06-DBB3-BAAE-57F6D1A02EC6}"/>
                </a:ext>
              </a:extLst>
            </p:cNvPr>
            <p:cNvSpPr/>
            <p:nvPr/>
          </p:nvSpPr>
          <p:spPr>
            <a:xfrm>
              <a:off x="2638567" y="4167469"/>
              <a:ext cx="25203" cy="22412"/>
            </a:xfrm>
            <a:custGeom>
              <a:avLst/>
              <a:gdLst/>
              <a:ahLst/>
              <a:cxnLst/>
              <a:rect l="l" t="t" r="r" b="b"/>
              <a:pathLst>
                <a:path w="903" h="803" fill="none" extrusionOk="0">
                  <a:moveTo>
                    <a:pt x="903" y="577"/>
                  </a:moveTo>
                  <a:cubicBezTo>
                    <a:pt x="853" y="527"/>
                    <a:pt x="753" y="577"/>
                    <a:pt x="677" y="527"/>
                  </a:cubicBezTo>
                  <a:cubicBezTo>
                    <a:pt x="627" y="452"/>
                    <a:pt x="677" y="351"/>
                    <a:pt x="627" y="276"/>
                  </a:cubicBezTo>
                  <a:lnTo>
                    <a:pt x="502" y="226"/>
                  </a:lnTo>
                  <a:cubicBezTo>
                    <a:pt x="502" y="176"/>
                    <a:pt x="577" y="51"/>
                    <a:pt x="502" y="51"/>
                  </a:cubicBezTo>
                  <a:cubicBezTo>
                    <a:pt x="452" y="0"/>
                    <a:pt x="352" y="0"/>
                    <a:pt x="276" y="0"/>
                  </a:cubicBezTo>
                  <a:cubicBezTo>
                    <a:pt x="226" y="0"/>
                    <a:pt x="51" y="0"/>
                    <a:pt x="51" y="51"/>
                  </a:cubicBezTo>
                  <a:cubicBezTo>
                    <a:pt x="1" y="126"/>
                    <a:pt x="126" y="176"/>
                    <a:pt x="126" y="226"/>
                  </a:cubicBezTo>
                  <a:cubicBezTo>
                    <a:pt x="126" y="276"/>
                    <a:pt x="51" y="351"/>
                    <a:pt x="51" y="401"/>
                  </a:cubicBezTo>
                  <a:cubicBezTo>
                    <a:pt x="51" y="452"/>
                    <a:pt x="226" y="452"/>
                    <a:pt x="276" y="527"/>
                  </a:cubicBezTo>
                  <a:lnTo>
                    <a:pt x="452" y="527"/>
                  </a:lnTo>
                  <a:cubicBezTo>
                    <a:pt x="452" y="527"/>
                    <a:pt x="452" y="627"/>
                    <a:pt x="502" y="677"/>
                  </a:cubicBezTo>
                  <a:cubicBezTo>
                    <a:pt x="577" y="752"/>
                    <a:pt x="677" y="802"/>
                    <a:pt x="753" y="802"/>
                  </a:cubicBezTo>
                  <a:cubicBezTo>
                    <a:pt x="803" y="802"/>
                    <a:pt x="903" y="752"/>
                    <a:pt x="903" y="677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141;p16">
              <a:extLst>
                <a:ext uri="{FF2B5EF4-FFF2-40B4-BE49-F238E27FC236}">
                  <a16:creationId xmlns:a16="http://schemas.microsoft.com/office/drawing/2014/main" id="{748F45D5-5632-F662-62D5-CC687B739C0D}"/>
                </a:ext>
              </a:extLst>
            </p:cNvPr>
            <p:cNvSpPr/>
            <p:nvPr/>
          </p:nvSpPr>
          <p:spPr>
            <a:xfrm>
              <a:off x="2638567" y="4167469"/>
              <a:ext cx="25203" cy="22412"/>
            </a:xfrm>
            <a:custGeom>
              <a:avLst/>
              <a:gdLst/>
              <a:ahLst/>
              <a:cxnLst/>
              <a:rect l="l" t="t" r="r" b="b"/>
              <a:pathLst>
                <a:path w="903" h="803" extrusionOk="0">
                  <a:moveTo>
                    <a:pt x="276" y="0"/>
                  </a:moveTo>
                  <a:cubicBezTo>
                    <a:pt x="226" y="0"/>
                    <a:pt x="51" y="0"/>
                    <a:pt x="51" y="51"/>
                  </a:cubicBezTo>
                  <a:cubicBezTo>
                    <a:pt x="1" y="126"/>
                    <a:pt x="126" y="176"/>
                    <a:pt x="126" y="226"/>
                  </a:cubicBezTo>
                  <a:cubicBezTo>
                    <a:pt x="126" y="276"/>
                    <a:pt x="51" y="351"/>
                    <a:pt x="51" y="401"/>
                  </a:cubicBezTo>
                  <a:cubicBezTo>
                    <a:pt x="51" y="452"/>
                    <a:pt x="226" y="452"/>
                    <a:pt x="276" y="527"/>
                  </a:cubicBezTo>
                  <a:lnTo>
                    <a:pt x="452" y="527"/>
                  </a:lnTo>
                  <a:cubicBezTo>
                    <a:pt x="452" y="527"/>
                    <a:pt x="452" y="627"/>
                    <a:pt x="502" y="677"/>
                  </a:cubicBezTo>
                  <a:cubicBezTo>
                    <a:pt x="577" y="752"/>
                    <a:pt x="677" y="802"/>
                    <a:pt x="753" y="802"/>
                  </a:cubicBezTo>
                  <a:cubicBezTo>
                    <a:pt x="803" y="802"/>
                    <a:pt x="903" y="752"/>
                    <a:pt x="903" y="677"/>
                  </a:cubicBezTo>
                  <a:lnTo>
                    <a:pt x="903" y="577"/>
                  </a:lnTo>
                  <a:cubicBezTo>
                    <a:pt x="878" y="552"/>
                    <a:pt x="840" y="552"/>
                    <a:pt x="800" y="552"/>
                  </a:cubicBezTo>
                  <a:cubicBezTo>
                    <a:pt x="759" y="552"/>
                    <a:pt x="715" y="552"/>
                    <a:pt x="677" y="527"/>
                  </a:cubicBezTo>
                  <a:cubicBezTo>
                    <a:pt x="627" y="452"/>
                    <a:pt x="677" y="351"/>
                    <a:pt x="627" y="276"/>
                  </a:cubicBezTo>
                  <a:lnTo>
                    <a:pt x="502" y="226"/>
                  </a:lnTo>
                  <a:cubicBezTo>
                    <a:pt x="502" y="176"/>
                    <a:pt x="577" y="51"/>
                    <a:pt x="502" y="51"/>
                  </a:cubicBezTo>
                  <a:cubicBezTo>
                    <a:pt x="452" y="0"/>
                    <a:pt x="352" y="0"/>
                    <a:pt x="27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142;p16">
              <a:extLst>
                <a:ext uri="{FF2B5EF4-FFF2-40B4-BE49-F238E27FC236}">
                  <a16:creationId xmlns:a16="http://schemas.microsoft.com/office/drawing/2014/main" id="{DF1EC9E4-81F6-EC3C-05F4-61E94C15962E}"/>
                </a:ext>
              </a:extLst>
            </p:cNvPr>
            <p:cNvSpPr/>
            <p:nvPr/>
          </p:nvSpPr>
          <p:spPr>
            <a:xfrm>
              <a:off x="2638567" y="4167469"/>
              <a:ext cx="25203" cy="22412"/>
            </a:xfrm>
            <a:custGeom>
              <a:avLst/>
              <a:gdLst/>
              <a:ahLst/>
              <a:cxnLst/>
              <a:rect l="l" t="t" r="r" b="b"/>
              <a:pathLst>
                <a:path w="903" h="803" fill="none" extrusionOk="0">
                  <a:moveTo>
                    <a:pt x="903" y="577"/>
                  </a:moveTo>
                  <a:cubicBezTo>
                    <a:pt x="853" y="527"/>
                    <a:pt x="753" y="577"/>
                    <a:pt x="677" y="527"/>
                  </a:cubicBezTo>
                  <a:cubicBezTo>
                    <a:pt x="627" y="452"/>
                    <a:pt x="677" y="351"/>
                    <a:pt x="627" y="276"/>
                  </a:cubicBezTo>
                  <a:lnTo>
                    <a:pt x="502" y="226"/>
                  </a:lnTo>
                  <a:cubicBezTo>
                    <a:pt x="502" y="176"/>
                    <a:pt x="577" y="51"/>
                    <a:pt x="502" y="51"/>
                  </a:cubicBezTo>
                  <a:cubicBezTo>
                    <a:pt x="452" y="0"/>
                    <a:pt x="352" y="0"/>
                    <a:pt x="276" y="0"/>
                  </a:cubicBezTo>
                  <a:cubicBezTo>
                    <a:pt x="226" y="0"/>
                    <a:pt x="51" y="0"/>
                    <a:pt x="51" y="51"/>
                  </a:cubicBezTo>
                  <a:cubicBezTo>
                    <a:pt x="1" y="126"/>
                    <a:pt x="126" y="176"/>
                    <a:pt x="126" y="226"/>
                  </a:cubicBezTo>
                  <a:cubicBezTo>
                    <a:pt x="126" y="276"/>
                    <a:pt x="51" y="351"/>
                    <a:pt x="51" y="401"/>
                  </a:cubicBezTo>
                  <a:cubicBezTo>
                    <a:pt x="51" y="452"/>
                    <a:pt x="226" y="452"/>
                    <a:pt x="276" y="527"/>
                  </a:cubicBezTo>
                  <a:lnTo>
                    <a:pt x="452" y="527"/>
                  </a:lnTo>
                  <a:cubicBezTo>
                    <a:pt x="452" y="527"/>
                    <a:pt x="452" y="627"/>
                    <a:pt x="502" y="677"/>
                  </a:cubicBezTo>
                  <a:cubicBezTo>
                    <a:pt x="577" y="752"/>
                    <a:pt x="677" y="802"/>
                    <a:pt x="753" y="802"/>
                  </a:cubicBezTo>
                  <a:cubicBezTo>
                    <a:pt x="803" y="802"/>
                    <a:pt x="903" y="752"/>
                    <a:pt x="903" y="677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143;p16">
              <a:extLst>
                <a:ext uri="{FF2B5EF4-FFF2-40B4-BE49-F238E27FC236}">
                  <a16:creationId xmlns:a16="http://schemas.microsoft.com/office/drawing/2014/main" id="{CF36FA95-A8A9-105D-8BE1-0EA161A015CF}"/>
                </a:ext>
              </a:extLst>
            </p:cNvPr>
            <p:cNvSpPr/>
            <p:nvPr/>
          </p:nvSpPr>
          <p:spPr>
            <a:xfrm>
              <a:off x="2701532" y="4177964"/>
              <a:ext cx="28691" cy="18197"/>
            </a:xfrm>
            <a:custGeom>
              <a:avLst/>
              <a:gdLst/>
              <a:ahLst/>
              <a:cxnLst/>
              <a:rect l="l" t="t" r="r" b="b"/>
              <a:pathLst>
                <a:path w="1028" h="652" extrusionOk="0">
                  <a:moveTo>
                    <a:pt x="627" y="151"/>
                  </a:moveTo>
                  <a:cubicBezTo>
                    <a:pt x="577" y="151"/>
                    <a:pt x="451" y="226"/>
                    <a:pt x="401" y="151"/>
                  </a:cubicBezTo>
                  <a:cubicBezTo>
                    <a:pt x="401" y="151"/>
                    <a:pt x="401" y="50"/>
                    <a:pt x="351" y="0"/>
                  </a:cubicBezTo>
                  <a:cubicBezTo>
                    <a:pt x="351" y="0"/>
                    <a:pt x="226" y="50"/>
                    <a:pt x="226" y="101"/>
                  </a:cubicBezTo>
                  <a:lnTo>
                    <a:pt x="176" y="151"/>
                  </a:lnTo>
                  <a:cubicBezTo>
                    <a:pt x="176" y="226"/>
                    <a:pt x="50" y="151"/>
                    <a:pt x="0" y="226"/>
                  </a:cubicBezTo>
                  <a:lnTo>
                    <a:pt x="126" y="326"/>
                  </a:lnTo>
                  <a:cubicBezTo>
                    <a:pt x="126" y="376"/>
                    <a:pt x="50" y="426"/>
                    <a:pt x="126" y="477"/>
                  </a:cubicBezTo>
                  <a:cubicBezTo>
                    <a:pt x="176" y="527"/>
                    <a:pt x="276" y="477"/>
                    <a:pt x="351" y="477"/>
                  </a:cubicBezTo>
                  <a:cubicBezTo>
                    <a:pt x="401" y="477"/>
                    <a:pt x="502" y="376"/>
                    <a:pt x="502" y="376"/>
                  </a:cubicBezTo>
                  <a:cubicBezTo>
                    <a:pt x="577" y="426"/>
                    <a:pt x="677" y="477"/>
                    <a:pt x="677" y="527"/>
                  </a:cubicBezTo>
                  <a:lnTo>
                    <a:pt x="727" y="602"/>
                  </a:lnTo>
                  <a:cubicBezTo>
                    <a:pt x="802" y="652"/>
                    <a:pt x="953" y="602"/>
                    <a:pt x="1028" y="477"/>
                  </a:cubicBezTo>
                  <a:cubicBezTo>
                    <a:pt x="1028" y="426"/>
                    <a:pt x="953" y="326"/>
                    <a:pt x="903" y="276"/>
                  </a:cubicBezTo>
                  <a:lnTo>
                    <a:pt x="727" y="276"/>
                  </a:lnTo>
                  <a:cubicBezTo>
                    <a:pt x="677" y="226"/>
                    <a:pt x="677" y="151"/>
                    <a:pt x="627" y="1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144;p16">
              <a:extLst>
                <a:ext uri="{FF2B5EF4-FFF2-40B4-BE49-F238E27FC236}">
                  <a16:creationId xmlns:a16="http://schemas.microsoft.com/office/drawing/2014/main" id="{5B8CDE32-581C-3A8A-8480-AA8496BB4EE0}"/>
                </a:ext>
              </a:extLst>
            </p:cNvPr>
            <p:cNvSpPr/>
            <p:nvPr/>
          </p:nvSpPr>
          <p:spPr>
            <a:xfrm>
              <a:off x="2701532" y="4177964"/>
              <a:ext cx="28691" cy="18197"/>
            </a:xfrm>
            <a:custGeom>
              <a:avLst/>
              <a:gdLst/>
              <a:ahLst/>
              <a:cxnLst/>
              <a:rect l="l" t="t" r="r" b="b"/>
              <a:pathLst>
                <a:path w="1028" h="652" fill="none" extrusionOk="0">
                  <a:moveTo>
                    <a:pt x="627" y="151"/>
                  </a:moveTo>
                  <a:cubicBezTo>
                    <a:pt x="577" y="151"/>
                    <a:pt x="451" y="226"/>
                    <a:pt x="401" y="151"/>
                  </a:cubicBezTo>
                  <a:cubicBezTo>
                    <a:pt x="401" y="151"/>
                    <a:pt x="401" y="50"/>
                    <a:pt x="351" y="0"/>
                  </a:cubicBezTo>
                  <a:cubicBezTo>
                    <a:pt x="351" y="0"/>
                    <a:pt x="226" y="50"/>
                    <a:pt x="226" y="101"/>
                  </a:cubicBezTo>
                  <a:lnTo>
                    <a:pt x="176" y="151"/>
                  </a:lnTo>
                  <a:cubicBezTo>
                    <a:pt x="176" y="226"/>
                    <a:pt x="50" y="151"/>
                    <a:pt x="0" y="226"/>
                  </a:cubicBezTo>
                  <a:lnTo>
                    <a:pt x="126" y="326"/>
                  </a:lnTo>
                  <a:cubicBezTo>
                    <a:pt x="126" y="376"/>
                    <a:pt x="50" y="426"/>
                    <a:pt x="126" y="477"/>
                  </a:cubicBezTo>
                  <a:cubicBezTo>
                    <a:pt x="176" y="527"/>
                    <a:pt x="276" y="477"/>
                    <a:pt x="351" y="477"/>
                  </a:cubicBezTo>
                  <a:cubicBezTo>
                    <a:pt x="401" y="477"/>
                    <a:pt x="502" y="376"/>
                    <a:pt x="502" y="376"/>
                  </a:cubicBezTo>
                  <a:cubicBezTo>
                    <a:pt x="577" y="426"/>
                    <a:pt x="677" y="477"/>
                    <a:pt x="677" y="527"/>
                  </a:cubicBezTo>
                  <a:lnTo>
                    <a:pt x="727" y="602"/>
                  </a:lnTo>
                  <a:cubicBezTo>
                    <a:pt x="802" y="652"/>
                    <a:pt x="953" y="602"/>
                    <a:pt x="1028" y="477"/>
                  </a:cubicBezTo>
                  <a:cubicBezTo>
                    <a:pt x="1028" y="426"/>
                    <a:pt x="953" y="326"/>
                    <a:pt x="903" y="276"/>
                  </a:cubicBezTo>
                  <a:lnTo>
                    <a:pt x="727" y="276"/>
                  </a:lnTo>
                  <a:cubicBezTo>
                    <a:pt x="677" y="226"/>
                    <a:pt x="677" y="151"/>
                    <a:pt x="627" y="1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145;p16">
              <a:extLst>
                <a:ext uri="{FF2B5EF4-FFF2-40B4-BE49-F238E27FC236}">
                  <a16:creationId xmlns:a16="http://schemas.microsoft.com/office/drawing/2014/main" id="{1B42C8AD-8A9A-7A4B-C0A3-572EA268D42E}"/>
                </a:ext>
              </a:extLst>
            </p:cNvPr>
            <p:cNvSpPr/>
            <p:nvPr/>
          </p:nvSpPr>
          <p:spPr>
            <a:xfrm>
              <a:off x="2701532" y="4177964"/>
              <a:ext cx="28691" cy="17360"/>
            </a:xfrm>
            <a:custGeom>
              <a:avLst/>
              <a:gdLst/>
              <a:ahLst/>
              <a:cxnLst/>
              <a:rect l="l" t="t" r="r" b="b"/>
              <a:pathLst>
                <a:path w="1028" h="622" extrusionOk="0">
                  <a:moveTo>
                    <a:pt x="351" y="0"/>
                  </a:moveTo>
                  <a:cubicBezTo>
                    <a:pt x="351" y="0"/>
                    <a:pt x="226" y="50"/>
                    <a:pt x="226" y="101"/>
                  </a:cubicBezTo>
                  <a:lnTo>
                    <a:pt x="176" y="151"/>
                  </a:lnTo>
                  <a:cubicBezTo>
                    <a:pt x="176" y="188"/>
                    <a:pt x="144" y="188"/>
                    <a:pt x="107" y="188"/>
                  </a:cubicBezTo>
                  <a:cubicBezTo>
                    <a:pt x="69" y="188"/>
                    <a:pt x="25" y="188"/>
                    <a:pt x="0" y="226"/>
                  </a:cubicBezTo>
                  <a:lnTo>
                    <a:pt x="126" y="326"/>
                  </a:lnTo>
                  <a:cubicBezTo>
                    <a:pt x="126" y="376"/>
                    <a:pt x="50" y="426"/>
                    <a:pt x="126" y="477"/>
                  </a:cubicBezTo>
                  <a:cubicBezTo>
                    <a:pt x="142" y="493"/>
                    <a:pt x="165" y="499"/>
                    <a:pt x="190" y="499"/>
                  </a:cubicBezTo>
                  <a:cubicBezTo>
                    <a:pt x="240" y="499"/>
                    <a:pt x="301" y="477"/>
                    <a:pt x="351" y="477"/>
                  </a:cubicBezTo>
                  <a:cubicBezTo>
                    <a:pt x="401" y="477"/>
                    <a:pt x="502" y="376"/>
                    <a:pt x="502" y="376"/>
                  </a:cubicBezTo>
                  <a:cubicBezTo>
                    <a:pt x="577" y="426"/>
                    <a:pt x="677" y="477"/>
                    <a:pt x="677" y="527"/>
                  </a:cubicBezTo>
                  <a:lnTo>
                    <a:pt x="727" y="602"/>
                  </a:lnTo>
                  <a:cubicBezTo>
                    <a:pt x="747" y="615"/>
                    <a:pt x="771" y="621"/>
                    <a:pt x="798" y="621"/>
                  </a:cubicBezTo>
                  <a:cubicBezTo>
                    <a:pt x="875" y="621"/>
                    <a:pt x="972" y="570"/>
                    <a:pt x="1028" y="477"/>
                  </a:cubicBezTo>
                  <a:cubicBezTo>
                    <a:pt x="1028" y="426"/>
                    <a:pt x="953" y="326"/>
                    <a:pt x="903" y="276"/>
                  </a:cubicBezTo>
                  <a:lnTo>
                    <a:pt x="727" y="276"/>
                  </a:lnTo>
                  <a:cubicBezTo>
                    <a:pt x="677" y="226"/>
                    <a:pt x="677" y="151"/>
                    <a:pt x="627" y="151"/>
                  </a:cubicBezTo>
                  <a:cubicBezTo>
                    <a:pt x="594" y="151"/>
                    <a:pt x="527" y="184"/>
                    <a:pt x="471" y="184"/>
                  </a:cubicBezTo>
                  <a:cubicBezTo>
                    <a:pt x="443" y="184"/>
                    <a:pt x="418" y="176"/>
                    <a:pt x="401" y="151"/>
                  </a:cubicBezTo>
                  <a:cubicBezTo>
                    <a:pt x="401" y="151"/>
                    <a:pt x="401" y="50"/>
                    <a:pt x="351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146;p16">
              <a:extLst>
                <a:ext uri="{FF2B5EF4-FFF2-40B4-BE49-F238E27FC236}">
                  <a16:creationId xmlns:a16="http://schemas.microsoft.com/office/drawing/2014/main" id="{71AB2CC3-2F4B-CBAA-5945-27DF47739920}"/>
                </a:ext>
              </a:extLst>
            </p:cNvPr>
            <p:cNvSpPr/>
            <p:nvPr/>
          </p:nvSpPr>
          <p:spPr>
            <a:xfrm>
              <a:off x="2701532" y="4177964"/>
              <a:ext cx="28691" cy="18197"/>
            </a:xfrm>
            <a:custGeom>
              <a:avLst/>
              <a:gdLst/>
              <a:ahLst/>
              <a:cxnLst/>
              <a:rect l="l" t="t" r="r" b="b"/>
              <a:pathLst>
                <a:path w="1028" h="652" fill="none" extrusionOk="0">
                  <a:moveTo>
                    <a:pt x="627" y="151"/>
                  </a:moveTo>
                  <a:cubicBezTo>
                    <a:pt x="577" y="151"/>
                    <a:pt x="451" y="226"/>
                    <a:pt x="401" y="151"/>
                  </a:cubicBezTo>
                  <a:cubicBezTo>
                    <a:pt x="401" y="151"/>
                    <a:pt x="401" y="50"/>
                    <a:pt x="351" y="0"/>
                  </a:cubicBezTo>
                  <a:cubicBezTo>
                    <a:pt x="351" y="0"/>
                    <a:pt x="226" y="50"/>
                    <a:pt x="226" y="101"/>
                  </a:cubicBezTo>
                  <a:lnTo>
                    <a:pt x="176" y="151"/>
                  </a:lnTo>
                  <a:cubicBezTo>
                    <a:pt x="176" y="226"/>
                    <a:pt x="50" y="151"/>
                    <a:pt x="0" y="226"/>
                  </a:cubicBezTo>
                  <a:lnTo>
                    <a:pt x="126" y="326"/>
                  </a:lnTo>
                  <a:cubicBezTo>
                    <a:pt x="126" y="376"/>
                    <a:pt x="50" y="426"/>
                    <a:pt x="126" y="477"/>
                  </a:cubicBezTo>
                  <a:cubicBezTo>
                    <a:pt x="176" y="527"/>
                    <a:pt x="276" y="477"/>
                    <a:pt x="351" y="477"/>
                  </a:cubicBezTo>
                  <a:cubicBezTo>
                    <a:pt x="401" y="477"/>
                    <a:pt x="502" y="376"/>
                    <a:pt x="502" y="376"/>
                  </a:cubicBezTo>
                  <a:cubicBezTo>
                    <a:pt x="577" y="426"/>
                    <a:pt x="677" y="477"/>
                    <a:pt x="677" y="527"/>
                  </a:cubicBezTo>
                  <a:lnTo>
                    <a:pt x="727" y="602"/>
                  </a:lnTo>
                  <a:cubicBezTo>
                    <a:pt x="802" y="652"/>
                    <a:pt x="953" y="602"/>
                    <a:pt x="1028" y="477"/>
                  </a:cubicBezTo>
                  <a:cubicBezTo>
                    <a:pt x="1028" y="426"/>
                    <a:pt x="953" y="326"/>
                    <a:pt x="903" y="276"/>
                  </a:cubicBezTo>
                  <a:lnTo>
                    <a:pt x="727" y="276"/>
                  </a:lnTo>
                  <a:cubicBezTo>
                    <a:pt x="677" y="226"/>
                    <a:pt x="677" y="151"/>
                    <a:pt x="627" y="1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147;p16">
              <a:extLst>
                <a:ext uri="{FF2B5EF4-FFF2-40B4-BE49-F238E27FC236}">
                  <a16:creationId xmlns:a16="http://schemas.microsoft.com/office/drawing/2014/main" id="{2D4EBD22-4CAA-20FB-0AD2-C9189FA1CC50}"/>
                </a:ext>
              </a:extLst>
            </p:cNvPr>
            <p:cNvSpPr/>
            <p:nvPr/>
          </p:nvSpPr>
          <p:spPr>
            <a:xfrm>
              <a:off x="2713422" y="4154184"/>
              <a:ext cx="10522" cy="13313"/>
            </a:xfrm>
            <a:custGeom>
              <a:avLst/>
              <a:gdLst/>
              <a:ahLst/>
              <a:cxnLst/>
              <a:rect l="l" t="t" r="r" b="b"/>
              <a:pathLst>
                <a:path w="377" h="477" extrusionOk="0">
                  <a:moveTo>
                    <a:pt x="326" y="376"/>
                  </a:moveTo>
                  <a:cubicBezTo>
                    <a:pt x="326" y="426"/>
                    <a:pt x="276" y="476"/>
                    <a:pt x="226" y="476"/>
                  </a:cubicBezTo>
                  <a:cubicBezTo>
                    <a:pt x="226" y="476"/>
                    <a:pt x="101" y="476"/>
                    <a:pt x="51" y="426"/>
                  </a:cubicBezTo>
                  <a:cubicBezTo>
                    <a:pt x="0" y="426"/>
                    <a:pt x="0" y="301"/>
                    <a:pt x="0" y="301"/>
                  </a:cubicBezTo>
                  <a:lnTo>
                    <a:pt x="0" y="100"/>
                  </a:lnTo>
                  <a:cubicBezTo>
                    <a:pt x="51" y="50"/>
                    <a:pt x="101" y="0"/>
                    <a:pt x="176" y="0"/>
                  </a:cubicBezTo>
                  <a:cubicBezTo>
                    <a:pt x="176" y="0"/>
                    <a:pt x="226" y="50"/>
                    <a:pt x="226" y="100"/>
                  </a:cubicBezTo>
                  <a:cubicBezTo>
                    <a:pt x="226" y="100"/>
                    <a:pt x="176" y="201"/>
                    <a:pt x="226" y="201"/>
                  </a:cubicBezTo>
                  <a:cubicBezTo>
                    <a:pt x="226" y="251"/>
                    <a:pt x="326" y="201"/>
                    <a:pt x="376" y="201"/>
                  </a:cubicBezTo>
                  <a:cubicBezTo>
                    <a:pt x="376" y="251"/>
                    <a:pt x="376" y="301"/>
                    <a:pt x="326" y="37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148;p16">
              <a:extLst>
                <a:ext uri="{FF2B5EF4-FFF2-40B4-BE49-F238E27FC236}">
                  <a16:creationId xmlns:a16="http://schemas.microsoft.com/office/drawing/2014/main" id="{835F90D2-6D7F-2A65-A499-FAFFB6C491EA}"/>
                </a:ext>
              </a:extLst>
            </p:cNvPr>
            <p:cNvSpPr/>
            <p:nvPr/>
          </p:nvSpPr>
          <p:spPr>
            <a:xfrm>
              <a:off x="2713422" y="4154184"/>
              <a:ext cx="10522" cy="13313"/>
            </a:xfrm>
            <a:custGeom>
              <a:avLst/>
              <a:gdLst/>
              <a:ahLst/>
              <a:cxnLst/>
              <a:rect l="l" t="t" r="r" b="b"/>
              <a:pathLst>
                <a:path w="377" h="477" fill="none" extrusionOk="0">
                  <a:moveTo>
                    <a:pt x="326" y="376"/>
                  </a:moveTo>
                  <a:cubicBezTo>
                    <a:pt x="326" y="426"/>
                    <a:pt x="276" y="476"/>
                    <a:pt x="226" y="476"/>
                  </a:cubicBezTo>
                  <a:cubicBezTo>
                    <a:pt x="226" y="476"/>
                    <a:pt x="101" y="476"/>
                    <a:pt x="51" y="426"/>
                  </a:cubicBezTo>
                  <a:cubicBezTo>
                    <a:pt x="0" y="426"/>
                    <a:pt x="0" y="301"/>
                    <a:pt x="0" y="301"/>
                  </a:cubicBezTo>
                  <a:lnTo>
                    <a:pt x="0" y="100"/>
                  </a:lnTo>
                  <a:cubicBezTo>
                    <a:pt x="51" y="50"/>
                    <a:pt x="101" y="0"/>
                    <a:pt x="176" y="0"/>
                  </a:cubicBezTo>
                  <a:cubicBezTo>
                    <a:pt x="176" y="0"/>
                    <a:pt x="226" y="50"/>
                    <a:pt x="226" y="100"/>
                  </a:cubicBezTo>
                  <a:cubicBezTo>
                    <a:pt x="226" y="100"/>
                    <a:pt x="176" y="201"/>
                    <a:pt x="226" y="201"/>
                  </a:cubicBezTo>
                  <a:cubicBezTo>
                    <a:pt x="226" y="251"/>
                    <a:pt x="326" y="201"/>
                    <a:pt x="376" y="201"/>
                  </a:cubicBezTo>
                  <a:cubicBezTo>
                    <a:pt x="376" y="251"/>
                    <a:pt x="376" y="301"/>
                    <a:pt x="326" y="37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149;p16">
              <a:extLst>
                <a:ext uri="{FF2B5EF4-FFF2-40B4-BE49-F238E27FC236}">
                  <a16:creationId xmlns:a16="http://schemas.microsoft.com/office/drawing/2014/main" id="{A7271879-685F-21CF-6D12-DE8405565FB4}"/>
                </a:ext>
              </a:extLst>
            </p:cNvPr>
            <p:cNvSpPr/>
            <p:nvPr/>
          </p:nvSpPr>
          <p:spPr>
            <a:xfrm>
              <a:off x="2713422" y="4154184"/>
              <a:ext cx="10522" cy="13313"/>
            </a:xfrm>
            <a:custGeom>
              <a:avLst/>
              <a:gdLst/>
              <a:ahLst/>
              <a:cxnLst/>
              <a:rect l="l" t="t" r="r" b="b"/>
              <a:pathLst>
                <a:path w="377" h="477" extrusionOk="0">
                  <a:moveTo>
                    <a:pt x="176" y="0"/>
                  </a:moveTo>
                  <a:cubicBezTo>
                    <a:pt x="101" y="0"/>
                    <a:pt x="51" y="50"/>
                    <a:pt x="0" y="100"/>
                  </a:cubicBezTo>
                  <a:lnTo>
                    <a:pt x="0" y="301"/>
                  </a:lnTo>
                  <a:cubicBezTo>
                    <a:pt x="0" y="301"/>
                    <a:pt x="0" y="426"/>
                    <a:pt x="51" y="426"/>
                  </a:cubicBezTo>
                  <a:cubicBezTo>
                    <a:pt x="101" y="476"/>
                    <a:pt x="226" y="476"/>
                    <a:pt x="226" y="476"/>
                  </a:cubicBezTo>
                  <a:cubicBezTo>
                    <a:pt x="276" y="476"/>
                    <a:pt x="326" y="426"/>
                    <a:pt x="326" y="376"/>
                  </a:cubicBezTo>
                  <a:cubicBezTo>
                    <a:pt x="376" y="301"/>
                    <a:pt x="376" y="251"/>
                    <a:pt x="376" y="201"/>
                  </a:cubicBezTo>
                  <a:cubicBezTo>
                    <a:pt x="343" y="201"/>
                    <a:pt x="287" y="223"/>
                    <a:pt x="254" y="223"/>
                  </a:cubicBezTo>
                  <a:cubicBezTo>
                    <a:pt x="237" y="223"/>
                    <a:pt x="226" y="217"/>
                    <a:pt x="226" y="201"/>
                  </a:cubicBezTo>
                  <a:cubicBezTo>
                    <a:pt x="176" y="201"/>
                    <a:pt x="226" y="100"/>
                    <a:pt x="226" y="100"/>
                  </a:cubicBezTo>
                  <a:cubicBezTo>
                    <a:pt x="226" y="50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150;p16">
              <a:extLst>
                <a:ext uri="{FF2B5EF4-FFF2-40B4-BE49-F238E27FC236}">
                  <a16:creationId xmlns:a16="http://schemas.microsoft.com/office/drawing/2014/main" id="{6D268722-E8C1-AD37-8B75-5C2E7015FC58}"/>
                </a:ext>
              </a:extLst>
            </p:cNvPr>
            <p:cNvSpPr/>
            <p:nvPr/>
          </p:nvSpPr>
          <p:spPr>
            <a:xfrm>
              <a:off x="2713422" y="4154184"/>
              <a:ext cx="10522" cy="13313"/>
            </a:xfrm>
            <a:custGeom>
              <a:avLst/>
              <a:gdLst/>
              <a:ahLst/>
              <a:cxnLst/>
              <a:rect l="l" t="t" r="r" b="b"/>
              <a:pathLst>
                <a:path w="377" h="477" fill="none" extrusionOk="0">
                  <a:moveTo>
                    <a:pt x="326" y="376"/>
                  </a:moveTo>
                  <a:cubicBezTo>
                    <a:pt x="326" y="426"/>
                    <a:pt x="276" y="476"/>
                    <a:pt x="226" y="476"/>
                  </a:cubicBezTo>
                  <a:cubicBezTo>
                    <a:pt x="226" y="476"/>
                    <a:pt x="101" y="476"/>
                    <a:pt x="51" y="426"/>
                  </a:cubicBezTo>
                  <a:cubicBezTo>
                    <a:pt x="0" y="426"/>
                    <a:pt x="0" y="301"/>
                    <a:pt x="0" y="301"/>
                  </a:cubicBezTo>
                  <a:lnTo>
                    <a:pt x="0" y="100"/>
                  </a:lnTo>
                  <a:cubicBezTo>
                    <a:pt x="51" y="50"/>
                    <a:pt x="101" y="0"/>
                    <a:pt x="176" y="0"/>
                  </a:cubicBezTo>
                  <a:cubicBezTo>
                    <a:pt x="176" y="0"/>
                    <a:pt x="226" y="50"/>
                    <a:pt x="226" y="100"/>
                  </a:cubicBezTo>
                  <a:cubicBezTo>
                    <a:pt x="226" y="100"/>
                    <a:pt x="176" y="201"/>
                    <a:pt x="226" y="201"/>
                  </a:cubicBezTo>
                  <a:cubicBezTo>
                    <a:pt x="226" y="251"/>
                    <a:pt x="326" y="201"/>
                    <a:pt x="376" y="201"/>
                  </a:cubicBezTo>
                  <a:cubicBezTo>
                    <a:pt x="376" y="251"/>
                    <a:pt x="376" y="301"/>
                    <a:pt x="326" y="37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151;p16">
              <a:extLst>
                <a:ext uri="{FF2B5EF4-FFF2-40B4-BE49-F238E27FC236}">
                  <a16:creationId xmlns:a16="http://schemas.microsoft.com/office/drawing/2014/main" id="{B56A3507-B7A1-8B11-63A3-E26370146243}"/>
                </a:ext>
              </a:extLst>
            </p:cNvPr>
            <p:cNvSpPr/>
            <p:nvPr/>
          </p:nvSpPr>
          <p:spPr>
            <a:xfrm>
              <a:off x="3470983" y="3842206"/>
              <a:ext cx="14709" cy="16104"/>
            </a:xfrm>
            <a:custGeom>
              <a:avLst/>
              <a:gdLst/>
              <a:ahLst/>
              <a:cxnLst/>
              <a:rect l="l" t="t" r="r" b="b"/>
              <a:pathLst>
                <a:path w="527" h="577" extrusionOk="0">
                  <a:moveTo>
                    <a:pt x="426" y="351"/>
                  </a:moveTo>
                  <a:cubicBezTo>
                    <a:pt x="426" y="276"/>
                    <a:pt x="477" y="226"/>
                    <a:pt x="527" y="226"/>
                  </a:cubicBezTo>
                  <a:cubicBezTo>
                    <a:pt x="527" y="176"/>
                    <a:pt x="477" y="50"/>
                    <a:pt x="477" y="50"/>
                  </a:cubicBezTo>
                  <a:cubicBezTo>
                    <a:pt x="426" y="0"/>
                    <a:pt x="376" y="0"/>
                    <a:pt x="376" y="0"/>
                  </a:cubicBezTo>
                  <a:lnTo>
                    <a:pt x="226" y="0"/>
                  </a:lnTo>
                  <a:cubicBezTo>
                    <a:pt x="226" y="50"/>
                    <a:pt x="226" y="100"/>
                    <a:pt x="151" y="176"/>
                  </a:cubicBezTo>
                  <a:cubicBezTo>
                    <a:pt x="151" y="176"/>
                    <a:pt x="101" y="226"/>
                    <a:pt x="51" y="226"/>
                  </a:cubicBezTo>
                  <a:cubicBezTo>
                    <a:pt x="51" y="276"/>
                    <a:pt x="0" y="351"/>
                    <a:pt x="51" y="401"/>
                  </a:cubicBezTo>
                  <a:cubicBezTo>
                    <a:pt x="51" y="476"/>
                    <a:pt x="101" y="476"/>
                    <a:pt x="151" y="476"/>
                  </a:cubicBezTo>
                  <a:lnTo>
                    <a:pt x="226" y="577"/>
                  </a:lnTo>
                  <a:cubicBezTo>
                    <a:pt x="276" y="577"/>
                    <a:pt x="326" y="527"/>
                    <a:pt x="326" y="476"/>
                  </a:cubicBezTo>
                  <a:cubicBezTo>
                    <a:pt x="326" y="476"/>
                    <a:pt x="376" y="351"/>
                    <a:pt x="426" y="3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152;p16">
              <a:extLst>
                <a:ext uri="{FF2B5EF4-FFF2-40B4-BE49-F238E27FC236}">
                  <a16:creationId xmlns:a16="http://schemas.microsoft.com/office/drawing/2014/main" id="{B564B8D5-9A2A-FD55-DD96-E4B6DFB8359C}"/>
                </a:ext>
              </a:extLst>
            </p:cNvPr>
            <p:cNvSpPr/>
            <p:nvPr/>
          </p:nvSpPr>
          <p:spPr>
            <a:xfrm>
              <a:off x="3470983" y="3842206"/>
              <a:ext cx="14709" cy="16104"/>
            </a:xfrm>
            <a:custGeom>
              <a:avLst/>
              <a:gdLst/>
              <a:ahLst/>
              <a:cxnLst/>
              <a:rect l="l" t="t" r="r" b="b"/>
              <a:pathLst>
                <a:path w="527" h="577" fill="none" extrusionOk="0">
                  <a:moveTo>
                    <a:pt x="426" y="351"/>
                  </a:moveTo>
                  <a:cubicBezTo>
                    <a:pt x="426" y="276"/>
                    <a:pt x="477" y="226"/>
                    <a:pt x="527" y="226"/>
                  </a:cubicBezTo>
                  <a:cubicBezTo>
                    <a:pt x="527" y="176"/>
                    <a:pt x="477" y="50"/>
                    <a:pt x="477" y="50"/>
                  </a:cubicBezTo>
                  <a:cubicBezTo>
                    <a:pt x="426" y="0"/>
                    <a:pt x="376" y="0"/>
                    <a:pt x="376" y="0"/>
                  </a:cubicBezTo>
                  <a:lnTo>
                    <a:pt x="226" y="0"/>
                  </a:lnTo>
                  <a:cubicBezTo>
                    <a:pt x="226" y="50"/>
                    <a:pt x="226" y="100"/>
                    <a:pt x="151" y="176"/>
                  </a:cubicBezTo>
                  <a:cubicBezTo>
                    <a:pt x="151" y="176"/>
                    <a:pt x="101" y="226"/>
                    <a:pt x="51" y="226"/>
                  </a:cubicBezTo>
                  <a:cubicBezTo>
                    <a:pt x="51" y="276"/>
                    <a:pt x="0" y="351"/>
                    <a:pt x="51" y="401"/>
                  </a:cubicBezTo>
                  <a:cubicBezTo>
                    <a:pt x="51" y="476"/>
                    <a:pt x="101" y="476"/>
                    <a:pt x="151" y="476"/>
                  </a:cubicBezTo>
                  <a:lnTo>
                    <a:pt x="226" y="577"/>
                  </a:lnTo>
                  <a:cubicBezTo>
                    <a:pt x="276" y="577"/>
                    <a:pt x="326" y="527"/>
                    <a:pt x="326" y="476"/>
                  </a:cubicBezTo>
                  <a:cubicBezTo>
                    <a:pt x="326" y="476"/>
                    <a:pt x="376" y="351"/>
                    <a:pt x="426" y="3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153;p16">
              <a:extLst>
                <a:ext uri="{FF2B5EF4-FFF2-40B4-BE49-F238E27FC236}">
                  <a16:creationId xmlns:a16="http://schemas.microsoft.com/office/drawing/2014/main" id="{9C04FED0-5D53-43C2-135C-6E4841B30076}"/>
                </a:ext>
              </a:extLst>
            </p:cNvPr>
            <p:cNvSpPr/>
            <p:nvPr/>
          </p:nvSpPr>
          <p:spPr>
            <a:xfrm>
              <a:off x="3470983" y="3842206"/>
              <a:ext cx="14709" cy="16104"/>
            </a:xfrm>
            <a:custGeom>
              <a:avLst/>
              <a:gdLst/>
              <a:ahLst/>
              <a:cxnLst/>
              <a:rect l="l" t="t" r="r" b="b"/>
              <a:pathLst>
                <a:path w="527" h="577" extrusionOk="0">
                  <a:moveTo>
                    <a:pt x="226" y="0"/>
                  </a:moveTo>
                  <a:cubicBezTo>
                    <a:pt x="226" y="50"/>
                    <a:pt x="226" y="100"/>
                    <a:pt x="151" y="176"/>
                  </a:cubicBezTo>
                  <a:cubicBezTo>
                    <a:pt x="151" y="176"/>
                    <a:pt x="101" y="226"/>
                    <a:pt x="51" y="226"/>
                  </a:cubicBezTo>
                  <a:cubicBezTo>
                    <a:pt x="51" y="276"/>
                    <a:pt x="0" y="351"/>
                    <a:pt x="51" y="401"/>
                  </a:cubicBezTo>
                  <a:cubicBezTo>
                    <a:pt x="51" y="476"/>
                    <a:pt x="101" y="476"/>
                    <a:pt x="151" y="476"/>
                  </a:cubicBezTo>
                  <a:lnTo>
                    <a:pt x="226" y="577"/>
                  </a:lnTo>
                  <a:cubicBezTo>
                    <a:pt x="276" y="577"/>
                    <a:pt x="326" y="527"/>
                    <a:pt x="326" y="476"/>
                  </a:cubicBezTo>
                  <a:cubicBezTo>
                    <a:pt x="326" y="476"/>
                    <a:pt x="376" y="351"/>
                    <a:pt x="426" y="351"/>
                  </a:cubicBezTo>
                  <a:cubicBezTo>
                    <a:pt x="426" y="276"/>
                    <a:pt x="477" y="226"/>
                    <a:pt x="527" y="226"/>
                  </a:cubicBezTo>
                  <a:cubicBezTo>
                    <a:pt x="527" y="176"/>
                    <a:pt x="477" y="50"/>
                    <a:pt x="477" y="50"/>
                  </a:cubicBezTo>
                  <a:cubicBezTo>
                    <a:pt x="426" y="0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154;p16">
              <a:extLst>
                <a:ext uri="{FF2B5EF4-FFF2-40B4-BE49-F238E27FC236}">
                  <a16:creationId xmlns:a16="http://schemas.microsoft.com/office/drawing/2014/main" id="{7778CED3-57BF-C54C-25AB-9B13BE26C451}"/>
                </a:ext>
              </a:extLst>
            </p:cNvPr>
            <p:cNvSpPr/>
            <p:nvPr/>
          </p:nvSpPr>
          <p:spPr>
            <a:xfrm>
              <a:off x="3470983" y="3842206"/>
              <a:ext cx="14709" cy="16104"/>
            </a:xfrm>
            <a:custGeom>
              <a:avLst/>
              <a:gdLst/>
              <a:ahLst/>
              <a:cxnLst/>
              <a:rect l="l" t="t" r="r" b="b"/>
              <a:pathLst>
                <a:path w="527" h="577" fill="none" extrusionOk="0">
                  <a:moveTo>
                    <a:pt x="426" y="351"/>
                  </a:moveTo>
                  <a:cubicBezTo>
                    <a:pt x="426" y="276"/>
                    <a:pt x="477" y="226"/>
                    <a:pt x="527" y="226"/>
                  </a:cubicBezTo>
                  <a:cubicBezTo>
                    <a:pt x="527" y="176"/>
                    <a:pt x="477" y="50"/>
                    <a:pt x="477" y="50"/>
                  </a:cubicBezTo>
                  <a:cubicBezTo>
                    <a:pt x="426" y="0"/>
                    <a:pt x="376" y="0"/>
                    <a:pt x="376" y="0"/>
                  </a:cubicBezTo>
                  <a:lnTo>
                    <a:pt x="226" y="0"/>
                  </a:lnTo>
                  <a:cubicBezTo>
                    <a:pt x="226" y="50"/>
                    <a:pt x="226" y="100"/>
                    <a:pt x="151" y="176"/>
                  </a:cubicBezTo>
                  <a:cubicBezTo>
                    <a:pt x="151" y="176"/>
                    <a:pt x="101" y="226"/>
                    <a:pt x="51" y="226"/>
                  </a:cubicBezTo>
                  <a:cubicBezTo>
                    <a:pt x="51" y="276"/>
                    <a:pt x="0" y="351"/>
                    <a:pt x="51" y="401"/>
                  </a:cubicBezTo>
                  <a:cubicBezTo>
                    <a:pt x="51" y="476"/>
                    <a:pt x="101" y="476"/>
                    <a:pt x="151" y="476"/>
                  </a:cubicBezTo>
                  <a:lnTo>
                    <a:pt x="226" y="577"/>
                  </a:lnTo>
                  <a:cubicBezTo>
                    <a:pt x="276" y="577"/>
                    <a:pt x="326" y="527"/>
                    <a:pt x="326" y="476"/>
                  </a:cubicBezTo>
                  <a:cubicBezTo>
                    <a:pt x="326" y="476"/>
                    <a:pt x="376" y="351"/>
                    <a:pt x="426" y="3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155;p16">
              <a:extLst>
                <a:ext uri="{FF2B5EF4-FFF2-40B4-BE49-F238E27FC236}">
                  <a16:creationId xmlns:a16="http://schemas.microsoft.com/office/drawing/2014/main" id="{F8E7F0E7-9432-40D5-4CED-9F523169B350}"/>
                </a:ext>
              </a:extLst>
            </p:cNvPr>
            <p:cNvSpPr/>
            <p:nvPr/>
          </p:nvSpPr>
          <p:spPr>
            <a:xfrm>
              <a:off x="3438105" y="3901655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376" y="176"/>
                  </a:moveTo>
                  <a:cubicBezTo>
                    <a:pt x="376" y="126"/>
                    <a:pt x="326" y="76"/>
                    <a:pt x="251" y="76"/>
                  </a:cubicBezTo>
                  <a:cubicBezTo>
                    <a:pt x="201" y="1"/>
                    <a:pt x="151" y="76"/>
                    <a:pt x="151" y="76"/>
                  </a:cubicBezTo>
                  <a:cubicBezTo>
                    <a:pt x="101" y="76"/>
                    <a:pt x="51" y="1"/>
                    <a:pt x="51" y="76"/>
                  </a:cubicBezTo>
                  <a:cubicBezTo>
                    <a:pt x="0" y="76"/>
                    <a:pt x="0" y="176"/>
                    <a:pt x="0" y="176"/>
                  </a:cubicBezTo>
                  <a:lnTo>
                    <a:pt x="0" y="326"/>
                  </a:lnTo>
                  <a:cubicBezTo>
                    <a:pt x="0" y="326"/>
                    <a:pt x="51" y="377"/>
                    <a:pt x="101" y="377"/>
                  </a:cubicBezTo>
                  <a:lnTo>
                    <a:pt x="251" y="377"/>
                  </a:lnTo>
                  <a:cubicBezTo>
                    <a:pt x="326" y="326"/>
                    <a:pt x="326" y="276"/>
                    <a:pt x="326" y="276"/>
                  </a:cubicBezTo>
                  <a:cubicBezTo>
                    <a:pt x="326" y="226"/>
                    <a:pt x="376" y="226"/>
                    <a:pt x="376" y="17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156;p16">
              <a:extLst>
                <a:ext uri="{FF2B5EF4-FFF2-40B4-BE49-F238E27FC236}">
                  <a16:creationId xmlns:a16="http://schemas.microsoft.com/office/drawing/2014/main" id="{6ECA1C54-2877-C61F-3D43-A774D704069D}"/>
                </a:ext>
              </a:extLst>
            </p:cNvPr>
            <p:cNvSpPr/>
            <p:nvPr/>
          </p:nvSpPr>
          <p:spPr>
            <a:xfrm>
              <a:off x="3438105" y="3901655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fill="none" extrusionOk="0">
                  <a:moveTo>
                    <a:pt x="376" y="176"/>
                  </a:moveTo>
                  <a:cubicBezTo>
                    <a:pt x="376" y="126"/>
                    <a:pt x="326" y="76"/>
                    <a:pt x="251" y="76"/>
                  </a:cubicBezTo>
                  <a:cubicBezTo>
                    <a:pt x="201" y="1"/>
                    <a:pt x="151" y="76"/>
                    <a:pt x="151" y="76"/>
                  </a:cubicBezTo>
                  <a:cubicBezTo>
                    <a:pt x="101" y="76"/>
                    <a:pt x="51" y="1"/>
                    <a:pt x="51" y="76"/>
                  </a:cubicBezTo>
                  <a:cubicBezTo>
                    <a:pt x="0" y="76"/>
                    <a:pt x="0" y="176"/>
                    <a:pt x="0" y="176"/>
                  </a:cubicBezTo>
                  <a:lnTo>
                    <a:pt x="0" y="326"/>
                  </a:lnTo>
                  <a:cubicBezTo>
                    <a:pt x="0" y="326"/>
                    <a:pt x="51" y="377"/>
                    <a:pt x="101" y="377"/>
                  </a:cubicBezTo>
                  <a:lnTo>
                    <a:pt x="251" y="377"/>
                  </a:lnTo>
                  <a:cubicBezTo>
                    <a:pt x="326" y="326"/>
                    <a:pt x="326" y="276"/>
                    <a:pt x="326" y="276"/>
                  </a:cubicBezTo>
                  <a:cubicBezTo>
                    <a:pt x="326" y="226"/>
                    <a:pt x="376" y="226"/>
                    <a:pt x="376" y="17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157;p16">
              <a:extLst>
                <a:ext uri="{FF2B5EF4-FFF2-40B4-BE49-F238E27FC236}">
                  <a16:creationId xmlns:a16="http://schemas.microsoft.com/office/drawing/2014/main" id="{3F3C87B3-B802-51A4-0F18-AF76B15A35C6}"/>
                </a:ext>
              </a:extLst>
            </p:cNvPr>
            <p:cNvSpPr/>
            <p:nvPr/>
          </p:nvSpPr>
          <p:spPr>
            <a:xfrm>
              <a:off x="3438105" y="3902827"/>
              <a:ext cx="10522" cy="9350"/>
            </a:xfrm>
            <a:custGeom>
              <a:avLst/>
              <a:gdLst/>
              <a:ahLst/>
              <a:cxnLst/>
              <a:rect l="l" t="t" r="r" b="b"/>
              <a:pathLst>
                <a:path w="377" h="335" extrusionOk="0">
                  <a:moveTo>
                    <a:pt x="65" y="0"/>
                  </a:moveTo>
                  <a:cubicBezTo>
                    <a:pt x="56" y="0"/>
                    <a:pt x="51" y="9"/>
                    <a:pt x="51" y="34"/>
                  </a:cubicBezTo>
                  <a:cubicBezTo>
                    <a:pt x="0" y="34"/>
                    <a:pt x="0" y="134"/>
                    <a:pt x="0" y="134"/>
                  </a:cubicBezTo>
                  <a:lnTo>
                    <a:pt x="0" y="284"/>
                  </a:lnTo>
                  <a:cubicBezTo>
                    <a:pt x="0" y="284"/>
                    <a:pt x="51" y="335"/>
                    <a:pt x="101" y="335"/>
                  </a:cubicBezTo>
                  <a:lnTo>
                    <a:pt x="251" y="335"/>
                  </a:lnTo>
                  <a:cubicBezTo>
                    <a:pt x="326" y="284"/>
                    <a:pt x="326" y="234"/>
                    <a:pt x="326" y="234"/>
                  </a:cubicBezTo>
                  <a:cubicBezTo>
                    <a:pt x="326" y="184"/>
                    <a:pt x="376" y="184"/>
                    <a:pt x="376" y="134"/>
                  </a:cubicBezTo>
                  <a:cubicBezTo>
                    <a:pt x="376" y="84"/>
                    <a:pt x="326" y="34"/>
                    <a:pt x="251" y="34"/>
                  </a:cubicBezTo>
                  <a:cubicBezTo>
                    <a:pt x="234" y="9"/>
                    <a:pt x="218" y="0"/>
                    <a:pt x="203" y="0"/>
                  </a:cubicBezTo>
                  <a:cubicBezTo>
                    <a:pt x="173" y="0"/>
                    <a:pt x="151" y="34"/>
                    <a:pt x="151" y="34"/>
                  </a:cubicBezTo>
                  <a:cubicBezTo>
                    <a:pt x="117" y="34"/>
                    <a:pt x="84" y="0"/>
                    <a:pt x="65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158;p16">
              <a:extLst>
                <a:ext uri="{FF2B5EF4-FFF2-40B4-BE49-F238E27FC236}">
                  <a16:creationId xmlns:a16="http://schemas.microsoft.com/office/drawing/2014/main" id="{AA114624-922A-AE06-35FF-28CCAAFA26EB}"/>
                </a:ext>
              </a:extLst>
            </p:cNvPr>
            <p:cNvSpPr/>
            <p:nvPr/>
          </p:nvSpPr>
          <p:spPr>
            <a:xfrm>
              <a:off x="3438105" y="3901655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fill="none" extrusionOk="0">
                  <a:moveTo>
                    <a:pt x="376" y="176"/>
                  </a:moveTo>
                  <a:cubicBezTo>
                    <a:pt x="376" y="126"/>
                    <a:pt x="326" y="76"/>
                    <a:pt x="251" y="76"/>
                  </a:cubicBezTo>
                  <a:cubicBezTo>
                    <a:pt x="201" y="1"/>
                    <a:pt x="151" y="76"/>
                    <a:pt x="151" y="76"/>
                  </a:cubicBezTo>
                  <a:cubicBezTo>
                    <a:pt x="101" y="76"/>
                    <a:pt x="51" y="1"/>
                    <a:pt x="51" y="76"/>
                  </a:cubicBezTo>
                  <a:cubicBezTo>
                    <a:pt x="0" y="76"/>
                    <a:pt x="0" y="176"/>
                    <a:pt x="0" y="176"/>
                  </a:cubicBezTo>
                  <a:lnTo>
                    <a:pt x="0" y="326"/>
                  </a:lnTo>
                  <a:cubicBezTo>
                    <a:pt x="0" y="326"/>
                    <a:pt x="51" y="377"/>
                    <a:pt x="101" y="377"/>
                  </a:cubicBezTo>
                  <a:lnTo>
                    <a:pt x="251" y="377"/>
                  </a:lnTo>
                  <a:cubicBezTo>
                    <a:pt x="326" y="326"/>
                    <a:pt x="326" y="276"/>
                    <a:pt x="326" y="276"/>
                  </a:cubicBezTo>
                  <a:cubicBezTo>
                    <a:pt x="326" y="226"/>
                    <a:pt x="376" y="226"/>
                    <a:pt x="376" y="17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159;p16">
              <a:extLst>
                <a:ext uri="{FF2B5EF4-FFF2-40B4-BE49-F238E27FC236}">
                  <a16:creationId xmlns:a16="http://schemas.microsoft.com/office/drawing/2014/main" id="{A4702D48-0352-CA52-BABB-A3F8DEB2B89F}"/>
                </a:ext>
              </a:extLst>
            </p:cNvPr>
            <p:cNvSpPr/>
            <p:nvPr/>
          </p:nvSpPr>
          <p:spPr>
            <a:xfrm>
              <a:off x="3373744" y="3928951"/>
              <a:ext cx="18923" cy="16802"/>
            </a:xfrm>
            <a:custGeom>
              <a:avLst/>
              <a:gdLst/>
              <a:ahLst/>
              <a:cxnLst/>
              <a:rect l="l" t="t" r="r" b="b"/>
              <a:pathLst>
                <a:path w="678" h="602" extrusionOk="0">
                  <a:moveTo>
                    <a:pt x="627" y="326"/>
                  </a:moveTo>
                  <a:cubicBezTo>
                    <a:pt x="627" y="276"/>
                    <a:pt x="677" y="150"/>
                    <a:pt x="677" y="100"/>
                  </a:cubicBezTo>
                  <a:cubicBezTo>
                    <a:pt x="627" y="100"/>
                    <a:pt x="627" y="0"/>
                    <a:pt x="577" y="0"/>
                  </a:cubicBezTo>
                  <a:cubicBezTo>
                    <a:pt x="527" y="0"/>
                    <a:pt x="427" y="50"/>
                    <a:pt x="377" y="50"/>
                  </a:cubicBezTo>
                  <a:cubicBezTo>
                    <a:pt x="377" y="50"/>
                    <a:pt x="251" y="0"/>
                    <a:pt x="201" y="0"/>
                  </a:cubicBezTo>
                  <a:cubicBezTo>
                    <a:pt x="151" y="0"/>
                    <a:pt x="101" y="0"/>
                    <a:pt x="51" y="50"/>
                  </a:cubicBezTo>
                  <a:cubicBezTo>
                    <a:pt x="51" y="100"/>
                    <a:pt x="1" y="226"/>
                    <a:pt x="51" y="276"/>
                  </a:cubicBezTo>
                  <a:cubicBezTo>
                    <a:pt x="51" y="326"/>
                    <a:pt x="201" y="326"/>
                    <a:pt x="201" y="376"/>
                  </a:cubicBezTo>
                  <a:cubicBezTo>
                    <a:pt x="251" y="376"/>
                    <a:pt x="301" y="476"/>
                    <a:pt x="377" y="526"/>
                  </a:cubicBezTo>
                  <a:cubicBezTo>
                    <a:pt x="377" y="526"/>
                    <a:pt x="477" y="602"/>
                    <a:pt x="527" y="602"/>
                  </a:cubicBezTo>
                  <a:cubicBezTo>
                    <a:pt x="527" y="602"/>
                    <a:pt x="627" y="526"/>
                    <a:pt x="627" y="476"/>
                  </a:cubicBezTo>
                  <a:cubicBezTo>
                    <a:pt x="677" y="426"/>
                    <a:pt x="627" y="376"/>
                    <a:pt x="627" y="3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160;p16">
              <a:extLst>
                <a:ext uri="{FF2B5EF4-FFF2-40B4-BE49-F238E27FC236}">
                  <a16:creationId xmlns:a16="http://schemas.microsoft.com/office/drawing/2014/main" id="{503673F3-D706-B531-258A-CD347DDD4B0E}"/>
                </a:ext>
              </a:extLst>
            </p:cNvPr>
            <p:cNvSpPr/>
            <p:nvPr/>
          </p:nvSpPr>
          <p:spPr>
            <a:xfrm>
              <a:off x="3373744" y="3928951"/>
              <a:ext cx="18923" cy="16802"/>
            </a:xfrm>
            <a:custGeom>
              <a:avLst/>
              <a:gdLst/>
              <a:ahLst/>
              <a:cxnLst/>
              <a:rect l="l" t="t" r="r" b="b"/>
              <a:pathLst>
                <a:path w="678" h="602" fill="none" extrusionOk="0">
                  <a:moveTo>
                    <a:pt x="627" y="326"/>
                  </a:moveTo>
                  <a:cubicBezTo>
                    <a:pt x="627" y="276"/>
                    <a:pt x="677" y="150"/>
                    <a:pt x="677" y="100"/>
                  </a:cubicBezTo>
                  <a:cubicBezTo>
                    <a:pt x="627" y="100"/>
                    <a:pt x="627" y="0"/>
                    <a:pt x="577" y="0"/>
                  </a:cubicBezTo>
                  <a:cubicBezTo>
                    <a:pt x="527" y="0"/>
                    <a:pt x="427" y="50"/>
                    <a:pt x="377" y="50"/>
                  </a:cubicBezTo>
                  <a:cubicBezTo>
                    <a:pt x="377" y="50"/>
                    <a:pt x="251" y="0"/>
                    <a:pt x="201" y="0"/>
                  </a:cubicBezTo>
                  <a:cubicBezTo>
                    <a:pt x="151" y="0"/>
                    <a:pt x="101" y="0"/>
                    <a:pt x="51" y="50"/>
                  </a:cubicBezTo>
                  <a:cubicBezTo>
                    <a:pt x="51" y="100"/>
                    <a:pt x="1" y="226"/>
                    <a:pt x="51" y="276"/>
                  </a:cubicBezTo>
                  <a:cubicBezTo>
                    <a:pt x="51" y="326"/>
                    <a:pt x="201" y="326"/>
                    <a:pt x="201" y="376"/>
                  </a:cubicBezTo>
                  <a:cubicBezTo>
                    <a:pt x="251" y="376"/>
                    <a:pt x="301" y="476"/>
                    <a:pt x="377" y="526"/>
                  </a:cubicBezTo>
                  <a:cubicBezTo>
                    <a:pt x="377" y="526"/>
                    <a:pt x="477" y="602"/>
                    <a:pt x="527" y="602"/>
                  </a:cubicBezTo>
                  <a:cubicBezTo>
                    <a:pt x="527" y="602"/>
                    <a:pt x="627" y="526"/>
                    <a:pt x="627" y="476"/>
                  </a:cubicBezTo>
                  <a:cubicBezTo>
                    <a:pt x="677" y="426"/>
                    <a:pt x="627" y="376"/>
                    <a:pt x="627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161;p16">
              <a:extLst>
                <a:ext uri="{FF2B5EF4-FFF2-40B4-BE49-F238E27FC236}">
                  <a16:creationId xmlns:a16="http://schemas.microsoft.com/office/drawing/2014/main" id="{E5FC4963-42C7-F507-55C5-DCB5412C850C}"/>
                </a:ext>
              </a:extLst>
            </p:cNvPr>
            <p:cNvSpPr/>
            <p:nvPr/>
          </p:nvSpPr>
          <p:spPr>
            <a:xfrm>
              <a:off x="3373744" y="3928951"/>
              <a:ext cx="18923" cy="16802"/>
            </a:xfrm>
            <a:custGeom>
              <a:avLst/>
              <a:gdLst/>
              <a:ahLst/>
              <a:cxnLst/>
              <a:rect l="l" t="t" r="r" b="b"/>
              <a:pathLst>
                <a:path w="678" h="602" extrusionOk="0">
                  <a:moveTo>
                    <a:pt x="201" y="0"/>
                  </a:moveTo>
                  <a:cubicBezTo>
                    <a:pt x="151" y="0"/>
                    <a:pt x="101" y="0"/>
                    <a:pt x="51" y="50"/>
                  </a:cubicBezTo>
                  <a:cubicBezTo>
                    <a:pt x="51" y="100"/>
                    <a:pt x="1" y="226"/>
                    <a:pt x="51" y="276"/>
                  </a:cubicBezTo>
                  <a:cubicBezTo>
                    <a:pt x="51" y="326"/>
                    <a:pt x="201" y="326"/>
                    <a:pt x="201" y="376"/>
                  </a:cubicBezTo>
                  <a:cubicBezTo>
                    <a:pt x="251" y="376"/>
                    <a:pt x="301" y="476"/>
                    <a:pt x="377" y="526"/>
                  </a:cubicBezTo>
                  <a:cubicBezTo>
                    <a:pt x="377" y="526"/>
                    <a:pt x="477" y="602"/>
                    <a:pt x="527" y="602"/>
                  </a:cubicBezTo>
                  <a:cubicBezTo>
                    <a:pt x="527" y="602"/>
                    <a:pt x="627" y="526"/>
                    <a:pt x="627" y="476"/>
                  </a:cubicBezTo>
                  <a:cubicBezTo>
                    <a:pt x="677" y="426"/>
                    <a:pt x="627" y="376"/>
                    <a:pt x="627" y="326"/>
                  </a:cubicBezTo>
                  <a:cubicBezTo>
                    <a:pt x="627" y="276"/>
                    <a:pt x="677" y="150"/>
                    <a:pt x="677" y="100"/>
                  </a:cubicBezTo>
                  <a:cubicBezTo>
                    <a:pt x="627" y="100"/>
                    <a:pt x="627" y="0"/>
                    <a:pt x="577" y="0"/>
                  </a:cubicBezTo>
                  <a:cubicBezTo>
                    <a:pt x="527" y="0"/>
                    <a:pt x="427" y="50"/>
                    <a:pt x="377" y="50"/>
                  </a:cubicBezTo>
                  <a:cubicBezTo>
                    <a:pt x="377" y="50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162;p16">
              <a:extLst>
                <a:ext uri="{FF2B5EF4-FFF2-40B4-BE49-F238E27FC236}">
                  <a16:creationId xmlns:a16="http://schemas.microsoft.com/office/drawing/2014/main" id="{CC8325C6-C287-5241-245D-68BEB0C0DF08}"/>
                </a:ext>
              </a:extLst>
            </p:cNvPr>
            <p:cNvSpPr/>
            <p:nvPr/>
          </p:nvSpPr>
          <p:spPr>
            <a:xfrm>
              <a:off x="3373744" y="3928951"/>
              <a:ext cx="18923" cy="16802"/>
            </a:xfrm>
            <a:custGeom>
              <a:avLst/>
              <a:gdLst/>
              <a:ahLst/>
              <a:cxnLst/>
              <a:rect l="l" t="t" r="r" b="b"/>
              <a:pathLst>
                <a:path w="678" h="602" fill="none" extrusionOk="0">
                  <a:moveTo>
                    <a:pt x="627" y="326"/>
                  </a:moveTo>
                  <a:cubicBezTo>
                    <a:pt x="627" y="276"/>
                    <a:pt x="677" y="150"/>
                    <a:pt x="677" y="100"/>
                  </a:cubicBezTo>
                  <a:cubicBezTo>
                    <a:pt x="627" y="100"/>
                    <a:pt x="627" y="0"/>
                    <a:pt x="577" y="0"/>
                  </a:cubicBezTo>
                  <a:cubicBezTo>
                    <a:pt x="527" y="0"/>
                    <a:pt x="427" y="50"/>
                    <a:pt x="377" y="50"/>
                  </a:cubicBezTo>
                  <a:cubicBezTo>
                    <a:pt x="377" y="50"/>
                    <a:pt x="251" y="0"/>
                    <a:pt x="201" y="0"/>
                  </a:cubicBezTo>
                  <a:cubicBezTo>
                    <a:pt x="151" y="0"/>
                    <a:pt x="101" y="0"/>
                    <a:pt x="51" y="50"/>
                  </a:cubicBezTo>
                  <a:cubicBezTo>
                    <a:pt x="51" y="100"/>
                    <a:pt x="1" y="226"/>
                    <a:pt x="51" y="276"/>
                  </a:cubicBezTo>
                  <a:cubicBezTo>
                    <a:pt x="51" y="326"/>
                    <a:pt x="201" y="326"/>
                    <a:pt x="201" y="376"/>
                  </a:cubicBezTo>
                  <a:cubicBezTo>
                    <a:pt x="251" y="376"/>
                    <a:pt x="301" y="476"/>
                    <a:pt x="377" y="526"/>
                  </a:cubicBezTo>
                  <a:cubicBezTo>
                    <a:pt x="377" y="526"/>
                    <a:pt x="477" y="602"/>
                    <a:pt x="527" y="602"/>
                  </a:cubicBezTo>
                  <a:cubicBezTo>
                    <a:pt x="527" y="602"/>
                    <a:pt x="627" y="526"/>
                    <a:pt x="627" y="476"/>
                  </a:cubicBezTo>
                  <a:cubicBezTo>
                    <a:pt x="677" y="426"/>
                    <a:pt x="627" y="376"/>
                    <a:pt x="627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163;p16">
              <a:extLst>
                <a:ext uri="{FF2B5EF4-FFF2-40B4-BE49-F238E27FC236}">
                  <a16:creationId xmlns:a16="http://schemas.microsoft.com/office/drawing/2014/main" id="{34BFF318-13E3-F9E8-192A-5A7A47BE65CD}"/>
                </a:ext>
              </a:extLst>
            </p:cNvPr>
            <p:cNvSpPr/>
            <p:nvPr/>
          </p:nvSpPr>
          <p:spPr>
            <a:xfrm>
              <a:off x="3401738" y="3943631"/>
              <a:ext cx="21016" cy="30115"/>
            </a:xfrm>
            <a:custGeom>
              <a:avLst/>
              <a:gdLst/>
              <a:ahLst/>
              <a:cxnLst/>
              <a:rect l="l" t="t" r="r" b="b"/>
              <a:pathLst>
                <a:path w="753" h="1079" extrusionOk="0">
                  <a:moveTo>
                    <a:pt x="602" y="0"/>
                  </a:moveTo>
                  <a:cubicBezTo>
                    <a:pt x="552" y="0"/>
                    <a:pt x="501" y="126"/>
                    <a:pt x="426" y="126"/>
                  </a:cubicBezTo>
                  <a:cubicBezTo>
                    <a:pt x="376" y="126"/>
                    <a:pt x="226" y="76"/>
                    <a:pt x="176" y="76"/>
                  </a:cubicBezTo>
                  <a:cubicBezTo>
                    <a:pt x="126" y="126"/>
                    <a:pt x="50" y="226"/>
                    <a:pt x="0" y="301"/>
                  </a:cubicBezTo>
                  <a:lnTo>
                    <a:pt x="0" y="577"/>
                  </a:lnTo>
                  <a:cubicBezTo>
                    <a:pt x="50" y="627"/>
                    <a:pt x="176" y="702"/>
                    <a:pt x="226" y="752"/>
                  </a:cubicBezTo>
                  <a:cubicBezTo>
                    <a:pt x="276" y="802"/>
                    <a:pt x="376" y="1028"/>
                    <a:pt x="426" y="1028"/>
                  </a:cubicBezTo>
                  <a:cubicBezTo>
                    <a:pt x="501" y="1078"/>
                    <a:pt x="552" y="1078"/>
                    <a:pt x="602" y="1028"/>
                  </a:cubicBezTo>
                  <a:lnTo>
                    <a:pt x="602" y="852"/>
                  </a:lnTo>
                  <a:cubicBezTo>
                    <a:pt x="602" y="802"/>
                    <a:pt x="552" y="702"/>
                    <a:pt x="552" y="627"/>
                  </a:cubicBezTo>
                  <a:cubicBezTo>
                    <a:pt x="552" y="577"/>
                    <a:pt x="702" y="527"/>
                    <a:pt x="702" y="477"/>
                  </a:cubicBezTo>
                  <a:cubicBezTo>
                    <a:pt x="752" y="401"/>
                    <a:pt x="602" y="301"/>
                    <a:pt x="602" y="226"/>
                  </a:cubicBezTo>
                  <a:cubicBezTo>
                    <a:pt x="602" y="176"/>
                    <a:pt x="702" y="126"/>
                    <a:pt x="702" y="76"/>
                  </a:cubicBezTo>
                  <a:cubicBezTo>
                    <a:pt x="652" y="0"/>
                    <a:pt x="602" y="0"/>
                    <a:pt x="602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164;p16">
              <a:extLst>
                <a:ext uri="{FF2B5EF4-FFF2-40B4-BE49-F238E27FC236}">
                  <a16:creationId xmlns:a16="http://schemas.microsoft.com/office/drawing/2014/main" id="{7A3B1119-6746-E888-8EB1-A6A18FA2D717}"/>
                </a:ext>
              </a:extLst>
            </p:cNvPr>
            <p:cNvSpPr/>
            <p:nvPr/>
          </p:nvSpPr>
          <p:spPr>
            <a:xfrm>
              <a:off x="3401738" y="3943631"/>
              <a:ext cx="21016" cy="30115"/>
            </a:xfrm>
            <a:custGeom>
              <a:avLst/>
              <a:gdLst/>
              <a:ahLst/>
              <a:cxnLst/>
              <a:rect l="l" t="t" r="r" b="b"/>
              <a:pathLst>
                <a:path w="753" h="1079" fill="none" extrusionOk="0">
                  <a:moveTo>
                    <a:pt x="602" y="0"/>
                  </a:moveTo>
                  <a:cubicBezTo>
                    <a:pt x="552" y="0"/>
                    <a:pt x="501" y="126"/>
                    <a:pt x="426" y="126"/>
                  </a:cubicBezTo>
                  <a:cubicBezTo>
                    <a:pt x="376" y="126"/>
                    <a:pt x="226" y="76"/>
                    <a:pt x="176" y="76"/>
                  </a:cubicBezTo>
                  <a:cubicBezTo>
                    <a:pt x="126" y="126"/>
                    <a:pt x="50" y="226"/>
                    <a:pt x="0" y="301"/>
                  </a:cubicBezTo>
                  <a:lnTo>
                    <a:pt x="0" y="577"/>
                  </a:lnTo>
                  <a:cubicBezTo>
                    <a:pt x="50" y="627"/>
                    <a:pt x="176" y="702"/>
                    <a:pt x="226" y="752"/>
                  </a:cubicBezTo>
                  <a:cubicBezTo>
                    <a:pt x="276" y="802"/>
                    <a:pt x="376" y="1028"/>
                    <a:pt x="426" y="1028"/>
                  </a:cubicBezTo>
                  <a:cubicBezTo>
                    <a:pt x="501" y="1078"/>
                    <a:pt x="552" y="1078"/>
                    <a:pt x="602" y="1028"/>
                  </a:cubicBezTo>
                  <a:lnTo>
                    <a:pt x="602" y="852"/>
                  </a:lnTo>
                  <a:cubicBezTo>
                    <a:pt x="602" y="802"/>
                    <a:pt x="552" y="702"/>
                    <a:pt x="552" y="627"/>
                  </a:cubicBezTo>
                  <a:cubicBezTo>
                    <a:pt x="552" y="577"/>
                    <a:pt x="702" y="527"/>
                    <a:pt x="702" y="477"/>
                  </a:cubicBezTo>
                  <a:cubicBezTo>
                    <a:pt x="752" y="401"/>
                    <a:pt x="602" y="301"/>
                    <a:pt x="602" y="226"/>
                  </a:cubicBezTo>
                  <a:cubicBezTo>
                    <a:pt x="602" y="176"/>
                    <a:pt x="702" y="126"/>
                    <a:pt x="702" y="76"/>
                  </a:cubicBezTo>
                  <a:cubicBezTo>
                    <a:pt x="652" y="0"/>
                    <a:pt x="602" y="0"/>
                    <a:pt x="602" y="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165;p16">
              <a:extLst>
                <a:ext uri="{FF2B5EF4-FFF2-40B4-BE49-F238E27FC236}">
                  <a16:creationId xmlns:a16="http://schemas.microsoft.com/office/drawing/2014/main" id="{111970FA-2F9F-300C-1D6D-B6504B3840E4}"/>
                </a:ext>
              </a:extLst>
            </p:cNvPr>
            <p:cNvSpPr/>
            <p:nvPr/>
          </p:nvSpPr>
          <p:spPr>
            <a:xfrm>
              <a:off x="3401738" y="3943631"/>
              <a:ext cx="21016" cy="29752"/>
            </a:xfrm>
            <a:custGeom>
              <a:avLst/>
              <a:gdLst/>
              <a:ahLst/>
              <a:cxnLst/>
              <a:rect l="l" t="t" r="r" b="b"/>
              <a:pathLst>
                <a:path w="753" h="1066" extrusionOk="0">
                  <a:moveTo>
                    <a:pt x="602" y="0"/>
                  </a:moveTo>
                  <a:cubicBezTo>
                    <a:pt x="552" y="0"/>
                    <a:pt x="501" y="126"/>
                    <a:pt x="426" y="126"/>
                  </a:cubicBezTo>
                  <a:cubicBezTo>
                    <a:pt x="376" y="126"/>
                    <a:pt x="226" y="76"/>
                    <a:pt x="176" y="76"/>
                  </a:cubicBezTo>
                  <a:cubicBezTo>
                    <a:pt x="126" y="126"/>
                    <a:pt x="50" y="226"/>
                    <a:pt x="0" y="301"/>
                  </a:cubicBezTo>
                  <a:lnTo>
                    <a:pt x="0" y="577"/>
                  </a:lnTo>
                  <a:cubicBezTo>
                    <a:pt x="50" y="627"/>
                    <a:pt x="176" y="702"/>
                    <a:pt x="226" y="752"/>
                  </a:cubicBezTo>
                  <a:cubicBezTo>
                    <a:pt x="276" y="802"/>
                    <a:pt x="376" y="1028"/>
                    <a:pt x="426" y="1028"/>
                  </a:cubicBezTo>
                  <a:cubicBezTo>
                    <a:pt x="464" y="1053"/>
                    <a:pt x="495" y="1066"/>
                    <a:pt x="523" y="1066"/>
                  </a:cubicBezTo>
                  <a:cubicBezTo>
                    <a:pt x="552" y="1066"/>
                    <a:pt x="577" y="1053"/>
                    <a:pt x="602" y="1028"/>
                  </a:cubicBezTo>
                  <a:lnTo>
                    <a:pt x="602" y="852"/>
                  </a:lnTo>
                  <a:cubicBezTo>
                    <a:pt x="602" y="802"/>
                    <a:pt x="552" y="702"/>
                    <a:pt x="552" y="627"/>
                  </a:cubicBezTo>
                  <a:cubicBezTo>
                    <a:pt x="552" y="577"/>
                    <a:pt x="702" y="527"/>
                    <a:pt x="702" y="477"/>
                  </a:cubicBezTo>
                  <a:cubicBezTo>
                    <a:pt x="752" y="401"/>
                    <a:pt x="602" y="301"/>
                    <a:pt x="602" y="226"/>
                  </a:cubicBezTo>
                  <a:cubicBezTo>
                    <a:pt x="602" y="176"/>
                    <a:pt x="702" y="126"/>
                    <a:pt x="702" y="76"/>
                  </a:cubicBezTo>
                  <a:cubicBezTo>
                    <a:pt x="652" y="0"/>
                    <a:pt x="602" y="0"/>
                    <a:pt x="602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166;p16">
              <a:extLst>
                <a:ext uri="{FF2B5EF4-FFF2-40B4-BE49-F238E27FC236}">
                  <a16:creationId xmlns:a16="http://schemas.microsoft.com/office/drawing/2014/main" id="{C4E1DC6C-96E9-1307-76FD-59BA0FD544E7}"/>
                </a:ext>
              </a:extLst>
            </p:cNvPr>
            <p:cNvSpPr/>
            <p:nvPr/>
          </p:nvSpPr>
          <p:spPr>
            <a:xfrm>
              <a:off x="3401738" y="3943631"/>
              <a:ext cx="21016" cy="30115"/>
            </a:xfrm>
            <a:custGeom>
              <a:avLst/>
              <a:gdLst/>
              <a:ahLst/>
              <a:cxnLst/>
              <a:rect l="l" t="t" r="r" b="b"/>
              <a:pathLst>
                <a:path w="753" h="1079" fill="none" extrusionOk="0">
                  <a:moveTo>
                    <a:pt x="602" y="0"/>
                  </a:moveTo>
                  <a:cubicBezTo>
                    <a:pt x="552" y="0"/>
                    <a:pt x="501" y="126"/>
                    <a:pt x="426" y="126"/>
                  </a:cubicBezTo>
                  <a:cubicBezTo>
                    <a:pt x="376" y="126"/>
                    <a:pt x="226" y="76"/>
                    <a:pt x="176" y="76"/>
                  </a:cubicBezTo>
                  <a:cubicBezTo>
                    <a:pt x="126" y="126"/>
                    <a:pt x="50" y="226"/>
                    <a:pt x="0" y="301"/>
                  </a:cubicBezTo>
                  <a:lnTo>
                    <a:pt x="0" y="577"/>
                  </a:lnTo>
                  <a:cubicBezTo>
                    <a:pt x="50" y="627"/>
                    <a:pt x="176" y="702"/>
                    <a:pt x="226" y="752"/>
                  </a:cubicBezTo>
                  <a:cubicBezTo>
                    <a:pt x="276" y="802"/>
                    <a:pt x="376" y="1028"/>
                    <a:pt x="426" y="1028"/>
                  </a:cubicBezTo>
                  <a:cubicBezTo>
                    <a:pt x="501" y="1078"/>
                    <a:pt x="552" y="1078"/>
                    <a:pt x="602" y="1028"/>
                  </a:cubicBezTo>
                  <a:lnTo>
                    <a:pt x="602" y="852"/>
                  </a:lnTo>
                  <a:cubicBezTo>
                    <a:pt x="602" y="802"/>
                    <a:pt x="552" y="702"/>
                    <a:pt x="552" y="627"/>
                  </a:cubicBezTo>
                  <a:cubicBezTo>
                    <a:pt x="552" y="577"/>
                    <a:pt x="702" y="527"/>
                    <a:pt x="702" y="477"/>
                  </a:cubicBezTo>
                  <a:cubicBezTo>
                    <a:pt x="752" y="401"/>
                    <a:pt x="602" y="301"/>
                    <a:pt x="602" y="226"/>
                  </a:cubicBezTo>
                  <a:cubicBezTo>
                    <a:pt x="602" y="176"/>
                    <a:pt x="702" y="126"/>
                    <a:pt x="702" y="76"/>
                  </a:cubicBezTo>
                  <a:cubicBezTo>
                    <a:pt x="652" y="0"/>
                    <a:pt x="602" y="0"/>
                    <a:pt x="602" y="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167;p16">
              <a:extLst>
                <a:ext uri="{FF2B5EF4-FFF2-40B4-BE49-F238E27FC236}">
                  <a16:creationId xmlns:a16="http://schemas.microsoft.com/office/drawing/2014/main" id="{831340FD-3295-FD79-EAC1-D4C225FBB7EE}"/>
                </a:ext>
              </a:extLst>
            </p:cNvPr>
            <p:cNvSpPr/>
            <p:nvPr/>
          </p:nvSpPr>
          <p:spPr>
            <a:xfrm>
              <a:off x="3413628" y="3977207"/>
              <a:ext cx="23109" cy="23807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652" y="326"/>
                  </a:moveTo>
                  <a:cubicBezTo>
                    <a:pt x="652" y="276"/>
                    <a:pt x="426" y="401"/>
                    <a:pt x="351" y="326"/>
                  </a:cubicBezTo>
                  <a:cubicBezTo>
                    <a:pt x="301" y="326"/>
                    <a:pt x="351" y="151"/>
                    <a:pt x="301" y="101"/>
                  </a:cubicBezTo>
                  <a:cubicBezTo>
                    <a:pt x="251" y="50"/>
                    <a:pt x="176" y="0"/>
                    <a:pt x="126" y="0"/>
                  </a:cubicBezTo>
                  <a:cubicBezTo>
                    <a:pt x="75" y="0"/>
                    <a:pt x="75" y="101"/>
                    <a:pt x="0" y="151"/>
                  </a:cubicBezTo>
                  <a:cubicBezTo>
                    <a:pt x="0" y="226"/>
                    <a:pt x="0" y="401"/>
                    <a:pt x="75" y="451"/>
                  </a:cubicBezTo>
                  <a:cubicBezTo>
                    <a:pt x="75" y="502"/>
                    <a:pt x="176" y="552"/>
                    <a:pt x="251" y="627"/>
                  </a:cubicBezTo>
                  <a:cubicBezTo>
                    <a:pt x="301" y="677"/>
                    <a:pt x="351" y="727"/>
                    <a:pt x="426" y="727"/>
                  </a:cubicBezTo>
                  <a:cubicBezTo>
                    <a:pt x="527" y="802"/>
                    <a:pt x="702" y="852"/>
                    <a:pt x="752" y="727"/>
                  </a:cubicBezTo>
                  <a:cubicBezTo>
                    <a:pt x="827" y="727"/>
                    <a:pt x="752" y="677"/>
                    <a:pt x="752" y="627"/>
                  </a:cubicBezTo>
                  <a:cubicBezTo>
                    <a:pt x="752" y="552"/>
                    <a:pt x="652" y="502"/>
                    <a:pt x="652" y="502"/>
                  </a:cubicBezTo>
                  <a:cubicBezTo>
                    <a:pt x="652" y="451"/>
                    <a:pt x="702" y="326"/>
                    <a:pt x="652" y="3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168;p16">
              <a:extLst>
                <a:ext uri="{FF2B5EF4-FFF2-40B4-BE49-F238E27FC236}">
                  <a16:creationId xmlns:a16="http://schemas.microsoft.com/office/drawing/2014/main" id="{71022BD3-F919-D0FE-59A6-DC289569A89E}"/>
                </a:ext>
              </a:extLst>
            </p:cNvPr>
            <p:cNvSpPr/>
            <p:nvPr/>
          </p:nvSpPr>
          <p:spPr>
            <a:xfrm>
              <a:off x="3413628" y="3977207"/>
              <a:ext cx="23109" cy="23807"/>
            </a:xfrm>
            <a:custGeom>
              <a:avLst/>
              <a:gdLst/>
              <a:ahLst/>
              <a:cxnLst/>
              <a:rect l="l" t="t" r="r" b="b"/>
              <a:pathLst>
                <a:path w="828" h="853" fill="none" extrusionOk="0">
                  <a:moveTo>
                    <a:pt x="652" y="326"/>
                  </a:moveTo>
                  <a:cubicBezTo>
                    <a:pt x="652" y="276"/>
                    <a:pt x="426" y="401"/>
                    <a:pt x="351" y="326"/>
                  </a:cubicBezTo>
                  <a:cubicBezTo>
                    <a:pt x="301" y="326"/>
                    <a:pt x="351" y="151"/>
                    <a:pt x="301" y="101"/>
                  </a:cubicBezTo>
                  <a:cubicBezTo>
                    <a:pt x="251" y="50"/>
                    <a:pt x="176" y="0"/>
                    <a:pt x="126" y="0"/>
                  </a:cubicBezTo>
                  <a:cubicBezTo>
                    <a:pt x="75" y="0"/>
                    <a:pt x="75" y="101"/>
                    <a:pt x="0" y="151"/>
                  </a:cubicBezTo>
                  <a:cubicBezTo>
                    <a:pt x="0" y="226"/>
                    <a:pt x="0" y="401"/>
                    <a:pt x="75" y="451"/>
                  </a:cubicBezTo>
                  <a:cubicBezTo>
                    <a:pt x="75" y="502"/>
                    <a:pt x="176" y="552"/>
                    <a:pt x="251" y="627"/>
                  </a:cubicBezTo>
                  <a:cubicBezTo>
                    <a:pt x="301" y="677"/>
                    <a:pt x="351" y="727"/>
                    <a:pt x="426" y="727"/>
                  </a:cubicBezTo>
                  <a:cubicBezTo>
                    <a:pt x="527" y="802"/>
                    <a:pt x="702" y="852"/>
                    <a:pt x="752" y="727"/>
                  </a:cubicBezTo>
                  <a:cubicBezTo>
                    <a:pt x="827" y="727"/>
                    <a:pt x="752" y="677"/>
                    <a:pt x="752" y="627"/>
                  </a:cubicBezTo>
                  <a:cubicBezTo>
                    <a:pt x="752" y="552"/>
                    <a:pt x="652" y="502"/>
                    <a:pt x="652" y="502"/>
                  </a:cubicBezTo>
                  <a:cubicBezTo>
                    <a:pt x="652" y="451"/>
                    <a:pt x="702" y="326"/>
                    <a:pt x="652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170;p16">
              <a:extLst>
                <a:ext uri="{FF2B5EF4-FFF2-40B4-BE49-F238E27FC236}">
                  <a16:creationId xmlns:a16="http://schemas.microsoft.com/office/drawing/2014/main" id="{E594F6CD-D133-F3BC-04A9-3E49A09F9CD2}"/>
                </a:ext>
              </a:extLst>
            </p:cNvPr>
            <p:cNvSpPr/>
            <p:nvPr/>
          </p:nvSpPr>
          <p:spPr>
            <a:xfrm>
              <a:off x="3413628" y="3977207"/>
              <a:ext cx="23109" cy="23807"/>
            </a:xfrm>
            <a:custGeom>
              <a:avLst/>
              <a:gdLst/>
              <a:ahLst/>
              <a:cxnLst/>
              <a:rect l="l" t="t" r="r" b="b"/>
              <a:pathLst>
                <a:path w="828" h="853" fill="none" extrusionOk="0">
                  <a:moveTo>
                    <a:pt x="652" y="326"/>
                  </a:moveTo>
                  <a:cubicBezTo>
                    <a:pt x="652" y="276"/>
                    <a:pt x="426" y="401"/>
                    <a:pt x="351" y="326"/>
                  </a:cubicBezTo>
                  <a:cubicBezTo>
                    <a:pt x="301" y="326"/>
                    <a:pt x="351" y="151"/>
                    <a:pt x="301" y="101"/>
                  </a:cubicBezTo>
                  <a:cubicBezTo>
                    <a:pt x="251" y="50"/>
                    <a:pt x="176" y="0"/>
                    <a:pt x="126" y="0"/>
                  </a:cubicBezTo>
                  <a:cubicBezTo>
                    <a:pt x="75" y="0"/>
                    <a:pt x="75" y="101"/>
                    <a:pt x="0" y="151"/>
                  </a:cubicBezTo>
                  <a:cubicBezTo>
                    <a:pt x="0" y="226"/>
                    <a:pt x="0" y="401"/>
                    <a:pt x="75" y="451"/>
                  </a:cubicBezTo>
                  <a:cubicBezTo>
                    <a:pt x="75" y="502"/>
                    <a:pt x="176" y="552"/>
                    <a:pt x="251" y="627"/>
                  </a:cubicBezTo>
                  <a:cubicBezTo>
                    <a:pt x="301" y="677"/>
                    <a:pt x="351" y="727"/>
                    <a:pt x="426" y="727"/>
                  </a:cubicBezTo>
                  <a:cubicBezTo>
                    <a:pt x="527" y="802"/>
                    <a:pt x="702" y="852"/>
                    <a:pt x="752" y="727"/>
                  </a:cubicBezTo>
                  <a:cubicBezTo>
                    <a:pt x="827" y="727"/>
                    <a:pt x="752" y="677"/>
                    <a:pt x="752" y="627"/>
                  </a:cubicBezTo>
                  <a:cubicBezTo>
                    <a:pt x="752" y="552"/>
                    <a:pt x="652" y="502"/>
                    <a:pt x="652" y="502"/>
                  </a:cubicBezTo>
                  <a:cubicBezTo>
                    <a:pt x="652" y="451"/>
                    <a:pt x="702" y="326"/>
                    <a:pt x="652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171;p16">
              <a:extLst>
                <a:ext uri="{FF2B5EF4-FFF2-40B4-BE49-F238E27FC236}">
                  <a16:creationId xmlns:a16="http://schemas.microsoft.com/office/drawing/2014/main" id="{C20CACC2-F83D-585E-EE1D-58B42FD0E4AF}"/>
                </a:ext>
              </a:extLst>
            </p:cNvPr>
            <p:cNvSpPr/>
            <p:nvPr/>
          </p:nvSpPr>
          <p:spPr>
            <a:xfrm>
              <a:off x="3307291" y="3930346"/>
              <a:ext cx="18225" cy="15406"/>
            </a:xfrm>
            <a:custGeom>
              <a:avLst/>
              <a:gdLst/>
              <a:ahLst/>
              <a:cxnLst/>
              <a:rect l="l" t="t" r="r" b="b"/>
              <a:pathLst>
                <a:path w="653" h="552" extrusionOk="0">
                  <a:moveTo>
                    <a:pt x="652" y="226"/>
                  </a:moveTo>
                  <a:cubicBezTo>
                    <a:pt x="602" y="176"/>
                    <a:pt x="502" y="276"/>
                    <a:pt x="427" y="226"/>
                  </a:cubicBezTo>
                  <a:cubicBezTo>
                    <a:pt x="377" y="226"/>
                    <a:pt x="327" y="50"/>
                    <a:pt x="276" y="50"/>
                  </a:cubicBezTo>
                  <a:cubicBezTo>
                    <a:pt x="226" y="0"/>
                    <a:pt x="126" y="0"/>
                    <a:pt x="126" y="50"/>
                  </a:cubicBezTo>
                  <a:cubicBezTo>
                    <a:pt x="51" y="50"/>
                    <a:pt x="1" y="176"/>
                    <a:pt x="1" y="176"/>
                  </a:cubicBezTo>
                  <a:cubicBezTo>
                    <a:pt x="1" y="276"/>
                    <a:pt x="51" y="376"/>
                    <a:pt x="126" y="376"/>
                  </a:cubicBezTo>
                  <a:cubicBezTo>
                    <a:pt x="176" y="476"/>
                    <a:pt x="327" y="552"/>
                    <a:pt x="377" y="476"/>
                  </a:cubicBezTo>
                  <a:lnTo>
                    <a:pt x="377" y="426"/>
                  </a:lnTo>
                  <a:cubicBezTo>
                    <a:pt x="427" y="376"/>
                    <a:pt x="552" y="426"/>
                    <a:pt x="602" y="376"/>
                  </a:cubicBezTo>
                  <a:cubicBezTo>
                    <a:pt x="602" y="376"/>
                    <a:pt x="652" y="276"/>
                    <a:pt x="652" y="2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172;p16">
              <a:extLst>
                <a:ext uri="{FF2B5EF4-FFF2-40B4-BE49-F238E27FC236}">
                  <a16:creationId xmlns:a16="http://schemas.microsoft.com/office/drawing/2014/main" id="{19112181-3E05-6319-A884-981CAB3F5785}"/>
                </a:ext>
              </a:extLst>
            </p:cNvPr>
            <p:cNvSpPr/>
            <p:nvPr/>
          </p:nvSpPr>
          <p:spPr>
            <a:xfrm>
              <a:off x="3307291" y="3930346"/>
              <a:ext cx="18225" cy="15406"/>
            </a:xfrm>
            <a:custGeom>
              <a:avLst/>
              <a:gdLst/>
              <a:ahLst/>
              <a:cxnLst/>
              <a:rect l="l" t="t" r="r" b="b"/>
              <a:pathLst>
                <a:path w="653" h="552" fill="none" extrusionOk="0">
                  <a:moveTo>
                    <a:pt x="652" y="226"/>
                  </a:moveTo>
                  <a:cubicBezTo>
                    <a:pt x="602" y="176"/>
                    <a:pt x="502" y="276"/>
                    <a:pt x="427" y="226"/>
                  </a:cubicBezTo>
                  <a:cubicBezTo>
                    <a:pt x="377" y="226"/>
                    <a:pt x="327" y="50"/>
                    <a:pt x="276" y="50"/>
                  </a:cubicBezTo>
                  <a:cubicBezTo>
                    <a:pt x="226" y="0"/>
                    <a:pt x="126" y="0"/>
                    <a:pt x="126" y="50"/>
                  </a:cubicBezTo>
                  <a:cubicBezTo>
                    <a:pt x="51" y="50"/>
                    <a:pt x="1" y="176"/>
                    <a:pt x="1" y="176"/>
                  </a:cubicBezTo>
                  <a:cubicBezTo>
                    <a:pt x="1" y="276"/>
                    <a:pt x="51" y="376"/>
                    <a:pt x="126" y="376"/>
                  </a:cubicBezTo>
                  <a:cubicBezTo>
                    <a:pt x="176" y="476"/>
                    <a:pt x="327" y="552"/>
                    <a:pt x="377" y="476"/>
                  </a:cubicBezTo>
                  <a:lnTo>
                    <a:pt x="377" y="426"/>
                  </a:lnTo>
                  <a:cubicBezTo>
                    <a:pt x="427" y="376"/>
                    <a:pt x="552" y="426"/>
                    <a:pt x="602" y="376"/>
                  </a:cubicBezTo>
                  <a:cubicBezTo>
                    <a:pt x="602" y="376"/>
                    <a:pt x="652" y="276"/>
                    <a:pt x="652" y="2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74;p16">
              <a:extLst>
                <a:ext uri="{FF2B5EF4-FFF2-40B4-BE49-F238E27FC236}">
                  <a16:creationId xmlns:a16="http://schemas.microsoft.com/office/drawing/2014/main" id="{DC8C3305-E662-2B8A-14DD-EE1345D2426E}"/>
                </a:ext>
              </a:extLst>
            </p:cNvPr>
            <p:cNvSpPr/>
            <p:nvPr/>
          </p:nvSpPr>
          <p:spPr>
            <a:xfrm>
              <a:off x="3307291" y="3930346"/>
              <a:ext cx="18225" cy="15406"/>
            </a:xfrm>
            <a:custGeom>
              <a:avLst/>
              <a:gdLst/>
              <a:ahLst/>
              <a:cxnLst/>
              <a:rect l="l" t="t" r="r" b="b"/>
              <a:pathLst>
                <a:path w="653" h="552" fill="none" extrusionOk="0">
                  <a:moveTo>
                    <a:pt x="652" y="226"/>
                  </a:moveTo>
                  <a:cubicBezTo>
                    <a:pt x="602" y="176"/>
                    <a:pt x="502" y="276"/>
                    <a:pt x="427" y="226"/>
                  </a:cubicBezTo>
                  <a:cubicBezTo>
                    <a:pt x="377" y="226"/>
                    <a:pt x="327" y="50"/>
                    <a:pt x="276" y="50"/>
                  </a:cubicBezTo>
                  <a:cubicBezTo>
                    <a:pt x="226" y="0"/>
                    <a:pt x="126" y="0"/>
                    <a:pt x="126" y="50"/>
                  </a:cubicBezTo>
                  <a:cubicBezTo>
                    <a:pt x="51" y="50"/>
                    <a:pt x="1" y="176"/>
                    <a:pt x="1" y="176"/>
                  </a:cubicBezTo>
                  <a:cubicBezTo>
                    <a:pt x="1" y="276"/>
                    <a:pt x="51" y="376"/>
                    <a:pt x="126" y="376"/>
                  </a:cubicBezTo>
                  <a:cubicBezTo>
                    <a:pt x="176" y="476"/>
                    <a:pt x="327" y="552"/>
                    <a:pt x="377" y="476"/>
                  </a:cubicBezTo>
                  <a:lnTo>
                    <a:pt x="377" y="426"/>
                  </a:lnTo>
                  <a:cubicBezTo>
                    <a:pt x="427" y="376"/>
                    <a:pt x="552" y="426"/>
                    <a:pt x="602" y="376"/>
                  </a:cubicBezTo>
                  <a:cubicBezTo>
                    <a:pt x="602" y="376"/>
                    <a:pt x="652" y="276"/>
                    <a:pt x="652" y="2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75;p16">
              <a:extLst>
                <a:ext uri="{FF2B5EF4-FFF2-40B4-BE49-F238E27FC236}">
                  <a16:creationId xmlns:a16="http://schemas.microsoft.com/office/drawing/2014/main" id="{94113CEC-8B25-BB6B-86AE-B8BD5336F26F}"/>
                </a:ext>
              </a:extLst>
            </p:cNvPr>
            <p:cNvSpPr/>
            <p:nvPr/>
          </p:nvSpPr>
          <p:spPr>
            <a:xfrm>
              <a:off x="3247145" y="3940840"/>
              <a:ext cx="14011" cy="16802"/>
            </a:xfrm>
            <a:custGeom>
              <a:avLst/>
              <a:gdLst/>
              <a:ahLst/>
              <a:cxnLst/>
              <a:rect l="l" t="t" r="r" b="b"/>
              <a:pathLst>
                <a:path w="502" h="602" extrusionOk="0">
                  <a:moveTo>
                    <a:pt x="502" y="301"/>
                  </a:moveTo>
                  <a:cubicBezTo>
                    <a:pt x="502" y="351"/>
                    <a:pt x="502" y="526"/>
                    <a:pt x="426" y="526"/>
                  </a:cubicBezTo>
                  <a:cubicBezTo>
                    <a:pt x="376" y="602"/>
                    <a:pt x="201" y="526"/>
                    <a:pt x="126" y="476"/>
                  </a:cubicBezTo>
                  <a:cubicBezTo>
                    <a:pt x="76" y="426"/>
                    <a:pt x="0" y="251"/>
                    <a:pt x="0" y="176"/>
                  </a:cubicBezTo>
                  <a:cubicBezTo>
                    <a:pt x="0" y="125"/>
                    <a:pt x="76" y="75"/>
                    <a:pt x="126" y="0"/>
                  </a:cubicBezTo>
                  <a:lnTo>
                    <a:pt x="376" y="0"/>
                  </a:lnTo>
                  <a:cubicBezTo>
                    <a:pt x="376" y="75"/>
                    <a:pt x="502" y="125"/>
                    <a:pt x="502" y="17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76;p16">
              <a:extLst>
                <a:ext uri="{FF2B5EF4-FFF2-40B4-BE49-F238E27FC236}">
                  <a16:creationId xmlns:a16="http://schemas.microsoft.com/office/drawing/2014/main" id="{C496D19E-BDF7-3959-E50C-7FB8C32FE2B0}"/>
                </a:ext>
              </a:extLst>
            </p:cNvPr>
            <p:cNvSpPr/>
            <p:nvPr/>
          </p:nvSpPr>
          <p:spPr>
            <a:xfrm>
              <a:off x="3247145" y="3940840"/>
              <a:ext cx="14011" cy="16802"/>
            </a:xfrm>
            <a:custGeom>
              <a:avLst/>
              <a:gdLst/>
              <a:ahLst/>
              <a:cxnLst/>
              <a:rect l="l" t="t" r="r" b="b"/>
              <a:pathLst>
                <a:path w="502" h="602" fill="none" extrusionOk="0">
                  <a:moveTo>
                    <a:pt x="502" y="301"/>
                  </a:moveTo>
                  <a:cubicBezTo>
                    <a:pt x="502" y="351"/>
                    <a:pt x="502" y="526"/>
                    <a:pt x="426" y="526"/>
                  </a:cubicBezTo>
                  <a:cubicBezTo>
                    <a:pt x="376" y="602"/>
                    <a:pt x="201" y="526"/>
                    <a:pt x="126" y="476"/>
                  </a:cubicBezTo>
                  <a:cubicBezTo>
                    <a:pt x="76" y="426"/>
                    <a:pt x="0" y="251"/>
                    <a:pt x="0" y="176"/>
                  </a:cubicBezTo>
                  <a:cubicBezTo>
                    <a:pt x="0" y="125"/>
                    <a:pt x="76" y="75"/>
                    <a:pt x="126" y="0"/>
                  </a:cubicBezTo>
                  <a:lnTo>
                    <a:pt x="376" y="0"/>
                  </a:lnTo>
                  <a:cubicBezTo>
                    <a:pt x="376" y="75"/>
                    <a:pt x="502" y="125"/>
                    <a:pt x="502" y="17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77;p16">
              <a:extLst>
                <a:ext uri="{FF2B5EF4-FFF2-40B4-BE49-F238E27FC236}">
                  <a16:creationId xmlns:a16="http://schemas.microsoft.com/office/drawing/2014/main" id="{575CF946-8E4E-D91B-FD4E-E61CBFF68E09}"/>
                </a:ext>
              </a:extLst>
            </p:cNvPr>
            <p:cNvSpPr/>
            <p:nvPr/>
          </p:nvSpPr>
          <p:spPr>
            <a:xfrm>
              <a:off x="3247145" y="3940840"/>
              <a:ext cx="14011" cy="15602"/>
            </a:xfrm>
            <a:custGeom>
              <a:avLst/>
              <a:gdLst/>
              <a:ahLst/>
              <a:cxnLst/>
              <a:rect l="l" t="t" r="r" b="b"/>
              <a:pathLst>
                <a:path w="502" h="559" extrusionOk="0">
                  <a:moveTo>
                    <a:pt x="126" y="0"/>
                  </a:moveTo>
                  <a:cubicBezTo>
                    <a:pt x="76" y="75"/>
                    <a:pt x="0" y="125"/>
                    <a:pt x="0" y="176"/>
                  </a:cubicBezTo>
                  <a:cubicBezTo>
                    <a:pt x="0" y="251"/>
                    <a:pt x="76" y="426"/>
                    <a:pt x="126" y="476"/>
                  </a:cubicBezTo>
                  <a:cubicBezTo>
                    <a:pt x="178" y="511"/>
                    <a:pt x="279" y="558"/>
                    <a:pt x="352" y="558"/>
                  </a:cubicBezTo>
                  <a:cubicBezTo>
                    <a:pt x="384" y="558"/>
                    <a:pt x="411" y="549"/>
                    <a:pt x="426" y="526"/>
                  </a:cubicBezTo>
                  <a:cubicBezTo>
                    <a:pt x="502" y="526"/>
                    <a:pt x="502" y="351"/>
                    <a:pt x="502" y="301"/>
                  </a:cubicBezTo>
                  <a:lnTo>
                    <a:pt x="502" y="176"/>
                  </a:lnTo>
                  <a:cubicBezTo>
                    <a:pt x="502" y="125"/>
                    <a:pt x="376" y="75"/>
                    <a:pt x="37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Google Shape;183;p16">
              <a:extLst>
                <a:ext uri="{FF2B5EF4-FFF2-40B4-BE49-F238E27FC236}">
                  <a16:creationId xmlns:a16="http://schemas.microsoft.com/office/drawing/2014/main" id="{BA46CEFD-CA55-94E8-6618-D354763CD3A9}"/>
                </a:ext>
              </a:extLst>
            </p:cNvPr>
            <p:cNvSpPr/>
            <p:nvPr/>
          </p:nvSpPr>
          <p:spPr>
            <a:xfrm>
              <a:off x="2629469" y="1179899"/>
              <a:ext cx="381279" cy="358169"/>
            </a:xfrm>
            <a:custGeom>
              <a:avLst/>
              <a:gdLst/>
              <a:ahLst/>
              <a:cxnLst/>
              <a:rect l="l" t="t" r="r" b="b"/>
              <a:pathLst>
                <a:path w="13661" h="12833" extrusionOk="0">
                  <a:moveTo>
                    <a:pt x="13585" y="11780"/>
                  </a:moveTo>
                  <a:cubicBezTo>
                    <a:pt x="13660" y="11830"/>
                    <a:pt x="13660" y="12055"/>
                    <a:pt x="13585" y="12106"/>
                  </a:cubicBezTo>
                  <a:cubicBezTo>
                    <a:pt x="13585" y="12156"/>
                    <a:pt x="13535" y="12231"/>
                    <a:pt x="13485" y="12281"/>
                  </a:cubicBezTo>
                  <a:cubicBezTo>
                    <a:pt x="13435" y="12281"/>
                    <a:pt x="13309" y="12231"/>
                    <a:pt x="13259" y="12281"/>
                  </a:cubicBezTo>
                  <a:cubicBezTo>
                    <a:pt x="13209" y="12281"/>
                    <a:pt x="13159" y="12381"/>
                    <a:pt x="13159" y="12456"/>
                  </a:cubicBezTo>
                  <a:cubicBezTo>
                    <a:pt x="13084" y="12507"/>
                    <a:pt x="13159" y="12607"/>
                    <a:pt x="13084" y="12682"/>
                  </a:cubicBezTo>
                  <a:cubicBezTo>
                    <a:pt x="13084" y="12732"/>
                    <a:pt x="12933" y="12732"/>
                    <a:pt x="12808" y="12732"/>
                  </a:cubicBezTo>
                  <a:cubicBezTo>
                    <a:pt x="12808" y="12732"/>
                    <a:pt x="12708" y="12832"/>
                    <a:pt x="12633" y="12832"/>
                  </a:cubicBezTo>
                  <a:cubicBezTo>
                    <a:pt x="12582" y="12832"/>
                    <a:pt x="12407" y="12732"/>
                    <a:pt x="12307" y="12732"/>
                  </a:cubicBezTo>
                  <a:lnTo>
                    <a:pt x="12031" y="12732"/>
                  </a:lnTo>
                  <a:lnTo>
                    <a:pt x="11956" y="12607"/>
                  </a:lnTo>
                  <a:cubicBezTo>
                    <a:pt x="11956" y="12607"/>
                    <a:pt x="11906" y="12507"/>
                    <a:pt x="12031" y="12331"/>
                  </a:cubicBezTo>
                  <a:cubicBezTo>
                    <a:pt x="12081" y="12231"/>
                    <a:pt x="12181" y="12156"/>
                    <a:pt x="12181" y="12106"/>
                  </a:cubicBezTo>
                  <a:cubicBezTo>
                    <a:pt x="12257" y="12055"/>
                    <a:pt x="12257" y="11930"/>
                    <a:pt x="12257" y="11830"/>
                  </a:cubicBezTo>
                  <a:cubicBezTo>
                    <a:pt x="12181" y="11780"/>
                    <a:pt x="12031" y="11654"/>
                    <a:pt x="11956" y="11554"/>
                  </a:cubicBezTo>
                  <a:cubicBezTo>
                    <a:pt x="11856" y="11479"/>
                    <a:pt x="11680" y="11253"/>
                    <a:pt x="11630" y="11153"/>
                  </a:cubicBezTo>
                  <a:cubicBezTo>
                    <a:pt x="11580" y="11103"/>
                    <a:pt x="11404" y="10928"/>
                    <a:pt x="11354" y="10802"/>
                  </a:cubicBezTo>
                  <a:cubicBezTo>
                    <a:pt x="11229" y="10702"/>
                    <a:pt x="11003" y="10476"/>
                    <a:pt x="10853" y="10351"/>
                  </a:cubicBezTo>
                  <a:cubicBezTo>
                    <a:pt x="10778" y="10351"/>
                    <a:pt x="10728" y="10251"/>
                    <a:pt x="10678" y="10251"/>
                  </a:cubicBezTo>
                  <a:cubicBezTo>
                    <a:pt x="10628" y="10201"/>
                    <a:pt x="10502" y="10251"/>
                    <a:pt x="10452" y="10301"/>
                  </a:cubicBezTo>
                  <a:cubicBezTo>
                    <a:pt x="10402" y="10351"/>
                    <a:pt x="10402" y="10527"/>
                    <a:pt x="10452" y="10577"/>
                  </a:cubicBezTo>
                  <a:cubicBezTo>
                    <a:pt x="10452" y="10652"/>
                    <a:pt x="10502" y="10802"/>
                    <a:pt x="10502" y="10877"/>
                  </a:cubicBezTo>
                  <a:cubicBezTo>
                    <a:pt x="10552" y="10928"/>
                    <a:pt x="10552" y="11103"/>
                    <a:pt x="10502" y="11203"/>
                  </a:cubicBezTo>
                  <a:cubicBezTo>
                    <a:pt x="10502" y="11253"/>
                    <a:pt x="10277" y="11429"/>
                    <a:pt x="10227" y="11429"/>
                  </a:cubicBezTo>
                  <a:cubicBezTo>
                    <a:pt x="10126" y="11479"/>
                    <a:pt x="9951" y="11479"/>
                    <a:pt x="9826" y="11429"/>
                  </a:cubicBezTo>
                  <a:cubicBezTo>
                    <a:pt x="9775" y="11429"/>
                    <a:pt x="9725" y="11253"/>
                    <a:pt x="9600" y="11203"/>
                  </a:cubicBezTo>
                  <a:cubicBezTo>
                    <a:pt x="9550" y="11153"/>
                    <a:pt x="9374" y="11203"/>
                    <a:pt x="9324" y="11203"/>
                  </a:cubicBezTo>
                  <a:cubicBezTo>
                    <a:pt x="9274" y="11153"/>
                    <a:pt x="9274" y="11028"/>
                    <a:pt x="9224" y="10978"/>
                  </a:cubicBezTo>
                  <a:cubicBezTo>
                    <a:pt x="9099" y="10978"/>
                    <a:pt x="8923" y="11028"/>
                    <a:pt x="8873" y="10978"/>
                  </a:cubicBezTo>
                  <a:cubicBezTo>
                    <a:pt x="8823" y="10978"/>
                    <a:pt x="8698" y="10877"/>
                    <a:pt x="8648" y="10877"/>
                  </a:cubicBezTo>
                  <a:cubicBezTo>
                    <a:pt x="8597" y="10802"/>
                    <a:pt x="8422" y="10877"/>
                    <a:pt x="8372" y="10877"/>
                  </a:cubicBezTo>
                  <a:cubicBezTo>
                    <a:pt x="8272" y="10877"/>
                    <a:pt x="8096" y="10877"/>
                    <a:pt x="8046" y="10802"/>
                  </a:cubicBezTo>
                  <a:cubicBezTo>
                    <a:pt x="7971" y="10802"/>
                    <a:pt x="7871" y="10702"/>
                    <a:pt x="7820" y="10702"/>
                  </a:cubicBezTo>
                  <a:cubicBezTo>
                    <a:pt x="7745" y="10652"/>
                    <a:pt x="7595" y="10577"/>
                    <a:pt x="7520" y="10652"/>
                  </a:cubicBezTo>
                  <a:cubicBezTo>
                    <a:pt x="7470" y="10652"/>
                    <a:pt x="7470" y="10802"/>
                    <a:pt x="7419" y="10802"/>
                  </a:cubicBezTo>
                  <a:cubicBezTo>
                    <a:pt x="7369" y="10877"/>
                    <a:pt x="7194" y="10802"/>
                    <a:pt x="7194" y="10802"/>
                  </a:cubicBezTo>
                  <a:cubicBezTo>
                    <a:pt x="7144" y="10877"/>
                    <a:pt x="7144" y="10978"/>
                    <a:pt x="7069" y="11028"/>
                  </a:cubicBezTo>
                  <a:lnTo>
                    <a:pt x="7018" y="11153"/>
                  </a:lnTo>
                  <a:lnTo>
                    <a:pt x="6868" y="11153"/>
                  </a:lnTo>
                  <a:cubicBezTo>
                    <a:pt x="6793" y="11203"/>
                    <a:pt x="6693" y="11329"/>
                    <a:pt x="6643" y="11429"/>
                  </a:cubicBezTo>
                  <a:cubicBezTo>
                    <a:pt x="6643" y="11429"/>
                    <a:pt x="6643" y="11554"/>
                    <a:pt x="6693" y="11554"/>
                  </a:cubicBezTo>
                  <a:cubicBezTo>
                    <a:pt x="6743" y="11604"/>
                    <a:pt x="6918" y="11554"/>
                    <a:pt x="7018" y="11604"/>
                  </a:cubicBezTo>
                  <a:cubicBezTo>
                    <a:pt x="7018" y="11604"/>
                    <a:pt x="7144" y="11654"/>
                    <a:pt x="7194" y="11705"/>
                  </a:cubicBezTo>
                  <a:cubicBezTo>
                    <a:pt x="7194" y="11780"/>
                    <a:pt x="7194" y="11880"/>
                    <a:pt x="7144" y="11930"/>
                  </a:cubicBezTo>
                  <a:cubicBezTo>
                    <a:pt x="7144" y="11930"/>
                    <a:pt x="6968" y="11930"/>
                    <a:pt x="6918" y="12005"/>
                  </a:cubicBezTo>
                  <a:lnTo>
                    <a:pt x="6918" y="12231"/>
                  </a:lnTo>
                  <a:cubicBezTo>
                    <a:pt x="6868" y="12331"/>
                    <a:pt x="6793" y="12456"/>
                    <a:pt x="6693" y="12507"/>
                  </a:cubicBezTo>
                  <a:cubicBezTo>
                    <a:pt x="6643" y="12507"/>
                    <a:pt x="6467" y="12456"/>
                    <a:pt x="6417" y="12456"/>
                  </a:cubicBezTo>
                  <a:cubicBezTo>
                    <a:pt x="6342" y="12456"/>
                    <a:pt x="6191" y="12507"/>
                    <a:pt x="6116" y="12456"/>
                  </a:cubicBezTo>
                  <a:cubicBezTo>
                    <a:pt x="6116" y="12456"/>
                    <a:pt x="6066" y="12456"/>
                    <a:pt x="6016" y="12381"/>
                  </a:cubicBezTo>
                  <a:lnTo>
                    <a:pt x="6016" y="12156"/>
                  </a:lnTo>
                  <a:cubicBezTo>
                    <a:pt x="5966" y="12055"/>
                    <a:pt x="5665" y="11930"/>
                    <a:pt x="5615" y="11830"/>
                  </a:cubicBezTo>
                  <a:cubicBezTo>
                    <a:pt x="5565" y="11654"/>
                    <a:pt x="5615" y="11329"/>
                    <a:pt x="5615" y="11203"/>
                  </a:cubicBezTo>
                  <a:cubicBezTo>
                    <a:pt x="5615" y="11103"/>
                    <a:pt x="5615" y="10802"/>
                    <a:pt x="5565" y="10702"/>
                  </a:cubicBezTo>
                  <a:cubicBezTo>
                    <a:pt x="5565" y="10577"/>
                    <a:pt x="5440" y="10251"/>
                    <a:pt x="5339" y="10201"/>
                  </a:cubicBezTo>
                  <a:cubicBezTo>
                    <a:pt x="5239" y="10075"/>
                    <a:pt x="4888" y="10201"/>
                    <a:pt x="4788" y="10126"/>
                  </a:cubicBezTo>
                  <a:cubicBezTo>
                    <a:pt x="4663" y="10075"/>
                    <a:pt x="4562" y="9975"/>
                    <a:pt x="4437" y="9900"/>
                  </a:cubicBezTo>
                  <a:cubicBezTo>
                    <a:pt x="4337" y="9900"/>
                    <a:pt x="3986" y="9975"/>
                    <a:pt x="3835" y="10025"/>
                  </a:cubicBezTo>
                  <a:cubicBezTo>
                    <a:pt x="3760" y="10025"/>
                    <a:pt x="3660" y="10201"/>
                    <a:pt x="3610" y="10251"/>
                  </a:cubicBezTo>
                  <a:cubicBezTo>
                    <a:pt x="3485" y="10251"/>
                    <a:pt x="3309" y="10251"/>
                    <a:pt x="3259" y="10301"/>
                  </a:cubicBezTo>
                  <a:cubicBezTo>
                    <a:pt x="3159" y="10301"/>
                    <a:pt x="3084" y="10527"/>
                    <a:pt x="3033" y="10577"/>
                  </a:cubicBezTo>
                  <a:cubicBezTo>
                    <a:pt x="2933" y="10652"/>
                    <a:pt x="2708" y="10802"/>
                    <a:pt x="2582" y="10752"/>
                  </a:cubicBezTo>
                  <a:cubicBezTo>
                    <a:pt x="2482" y="10752"/>
                    <a:pt x="2407" y="10652"/>
                    <a:pt x="2357" y="10577"/>
                  </a:cubicBezTo>
                  <a:cubicBezTo>
                    <a:pt x="2357" y="10476"/>
                    <a:pt x="2482" y="10201"/>
                    <a:pt x="2357" y="10075"/>
                  </a:cubicBezTo>
                  <a:cubicBezTo>
                    <a:pt x="2357" y="10025"/>
                    <a:pt x="2206" y="10025"/>
                    <a:pt x="2131" y="10025"/>
                  </a:cubicBezTo>
                  <a:cubicBezTo>
                    <a:pt x="2031" y="10025"/>
                    <a:pt x="1805" y="10126"/>
                    <a:pt x="1755" y="10075"/>
                  </a:cubicBezTo>
                  <a:cubicBezTo>
                    <a:pt x="1630" y="10025"/>
                    <a:pt x="1630" y="9800"/>
                    <a:pt x="1630" y="9674"/>
                  </a:cubicBezTo>
                  <a:cubicBezTo>
                    <a:pt x="1630" y="9574"/>
                    <a:pt x="1680" y="9349"/>
                    <a:pt x="1630" y="9223"/>
                  </a:cubicBezTo>
                  <a:cubicBezTo>
                    <a:pt x="1630" y="9173"/>
                    <a:pt x="1455" y="8998"/>
                    <a:pt x="1404" y="8948"/>
                  </a:cubicBezTo>
                  <a:cubicBezTo>
                    <a:pt x="1354" y="8898"/>
                    <a:pt x="1179" y="8847"/>
                    <a:pt x="1079" y="8797"/>
                  </a:cubicBezTo>
                  <a:cubicBezTo>
                    <a:pt x="953" y="8722"/>
                    <a:pt x="778" y="8497"/>
                    <a:pt x="678" y="8396"/>
                  </a:cubicBezTo>
                  <a:cubicBezTo>
                    <a:pt x="627" y="8221"/>
                    <a:pt x="452" y="7945"/>
                    <a:pt x="452" y="7770"/>
                  </a:cubicBezTo>
                  <a:cubicBezTo>
                    <a:pt x="452" y="7594"/>
                    <a:pt x="577" y="7369"/>
                    <a:pt x="627" y="7268"/>
                  </a:cubicBezTo>
                  <a:cubicBezTo>
                    <a:pt x="678" y="7218"/>
                    <a:pt x="953" y="7143"/>
                    <a:pt x="1003" y="7093"/>
                  </a:cubicBezTo>
                  <a:cubicBezTo>
                    <a:pt x="1079" y="6993"/>
                    <a:pt x="1129" y="6767"/>
                    <a:pt x="1129" y="6642"/>
                  </a:cubicBezTo>
                  <a:cubicBezTo>
                    <a:pt x="1129" y="6542"/>
                    <a:pt x="1003" y="6241"/>
                    <a:pt x="953" y="6141"/>
                  </a:cubicBezTo>
                  <a:cubicBezTo>
                    <a:pt x="853" y="6015"/>
                    <a:pt x="577" y="5915"/>
                    <a:pt x="502" y="5865"/>
                  </a:cubicBezTo>
                  <a:cubicBezTo>
                    <a:pt x="352" y="5689"/>
                    <a:pt x="51" y="5288"/>
                    <a:pt x="51" y="5063"/>
                  </a:cubicBezTo>
                  <a:cubicBezTo>
                    <a:pt x="1" y="4887"/>
                    <a:pt x="1" y="4512"/>
                    <a:pt x="126" y="4336"/>
                  </a:cubicBezTo>
                  <a:cubicBezTo>
                    <a:pt x="176" y="4161"/>
                    <a:pt x="402" y="3935"/>
                    <a:pt x="502" y="3885"/>
                  </a:cubicBezTo>
                  <a:cubicBezTo>
                    <a:pt x="577" y="3835"/>
                    <a:pt x="853" y="3885"/>
                    <a:pt x="903" y="3835"/>
                  </a:cubicBezTo>
                  <a:cubicBezTo>
                    <a:pt x="953" y="3710"/>
                    <a:pt x="953" y="3434"/>
                    <a:pt x="953" y="3309"/>
                  </a:cubicBezTo>
                  <a:cubicBezTo>
                    <a:pt x="953" y="3208"/>
                    <a:pt x="853" y="2882"/>
                    <a:pt x="903" y="2757"/>
                  </a:cubicBezTo>
                  <a:cubicBezTo>
                    <a:pt x="1003" y="2582"/>
                    <a:pt x="1354" y="2532"/>
                    <a:pt x="1530" y="2481"/>
                  </a:cubicBezTo>
                  <a:cubicBezTo>
                    <a:pt x="1680" y="2431"/>
                    <a:pt x="2031" y="2356"/>
                    <a:pt x="2131" y="2256"/>
                  </a:cubicBezTo>
                  <a:cubicBezTo>
                    <a:pt x="2257" y="2131"/>
                    <a:pt x="2407" y="1980"/>
                    <a:pt x="2482" y="1855"/>
                  </a:cubicBezTo>
                  <a:cubicBezTo>
                    <a:pt x="2532" y="1679"/>
                    <a:pt x="2482" y="1304"/>
                    <a:pt x="2582" y="1178"/>
                  </a:cubicBezTo>
                  <a:cubicBezTo>
                    <a:pt x="2632" y="1078"/>
                    <a:pt x="2983" y="1078"/>
                    <a:pt x="3033" y="953"/>
                  </a:cubicBezTo>
                  <a:cubicBezTo>
                    <a:pt x="3084" y="903"/>
                    <a:pt x="3084" y="727"/>
                    <a:pt x="3084" y="627"/>
                  </a:cubicBezTo>
                  <a:cubicBezTo>
                    <a:pt x="3084" y="502"/>
                    <a:pt x="3159" y="326"/>
                    <a:pt x="3159" y="176"/>
                  </a:cubicBezTo>
                  <a:cubicBezTo>
                    <a:pt x="3259" y="176"/>
                    <a:pt x="3434" y="0"/>
                    <a:pt x="3485" y="0"/>
                  </a:cubicBezTo>
                  <a:cubicBezTo>
                    <a:pt x="3610" y="0"/>
                    <a:pt x="3835" y="100"/>
                    <a:pt x="3936" y="176"/>
                  </a:cubicBezTo>
                  <a:cubicBezTo>
                    <a:pt x="3986" y="176"/>
                    <a:pt x="4036" y="326"/>
                    <a:pt x="4111" y="326"/>
                  </a:cubicBezTo>
                  <a:cubicBezTo>
                    <a:pt x="4111" y="401"/>
                    <a:pt x="4211" y="552"/>
                    <a:pt x="4262" y="552"/>
                  </a:cubicBezTo>
                  <a:cubicBezTo>
                    <a:pt x="4387" y="627"/>
                    <a:pt x="4663" y="627"/>
                    <a:pt x="4788" y="627"/>
                  </a:cubicBezTo>
                  <a:lnTo>
                    <a:pt x="5114" y="627"/>
                  </a:lnTo>
                  <a:cubicBezTo>
                    <a:pt x="5239" y="627"/>
                    <a:pt x="5339" y="552"/>
                    <a:pt x="5440" y="552"/>
                  </a:cubicBezTo>
                  <a:cubicBezTo>
                    <a:pt x="5515" y="502"/>
                    <a:pt x="5740" y="552"/>
                    <a:pt x="5841" y="552"/>
                  </a:cubicBezTo>
                  <a:lnTo>
                    <a:pt x="6191" y="552"/>
                  </a:lnTo>
                  <a:cubicBezTo>
                    <a:pt x="6242" y="552"/>
                    <a:pt x="6417" y="451"/>
                    <a:pt x="6517" y="451"/>
                  </a:cubicBezTo>
                  <a:cubicBezTo>
                    <a:pt x="6567" y="451"/>
                    <a:pt x="6743" y="451"/>
                    <a:pt x="6793" y="502"/>
                  </a:cubicBezTo>
                  <a:cubicBezTo>
                    <a:pt x="6868" y="502"/>
                    <a:pt x="6868" y="677"/>
                    <a:pt x="6918" y="727"/>
                  </a:cubicBezTo>
                  <a:cubicBezTo>
                    <a:pt x="6968" y="777"/>
                    <a:pt x="7194" y="677"/>
                    <a:pt x="7294" y="727"/>
                  </a:cubicBezTo>
                  <a:cubicBezTo>
                    <a:pt x="7369" y="777"/>
                    <a:pt x="7419" y="903"/>
                    <a:pt x="7470" y="953"/>
                  </a:cubicBezTo>
                  <a:cubicBezTo>
                    <a:pt x="7520" y="953"/>
                    <a:pt x="7595" y="1078"/>
                    <a:pt x="7645" y="1078"/>
                  </a:cubicBezTo>
                  <a:cubicBezTo>
                    <a:pt x="7745" y="1128"/>
                    <a:pt x="7921" y="1078"/>
                    <a:pt x="7971" y="1078"/>
                  </a:cubicBezTo>
                  <a:cubicBezTo>
                    <a:pt x="8146" y="1003"/>
                    <a:pt x="8372" y="953"/>
                    <a:pt x="8497" y="903"/>
                  </a:cubicBezTo>
                  <a:cubicBezTo>
                    <a:pt x="8547" y="903"/>
                    <a:pt x="8648" y="727"/>
                    <a:pt x="8698" y="727"/>
                  </a:cubicBezTo>
                  <a:cubicBezTo>
                    <a:pt x="8773" y="677"/>
                    <a:pt x="8923" y="727"/>
                    <a:pt x="8998" y="777"/>
                  </a:cubicBezTo>
                  <a:cubicBezTo>
                    <a:pt x="9049" y="777"/>
                    <a:pt x="9224" y="903"/>
                    <a:pt x="9324" y="953"/>
                  </a:cubicBezTo>
                  <a:cubicBezTo>
                    <a:pt x="9374" y="953"/>
                    <a:pt x="9500" y="852"/>
                    <a:pt x="9550" y="852"/>
                  </a:cubicBezTo>
                  <a:cubicBezTo>
                    <a:pt x="9600" y="852"/>
                    <a:pt x="9725" y="903"/>
                    <a:pt x="9775" y="953"/>
                  </a:cubicBezTo>
                  <a:cubicBezTo>
                    <a:pt x="9826" y="953"/>
                    <a:pt x="9951" y="1078"/>
                    <a:pt x="10001" y="1078"/>
                  </a:cubicBezTo>
                  <a:cubicBezTo>
                    <a:pt x="10126" y="1078"/>
                    <a:pt x="10277" y="1078"/>
                    <a:pt x="10402" y="1003"/>
                  </a:cubicBezTo>
                  <a:cubicBezTo>
                    <a:pt x="10402" y="1003"/>
                    <a:pt x="10452" y="953"/>
                    <a:pt x="10502" y="903"/>
                  </a:cubicBezTo>
                  <a:cubicBezTo>
                    <a:pt x="10552" y="903"/>
                    <a:pt x="10628" y="1003"/>
                    <a:pt x="10678" y="1003"/>
                  </a:cubicBezTo>
                  <a:cubicBezTo>
                    <a:pt x="10778" y="1003"/>
                    <a:pt x="10953" y="1078"/>
                    <a:pt x="11079" y="1128"/>
                  </a:cubicBezTo>
                  <a:cubicBezTo>
                    <a:pt x="11129" y="1128"/>
                    <a:pt x="11179" y="1228"/>
                    <a:pt x="11229" y="1304"/>
                  </a:cubicBezTo>
                  <a:cubicBezTo>
                    <a:pt x="11304" y="1304"/>
                    <a:pt x="11354" y="1354"/>
                    <a:pt x="11354" y="1354"/>
                  </a:cubicBezTo>
                  <a:cubicBezTo>
                    <a:pt x="11404" y="1404"/>
                    <a:pt x="11404" y="1529"/>
                    <a:pt x="11354" y="1579"/>
                  </a:cubicBezTo>
                  <a:cubicBezTo>
                    <a:pt x="11354" y="1755"/>
                    <a:pt x="11304" y="2080"/>
                    <a:pt x="11179" y="2131"/>
                  </a:cubicBezTo>
                  <a:cubicBezTo>
                    <a:pt x="11129" y="2206"/>
                    <a:pt x="11003" y="2206"/>
                    <a:pt x="10953" y="2206"/>
                  </a:cubicBezTo>
                  <a:cubicBezTo>
                    <a:pt x="10853" y="2256"/>
                    <a:pt x="10728" y="2356"/>
                    <a:pt x="10678" y="2431"/>
                  </a:cubicBezTo>
                  <a:cubicBezTo>
                    <a:pt x="10628" y="2481"/>
                    <a:pt x="10628" y="2582"/>
                    <a:pt x="10552" y="2657"/>
                  </a:cubicBezTo>
                  <a:cubicBezTo>
                    <a:pt x="10502" y="2657"/>
                    <a:pt x="10402" y="2707"/>
                    <a:pt x="10402" y="2707"/>
                  </a:cubicBezTo>
                  <a:cubicBezTo>
                    <a:pt x="10277" y="2757"/>
                    <a:pt x="10176" y="2882"/>
                    <a:pt x="10126" y="2933"/>
                  </a:cubicBezTo>
                  <a:cubicBezTo>
                    <a:pt x="10051" y="2983"/>
                    <a:pt x="10001" y="3108"/>
                    <a:pt x="9951" y="3158"/>
                  </a:cubicBezTo>
                  <a:cubicBezTo>
                    <a:pt x="9901" y="3158"/>
                    <a:pt x="9775" y="3158"/>
                    <a:pt x="9725" y="3208"/>
                  </a:cubicBezTo>
                  <a:cubicBezTo>
                    <a:pt x="9675" y="3208"/>
                    <a:pt x="9550" y="3258"/>
                    <a:pt x="9550" y="3309"/>
                  </a:cubicBezTo>
                  <a:cubicBezTo>
                    <a:pt x="9500" y="3434"/>
                    <a:pt x="9500" y="3609"/>
                    <a:pt x="9450" y="3710"/>
                  </a:cubicBezTo>
                  <a:cubicBezTo>
                    <a:pt x="9450" y="3760"/>
                    <a:pt x="9374" y="3885"/>
                    <a:pt x="9324" y="3885"/>
                  </a:cubicBezTo>
                  <a:cubicBezTo>
                    <a:pt x="9274" y="3935"/>
                    <a:pt x="9099" y="3985"/>
                    <a:pt x="9049" y="4060"/>
                  </a:cubicBezTo>
                  <a:cubicBezTo>
                    <a:pt x="8998" y="4060"/>
                    <a:pt x="8923" y="3985"/>
                    <a:pt x="8873" y="3985"/>
                  </a:cubicBezTo>
                  <a:cubicBezTo>
                    <a:pt x="8823" y="4060"/>
                    <a:pt x="8773" y="4211"/>
                    <a:pt x="8823" y="4286"/>
                  </a:cubicBezTo>
                  <a:cubicBezTo>
                    <a:pt x="8823" y="4336"/>
                    <a:pt x="8998" y="4386"/>
                    <a:pt x="9049" y="4436"/>
                  </a:cubicBezTo>
                  <a:cubicBezTo>
                    <a:pt x="9099" y="4512"/>
                    <a:pt x="9224" y="4612"/>
                    <a:pt x="9224" y="4662"/>
                  </a:cubicBezTo>
                  <a:cubicBezTo>
                    <a:pt x="9224" y="4737"/>
                    <a:pt x="9099" y="4837"/>
                    <a:pt x="9099" y="4887"/>
                  </a:cubicBezTo>
                  <a:cubicBezTo>
                    <a:pt x="9099" y="4963"/>
                    <a:pt x="9224" y="5063"/>
                    <a:pt x="9274" y="5113"/>
                  </a:cubicBezTo>
                  <a:cubicBezTo>
                    <a:pt x="9274" y="5188"/>
                    <a:pt x="9450" y="5188"/>
                    <a:pt x="9450" y="5113"/>
                  </a:cubicBezTo>
                  <a:cubicBezTo>
                    <a:pt x="9550" y="5113"/>
                    <a:pt x="9500" y="4837"/>
                    <a:pt x="9600" y="4787"/>
                  </a:cubicBezTo>
                  <a:cubicBezTo>
                    <a:pt x="9675" y="4737"/>
                    <a:pt x="9826" y="4787"/>
                    <a:pt x="9951" y="4787"/>
                  </a:cubicBezTo>
                  <a:cubicBezTo>
                    <a:pt x="10001" y="4837"/>
                    <a:pt x="10126" y="5013"/>
                    <a:pt x="10176" y="5063"/>
                  </a:cubicBezTo>
                  <a:cubicBezTo>
                    <a:pt x="10277" y="5113"/>
                    <a:pt x="10502" y="5063"/>
                    <a:pt x="10628" y="5113"/>
                  </a:cubicBezTo>
                  <a:cubicBezTo>
                    <a:pt x="10678" y="5188"/>
                    <a:pt x="10778" y="5288"/>
                    <a:pt x="10853" y="5339"/>
                  </a:cubicBezTo>
                  <a:cubicBezTo>
                    <a:pt x="10853" y="5414"/>
                    <a:pt x="10953" y="5464"/>
                    <a:pt x="11003" y="5464"/>
                  </a:cubicBezTo>
                  <a:cubicBezTo>
                    <a:pt x="11079" y="5514"/>
                    <a:pt x="11179" y="5464"/>
                    <a:pt x="11229" y="5514"/>
                  </a:cubicBezTo>
                  <a:cubicBezTo>
                    <a:pt x="11304" y="5564"/>
                    <a:pt x="11229" y="5740"/>
                    <a:pt x="11179" y="5790"/>
                  </a:cubicBezTo>
                  <a:cubicBezTo>
                    <a:pt x="11179" y="5915"/>
                    <a:pt x="11129" y="6141"/>
                    <a:pt x="11079" y="6241"/>
                  </a:cubicBezTo>
                  <a:cubicBezTo>
                    <a:pt x="11003" y="6366"/>
                    <a:pt x="10853" y="6542"/>
                    <a:pt x="10778" y="6592"/>
                  </a:cubicBezTo>
                  <a:cubicBezTo>
                    <a:pt x="10728" y="6642"/>
                    <a:pt x="10552" y="6642"/>
                    <a:pt x="10502" y="6642"/>
                  </a:cubicBezTo>
                  <a:cubicBezTo>
                    <a:pt x="10452" y="6692"/>
                    <a:pt x="10227" y="6692"/>
                    <a:pt x="10227" y="6817"/>
                  </a:cubicBezTo>
                  <a:cubicBezTo>
                    <a:pt x="10176" y="6867"/>
                    <a:pt x="10277" y="6993"/>
                    <a:pt x="10227" y="7043"/>
                  </a:cubicBezTo>
                  <a:cubicBezTo>
                    <a:pt x="10227" y="7093"/>
                    <a:pt x="10126" y="7143"/>
                    <a:pt x="10126" y="7143"/>
                  </a:cubicBezTo>
                  <a:cubicBezTo>
                    <a:pt x="10051" y="7218"/>
                    <a:pt x="10176" y="7369"/>
                    <a:pt x="10126" y="7444"/>
                  </a:cubicBezTo>
                  <a:cubicBezTo>
                    <a:pt x="10126" y="7494"/>
                    <a:pt x="10001" y="7544"/>
                    <a:pt x="10001" y="7544"/>
                  </a:cubicBezTo>
                  <a:cubicBezTo>
                    <a:pt x="9951" y="7594"/>
                    <a:pt x="10001" y="7770"/>
                    <a:pt x="10051" y="7820"/>
                  </a:cubicBezTo>
                  <a:cubicBezTo>
                    <a:pt x="10126" y="7895"/>
                    <a:pt x="10327" y="7945"/>
                    <a:pt x="10402" y="7895"/>
                  </a:cubicBezTo>
                  <a:cubicBezTo>
                    <a:pt x="10452" y="7895"/>
                    <a:pt x="10452" y="7770"/>
                    <a:pt x="10502" y="7770"/>
                  </a:cubicBezTo>
                  <a:cubicBezTo>
                    <a:pt x="10552" y="7720"/>
                    <a:pt x="10728" y="7720"/>
                    <a:pt x="10778" y="7770"/>
                  </a:cubicBezTo>
                  <a:cubicBezTo>
                    <a:pt x="10853" y="7770"/>
                    <a:pt x="11003" y="7770"/>
                    <a:pt x="11003" y="7820"/>
                  </a:cubicBezTo>
                  <a:cubicBezTo>
                    <a:pt x="11079" y="7895"/>
                    <a:pt x="11129" y="7995"/>
                    <a:pt x="11129" y="8045"/>
                  </a:cubicBezTo>
                  <a:cubicBezTo>
                    <a:pt x="11179" y="8171"/>
                    <a:pt x="11179" y="8396"/>
                    <a:pt x="11129" y="8497"/>
                  </a:cubicBezTo>
                  <a:cubicBezTo>
                    <a:pt x="11079" y="8572"/>
                    <a:pt x="10953" y="8622"/>
                    <a:pt x="10903" y="8672"/>
                  </a:cubicBezTo>
                  <a:cubicBezTo>
                    <a:pt x="10853" y="8797"/>
                    <a:pt x="10778" y="8948"/>
                    <a:pt x="10778" y="9073"/>
                  </a:cubicBezTo>
                  <a:cubicBezTo>
                    <a:pt x="10728" y="9123"/>
                    <a:pt x="10678" y="9223"/>
                    <a:pt x="10678" y="9299"/>
                  </a:cubicBezTo>
                  <a:cubicBezTo>
                    <a:pt x="10678" y="9349"/>
                    <a:pt x="10728" y="9449"/>
                    <a:pt x="10778" y="9524"/>
                  </a:cubicBezTo>
                  <a:cubicBezTo>
                    <a:pt x="10903" y="9574"/>
                    <a:pt x="11179" y="9524"/>
                    <a:pt x="11304" y="9574"/>
                  </a:cubicBezTo>
                  <a:cubicBezTo>
                    <a:pt x="11354" y="9574"/>
                    <a:pt x="11530" y="9674"/>
                    <a:pt x="11580" y="9800"/>
                  </a:cubicBezTo>
                  <a:cubicBezTo>
                    <a:pt x="11630" y="9850"/>
                    <a:pt x="11630" y="10025"/>
                    <a:pt x="11680" y="10075"/>
                  </a:cubicBezTo>
                  <a:cubicBezTo>
                    <a:pt x="11755" y="10126"/>
                    <a:pt x="11906" y="10201"/>
                    <a:pt x="11956" y="10201"/>
                  </a:cubicBezTo>
                  <a:cubicBezTo>
                    <a:pt x="12031" y="10251"/>
                    <a:pt x="12181" y="10351"/>
                    <a:pt x="12257" y="10426"/>
                  </a:cubicBezTo>
                  <a:cubicBezTo>
                    <a:pt x="12257" y="10476"/>
                    <a:pt x="12307" y="10577"/>
                    <a:pt x="12307" y="10652"/>
                  </a:cubicBezTo>
                  <a:cubicBezTo>
                    <a:pt x="12357" y="10752"/>
                    <a:pt x="12482" y="10928"/>
                    <a:pt x="12582" y="10978"/>
                  </a:cubicBezTo>
                  <a:cubicBezTo>
                    <a:pt x="12633" y="10978"/>
                    <a:pt x="12758" y="10978"/>
                    <a:pt x="12808" y="11028"/>
                  </a:cubicBezTo>
                  <a:cubicBezTo>
                    <a:pt x="12858" y="11103"/>
                    <a:pt x="12858" y="11329"/>
                    <a:pt x="12858" y="11379"/>
                  </a:cubicBezTo>
                  <a:cubicBezTo>
                    <a:pt x="12933" y="11429"/>
                    <a:pt x="13084" y="11604"/>
                    <a:pt x="13159" y="11654"/>
                  </a:cubicBezTo>
                  <a:cubicBezTo>
                    <a:pt x="13259" y="11705"/>
                    <a:pt x="13485" y="11654"/>
                    <a:pt x="13585" y="1178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Google Shape;184;p16">
              <a:extLst>
                <a:ext uri="{FF2B5EF4-FFF2-40B4-BE49-F238E27FC236}">
                  <a16:creationId xmlns:a16="http://schemas.microsoft.com/office/drawing/2014/main" id="{84BFBEC9-2FF0-D1D3-2BB8-AB360E353734}"/>
                </a:ext>
              </a:extLst>
            </p:cNvPr>
            <p:cNvSpPr/>
            <p:nvPr/>
          </p:nvSpPr>
          <p:spPr>
            <a:xfrm>
              <a:off x="2629469" y="1179899"/>
              <a:ext cx="381279" cy="358169"/>
            </a:xfrm>
            <a:custGeom>
              <a:avLst/>
              <a:gdLst/>
              <a:ahLst/>
              <a:cxnLst/>
              <a:rect l="l" t="t" r="r" b="b"/>
              <a:pathLst>
                <a:path w="13661" h="12833" fill="none" extrusionOk="0">
                  <a:moveTo>
                    <a:pt x="13585" y="11780"/>
                  </a:moveTo>
                  <a:cubicBezTo>
                    <a:pt x="13660" y="11830"/>
                    <a:pt x="13660" y="12055"/>
                    <a:pt x="13585" y="12106"/>
                  </a:cubicBezTo>
                  <a:cubicBezTo>
                    <a:pt x="13585" y="12156"/>
                    <a:pt x="13535" y="12231"/>
                    <a:pt x="13485" y="12281"/>
                  </a:cubicBezTo>
                  <a:cubicBezTo>
                    <a:pt x="13435" y="12281"/>
                    <a:pt x="13309" y="12231"/>
                    <a:pt x="13259" y="12281"/>
                  </a:cubicBezTo>
                  <a:cubicBezTo>
                    <a:pt x="13209" y="12281"/>
                    <a:pt x="13159" y="12381"/>
                    <a:pt x="13159" y="12456"/>
                  </a:cubicBezTo>
                  <a:cubicBezTo>
                    <a:pt x="13084" y="12507"/>
                    <a:pt x="13159" y="12607"/>
                    <a:pt x="13084" y="12682"/>
                  </a:cubicBezTo>
                  <a:cubicBezTo>
                    <a:pt x="13084" y="12732"/>
                    <a:pt x="12933" y="12732"/>
                    <a:pt x="12808" y="12732"/>
                  </a:cubicBezTo>
                  <a:cubicBezTo>
                    <a:pt x="12808" y="12732"/>
                    <a:pt x="12708" y="12832"/>
                    <a:pt x="12633" y="12832"/>
                  </a:cubicBezTo>
                  <a:cubicBezTo>
                    <a:pt x="12582" y="12832"/>
                    <a:pt x="12407" y="12732"/>
                    <a:pt x="12307" y="12732"/>
                  </a:cubicBezTo>
                  <a:lnTo>
                    <a:pt x="12031" y="12732"/>
                  </a:lnTo>
                  <a:lnTo>
                    <a:pt x="11956" y="12607"/>
                  </a:lnTo>
                  <a:cubicBezTo>
                    <a:pt x="11956" y="12607"/>
                    <a:pt x="11906" y="12507"/>
                    <a:pt x="12031" y="12331"/>
                  </a:cubicBezTo>
                  <a:cubicBezTo>
                    <a:pt x="12081" y="12231"/>
                    <a:pt x="12181" y="12156"/>
                    <a:pt x="12181" y="12106"/>
                  </a:cubicBezTo>
                  <a:cubicBezTo>
                    <a:pt x="12257" y="12055"/>
                    <a:pt x="12257" y="11930"/>
                    <a:pt x="12257" y="11830"/>
                  </a:cubicBezTo>
                  <a:cubicBezTo>
                    <a:pt x="12181" y="11780"/>
                    <a:pt x="12031" y="11654"/>
                    <a:pt x="11956" y="11554"/>
                  </a:cubicBezTo>
                  <a:cubicBezTo>
                    <a:pt x="11856" y="11479"/>
                    <a:pt x="11680" y="11253"/>
                    <a:pt x="11630" y="11153"/>
                  </a:cubicBezTo>
                  <a:cubicBezTo>
                    <a:pt x="11580" y="11103"/>
                    <a:pt x="11404" y="10928"/>
                    <a:pt x="11354" y="10802"/>
                  </a:cubicBezTo>
                  <a:cubicBezTo>
                    <a:pt x="11229" y="10702"/>
                    <a:pt x="11003" y="10476"/>
                    <a:pt x="10853" y="10351"/>
                  </a:cubicBezTo>
                  <a:cubicBezTo>
                    <a:pt x="10778" y="10351"/>
                    <a:pt x="10728" y="10251"/>
                    <a:pt x="10678" y="10251"/>
                  </a:cubicBezTo>
                  <a:cubicBezTo>
                    <a:pt x="10628" y="10201"/>
                    <a:pt x="10502" y="10251"/>
                    <a:pt x="10452" y="10301"/>
                  </a:cubicBezTo>
                  <a:cubicBezTo>
                    <a:pt x="10402" y="10351"/>
                    <a:pt x="10402" y="10527"/>
                    <a:pt x="10452" y="10577"/>
                  </a:cubicBezTo>
                  <a:cubicBezTo>
                    <a:pt x="10452" y="10652"/>
                    <a:pt x="10502" y="10802"/>
                    <a:pt x="10502" y="10877"/>
                  </a:cubicBezTo>
                  <a:cubicBezTo>
                    <a:pt x="10552" y="10928"/>
                    <a:pt x="10552" y="11103"/>
                    <a:pt x="10502" y="11203"/>
                  </a:cubicBezTo>
                  <a:cubicBezTo>
                    <a:pt x="10502" y="11253"/>
                    <a:pt x="10277" y="11429"/>
                    <a:pt x="10227" y="11429"/>
                  </a:cubicBezTo>
                  <a:cubicBezTo>
                    <a:pt x="10126" y="11479"/>
                    <a:pt x="9951" y="11479"/>
                    <a:pt x="9826" y="11429"/>
                  </a:cubicBezTo>
                  <a:cubicBezTo>
                    <a:pt x="9775" y="11429"/>
                    <a:pt x="9725" y="11253"/>
                    <a:pt x="9600" y="11203"/>
                  </a:cubicBezTo>
                  <a:cubicBezTo>
                    <a:pt x="9550" y="11153"/>
                    <a:pt x="9374" y="11203"/>
                    <a:pt x="9324" y="11203"/>
                  </a:cubicBezTo>
                  <a:cubicBezTo>
                    <a:pt x="9274" y="11153"/>
                    <a:pt x="9274" y="11028"/>
                    <a:pt x="9224" y="10978"/>
                  </a:cubicBezTo>
                  <a:cubicBezTo>
                    <a:pt x="9099" y="10978"/>
                    <a:pt x="8923" y="11028"/>
                    <a:pt x="8873" y="10978"/>
                  </a:cubicBezTo>
                  <a:cubicBezTo>
                    <a:pt x="8823" y="10978"/>
                    <a:pt x="8698" y="10877"/>
                    <a:pt x="8648" y="10877"/>
                  </a:cubicBezTo>
                  <a:cubicBezTo>
                    <a:pt x="8597" y="10802"/>
                    <a:pt x="8422" y="10877"/>
                    <a:pt x="8372" y="10877"/>
                  </a:cubicBezTo>
                  <a:cubicBezTo>
                    <a:pt x="8272" y="10877"/>
                    <a:pt x="8096" y="10877"/>
                    <a:pt x="8046" y="10802"/>
                  </a:cubicBezTo>
                  <a:cubicBezTo>
                    <a:pt x="7971" y="10802"/>
                    <a:pt x="7871" y="10702"/>
                    <a:pt x="7820" y="10702"/>
                  </a:cubicBezTo>
                  <a:cubicBezTo>
                    <a:pt x="7745" y="10652"/>
                    <a:pt x="7595" y="10577"/>
                    <a:pt x="7520" y="10652"/>
                  </a:cubicBezTo>
                  <a:cubicBezTo>
                    <a:pt x="7470" y="10652"/>
                    <a:pt x="7470" y="10802"/>
                    <a:pt x="7419" y="10802"/>
                  </a:cubicBezTo>
                  <a:cubicBezTo>
                    <a:pt x="7369" y="10877"/>
                    <a:pt x="7194" y="10802"/>
                    <a:pt x="7194" y="10802"/>
                  </a:cubicBezTo>
                  <a:cubicBezTo>
                    <a:pt x="7144" y="10877"/>
                    <a:pt x="7144" y="10978"/>
                    <a:pt x="7069" y="11028"/>
                  </a:cubicBezTo>
                  <a:lnTo>
                    <a:pt x="7018" y="11153"/>
                  </a:lnTo>
                  <a:lnTo>
                    <a:pt x="6868" y="11153"/>
                  </a:lnTo>
                  <a:cubicBezTo>
                    <a:pt x="6793" y="11203"/>
                    <a:pt x="6693" y="11329"/>
                    <a:pt x="6643" y="11429"/>
                  </a:cubicBezTo>
                  <a:cubicBezTo>
                    <a:pt x="6643" y="11429"/>
                    <a:pt x="6643" y="11554"/>
                    <a:pt x="6693" y="11554"/>
                  </a:cubicBezTo>
                  <a:cubicBezTo>
                    <a:pt x="6743" y="11604"/>
                    <a:pt x="6918" y="11554"/>
                    <a:pt x="7018" y="11604"/>
                  </a:cubicBezTo>
                  <a:cubicBezTo>
                    <a:pt x="7018" y="11604"/>
                    <a:pt x="7144" y="11654"/>
                    <a:pt x="7194" y="11705"/>
                  </a:cubicBezTo>
                  <a:cubicBezTo>
                    <a:pt x="7194" y="11780"/>
                    <a:pt x="7194" y="11880"/>
                    <a:pt x="7144" y="11930"/>
                  </a:cubicBezTo>
                  <a:cubicBezTo>
                    <a:pt x="7144" y="11930"/>
                    <a:pt x="6968" y="11930"/>
                    <a:pt x="6918" y="12005"/>
                  </a:cubicBezTo>
                  <a:lnTo>
                    <a:pt x="6918" y="12231"/>
                  </a:lnTo>
                  <a:cubicBezTo>
                    <a:pt x="6868" y="12331"/>
                    <a:pt x="6793" y="12456"/>
                    <a:pt x="6693" y="12507"/>
                  </a:cubicBezTo>
                  <a:cubicBezTo>
                    <a:pt x="6643" y="12507"/>
                    <a:pt x="6467" y="12456"/>
                    <a:pt x="6417" y="12456"/>
                  </a:cubicBezTo>
                  <a:cubicBezTo>
                    <a:pt x="6342" y="12456"/>
                    <a:pt x="6191" y="12507"/>
                    <a:pt x="6116" y="12456"/>
                  </a:cubicBezTo>
                  <a:cubicBezTo>
                    <a:pt x="6116" y="12456"/>
                    <a:pt x="6066" y="12456"/>
                    <a:pt x="6016" y="12381"/>
                  </a:cubicBezTo>
                  <a:lnTo>
                    <a:pt x="6016" y="12156"/>
                  </a:lnTo>
                  <a:cubicBezTo>
                    <a:pt x="5966" y="12055"/>
                    <a:pt x="5665" y="11930"/>
                    <a:pt x="5615" y="11830"/>
                  </a:cubicBezTo>
                  <a:cubicBezTo>
                    <a:pt x="5565" y="11654"/>
                    <a:pt x="5615" y="11329"/>
                    <a:pt x="5615" y="11203"/>
                  </a:cubicBezTo>
                  <a:cubicBezTo>
                    <a:pt x="5615" y="11103"/>
                    <a:pt x="5615" y="10802"/>
                    <a:pt x="5565" y="10702"/>
                  </a:cubicBezTo>
                  <a:cubicBezTo>
                    <a:pt x="5565" y="10577"/>
                    <a:pt x="5440" y="10251"/>
                    <a:pt x="5339" y="10201"/>
                  </a:cubicBezTo>
                  <a:cubicBezTo>
                    <a:pt x="5239" y="10075"/>
                    <a:pt x="4888" y="10201"/>
                    <a:pt x="4788" y="10126"/>
                  </a:cubicBezTo>
                  <a:cubicBezTo>
                    <a:pt x="4663" y="10075"/>
                    <a:pt x="4562" y="9975"/>
                    <a:pt x="4437" y="9900"/>
                  </a:cubicBezTo>
                  <a:cubicBezTo>
                    <a:pt x="4337" y="9900"/>
                    <a:pt x="3986" y="9975"/>
                    <a:pt x="3835" y="10025"/>
                  </a:cubicBezTo>
                  <a:cubicBezTo>
                    <a:pt x="3760" y="10025"/>
                    <a:pt x="3660" y="10201"/>
                    <a:pt x="3610" y="10251"/>
                  </a:cubicBezTo>
                  <a:cubicBezTo>
                    <a:pt x="3485" y="10251"/>
                    <a:pt x="3309" y="10251"/>
                    <a:pt x="3259" y="10301"/>
                  </a:cubicBezTo>
                  <a:cubicBezTo>
                    <a:pt x="3159" y="10301"/>
                    <a:pt x="3084" y="10527"/>
                    <a:pt x="3033" y="10577"/>
                  </a:cubicBezTo>
                  <a:cubicBezTo>
                    <a:pt x="2933" y="10652"/>
                    <a:pt x="2708" y="10802"/>
                    <a:pt x="2582" y="10752"/>
                  </a:cubicBezTo>
                  <a:cubicBezTo>
                    <a:pt x="2482" y="10752"/>
                    <a:pt x="2407" y="10652"/>
                    <a:pt x="2357" y="10577"/>
                  </a:cubicBezTo>
                  <a:cubicBezTo>
                    <a:pt x="2357" y="10476"/>
                    <a:pt x="2482" y="10201"/>
                    <a:pt x="2357" y="10075"/>
                  </a:cubicBezTo>
                  <a:cubicBezTo>
                    <a:pt x="2357" y="10025"/>
                    <a:pt x="2206" y="10025"/>
                    <a:pt x="2131" y="10025"/>
                  </a:cubicBezTo>
                  <a:cubicBezTo>
                    <a:pt x="2031" y="10025"/>
                    <a:pt x="1805" y="10126"/>
                    <a:pt x="1755" y="10075"/>
                  </a:cubicBezTo>
                  <a:cubicBezTo>
                    <a:pt x="1630" y="10025"/>
                    <a:pt x="1630" y="9800"/>
                    <a:pt x="1630" y="9674"/>
                  </a:cubicBezTo>
                  <a:cubicBezTo>
                    <a:pt x="1630" y="9574"/>
                    <a:pt x="1680" y="9349"/>
                    <a:pt x="1630" y="9223"/>
                  </a:cubicBezTo>
                  <a:cubicBezTo>
                    <a:pt x="1630" y="9173"/>
                    <a:pt x="1455" y="8998"/>
                    <a:pt x="1404" y="8948"/>
                  </a:cubicBezTo>
                  <a:cubicBezTo>
                    <a:pt x="1354" y="8898"/>
                    <a:pt x="1179" y="8847"/>
                    <a:pt x="1079" y="8797"/>
                  </a:cubicBezTo>
                  <a:cubicBezTo>
                    <a:pt x="953" y="8722"/>
                    <a:pt x="778" y="8497"/>
                    <a:pt x="678" y="8396"/>
                  </a:cubicBezTo>
                  <a:cubicBezTo>
                    <a:pt x="627" y="8221"/>
                    <a:pt x="452" y="7945"/>
                    <a:pt x="452" y="7770"/>
                  </a:cubicBezTo>
                  <a:cubicBezTo>
                    <a:pt x="452" y="7594"/>
                    <a:pt x="577" y="7369"/>
                    <a:pt x="627" y="7268"/>
                  </a:cubicBezTo>
                  <a:cubicBezTo>
                    <a:pt x="678" y="7218"/>
                    <a:pt x="953" y="7143"/>
                    <a:pt x="1003" y="7093"/>
                  </a:cubicBezTo>
                  <a:cubicBezTo>
                    <a:pt x="1079" y="6993"/>
                    <a:pt x="1129" y="6767"/>
                    <a:pt x="1129" y="6642"/>
                  </a:cubicBezTo>
                  <a:cubicBezTo>
                    <a:pt x="1129" y="6542"/>
                    <a:pt x="1003" y="6241"/>
                    <a:pt x="953" y="6141"/>
                  </a:cubicBezTo>
                  <a:cubicBezTo>
                    <a:pt x="853" y="6015"/>
                    <a:pt x="577" y="5915"/>
                    <a:pt x="502" y="5865"/>
                  </a:cubicBezTo>
                  <a:cubicBezTo>
                    <a:pt x="352" y="5689"/>
                    <a:pt x="51" y="5288"/>
                    <a:pt x="51" y="5063"/>
                  </a:cubicBezTo>
                  <a:cubicBezTo>
                    <a:pt x="1" y="4887"/>
                    <a:pt x="1" y="4512"/>
                    <a:pt x="126" y="4336"/>
                  </a:cubicBezTo>
                  <a:cubicBezTo>
                    <a:pt x="176" y="4161"/>
                    <a:pt x="402" y="3935"/>
                    <a:pt x="502" y="3885"/>
                  </a:cubicBezTo>
                  <a:cubicBezTo>
                    <a:pt x="577" y="3835"/>
                    <a:pt x="853" y="3885"/>
                    <a:pt x="903" y="3835"/>
                  </a:cubicBezTo>
                  <a:cubicBezTo>
                    <a:pt x="953" y="3710"/>
                    <a:pt x="953" y="3434"/>
                    <a:pt x="953" y="3309"/>
                  </a:cubicBezTo>
                  <a:cubicBezTo>
                    <a:pt x="953" y="3208"/>
                    <a:pt x="853" y="2882"/>
                    <a:pt x="903" y="2757"/>
                  </a:cubicBezTo>
                  <a:cubicBezTo>
                    <a:pt x="1003" y="2582"/>
                    <a:pt x="1354" y="2532"/>
                    <a:pt x="1530" y="2481"/>
                  </a:cubicBezTo>
                  <a:cubicBezTo>
                    <a:pt x="1680" y="2431"/>
                    <a:pt x="2031" y="2356"/>
                    <a:pt x="2131" y="2256"/>
                  </a:cubicBezTo>
                  <a:cubicBezTo>
                    <a:pt x="2257" y="2131"/>
                    <a:pt x="2407" y="1980"/>
                    <a:pt x="2482" y="1855"/>
                  </a:cubicBezTo>
                  <a:cubicBezTo>
                    <a:pt x="2532" y="1679"/>
                    <a:pt x="2482" y="1304"/>
                    <a:pt x="2582" y="1178"/>
                  </a:cubicBezTo>
                  <a:cubicBezTo>
                    <a:pt x="2632" y="1078"/>
                    <a:pt x="2983" y="1078"/>
                    <a:pt x="3033" y="953"/>
                  </a:cubicBezTo>
                  <a:cubicBezTo>
                    <a:pt x="3084" y="903"/>
                    <a:pt x="3084" y="727"/>
                    <a:pt x="3084" y="627"/>
                  </a:cubicBezTo>
                  <a:cubicBezTo>
                    <a:pt x="3084" y="502"/>
                    <a:pt x="3159" y="326"/>
                    <a:pt x="3159" y="176"/>
                  </a:cubicBezTo>
                  <a:cubicBezTo>
                    <a:pt x="3259" y="176"/>
                    <a:pt x="3434" y="0"/>
                    <a:pt x="3485" y="0"/>
                  </a:cubicBezTo>
                  <a:cubicBezTo>
                    <a:pt x="3610" y="0"/>
                    <a:pt x="3835" y="100"/>
                    <a:pt x="3936" y="176"/>
                  </a:cubicBezTo>
                  <a:cubicBezTo>
                    <a:pt x="3986" y="176"/>
                    <a:pt x="4036" y="326"/>
                    <a:pt x="4111" y="326"/>
                  </a:cubicBezTo>
                  <a:cubicBezTo>
                    <a:pt x="4111" y="401"/>
                    <a:pt x="4211" y="552"/>
                    <a:pt x="4262" y="552"/>
                  </a:cubicBezTo>
                  <a:cubicBezTo>
                    <a:pt x="4387" y="627"/>
                    <a:pt x="4663" y="627"/>
                    <a:pt x="4788" y="627"/>
                  </a:cubicBezTo>
                  <a:lnTo>
                    <a:pt x="5114" y="627"/>
                  </a:lnTo>
                  <a:cubicBezTo>
                    <a:pt x="5239" y="627"/>
                    <a:pt x="5339" y="552"/>
                    <a:pt x="5440" y="552"/>
                  </a:cubicBezTo>
                  <a:cubicBezTo>
                    <a:pt x="5515" y="502"/>
                    <a:pt x="5740" y="552"/>
                    <a:pt x="5841" y="552"/>
                  </a:cubicBezTo>
                  <a:lnTo>
                    <a:pt x="6191" y="552"/>
                  </a:lnTo>
                  <a:cubicBezTo>
                    <a:pt x="6242" y="552"/>
                    <a:pt x="6417" y="451"/>
                    <a:pt x="6517" y="451"/>
                  </a:cubicBezTo>
                  <a:cubicBezTo>
                    <a:pt x="6567" y="451"/>
                    <a:pt x="6743" y="451"/>
                    <a:pt x="6793" y="502"/>
                  </a:cubicBezTo>
                  <a:cubicBezTo>
                    <a:pt x="6868" y="502"/>
                    <a:pt x="6868" y="677"/>
                    <a:pt x="6918" y="727"/>
                  </a:cubicBezTo>
                  <a:cubicBezTo>
                    <a:pt x="6968" y="777"/>
                    <a:pt x="7194" y="677"/>
                    <a:pt x="7294" y="727"/>
                  </a:cubicBezTo>
                  <a:cubicBezTo>
                    <a:pt x="7369" y="777"/>
                    <a:pt x="7419" y="903"/>
                    <a:pt x="7470" y="953"/>
                  </a:cubicBezTo>
                  <a:cubicBezTo>
                    <a:pt x="7520" y="953"/>
                    <a:pt x="7595" y="1078"/>
                    <a:pt x="7645" y="1078"/>
                  </a:cubicBezTo>
                  <a:cubicBezTo>
                    <a:pt x="7745" y="1128"/>
                    <a:pt x="7921" y="1078"/>
                    <a:pt x="7971" y="1078"/>
                  </a:cubicBezTo>
                  <a:cubicBezTo>
                    <a:pt x="8146" y="1003"/>
                    <a:pt x="8372" y="953"/>
                    <a:pt x="8497" y="903"/>
                  </a:cubicBezTo>
                  <a:cubicBezTo>
                    <a:pt x="8547" y="903"/>
                    <a:pt x="8648" y="727"/>
                    <a:pt x="8698" y="727"/>
                  </a:cubicBezTo>
                  <a:cubicBezTo>
                    <a:pt x="8773" y="677"/>
                    <a:pt x="8923" y="727"/>
                    <a:pt x="8998" y="777"/>
                  </a:cubicBezTo>
                  <a:cubicBezTo>
                    <a:pt x="9049" y="777"/>
                    <a:pt x="9224" y="903"/>
                    <a:pt x="9324" y="953"/>
                  </a:cubicBezTo>
                  <a:cubicBezTo>
                    <a:pt x="9374" y="953"/>
                    <a:pt x="9500" y="852"/>
                    <a:pt x="9550" y="852"/>
                  </a:cubicBezTo>
                  <a:cubicBezTo>
                    <a:pt x="9600" y="852"/>
                    <a:pt x="9725" y="903"/>
                    <a:pt x="9775" y="953"/>
                  </a:cubicBezTo>
                  <a:cubicBezTo>
                    <a:pt x="9826" y="953"/>
                    <a:pt x="9951" y="1078"/>
                    <a:pt x="10001" y="1078"/>
                  </a:cubicBezTo>
                  <a:cubicBezTo>
                    <a:pt x="10126" y="1078"/>
                    <a:pt x="10277" y="1078"/>
                    <a:pt x="10402" y="1003"/>
                  </a:cubicBezTo>
                  <a:cubicBezTo>
                    <a:pt x="10402" y="1003"/>
                    <a:pt x="10452" y="953"/>
                    <a:pt x="10502" y="903"/>
                  </a:cubicBezTo>
                  <a:cubicBezTo>
                    <a:pt x="10552" y="903"/>
                    <a:pt x="10628" y="1003"/>
                    <a:pt x="10678" y="1003"/>
                  </a:cubicBezTo>
                  <a:cubicBezTo>
                    <a:pt x="10778" y="1003"/>
                    <a:pt x="10953" y="1078"/>
                    <a:pt x="11079" y="1128"/>
                  </a:cubicBezTo>
                  <a:cubicBezTo>
                    <a:pt x="11129" y="1128"/>
                    <a:pt x="11179" y="1228"/>
                    <a:pt x="11229" y="1304"/>
                  </a:cubicBezTo>
                  <a:cubicBezTo>
                    <a:pt x="11304" y="1304"/>
                    <a:pt x="11354" y="1354"/>
                    <a:pt x="11354" y="1354"/>
                  </a:cubicBezTo>
                  <a:cubicBezTo>
                    <a:pt x="11404" y="1404"/>
                    <a:pt x="11404" y="1529"/>
                    <a:pt x="11354" y="1579"/>
                  </a:cubicBezTo>
                  <a:cubicBezTo>
                    <a:pt x="11354" y="1755"/>
                    <a:pt x="11304" y="2080"/>
                    <a:pt x="11179" y="2131"/>
                  </a:cubicBezTo>
                  <a:cubicBezTo>
                    <a:pt x="11129" y="2206"/>
                    <a:pt x="11003" y="2206"/>
                    <a:pt x="10953" y="2206"/>
                  </a:cubicBezTo>
                  <a:cubicBezTo>
                    <a:pt x="10853" y="2256"/>
                    <a:pt x="10728" y="2356"/>
                    <a:pt x="10678" y="2431"/>
                  </a:cubicBezTo>
                  <a:cubicBezTo>
                    <a:pt x="10628" y="2481"/>
                    <a:pt x="10628" y="2582"/>
                    <a:pt x="10552" y="2657"/>
                  </a:cubicBezTo>
                  <a:cubicBezTo>
                    <a:pt x="10502" y="2657"/>
                    <a:pt x="10402" y="2707"/>
                    <a:pt x="10402" y="2707"/>
                  </a:cubicBezTo>
                  <a:cubicBezTo>
                    <a:pt x="10277" y="2757"/>
                    <a:pt x="10176" y="2882"/>
                    <a:pt x="10126" y="2933"/>
                  </a:cubicBezTo>
                  <a:cubicBezTo>
                    <a:pt x="10051" y="2983"/>
                    <a:pt x="10001" y="3108"/>
                    <a:pt x="9951" y="3158"/>
                  </a:cubicBezTo>
                  <a:cubicBezTo>
                    <a:pt x="9901" y="3158"/>
                    <a:pt x="9775" y="3158"/>
                    <a:pt x="9725" y="3208"/>
                  </a:cubicBezTo>
                  <a:cubicBezTo>
                    <a:pt x="9675" y="3208"/>
                    <a:pt x="9550" y="3258"/>
                    <a:pt x="9550" y="3309"/>
                  </a:cubicBezTo>
                  <a:cubicBezTo>
                    <a:pt x="9500" y="3434"/>
                    <a:pt x="9500" y="3609"/>
                    <a:pt x="9450" y="3710"/>
                  </a:cubicBezTo>
                  <a:cubicBezTo>
                    <a:pt x="9450" y="3760"/>
                    <a:pt x="9374" y="3885"/>
                    <a:pt x="9324" y="3885"/>
                  </a:cubicBezTo>
                  <a:cubicBezTo>
                    <a:pt x="9274" y="3935"/>
                    <a:pt x="9099" y="3985"/>
                    <a:pt x="9049" y="4060"/>
                  </a:cubicBezTo>
                  <a:cubicBezTo>
                    <a:pt x="8998" y="4060"/>
                    <a:pt x="8923" y="3985"/>
                    <a:pt x="8873" y="3985"/>
                  </a:cubicBezTo>
                  <a:cubicBezTo>
                    <a:pt x="8823" y="4060"/>
                    <a:pt x="8773" y="4211"/>
                    <a:pt x="8823" y="4286"/>
                  </a:cubicBezTo>
                  <a:cubicBezTo>
                    <a:pt x="8823" y="4336"/>
                    <a:pt x="8998" y="4386"/>
                    <a:pt x="9049" y="4436"/>
                  </a:cubicBezTo>
                  <a:cubicBezTo>
                    <a:pt x="9099" y="4512"/>
                    <a:pt x="9224" y="4612"/>
                    <a:pt x="9224" y="4662"/>
                  </a:cubicBezTo>
                  <a:cubicBezTo>
                    <a:pt x="9224" y="4737"/>
                    <a:pt x="9099" y="4837"/>
                    <a:pt x="9099" y="4887"/>
                  </a:cubicBezTo>
                  <a:cubicBezTo>
                    <a:pt x="9099" y="4963"/>
                    <a:pt x="9224" y="5063"/>
                    <a:pt x="9274" y="5113"/>
                  </a:cubicBezTo>
                  <a:cubicBezTo>
                    <a:pt x="9274" y="5188"/>
                    <a:pt x="9450" y="5188"/>
                    <a:pt x="9450" y="5113"/>
                  </a:cubicBezTo>
                  <a:cubicBezTo>
                    <a:pt x="9550" y="5113"/>
                    <a:pt x="9500" y="4837"/>
                    <a:pt x="9600" y="4787"/>
                  </a:cubicBezTo>
                  <a:cubicBezTo>
                    <a:pt x="9675" y="4737"/>
                    <a:pt x="9826" y="4787"/>
                    <a:pt x="9951" y="4787"/>
                  </a:cubicBezTo>
                  <a:cubicBezTo>
                    <a:pt x="10001" y="4837"/>
                    <a:pt x="10126" y="5013"/>
                    <a:pt x="10176" y="5063"/>
                  </a:cubicBezTo>
                  <a:cubicBezTo>
                    <a:pt x="10277" y="5113"/>
                    <a:pt x="10502" y="5063"/>
                    <a:pt x="10628" y="5113"/>
                  </a:cubicBezTo>
                  <a:cubicBezTo>
                    <a:pt x="10678" y="5188"/>
                    <a:pt x="10778" y="5288"/>
                    <a:pt x="10853" y="5339"/>
                  </a:cubicBezTo>
                  <a:cubicBezTo>
                    <a:pt x="10853" y="5414"/>
                    <a:pt x="10953" y="5464"/>
                    <a:pt x="11003" y="5464"/>
                  </a:cubicBezTo>
                  <a:cubicBezTo>
                    <a:pt x="11079" y="5514"/>
                    <a:pt x="11179" y="5464"/>
                    <a:pt x="11229" y="5514"/>
                  </a:cubicBezTo>
                  <a:cubicBezTo>
                    <a:pt x="11304" y="5564"/>
                    <a:pt x="11229" y="5740"/>
                    <a:pt x="11179" y="5790"/>
                  </a:cubicBezTo>
                  <a:cubicBezTo>
                    <a:pt x="11179" y="5915"/>
                    <a:pt x="11129" y="6141"/>
                    <a:pt x="11079" y="6241"/>
                  </a:cubicBezTo>
                  <a:cubicBezTo>
                    <a:pt x="11003" y="6366"/>
                    <a:pt x="10853" y="6542"/>
                    <a:pt x="10778" y="6592"/>
                  </a:cubicBezTo>
                  <a:cubicBezTo>
                    <a:pt x="10728" y="6642"/>
                    <a:pt x="10552" y="6642"/>
                    <a:pt x="10502" y="6642"/>
                  </a:cubicBezTo>
                  <a:cubicBezTo>
                    <a:pt x="10452" y="6692"/>
                    <a:pt x="10227" y="6692"/>
                    <a:pt x="10227" y="6817"/>
                  </a:cubicBezTo>
                  <a:cubicBezTo>
                    <a:pt x="10176" y="6867"/>
                    <a:pt x="10277" y="6993"/>
                    <a:pt x="10227" y="7043"/>
                  </a:cubicBezTo>
                  <a:cubicBezTo>
                    <a:pt x="10227" y="7093"/>
                    <a:pt x="10126" y="7143"/>
                    <a:pt x="10126" y="7143"/>
                  </a:cubicBezTo>
                  <a:cubicBezTo>
                    <a:pt x="10051" y="7218"/>
                    <a:pt x="10176" y="7369"/>
                    <a:pt x="10126" y="7444"/>
                  </a:cubicBezTo>
                  <a:cubicBezTo>
                    <a:pt x="10126" y="7494"/>
                    <a:pt x="10001" y="7544"/>
                    <a:pt x="10001" y="7544"/>
                  </a:cubicBezTo>
                  <a:cubicBezTo>
                    <a:pt x="9951" y="7594"/>
                    <a:pt x="10001" y="7770"/>
                    <a:pt x="10051" y="7820"/>
                  </a:cubicBezTo>
                  <a:cubicBezTo>
                    <a:pt x="10126" y="7895"/>
                    <a:pt x="10327" y="7945"/>
                    <a:pt x="10402" y="7895"/>
                  </a:cubicBezTo>
                  <a:cubicBezTo>
                    <a:pt x="10452" y="7895"/>
                    <a:pt x="10452" y="7770"/>
                    <a:pt x="10502" y="7770"/>
                  </a:cubicBezTo>
                  <a:cubicBezTo>
                    <a:pt x="10552" y="7720"/>
                    <a:pt x="10728" y="7720"/>
                    <a:pt x="10778" y="7770"/>
                  </a:cubicBezTo>
                  <a:cubicBezTo>
                    <a:pt x="10853" y="7770"/>
                    <a:pt x="11003" y="7770"/>
                    <a:pt x="11003" y="7820"/>
                  </a:cubicBezTo>
                  <a:cubicBezTo>
                    <a:pt x="11079" y="7895"/>
                    <a:pt x="11129" y="7995"/>
                    <a:pt x="11129" y="8045"/>
                  </a:cubicBezTo>
                  <a:cubicBezTo>
                    <a:pt x="11179" y="8171"/>
                    <a:pt x="11179" y="8396"/>
                    <a:pt x="11129" y="8497"/>
                  </a:cubicBezTo>
                  <a:cubicBezTo>
                    <a:pt x="11079" y="8572"/>
                    <a:pt x="10953" y="8622"/>
                    <a:pt x="10903" y="8672"/>
                  </a:cubicBezTo>
                  <a:cubicBezTo>
                    <a:pt x="10853" y="8797"/>
                    <a:pt x="10778" y="8948"/>
                    <a:pt x="10778" y="9073"/>
                  </a:cubicBezTo>
                  <a:cubicBezTo>
                    <a:pt x="10728" y="9123"/>
                    <a:pt x="10678" y="9223"/>
                    <a:pt x="10678" y="9299"/>
                  </a:cubicBezTo>
                  <a:cubicBezTo>
                    <a:pt x="10678" y="9349"/>
                    <a:pt x="10728" y="9449"/>
                    <a:pt x="10778" y="9524"/>
                  </a:cubicBezTo>
                  <a:cubicBezTo>
                    <a:pt x="10903" y="9574"/>
                    <a:pt x="11179" y="9524"/>
                    <a:pt x="11304" y="9574"/>
                  </a:cubicBezTo>
                  <a:cubicBezTo>
                    <a:pt x="11354" y="9574"/>
                    <a:pt x="11530" y="9674"/>
                    <a:pt x="11580" y="9800"/>
                  </a:cubicBezTo>
                  <a:cubicBezTo>
                    <a:pt x="11630" y="9850"/>
                    <a:pt x="11630" y="10025"/>
                    <a:pt x="11680" y="10075"/>
                  </a:cubicBezTo>
                  <a:cubicBezTo>
                    <a:pt x="11755" y="10126"/>
                    <a:pt x="11906" y="10201"/>
                    <a:pt x="11956" y="10201"/>
                  </a:cubicBezTo>
                  <a:cubicBezTo>
                    <a:pt x="12031" y="10251"/>
                    <a:pt x="12181" y="10351"/>
                    <a:pt x="12257" y="10426"/>
                  </a:cubicBezTo>
                  <a:cubicBezTo>
                    <a:pt x="12257" y="10476"/>
                    <a:pt x="12307" y="10577"/>
                    <a:pt x="12307" y="10652"/>
                  </a:cubicBezTo>
                  <a:cubicBezTo>
                    <a:pt x="12357" y="10752"/>
                    <a:pt x="12482" y="10928"/>
                    <a:pt x="12582" y="10978"/>
                  </a:cubicBezTo>
                  <a:cubicBezTo>
                    <a:pt x="12633" y="10978"/>
                    <a:pt x="12758" y="10978"/>
                    <a:pt x="12808" y="11028"/>
                  </a:cubicBezTo>
                  <a:cubicBezTo>
                    <a:pt x="12858" y="11103"/>
                    <a:pt x="12858" y="11329"/>
                    <a:pt x="12858" y="11379"/>
                  </a:cubicBezTo>
                  <a:cubicBezTo>
                    <a:pt x="12933" y="11429"/>
                    <a:pt x="13084" y="11604"/>
                    <a:pt x="13159" y="11654"/>
                  </a:cubicBezTo>
                  <a:cubicBezTo>
                    <a:pt x="13259" y="11705"/>
                    <a:pt x="13485" y="11654"/>
                    <a:pt x="13585" y="1178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Google Shape;185;p16">
              <a:extLst>
                <a:ext uri="{FF2B5EF4-FFF2-40B4-BE49-F238E27FC236}">
                  <a16:creationId xmlns:a16="http://schemas.microsoft.com/office/drawing/2014/main" id="{1E62595E-E9EE-E307-48BC-034A6F8F4119}"/>
                </a:ext>
              </a:extLst>
            </p:cNvPr>
            <p:cNvSpPr/>
            <p:nvPr/>
          </p:nvSpPr>
          <p:spPr>
            <a:xfrm>
              <a:off x="2629469" y="1179899"/>
              <a:ext cx="381279" cy="358169"/>
            </a:xfrm>
            <a:custGeom>
              <a:avLst/>
              <a:gdLst/>
              <a:ahLst/>
              <a:cxnLst/>
              <a:rect l="l" t="t" r="r" b="b"/>
              <a:pathLst>
                <a:path w="13661" h="12833" extrusionOk="0">
                  <a:moveTo>
                    <a:pt x="3485" y="0"/>
                  </a:moveTo>
                  <a:cubicBezTo>
                    <a:pt x="3434" y="0"/>
                    <a:pt x="3259" y="176"/>
                    <a:pt x="3159" y="176"/>
                  </a:cubicBezTo>
                  <a:cubicBezTo>
                    <a:pt x="3159" y="326"/>
                    <a:pt x="3084" y="502"/>
                    <a:pt x="3084" y="627"/>
                  </a:cubicBezTo>
                  <a:cubicBezTo>
                    <a:pt x="3084" y="727"/>
                    <a:pt x="3084" y="903"/>
                    <a:pt x="3033" y="953"/>
                  </a:cubicBezTo>
                  <a:cubicBezTo>
                    <a:pt x="2983" y="1078"/>
                    <a:pt x="2632" y="1078"/>
                    <a:pt x="2582" y="1178"/>
                  </a:cubicBezTo>
                  <a:cubicBezTo>
                    <a:pt x="2482" y="1304"/>
                    <a:pt x="2532" y="1679"/>
                    <a:pt x="2482" y="1855"/>
                  </a:cubicBezTo>
                  <a:cubicBezTo>
                    <a:pt x="2407" y="1980"/>
                    <a:pt x="2257" y="2131"/>
                    <a:pt x="2131" y="2256"/>
                  </a:cubicBezTo>
                  <a:cubicBezTo>
                    <a:pt x="2031" y="2356"/>
                    <a:pt x="1680" y="2431"/>
                    <a:pt x="1530" y="2481"/>
                  </a:cubicBezTo>
                  <a:cubicBezTo>
                    <a:pt x="1354" y="2532"/>
                    <a:pt x="1003" y="2582"/>
                    <a:pt x="903" y="2757"/>
                  </a:cubicBezTo>
                  <a:cubicBezTo>
                    <a:pt x="853" y="2882"/>
                    <a:pt x="953" y="3208"/>
                    <a:pt x="953" y="3309"/>
                  </a:cubicBezTo>
                  <a:cubicBezTo>
                    <a:pt x="953" y="3434"/>
                    <a:pt x="953" y="3710"/>
                    <a:pt x="903" y="3835"/>
                  </a:cubicBezTo>
                  <a:cubicBezTo>
                    <a:pt x="878" y="3860"/>
                    <a:pt x="797" y="3860"/>
                    <a:pt x="712" y="3860"/>
                  </a:cubicBezTo>
                  <a:cubicBezTo>
                    <a:pt x="627" y="3860"/>
                    <a:pt x="540" y="3860"/>
                    <a:pt x="502" y="3885"/>
                  </a:cubicBezTo>
                  <a:cubicBezTo>
                    <a:pt x="402" y="3935"/>
                    <a:pt x="176" y="4161"/>
                    <a:pt x="126" y="4336"/>
                  </a:cubicBezTo>
                  <a:cubicBezTo>
                    <a:pt x="1" y="4512"/>
                    <a:pt x="1" y="4887"/>
                    <a:pt x="51" y="5063"/>
                  </a:cubicBezTo>
                  <a:cubicBezTo>
                    <a:pt x="51" y="5288"/>
                    <a:pt x="352" y="5689"/>
                    <a:pt x="502" y="5865"/>
                  </a:cubicBezTo>
                  <a:cubicBezTo>
                    <a:pt x="577" y="5915"/>
                    <a:pt x="853" y="6015"/>
                    <a:pt x="953" y="6141"/>
                  </a:cubicBezTo>
                  <a:cubicBezTo>
                    <a:pt x="1003" y="6241"/>
                    <a:pt x="1129" y="6542"/>
                    <a:pt x="1129" y="6642"/>
                  </a:cubicBezTo>
                  <a:cubicBezTo>
                    <a:pt x="1129" y="6767"/>
                    <a:pt x="1079" y="6993"/>
                    <a:pt x="1003" y="7093"/>
                  </a:cubicBezTo>
                  <a:cubicBezTo>
                    <a:pt x="953" y="7143"/>
                    <a:pt x="678" y="7218"/>
                    <a:pt x="627" y="7268"/>
                  </a:cubicBezTo>
                  <a:cubicBezTo>
                    <a:pt x="577" y="7369"/>
                    <a:pt x="452" y="7594"/>
                    <a:pt x="452" y="7770"/>
                  </a:cubicBezTo>
                  <a:cubicBezTo>
                    <a:pt x="452" y="7945"/>
                    <a:pt x="627" y="8221"/>
                    <a:pt x="678" y="8396"/>
                  </a:cubicBezTo>
                  <a:cubicBezTo>
                    <a:pt x="778" y="8497"/>
                    <a:pt x="953" y="8722"/>
                    <a:pt x="1079" y="8797"/>
                  </a:cubicBezTo>
                  <a:cubicBezTo>
                    <a:pt x="1179" y="8847"/>
                    <a:pt x="1354" y="8898"/>
                    <a:pt x="1404" y="8948"/>
                  </a:cubicBezTo>
                  <a:cubicBezTo>
                    <a:pt x="1455" y="8998"/>
                    <a:pt x="1630" y="9173"/>
                    <a:pt x="1630" y="9223"/>
                  </a:cubicBezTo>
                  <a:cubicBezTo>
                    <a:pt x="1680" y="9349"/>
                    <a:pt x="1630" y="9574"/>
                    <a:pt x="1630" y="9674"/>
                  </a:cubicBezTo>
                  <a:cubicBezTo>
                    <a:pt x="1630" y="9800"/>
                    <a:pt x="1630" y="10025"/>
                    <a:pt x="1755" y="10075"/>
                  </a:cubicBezTo>
                  <a:cubicBezTo>
                    <a:pt x="1765" y="10086"/>
                    <a:pt x="1782" y="10090"/>
                    <a:pt x="1804" y="10090"/>
                  </a:cubicBezTo>
                  <a:cubicBezTo>
                    <a:pt x="1891" y="10090"/>
                    <a:pt x="2051" y="10025"/>
                    <a:pt x="2131" y="10025"/>
                  </a:cubicBezTo>
                  <a:cubicBezTo>
                    <a:pt x="2206" y="10025"/>
                    <a:pt x="2357" y="10025"/>
                    <a:pt x="2357" y="10075"/>
                  </a:cubicBezTo>
                  <a:cubicBezTo>
                    <a:pt x="2482" y="10201"/>
                    <a:pt x="2357" y="10476"/>
                    <a:pt x="2357" y="10577"/>
                  </a:cubicBezTo>
                  <a:cubicBezTo>
                    <a:pt x="2407" y="10652"/>
                    <a:pt x="2482" y="10752"/>
                    <a:pt x="2582" y="10752"/>
                  </a:cubicBezTo>
                  <a:cubicBezTo>
                    <a:pt x="2600" y="10759"/>
                    <a:pt x="2619" y="10762"/>
                    <a:pt x="2639" y="10762"/>
                  </a:cubicBezTo>
                  <a:cubicBezTo>
                    <a:pt x="2768" y="10762"/>
                    <a:pt x="2947" y="10642"/>
                    <a:pt x="3033" y="10577"/>
                  </a:cubicBezTo>
                  <a:cubicBezTo>
                    <a:pt x="3084" y="10527"/>
                    <a:pt x="3159" y="10301"/>
                    <a:pt x="3259" y="10301"/>
                  </a:cubicBezTo>
                  <a:cubicBezTo>
                    <a:pt x="3309" y="10251"/>
                    <a:pt x="3485" y="10251"/>
                    <a:pt x="3610" y="10251"/>
                  </a:cubicBezTo>
                  <a:cubicBezTo>
                    <a:pt x="3660" y="10201"/>
                    <a:pt x="3760" y="10025"/>
                    <a:pt x="3835" y="10025"/>
                  </a:cubicBezTo>
                  <a:cubicBezTo>
                    <a:pt x="3986" y="9975"/>
                    <a:pt x="4337" y="9900"/>
                    <a:pt x="4437" y="9900"/>
                  </a:cubicBezTo>
                  <a:cubicBezTo>
                    <a:pt x="4562" y="9975"/>
                    <a:pt x="4663" y="10075"/>
                    <a:pt x="4788" y="10126"/>
                  </a:cubicBezTo>
                  <a:cubicBezTo>
                    <a:pt x="4815" y="10146"/>
                    <a:pt x="4860" y="10152"/>
                    <a:pt x="4913" y="10152"/>
                  </a:cubicBezTo>
                  <a:cubicBezTo>
                    <a:pt x="4983" y="10152"/>
                    <a:pt x="5067" y="10142"/>
                    <a:pt x="5144" y="10142"/>
                  </a:cubicBezTo>
                  <a:cubicBezTo>
                    <a:pt x="5227" y="10142"/>
                    <a:pt x="5301" y="10153"/>
                    <a:pt x="5339" y="10201"/>
                  </a:cubicBezTo>
                  <a:cubicBezTo>
                    <a:pt x="5440" y="10251"/>
                    <a:pt x="5565" y="10577"/>
                    <a:pt x="5565" y="10702"/>
                  </a:cubicBezTo>
                  <a:cubicBezTo>
                    <a:pt x="5615" y="10802"/>
                    <a:pt x="5615" y="11103"/>
                    <a:pt x="5615" y="11203"/>
                  </a:cubicBezTo>
                  <a:cubicBezTo>
                    <a:pt x="5615" y="11329"/>
                    <a:pt x="5565" y="11654"/>
                    <a:pt x="5615" y="11830"/>
                  </a:cubicBezTo>
                  <a:cubicBezTo>
                    <a:pt x="5665" y="11930"/>
                    <a:pt x="5966" y="12055"/>
                    <a:pt x="6016" y="12156"/>
                  </a:cubicBezTo>
                  <a:lnTo>
                    <a:pt x="6016" y="12381"/>
                  </a:lnTo>
                  <a:cubicBezTo>
                    <a:pt x="6066" y="12456"/>
                    <a:pt x="6116" y="12456"/>
                    <a:pt x="6116" y="12456"/>
                  </a:cubicBezTo>
                  <a:cubicBezTo>
                    <a:pt x="6141" y="12473"/>
                    <a:pt x="6175" y="12479"/>
                    <a:pt x="6211" y="12479"/>
                  </a:cubicBezTo>
                  <a:cubicBezTo>
                    <a:pt x="6283" y="12479"/>
                    <a:pt x="6367" y="12456"/>
                    <a:pt x="6417" y="12456"/>
                  </a:cubicBezTo>
                  <a:cubicBezTo>
                    <a:pt x="6467" y="12456"/>
                    <a:pt x="6643" y="12507"/>
                    <a:pt x="6693" y="12507"/>
                  </a:cubicBezTo>
                  <a:cubicBezTo>
                    <a:pt x="6793" y="12456"/>
                    <a:pt x="6868" y="12331"/>
                    <a:pt x="6918" y="12231"/>
                  </a:cubicBezTo>
                  <a:lnTo>
                    <a:pt x="6918" y="12005"/>
                  </a:lnTo>
                  <a:cubicBezTo>
                    <a:pt x="6968" y="11930"/>
                    <a:pt x="7144" y="11930"/>
                    <a:pt x="7144" y="11930"/>
                  </a:cubicBezTo>
                  <a:cubicBezTo>
                    <a:pt x="7194" y="11880"/>
                    <a:pt x="7194" y="11780"/>
                    <a:pt x="7194" y="11705"/>
                  </a:cubicBezTo>
                  <a:cubicBezTo>
                    <a:pt x="7144" y="11654"/>
                    <a:pt x="7018" y="11604"/>
                    <a:pt x="7018" y="11604"/>
                  </a:cubicBezTo>
                  <a:cubicBezTo>
                    <a:pt x="6968" y="11579"/>
                    <a:pt x="6899" y="11579"/>
                    <a:pt x="6837" y="11579"/>
                  </a:cubicBezTo>
                  <a:cubicBezTo>
                    <a:pt x="6774" y="11579"/>
                    <a:pt x="6718" y="11579"/>
                    <a:pt x="6693" y="11554"/>
                  </a:cubicBezTo>
                  <a:cubicBezTo>
                    <a:pt x="6643" y="11554"/>
                    <a:pt x="6643" y="11429"/>
                    <a:pt x="6643" y="11429"/>
                  </a:cubicBezTo>
                  <a:cubicBezTo>
                    <a:pt x="6693" y="11329"/>
                    <a:pt x="6793" y="11203"/>
                    <a:pt x="6868" y="11153"/>
                  </a:cubicBezTo>
                  <a:lnTo>
                    <a:pt x="7018" y="11153"/>
                  </a:lnTo>
                  <a:lnTo>
                    <a:pt x="7069" y="11028"/>
                  </a:lnTo>
                  <a:cubicBezTo>
                    <a:pt x="7144" y="10978"/>
                    <a:pt x="7144" y="10877"/>
                    <a:pt x="7194" y="10802"/>
                  </a:cubicBezTo>
                  <a:cubicBezTo>
                    <a:pt x="7194" y="10802"/>
                    <a:pt x="7272" y="10836"/>
                    <a:pt x="7339" y="10836"/>
                  </a:cubicBezTo>
                  <a:cubicBezTo>
                    <a:pt x="7372" y="10836"/>
                    <a:pt x="7403" y="10827"/>
                    <a:pt x="7419" y="10802"/>
                  </a:cubicBezTo>
                  <a:cubicBezTo>
                    <a:pt x="7470" y="10802"/>
                    <a:pt x="7470" y="10652"/>
                    <a:pt x="7520" y="10652"/>
                  </a:cubicBezTo>
                  <a:cubicBezTo>
                    <a:pt x="7543" y="10629"/>
                    <a:pt x="7572" y="10620"/>
                    <a:pt x="7605" y="10620"/>
                  </a:cubicBezTo>
                  <a:cubicBezTo>
                    <a:pt x="7679" y="10620"/>
                    <a:pt x="7768" y="10667"/>
                    <a:pt x="7820" y="10702"/>
                  </a:cubicBezTo>
                  <a:cubicBezTo>
                    <a:pt x="7871" y="10702"/>
                    <a:pt x="7971" y="10802"/>
                    <a:pt x="8046" y="10802"/>
                  </a:cubicBezTo>
                  <a:cubicBezTo>
                    <a:pt x="8096" y="10877"/>
                    <a:pt x="8272" y="10877"/>
                    <a:pt x="8372" y="10877"/>
                  </a:cubicBezTo>
                  <a:cubicBezTo>
                    <a:pt x="8405" y="10877"/>
                    <a:pt x="8494" y="10844"/>
                    <a:pt x="8565" y="10844"/>
                  </a:cubicBezTo>
                  <a:cubicBezTo>
                    <a:pt x="8600" y="10844"/>
                    <a:pt x="8631" y="10852"/>
                    <a:pt x="8648" y="10877"/>
                  </a:cubicBezTo>
                  <a:cubicBezTo>
                    <a:pt x="8698" y="10877"/>
                    <a:pt x="8823" y="10978"/>
                    <a:pt x="8873" y="10978"/>
                  </a:cubicBezTo>
                  <a:cubicBezTo>
                    <a:pt x="8890" y="10994"/>
                    <a:pt x="8920" y="11000"/>
                    <a:pt x="8959" y="11000"/>
                  </a:cubicBezTo>
                  <a:cubicBezTo>
                    <a:pt x="9035" y="11000"/>
                    <a:pt x="9140" y="10978"/>
                    <a:pt x="9224" y="10978"/>
                  </a:cubicBezTo>
                  <a:cubicBezTo>
                    <a:pt x="9274" y="11028"/>
                    <a:pt x="9274" y="11153"/>
                    <a:pt x="9324" y="11203"/>
                  </a:cubicBezTo>
                  <a:cubicBezTo>
                    <a:pt x="9358" y="11203"/>
                    <a:pt x="9447" y="11181"/>
                    <a:pt x="9517" y="11181"/>
                  </a:cubicBezTo>
                  <a:cubicBezTo>
                    <a:pt x="9553" y="11181"/>
                    <a:pt x="9583" y="11187"/>
                    <a:pt x="9600" y="11203"/>
                  </a:cubicBezTo>
                  <a:cubicBezTo>
                    <a:pt x="9725" y="11253"/>
                    <a:pt x="9775" y="11429"/>
                    <a:pt x="9826" y="11429"/>
                  </a:cubicBezTo>
                  <a:cubicBezTo>
                    <a:pt x="9888" y="11454"/>
                    <a:pt x="9963" y="11466"/>
                    <a:pt x="10035" y="11466"/>
                  </a:cubicBezTo>
                  <a:cubicBezTo>
                    <a:pt x="10107" y="11466"/>
                    <a:pt x="10176" y="11454"/>
                    <a:pt x="10227" y="11429"/>
                  </a:cubicBezTo>
                  <a:cubicBezTo>
                    <a:pt x="10277" y="11429"/>
                    <a:pt x="10502" y="11253"/>
                    <a:pt x="10502" y="11203"/>
                  </a:cubicBezTo>
                  <a:cubicBezTo>
                    <a:pt x="10552" y="11103"/>
                    <a:pt x="10552" y="10928"/>
                    <a:pt x="10502" y="10877"/>
                  </a:cubicBezTo>
                  <a:cubicBezTo>
                    <a:pt x="10502" y="10802"/>
                    <a:pt x="10452" y="10652"/>
                    <a:pt x="10452" y="10577"/>
                  </a:cubicBezTo>
                  <a:cubicBezTo>
                    <a:pt x="10402" y="10527"/>
                    <a:pt x="10402" y="10351"/>
                    <a:pt x="10452" y="10301"/>
                  </a:cubicBezTo>
                  <a:cubicBezTo>
                    <a:pt x="10488" y="10266"/>
                    <a:pt x="10561" y="10230"/>
                    <a:pt x="10618" y="10230"/>
                  </a:cubicBezTo>
                  <a:cubicBezTo>
                    <a:pt x="10642" y="10230"/>
                    <a:pt x="10663" y="10236"/>
                    <a:pt x="10678" y="10251"/>
                  </a:cubicBezTo>
                  <a:cubicBezTo>
                    <a:pt x="10728" y="10251"/>
                    <a:pt x="10778" y="10351"/>
                    <a:pt x="10853" y="10351"/>
                  </a:cubicBezTo>
                  <a:cubicBezTo>
                    <a:pt x="11003" y="10476"/>
                    <a:pt x="11229" y="10702"/>
                    <a:pt x="11354" y="10802"/>
                  </a:cubicBezTo>
                  <a:cubicBezTo>
                    <a:pt x="11404" y="10928"/>
                    <a:pt x="11580" y="11103"/>
                    <a:pt x="11630" y="11153"/>
                  </a:cubicBezTo>
                  <a:cubicBezTo>
                    <a:pt x="11680" y="11253"/>
                    <a:pt x="11856" y="11479"/>
                    <a:pt x="11956" y="11554"/>
                  </a:cubicBezTo>
                  <a:cubicBezTo>
                    <a:pt x="12031" y="11654"/>
                    <a:pt x="12181" y="11780"/>
                    <a:pt x="12257" y="11830"/>
                  </a:cubicBezTo>
                  <a:cubicBezTo>
                    <a:pt x="12257" y="11930"/>
                    <a:pt x="12257" y="12055"/>
                    <a:pt x="12181" y="12106"/>
                  </a:cubicBezTo>
                  <a:cubicBezTo>
                    <a:pt x="12181" y="12156"/>
                    <a:pt x="12081" y="12231"/>
                    <a:pt x="12031" y="12331"/>
                  </a:cubicBezTo>
                  <a:cubicBezTo>
                    <a:pt x="11906" y="12507"/>
                    <a:pt x="11956" y="12607"/>
                    <a:pt x="11956" y="12607"/>
                  </a:cubicBezTo>
                  <a:lnTo>
                    <a:pt x="12031" y="12732"/>
                  </a:lnTo>
                  <a:lnTo>
                    <a:pt x="12307" y="12732"/>
                  </a:lnTo>
                  <a:cubicBezTo>
                    <a:pt x="12407" y="12732"/>
                    <a:pt x="12582" y="12832"/>
                    <a:pt x="12633" y="12832"/>
                  </a:cubicBezTo>
                  <a:cubicBezTo>
                    <a:pt x="12708" y="12832"/>
                    <a:pt x="12808" y="12732"/>
                    <a:pt x="12808" y="12732"/>
                  </a:cubicBezTo>
                  <a:cubicBezTo>
                    <a:pt x="12933" y="12732"/>
                    <a:pt x="13084" y="12732"/>
                    <a:pt x="13084" y="12682"/>
                  </a:cubicBezTo>
                  <a:cubicBezTo>
                    <a:pt x="13159" y="12607"/>
                    <a:pt x="13084" y="12507"/>
                    <a:pt x="13159" y="12456"/>
                  </a:cubicBezTo>
                  <a:cubicBezTo>
                    <a:pt x="13159" y="12381"/>
                    <a:pt x="13209" y="12281"/>
                    <a:pt x="13259" y="12281"/>
                  </a:cubicBezTo>
                  <a:cubicBezTo>
                    <a:pt x="13276" y="12264"/>
                    <a:pt x="13301" y="12259"/>
                    <a:pt x="13329" y="12259"/>
                  </a:cubicBezTo>
                  <a:cubicBezTo>
                    <a:pt x="13384" y="12259"/>
                    <a:pt x="13451" y="12281"/>
                    <a:pt x="13485" y="12281"/>
                  </a:cubicBezTo>
                  <a:cubicBezTo>
                    <a:pt x="13535" y="12231"/>
                    <a:pt x="13585" y="12156"/>
                    <a:pt x="13585" y="12106"/>
                  </a:cubicBezTo>
                  <a:cubicBezTo>
                    <a:pt x="13660" y="12055"/>
                    <a:pt x="13660" y="11830"/>
                    <a:pt x="13585" y="11780"/>
                  </a:cubicBezTo>
                  <a:cubicBezTo>
                    <a:pt x="13485" y="11654"/>
                    <a:pt x="13259" y="11705"/>
                    <a:pt x="13159" y="11654"/>
                  </a:cubicBezTo>
                  <a:cubicBezTo>
                    <a:pt x="13084" y="11604"/>
                    <a:pt x="12933" y="11429"/>
                    <a:pt x="12858" y="11379"/>
                  </a:cubicBezTo>
                  <a:cubicBezTo>
                    <a:pt x="12858" y="11329"/>
                    <a:pt x="12858" y="11103"/>
                    <a:pt x="12808" y="11028"/>
                  </a:cubicBezTo>
                  <a:cubicBezTo>
                    <a:pt x="12758" y="10978"/>
                    <a:pt x="12633" y="10978"/>
                    <a:pt x="12582" y="10978"/>
                  </a:cubicBezTo>
                  <a:cubicBezTo>
                    <a:pt x="12482" y="10928"/>
                    <a:pt x="12357" y="10752"/>
                    <a:pt x="12307" y="10652"/>
                  </a:cubicBezTo>
                  <a:cubicBezTo>
                    <a:pt x="12307" y="10577"/>
                    <a:pt x="12257" y="10476"/>
                    <a:pt x="12257" y="10426"/>
                  </a:cubicBezTo>
                  <a:cubicBezTo>
                    <a:pt x="12181" y="10351"/>
                    <a:pt x="12031" y="10251"/>
                    <a:pt x="11956" y="10201"/>
                  </a:cubicBezTo>
                  <a:cubicBezTo>
                    <a:pt x="11906" y="10201"/>
                    <a:pt x="11755" y="10126"/>
                    <a:pt x="11680" y="10075"/>
                  </a:cubicBezTo>
                  <a:cubicBezTo>
                    <a:pt x="11630" y="10025"/>
                    <a:pt x="11630" y="9850"/>
                    <a:pt x="11580" y="9800"/>
                  </a:cubicBezTo>
                  <a:cubicBezTo>
                    <a:pt x="11530" y="9674"/>
                    <a:pt x="11354" y="9574"/>
                    <a:pt x="11304" y="9574"/>
                  </a:cubicBezTo>
                  <a:cubicBezTo>
                    <a:pt x="11242" y="9549"/>
                    <a:pt x="11141" y="9549"/>
                    <a:pt x="11041" y="9549"/>
                  </a:cubicBezTo>
                  <a:cubicBezTo>
                    <a:pt x="10941" y="9549"/>
                    <a:pt x="10841" y="9549"/>
                    <a:pt x="10778" y="9524"/>
                  </a:cubicBezTo>
                  <a:cubicBezTo>
                    <a:pt x="10728" y="9449"/>
                    <a:pt x="10678" y="9349"/>
                    <a:pt x="10678" y="9299"/>
                  </a:cubicBezTo>
                  <a:cubicBezTo>
                    <a:pt x="10678" y="9223"/>
                    <a:pt x="10728" y="9123"/>
                    <a:pt x="10778" y="9073"/>
                  </a:cubicBezTo>
                  <a:cubicBezTo>
                    <a:pt x="10778" y="8948"/>
                    <a:pt x="10853" y="8797"/>
                    <a:pt x="10903" y="8672"/>
                  </a:cubicBezTo>
                  <a:cubicBezTo>
                    <a:pt x="10953" y="8622"/>
                    <a:pt x="11079" y="8572"/>
                    <a:pt x="11129" y="8497"/>
                  </a:cubicBezTo>
                  <a:cubicBezTo>
                    <a:pt x="11179" y="8396"/>
                    <a:pt x="11179" y="8171"/>
                    <a:pt x="11129" y="8045"/>
                  </a:cubicBezTo>
                  <a:cubicBezTo>
                    <a:pt x="11129" y="7995"/>
                    <a:pt x="11079" y="7895"/>
                    <a:pt x="11003" y="7820"/>
                  </a:cubicBezTo>
                  <a:cubicBezTo>
                    <a:pt x="11003" y="7770"/>
                    <a:pt x="10853" y="7770"/>
                    <a:pt x="10778" y="7770"/>
                  </a:cubicBezTo>
                  <a:cubicBezTo>
                    <a:pt x="10753" y="7745"/>
                    <a:pt x="10696" y="7732"/>
                    <a:pt x="10640" y="7732"/>
                  </a:cubicBezTo>
                  <a:cubicBezTo>
                    <a:pt x="10584" y="7732"/>
                    <a:pt x="10527" y="7745"/>
                    <a:pt x="10502" y="7770"/>
                  </a:cubicBezTo>
                  <a:cubicBezTo>
                    <a:pt x="10452" y="7770"/>
                    <a:pt x="10452" y="7895"/>
                    <a:pt x="10402" y="7895"/>
                  </a:cubicBezTo>
                  <a:cubicBezTo>
                    <a:pt x="10381" y="7909"/>
                    <a:pt x="10350" y="7915"/>
                    <a:pt x="10315" y="7915"/>
                  </a:cubicBezTo>
                  <a:cubicBezTo>
                    <a:pt x="10225" y="7915"/>
                    <a:pt x="10105" y="7874"/>
                    <a:pt x="10051" y="7820"/>
                  </a:cubicBezTo>
                  <a:cubicBezTo>
                    <a:pt x="10001" y="7770"/>
                    <a:pt x="9951" y="7594"/>
                    <a:pt x="10001" y="7544"/>
                  </a:cubicBezTo>
                  <a:cubicBezTo>
                    <a:pt x="10001" y="7544"/>
                    <a:pt x="10126" y="7494"/>
                    <a:pt x="10126" y="7444"/>
                  </a:cubicBezTo>
                  <a:cubicBezTo>
                    <a:pt x="10176" y="7369"/>
                    <a:pt x="10051" y="7218"/>
                    <a:pt x="10126" y="7143"/>
                  </a:cubicBezTo>
                  <a:cubicBezTo>
                    <a:pt x="10126" y="7143"/>
                    <a:pt x="10227" y="7093"/>
                    <a:pt x="10227" y="7043"/>
                  </a:cubicBezTo>
                  <a:cubicBezTo>
                    <a:pt x="10277" y="6993"/>
                    <a:pt x="10176" y="6867"/>
                    <a:pt x="10227" y="6817"/>
                  </a:cubicBezTo>
                  <a:cubicBezTo>
                    <a:pt x="10227" y="6692"/>
                    <a:pt x="10452" y="6692"/>
                    <a:pt x="10502" y="6642"/>
                  </a:cubicBezTo>
                  <a:cubicBezTo>
                    <a:pt x="10552" y="6642"/>
                    <a:pt x="10728" y="6642"/>
                    <a:pt x="10778" y="6592"/>
                  </a:cubicBezTo>
                  <a:cubicBezTo>
                    <a:pt x="10853" y="6542"/>
                    <a:pt x="11003" y="6366"/>
                    <a:pt x="11079" y="6241"/>
                  </a:cubicBezTo>
                  <a:cubicBezTo>
                    <a:pt x="11129" y="6141"/>
                    <a:pt x="11179" y="5915"/>
                    <a:pt x="11179" y="5790"/>
                  </a:cubicBezTo>
                  <a:cubicBezTo>
                    <a:pt x="11229" y="5740"/>
                    <a:pt x="11304" y="5564"/>
                    <a:pt x="11229" y="5514"/>
                  </a:cubicBezTo>
                  <a:cubicBezTo>
                    <a:pt x="11204" y="5489"/>
                    <a:pt x="11166" y="5489"/>
                    <a:pt x="11126" y="5489"/>
                  </a:cubicBezTo>
                  <a:cubicBezTo>
                    <a:pt x="11085" y="5489"/>
                    <a:pt x="11041" y="5489"/>
                    <a:pt x="11003" y="5464"/>
                  </a:cubicBezTo>
                  <a:cubicBezTo>
                    <a:pt x="10953" y="5464"/>
                    <a:pt x="10853" y="5414"/>
                    <a:pt x="10853" y="5339"/>
                  </a:cubicBezTo>
                  <a:cubicBezTo>
                    <a:pt x="10778" y="5288"/>
                    <a:pt x="10678" y="5188"/>
                    <a:pt x="10628" y="5113"/>
                  </a:cubicBezTo>
                  <a:cubicBezTo>
                    <a:pt x="10565" y="5088"/>
                    <a:pt x="10477" y="5088"/>
                    <a:pt x="10393" y="5088"/>
                  </a:cubicBezTo>
                  <a:cubicBezTo>
                    <a:pt x="10308" y="5088"/>
                    <a:pt x="10227" y="5088"/>
                    <a:pt x="10176" y="5063"/>
                  </a:cubicBezTo>
                  <a:cubicBezTo>
                    <a:pt x="10126" y="5013"/>
                    <a:pt x="10001" y="4837"/>
                    <a:pt x="9951" y="4787"/>
                  </a:cubicBezTo>
                  <a:cubicBezTo>
                    <a:pt x="9867" y="4787"/>
                    <a:pt x="9773" y="4765"/>
                    <a:pt x="9696" y="4765"/>
                  </a:cubicBezTo>
                  <a:cubicBezTo>
                    <a:pt x="9658" y="4765"/>
                    <a:pt x="9625" y="4771"/>
                    <a:pt x="9600" y="4787"/>
                  </a:cubicBezTo>
                  <a:cubicBezTo>
                    <a:pt x="9500" y="4837"/>
                    <a:pt x="9550" y="5113"/>
                    <a:pt x="9450" y="5113"/>
                  </a:cubicBezTo>
                  <a:cubicBezTo>
                    <a:pt x="9450" y="5151"/>
                    <a:pt x="9406" y="5169"/>
                    <a:pt x="9362" y="5169"/>
                  </a:cubicBezTo>
                  <a:cubicBezTo>
                    <a:pt x="9318" y="5169"/>
                    <a:pt x="9274" y="5151"/>
                    <a:pt x="9274" y="5113"/>
                  </a:cubicBezTo>
                  <a:cubicBezTo>
                    <a:pt x="9224" y="5063"/>
                    <a:pt x="9099" y="4963"/>
                    <a:pt x="9099" y="4887"/>
                  </a:cubicBezTo>
                  <a:cubicBezTo>
                    <a:pt x="9099" y="4837"/>
                    <a:pt x="9224" y="4737"/>
                    <a:pt x="9224" y="4662"/>
                  </a:cubicBezTo>
                  <a:cubicBezTo>
                    <a:pt x="9224" y="4612"/>
                    <a:pt x="9099" y="4512"/>
                    <a:pt x="9049" y="4436"/>
                  </a:cubicBezTo>
                  <a:cubicBezTo>
                    <a:pt x="8998" y="4386"/>
                    <a:pt x="8823" y="4336"/>
                    <a:pt x="8823" y="4286"/>
                  </a:cubicBezTo>
                  <a:cubicBezTo>
                    <a:pt x="8773" y="4211"/>
                    <a:pt x="8823" y="4060"/>
                    <a:pt x="8873" y="3985"/>
                  </a:cubicBezTo>
                  <a:cubicBezTo>
                    <a:pt x="8923" y="3985"/>
                    <a:pt x="8998" y="4060"/>
                    <a:pt x="9049" y="4060"/>
                  </a:cubicBezTo>
                  <a:cubicBezTo>
                    <a:pt x="9099" y="3985"/>
                    <a:pt x="9274" y="3935"/>
                    <a:pt x="9324" y="3885"/>
                  </a:cubicBezTo>
                  <a:cubicBezTo>
                    <a:pt x="9374" y="3885"/>
                    <a:pt x="9450" y="3760"/>
                    <a:pt x="9450" y="3710"/>
                  </a:cubicBezTo>
                  <a:cubicBezTo>
                    <a:pt x="9500" y="3609"/>
                    <a:pt x="9500" y="3434"/>
                    <a:pt x="9550" y="3309"/>
                  </a:cubicBezTo>
                  <a:cubicBezTo>
                    <a:pt x="9550" y="3258"/>
                    <a:pt x="9675" y="3208"/>
                    <a:pt x="9725" y="3208"/>
                  </a:cubicBezTo>
                  <a:cubicBezTo>
                    <a:pt x="9775" y="3158"/>
                    <a:pt x="9901" y="3158"/>
                    <a:pt x="9951" y="3158"/>
                  </a:cubicBezTo>
                  <a:cubicBezTo>
                    <a:pt x="10001" y="3108"/>
                    <a:pt x="10051" y="2983"/>
                    <a:pt x="10126" y="2933"/>
                  </a:cubicBezTo>
                  <a:cubicBezTo>
                    <a:pt x="10176" y="2882"/>
                    <a:pt x="10277" y="2757"/>
                    <a:pt x="10402" y="2707"/>
                  </a:cubicBezTo>
                  <a:cubicBezTo>
                    <a:pt x="10402" y="2707"/>
                    <a:pt x="10502" y="2657"/>
                    <a:pt x="10552" y="2657"/>
                  </a:cubicBezTo>
                  <a:cubicBezTo>
                    <a:pt x="10628" y="2582"/>
                    <a:pt x="10628" y="2481"/>
                    <a:pt x="10678" y="2431"/>
                  </a:cubicBezTo>
                  <a:cubicBezTo>
                    <a:pt x="10728" y="2356"/>
                    <a:pt x="10853" y="2256"/>
                    <a:pt x="10953" y="2206"/>
                  </a:cubicBezTo>
                  <a:cubicBezTo>
                    <a:pt x="11003" y="2206"/>
                    <a:pt x="11129" y="2206"/>
                    <a:pt x="11179" y="2131"/>
                  </a:cubicBezTo>
                  <a:cubicBezTo>
                    <a:pt x="11304" y="2080"/>
                    <a:pt x="11354" y="1755"/>
                    <a:pt x="11354" y="1579"/>
                  </a:cubicBezTo>
                  <a:cubicBezTo>
                    <a:pt x="11404" y="1529"/>
                    <a:pt x="11404" y="1404"/>
                    <a:pt x="11354" y="1354"/>
                  </a:cubicBezTo>
                  <a:cubicBezTo>
                    <a:pt x="11354" y="1354"/>
                    <a:pt x="11304" y="1304"/>
                    <a:pt x="11229" y="1304"/>
                  </a:cubicBezTo>
                  <a:cubicBezTo>
                    <a:pt x="11179" y="1228"/>
                    <a:pt x="11129" y="1128"/>
                    <a:pt x="11079" y="1128"/>
                  </a:cubicBezTo>
                  <a:cubicBezTo>
                    <a:pt x="10953" y="1078"/>
                    <a:pt x="10778" y="1003"/>
                    <a:pt x="10678" y="1003"/>
                  </a:cubicBezTo>
                  <a:cubicBezTo>
                    <a:pt x="10628" y="1003"/>
                    <a:pt x="10552" y="903"/>
                    <a:pt x="10502" y="903"/>
                  </a:cubicBezTo>
                  <a:cubicBezTo>
                    <a:pt x="10452" y="953"/>
                    <a:pt x="10402" y="1003"/>
                    <a:pt x="10402" y="1003"/>
                  </a:cubicBezTo>
                  <a:cubicBezTo>
                    <a:pt x="10277" y="1078"/>
                    <a:pt x="10126" y="1078"/>
                    <a:pt x="10001" y="1078"/>
                  </a:cubicBezTo>
                  <a:cubicBezTo>
                    <a:pt x="9951" y="1078"/>
                    <a:pt x="9826" y="953"/>
                    <a:pt x="9775" y="953"/>
                  </a:cubicBezTo>
                  <a:cubicBezTo>
                    <a:pt x="9725" y="903"/>
                    <a:pt x="9600" y="852"/>
                    <a:pt x="9550" y="852"/>
                  </a:cubicBezTo>
                  <a:cubicBezTo>
                    <a:pt x="9500" y="852"/>
                    <a:pt x="9374" y="953"/>
                    <a:pt x="9324" y="953"/>
                  </a:cubicBezTo>
                  <a:cubicBezTo>
                    <a:pt x="9224" y="903"/>
                    <a:pt x="9049" y="777"/>
                    <a:pt x="8998" y="777"/>
                  </a:cubicBezTo>
                  <a:cubicBezTo>
                    <a:pt x="8945" y="742"/>
                    <a:pt x="8855" y="706"/>
                    <a:pt x="8779" y="706"/>
                  </a:cubicBezTo>
                  <a:cubicBezTo>
                    <a:pt x="8748" y="706"/>
                    <a:pt x="8720" y="712"/>
                    <a:pt x="8698" y="727"/>
                  </a:cubicBezTo>
                  <a:cubicBezTo>
                    <a:pt x="8648" y="727"/>
                    <a:pt x="8547" y="903"/>
                    <a:pt x="8497" y="903"/>
                  </a:cubicBezTo>
                  <a:cubicBezTo>
                    <a:pt x="8372" y="953"/>
                    <a:pt x="8146" y="1003"/>
                    <a:pt x="7971" y="1078"/>
                  </a:cubicBezTo>
                  <a:cubicBezTo>
                    <a:pt x="7937" y="1078"/>
                    <a:pt x="7848" y="1100"/>
                    <a:pt x="7763" y="1100"/>
                  </a:cubicBezTo>
                  <a:cubicBezTo>
                    <a:pt x="7720" y="1100"/>
                    <a:pt x="7678" y="1095"/>
                    <a:pt x="7645" y="1078"/>
                  </a:cubicBezTo>
                  <a:cubicBezTo>
                    <a:pt x="7595" y="1078"/>
                    <a:pt x="7520" y="953"/>
                    <a:pt x="7470" y="953"/>
                  </a:cubicBezTo>
                  <a:cubicBezTo>
                    <a:pt x="7419" y="903"/>
                    <a:pt x="7369" y="777"/>
                    <a:pt x="7294" y="727"/>
                  </a:cubicBezTo>
                  <a:cubicBezTo>
                    <a:pt x="7273" y="716"/>
                    <a:pt x="7246" y="713"/>
                    <a:pt x="7217" y="713"/>
                  </a:cubicBezTo>
                  <a:cubicBezTo>
                    <a:pt x="7136" y="713"/>
                    <a:pt x="7035" y="742"/>
                    <a:pt x="6971" y="742"/>
                  </a:cubicBezTo>
                  <a:cubicBezTo>
                    <a:pt x="6947" y="742"/>
                    <a:pt x="6929" y="738"/>
                    <a:pt x="6918" y="727"/>
                  </a:cubicBezTo>
                  <a:cubicBezTo>
                    <a:pt x="6868" y="677"/>
                    <a:pt x="6868" y="502"/>
                    <a:pt x="6793" y="502"/>
                  </a:cubicBezTo>
                  <a:cubicBezTo>
                    <a:pt x="6743" y="451"/>
                    <a:pt x="6567" y="451"/>
                    <a:pt x="6517" y="451"/>
                  </a:cubicBezTo>
                  <a:cubicBezTo>
                    <a:pt x="6417" y="451"/>
                    <a:pt x="6242" y="552"/>
                    <a:pt x="6191" y="552"/>
                  </a:cubicBezTo>
                  <a:lnTo>
                    <a:pt x="5841" y="552"/>
                  </a:lnTo>
                  <a:cubicBezTo>
                    <a:pt x="5774" y="552"/>
                    <a:pt x="5651" y="529"/>
                    <a:pt x="5555" y="529"/>
                  </a:cubicBezTo>
                  <a:cubicBezTo>
                    <a:pt x="5506" y="529"/>
                    <a:pt x="5465" y="535"/>
                    <a:pt x="5440" y="552"/>
                  </a:cubicBezTo>
                  <a:cubicBezTo>
                    <a:pt x="5339" y="552"/>
                    <a:pt x="5239" y="627"/>
                    <a:pt x="5114" y="627"/>
                  </a:cubicBezTo>
                  <a:lnTo>
                    <a:pt x="4788" y="627"/>
                  </a:lnTo>
                  <a:cubicBezTo>
                    <a:pt x="4663" y="627"/>
                    <a:pt x="4387" y="627"/>
                    <a:pt x="4262" y="552"/>
                  </a:cubicBezTo>
                  <a:cubicBezTo>
                    <a:pt x="4211" y="552"/>
                    <a:pt x="4111" y="401"/>
                    <a:pt x="4111" y="326"/>
                  </a:cubicBezTo>
                  <a:cubicBezTo>
                    <a:pt x="4036" y="326"/>
                    <a:pt x="3986" y="176"/>
                    <a:pt x="3936" y="176"/>
                  </a:cubicBezTo>
                  <a:cubicBezTo>
                    <a:pt x="3835" y="100"/>
                    <a:pt x="3610" y="0"/>
                    <a:pt x="3485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186;p16">
              <a:extLst>
                <a:ext uri="{FF2B5EF4-FFF2-40B4-BE49-F238E27FC236}">
                  <a16:creationId xmlns:a16="http://schemas.microsoft.com/office/drawing/2014/main" id="{509E9AF2-286F-F915-4CAB-963324299192}"/>
                </a:ext>
              </a:extLst>
            </p:cNvPr>
            <p:cNvSpPr/>
            <p:nvPr/>
          </p:nvSpPr>
          <p:spPr>
            <a:xfrm>
              <a:off x="2629469" y="1179899"/>
              <a:ext cx="381279" cy="358169"/>
            </a:xfrm>
            <a:custGeom>
              <a:avLst/>
              <a:gdLst/>
              <a:ahLst/>
              <a:cxnLst/>
              <a:rect l="l" t="t" r="r" b="b"/>
              <a:pathLst>
                <a:path w="13661" h="12833" fill="none" extrusionOk="0">
                  <a:moveTo>
                    <a:pt x="13585" y="11780"/>
                  </a:moveTo>
                  <a:cubicBezTo>
                    <a:pt x="13660" y="11830"/>
                    <a:pt x="13660" y="12055"/>
                    <a:pt x="13585" y="12106"/>
                  </a:cubicBezTo>
                  <a:cubicBezTo>
                    <a:pt x="13585" y="12156"/>
                    <a:pt x="13535" y="12231"/>
                    <a:pt x="13485" y="12281"/>
                  </a:cubicBezTo>
                  <a:cubicBezTo>
                    <a:pt x="13435" y="12281"/>
                    <a:pt x="13309" y="12231"/>
                    <a:pt x="13259" y="12281"/>
                  </a:cubicBezTo>
                  <a:cubicBezTo>
                    <a:pt x="13209" y="12281"/>
                    <a:pt x="13159" y="12381"/>
                    <a:pt x="13159" y="12456"/>
                  </a:cubicBezTo>
                  <a:cubicBezTo>
                    <a:pt x="13084" y="12507"/>
                    <a:pt x="13159" y="12607"/>
                    <a:pt x="13084" y="12682"/>
                  </a:cubicBezTo>
                  <a:cubicBezTo>
                    <a:pt x="13084" y="12732"/>
                    <a:pt x="12933" y="12732"/>
                    <a:pt x="12808" y="12732"/>
                  </a:cubicBezTo>
                  <a:cubicBezTo>
                    <a:pt x="12808" y="12732"/>
                    <a:pt x="12708" y="12832"/>
                    <a:pt x="12633" y="12832"/>
                  </a:cubicBezTo>
                  <a:cubicBezTo>
                    <a:pt x="12582" y="12832"/>
                    <a:pt x="12407" y="12732"/>
                    <a:pt x="12307" y="12732"/>
                  </a:cubicBezTo>
                  <a:lnTo>
                    <a:pt x="12031" y="12732"/>
                  </a:lnTo>
                  <a:lnTo>
                    <a:pt x="11956" y="12607"/>
                  </a:lnTo>
                  <a:cubicBezTo>
                    <a:pt x="11956" y="12607"/>
                    <a:pt x="11906" y="12507"/>
                    <a:pt x="12031" y="12331"/>
                  </a:cubicBezTo>
                  <a:cubicBezTo>
                    <a:pt x="12081" y="12231"/>
                    <a:pt x="12181" y="12156"/>
                    <a:pt x="12181" y="12106"/>
                  </a:cubicBezTo>
                  <a:cubicBezTo>
                    <a:pt x="12257" y="12055"/>
                    <a:pt x="12257" y="11930"/>
                    <a:pt x="12257" y="11830"/>
                  </a:cubicBezTo>
                  <a:cubicBezTo>
                    <a:pt x="12181" y="11780"/>
                    <a:pt x="12031" y="11654"/>
                    <a:pt x="11956" y="11554"/>
                  </a:cubicBezTo>
                  <a:cubicBezTo>
                    <a:pt x="11856" y="11479"/>
                    <a:pt x="11680" y="11253"/>
                    <a:pt x="11630" y="11153"/>
                  </a:cubicBezTo>
                  <a:cubicBezTo>
                    <a:pt x="11580" y="11103"/>
                    <a:pt x="11404" y="10928"/>
                    <a:pt x="11354" y="10802"/>
                  </a:cubicBezTo>
                  <a:cubicBezTo>
                    <a:pt x="11229" y="10702"/>
                    <a:pt x="11003" y="10476"/>
                    <a:pt x="10853" y="10351"/>
                  </a:cubicBezTo>
                  <a:cubicBezTo>
                    <a:pt x="10778" y="10351"/>
                    <a:pt x="10728" y="10251"/>
                    <a:pt x="10678" y="10251"/>
                  </a:cubicBezTo>
                  <a:cubicBezTo>
                    <a:pt x="10628" y="10201"/>
                    <a:pt x="10502" y="10251"/>
                    <a:pt x="10452" y="10301"/>
                  </a:cubicBezTo>
                  <a:cubicBezTo>
                    <a:pt x="10402" y="10351"/>
                    <a:pt x="10402" y="10527"/>
                    <a:pt x="10452" y="10577"/>
                  </a:cubicBezTo>
                  <a:cubicBezTo>
                    <a:pt x="10452" y="10652"/>
                    <a:pt x="10502" y="10802"/>
                    <a:pt x="10502" y="10877"/>
                  </a:cubicBezTo>
                  <a:cubicBezTo>
                    <a:pt x="10552" y="10928"/>
                    <a:pt x="10552" y="11103"/>
                    <a:pt x="10502" y="11203"/>
                  </a:cubicBezTo>
                  <a:cubicBezTo>
                    <a:pt x="10502" y="11253"/>
                    <a:pt x="10277" y="11429"/>
                    <a:pt x="10227" y="11429"/>
                  </a:cubicBezTo>
                  <a:cubicBezTo>
                    <a:pt x="10126" y="11479"/>
                    <a:pt x="9951" y="11479"/>
                    <a:pt x="9826" y="11429"/>
                  </a:cubicBezTo>
                  <a:cubicBezTo>
                    <a:pt x="9775" y="11429"/>
                    <a:pt x="9725" y="11253"/>
                    <a:pt x="9600" y="11203"/>
                  </a:cubicBezTo>
                  <a:cubicBezTo>
                    <a:pt x="9550" y="11153"/>
                    <a:pt x="9374" y="11203"/>
                    <a:pt x="9324" y="11203"/>
                  </a:cubicBezTo>
                  <a:cubicBezTo>
                    <a:pt x="9274" y="11153"/>
                    <a:pt x="9274" y="11028"/>
                    <a:pt x="9224" y="10978"/>
                  </a:cubicBezTo>
                  <a:cubicBezTo>
                    <a:pt x="9099" y="10978"/>
                    <a:pt x="8923" y="11028"/>
                    <a:pt x="8873" y="10978"/>
                  </a:cubicBezTo>
                  <a:cubicBezTo>
                    <a:pt x="8823" y="10978"/>
                    <a:pt x="8698" y="10877"/>
                    <a:pt x="8648" y="10877"/>
                  </a:cubicBezTo>
                  <a:cubicBezTo>
                    <a:pt x="8597" y="10802"/>
                    <a:pt x="8422" y="10877"/>
                    <a:pt x="8372" y="10877"/>
                  </a:cubicBezTo>
                  <a:cubicBezTo>
                    <a:pt x="8272" y="10877"/>
                    <a:pt x="8096" y="10877"/>
                    <a:pt x="8046" y="10802"/>
                  </a:cubicBezTo>
                  <a:cubicBezTo>
                    <a:pt x="7971" y="10802"/>
                    <a:pt x="7871" y="10702"/>
                    <a:pt x="7820" y="10702"/>
                  </a:cubicBezTo>
                  <a:cubicBezTo>
                    <a:pt x="7745" y="10652"/>
                    <a:pt x="7595" y="10577"/>
                    <a:pt x="7520" y="10652"/>
                  </a:cubicBezTo>
                  <a:cubicBezTo>
                    <a:pt x="7470" y="10652"/>
                    <a:pt x="7470" y="10802"/>
                    <a:pt x="7419" y="10802"/>
                  </a:cubicBezTo>
                  <a:cubicBezTo>
                    <a:pt x="7369" y="10877"/>
                    <a:pt x="7194" y="10802"/>
                    <a:pt x="7194" y="10802"/>
                  </a:cubicBezTo>
                  <a:cubicBezTo>
                    <a:pt x="7144" y="10877"/>
                    <a:pt x="7144" y="10978"/>
                    <a:pt x="7069" y="11028"/>
                  </a:cubicBezTo>
                  <a:lnTo>
                    <a:pt x="7018" y="11153"/>
                  </a:lnTo>
                  <a:lnTo>
                    <a:pt x="6868" y="11153"/>
                  </a:lnTo>
                  <a:cubicBezTo>
                    <a:pt x="6793" y="11203"/>
                    <a:pt x="6693" y="11329"/>
                    <a:pt x="6643" y="11429"/>
                  </a:cubicBezTo>
                  <a:cubicBezTo>
                    <a:pt x="6643" y="11429"/>
                    <a:pt x="6643" y="11554"/>
                    <a:pt x="6693" y="11554"/>
                  </a:cubicBezTo>
                  <a:cubicBezTo>
                    <a:pt x="6743" y="11604"/>
                    <a:pt x="6918" y="11554"/>
                    <a:pt x="7018" y="11604"/>
                  </a:cubicBezTo>
                  <a:cubicBezTo>
                    <a:pt x="7018" y="11604"/>
                    <a:pt x="7144" y="11654"/>
                    <a:pt x="7194" y="11705"/>
                  </a:cubicBezTo>
                  <a:cubicBezTo>
                    <a:pt x="7194" y="11780"/>
                    <a:pt x="7194" y="11880"/>
                    <a:pt x="7144" y="11930"/>
                  </a:cubicBezTo>
                  <a:cubicBezTo>
                    <a:pt x="7144" y="11930"/>
                    <a:pt x="6968" y="11930"/>
                    <a:pt x="6918" y="12005"/>
                  </a:cubicBezTo>
                  <a:lnTo>
                    <a:pt x="6918" y="12231"/>
                  </a:lnTo>
                  <a:cubicBezTo>
                    <a:pt x="6868" y="12331"/>
                    <a:pt x="6793" y="12456"/>
                    <a:pt x="6693" y="12507"/>
                  </a:cubicBezTo>
                  <a:cubicBezTo>
                    <a:pt x="6643" y="12507"/>
                    <a:pt x="6467" y="12456"/>
                    <a:pt x="6417" y="12456"/>
                  </a:cubicBezTo>
                  <a:cubicBezTo>
                    <a:pt x="6342" y="12456"/>
                    <a:pt x="6191" y="12507"/>
                    <a:pt x="6116" y="12456"/>
                  </a:cubicBezTo>
                  <a:cubicBezTo>
                    <a:pt x="6116" y="12456"/>
                    <a:pt x="6066" y="12456"/>
                    <a:pt x="6016" y="12381"/>
                  </a:cubicBezTo>
                  <a:lnTo>
                    <a:pt x="6016" y="12156"/>
                  </a:lnTo>
                  <a:cubicBezTo>
                    <a:pt x="5966" y="12055"/>
                    <a:pt x="5665" y="11930"/>
                    <a:pt x="5615" y="11830"/>
                  </a:cubicBezTo>
                  <a:cubicBezTo>
                    <a:pt x="5565" y="11654"/>
                    <a:pt x="5615" y="11329"/>
                    <a:pt x="5615" y="11203"/>
                  </a:cubicBezTo>
                  <a:cubicBezTo>
                    <a:pt x="5615" y="11103"/>
                    <a:pt x="5615" y="10802"/>
                    <a:pt x="5565" y="10702"/>
                  </a:cubicBezTo>
                  <a:cubicBezTo>
                    <a:pt x="5565" y="10577"/>
                    <a:pt x="5440" y="10251"/>
                    <a:pt x="5339" y="10201"/>
                  </a:cubicBezTo>
                  <a:cubicBezTo>
                    <a:pt x="5239" y="10075"/>
                    <a:pt x="4888" y="10201"/>
                    <a:pt x="4788" y="10126"/>
                  </a:cubicBezTo>
                  <a:cubicBezTo>
                    <a:pt x="4663" y="10075"/>
                    <a:pt x="4562" y="9975"/>
                    <a:pt x="4437" y="9900"/>
                  </a:cubicBezTo>
                  <a:cubicBezTo>
                    <a:pt x="4337" y="9900"/>
                    <a:pt x="3986" y="9975"/>
                    <a:pt x="3835" y="10025"/>
                  </a:cubicBezTo>
                  <a:cubicBezTo>
                    <a:pt x="3760" y="10025"/>
                    <a:pt x="3660" y="10201"/>
                    <a:pt x="3610" y="10251"/>
                  </a:cubicBezTo>
                  <a:cubicBezTo>
                    <a:pt x="3485" y="10251"/>
                    <a:pt x="3309" y="10251"/>
                    <a:pt x="3259" y="10301"/>
                  </a:cubicBezTo>
                  <a:cubicBezTo>
                    <a:pt x="3159" y="10301"/>
                    <a:pt x="3084" y="10527"/>
                    <a:pt x="3033" y="10577"/>
                  </a:cubicBezTo>
                  <a:cubicBezTo>
                    <a:pt x="2933" y="10652"/>
                    <a:pt x="2708" y="10802"/>
                    <a:pt x="2582" y="10752"/>
                  </a:cubicBezTo>
                  <a:cubicBezTo>
                    <a:pt x="2482" y="10752"/>
                    <a:pt x="2407" y="10652"/>
                    <a:pt x="2357" y="10577"/>
                  </a:cubicBezTo>
                  <a:cubicBezTo>
                    <a:pt x="2357" y="10476"/>
                    <a:pt x="2482" y="10201"/>
                    <a:pt x="2357" y="10075"/>
                  </a:cubicBezTo>
                  <a:cubicBezTo>
                    <a:pt x="2357" y="10025"/>
                    <a:pt x="2206" y="10025"/>
                    <a:pt x="2131" y="10025"/>
                  </a:cubicBezTo>
                  <a:cubicBezTo>
                    <a:pt x="2031" y="10025"/>
                    <a:pt x="1805" y="10126"/>
                    <a:pt x="1755" y="10075"/>
                  </a:cubicBezTo>
                  <a:cubicBezTo>
                    <a:pt x="1630" y="10025"/>
                    <a:pt x="1630" y="9800"/>
                    <a:pt x="1630" y="9674"/>
                  </a:cubicBezTo>
                  <a:cubicBezTo>
                    <a:pt x="1630" y="9574"/>
                    <a:pt x="1680" y="9349"/>
                    <a:pt x="1630" y="9223"/>
                  </a:cubicBezTo>
                  <a:cubicBezTo>
                    <a:pt x="1630" y="9173"/>
                    <a:pt x="1455" y="8998"/>
                    <a:pt x="1404" y="8948"/>
                  </a:cubicBezTo>
                  <a:cubicBezTo>
                    <a:pt x="1354" y="8898"/>
                    <a:pt x="1179" y="8847"/>
                    <a:pt x="1079" y="8797"/>
                  </a:cubicBezTo>
                  <a:cubicBezTo>
                    <a:pt x="953" y="8722"/>
                    <a:pt x="778" y="8497"/>
                    <a:pt x="678" y="8396"/>
                  </a:cubicBezTo>
                  <a:cubicBezTo>
                    <a:pt x="627" y="8221"/>
                    <a:pt x="452" y="7945"/>
                    <a:pt x="452" y="7770"/>
                  </a:cubicBezTo>
                  <a:cubicBezTo>
                    <a:pt x="452" y="7594"/>
                    <a:pt x="577" y="7369"/>
                    <a:pt x="627" y="7268"/>
                  </a:cubicBezTo>
                  <a:cubicBezTo>
                    <a:pt x="678" y="7218"/>
                    <a:pt x="953" y="7143"/>
                    <a:pt x="1003" y="7093"/>
                  </a:cubicBezTo>
                  <a:cubicBezTo>
                    <a:pt x="1079" y="6993"/>
                    <a:pt x="1129" y="6767"/>
                    <a:pt x="1129" y="6642"/>
                  </a:cubicBezTo>
                  <a:cubicBezTo>
                    <a:pt x="1129" y="6542"/>
                    <a:pt x="1003" y="6241"/>
                    <a:pt x="953" y="6141"/>
                  </a:cubicBezTo>
                  <a:cubicBezTo>
                    <a:pt x="853" y="6015"/>
                    <a:pt x="577" y="5915"/>
                    <a:pt x="502" y="5865"/>
                  </a:cubicBezTo>
                  <a:cubicBezTo>
                    <a:pt x="352" y="5689"/>
                    <a:pt x="51" y="5288"/>
                    <a:pt x="51" y="5063"/>
                  </a:cubicBezTo>
                  <a:cubicBezTo>
                    <a:pt x="1" y="4887"/>
                    <a:pt x="1" y="4512"/>
                    <a:pt x="126" y="4336"/>
                  </a:cubicBezTo>
                  <a:cubicBezTo>
                    <a:pt x="176" y="4161"/>
                    <a:pt x="402" y="3935"/>
                    <a:pt x="502" y="3885"/>
                  </a:cubicBezTo>
                  <a:cubicBezTo>
                    <a:pt x="577" y="3835"/>
                    <a:pt x="853" y="3885"/>
                    <a:pt x="903" y="3835"/>
                  </a:cubicBezTo>
                  <a:cubicBezTo>
                    <a:pt x="953" y="3710"/>
                    <a:pt x="953" y="3434"/>
                    <a:pt x="953" y="3309"/>
                  </a:cubicBezTo>
                  <a:cubicBezTo>
                    <a:pt x="953" y="3208"/>
                    <a:pt x="853" y="2882"/>
                    <a:pt x="903" y="2757"/>
                  </a:cubicBezTo>
                  <a:cubicBezTo>
                    <a:pt x="1003" y="2582"/>
                    <a:pt x="1354" y="2532"/>
                    <a:pt x="1530" y="2481"/>
                  </a:cubicBezTo>
                  <a:cubicBezTo>
                    <a:pt x="1680" y="2431"/>
                    <a:pt x="2031" y="2356"/>
                    <a:pt x="2131" y="2256"/>
                  </a:cubicBezTo>
                  <a:cubicBezTo>
                    <a:pt x="2257" y="2131"/>
                    <a:pt x="2407" y="1980"/>
                    <a:pt x="2482" y="1855"/>
                  </a:cubicBezTo>
                  <a:cubicBezTo>
                    <a:pt x="2532" y="1679"/>
                    <a:pt x="2482" y="1304"/>
                    <a:pt x="2582" y="1178"/>
                  </a:cubicBezTo>
                  <a:cubicBezTo>
                    <a:pt x="2632" y="1078"/>
                    <a:pt x="2983" y="1078"/>
                    <a:pt x="3033" y="953"/>
                  </a:cubicBezTo>
                  <a:cubicBezTo>
                    <a:pt x="3084" y="903"/>
                    <a:pt x="3084" y="727"/>
                    <a:pt x="3084" y="627"/>
                  </a:cubicBezTo>
                  <a:cubicBezTo>
                    <a:pt x="3084" y="502"/>
                    <a:pt x="3159" y="326"/>
                    <a:pt x="3159" y="176"/>
                  </a:cubicBezTo>
                  <a:cubicBezTo>
                    <a:pt x="3259" y="176"/>
                    <a:pt x="3434" y="0"/>
                    <a:pt x="3485" y="0"/>
                  </a:cubicBezTo>
                  <a:cubicBezTo>
                    <a:pt x="3610" y="0"/>
                    <a:pt x="3835" y="100"/>
                    <a:pt x="3936" y="176"/>
                  </a:cubicBezTo>
                  <a:cubicBezTo>
                    <a:pt x="3986" y="176"/>
                    <a:pt x="4036" y="326"/>
                    <a:pt x="4111" y="326"/>
                  </a:cubicBezTo>
                  <a:cubicBezTo>
                    <a:pt x="4111" y="401"/>
                    <a:pt x="4211" y="552"/>
                    <a:pt x="4262" y="552"/>
                  </a:cubicBezTo>
                  <a:cubicBezTo>
                    <a:pt x="4387" y="627"/>
                    <a:pt x="4663" y="627"/>
                    <a:pt x="4788" y="627"/>
                  </a:cubicBezTo>
                  <a:lnTo>
                    <a:pt x="5114" y="627"/>
                  </a:lnTo>
                  <a:cubicBezTo>
                    <a:pt x="5239" y="627"/>
                    <a:pt x="5339" y="552"/>
                    <a:pt x="5440" y="552"/>
                  </a:cubicBezTo>
                  <a:cubicBezTo>
                    <a:pt x="5515" y="502"/>
                    <a:pt x="5740" y="552"/>
                    <a:pt x="5841" y="552"/>
                  </a:cubicBezTo>
                  <a:lnTo>
                    <a:pt x="6191" y="552"/>
                  </a:lnTo>
                  <a:cubicBezTo>
                    <a:pt x="6242" y="552"/>
                    <a:pt x="6417" y="451"/>
                    <a:pt x="6517" y="451"/>
                  </a:cubicBezTo>
                  <a:cubicBezTo>
                    <a:pt x="6567" y="451"/>
                    <a:pt x="6743" y="451"/>
                    <a:pt x="6793" y="502"/>
                  </a:cubicBezTo>
                  <a:cubicBezTo>
                    <a:pt x="6868" y="502"/>
                    <a:pt x="6868" y="677"/>
                    <a:pt x="6918" y="727"/>
                  </a:cubicBezTo>
                  <a:cubicBezTo>
                    <a:pt x="6968" y="777"/>
                    <a:pt x="7194" y="677"/>
                    <a:pt x="7294" y="727"/>
                  </a:cubicBezTo>
                  <a:cubicBezTo>
                    <a:pt x="7369" y="777"/>
                    <a:pt x="7419" y="903"/>
                    <a:pt x="7470" y="953"/>
                  </a:cubicBezTo>
                  <a:cubicBezTo>
                    <a:pt x="7520" y="953"/>
                    <a:pt x="7595" y="1078"/>
                    <a:pt x="7645" y="1078"/>
                  </a:cubicBezTo>
                  <a:cubicBezTo>
                    <a:pt x="7745" y="1128"/>
                    <a:pt x="7921" y="1078"/>
                    <a:pt x="7971" y="1078"/>
                  </a:cubicBezTo>
                  <a:cubicBezTo>
                    <a:pt x="8146" y="1003"/>
                    <a:pt x="8372" y="953"/>
                    <a:pt x="8497" y="903"/>
                  </a:cubicBezTo>
                  <a:cubicBezTo>
                    <a:pt x="8547" y="903"/>
                    <a:pt x="8648" y="727"/>
                    <a:pt x="8698" y="727"/>
                  </a:cubicBezTo>
                  <a:cubicBezTo>
                    <a:pt x="8773" y="677"/>
                    <a:pt x="8923" y="727"/>
                    <a:pt x="8998" y="777"/>
                  </a:cubicBezTo>
                  <a:cubicBezTo>
                    <a:pt x="9049" y="777"/>
                    <a:pt x="9224" y="903"/>
                    <a:pt x="9324" y="953"/>
                  </a:cubicBezTo>
                  <a:cubicBezTo>
                    <a:pt x="9374" y="953"/>
                    <a:pt x="9500" y="852"/>
                    <a:pt x="9550" y="852"/>
                  </a:cubicBezTo>
                  <a:cubicBezTo>
                    <a:pt x="9600" y="852"/>
                    <a:pt x="9725" y="903"/>
                    <a:pt x="9775" y="953"/>
                  </a:cubicBezTo>
                  <a:cubicBezTo>
                    <a:pt x="9826" y="953"/>
                    <a:pt x="9951" y="1078"/>
                    <a:pt x="10001" y="1078"/>
                  </a:cubicBezTo>
                  <a:cubicBezTo>
                    <a:pt x="10126" y="1078"/>
                    <a:pt x="10277" y="1078"/>
                    <a:pt x="10402" y="1003"/>
                  </a:cubicBezTo>
                  <a:cubicBezTo>
                    <a:pt x="10402" y="1003"/>
                    <a:pt x="10452" y="953"/>
                    <a:pt x="10502" y="903"/>
                  </a:cubicBezTo>
                  <a:cubicBezTo>
                    <a:pt x="10552" y="903"/>
                    <a:pt x="10628" y="1003"/>
                    <a:pt x="10678" y="1003"/>
                  </a:cubicBezTo>
                  <a:cubicBezTo>
                    <a:pt x="10778" y="1003"/>
                    <a:pt x="10953" y="1078"/>
                    <a:pt x="11079" y="1128"/>
                  </a:cubicBezTo>
                  <a:cubicBezTo>
                    <a:pt x="11129" y="1128"/>
                    <a:pt x="11179" y="1228"/>
                    <a:pt x="11229" y="1304"/>
                  </a:cubicBezTo>
                  <a:cubicBezTo>
                    <a:pt x="11304" y="1304"/>
                    <a:pt x="11354" y="1354"/>
                    <a:pt x="11354" y="1354"/>
                  </a:cubicBezTo>
                  <a:cubicBezTo>
                    <a:pt x="11404" y="1404"/>
                    <a:pt x="11404" y="1529"/>
                    <a:pt x="11354" y="1579"/>
                  </a:cubicBezTo>
                  <a:cubicBezTo>
                    <a:pt x="11354" y="1755"/>
                    <a:pt x="11304" y="2080"/>
                    <a:pt x="11179" y="2131"/>
                  </a:cubicBezTo>
                  <a:cubicBezTo>
                    <a:pt x="11129" y="2206"/>
                    <a:pt x="11003" y="2206"/>
                    <a:pt x="10953" y="2206"/>
                  </a:cubicBezTo>
                  <a:cubicBezTo>
                    <a:pt x="10853" y="2256"/>
                    <a:pt x="10728" y="2356"/>
                    <a:pt x="10678" y="2431"/>
                  </a:cubicBezTo>
                  <a:cubicBezTo>
                    <a:pt x="10628" y="2481"/>
                    <a:pt x="10628" y="2582"/>
                    <a:pt x="10552" y="2657"/>
                  </a:cubicBezTo>
                  <a:cubicBezTo>
                    <a:pt x="10502" y="2657"/>
                    <a:pt x="10402" y="2707"/>
                    <a:pt x="10402" y="2707"/>
                  </a:cubicBezTo>
                  <a:cubicBezTo>
                    <a:pt x="10277" y="2757"/>
                    <a:pt x="10176" y="2882"/>
                    <a:pt x="10126" y="2933"/>
                  </a:cubicBezTo>
                  <a:cubicBezTo>
                    <a:pt x="10051" y="2983"/>
                    <a:pt x="10001" y="3108"/>
                    <a:pt x="9951" y="3158"/>
                  </a:cubicBezTo>
                  <a:cubicBezTo>
                    <a:pt x="9901" y="3158"/>
                    <a:pt x="9775" y="3158"/>
                    <a:pt x="9725" y="3208"/>
                  </a:cubicBezTo>
                  <a:cubicBezTo>
                    <a:pt x="9675" y="3208"/>
                    <a:pt x="9550" y="3258"/>
                    <a:pt x="9550" y="3309"/>
                  </a:cubicBezTo>
                  <a:cubicBezTo>
                    <a:pt x="9500" y="3434"/>
                    <a:pt x="9500" y="3609"/>
                    <a:pt x="9450" y="3710"/>
                  </a:cubicBezTo>
                  <a:cubicBezTo>
                    <a:pt x="9450" y="3760"/>
                    <a:pt x="9374" y="3885"/>
                    <a:pt x="9324" y="3885"/>
                  </a:cubicBezTo>
                  <a:cubicBezTo>
                    <a:pt x="9274" y="3935"/>
                    <a:pt x="9099" y="3985"/>
                    <a:pt x="9049" y="4060"/>
                  </a:cubicBezTo>
                  <a:cubicBezTo>
                    <a:pt x="8998" y="4060"/>
                    <a:pt x="8923" y="3985"/>
                    <a:pt x="8873" y="3985"/>
                  </a:cubicBezTo>
                  <a:cubicBezTo>
                    <a:pt x="8823" y="4060"/>
                    <a:pt x="8773" y="4211"/>
                    <a:pt x="8823" y="4286"/>
                  </a:cubicBezTo>
                  <a:cubicBezTo>
                    <a:pt x="8823" y="4336"/>
                    <a:pt x="8998" y="4386"/>
                    <a:pt x="9049" y="4436"/>
                  </a:cubicBezTo>
                  <a:cubicBezTo>
                    <a:pt x="9099" y="4512"/>
                    <a:pt x="9224" y="4612"/>
                    <a:pt x="9224" y="4662"/>
                  </a:cubicBezTo>
                  <a:cubicBezTo>
                    <a:pt x="9224" y="4737"/>
                    <a:pt x="9099" y="4837"/>
                    <a:pt x="9099" y="4887"/>
                  </a:cubicBezTo>
                  <a:cubicBezTo>
                    <a:pt x="9099" y="4963"/>
                    <a:pt x="9224" y="5063"/>
                    <a:pt x="9274" y="5113"/>
                  </a:cubicBezTo>
                  <a:cubicBezTo>
                    <a:pt x="9274" y="5188"/>
                    <a:pt x="9450" y="5188"/>
                    <a:pt x="9450" y="5113"/>
                  </a:cubicBezTo>
                  <a:cubicBezTo>
                    <a:pt x="9550" y="5113"/>
                    <a:pt x="9500" y="4837"/>
                    <a:pt x="9600" y="4787"/>
                  </a:cubicBezTo>
                  <a:cubicBezTo>
                    <a:pt x="9675" y="4737"/>
                    <a:pt x="9826" y="4787"/>
                    <a:pt x="9951" y="4787"/>
                  </a:cubicBezTo>
                  <a:cubicBezTo>
                    <a:pt x="10001" y="4837"/>
                    <a:pt x="10126" y="5013"/>
                    <a:pt x="10176" y="5063"/>
                  </a:cubicBezTo>
                  <a:cubicBezTo>
                    <a:pt x="10277" y="5113"/>
                    <a:pt x="10502" y="5063"/>
                    <a:pt x="10628" y="5113"/>
                  </a:cubicBezTo>
                  <a:cubicBezTo>
                    <a:pt x="10678" y="5188"/>
                    <a:pt x="10778" y="5288"/>
                    <a:pt x="10853" y="5339"/>
                  </a:cubicBezTo>
                  <a:cubicBezTo>
                    <a:pt x="10853" y="5414"/>
                    <a:pt x="10953" y="5464"/>
                    <a:pt x="11003" y="5464"/>
                  </a:cubicBezTo>
                  <a:cubicBezTo>
                    <a:pt x="11079" y="5514"/>
                    <a:pt x="11179" y="5464"/>
                    <a:pt x="11229" y="5514"/>
                  </a:cubicBezTo>
                  <a:cubicBezTo>
                    <a:pt x="11304" y="5564"/>
                    <a:pt x="11229" y="5740"/>
                    <a:pt x="11179" y="5790"/>
                  </a:cubicBezTo>
                  <a:cubicBezTo>
                    <a:pt x="11179" y="5915"/>
                    <a:pt x="11129" y="6141"/>
                    <a:pt x="11079" y="6241"/>
                  </a:cubicBezTo>
                  <a:cubicBezTo>
                    <a:pt x="11003" y="6366"/>
                    <a:pt x="10853" y="6542"/>
                    <a:pt x="10778" y="6592"/>
                  </a:cubicBezTo>
                  <a:cubicBezTo>
                    <a:pt x="10728" y="6642"/>
                    <a:pt x="10552" y="6642"/>
                    <a:pt x="10502" y="6642"/>
                  </a:cubicBezTo>
                  <a:cubicBezTo>
                    <a:pt x="10452" y="6692"/>
                    <a:pt x="10227" y="6692"/>
                    <a:pt x="10227" y="6817"/>
                  </a:cubicBezTo>
                  <a:cubicBezTo>
                    <a:pt x="10176" y="6867"/>
                    <a:pt x="10277" y="6993"/>
                    <a:pt x="10227" y="7043"/>
                  </a:cubicBezTo>
                  <a:cubicBezTo>
                    <a:pt x="10227" y="7093"/>
                    <a:pt x="10126" y="7143"/>
                    <a:pt x="10126" y="7143"/>
                  </a:cubicBezTo>
                  <a:cubicBezTo>
                    <a:pt x="10051" y="7218"/>
                    <a:pt x="10176" y="7369"/>
                    <a:pt x="10126" y="7444"/>
                  </a:cubicBezTo>
                  <a:cubicBezTo>
                    <a:pt x="10126" y="7494"/>
                    <a:pt x="10001" y="7544"/>
                    <a:pt x="10001" y="7544"/>
                  </a:cubicBezTo>
                  <a:cubicBezTo>
                    <a:pt x="9951" y="7594"/>
                    <a:pt x="10001" y="7770"/>
                    <a:pt x="10051" y="7820"/>
                  </a:cubicBezTo>
                  <a:cubicBezTo>
                    <a:pt x="10126" y="7895"/>
                    <a:pt x="10327" y="7945"/>
                    <a:pt x="10402" y="7895"/>
                  </a:cubicBezTo>
                  <a:cubicBezTo>
                    <a:pt x="10452" y="7895"/>
                    <a:pt x="10452" y="7770"/>
                    <a:pt x="10502" y="7770"/>
                  </a:cubicBezTo>
                  <a:cubicBezTo>
                    <a:pt x="10552" y="7720"/>
                    <a:pt x="10728" y="7720"/>
                    <a:pt x="10778" y="7770"/>
                  </a:cubicBezTo>
                  <a:cubicBezTo>
                    <a:pt x="10853" y="7770"/>
                    <a:pt x="11003" y="7770"/>
                    <a:pt x="11003" y="7820"/>
                  </a:cubicBezTo>
                  <a:cubicBezTo>
                    <a:pt x="11079" y="7895"/>
                    <a:pt x="11129" y="7995"/>
                    <a:pt x="11129" y="8045"/>
                  </a:cubicBezTo>
                  <a:cubicBezTo>
                    <a:pt x="11179" y="8171"/>
                    <a:pt x="11179" y="8396"/>
                    <a:pt x="11129" y="8497"/>
                  </a:cubicBezTo>
                  <a:cubicBezTo>
                    <a:pt x="11079" y="8572"/>
                    <a:pt x="10953" y="8622"/>
                    <a:pt x="10903" y="8672"/>
                  </a:cubicBezTo>
                  <a:cubicBezTo>
                    <a:pt x="10853" y="8797"/>
                    <a:pt x="10778" y="8948"/>
                    <a:pt x="10778" y="9073"/>
                  </a:cubicBezTo>
                  <a:cubicBezTo>
                    <a:pt x="10728" y="9123"/>
                    <a:pt x="10678" y="9223"/>
                    <a:pt x="10678" y="9299"/>
                  </a:cubicBezTo>
                  <a:cubicBezTo>
                    <a:pt x="10678" y="9349"/>
                    <a:pt x="10728" y="9449"/>
                    <a:pt x="10778" y="9524"/>
                  </a:cubicBezTo>
                  <a:cubicBezTo>
                    <a:pt x="10903" y="9574"/>
                    <a:pt x="11179" y="9524"/>
                    <a:pt x="11304" y="9574"/>
                  </a:cubicBezTo>
                  <a:cubicBezTo>
                    <a:pt x="11354" y="9574"/>
                    <a:pt x="11530" y="9674"/>
                    <a:pt x="11580" y="9800"/>
                  </a:cubicBezTo>
                  <a:cubicBezTo>
                    <a:pt x="11630" y="9850"/>
                    <a:pt x="11630" y="10025"/>
                    <a:pt x="11680" y="10075"/>
                  </a:cubicBezTo>
                  <a:cubicBezTo>
                    <a:pt x="11755" y="10126"/>
                    <a:pt x="11906" y="10201"/>
                    <a:pt x="11956" y="10201"/>
                  </a:cubicBezTo>
                  <a:cubicBezTo>
                    <a:pt x="12031" y="10251"/>
                    <a:pt x="12181" y="10351"/>
                    <a:pt x="12257" y="10426"/>
                  </a:cubicBezTo>
                  <a:cubicBezTo>
                    <a:pt x="12257" y="10476"/>
                    <a:pt x="12307" y="10577"/>
                    <a:pt x="12307" y="10652"/>
                  </a:cubicBezTo>
                  <a:cubicBezTo>
                    <a:pt x="12357" y="10752"/>
                    <a:pt x="12482" y="10928"/>
                    <a:pt x="12582" y="10978"/>
                  </a:cubicBezTo>
                  <a:cubicBezTo>
                    <a:pt x="12633" y="10978"/>
                    <a:pt x="12758" y="10978"/>
                    <a:pt x="12808" y="11028"/>
                  </a:cubicBezTo>
                  <a:cubicBezTo>
                    <a:pt x="12858" y="11103"/>
                    <a:pt x="12858" y="11329"/>
                    <a:pt x="12858" y="11379"/>
                  </a:cubicBezTo>
                  <a:cubicBezTo>
                    <a:pt x="12933" y="11429"/>
                    <a:pt x="13084" y="11604"/>
                    <a:pt x="13159" y="11654"/>
                  </a:cubicBezTo>
                  <a:cubicBezTo>
                    <a:pt x="13259" y="11705"/>
                    <a:pt x="13485" y="11654"/>
                    <a:pt x="13585" y="1178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187;p16">
              <a:extLst>
                <a:ext uri="{FF2B5EF4-FFF2-40B4-BE49-F238E27FC236}">
                  <a16:creationId xmlns:a16="http://schemas.microsoft.com/office/drawing/2014/main" id="{334FFEF4-6D1E-6A29-5371-C99AE887C816}"/>
                </a:ext>
              </a:extLst>
            </p:cNvPr>
            <p:cNvSpPr/>
            <p:nvPr/>
          </p:nvSpPr>
          <p:spPr>
            <a:xfrm>
              <a:off x="2170600" y="1033009"/>
              <a:ext cx="474303" cy="488955"/>
            </a:xfrm>
            <a:custGeom>
              <a:avLst/>
              <a:gdLst/>
              <a:ahLst/>
              <a:cxnLst/>
              <a:rect l="l" t="t" r="r" b="b"/>
              <a:pathLst>
                <a:path w="16994" h="17519" extrusionOk="0">
                  <a:moveTo>
                    <a:pt x="16993" y="4386"/>
                  </a:moveTo>
                  <a:cubicBezTo>
                    <a:pt x="16868" y="4511"/>
                    <a:pt x="16642" y="4612"/>
                    <a:pt x="16642" y="4737"/>
                  </a:cubicBezTo>
                  <a:cubicBezTo>
                    <a:pt x="16517" y="4887"/>
                    <a:pt x="16592" y="5338"/>
                    <a:pt x="16417" y="5464"/>
                  </a:cubicBezTo>
                  <a:cubicBezTo>
                    <a:pt x="16367" y="5564"/>
                    <a:pt x="16016" y="5464"/>
                    <a:pt x="15916" y="5514"/>
                  </a:cubicBezTo>
                  <a:cubicBezTo>
                    <a:pt x="15790" y="5564"/>
                    <a:pt x="15565" y="5739"/>
                    <a:pt x="15464" y="5790"/>
                  </a:cubicBezTo>
                  <a:cubicBezTo>
                    <a:pt x="15339" y="5790"/>
                    <a:pt x="15063" y="5739"/>
                    <a:pt x="14938" y="5689"/>
                  </a:cubicBezTo>
                  <a:cubicBezTo>
                    <a:pt x="14763" y="5639"/>
                    <a:pt x="14612" y="5338"/>
                    <a:pt x="14437" y="5288"/>
                  </a:cubicBezTo>
                  <a:cubicBezTo>
                    <a:pt x="14312" y="5238"/>
                    <a:pt x="13986" y="5338"/>
                    <a:pt x="13860" y="5414"/>
                  </a:cubicBezTo>
                  <a:cubicBezTo>
                    <a:pt x="13810" y="5514"/>
                    <a:pt x="13760" y="5739"/>
                    <a:pt x="13710" y="5865"/>
                  </a:cubicBezTo>
                  <a:cubicBezTo>
                    <a:pt x="13635" y="6015"/>
                    <a:pt x="13760" y="6416"/>
                    <a:pt x="13635" y="6516"/>
                  </a:cubicBezTo>
                  <a:cubicBezTo>
                    <a:pt x="13585" y="6642"/>
                    <a:pt x="13309" y="6692"/>
                    <a:pt x="13184" y="6692"/>
                  </a:cubicBezTo>
                  <a:cubicBezTo>
                    <a:pt x="13083" y="6742"/>
                    <a:pt x="12858" y="6642"/>
                    <a:pt x="12733" y="6642"/>
                  </a:cubicBezTo>
                  <a:cubicBezTo>
                    <a:pt x="12557" y="6642"/>
                    <a:pt x="12181" y="6692"/>
                    <a:pt x="12056" y="6817"/>
                  </a:cubicBezTo>
                  <a:cubicBezTo>
                    <a:pt x="12006" y="6867"/>
                    <a:pt x="11956" y="7043"/>
                    <a:pt x="12006" y="7093"/>
                  </a:cubicBezTo>
                  <a:cubicBezTo>
                    <a:pt x="12006" y="7193"/>
                    <a:pt x="12281" y="7268"/>
                    <a:pt x="12332" y="7318"/>
                  </a:cubicBezTo>
                  <a:cubicBezTo>
                    <a:pt x="12407" y="7369"/>
                    <a:pt x="12507" y="7544"/>
                    <a:pt x="12507" y="7644"/>
                  </a:cubicBezTo>
                  <a:cubicBezTo>
                    <a:pt x="12507" y="7820"/>
                    <a:pt x="12332" y="8045"/>
                    <a:pt x="12231" y="8171"/>
                  </a:cubicBezTo>
                  <a:cubicBezTo>
                    <a:pt x="12181" y="8271"/>
                    <a:pt x="11880" y="8396"/>
                    <a:pt x="11830" y="8496"/>
                  </a:cubicBezTo>
                  <a:cubicBezTo>
                    <a:pt x="11780" y="8622"/>
                    <a:pt x="11655" y="8947"/>
                    <a:pt x="11730" y="9073"/>
                  </a:cubicBezTo>
                  <a:cubicBezTo>
                    <a:pt x="11730" y="9173"/>
                    <a:pt x="11880" y="9399"/>
                    <a:pt x="11956" y="9449"/>
                  </a:cubicBezTo>
                  <a:cubicBezTo>
                    <a:pt x="12056" y="9574"/>
                    <a:pt x="12407" y="9674"/>
                    <a:pt x="12557" y="9800"/>
                  </a:cubicBezTo>
                  <a:cubicBezTo>
                    <a:pt x="12682" y="9900"/>
                    <a:pt x="12958" y="10075"/>
                    <a:pt x="13083" y="10251"/>
                  </a:cubicBezTo>
                  <a:cubicBezTo>
                    <a:pt x="13134" y="10351"/>
                    <a:pt x="13134" y="10702"/>
                    <a:pt x="13083" y="10802"/>
                  </a:cubicBezTo>
                  <a:cubicBezTo>
                    <a:pt x="13083" y="10978"/>
                    <a:pt x="12908" y="11253"/>
                    <a:pt x="12858" y="11379"/>
                  </a:cubicBezTo>
                  <a:cubicBezTo>
                    <a:pt x="12783" y="11554"/>
                    <a:pt x="12682" y="11930"/>
                    <a:pt x="12507" y="12005"/>
                  </a:cubicBezTo>
                  <a:cubicBezTo>
                    <a:pt x="12407" y="12055"/>
                    <a:pt x="12231" y="12005"/>
                    <a:pt x="12181" y="12005"/>
                  </a:cubicBezTo>
                  <a:cubicBezTo>
                    <a:pt x="11956" y="12005"/>
                    <a:pt x="11605" y="12005"/>
                    <a:pt x="11429" y="12055"/>
                  </a:cubicBezTo>
                  <a:cubicBezTo>
                    <a:pt x="11329" y="12105"/>
                    <a:pt x="11204" y="12206"/>
                    <a:pt x="11154" y="12331"/>
                  </a:cubicBezTo>
                  <a:cubicBezTo>
                    <a:pt x="11104" y="12431"/>
                    <a:pt x="11154" y="12657"/>
                    <a:pt x="11154" y="12782"/>
                  </a:cubicBezTo>
                  <a:cubicBezTo>
                    <a:pt x="11104" y="12882"/>
                    <a:pt x="11104" y="13108"/>
                    <a:pt x="11104" y="13233"/>
                  </a:cubicBezTo>
                  <a:cubicBezTo>
                    <a:pt x="10978" y="13409"/>
                    <a:pt x="10753" y="13684"/>
                    <a:pt x="10652" y="13785"/>
                  </a:cubicBezTo>
                  <a:cubicBezTo>
                    <a:pt x="10527" y="13910"/>
                    <a:pt x="10302" y="14135"/>
                    <a:pt x="10126" y="14135"/>
                  </a:cubicBezTo>
                  <a:cubicBezTo>
                    <a:pt x="10076" y="14085"/>
                    <a:pt x="9900" y="13960"/>
                    <a:pt x="9850" y="13860"/>
                  </a:cubicBezTo>
                  <a:cubicBezTo>
                    <a:pt x="9800" y="13785"/>
                    <a:pt x="9800" y="13559"/>
                    <a:pt x="9725" y="13459"/>
                  </a:cubicBezTo>
                  <a:cubicBezTo>
                    <a:pt x="9675" y="13409"/>
                    <a:pt x="9499" y="13283"/>
                    <a:pt x="9399" y="13233"/>
                  </a:cubicBezTo>
                  <a:cubicBezTo>
                    <a:pt x="9274" y="13233"/>
                    <a:pt x="8998" y="13233"/>
                    <a:pt x="8898" y="13283"/>
                  </a:cubicBezTo>
                  <a:cubicBezTo>
                    <a:pt x="8723" y="13333"/>
                    <a:pt x="8447" y="13509"/>
                    <a:pt x="8372" y="13684"/>
                  </a:cubicBezTo>
                  <a:cubicBezTo>
                    <a:pt x="8372" y="13785"/>
                    <a:pt x="8372" y="13960"/>
                    <a:pt x="8447" y="14010"/>
                  </a:cubicBezTo>
                  <a:cubicBezTo>
                    <a:pt x="8497" y="14085"/>
                    <a:pt x="8723" y="13960"/>
                    <a:pt x="8773" y="14010"/>
                  </a:cubicBezTo>
                  <a:cubicBezTo>
                    <a:pt x="8823" y="14135"/>
                    <a:pt x="8773" y="14311"/>
                    <a:pt x="8773" y="14361"/>
                  </a:cubicBezTo>
                  <a:cubicBezTo>
                    <a:pt x="8723" y="14461"/>
                    <a:pt x="8547" y="14587"/>
                    <a:pt x="8447" y="14587"/>
                  </a:cubicBezTo>
                  <a:cubicBezTo>
                    <a:pt x="8372" y="14587"/>
                    <a:pt x="8271" y="14536"/>
                    <a:pt x="8196" y="14536"/>
                  </a:cubicBezTo>
                  <a:cubicBezTo>
                    <a:pt x="8096" y="14536"/>
                    <a:pt x="7870" y="14587"/>
                    <a:pt x="7745" y="14637"/>
                  </a:cubicBezTo>
                  <a:cubicBezTo>
                    <a:pt x="7645" y="14762"/>
                    <a:pt x="7369" y="14988"/>
                    <a:pt x="7294" y="15138"/>
                  </a:cubicBezTo>
                  <a:cubicBezTo>
                    <a:pt x="7244" y="15263"/>
                    <a:pt x="7294" y="15539"/>
                    <a:pt x="7244" y="15714"/>
                  </a:cubicBezTo>
                  <a:cubicBezTo>
                    <a:pt x="7244" y="15890"/>
                    <a:pt x="7244" y="16266"/>
                    <a:pt x="7144" y="16441"/>
                  </a:cubicBezTo>
                  <a:cubicBezTo>
                    <a:pt x="7068" y="16491"/>
                    <a:pt x="6918" y="16567"/>
                    <a:pt x="6843" y="16617"/>
                  </a:cubicBezTo>
                  <a:cubicBezTo>
                    <a:pt x="6743" y="16717"/>
                    <a:pt x="6692" y="17018"/>
                    <a:pt x="6617" y="17118"/>
                  </a:cubicBezTo>
                  <a:cubicBezTo>
                    <a:pt x="6517" y="17243"/>
                    <a:pt x="6291" y="17469"/>
                    <a:pt x="6116" y="17469"/>
                  </a:cubicBezTo>
                  <a:cubicBezTo>
                    <a:pt x="5991" y="17519"/>
                    <a:pt x="5765" y="17394"/>
                    <a:pt x="5665" y="17344"/>
                  </a:cubicBezTo>
                  <a:cubicBezTo>
                    <a:pt x="5540" y="17293"/>
                    <a:pt x="5489" y="17068"/>
                    <a:pt x="5389" y="17018"/>
                  </a:cubicBezTo>
                  <a:cubicBezTo>
                    <a:pt x="5314" y="16943"/>
                    <a:pt x="5088" y="16892"/>
                    <a:pt x="5038" y="16943"/>
                  </a:cubicBezTo>
                  <a:cubicBezTo>
                    <a:pt x="4913" y="17018"/>
                    <a:pt x="4913" y="17293"/>
                    <a:pt x="4813" y="17344"/>
                  </a:cubicBezTo>
                  <a:cubicBezTo>
                    <a:pt x="4687" y="17394"/>
                    <a:pt x="4462" y="17394"/>
                    <a:pt x="4362" y="17344"/>
                  </a:cubicBezTo>
                  <a:cubicBezTo>
                    <a:pt x="4236" y="17293"/>
                    <a:pt x="4136" y="17018"/>
                    <a:pt x="4136" y="16892"/>
                  </a:cubicBezTo>
                  <a:cubicBezTo>
                    <a:pt x="4136" y="16792"/>
                    <a:pt x="4236" y="16667"/>
                    <a:pt x="4311" y="16567"/>
                  </a:cubicBezTo>
                  <a:cubicBezTo>
                    <a:pt x="4311" y="16441"/>
                    <a:pt x="4362" y="16166"/>
                    <a:pt x="4236" y="16040"/>
                  </a:cubicBezTo>
                  <a:cubicBezTo>
                    <a:pt x="4186" y="15940"/>
                    <a:pt x="3785" y="15940"/>
                    <a:pt x="3685" y="15940"/>
                  </a:cubicBezTo>
                  <a:cubicBezTo>
                    <a:pt x="3560" y="15940"/>
                    <a:pt x="3459" y="15990"/>
                    <a:pt x="3334" y="15990"/>
                  </a:cubicBezTo>
                  <a:cubicBezTo>
                    <a:pt x="3284" y="15990"/>
                    <a:pt x="3284" y="15990"/>
                    <a:pt x="3284" y="15940"/>
                  </a:cubicBezTo>
                  <a:cubicBezTo>
                    <a:pt x="3234" y="15890"/>
                    <a:pt x="3058" y="15714"/>
                    <a:pt x="2933" y="15664"/>
                  </a:cubicBezTo>
                  <a:cubicBezTo>
                    <a:pt x="2833" y="15589"/>
                    <a:pt x="2607" y="15589"/>
                    <a:pt x="2482" y="15589"/>
                  </a:cubicBezTo>
                  <a:cubicBezTo>
                    <a:pt x="2432" y="15664"/>
                    <a:pt x="2256" y="15714"/>
                    <a:pt x="2206" y="15815"/>
                  </a:cubicBezTo>
                  <a:cubicBezTo>
                    <a:pt x="2156" y="15890"/>
                    <a:pt x="2156" y="16115"/>
                    <a:pt x="2106" y="16216"/>
                  </a:cubicBezTo>
                  <a:cubicBezTo>
                    <a:pt x="2031" y="16266"/>
                    <a:pt x="1805" y="16441"/>
                    <a:pt x="1705" y="16441"/>
                  </a:cubicBezTo>
                  <a:cubicBezTo>
                    <a:pt x="1530" y="16391"/>
                    <a:pt x="1179" y="16115"/>
                    <a:pt x="1078" y="15940"/>
                  </a:cubicBezTo>
                  <a:cubicBezTo>
                    <a:pt x="1028" y="15890"/>
                    <a:pt x="903" y="15664"/>
                    <a:pt x="903" y="15539"/>
                  </a:cubicBezTo>
                  <a:cubicBezTo>
                    <a:pt x="853" y="15439"/>
                    <a:pt x="853" y="15213"/>
                    <a:pt x="803" y="15088"/>
                  </a:cubicBezTo>
                  <a:cubicBezTo>
                    <a:pt x="803" y="14912"/>
                    <a:pt x="728" y="14637"/>
                    <a:pt x="677" y="14536"/>
                  </a:cubicBezTo>
                  <a:cubicBezTo>
                    <a:pt x="627" y="14461"/>
                    <a:pt x="452" y="14361"/>
                    <a:pt x="402" y="14311"/>
                  </a:cubicBezTo>
                  <a:cubicBezTo>
                    <a:pt x="352" y="14186"/>
                    <a:pt x="276" y="14085"/>
                    <a:pt x="276" y="13960"/>
                  </a:cubicBezTo>
                  <a:cubicBezTo>
                    <a:pt x="226" y="13785"/>
                    <a:pt x="352" y="13509"/>
                    <a:pt x="452" y="13333"/>
                  </a:cubicBezTo>
                  <a:cubicBezTo>
                    <a:pt x="502" y="13233"/>
                    <a:pt x="677" y="13008"/>
                    <a:pt x="803" y="12882"/>
                  </a:cubicBezTo>
                  <a:cubicBezTo>
                    <a:pt x="853" y="12657"/>
                    <a:pt x="1028" y="12281"/>
                    <a:pt x="1129" y="12055"/>
                  </a:cubicBezTo>
                  <a:cubicBezTo>
                    <a:pt x="1179" y="11880"/>
                    <a:pt x="1354" y="11479"/>
                    <a:pt x="1404" y="11328"/>
                  </a:cubicBezTo>
                  <a:cubicBezTo>
                    <a:pt x="1404" y="11028"/>
                    <a:pt x="1354" y="10526"/>
                    <a:pt x="1354" y="10251"/>
                  </a:cubicBezTo>
                  <a:cubicBezTo>
                    <a:pt x="1354" y="10125"/>
                    <a:pt x="1479" y="9800"/>
                    <a:pt x="1404" y="9674"/>
                  </a:cubicBezTo>
                  <a:cubicBezTo>
                    <a:pt x="1304" y="9574"/>
                    <a:pt x="1028" y="9674"/>
                    <a:pt x="903" y="9624"/>
                  </a:cubicBezTo>
                  <a:cubicBezTo>
                    <a:pt x="853" y="9574"/>
                    <a:pt x="728" y="9399"/>
                    <a:pt x="728" y="9348"/>
                  </a:cubicBezTo>
                  <a:cubicBezTo>
                    <a:pt x="728" y="9223"/>
                    <a:pt x="853" y="9073"/>
                    <a:pt x="953" y="8998"/>
                  </a:cubicBezTo>
                  <a:cubicBezTo>
                    <a:pt x="1078" y="8897"/>
                    <a:pt x="1404" y="8897"/>
                    <a:pt x="1530" y="8897"/>
                  </a:cubicBezTo>
                  <a:cubicBezTo>
                    <a:pt x="1655" y="8897"/>
                    <a:pt x="1755" y="9073"/>
                    <a:pt x="1880" y="9073"/>
                  </a:cubicBezTo>
                  <a:cubicBezTo>
                    <a:pt x="1931" y="8998"/>
                    <a:pt x="1931" y="8847"/>
                    <a:pt x="1931" y="8722"/>
                  </a:cubicBezTo>
                  <a:cubicBezTo>
                    <a:pt x="1931" y="8672"/>
                    <a:pt x="1755" y="8546"/>
                    <a:pt x="1755" y="8446"/>
                  </a:cubicBezTo>
                  <a:cubicBezTo>
                    <a:pt x="1755" y="8396"/>
                    <a:pt x="1805" y="8221"/>
                    <a:pt x="1805" y="8095"/>
                  </a:cubicBezTo>
                  <a:cubicBezTo>
                    <a:pt x="1805" y="7995"/>
                    <a:pt x="1755" y="7820"/>
                    <a:pt x="1705" y="7719"/>
                  </a:cubicBezTo>
                  <a:cubicBezTo>
                    <a:pt x="1655" y="7594"/>
                    <a:pt x="1404" y="7419"/>
                    <a:pt x="1304" y="7419"/>
                  </a:cubicBezTo>
                  <a:cubicBezTo>
                    <a:pt x="1179" y="7369"/>
                    <a:pt x="903" y="7594"/>
                    <a:pt x="803" y="7544"/>
                  </a:cubicBezTo>
                  <a:cubicBezTo>
                    <a:pt x="728" y="7494"/>
                    <a:pt x="677" y="7318"/>
                    <a:pt x="677" y="7268"/>
                  </a:cubicBezTo>
                  <a:lnTo>
                    <a:pt x="677" y="7143"/>
                  </a:lnTo>
                  <a:cubicBezTo>
                    <a:pt x="728" y="7143"/>
                    <a:pt x="803" y="7193"/>
                    <a:pt x="803" y="7143"/>
                  </a:cubicBezTo>
                  <a:cubicBezTo>
                    <a:pt x="853" y="7143"/>
                    <a:pt x="903" y="7093"/>
                    <a:pt x="903" y="7043"/>
                  </a:cubicBezTo>
                  <a:cubicBezTo>
                    <a:pt x="903" y="6968"/>
                    <a:pt x="853" y="6917"/>
                    <a:pt x="853" y="6867"/>
                  </a:cubicBezTo>
                  <a:cubicBezTo>
                    <a:pt x="853" y="6742"/>
                    <a:pt x="903" y="6642"/>
                    <a:pt x="953" y="6516"/>
                  </a:cubicBezTo>
                  <a:cubicBezTo>
                    <a:pt x="1028" y="6466"/>
                    <a:pt x="1078" y="6416"/>
                    <a:pt x="1129" y="6366"/>
                  </a:cubicBezTo>
                  <a:lnTo>
                    <a:pt x="1129" y="6140"/>
                  </a:lnTo>
                  <a:cubicBezTo>
                    <a:pt x="1078" y="6090"/>
                    <a:pt x="1028" y="6015"/>
                    <a:pt x="953" y="6015"/>
                  </a:cubicBezTo>
                  <a:lnTo>
                    <a:pt x="853" y="5915"/>
                  </a:lnTo>
                  <a:cubicBezTo>
                    <a:pt x="728" y="5915"/>
                    <a:pt x="577" y="5965"/>
                    <a:pt x="452" y="5965"/>
                  </a:cubicBezTo>
                  <a:lnTo>
                    <a:pt x="276" y="5965"/>
                  </a:lnTo>
                  <a:cubicBezTo>
                    <a:pt x="226" y="5915"/>
                    <a:pt x="176" y="5790"/>
                    <a:pt x="126" y="5739"/>
                  </a:cubicBezTo>
                  <a:cubicBezTo>
                    <a:pt x="51" y="5689"/>
                    <a:pt x="1" y="5564"/>
                    <a:pt x="1" y="5514"/>
                  </a:cubicBezTo>
                  <a:cubicBezTo>
                    <a:pt x="1" y="5414"/>
                    <a:pt x="51" y="5238"/>
                    <a:pt x="126" y="5188"/>
                  </a:cubicBezTo>
                  <a:cubicBezTo>
                    <a:pt x="176" y="5188"/>
                    <a:pt x="276" y="5113"/>
                    <a:pt x="276" y="5063"/>
                  </a:cubicBezTo>
                  <a:cubicBezTo>
                    <a:pt x="352" y="5013"/>
                    <a:pt x="276" y="4837"/>
                    <a:pt x="276" y="4737"/>
                  </a:cubicBezTo>
                  <a:cubicBezTo>
                    <a:pt x="352" y="4662"/>
                    <a:pt x="402" y="4612"/>
                    <a:pt x="402" y="4561"/>
                  </a:cubicBezTo>
                  <a:cubicBezTo>
                    <a:pt x="452" y="4511"/>
                    <a:pt x="577" y="4436"/>
                    <a:pt x="577" y="4386"/>
                  </a:cubicBezTo>
                  <a:cubicBezTo>
                    <a:pt x="577" y="4336"/>
                    <a:pt x="452" y="4211"/>
                    <a:pt x="452" y="4160"/>
                  </a:cubicBezTo>
                  <a:lnTo>
                    <a:pt x="452" y="3985"/>
                  </a:lnTo>
                  <a:cubicBezTo>
                    <a:pt x="502" y="3935"/>
                    <a:pt x="627" y="3885"/>
                    <a:pt x="677" y="3835"/>
                  </a:cubicBezTo>
                  <a:cubicBezTo>
                    <a:pt x="728" y="3709"/>
                    <a:pt x="803" y="3534"/>
                    <a:pt x="803" y="3434"/>
                  </a:cubicBezTo>
                  <a:cubicBezTo>
                    <a:pt x="803" y="3384"/>
                    <a:pt x="728" y="3258"/>
                    <a:pt x="803" y="3208"/>
                  </a:cubicBezTo>
                  <a:cubicBezTo>
                    <a:pt x="853" y="3158"/>
                    <a:pt x="1028" y="3083"/>
                    <a:pt x="1129" y="3083"/>
                  </a:cubicBezTo>
                  <a:cubicBezTo>
                    <a:pt x="1179" y="3083"/>
                    <a:pt x="1354" y="3158"/>
                    <a:pt x="1404" y="3158"/>
                  </a:cubicBezTo>
                  <a:cubicBezTo>
                    <a:pt x="1479" y="3208"/>
                    <a:pt x="1580" y="3208"/>
                    <a:pt x="1655" y="3158"/>
                  </a:cubicBezTo>
                  <a:cubicBezTo>
                    <a:pt x="1705" y="3158"/>
                    <a:pt x="1755" y="3033"/>
                    <a:pt x="1805" y="2983"/>
                  </a:cubicBezTo>
                  <a:cubicBezTo>
                    <a:pt x="1880" y="2932"/>
                    <a:pt x="2031" y="2857"/>
                    <a:pt x="2106" y="2857"/>
                  </a:cubicBezTo>
                  <a:cubicBezTo>
                    <a:pt x="2156" y="2807"/>
                    <a:pt x="2332" y="2857"/>
                    <a:pt x="2382" y="2857"/>
                  </a:cubicBezTo>
                  <a:cubicBezTo>
                    <a:pt x="2432" y="2932"/>
                    <a:pt x="2482" y="2983"/>
                    <a:pt x="2482" y="3033"/>
                  </a:cubicBezTo>
                  <a:cubicBezTo>
                    <a:pt x="2557" y="3083"/>
                    <a:pt x="2607" y="3208"/>
                    <a:pt x="2657" y="3258"/>
                  </a:cubicBezTo>
                  <a:cubicBezTo>
                    <a:pt x="2707" y="3258"/>
                    <a:pt x="2833" y="3158"/>
                    <a:pt x="2883" y="3158"/>
                  </a:cubicBezTo>
                  <a:cubicBezTo>
                    <a:pt x="2933" y="3158"/>
                    <a:pt x="3058" y="3208"/>
                    <a:pt x="3058" y="3258"/>
                  </a:cubicBezTo>
                  <a:cubicBezTo>
                    <a:pt x="3108" y="3258"/>
                    <a:pt x="3234" y="3434"/>
                    <a:pt x="3234" y="3484"/>
                  </a:cubicBezTo>
                  <a:cubicBezTo>
                    <a:pt x="3234" y="3534"/>
                    <a:pt x="3058" y="3609"/>
                    <a:pt x="3058" y="3659"/>
                  </a:cubicBezTo>
                  <a:cubicBezTo>
                    <a:pt x="3008" y="3709"/>
                    <a:pt x="3008" y="3835"/>
                    <a:pt x="3008" y="3885"/>
                  </a:cubicBezTo>
                  <a:cubicBezTo>
                    <a:pt x="3058" y="3935"/>
                    <a:pt x="3284" y="3985"/>
                    <a:pt x="3334" y="4060"/>
                  </a:cubicBezTo>
                  <a:cubicBezTo>
                    <a:pt x="3459" y="4060"/>
                    <a:pt x="3635" y="3985"/>
                    <a:pt x="3685" y="3985"/>
                  </a:cubicBezTo>
                  <a:cubicBezTo>
                    <a:pt x="3860" y="4060"/>
                    <a:pt x="4136" y="4110"/>
                    <a:pt x="4236" y="4110"/>
                  </a:cubicBezTo>
                  <a:cubicBezTo>
                    <a:pt x="4311" y="4160"/>
                    <a:pt x="4412" y="4160"/>
                    <a:pt x="4462" y="4160"/>
                  </a:cubicBezTo>
                  <a:lnTo>
                    <a:pt x="4863" y="4160"/>
                  </a:lnTo>
                  <a:cubicBezTo>
                    <a:pt x="4988" y="4160"/>
                    <a:pt x="5214" y="4211"/>
                    <a:pt x="5264" y="4160"/>
                  </a:cubicBezTo>
                  <a:cubicBezTo>
                    <a:pt x="5389" y="4110"/>
                    <a:pt x="5540" y="3935"/>
                    <a:pt x="5615" y="3885"/>
                  </a:cubicBezTo>
                  <a:cubicBezTo>
                    <a:pt x="5665" y="3835"/>
                    <a:pt x="5715" y="3659"/>
                    <a:pt x="5765" y="3609"/>
                  </a:cubicBezTo>
                  <a:cubicBezTo>
                    <a:pt x="5765" y="3534"/>
                    <a:pt x="5890" y="3484"/>
                    <a:pt x="5890" y="3434"/>
                  </a:cubicBezTo>
                  <a:cubicBezTo>
                    <a:pt x="5941" y="3384"/>
                    <a:pt x="5941" y="3158"/>
                    <a:pt x="5941" y="3033"/>
                  </a:cubicBezTo>
                  <a:cubicBezTo>
                    <a:pt x="5991" y="2983"/>
                    <a:pt x="5941" y="2807"/>
                    <a:pt x="5941" y="2757"/>
                  </a:cubicBezTo>
                  <a:cubicBezTo>
                    <a:pt x="5991" y="2632"/>
                    <a:pt x="6066" y="2481"/>
                    <a:pt x="6116" y="2406"/>
                  </a:cubicBezTo>
                  <a:cubicBezTo>
                    <a:pt x="6116" y="2356"/>
                    <a:pt x="6166" y="2181"/>
                    <a:pt x="6216" y="2080"/>
                  </a:cubicBezTo>
                  <a:cubicBezTo>
                    <a:pt x="6291" y="2030"/>
                    <a:pt x="6442" y="2030"/>
                    <a:pt x="6567" y="1955"/>
                  </a:cubicBezTo>
                  <a:cubicBezTo>
                    <a:pt x="6617" y="1905"/>
                    <a:pt x="6617" y="1729"/>
                    <a:pt x="6692" y="1679"/>
                  </a:cubicBezTo>
                  <a:cubicBezTo>
                    <a:pt x="6743" y="1679"/>
                    <a:pt x="6843" y="1729"/>
                    <a:pt x="6918" y="1729"/>
                  </a:cubicBezTo>
                  <a:cubicBezTo>
                    <a:pt x="7018" y="1729"/>
                    <a:pt x="7194" y="1629"/>
                    <a:pt x="7244" y="1579"/>
                  </a:cubicBezTo>
                  <a:cubicBezTo>
                    <a:pt x="7369" y="1504"/>
                    <a:pt x="7469" y="1404"/>
                    <a:pt x="7520" y="1404"/>
                  </a:cubicBezTo>
                  <a:cubicBezTo>
                    <a:pt x="7645" y="1353"/>
                    <a:pt x="7820" y="1404"/>
                    <a:pt x="7921" y="1404"/>
                  </a:cubicBezTo>
                  <a:cubicBezTo>
                    <a:pt x="7971" y="1404"/>
                    <a:pt x="8146" y="1353"/>
                    <a:pt x="8196" y="1353"/>
                  </a:cubicBezTo>
                  <a:cubicBezTo>
                    <a:pt x="8271" y="1404"/>
                    <a:pt x="8372" y="1454"/>
                    <a:pt x="8372" y="1504"/>
                  </a:cubicBezTo>
                  <a:cubicBezTo>
                    <a:pt x="8447" y="1504"/>
                    <a:pt x="8497" y="1579"/>
                    <a:pt x="8547" y="1579"/>
                  </a:cubicBezTo>
                  <a:cubicBezTo>
                    <a:pt x="8597" y="1629"/>
                    <a:pt x="8672" y="1454"/>
                    <a:pt x="8773" y="1454"/>
                  </a:cubicBezTo>
                  <a:cubicBezTo>
                    <a:pt x="8823" y="1454"/>
                    <a:pt x="8948" y="1454"/>
                    <a:pt x="8998" y="1404"/>
                  </a:cubicBezTo>
                  <a:cubicBezTo>
                    <a:pt x="9048" y="1404"/>
                    <a:pt x="9124" y="1178"/>
                    <a:pt x="9224" y="1128"/>
                  </a:cubicBezTo>
                  <a:cubicBezTo>
                    <a:pt x="9224" y="1128"/>
                    <a:pt x="9349" y="1053"/>
                    <a:pt x="9399" y="1053"/>
                  </a:cubicBezTo>
                  <a:cubicBezTo>
                    <a:pt x="9449" y="1128"/>
                    <a:pt x="9499" y="1228"/>
                    <a:pt x="9499" y="1228"/>
                  </a:cubicBezTo>
                  <a:cubicBezTo>
                    <a:pt x="9625" y="1278"/>
                    <a:pt x="9800" y="1353"/>
                    <a:pt x="9850" y="1353"/>
                  </a:cubicBezTo>
                  <a:cubicBezTo>
                    <a:pt x="9951" y="1353"/>
                    <a:pt x="10076" y="1228"/>
                    <a:pt x="10126" y="1228"/>
                  </a:cubicBezTo>
                  <a:cubicBezTo>
                    <a:pt x="10251" y="1228"/>
                    <a:pt x="10427" y="1178"/>
                    <a:pt x="10527" y="1178"/>
                  </a:cubicBezTo>
                  <a:cubicBezTo>
                    <a:pt x="10577" y="1228"/>
                    <a:pt x="10753" y="1278"/>
                    <a:pt x="10803" y="1278"/>
                  </a:cubicBezTo>
                  <a:cubicBezTo>
                    <a:pt x="10928" y="1353"/>
                    <a:pt x="11104" y="1454"/>
                    <a:pt x="11204" y="1454"/>
                  </a:cubicBezTo>
                  <a:cubicBezTo>
                    <a:pt x="11254" y="1454"/>
                    <a:pt x="11379" y="1404"/>
                    <a:pt x="11429" y="1404"/>
                  </a:cubicBezTo>
                  <a:lnTo>
                    <a:pt x="11730" y="1404"/>
                  </a:lnTo>
                  <a:cubicBezTo>
                    <a:pt x="11880" y="1404"/>
                    <a:pt x="12106" y="1353"/>
                    <a:pt x="12231" y="1278"/>
                  </a:cubicBezTo>
                  <a:cubicBezTo>
                    <a:pt x="12332" y="1228"/>
                    <a:pt x="12457" y="1053"/>
                    <a:pt x="12507" y="1003"/>
                  </a:cubicBezTo>
                  <a:cubicBezTo>
                    <a:pt x="12632" y="952"/>
                    <a:pt x="12783" y="902"/>
                    <a:pt x="12858" y="827"/>
                  </a:cubicBezTo>
                  <a:cubicBezTo>
                    <a:pt x="12958" y="727"/>
                    <a:pt x="13083" y="602"/>
                    <a:pt x="13184" y="551"/>
                  </a:cubicBezTo>
                  <a:cubicBezTo>
                    <a:pt x="13309" y="501"/>
                    <a:pt x="13484" y="501"/>
                    <a:pt x="13585" y="501"/>
                  </a:cubicBezTo>
                  <a:lnTo>
                    <a:pt x="13936" y="501"/>
                  </a:lnTo>
                  <a:cubicBezTo>
                    <a:pt x="13986" y="451"/>
                    <a:pt x="14086" y="276"/>
                    <a:pt x="14161" y="276"/>
                  </a:cubicBezTo>
                  <a:cubicBezTo>
                    <a:pt x="14261" y="226"/>
                    <a:pt x="14487" y="276"/>
                    <a:pt x="14537" y="276"/>
                  </a:cubicBezTo>
                  <a:cubicBezTo>
                    <a:pt x="14612" y="226"/>
                    <a:pt x="14713" y="100"/>
                    <a:pt x="14763" y="50"/>
                  </a:cubicBezTo>
                  <a:cubicBezTo>
                    <a:pt x="14838" y="50"/>
                    <a:pt x="15063" y="0"/>
                    <a:pt x="15164" y="0"/>
                  </a:cubicBezTo>
                  <a:cubicBezTo>
                    <a:pt x="15239" y="50"/>
                    <a:pt x="15389" y="100"/>
                    <a:pt x="15464" y="175"/>
                  </a:cubicBezTo>
                  <a:cubicBezTo>
                    <a:pt x="15515" y="226"/>
                    <a:pt x="15565" y="401"/>
                    <a:pt x="15565" y="451"/>
                  </a:cubicBezTo>
                  <a:cubicBezTo>
                    <a:pt x="15515" y="501"/>
                    <a:pt x="15464" y="551"/>
                    <a:pt x="15389" y="551"/>
                  </a:cubicBezTo>
                  <a:lnTo>
                    <a:pt x="15389" y="827"/>
                  </a:lnTo>
                  <a:cubicBezTo>
                    <a:pt x="15339" y="902"/>
                    <a:pt x="15164" y="952"/>
                    <a:pt x="15063" y="952"/>
                  </a:cubicBezTo>
                  <a:cubicBezTo>
                    <a:pt x="14988" y="952"/>
                    <a:pt x="14938" y="827"/>
                    <a:pt x="14888" y="827"/>
                  </a:cubicBezTo>
                  <a:cubicBezTo>
                    <a:pt x="14838" y="827"/>
                    <a:pt x="14713" y="902"/>
                    <a:pt x="14662" y="902"/>
                  </a:cubicBezTo>
                  <a:cubicBezTo>
                    <a:pt x="14612" y="952"/>
                    <a:pt x="14537" y="1053"/>
                    <a:pt x="14537" y="1128"/>
                  </a:cubicBezTo>
                  <a:cubicBezTo>
                    <a:pt x="14487" y="1178"/>
                    <a:pt x="14437" y="1228"/>
                    <a:pt x="14437" y="1278"/>
                  </a:cubicBezTo>
                  <a:lnTo>
                    <a:pt x="14437" y="1504"/>
                  </a:lnTo>
                  <a:cubicBezTo>
                    <a:pt x="14487" y="1579"/>
                    <a:pt x="14662" y="1579"/>
                    <a:pt x="14662" y="1629"/>
                  </a:cubicBezTo>
                  <a:cubicBezTo>
                    <a:pt x="14713" y="1679"/>
                    <a:pt x="14713" y="1805"/>
                    <a:pt x="14713" y="1855"/>
                  </a:cubicBezTo>
                  <a:cubicBezTo>
                    <a:pt x="14713" y="1905"/>
                    <a:pt x="14662" y="2030"/>
                    <a:pt x="14662" y="2080"/>
                  </a:cubicBezTo>
                  <a:cubicBezTo>
                    <a:pt x="14662" y="2130"/>
                    <a:pt x="14662" y="2181"/>
                    <a:pt x="14713" y="2256"/>
                  </a:cubicBezTo>
                  <a:lnTo>
                    <a:pt x="14888" y="2256"/>
                  </a:lnTo>
                  <a:cubicBezTo>
                    <a:pt x="14938" y="2306"/>
                    <a:pt x="14988" y="2356"/>
                    <a:pt x="15063" y="2406"/>
                  </a:cubicBezTo>
                  <a:cubicBezTo>
                    <a:pt x="15114" y="2406"/>
                    <a:pt x="15164" y="2531"/>
                    <a:pt x="15239" y="2531"/>
                  </a:cubicBezTo>
                  <a:cubicBezTo>
                    <a:pt x="15289" y="2531"/>
                    <a:pt x="15389" y="2406"/>
                    <a:pt x="15464" y="2406"/>
                  </a:cubicBezTo>
                  <a:cubicBezTo>
                    <a:pt x="15515" y="2356"/>
                    <a:pt x="15690" y="2406"/>
                    <a:pt x="15740" y="2406"/>
                  </a:cubicBezTo>
                  <a:cubicBezTo>
                    <a:pt x="15740" y="2481"/>
                    <a:pt x="15740" y="2582"/>
                    <a:pt x="15790" y="2582"/>
                  </a:cubicBezTo>
                  <a:cubicBezTo>
                    <a:pt x="15840" y="2632"/>
                    <a:pt x="15966" y="2582"/>
                    <a:pt x="15966" y="2632"/>
                  </a:cubicBezTo>
                  <a:cubicBezTo>
                    <a:pt x="16016" y="2707"/>
                    <a:pt x="15966" y="2857"/>
                    <a:pt x="15966" y="2932"/>
                  </a:cubicBezTo>
                  <a:cubicBezTo>
                    <a:pt x="15966" y="3033"/>
                    <a:pt x="15840" y="3158"/>
                    <a:pt x="15840" y="3208"/>
                  </a:cubicBezTo>
                  <a:cubicBezTo>
                    <a:pt x="15790" y="3258"/>
                    <a:pt x="15790" y="3434"/>
                    <a:pt x="15790" y="3484"/>
                  </a:cubicBezTo>
                  <a:cubicBezTo>
                    <a:pt x="15840" y="3609"/>
                    <a:pt x="15916" y="3709"/>
                    <a:pt x="16016" y="3759"/>
                  </a:cubicBezTo>
                  <a:lnTo>
                    <a:pt x="16241" y="3759"/>
                  </a:lnTo>
                  <a:cubicBezTo>
                    <a:pt x="16367" y="3759"/>
                    <a:pt x="16517" y="3835"/>
                    <a:pt x="16642" y="3935"/>
                  </a:cubicBezTo>
                  <a:cubicBezTo>
                    <a:pt x="16693" y="3985"/>
                    <a:pt x="16768" y="4160"/>
                    <a:pt x="16818" y="4286"/>
                  </a:cubicBezTo>
                  <a:cubicBezTo>
                    <a:pt x="16868" y="4286"/>
                    <a:pt x="16918" y="4336"/>
                    <a:pt x="16993" y="438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Google Shape;188;p16">
              <a:extLst>
                <a:ext uri="{FF2B5EF4-FFF2-40B4-BE49-F238E27FC236}">
                  <a16:creationId xmlns:a16="http://schemas.microsoft.com/office/drawing/2014/main" id="{AD36DC5C-CCDB-6D5B-B029-99B1756771DB}"/>
                </a:ext>
              </a:extLst>
            </p:cNvPr>
            <p:cNvSpPr/>
            <p:nvPr/>
          </p:nvSpPr>
          <p:spPr>
            <a:xfrm>
              <a:off x="2170600" y="1033009"/>
              <a:ext cx="474303" cy="488955"/>
            </a:xfrm>
            <a:custGeom>
              <a:avLst/>
              <a:gdLst/>
              <a:ahLst/>
              <a:cxnLst/>
              <a:rect l="l" t="t" r="r" b="b"/>
              <a:pathLst>
                <a:path w="16994" h="17519" fill="none" extrusionOk="0">
                  <a:moveTo>
                    <a:pt x="16993" y="4386"/>
                  </a:moveTo>
                  <a:cubicBezTo>
                    <a:pt x="16868" y="4511"/>
                    <a:pt x="16642" y="4612"/>
                    <a:pt x="16642" y="4737"/>
                  </a:cubicBezTo>
                  <a:cubicBezTo>
                    <a:pt x="16517" y="4887"/>
                    <a:pt x="16592" y="5338"/>
                    <a:pt x="16417" y="5464"/>
                  </a:cubicBezTo>
                  <a:cubicBezTo>
                    <a:pt x="16367" y="5564"/>
                    <a:pt x="16016" y="5464"/>
                    <a:pt x="15916" y="5514"/>
                  </a:cubicBezTo>
                  <a:cubicBezTo>
                    <a:pt x="15790" y="5564"/>
                    <a:pt x="15565" y="5739"/>
                    <a:pt x="15464" y="5790"/>
                  </a:cubicBezTo>
                  <a:cubicBezTo>
                    <a:pt x="15339" y="5790"/>
                    <a:pt x="15063" y="5739"/>
                    <a:pt x="14938" y="5689"/>
                  </a:cubicBezTo>
                  <a:cubicBezTo>
                    <a:pt x="14763" y="5639"/>
                    <a:pt x="14612" y="5338"/>
                    <a:pt x="14437" y="5288"/>
                  </a:cubicBezTo>
                  <a:cubicBezTo>
                    <a:pt x="14312" y="5238"/>
                    <a:pt x="13986" y="5338"/>
                    <a:pt x="13860" y="5414"/>
                  </a:cubicBezTo>
                  <a:cubicBezTo>
                    <a:pt x="13810" y="5514"/>
                    <a:pt x="13760" y="5739"/>
                    <a:pt x="13710" y="5865"/>
                  </a:cubicBezTo>
                  <a:cubicBezTo>
                    <a:pt x="13635" y="6015"/>
                    <a:pt x="13760" y="6416"/>
                    <a:pt x="13635" y="6516"/>
                  </a:cubicBezTo>
                  <a:cubicBezTo>
                    <a:pt x="13585" y="6642"/>
                    <a:pt x="13309" y="6692"/>
                    <a:pt x="13184" y="6692"/>
                  </a:cubicBezTo>
                  <a:cubicBezTo>
                    <a:pt x="13083" y="6742"/>
                    <a:pt x="12858" y="6642"/>
                    <a:pt x="12733" y="6642"/>
                  </a:cubicBezTo>
                  <a:cubicBezTo>
                    <a:pt x="12557" y="6642"/>
                    <a:pt x="12181" y="6692"/>
                    <a:pt x="12056" y="6817"/>
                  </a:cubicBezTo>
                  <a:cubicBezTo>
                    <a:pt x="12006" y="6867"/>
                    <a:pt x="11956" y="7043"/>
                    <a:pt x="12006" y="7093"/>
                  </a:cubicBezTo>
                  <a:cubicBezTo>
                    <a:pt x="12006" y="7193"/>
                    <a:pt x="12281" y="7268"/>
                    <a:pt x="12332" y="7318"/>
                  </a:cubicBezTo>
                  <a:cubicBezTo>
                    <a:pt x="12407" y="7369"/>
                    <a:pt x="12507" y="7544"/>
                    <a:pt x="12507" y="7644"/>
                  </a:cubicBezTo>
                  <a:cubicBezTo>
                    <a:pt x="12507" y="7820"/>
                    <a:pt x="12332" y="8045"/>
                    <a:pt x="12231" y="8171"/>
                  </a:cubicBezTo>
                  <a:cubicBezTo>
                    <a:pt x="12181" y="8271"/>
                    <a:pt x="11880" y="8396"/>
                    <a:pt x="11830" y="8496"/>
                  </a:cubicBezTo>
                  <a:cubicBezTo>
                    <a:pt x="11780" y="8622"/>
                    <a:pt x="11655" y="8947"/>
                    <a:pt x="11730" y="9073"/>
                  </a:cubicBezTo>
                  <a:cubicBezTo>
                    <a:pt x="11730" y="9173"/>
                    <a:pt x="11880" y="9399"/>
                    <a:pt x="11956" y="9449"/>
                  </a:cubicBezTo>
                  <a:cubicBezTo>
                    <a:pt x="12056" y="9574"/>
                    <a:pt x="12407" y="9674"/>
                    <a:pt x="12557" y="9800"/>
                  </a:cubicBezTo>
                  <a:cubicBezTo>
                    <a:pt x="12682" y="9900"/>
                    <a:pt x="12958" y="10075"/>
                    <a:pt x="13083" y="10251"/>
                  </a:cubicBezTo>
                  <a:cubicBezTo>
                    <a:pt x="13134" y="10351"/>
                    <a:pt x="13134" y="10702"/>
                    <a:pt x="13083" y="10802"/>
                  </a:cubicBezTo>
                  <a:cubicBezTo>
                    <a:pt x="13083" y="10978"/>
                    <a:pt x="12908" y="11253"/>
                    <a:pt x="12858" y="11379"/>
                  </a:cubicBezTo>
                  <a:cubicBezTo>
                    <a:pt x="12783" y="11554"/>
                    <a:pt x="12682" y="11930"/>
                    <a:pt x="12507" y="12005"/>
                  </a:cubicBezTo>
                  <a:cubicBezTo>
                    <a:pt x="12407" y="12055"/>
                    <a:pt x="12231" y="12005"/>
                    <a:pt x="12181" y="12005"/>
                  </a:cubicBezTo>
                  <a:cubicBezTo>
                    <a:pt x="11956" y="12005"/>
                    <a:pt x="11605" y="12005"/>
                    <a:pt x="11429" y="12055"/>
                  </a:cubicBezTo>
                  <a:cubicBezTo>
                    <a:pt x="11329" y="12105"/>
                    <a:pt x="11204" y="12206"/>
                    <a:pt x="11154" y="12331"/>
                  </a:cubicBezTo>
                  <a:cubicBezTo>
                    <a:pt x="11104" y="12431"/>
                    <a:pt x="11154" y="12657"/>
                    <a:pt x="11154" y="12782"/>
                  </a:cubicBezTo>
                  <a:cubicBezTo>
                    <a:pt x="11104" y="12882"/>
                    <a:pt x="11104" y="13108"/>
                    <a:pt x="11104" y="13233"/>
                  </a:cubicBezTo>
                  <a:cubicBezTo>
                    <a:pt x="10978" y="13409"/>
                    <a:pt x="10753" y="13684"/>
                    <a:pt x="10652" y="13785"/>
                  </a:cubicBezTo>
                  <a:cubicBezTo>
                    <a:pt x="10527" y="13910"/>
                    <a:pt x="10302" y="14135"/>
                    <a:pt x="10126" y="14135"/>
                  </a:cubicBezTo>
                  <a:cubicBezTo>
                    <a:pt x="10076" y="14085"/>
                    <a:pt x="9900" y="13960"/>
                    <a:pt x="9850" y="13860"/>
                  </a:cubicBezTo>
                  <a:cubicBezTo>
                    <a:pt x="9800" y="13785"/>
                    <a:pt x="9800" y="13559"/>
                    <a:pt x="9725" y="13459"/>
                  </a:cubicBezTo>
                  <a:cubicBezTo>
                    <a:pt x="9675" y="13409"/>
                    <a:pt x="9499" y="13283"/>
                    <a:pt x="9399" y="13233"/>
                  </a:cubicBezTo>
                  <a:cubicBezTo>
                    <a:pt x="9274" y="13233"/>
                    <a:pt x="8998" y="13233"/>
                    <a:pt x="8898" y="13283"/>
                  </a:cubicBezTo>
                  <a:cubicBezTo>
                    <a:pt x="8723" y="13333"/>
                    <a:pt x="8447" y="13509"/>
                    <a:pt x="8372" y="13684"/>
                  </a:cubicBezTo>
                  <a:cubicBezTo>
                    <a:pt x="8372" y="13785"/>
                    <a:pt x="8372" y="13960"/>
                    <a:pt x="8447" y="14010"/>
                  </a:cubicBezTo>
                  <a:cubicBezTo>
                    <a:pt x="8497" y="14085"/>
                    <a:pt x="8723" y="13960"/>
                    <a:pt x="8773" y="14010"/>
                  </a:cubicBezTo>
                  <a:cubicBezTo>
                    <a:pt x="8823" y="14135"/>
                    <a:pt x="8773" y="14311"/>
                    <a:pt x="8773" y="14361"/>
                  </a:cubicBezTo>
                  <a:cubicBezTo>
                    <a:pt x="8723" y="14461"/>
                    <a:pt x="8547" y="14587"/>
                    <a:pt x="8447" y="14587"/>
                  </a:cubicBezTo>
                  <a:cubicBezTo>
                    <a:pt x="8372" y="14587"/>
                    <a:pt x="8271" y="14536"/>
                    <a:pt x="8196" y="14536"/>
                  </a:cubicBezTo>
                  <a:cubicBezTo>
                    <a:pt x="8096" y="14536"/>
                    <a:pt x="7870" y="14587"/>
                    <a:pt x="7745" y="14637"/>
                  </a:cubicBezTo>
                  <a:cubicBezTo>
                    <a:pt x="7645" y="14762"/>
                    <a:pt x="7369" y="14988"/>
                    <a:pt x="7294" y="15138"/>
                  </a:cubicBezTo>
                  <a:cubicBezTo>
                    <a:pt x="7244" y="15263"/>
                    <a:pt x="7294" y="15539"/>
                    <a:pt x="7244" y="15714"/>
                  </a:cubicBezTo>
                  <a:cubicBezTo>
                    <a:pt x="7244" y="15890"/>
                    <a:pt x="7244" y="16266"/>
                    <a:pt x="7144" y="16441"/>
                  </a:cubicBezTo>
                  <a:cubicBezTo>
                    <a:pt x="7068" y="16491"/>
                    <a:pt x="6918" y="16567"/>
                    <a:pt x="6843" y="16617"/>
                  </a:cubicBezTo>
                  <a:cubicBezTo>
                    <a:pt x="6743" y="16717"/>
                    <a:pt x="6692" y="17018"/>
                    <a:pt x="6617" y="17118"/>
                  </a:cubicBezTo>
                  <a:cubicBezTo>
                    <a:pt x="6517" y="17243"/>
                    <a:pt x="6291" y="17469"/>
                    <a:pt x="6116" y="17469"/>
                  </a:cubicBezTo>
                  <a:cubicBezTo>
                    <a:pt x="5991" y="17519"/>
                    <a:pt x="5765" y="17394"/>
                    <a:pt x="5665" y="17344"/>
                  </a:cubicBezTo>
                  <a:cubicBezTo>
                    <a:pt x="5540" y="17293"/>
                    <a:pt x="5489" y="17068"/>
                    <a:pt x="5389" y="17018"/>
                  </a:cubicBezTo>
                  <a:cubicBezTo>
                    <a:pt x="5314" y="16943"/>
                    <a:pt x="5088" y="16892"/>
                    <a:pt x="5038" y="16943"/>
                  </a:cubicBezTo>
                  <a:cubicBezTo>
                    <a:pt x="4913" y="17018"/>
                    <a:pt x="4913" y="17293"/>
                    <a:pt x="4813" y="17344"/>
                  </a:cubicBezTo>
                  <a:cubicBezTo>
                    <a:pt x="4687" y="17394"/>
                    <a:pt x="4462" y="17394"/>
                    <a:pt x="4362" y="17344"/>
                  </a:cubicBezTo>
                  <a:cubicBezTo>
                    <a:pt x="4236" y="17293"/>
                    <a:pt x="4136" y="17018"/>
                    <a:pt x="4136" y="16892"/>
                  </a:cubicBezTo>
                  <a:cubicBezTo>
                    <a:pt x="4136" y="16792"/>
                    <a:pt x="4236" y="16667"/>
                    <a:pt x="4311" y="16567"/>
                  </a:cubicBezTo>
                  <a:cubicBezTo>
                    <a:pt x="4311" y="16441"/>
                    <a:pt x="4362" y="16166"/>
                    <a:pt x="4236" y="16040"/>
                  </a:cubicBezTo>
                  <a:cubicBezTo>
                    <a:pt x="4186" y="15940"/>
                    <a:pt x="3785" y="15940"/>
                    <a:pt x="3685" y="15940"/>
                  </a:cubicBezTo>
                  <a:cubicBezTo>
                    <a:pt x="3560" y="15940"/>
                    <a:pt x="3459" y="15990"/>
                    <a:pt x="3334" y="15990"/>
                  </a:cubicBezTo>
                  <a:cubicBezTo>
                    <a:pt x="3284" y="15990"/>
                    <a:pt x="3284" y="15990"/>
                    <a:pt x="3284" y="15940"/>
                  </a:cubicBezTo>
                  <a:cubicBezTo>
                    <a:pt x="3234" y="15890"/>
                    <a:pt x="3058" y="15714"/>
                    <a:pt x="2933" y="15664"/>
                  </a:cubicBezTo>
                  <a:cubicBezTo>
                    <a:pt x="2833" y="15589"/>
                    <a:pt x="2607" y="15589"/>
                    <a:pt x="2482" y="15589"/>
                  </a:cubicBezTo>
                  <a:cubicBezTo>
                    <a:pt x="2432" y="15664"/>
                    <a:pt x="2256" y="15714"/>
                    <a:pt x="2206" y="15815"/>
                  </a:cubicBezTo>
                  <a:cubicBezTo>
                    <a:pt x="2156" y="15890"/>
                    <a:pt x="2156" y="16115"/>
                    <a:pt x="2106" y="16216"/>
                  </a:cubicBezTo>
                  <a:cubicBezTo>
                    <a:pt x="2031" y="16266"/>
                    <a:pt x="1805" y="16441"/>
                    <a:pt x="1705" y="16441"/>
                  </a:cubicBezTo>
                  <a:cubicBezTo>
                    <a:pt x="1530" y="16391"/>
                    <a:pt x="1179" y="16115"/>
                    <a:pt x="1078" y="15940"/>
                  </a:cubicBezTo>
                  <a:cubicBezTo>
                    <a:pt x="1028" y="15890"/>
                    <a:pt x="903" y="15664"/>
                    <a:pt x="903" y="15539"/>
                  </a:cubicBezTo>
                  <a:cubicBezTo>
                    <a:pt x="853" y="15439"/>
                    <a:pt x="853" y="15213"/>
                    <a:pt x="803" y="15088"/>
                  </a:cubicBezTo>
                  <a:cubicBezTo>
                    <a:pt x="803" y="14912"/>
                    <a:pt x="728" y="14637"/>
                    <a:pt x="677" y="14536"/>
                  </a:cubicBezTo>
                  <a:cubicBezTo>
                    <a:pt x="627" y="14461"/>
                    <a:pt x="452" y="14361"/>
                    <a:pt x="402" y="14311"/>
                  </a:cubicBezTo>
                  <a:cubicBezTo>
                    <a:pt x="352" y="14186"/>
                    <a:pt x="276" y="14085"/>
                    <a:pt x="276" y="13960"/>
                  </a:cubicBezTo>
                  <a:cubicBezTo>
                    <a:pt x="226" y="13785"/>
                    <a:pt x="352" y="13509"/>
                    <a:pt x="452" y="13333"/>
                  </a:cubicBezTo>
                  <a:cubicBezTo>
                    <a:pt x="502" y="13233"/>
                    <a:pt x="677" y="13008"/>
                    <a:pt x="803" y="12882"/>
                  </a:cubicBezTo>
                  <a:cubicBezTo>
                    <a:pt x="853" y="12657"/>
                    <a:pt x="1028" y="12281"/>
                    <a:pt x="1129" y="12055"/>
                  </a:cubicBezTo>
                  <a:cubicBezTo>
                    <a:pt x="1179" y="11880"/>
                    <a:pt x="1354" y="11479"/>
                    <a:pt x="1404" y="11328"/>
                  </a:cubicBezTo>
                  <a:cubicBezTo>
                    <a:pt x="1404" y="11028"/>
                    <a:pt x="1354" y="10526"/>
                    <a:pt x="1354" y="10251"/>
                  </a:cubicBezTo>
                  <a:cubicBezTo>
                    <a:pt x="1354" y="10125"/>
                    <a:pt x="1479" y="9800"/>
                    <a:pt x="1404" y="9674"/>
                  </a:cubicBezTo>
                  <a:cubicBezTo>
                    <a:pt x="1304" y="9574"/>
                    <a:pt x="1028" y="9674"/>
                    <a:pt x="903" y="9624"/>
                  </a:cubicBezTo>
                  <a:cubicBezTo>
                    <a:pt x="853" y="9574"/>
                    <a:pt x="728" y="9399"/>
                    <a:pt x="728" y="9348"/>
                  </a:cubicBezTo>
                  <a:cubicBezTo>
                    <a:pt x="728" y="9223"/>
                    <a:pt x="853" y="9073"/>
                    <a:pt x="953" y="8998"/>
                  </a:cubicBezTo>
                  <a:cubicBezTo>
                    <a:pt x="1078" y="8897"/>
                    <a:pt x="1404" y="8897"/>
                    <a:pt x="1530" y="8897"/>
                  </a:cubicBezTo>
                  <a:cubicBezTo>
                    <a:pt x="1655" y="8897"/>
                    <a:pt x="1755" y="9073"/>
                    <a:pt x="1880" y="9073"/>
                  </a:cubicBezTo>
                  <a:cubicBezTo>
                    <a:pt x="1931" y="8998"/>
                    <a:pt x="1931" y="8847"/>
                    <a:pt x="1931" y="8722"/>
                  </a:cubicBezTo>
                  <a:cubicBezTo>
                    <a:pt x="1931" y="8672"/>
                    <a:pt x="1755" y="8546"/>
                    <a:pt x="1755" y="8446"/>
                  </a:cubicBezTo>
                  <a:cubicBezTo>
                    <a:pt x="1755" y="8396"/>
                    <a:pt x="1805" y="8221"/>
                    <a:pt x="1805" y="8095"/>
                  </a:cubicBezTo>
                  <a:cubicBezTo>
                    <a:pt x="1805" y="7995"/>
                    <a:pt x="1755" y="7820"/>
                    <a:pt x="1705" y="7719"/>
                  </a:cubicBezTo>
                  <a:cubicBezTo>
                    <a:pt x="1655" y="7594"/>
                    <a:pt x="1404" y="7419"/>
                    <a:pt x="1304" y="7419"/>
                  </a:cubicBezTo>
                  <a:cubicBezTo>
                    <a:pt x="1179" y="7369"/>
                    <a:pt x="903" y="7594"/>
                    <a:pt x="803" y="7544"/>
                  </a:cubicBezTo>
                  <a:cubicBezTo>
                    <a:pt x="728" y="7494"/>
                    <a:pt x="677" y="7318"/>
                    <a:pt x="677" y="7268"/>
                  </a:cubicBezTo>
                  <a:lnTo>
                    <a:pt x="677" y="7143"/>
                  </a:lnTo>
                  <a:cubicBezTo>
                    <a:pt x="728" y="7143"/>
                    <a:pt x="803" y="7193"/>
                    <a:pt x="803" y="7143"/>
                  </a:cubicBezTo>
                  <a:cubicBezTo>
                    <a:pt x="853" y="7143"/>
                    <a:pt x="903" y="7093"/>
                    <a:pt x="903" y="7043"/>
                  </a:cubicBezTo>
                  <a:cubicBezTo>
                    <a:pt x="903" y="6968"/>
                    <a:pt x="853" y="6917"/>
                    <a:pt x="853" y="6867"/>
                  </a:cubicBezTo>
                  <a:cubicBezTo>
                    <a:pt x="853" y="6742"/>
                    <a:pt x="903" y="6642"/>
                    <a:pt x="953" y="6516"/>
                  </a:cubicBezTo>
                  <a:cubicBezTo>
                    <a:pt x="1028" y="6466"/>
                    <a:pt x="1078" y="6416"/>
                    <a:pt x="1129" y="6366"/>
                  </a:cubicBezTo>
                  <a:lnTo>
                    <a:pt x="1129" y="6140"/>
                  </a:lnTo>
                  <a:cubicBezTo>
                    <a:pt x="1078" y="6090"/>
                    <a:pt x="1028" y="6015"/>
                    <a:pt x="953" y="6015"/>
                  </a:cubicBezTo>
                  <a:lnTo>
                    <a:pt x="853" y="5915"/>
                  </a:lnTo>
                  <a:cubicBezTo>
                    <a:pt x="728" y="5915"/>
                    <a:pt x="577" y="5965"/>
                    <a:pt x="452" y="5965"/>
                  </a:cubicBezTo>
                  <a:lnTo>
                    <a:pt x="276" y="5965"/>
                  </a:lnTo>
                  <a:cubicBezTo>
                    <a:pt x="226" y="5915"/>
                    <a:pt x="176" y="5790"/>
                    <a:pt x="126" y="5739"/>
                  </a:cubicBezTo>
                  <a:cubicBezTo>
                    <a:pt x="51" y="5689"/>
                    <a:pt x="1" y="5564"/>
                    <a:pt x="1" y="5514"/>
                  </a:cubicBezTo>
                  <a:cubicBezTo>
                    <a:pt x="1" y="5414"/>
                    <a:pt x="51" y="5238"/>
                    <a:pt x="126" y="5188"/>
                  </a:cubicBezTo>
                  <a:cubicBezTo>
                    <a:pt x="176" y="5188"/>
                    <a:pt x="276" y="5113"/>
                    <a:pt x="276" y="5063"/>
                  </a:cubicBezTo>
                  <a:cubicBezTo>
                    <a:pt x="352" y="5013"/>
                    <a:pt x="276" y="4837"/>
                    <a:pt x="276" y="4737"/>
                  </a:cubicBezTo>
                  <a:cubicBezTo>
                    <a:pt x="352" y="4662"/>
                    <a:pt x="402" y="4612"/>
                    <a:pt x="402" y="4561"/>
                  </a:cubicBezTo>
                  <a:cubicBezTo>
                    <a:pt x="452" y="4511"/>
                    <a:pt x="577" y="4436"/>
                    <a:pt x="577" y="4386"/>
                  </a:cubicBezTo>
                  <a:cubicBezTo>
                    <a:pt x="577" y="4336"/>
                    <a:pt x="452" y="4211"/>
                    <a:pt x="452" y="4160"/>
                  </a:cubicBezTo>
                  <a:lnTo>
                    <a:pt x="452" y="3985"/>
                  </a:lnTo>
                  <a:cubicBezTo>
                    <a:pt x="502" y="3935"/>
                    <a:pt x="627" y="3885"/>
                    <a:pt x="677" y="3835"/>
                  </a:cubicBezTo>
                  <a:cubicBezTo>
                    <a:pt x="728" y="3709"/>
                    <a:pt x="803" y="3534"/>
                    <a:pt x="803" y="3434"/>
                  </a:cubicBezTo>
                  <a:cubicBezTo>
                    <a:pt x="803" y="3384"/>
                    <a:pt x="728" y="3258"/>
                    <a:pt x="803" y="3208"/>
                  </a:cubicBezTo>
                  <a:cubicBezTo>
                    <a:pt x="853" y="3158"/>
                    <a:pt x="1028" y="3083"/>
                    <a:pt x="1129" y="3083"/>
                  </a:cubicBezTo>
                  <a:cubicBezTo>
                    <a:pt x="1179" y="3083"/>
                    <a:pt x="1354" y="3158"/>
                    <a:pt x="1404" y="3158"/>
                  </a:cubicBezTo>
                  <a:cubicBezTo>
                    <a:pt x="1479" y="3208"/>
                    <a:pt x="1580" y="3208"/>
                    <a:pt x="1655" y="3158"/>
                  </a:cubicBezTo>
                  <a:cubicBezTo>
                    <a:pt x="1705" y="3158"/>
                    <a:pt x="1755" y="3033"/>
                    <a:pt x="1805" y="2983"/>
                  </a:cubicBezTo>
                  <a:cubicBezTo>
                    <a:pt x="1880" y="2932"/>
                    <a:pt x="2031" y="2857"/>
                    <a:pt x="2106" y="2857"/>
                  </a:cubicBezTo>
                  <a:cubicBezTo>
                    <a:pt x="2156" y="2807"/>
                    <a:pt x="2332" y="2857"/>
                    <a:pt x="2382" y="2857"/>
                  </a:cubicBezTo>
                  <a:cubicBezTo>
                    <a:pt x="2432" y="2932"/>
                    <a:pt x="2482" y="2983"/>
                    <a:pt x="2482" y="3033"/>
                  </a:cubicBezTo>
                  <a:cubicBezTo>
                    <a:pt x="2557" y="3083"/>
                    <a:pt x="2607" y="3208"/>
                    <a:pt x="2657" y="3258"/>
                  </a:cubicBezTo>
                  <a:cubicBezTo>
                    <a:pt x="2707" y="3258"/>
                    <a:pt x="2833" y="3158"/>
                    <a:pt x="2883" y="3158"/>
                  </a:cubicBezTo>
                  <a:cubicBezTo>
                    <a:pt x="2933" y="3158"/>
                    <a:pt x="3058" y="3208"/>
                    <a:pt x="3058" y="3258"/>
                  </a:cubicBezTo>
                  <a:cubicBezTo>
                    <a:pt x="3108" y="3258"/>
                    <a:pt x="3234" y="3434"/>
                    <a:pt x="3234" y="3484"/>
                  </a:cubicBezTo>
                  <a:cubicBezTo>
                    <a:pt x="3234" y="3534"/>
                    <a:pt x="3058" y="3609"/>
                    <a:pt x="3058" y="3659"/>
                  </a:cubicBezTo>
                  <a:cubicBezTo>
                    <a:pt x="3008" y="3709"/>
                    <a:pt x="3008" y="3835"/>
                    <a:pt x="3008" y="3885"/>
                  </a:cubicBezTo>
                  <a:cubicBezTo>
                    <a:pt x="3058" y="3935"/>
                    <a:pt x="3284" y="3985"/>
                    <a:pt x="3334" y="4060"/>
                  </a:cubicBezTo>
                  <a:cubicBezTo>
                    <a:pt x="3459" y="4060"/>
                    <a:pt x="3635" y="3985"/>
                    <a:pt x="3685" y="3985"/>
                  </a:cubicBezTo>
                  <a:cubicBezTo>
                    <a:pt x="3860" y="4060"/>
                    <a:pt x="4136" y="4110"/>
                    <a:pt x="4236" y="4110"/>
                  </a:cubicBezTo>
                  <a:cubicBezTo>
                    <a:pt x="4311" y="4160"/>
                    <a:pt x="4412" y="4160"/>
                    <a:pt x="4462" y="4160"/>
                  </a:cubicBezTo>
                  <a:lnTo>
                    <a:pt x="4863" y="4160"/>
                  </a:lnTo>
                  <a:cubicBezTo>
                    <a:pt x="4988" y="4160"/>
                    <a:pt x="5214" y="4211"/>
                    <a:pt x="5264" y="4160"/>
                  </a:cubicBezTo>
                  <a:cubicBezTo>
                    <a:pt x="5389" y="4110"/>
                    <a:pt x="5540" y="3935"/>
                    <a:pt x="5615" y="3885"/>
                  </a:cubicBezTo>
                  <a:cubicBezTo>
                    <a:pt x="5665" y="3835"/>
                    <a:pt x="5715" y="3659"/>
                    <a:pt x="5765" y="3609"/>
                  </a:cubicBezTo>
                  <a:cubicBezTo>
                    <a:pt x="5765" y="3534"/>
                    <a:pt x="5890" y="3484"/>
                    <a:pt x="5890" y="3434"/>
                  </a:cubicBezTo>
                  <a:cubicBezTo>
                    <a:pt x="5941" y="3384"/>
                    <a:pt x="5941" y="3158"/>
                    <a:pt x="5941" y="3033"/>
                  </a:cubicBezTo>
                  <a:cubicBezTo>
                    <a:pt x="5991" y="2983"/>
                    <a:pt x="5941" y="2807"/>
                    <a:pt x="5941" y="2757"/>
                  </a:cubicBezTo>
                  <a:cubicBezTo>
                    <a:pt x="5991" y="2632"/>
                    <a:pt x="6066" y="2481"/>
                    <a:pt x="6116" y="2406"/>
                  </a:cubicBezTo>
                  <a:cubicBezTo>
                    <a:pt x="6116" y="2356"/>
                    <a:pt x="6166" y="2181"/>
                    <a:pt x="6216" y="2080"/>
                  </a:cubicBezTo>
                  <a:cubicBezTo>
                    <a:pt x="6291" y="2030"/>
                    <a:pt x="6442" y="2030"/>
                    <a:pt x="6567" y="1955"/>
                  </a:cubicBezTo>
                  <a:cubicBezTo>
                    <a:pt x="6617" y="1905"/>
                    <a:pt x="6617" y="1729"/>
                    <a:pt x="6692" y="1679"/>
                  </a:cubicBezTo>
                  <a:cubicBezTo>
                    <a:pt x="6743" y="1679"/>
                    <a:pt x="6843" y="1729"/>
                    <a:pt x="6918" y="1729"/>
                  </a:cubicBezTo>
                  <a:cubicBezTo>
                    <a:pt x="7018" y="1729"/>
                    <a:pt x="7194" y="1629"/>
                    <a:pt x="7244" y="1579"/>
                  </a:cubicBezTo>
                  <a:cubicBezTo>
                    <a:pt x="7369" y="1504"/>
                    <a:pt x="7469" y="1404"/>
                    <a:pt x="7520" y="1404"/>
                  </a:cubicBezTo>
                  <a:cubicBezTo>
                    <a:pt x="7645" y="1353"/>
                    <a:pt x="7820" y="1404"/>
                    <a:pt x="7921" y="1404"/>
                  </a:cubicBezTo>
                  <a:cubicBezTo>
                    <a:pt x="7971" y="1404"/>
                    <a:pt x="8146" y="1353"/>
                    <a:pt x="8196" y="1353"/>
                  </a:cubicBezTo>
                  <a:cubicBezTo>
                    <a:pt x="8271" y="1404"/>
                    <a:pt x="8372" y="1454"/>
                    <a:pt x="8372" y="1504"/>
                  </a:cubicBezTo>
                  <a:cubicBezTo>
                    <a:pt x="8447" y="1504"/>
                    <a:pt x="8497" y="1579"/>
                    <a:pt x="8547" y="1579"/>
                  </a:cubicBezTo>
                  <a:cubicBezTo>
                    <a:pt x="8597" y="1629"/>
                    <a:pt x="8672" y="1454"/>
                    <a:pt x="8773" y="1454"/>
                  </a:cubicBezTo>
                  <a:cubicBezTo>
                    <a:pt x="8823" y="1454"/>
                    <a:pt x="8948" y="1454"/>
                    <a:pt x="8998" y="1404"/>
                  </a:cubicBezTo>
                  <a:cubicBezTo>
                    <a:pt x="9048" y="1404"/>
                    <a:pt x="9124" y="1178"/>
                    <a:pt x="9224" y="1128"/>
                  </a:cubicBezTo>
                  <a:cubicBezTo>
                    <a:pt x="9224" y="1128"/>
                    <a:pt x="9349" y="1053"/>
                    <a:pt x="9399" y="1053"/>
                  </a:cubicBezTo>
                  <a:cubicBezTo>
                    <a:pt x="9449" y="1128"/>
                    <a:pt x="9499" y="1228"/>
                    <a:pt x="9499" y="1228"/>
                  </a:cubicBezTo>
                  <a:cubicBezTo>
                    <a:pt x="9625" y="1278"/>
                    <a:pt x="9800" y="1353"/>
                    <a:pt x="9850" y="1353"/>
                  </a:cubicBezTo>
                  <a:cubicBezTo>
                    <a:pt x="9951" y="1353"/>
                    <a:pt x="10076" y="1228"/>
                    <a:pt x="10126" y="1228"/>
                  </a:cubicBezTo>
                  <a:cubicBezTo>
                    <a:pt x="10251" y="1228"/>
                    <a:pt x="10427" y="1178"/>
                    <a:pt x="10527" y="1178"/>
                  </a:cubicBezTo>
                  <a:cubicBezTo>
                    <a:pt x="10577" y="1228"/>
                    <a:pt x="10753" y="1278"/>
                    <a:pt x="10803" y="1278"/>
                  </a:cubicBezTo>
                  <a:cubicBezTo>
                    <a:pt x="10928" y="1353"/>
                    <a:pt x="11104" y="1454"/>
                    <a:pt x="11204" y="1454"/>
                  </a:cubicBezTo>
                  <a:cubicBezTo>
                    <a:pt x="11254" y="1454"/>
                    <a:pt x="11379" y="1404"/>
                    <a:pt x="11429" y="1404"/>
                  </a:cubicBezTo>
                  <a:lnTo>
                    <a:pt x="11730" y="1404"/>
                  </a:lnTo>
                  <a:cubicBezTo>
                    <a:pt x="11880" y="1404"/>
                    <a:pt x="12106" y="1353"/>
                    <a:pt x="12231" y="1278"/>
                  </a:cubicBezTo>
                  <a:cubicBezTo>
                    <a:pt x="12332" y="1228"/>
                    <a:pt x="12457" y="1053"/>
                    <a:pt x="12507" y="1003"/>
                  </a:cubicBezTo>
                  <a:cubicBezTo>
                    <a:pt x="12632" y="952"/>
                    <a:pt x="12783" y="902"/>
                    <a:pt x="12858" y="827"/>
                  </a:cubicBezTo>
                  <a:cubicBezTo>
                    <a:pt x="12958" y="727"/>
                    <a:pt x="13083" y="602"/>
                    <a:pt x="13184" y="551"/>
                  </a:cubicBezTo>
                  <a:cubicBezTo>
                    <a:pt x="13309" y="501"/>
                    <a:pt x="13484" y="501"/>
                    <a:pt x="13585" y="501"/>
                  </a:cubicBezTo>
                  <a:lnTo>
                    <a:pt x="13936" y="501"/>
                  </a:lnTo>
                  <a:cubicBezTo>
                    <a:pt x="13986" y="451"/>
                    <a:pt x="14086" y="276"/>
                    <a:pt x="14161" y="276"/>
                  </a:cubicBezTo>
                  <a:cubicBezTo>
                    <a:pt x="14261" y="226"/>
                    <a:pt x="14487" y="276"/>
                    <a:pt x="14537" y="276"/>
                  </a:cubicBezTo>
                  <a:cubicBezTo>
                    <a:pt x="14612" y="226"/>
                    <a:pt x="14713" y="100"/>
                    <a:pt x="14763" y="50"/>
                  </a:cubicBezTo>
                  <a:cubicBezTo>
                    <a:pt x="14838" y="50"/>
                    <a:pt x="15063" y="0"/>
                    <a:pt x="15164" y="0"/>
                  </a:cubicBezTo>
                  <a:cubicBezTo>
                    <a:pt x="15239" y="50"/>
                    <a:pt x="15389" y="100"/>
                    <a:pt x="15464" y="175"/>
                  </a:cubicBezTo>
                  <a:cubicBezTo>
                    <a:pt x="15515" y="226"/>
                    <a:pt x="15565" y="401"/>
                    <a:pt x="15565" y="451"/>
                  </a:cubicBezTo>
                  <a:cubicBezTo>
                    <a:pt x="15515" y="501"/>
                    <a:pt x="15464" y="551"/>
                    <a:pt x="15389" y="551"/>
                  </a:cubicBezTo>
                  <a:lnTo>
                    <a:pt x="15389" y="827"/>
                  </a:lnTo>
                  <a:cubicBezTo>
                    <a:pt x="15339" y="902"/>
                    <a:pt x="15164" y="952"/>
                    <a:pt x="15063" y="952"/>
                  </a:cubicBezTo>
                  <a:cubicBezTo>
                    <a:pt x="14988" y="952"/>
                    <a:pt x="14938" y="827"/>
                    <a:pt x="14888" y="827"/>
                  </a:cubicBezTo>
                  <a:cubicBezTo>
                    <a:pt x="14838" y="827"/>
                    <a:pt x="14713" y="902"/>
                    <a:pt x="14662" y="902"/>
                  </a:cubicBezTo>
                  <a:cubicBezTo>
                    <a:pt x="14612" y="952"/>
                    <a:pt x="14537" y="1053"/>
                    <a:pt x="14537" y="1128"/>
                  </a:cubicBezTo>
                  <a:cubicBezTo>
                    <a:pt x="14487" y="1178"/>
                    <a:pt x="14437" y="1228"/>
                    <a:pt x="14437" y="1278"/>
                  </a:cubicBezTo>
                  <a:lnTo>
                    <a:pt x="14437" y="1504"/>
                  </a:lnTo>
                  <a:cubicBezTo>
                    <a:pt x="14487" y="1579"/>
                    <a:pt x="14662" y="1579"/>
                    <a:pt x="14662" y="1629"/>
                  </a:cubicBezTo>
                  <a:cubicBezTo>
                    <a:pt x="14713" y="1679"/>
                    <a:pt x="14713" y="1805"/>
                    <a:pt x="14713" y="1855"/>
                  </a:cubicBezTo>
                  <a:cubicBezTo>
                    <a:pt x="14713" y="1905"/>
                    <a:pt x="14662" y="2030"/>
                    <a:pt x="14662" y="2080"/>
                  </a:cubicBezTo>
                  <a:cubicBezTo>
                    <a:pt x="14662" y="2130"/>
                    <a:pt x="14662" y="2181"/>
                    <a:pt x="14713" y="2256"/>
                  </a:cubicBezTo>
                  <a:lnTo>
                    <a:pt x="14888" y="2256"/>
                  </a:lnTo>
                  <a:cubicBezTo>
                    <a:pt x="14938" y="2306"/>
                    <a:pt x="14988" y="2356"/>
                    <a:pt x="15063" y="2406"/>
                  </a:cubicBezTo>
                  <a:cubicBezTo>
                    <a:pt x="15114" y="2406"/>
                    <a:pt x="15164" y="2531"/>
                    <a:pt x="15239" y="2531"/>
                  </a:cubicBezTo>
                  <a:cubicBezTo>
                    <a:pt x="15289" y="2531"/>
                    <a:pt x="15389" y="2406"/>
                    <a:pt x="15464" y="2406"/>
                  </a:cubicBezTo>
                  <a:cubicBezTo>
                    <a:pt x="15515" y="2356"/>
                    <a:pt x="15690" y="2406"/>
                    <a:pt x="15740" y="2406"/>
                  </a:cubicBezTo>
                  <a:cubicBezTo>
                    <a:pt x="15740" y="2481"/>
                    <a:pt x="15740" y="2582"/>
                    <a:pt x="15790" y="2582"/>
                  </a:cubicBezTo>
                  <a:cubicBezTo>
                    <a:pt x="15840" y="2632"/>
                    <a:pt x="15966" y="2582"/>
                    <a:pt x="15966" y="2632"/>
                  </a:cubicBezTo>
                  <a:cubicBezTo>
                    <a:pt x="16016" y="2707"/>
                    <a:pt x="15966" y="2857"/>
                    <a:pt x="15966" y="2932"/>
                  </a:cubicBezTo>
                  <a:cubicBezTo>
                    <a:pt x="15966" y="3033"/>
                    <a:pt x="15840" y="3158"/>
                    <a:pt x="15840" y="3208"/>
                  </a:cubicBezTo>
                  <a:cubicBezTo>
                    <a:pt x="15790" y="3258"/>
                    <a:pt x="15790" y="3434"/>
                    <a:pt x="15790" y="3484"/>
                  </a:cubicBezTo>
                  <a:cubicBezTo>
                    <a:pt x="15840" y="3609"/>
                    <a:pt x="15916" y="3709"/>
                    <a:pt x="16016" y="3759"/>
                  </a:cubicBezTo>
                  <a:lnTo>
                    <a:pt x="16241" y="3759"/>
                  </a:lnTo>
                  <a:cubicBezTo>
                    <a:pt x="16367" y="3759"/>
                    <a:pt x="16517" y="3835"/>
                    <a:pt x="16642" y="3935"/>
                  </a:cubicBezTo>
                  <a:cubicBezTo>
                    <a:pt x="16693" y="3985"/>
                    <a:pt x="16768" y="4160"/>
                    <a:pt x="16818" y="4286"/>
                  </a:cubicBezTo>
                  <a:cubicBezTo>
                    <a:pt x="16868" y="4286"/>
                    <a:pt x="16918" y="4336"/>
                    <a:pt x="16993" y="438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Google Shape;189;p16">
              <a:extLst>
                <a:ext uri="{FF2B5EF4-FFF2-40B4-BE49-F238E27FC236}">
                  <a16:creationId xmlns:a16="http://schemas.microsoft.com/office/drawing/2014/main" id="{19223E4D-B563-5351-7DC0-DD4299FE187D}"/>
                </a:ext>
              </a:extLst>
            </p:cNvPr>
            <p:cNvSpPr/>
            <p:nvPr/>
          </p:nvSpPr>
          <p:spPr>
            <a:xfrm>
              <a:off x="2170600" y="1033009"/>
              <a:ext cx="474303" cy="487895"/>
            </a:xfrm>
            <a:custGeom>
              <a:avLst/>
              <a:gdLst/>
              <a:ahLst/>
              <a:cxnLst/>
              <a:rect l="l" t="t" r="r" b="b"/>
              <a:pathLst>
                <a:path w="16994" h="17481" extrusionOk="0">
                  <a:moveTo>
                    <a:pt x="15164" y="0"/>
                  </a:moveTo>
                  <a:cubicBezTo>
                    <a:pt x="15063" y="0"/>
                    <a:pt x="14838" y="50"/>
                    <a:pt x="14763" y="50"/>
                  </a:cubicBezTo>
                  <a:cubicBezTo>
                    <a:pt x="14713" y="100"/>
                    <a:pt x="14612" y="226"/>
                    <a:pt x="14537" y="276"/>
                  </a:cubicBezTo>
                  <a:cubicBezTo>
                    <a:pt x="14504" y="276"/>
                    <a:pt x="14392" y="253"/>
                    <a:pt x="14292" y="253"/>
                  </a:cubicBezTo>
                  <a:cubicBezTo>
                    <a:pt x="14242" y="253"/>
                    <a:pt x="14195" y="259"/>
                    <a:pt x="14161" y="276"/>
                  </a:cubicBezTo>
                  <a:cubicBezTo>
                    <a:pt x="14086" y="276"/>
                    <a:pt x="13986" y="451"/>
                    <a:pt x="13936" y="501"/>
                  </a:cubicBezTo>
                  <a:lnTo>
                    <a:pt x="13585" y="501"/>
                  </a:lnTo>
                  <a:cubicBezTo>
                    <a:pt x="13484" y="501"/>
                    <a:pt x="13309" y="501"/>
                    <a:pt x="13184" y="551"/>
                  </a:cubicBezTo>
                  <a:cubicBezTo>
                    <a:pt x="13083" y="602"/>
                    <a:pt x="12958" y="727"/>
                    <a:pt x="12858" y="827"/>
                  </a:cubicBezTo>
                  <a:cubicBezTo>
                    <a:pt x="12783" y="902"/>
                    <a:pt x="12632" y="952"/>
                    <a:pt x="12507" y="1003"/>
                  </a:cubicBezTo>
                  <a:cubicBezTo>
                    <a:pt x="12457" y="1053"/>
                    <a:pt x="12332" y="1228"/>
                    <a:pt x="12231" y="1278"/>
                  </a:cubicBezTo>
                  <a:cubicBezTo>
                    <a:pt x="12106" y="1353"/>
                    <a:pt x="11880" y="1404"/>
                    <a:pt x="11730" y="1404"/>
                  </a:cubicBezTo>
                  <a:lnTo>
                    <a:pt x="11429" y="1404"/>
                  </a:lnTo>
                  <a:cubicBezTo>
                    <a:pt x="11379" y="1404"/>
                    <a:pt x="11254" y="1454"/>
                    <a:pt x="11204" y="1454"/>
                  </a:cubicBezTo>
                  <a:cubicBezTo>
                    <a:pt x="11104" y="1454"/>
                    <a:pt x="10928" y="1353"/>
                    <a:pt x="10803" y="1278"/>
                  </a:cubicBezTo>
                  <a:cubicBezTo>
                    <a:pt x="10753" y="1278"/>
                    <a:pt x="10577" y="1228"/>
                    <a:pt x="10527" y="1178"/>
                  </a:cubicBezTo>
                  <a:cubicBezTo>
                    <a:pt x="10427" y="1178"/>
                    <a:pt x="10251" y="1228"/>
                    <a:pt x="10126" y="1228"/>
                  </a:cubicBezTo>
                  <a:cubicBezTo>
                    <a:pt x="10076" y="1228"/>
                    <a:pt x="9951" y="1353"/>
                    <a:pt x="9850" y="1353"/>
                  </a:cubicBezTo>
                  <a:cubicBezTo>
                    <a:pt x="9800" y="1353"/>
                    <a:pt x="9625" y="1278"/>
                    <a:pt x="9499" y="1228"/>
                  </a:cubicBezTo>
                  <a:cubicBezTo>
                    <a:pt x="9499" y="1228"/>
                    <a:pt x="9449" y="1128"/>
                    <a:pt x="9399" y="1053"/>
                  </a:cubicBezTo>
                  <a:cubicBezTo>
                    <a:pt x="9349" y="1053"/>
                    <a:pt x="9224" y="1128"/>
                    <a:pt x="9224" y="1128"/>
                  </a:cubicBezTo>
                  <a:cubicBezTo>
                    <a:pt x="9124" y="1178"/>
                    <a:pt x="9048" y="1404"/>
                    <a:pt x="8998" y="1404"/>
                  </a:cubicBezTo>
                  <a:cubicBezTo>
                    <a:pt x="8948" y="1454"/>
                    <a:pt x="8823" y="1454"/>
                    <a:pt x="8773" y="1454"/>
                  </a:cubicBezTo>
                  <a:cubicBezTo>
                    <a:pt x="8685" y="1454"/>
                    <a:pt x="8616" y="1588"/>
                    <a:pt x="8567" y="1588"/>
                  </a:cubicBezTo>
                  <a:cubicBezTo>
                    <a:pt x="8560" y="1588"/>
                    <a:pt x="8553" y="1585"/>
                    <a:pt x="8547" y="1579"/>
                  </a:cubicBezTo>
                  <a:cubicBezTo>
                    <a:pt x="8497" y="1579"/>
                    <a:pt x="8447" y="1504"/>
                    <a:pt x="8372" y="1504"/>
                  </a:cubicBezTo>
                  <a:cubicBezTo>
                    <a:pt x="8372" y="1454"/>
                    <a:pt x="8271" y="1404"/>
                    <a:pt x="8196" y="1353"/>
                  </a:cubicBezTo>
                  <a:cubicBezTo>
                    <a:pt x="8146" y="1353"/>
                    <a:pt x="7971" y="1404"/>
                    <a:pt x="7921" y="1404"/>
                  </a:cubicBezTo>
                  <a:cubicBezTo>
                    <a:pt x="7854" y="1404"/>
                    <a:pt x="7753" y="1381"/>
                    <a:pt x="7657" y="1381"/>
                  </a:cubicBezTo>
                  <a:cubicBezTo>
                    <a:pt x="7609" y="1381"/>
                    <a:pt x="7561" y="1387"/>
                    <a:pt x="7520" y="1404"/>
                  </a:cubicBezTo>
                  <a:cubicBezTo>
                    <a:pt x="7469" y="1404"/>
                    <a:pt x="7369" y="1504"/>
                    <a:pt x="7244" y="1579"/>
                  </a:cubicBezTo>
                  <a:cubicBezTo>
                    <a:pt x="7194" y="1629"/>
                    <a:pt x="7018" y="1729"/>
                    <a:pt x="6918" y="1729"/>
                  </a:cubicBezTo>
                  <a:cubicBezTo>
                    <a:pt x="6843" y="1729"/>
                    <a:pt x="6743" y="1679"/>
                    <a:pt x="6692" y="1679"/>
                  </a:cubicBezTo>
                  <a:cubicBezTo>
                    <a:pt x="6617" y="1729"/>
                    <a:pt x="6617" y="1905"/>
                    <a:pt x="6567" y="1955"/>
                  </a:cubicBezTo>
                  <a:cubicBezTo>
                    <a:pt x="6442" y="2030"/>
                    <a:pt x="6291" y="2030"/>
                    <a:pt x="6216" y="2080"/>
                  </a:cubicBezTo>
                  <a:cubicBezTo>
                    <a:pt x="6166" y="2181"/>
                    <a:pt x="6116" y="2356"/>
                    <a:pt x="6116" y="2406"/>
                  </a:cubicBezTo>
                  <a:cubicBezTo>
                    <a:pt x="6066" y="2481"/>
                    <a:pt x="5991" y="2632"/>
                    <a:pt x="5941" y="2757"/>
                  </a:cubicBezTo>
                  <a:cubicBezTo>
                    <a:pt x="5941" y="2807"/>
                    <a:pt x="5991" y="2983"/>
                    <a:pt x="5941" y="3033"/>
                  </a:cubicBezTo>
                  <a:cubicBezTo>
                    <a:pt x="5941" y="3158"/>
                    <a:pt x="5941" y="3384"/>
                    <a:pt x="5890" y="3434"/>
                  </a:cubicBezTo>
                  <a:cubicBezTo>
                    <a:pt x="5890" y="3484"/>
                    <a:pt x="5765" y="3534"/>
                    <a:pt x="5765" y="3609"/>
                  </a:cubicBezTo>
                  <a:cubicBezTo>
                    <a:pt x="5715" y="3659"/>
                    <a:pt x="5665" y="3835"/>
                    <a:pt x="5615" y="3885"/>
                  </a:cubicBezTo>
                  <a:cubicBezTo>
                    <a:pt x="5540" y="3935"/>
                    <a:pt x="5389" y="4110"/>
                    <a:pt x="5264" y="4160"/>
                  </a:cubicBezTo>
                  <a:cubicBezTo>
                    <a:pt x="5247" y="4177"/>
                    <a:pt x="5211" y="4183"/>
                    <a:pt x="5165" y="4183"/>
                  </a:cubicBezTo>
                  <a:cubicBezTo>
                    <a:pt x="5075" y="4183"/>
                    <a:pt x="4946" y="4160"/>
                    <a:pt x="4863" y="4160"/>
                  </a:cubicBezTo>
                  <a:lnTo>
                    <a:pt x="4462" y="4160"/>
                  </a:lnTo>
                  <a:cubicBezTo>
                    <a:pt x="4412" y="4160"/>
                    <a:pt x="4311" y="4160"/>
                    <a:pt x="4236" y="4110"/>
                  </a:cubicBezTo>
                  <a:cubicBezTo>
                    <a:pt x="4136" y="4110"/>
                    <a:pt x="3860" y="4060"/>
                    <a:pt x="3685" y="3985"/>
                  </a:cubicBezTo>
                  <a:cubicBezTo>
                    <a:pt x="3635" y="3985"/>
                    <a:pt x="3459" y="4060"/>
                    <a:pt x="3334" y="4060"/>
                  </a:cubicBezTo>
                  <a:cubicBezTo>
                    <a:pt x="3284" y="3985"/>
                    <a:pt x="3058" y="3935"/>
                    <a:pt x="3008" y="3885"/>
                  </a:cubicBezTo>
                  <a:cubicBezTo>
                    <a:pt x="3008" y="3835"/>
                    <a:pt x="3008" y="3709"/>
                    <a:pt x="3058" y="3659"/>
                  </a:cubicBezTo>
                  <a:cubicBezTo>
                    <a:pt x="3058" y="3609"/>
                    <a:pt x="3234" y="3534"/>
                    <a:pt x="3234" y="3484"/>
                  </a:cubicBezTo>
                  <a:cubicBezTo>
                    <a:pt x="3234" y="3434"/>
                    <a:pt x="3108" y="3258"/>
                    <a:pt x="3058" y="3258"/>
                  </a:cubicBezTo>
                  <a:cubicBezTo>
                    <a:pt x="3058" y="3208"/>
                    <a:pt x="2933" y="3158"/>
                    <a:pt x="2883" y="3158"/>
                  </a:cubicBezTo>
                  <a:cubicBezTo>
                    <a:pt x="2833" y="3158"/>
                    <a:pt x="2707" y="3258"/>
                    <a:pt x="2657" y="3258"/>
                  </a:cubicBezTo>
                  <a:cubicBezTo>
                    <a:pt x="2607" y="3208"/>
                    <a:pt x="2557" y="3083"/>
                    <a:pt x="2482" y="3033"/>
                  </a:cubicBezTo>
                  <a:cubicBezTo>
                    <a:pt x="2482" y="2983"/>
                    <a:pt x="2432" y="2932"/>
                    <a:pt x="2382" y="2857"/>
                  </a:cubicBezTo>
                  <a:cubicBezTo>
                    <a:pt x="2348" y="2857"/>
                    <a:pt x="2259" y="2835"/>
                    <a:pt x="2189" y="2835"/>
                  </a:cubicBezTo>
                  <a:cubicBezTo>
                    <a:pt x="2153" y="2835"/>
                    <a:pt x="2123" y="2841"/>
                    <a:pt x="2106" y="2857"/>
                  </a:cubicBezTo>
                  <a:cubicBezTo>
                    <a:pt x="2031" y="2857"/>
                    <a:pt x="1880" y="2932"/>
                    <a:pt x="1805" y="2983"/>
                  </a:cubicBezTo>
                  <a:cubicBezTo>
                    <a:pt x="1755" y="3033"/>
                    <a:pt x="1705" y="3158"/>
                    <a:pt x="1655" y="3158"/>
                  </a:cubicBezTo>
                  <a:cubicBezTo>
                    <a:pt x="1617" y="3183"/>
                    <a:pt x="1573" y="3196"/>
                    <a:pt x="1530" y="3196"/>
                  </a:cubicBezTo>
                  <a:cubicBezTo>
                    <a:pt x="1486" y="3196"/>
                    <a:pt x="1442" y="3183"/>
                    <a:pt x="1404" y="3158"/>
                  </a:cubicBezTo>
                  <a:cubicBezTo>
                    <a:pt x="1354" y="3158"/>
                    <a:pt x="1179" y="3083"/>
                    <a:pt x="1129" y="3083"/>
                  </a:cubicBezTo>
                  <a:cubicBezTo>
                    <a:pt x="1028" y="3083"/>
                    <a:pt x="853" y="3158"/>
                    <a:pt x="803" y="3208"/>
                  </a:cubicBezTo>
                  <a:cubicBezTo>
                    <a:pt x="728" y="3258"/>
                    <a:pt x="803" y="3384"/>
                    <a:pt x="803" y="3434"/>
                  </a:cubicBezTo>
                  <a:cubicBezTo>
                    <a:pt x="803" y="3534"/>
                    <a:pt x="728" y="3709"/>
                    <a:pt x="677" y="3835"/>
                  </a:cubicBezTo>
                  <a:cubicBezTo>
                    <a:pt x="627" y="3885"/>
                    <a:pt x="502" y="3935"/>
                    <a:pt x="452" y="3985"/>
                  </a:cubicBezTo>
                  <a:lnTo>
                    <a:pt x="452" y="4160"/>
                  </a:lnTo>
                  <a:cubicBezTo>
                    <a:pt x="452" y="4211"/>
                    <a:pt x="577" y="4336"/>
                    <a:pt x="577" y="4386"/>
                  </a:cubicBezTo>
                  <a:cubicBezTo>
                    <a:pt x="577" y="4436"/>
                    <a:pt x="452" y="4511"/>
                    <a:pt x="402" y="4561"/>
                  </a:cubicBezTo>
                  <a:cubicBezTo>
                    <a:pt x="402" y="4612"/>
                    <a:pt x="352" y="4662"/>
                    <a:pt x="276" y="4737"/>
                  </a:cubicBezTo>
                  <a:cubicBezTo>
                    <a:pt x="276" y="4837"/>
                    <a:pt x="352" y="5013"/>
                    <a:pt x="276" y="5063"/>
                  </a:cubicBezTo>
                  <a:cubicBezTo>
                    <a:pt x="276" y="5113"/>
                    <a:pt x="176" y="5188"/>
                    <a:pt x="126" y="5188"/>
                  </a:cubicBezTo>
                  <a:cubicBezTo>
                    <a:pt x="51" y="5238"/>
                    <a:pt x="1" y="5414"/>
                    <a:pt x="1" y="5514"/>
                  </a:cubicBezTo>
                  <a:cubicBezTo>
                    <a:pt x="1" y="5564"/>
                    <a:pt x="51" y="5689"/>
                    <a:pt x="126" y="5739"/>
                  </a:cubicBezTo>
                  <a:cubicBezTo>
                    <a:pt x="176" y="5790"/>
                    <a:pt x="226" y="5915"/>
                    <a:pt x="276" y="5965"/>
                  </a:cubicBezTo>
                  <a:lnTo>
                    <a:pt x="452" y="5965"/>
                  </a:lnTo>
                  <a:cubicBezTo>
                    <a:pt x="577" y="5965"/>
                    <a:pt x="728" y="5915"/>
                    <a:pt x="853" y="5915"/>
                  </a:cubicBezTo>
                  <a:lnTo>
                    <a:pt x="953" y="6015"/>
                  </a:lnTo>
                  <a:cubicBezTo>
                    <a:pt x="1028" y="6015"/>
                    <a:pt x="1078" y="6090"/>
                    <a:pt x="1129" y="6140"/>
                  </a:cubicBezTo>
                  <a:lnTo>
                    <a:pt x="1129" y="6366"/>
                  </a:lnTo>
                  <a:cubicBezTo>
                    <a:pt x="1078" y="6416"/>
                    <a:pt x="1028" y="6466"/>
                    <a:pt x="953" y="6516"/>
                  </a:cubicBezTo>
                  <a:cubicBezTo>
                    <a:pt x="903" y="6642"/>
                    <a:pt x="853" y="6742"/>
                    <a:pt x="853" y="6867"/>
                  </a:cubicBezTo>
                  <a:cubicBezTo>
                    <a:pt x="853" y="6917"/>
                    <a:pt x="903" y="6968"/>
                    <a:pt x="903" y="7043"/>
                  </a:cubicBezTo>
                  <a:cubicBezTo>
                    <a:pt x="903" y="7093"/>
                    <a:pt x="853" y="7143"/>
                    <a:pt x="803" y="7143"/>
                  </a:cubicBezTo>
                  <a:cubicBezTo>
                    <a:pt x="803" y="7160"/>
                    <a:pt x="794" y="7165"/>
                    <a:pt x="781" y="7165"/>
                  </a:cubicBezTo>
                  <a:cubicBezTo>
                    <a:pt x="755" y="7165"/>
                    <a:pt x="711" y="7143"/>
                    <a:pt x="677" y="7143"/>
                  </a:cubicBezTo>
                  <a:lnTo>
                    <a:pt x="677" y="7268"/>
                  </a:lnTo>
                  <a:cubicBezTo>
                    <a:pt x="677" y="7318"/>
                    <a:pt x="728" y="7494"/>
                    <a:pt x="803" y="7544"/>
                  </a:cubicBezTo>
                  <a:cubicBezTo>
                    <a:pt x="813" y="7549"/>
                    <a:pt x="825" y="7551"/>
                    <a:pt x="838" y="7551"/>
                  </a:cubicBezTo>
                  <a:cubicBezTo>
                    <a:pt x="944" y="7551"/>
                    <a:pt x="1140" y="7411"/>
                    <a:pt x="1262" y="7411"/>
                  </a:cubicBezTo>
                  <a:cubicBezTo>
                    <a:pt x="1277" y="7411"/>
                    <a:pt x="1291" y="7414"/>
                    <a:pt x="1304" y="7419"/>
                  </a:cubicBezTo>
                  <a:cubicBezTo>
                    <a:pt x="1404" y="7419"/>
                    <a:pt x="1655" y="7594"/>
                    <a:pt x="1705" y="7719"/>
                  </a:cubicBezTo>
                  <a:cubicBezTo>
                    <a:pt x="1755" y="7820"/>
                    <a:pt x="1805" y="7995"/>
                    <a:pt x="1805" y="8095"/>
                  </a:cubicBezTo>
                  <a:cubicBezTo>
                    <a:pt x="1805" y="8221"/>
                    <a:pt x="1755" y="8396"/>
                    <a:pt x="1755" y="8446"/>
                  </a:cubicBezTo>
                  <a:cubicBezTo>
                    <a:pt x="1755" y="8546"/>
                    <a:pt x="1931" y="8672"/>
                    <a:pt x="1931" y="8722"/>
                  </a:cubicBezTo>
                  <a:cubicBezTo>
                    <a:pt x="1931" y="8847"/>
                    <a:pt x="1931" y="8998"/>
                    <a:pt x="1880" y="9073"/>
                  </a:cubicBezTo>
                  <a:cubicBezTo>
                    <a:pt x="1755" y="9073"/>
                    <a:pt x="1655" y="8897"/>
                    <a:pt x="1530" y="8897"/>
                  </a:cubicBezTo>
                  <a:cubicBezTo>
                    <a:pt x="1404" y="8897"/>
                    <a:pt x="1078" y="8897"/>
                    <a:pt x="953" y="8998"/>
                  </a:cubicBezTo>
                  <a:cubicBezTo>
                    <a:pt x="853" y="9073"/>
                    <a:pt x="728" y="9223"/>
                    <a:pt x="728" y="9348"/>
                  </a:cubicBezTo>
                  <a:cubicBezTo>
                    <a:pt x="728" y="9399"/>
                    <a:pt x="853" y="9574"/>
                    <a:pt x="903" y="9624"/>
                  </a:cubicBezTo>
                  <a:cubicBezTo>
                    <a:pt x="931" y="9636"/>
                    <a:pt x="967" y="9639"/>
                    <a:pt x="1007" y="9639"/>
                  </a:cubicBezTo>
                  <a:cubicBezTo>
                    <a:pt x="1079" y="9639"/>
                    <a:pt x="1163" y="9628"/>
                    <a:pt x="1238" y="9628"/>
                  </a:cubicBezTo>
                  <a:cubicBezTo>
                    <a:pt x="1306" y="9628"/>
                    <a:pt x="1367" y="9637"/>
                    <a:pt x="1404" y="9674"/>
                  </a:cubicBezTo>
                  <a:cubicBezTo>
                    <a:pt x="1479" y="9800"/>
                    <a:pt x="1354" y="10125"/>
                    <a:pt x="1354" y="10251"/>
                  </a:cubicBezTo>
                  <a:cubicBezTo>
                    <a:pt x="1354" y="10526"/>
                    <a:pt x="1404" y="11028"/>
                    <a:pt x="1404" y="11328"/>
                  </a:cubicBezTo>
                  <a:cubicBezTo>
                    <a:pt x="1354" y="11479"/>
                    <a:pt x="1179" y="11880"/>
                    <a:pt x="1129" y="12055"/>
                  </a:cubicBezTo>
                  <a:cubicBezTo>
                    <a:pt x="1028" y="12281"/>
                    <a:pt x="853" y="12657"/>
                    <a:pt x="803" y="12882"/>
                  </a:cubicBezTo>
                  <a:cubicBezTo>
                    <a:pt x="677" y="13008"/>
                    <a:pt x="502" y="13233"/>
                    <a:pt x="452" y="13333"/>
                  </a:cubicBezTo>
                  <a:cubicBezTo>
                    <a:pt x="352" y="13509"/>
                    <a:pt x="226" y="13785"/>
                    <a:pt x="276" y="13960"/>
                  </a:cubicBezTo>
                  <a:cubicBezTo>
                    <a:pt x="276" y="14085"/>
                    <a:pt x="352" y="14186"/>
                    <a:pt x="402" y="14311"/>
                  </a:cubicBezTo>
                  <a:cubicBezTo>
                    <a:pt x="452" y="14361"/>
                    <a:pt x="627" y="14461"/>
                    <a:pt x="677" y="14536"/>
                  </a:cubicBezTo>
                  <a:cubicBezTo>
                    <a:pt x="728" y="14637"/>
                    <a:pt x="803" y="14912"/>
                    <a:pt x="803" y="15088"/>
                  </a:cubicBezTo>
                  <a:cubicBezTo>
                    <a:pt x="853" y="15213"/>
                    <a:pt x="853" y="15439"/>
                    <a:pt x="903" y="15539"/>
                  </a:cubicBezTo>
                  <a:cubicBezTo>
                    <a:pt x="903" y="15664"/>
                    <a:pt x="1028" y="15890"/>
                    <a:pt x="1078" y="15940"/>
                  </a:cubicBezTo>
                  <a:cubicBezTo>
                    <a:pt x="1179" y="16115"/>
                    <a:pt x="1530" y="16391"/>
                    <a:pt x="1705" y="16441"/>
                  </a:cubicBezTo>
                  <a:cubicBezTo>
                    <a:pt x="1805" y="16441"/>
                    <a:pt x="2031" y="16266"/>
                    <a:pt x="2106" y="16216"/>
                  </a:cubicBezTo>
                  <a:cubicBezTo>
                    <a:pt x="2156" y="16115"/>
                    <a:pt x="2156" y="15890"/>
                    <a:pt x="2206" y="15815"/>
                  </a:cubicBezTo>
                  <a:cubicBezTo>
                    <a:pt x="2256" y="15714"/>
                    <a:pt x="2432" y="15664"/>
                    <a:pt x="2482" y="15589"/>
                  </a:cubicBezTo>
                  <a:cubicBezTo>
                    <a:pt x="2607" y="15589"/>
                    <a:pt x="2833" y="15589"/>
                    <a:pt x="2933" y="15664"/>
                  </a:cubicBezTo>
                  <a:cubicBezTo>
                    <a:pt x="3058" y="15714"/>
                    <a:pt x="3234" y="15890"/>
                    <a:pt x="3284" y="15940"/>
                  </a:cubicBezTo>
                  <a:cubicBezTo>
                    <a:pt x="3284" y="15990"/>
                    <a:pt x="3284" y="15990"/>
                    <a:pt x="3334" y="15990"/>
                  </a:cubicBezTo>
                  <a:cubicBezTo>
                    <a:pt x="3459" y="15990"/>
                    <a:pt x="3560" y="15940"/>
                    <a:pt x="3685" y="15940"/>
                  </a:cubicBezTo>
                  <a:cubicBezTo>
                    <a:pt x="3785" y="15940"/>
                    <a:pt x="4186" y="15940"/>
                    <a:pt x="4236" y="16040"/>
                  </a:cubicBezTo>
                  <a:cubicBezTo>
                    <a:pt x="4362" y="16166"/>
                    <a:pt x="4311" y="16441"/>
                    <a:pt x="4311" y="16567"/>
                  </a:cubicBezTo>
                  <a:cubicBezTo>
                    <a:pt x="4236" y="16667"/>
                    <a:pt x="4136" y="16792"/>
                    <a:pt x="4136" y="16892"/>
                  </a:cubicBezTo>
                  <a:cubicBezTo>
                    <a:pt x="4136" y="17018"/>
                    <a:pt x="4236" y="17293"/>
                    <a:pt x="4362" y="17344"/>
                  </a:cubicBezTo>
                  <a:cubicBezTo>
                    <a:pt x="4412" y="17369"/>
                    <a:pt x="4493" y="17381"/>
                    <a:pt x="4578" y="17381"/>
                  </a:cubicBezTo>
                  <a:cubicBezTo>
                    <a:pt x="4662" y="17381"/>
                    <a:pt x="4750" y="17369"/>
                    <a:pt x="4813" y="17344"/>
                  </a:cubicBezTo>
                  <a:cubicBezTo>
                    <a:pt x="4913" y="17293"/>
                    <a:pt x="4913" y="17018"/>
                    <a:pt x="5038" y="16943"/>
                  </a:cubicBezTo>
                  <a:cubicBezTo>
                    <a:pt x="5052" y="16929"/>
                    <a:pt x="5080" y="16922"/>
                    <a:pt x="5114" y="16922"/>
                  </a:cubicBezTo>
                  <a:cubicBezTo>
                    <a:pt x="5203" y="16922"/>
                    <a:pt x="5335" y="16964"/>
                    <a:pt x="5389" y="17018"/>
                  </a:cubicBezTo>
                  <a:cubicBezTo>
                    <a:pt x="5489" y="17068"/>
                    <a:pt x="5540" y="17293"/>
                    <a:pt x="5665" y="17344"/>
                  </a:cubicBezTo>
                  <a:cubicBezTo>
                    <a:pt x="5749" y="17386"/>
                    <a:pt x="5921" y="17480"/>
                    <a:pt x="6048" y="17480"/>
                  </a:cubicBezTo>
                  <a:cubicBezTo>
                    <a:pt x="6073" y="17480"/>
                    <a:pt x="6096" y="17477"/>
                    <a:pt x="6116" y="17469"/>
                  </a:cubicBezTo>
                  <a:cubicBezTo>
                    <a:pt x="6291" y="17469"/>
                    <a:pt x="6517" y="17243"/>
                    <a:pt x="6617" y="17118"/>
                  </a:cubicBezTo>
                  <a:cubicBezTo>
                    <a:pt x="6692" y="17018"/>
                    <a:pt x="6743" y="16717"/>
                    <a:pt x="6843" y="16617"/>
                  </a:cubicBezTo>
                  <a:cubicBezTo>
                    <a:pt x="6918" y="16567"/>
                    <a:pt x="7068" y="16491"/>
                    <a:pt x="7144" y="16441"/>
                  </a:cubicBezTo>
                  <a:cubicBezTo>
                    <a:pt x="7244" y="16266"/>
                    <a:pt x="7244" y="15890"/>
                    <a:pt x="7244" y="15714"/>
                  </a:cubicBezTo>
                  <a:cubicBezTo>
                    <a:pt x="7294" y="15539"/>
                    <a:pt x="7244" y="15263"/>
                    <a:pt x="7294" y="15138"/>
                  </a:cubicBezTo>
                  <a:cubicBezTo>
                    <a:pt x="7369" y="14988"/>
                    <a:pt x="7645" y="14762"/>
                    <a:pt x="7745" y="14637"/>
                  </a:cubicBezTo>
                  <a:cubicBezTo>
                    <a:pt x="7870" y="14587"/>
                    <a:pt x="8096" y="14536"/>
                    <a:pt x="8196" y="14536"/>
                  </a:cubicBezTo>
                  <a:cubicBezTo>
                    <a:pt x="8271" y="14536"/>
                    <a:pt x="8372" y="14587"/>
                    <a:pt x="8447" y="14587"/>
                  </a:cubicBezTo>
                  <a:cubicBezTo>
                    <a:pt x="8547" y="14587"/>
                    <a:pt x="8723" y="14461"/>
                    <a:pt x="8773" y="14361"/>
                  </a:cubicBezTo>
                  <a:cubicBezTo>
                    <a:pt x="8773" y="14311"/>
                    <a:pt x="8823" y="14135"/>
                    <a:pt x="8773" y="14010"/>
                  </a:cubicBezTo>
                  <a:cubicBezTo>
                    <a:pt x="8764" y="14001"/>
                    <a:pt x="8750" y="13998"/>
                    <a:pt x="8732" y="13998"/>
                  </a:cubicBezTo>
                  <a:cubicBezTo>
                    <a:pt x="8673" y="13998"/>
                    <a:pt x="8576" y="14035"/>
                    <a:pt x="8509" y="14035"/>
                  </a:cubicBezTo>
                  <a:cubicBezTo>
                    <a:pt x="8482" y="14035"/>
                    <a:pt x="8459" y="14028"/>
                    <a:pt x="8447" y="14010"/>
                  </a:cubicBezTo>
                  <a:cubicBezTo>
                    <a:pt x="8372" y="13960"/>
                    <a:pt x="8372" y="13785"/>
                    <a:pt x="8372" y="13684"/>
                  </a:cubicBezTo>
                  <a:cubicBezTo>
                    <a:pt x="8447" y="13509"/>
                    <a:pt x="8723" y="13333"/>
                    <a:pt x="8898" y="13283"/>
                  </a:cubicBezTo>
                  <a:cubicBezTo>
                    <a:pt x="8998" y="13233"/>
                    <a:pt x="9274" y="13233"/>
                    <a:pt x="9399" y="13233"/>
                  </a:cubicBezTo>
                  <a:cubicBezTo>
                    <a:pt x="9499" y="13283"/>
                    <a:pt x="9675" y="13409"/>
                    <a:pt x="9725" y="13459"/>
                  </a:cubicBezTo>
                  <a:cubicBezTo>
                    <a:pt x="9800" y="13559"/>
                    <a:pt x="9800" y="13785"/>
                    <a:pt x="9850" y="13860"/>
                  </a:cubicBezTo>
                  <a:cubicBezTo>
                    <a:pt x="9900" y="13960"/>
                    <a:pt x="10076" y="14085"/>
                    <a:pt x="10126" y="14135"/>
                  </a:cubicBezTo>
                  <a:cubicBezTo>
                    <a:pt x="10302" y="14135"/>
                    <a:pt x="10527" y="13910"/>
                    <a:pt x="10652" y="13785"/>
                  </a:cubicBezTo>
                  <a:cubicBezTo>
                    <a:pt x="10753" y="13684"/>
                    <a:pt x="10978" y="13409"/>
                    <a:pt x="11104" y="13233"/>
                  </a:cubicBezTo>
                  <a:cubicBezTo>
                    <a:pt x="11104" y="13108"/>
                    <a:pt x="11104" y="12882"/>
                    <a:pt x="11154" y="12782"/>
                  </a:cubicBezTo>
                  <a:cubicBezTo>
                    <a:pt x="11154" y="12657"/>
                    <a:pt x="11104" y="12431"/>
                    <a:pt x="11154" y="12331"/>
                  </a:cubicBezTo>
                  <a:cubicBezTo>
                    <a:pt x="11204" y="12206"/>
                    <a:pt x="11329" y="12105"/>
                    <a:pt x="11429" y="12055"/>
                  </a:cubicBezTo>
                  <a:cubicBezTo>
                    <a:pt x="11605" y="12005"/>
                    <a:pt x="11956" y="12005"/>
                    <a:pt x="12181" y="12005"/>
                  </a:cubicBezTo>
                  <a:cubicBezTo>
                    <a:pt x="12215" y="12005"/>
                    <a:pt x="12304" y="12027"/>
                    <a:pt x="12389" y="12027"/>
                  </a:cubicBezTo>
                  <a:cubicBezTo>
                    <a:pt x="12432" y="12027"/>
                    <a:pt x="12474" y="12022"/>
                    <a:pt x="12507" y="12005"/>
                  </a:cubicBezTo>
                  <a:cubicBezTo>
                    <a:pt x="12682" y="11930"/>
                    <a:pt x="12783" y="11554"/>
                    <a:pt x="12858" y="11379"/>
                  </a:cubicBezTo>
                  <a:cubicBezTo>
                    <a:pt x="12908" y="11253"/>
                    <a:pt x="13083" y="10978"/>
                    <a:pt x="13083" y="10802"/>
                  </a:cubicBezTo>
                  <a:cubicBezTo>
                    <a:pt x="13134" y="10702"/>
                    <a:pt x="13134" y="10351"/>
                    <a:pt x="13083" y="10251"/>
                  </a:cubicBezTo>
                  <a:cubicBezTo>
                    <a:pt x="12958" y="10075"/>
                    <a:pt x="12682" y="9900"/>
                    <a:pt x="12557" y="9800"/>
                  </a:cubicBezTo>
                  <a:cubicBezTo>
                    <a:pt x="12407" y="9674"/>
                    <a:pt x="12056" y="9574"/>
                    <a:pt x="11956" y="9449"/>
                  </a:cubicBezTo>
                  <a:cubicBezTo>
                    <a:pt x="11880" y="9399"/>
                    <a:pt x="11730" y="9173"/>
                    <a:pt x="11730" y="9073"/>
                  </a:cubicBezTo>
                  <a:cubicBezTo>
                    <a:pt x="11655" y="8947"/>
                    <a:pt x="11780" y="8622"/>
                    <a:pt x="11830" y="8496"/>
                  </a:cubicBezTo>
                  <a:cubicBezTo>
                    <a:pt x="11880" y="8396"/>
                    <a:pt x="12181" y="8271"/>
                    <a:pt x="12231" y="8171"/>
                  </a:cubicBezTo>
                  <a:cubicBezTo>
                    <a:pt x="12332" y="8045"/>
                    <a:pt x="12507" y="7820"/>
                    <a:pt x="12507" y="7644"/>
                  </a:cubicBezTo>
                  <a:cubicBezTo>
                    <a:pt x="12507" y="7544"/>
                    <a:pt x="12407" y="7369"/>
                    <a:pt x="12332" y="7318"/>
                  </a:cubicBezTo>
                  <a:cubicBezTo>
                    <a:pt x="12281" y="7268"/>
                    <a:pt x="12006" y="7193"/>
                    <a:pt x="12006" y="7093"/>
                  </a:cubicBezTo>
                  <a:cubicBezTo>
                    <a:pt x="11956" y="7043"/>
                    <a:pt x="12006" y="6867"/>
                    <a:pt x="12056" y="6817"/>
                  </a:cubicBezTo>
                  <a:cubicBezTo>
                    <a:pt x="12181" y="6692"/>
                    <a:pt x="12557" y="6642"/>
                    <a:pt x="12733" y="6642"/>
                  </a:cubicBezTo>
                  <a:cubicBezTo>
                    <a:pt x="12833" y="6642"/>
                    <a:pt x="12997" y="6706"/>
                    <a:pt x="13110" y="6706"/>
                  </a:cubicBezTo>
                  <a:cubicBezTo>
                    <a:pt x="13139" y="6706"/>
                    <a:pt x="13164" y="6702"/>
                    <a:pt x="13184" y="6692"/>
                  </a:cubicBezTo>
                  <a:cubicBezTo>
                    <a:pt x="13309" y="6692"/>
                    <a:pt x="13585" y="6642"/>
                    <a:pt x="13635" y="6516"/>
                  </a:cubicBezTo>
                  <a:cubicBezTo>
                    <a:pt x="13760" y="6416"/>
                    <a:pt x="13635" y="6015"/>
                    <a:pt x="13710" y="5865"/>
                  </a:cubicBezTo>
                  <a:cubicBezTo>
                    <a:pt x="13760" y="5739"/>
                    <a:pt x="13810" y="5514"/>
                    <a:pt x="13860" y="5414"/>
                  </a:cubicBezTo>
                  <a:cubicBezTo>
                    <a:pt x="13962" y="5353"/>
                    <a:pt x="14197" y="5275"/>
                    <a:pt x="14348" y="5275"/>
                  </a:cubicBezTo>
                  <a:cubicBezTo>
                    <a:pt x="14383" y="5275"/>
                    <a:pt x="14413" y="5279"/>
                    <a:pt x="14437" y="5288"/>
                  </a:cubicBezTo>
                  <a:cubicBezTo>
                    <a:pt x="14612" y="5338"/>
                    <a:pt x="14763" y="5639"/>
                    <a:pt x="14938" y="5689"/>
                  </a:cubicBezTo>
                  <a:cubicBezTo>
                    <a:pt x="15063" y="5739"/>
                    <a:pt x="15339" y="5790"/>
                    <a:pt x="15464" y="5790"/>
                  </a:cubicBezTo>
                  <a:cubicBezTo>
                    <a:pt x="15565" y="5739"/>
                    <a:pt x="15790" y="5564"/>
                    <a:pt x="15916" y="5514"/>
                  </a:cubicBezTo>
                  <a:cubicBezTo>
                    <a:pt x="15938" y="5503"/>
                    <a:pt x="15974" y="5499"/>
                    <a:pt x="16016" y="5499"/>
                  </a:cubicBezTo>
                  <a:cubicBezTo>
                    <a:pt x="16091" y="5499"/>
                    <a:pt x="16186" y="5510"/>
                    <a:pt x="16266" y="5510"/>
                  </a:cubicBezTo>
                  <a:cubicBezTo>
                    <a:pt x="16339" y="5510"/>
                    <a:pt x="16398" y="5501"/>
                    <a:pt x="16417" y="5464"/>
                  </a:cubicBezTo>
                  <a:cubicBezTo>
                    <a:pt x="16592" y="5338"/>
                    <a:pt x="16517" y="4887"/>
                    <a:pt x="16642" y="4737"/>
                  </a:cubicBezTo>
                  <a:cubicBezTo>
                    <a:pt x="16642" y="4612"/>
                    <a:pt x="16868" y="4511"/>
                    <a:pt x="16993" y="4386"/>
                  </a:cubicBezTo>
                  <a:cubicBezTo>
                    <a:pt x="16918" y="4336"/>
                    <a:pt x="16868" y="4286"/>
                    <a:pt x="16818" y="4286"/>
                  </a:cubicBezTo>
                  <a:cubicBezTo>
                    <a:pt x="16768" y="4160"/>
                    <a:pt x="16693" y="3985"/>
                    <a:pt x="16642" y="3935"/>
                  </a:cubicBezTo>
                  <a:cubicBezTo>
                    <a:pt x="16517" y="3835"/>
                    <a:pt x="16367" y="3759"/>
                    <a:pt x="16241" y="3759"/>
                  </a:cubicBezTo>
                  <a:lnTo>
                    <a:pt x="16016" y="3759"/>
                  </a:lnTo>
                  <a:cubicBezTo>
                    <a:pt x="15916" y="3709"/>
                    <a:pt x="15840" y="3609"/>
                    <a:pt x="15790" y="3484"/>
                  </a:cubicBezTo>
                  <a:cubicBezTo>
                    <a:pt x="15790" y="3434"/>
                    <a:pt x="15790" y="3258"/>
                    <a:pt x="15840" y="3208"/>
                  </a:cubicBezTo>
                  <a:cubicBezTo>
                    <a:pt x="15840" y="3158"/>
                    <a:pt x="15966" y="3033"/>
                    <a:pt x="15966" y="2932"/>
                  </a:cubicBezTo>
                  <a:cubicBezTo>
                    <a:pt x="15966" y="2857"/>
                    <a:pt x="16016" y="2707"/>
                    <a:pt x="15966" y="2632"/>
                  </a:cubicBezTo>
                  <a:cubicBezTo>
                    <a:pt x="15966" y="2607"/>
                    <a:pt x="15934" y="2607"/>
                    <a:pt x="15897" y="2607"/>
                  </a:cubicBezTo>
                  <a:cubicBezTo>
                    <a:pt x="15859" y="2607"/>
                    <a:pt x="15815" y="2607"/>
                    <a:pt x="15790" y="2582"/>
                  </a:cubicBezTo>
                  <a:cubicBezTo>
                    <a:pt x="15740" y="2582"/>
                    <a:pt x="15740" y="2481"/>
                    <a:pt x="15740" y="2406"/>
                  </a:cubicBezTo>
                  <a:cubicBezTo>
                    <a:pt x="15707" y="2406"/>
                    <a:pt x="15618" y="2384"/>
                    <a:pt x="15547" y="2384"/>
                  </a:cubicBezTo>
                  <a:cubicBezTo>
                    <a:pt x="15512" y="2384"/>
                    <a:pt x="15481" y="2389"/>
                    <a:pt x="15464" y="2406"/>
                  </a:cubicBezTo>
                  <a:cubicBezTo>
                    <a:pt x="15389" y="2406"/>
                    <a:pt x="15289" y="2531"/>
                    <a:pt x="15239" y="2531"/>
                  </a:cubicBezTo>
                  <a:cubicBezTo>
                    <a:pt x="15164" y="2531"/>
                    <a:pt x="15114" y="2406"/>
                    <a:pt x="15063" y="2406"/>
                  </a:cubicBezTo>
                  <a:cubicBezTo>
                    <a:pt x="14988" y="2356"/>
                    <a:pt x="14938" y="2306"/>
                    <a:pt x="14888" y="2256"/>
                  </a:cubicBezTo>
                  <a:lnTo>
                    <a:pt x="14713" y="2256"/>
                  </a:lnTo>
                  <a:cubicBezTo>
                    <a:pt x="14662" y="2181"/>
                    <a:pt x="14662" y="2130"/>
                    <a:pt x="14662" y="2080"/>
                  </a:cubicBezTo>
                  <a:cubicBezTo>
                    <a:pt x="14662" y="2030"/>
                    <a:pt x="14713" y="1905"/>
                    <a:pt x="14713" y="1855"/>
                  </a:cubicBezTo>
                  <a:cubicBezTo>
                    <a:pt x="14713" y="1805"/>
                    <a:pt x="14713" y="1679"/>
                    <a:pt x="14662" y="1629"/>
                  </a:cubicBezTo>
                  <a:cubicBezTo>
                    <a:pt x="14662" y="1579"/>
                    <a:pt x="14487" y="1579"/>
                    <a:pt x="14437" y="1504"/>
                  </a:cubicBezTo>
                  <a:lnTo>
                    <a:pt x="14437" y="1278"/>
                  </a:lnTo>
                  <a:cubicBezTo>
                    <a:pt x="14437" y="1228"/>
                    <a:pt x="14487" y="1178"/>
                    <a:pt x="14537" y="1128"/>
                  </a:cubicBezTo>
                  <a:cubicBezTo>
                    <a:pt x="14537" y="1053"/>
                    <a:pt x="14612" y="952"/>
                    <a:pt x="14662" y="902"/>
                  </a:cubicBezTo>
                  <a:cubicBezTo>
                    <a:pt x="14713" y="902"/>
                    <a:pt x="14838" y="827"/>
                    <a:pt x="14888" y="827"/>
                  </a:cubicBezTo>
                  <a:cubicBezTo>
                    <a:pt x="14938" y="827"/>
                    <a:pt x="14988" y="952"/>
                    <a:pt x="15063" y="952"/>
                  </a:cubicBezTo>
                  <a:cubicBezTo>
                    <a:pt x="15164" y="952"/>
                    <a:pt x="15339" y="902"/>
                    <a:pt x="15389" y="827"/>
                  </a:cubicBezTo>
                  <a:lnTo>
                    <a:pt x="15389" y="551"/>
                  </a:lnTo>
                  <a:cubicBezTo>
                    <a:pt x="15464" y="551"/>
                    <a:pt x="15515" y="501"/>
                    <a:pt x="15565" y="451"/>
                  </a:cubicBezTo>
                  <a:cubicBezTo>
                    <a:pt x="15565" y="401"/>
                    <a:pt x="15515" y="226"/>
                    <a:pt x="15464" y="175"/>
                  </a:cubicBezTo>
                  <a:cubicBezTo>
                    <a:pt x="15389" y="100"/>
                    <a:pt x="15239" y="50"/>
                    <a:pt x="1516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90;p16">
              <a:extLst>
                <a:ext uri="{FF2B5EF4-FFF2-40B4-BE49-F238E27FC236}">
                  <a16:creationId xmlns:a16="http://schemas.microsoft.com/office/drawing/2014/main" id="{24B18A24-A54E-6EF1-7E35-88E43B482F26}"/>
                </a:ext>
              </a:extLst>
            </p:cNvPr>
            <p:cNvSpPr/>
            <p:nvPr/>
          </p:nvSpPr>
          <p:spPr>
            <a:xfrm>
              <a:off x="2170600" y="1033009"/>
              <a:ext cx="474303" cy="488955"/>
            </a:xfrm>
            <a:custGeom>
              <a:avLst/>
              <a:gdLst/>
              <a:ahLst/>
              <a:cxnLst/>
              <a:rect l="l" t="t" r="r" b="b"/>
              <a:pathLst>
                <a:path w="16994" h="17519" fill="none" extrusionOk="0">
                  <a:moveTo>
                    <a:pt x="16993" y="4386"/>
                  </a:moveTo>
                  <a:cubicBezTo>
                    <a:pt x="16868" y="4511"/>
                    <a:pt x="16642" y="4612"/>
                    <a:pt x="16642" y="4737"/>
                  </a:cubicBezTo>
                  <a:cubicBezTo>
                    <a:pt x="16517" y="4887"/>
                    <a:pt x="16592" y="5338"/>
                    <a:pt x="16417" y="5464"/>
                  </a:cubicBezTo>
                  <a:cubicBezTo>
                    <a:pt x="16367" y="5564"/>
                    <a:pt x="16016" y="5464"/>
                    <a:pt x="15916" y="5514"/>
                  </a:cubicBezTo>
                  <a:cubicBezTo>
                    <a:pt x="15790" y="5564"/>
                    <a:pt x="15565" y="5739"/>
                    <a:pt x="15464" y="5790"/>
                  </a:cubicBezTo>
                  <a:cubicBezTo>
                    <a:pt x="15339" y="5790"/>
                    <a:pt x="15063" y="5739"/>
                    <a:pt x="14938" y="5689"/>
                  </a:cubicBezTo>
                  <a:cubicBezTo>
                    <a:pt x="14763" y="5639"/>
                    <a:pt x="14612" y="5338"/>
                    <a:pt x="14437" y="5288"/>
                  </a:cubicBezTo>
                  <a:cubicBezTo>
                    <a:pt x="14312" y="5238"/>
                    <a:pt x="13986" y="5338"/>
                    <a:pt x="13860" y="5414"/>
                  </a:cubicBezTo>
                  <a:cubicBezTo>
                    <a:pt x="13810" y="5514"/>
                    <a:pt x="13760" y="5739"/>
                    <a:pt x="13710" y="5865"/>
                  </a:cubicBezTo>
                  <a:cubicBezTo>
                    <a:pt x="13635" y="6015"/>
                    <a:pt x="13760" y="6416"/>
                    <a:pt x="13635" y="6516"/>
                  </a:cubicBezTo>
                  <a:cubicBezTo>
                    <a:pt x="13585" y="6642"/>
                    <a:pt x="13309" y="6692"/>
                    <a:pt x="13184" y="6692"/>
                  </a:cubicBezTo>
                  <a:cubicBezTo>
                    <a:pt x="13083" y="6742"/>
                    <a:pt x="12858" y="6642"/>
                    <a:pt x="12733" y="6642"/>
                  </a:cubicBezTo>
                  <a:cubicBezTo>
                    <a:pt x="12557" y="6642"/>
                    <a:pt x="12181" y="6692"/>
                    <a:pt x="12056" y="6817"/>
                  </a:cubicBezTo>
                  <a:cubicBezTo>
                    <a:pt x="12006" y="6867"/>
                    <a:pt x="11956" y="7043"/>
                    <a:pt x="12006" y="7093"/>
                  </a:cubicBezTo>
                  <a:cubicBezTo>
                    <a:pt x="12006" y="7193"/>
                    <a:pt x="12281" y="7268"/>
                    <a:pt x="12332" y="7318"/>
                  </a:cubicBezTo>
                  <a:cubicBezTo>
                    <a:pt x="12407" y="7369"/>
                    <a:pt x="12507" y="7544"/>
                    <a:pt x="12507" y="7644"/>
                  </a:cubicBezTo>
                  <a:cubicBezTo>
                    <a:pt x="12507" y="7820"/>
                    <a:pt x="12332" y="8045"/>
                    <a:pt x="12231" y="8171"/>
                  </a:cubicBezTo>
                  <a:cubicBezTo>
                    <a:pt x="12181" y="8271"/>
                    <a:pt x="11880" y="8396"/>
                    <a:pt x="11830" y="8496"/>
                  </a:cubicBezTo>
                  <a:cubicBezTo>
                    <a:pt x="11780" y="8622"/>
                    <a:pt x="11655" y="8947"/>
                    <a:pt x="11730" y="9073"/>
                  </a:cubicBezTo>
                  <a:cubicBezTo>
                    <a:pt x="11730" y="9173"/>
                    <a:pt x="11880" y="9399"/>
                    <a:pt x="11956" y="9449"/>
                  </a:cubicBezTo>
                  <a:cubicBezTo>
                    <a:pt x="12056" y="9574"/>
                    <a:pt x="12407" y="9674"/>
                    <a:pt x="12557" y="9800"/>
                  </a:cubicBezTo>
                  <a:cubicBezTo>
                    <a:pt x="12682" y="9900"/>
                    <a:pt x="12958" y="10075"/>
                    <a:pt x="13083" y="10251"/>
                  </a:cubicBezTo>
                  <a:cubicBezTo>
                    <a:pt x="13134" y="10351"/>
                    <a:pt x="13134" y="10702"/>
                    <a:pt x="13083" y="10802"/>
                  </a:cubicBezTo>
                  <a:cubicBezTo>
                    <a:pt x="13083" y="10978"/>
                    <a:pt x="12908" y="11253"/>
                    <a:pt x="12858" y="11379"/>
                  </a:cubicBezTo>
                  <a:cubicBezTo>
                    <a:pt x="12783" y="11554"/>
                    <a:pt x="12682" y="11930"/>
                    <a:pt x="12507" y="12005"/>
                  </a:cubicBezTo>
                  <a:cubicBezTo>
                    <a:pt x="12407" y="12055"/>
                    <a:pt x="12231" y="12005"/>
                    <a:pt x="12181" y="12005"/>
                  </a:cubicBezTo>
                  <a:cubicBezTo>
                    <a:pt x="11956" y="12005"/>
                    <a:pt x="11605" y="12005"/>
                    <a:pt x="11429" y="12055"/>
                  </a:cubicBezTo>
                  <a:cubicBezTo>
                    <a:pt x="11329" y="12105"/>
                    <a:pt x="11204" y="12206"/>
                    <a:pt x="11154" y="12331"/>
                  </a:cubicBezTo>
                  <a:cubicBezTo>
                    <a:pt x="11104" y="12431"/>
                    <a:pt x="11154" y="12657"/>
                    <a:pt x="11154" y="12782"/>
                  </a:cubicBezTo>
                  <a:cubicBezTo>
                    <a:pt x="11104" y="12882"/>
                    <a:pt x="11104" y="13108"/>
                    <a:pt x="11104" y="13233"/>
                  </a:cubicBezTo>
                  <a:cubicBezTo>
                    <a:pt x="10978" y="13409"/>
                    <a:pt x="10753" y="13684"/>
                    <a:pt x="10652" y="13785"/>
                  </a:cubicBezTo>
                  <a:cubicBezTo>
                    <a:pt x="10527" y="13910"/>
                    <a:pt x="10302" y="14135"/>
                    <a:pt x="10126" y="14135"/>
                  </a:cubicBezTo>
                  <a:cubicBezTo>
                    <a:pt x="10076" y="14085"/>
                    <a:pt x="9900" y="13960"/>
                    <a:pt x="9850" y="13860"/>
                  </a:cubicBezTo>
                  <a:cubicBezTo>
                    <a:pt x="9800" y="13785"/>
                    <a:pt x="9800" y="13559"/>
                    <a:pt x="9725" y="13459"/>
                  </a:cubicBezTo>
                  <a:cubicBezTo>
                    <a:pt x="9675" y="13409"/>
                    <a:pt x="9499" y="13283"/>
                    <a:pt x="9399" y="13233"/>
                  </a:cubicBezTo>
                  <a:cubicBezTo>
                    <a:pt x="9274" y="13233"/>
                    <a:pt x="8998" y="13233"/>
                    <a:pt x="8898" y="13283"/>
                  </a:cubicBezTo>
                  <a:cubicBezTo>
                    <a:pt x="8723" y="13333"/>
                    <a:pt x="8447" y="13509"/>
                    <a:pt x="8372" y="13684"/>
                  </a:cubicBezTo>
                  <a:cubicBezTo>
                    <a:pt x="8372" y="13785"/>
                    <a:pt x="8372" y="13960"/>
                    <a:pt x="8447" y="14010"/>
                  </a:cubicBezTo>
                  <a:cubicBezTo>
                    <a:pt x="8497" y="14085"/>
                    <a:pt x="8723" y="13960"/>
                    <a:pt x="8773" y="14010"/>
                  </a:cubicBezTo>
                  <a:cubicBezTo>
                    <a:pt x="8823" y="14135"/>
                    <a:pt x="8773" y="14311"/>
                    <a:pt x="8773" y="14361"/>
                  </a:cubicBezTo>
                  <a:cubicBezTo>
                    <a:pt x="8723" y="14461"/>
                    <a:pt x="8547" y="14587"/>
                    <a:pt x="8447" y="14587"/>
                  </a:cubicBezTo>
                  <a:cubicBezTo>
                    <a:pt x="8372" y="14587"/>
                    <a:pt x="8271" y="14536"/>
                    <a:pt x="8196" y="14536"/>
                  </a:cubicBezTo>
                  <a:cubicBezTo>
                    <a:pt x="8096" y="14536"/>
                    <a:pt x="7870" y="14587"/>
                    <a:pt x="7745" y="14637"/>
                  </a:cubicBezTo>
                  <a:cubicBezTo>
                    <a:pt x="7645" y="14762"/>
                    <a:pt x="7369" y="14988"/>
                    <a:pt x="7294" y="15138"/>
                  </a:cubicBezTo>
                  <a:cubicBezTo>
                    <a:pt x="7244" y="15263"/>
                    <a:pt x="7294" y="15539"/>
                    <a:pt x="7244" y="15714"/>
                  </a:cubicBezTo>
                  <a:cubicBezTo>
                    <a:pt x="7244" y="15890"/>
                    <a:pt x="7244" y="16266"/>
                    <a:pt x="7144" y="16441"/>
                  </a:cubicBezTo>
                  <a:cubicBezTo>
                    <a:pt x="7068" y="16491"/>
                    <a:pt x="6918" y="16567"/>
                    <a:pt x="6843" y="16617"/>
                  </a:cubicBezTo>
                  <a:cubicBezTo>
                    <a:pt x="6743" y="16717"/>
                    <a:pt x="6692" y="17018"/>
                    <a:pt x="6617" y="17118"/>
                  </a:cubicBezTo>
                  <a:cubicBezTo>
                    <a:pt x="6517" y="17243"/>
                    <a:pt x="6291" y="17469"/>
                    <a:pt x="6116" y="17469"/>
                  </a:cubicBezTo>
                  <a:cubicBezTo>
                    <a:pt x="5991" y="17519"/>
                    <a:pt x="5765" y="17394"/>
                    <a:pt x="5665" y="17344"/>
                  </a:cubicBezTo>
                  <a:cubicBezTo>
                    <a:pt x="5540" y="17293"/>
                    <a:pt x="5489" y="17068"/>
                    <a:pt x="5389" y="17018"/>
                  </a:cubicBezTo>
                  <a:cubicBezTo>
                    <a:pt x="5314" y="16943"/>
                    <a:pt x="5088" y="16892"/>
                    <a:pt x="5038" y="16943"/>
                  </a:cubicBezTo>
                  <a:cubicBezTo>
                    <a:pt x="4913" y="17018"/>
                    <a:pt x="4913" y="17293"/>
                    <a:pt x="4813" y="17344"/>
                  </a:cubicBezTo>
                  <a:cubicBezTo>
                    <a:pt x="4687" y="17394"/>
                    <a:pt x="4462" y="17394"/>
                    <a:pt x="4362" y="17344"/>
                  </a:cubicBezTo>
                  <a:cubicBezTo>
                    <a:pt x="4236" y="17293"/>
                    <a:pt x="4136" y="17018"/>
                    <a:pt x="4136" y="16892"/>
                  </a:cubicBezTo>
                  <a:cubicBezTo>
                    <a:pt x="4136" y="16792"/>
                    <a:pt x="4236" y="16667"/>
                    <a:pt x="4311" y="16567"/>
                  </a:cubicBezTo>
                  <a:cubicBezTo>
                    <a:pt x="4311" y="16441"/>
                    <a:pt x="4362" y="16166"/>
                    <a:pt x="4236" y="16040"/>
                  </a:cubicBezTo>
                  <a:cubicBezTo>
                    <a:pt x="4186" y="15940"/>
                    <a:pt x="3785" y="15940"/>
                    <a:pt x="3685" y="15940"/>
                  </a:cubicBezTo>
                  <a:cubicBezTo>
                    <a:pt x="3560" y="15940"/>
                    <a:pt x="3459" y="15990"/>
                    <a:pt x="3334" y="15990"/>
                  </a:cubicBezTo>
                  <a:cubicBezTo>
                    <a:pt x="3284" y="15990"/>
                    <a:pt x="3284" y="15990"/>
                    <a:pt x="3284" y="15940"/>
                  </a:cubicBezTo>
                  <a:cubicBezTo>
                    <a:pt x="3234" y="15890"/>
                    <a:pt x="3058" y="15714"/>
                    <a:pt x="2933" y="15664"/>
                  </a:cubicBezTo>
                  <a:cubicBezTo>
                    <a:pt x="2833" y="15589"/>
                    <a:pt x="2607" y="15589"/>
                    <a:pt x="2482" y="15589"/>
                  </a:cubicBezTo>
                  <a:cubicBezTo>
                    <a:pt x="2432" y="15664"/>
                    <a:pt x="2256" y="15714"/>
                    <a:pt x="2206" y="15815"/>
                  </a:cubicBezTo>
                  <a:cubicBezTo>
                    <a:pt x="2156" y="15890"/>
                    <a:pt x="2156" y="16115"/>
                    <a:pt x="2106" y="16216"/>
                  </a:cubicBezTo>
                  <a:cubicBezTo>
                    <a:pt x="2031" y="16266"/>
                    <a:pt x="1805" y="16441"/>
                    <a:pt x="1705" y="16441"/>
                  </a:cubicBezTo>
                  <a:cubicBezTo>
                    <a:pt x="1530" y="16391"/>
                    <a:pt x="1179" y="16115"/>
                    <a:pt x="1078" y="15940"/>
                  </a:cubicBezTo>
                  <a:cubicBezTo>
                    <a:pt x="1028" y="15890"/>
                    <a:pt x="903" y="15664"/>
                    <a:pt x="903" y="15539"/>
                  </a:cubicBezTo>
                  <a:cubicBezTo>
                    <a:pt x="853" y="15439"/>
                    <a:pt x="853" y="15213"/>
                    <a:pt x="803" y="15088"/>
                  </a:cubicBezTo>
                  <a:cubicBezTo>
                    <a:pt x="803" y="14912"/>
                    <a:pt x="728" y="14637"/>
                    <a:pt x="677" y="14536"/>
                  </a:cubicBezTo>
                  <a:cubicBezTo>
                    <a:pt x="627" y="14461"/>
                    <a:pt x="452" y="14361"/>
                    <a:pt x="402" y="14311"/>
                  </a:cubicBezTo>
                  <a:cubicBezTo>
                    <a:pt x="352" y="14186"/>
                    <a:pt x="276" y="14085"/>
                    <a:pt x="276" y="13960"/>
                  </a:cubicBezTo>
                  <a:cubicBezTo>
                    <a:pt x="226" y="13785"/>
                    <a:pt x="352" y="13509"/>
                    <a:pt x="452" y="13333"/>
                  </a:cubicBezTo>
                  <a:cubicBezTo>
                    <a:pt x="502" y="13233"/>
                    <a:pt x="677" y="13008"/>
                    <a:pt x="803" y="12882"/>
                  </a:cubicBezTo>
                  <a:cubicBezTo>
                    <a:pt x="853" y="12657"/>
                    <a:pt x="1028" y="12281"/>
                    <a:pt x="1129" y="12055"/>
                  </a:cubicBezTo>
                  <a:cubicBezTo>
                    <a:pt x="1179" y="11880"/>
                    <a:pt x="1354" y="11479"/>
                    <a:pt x="1404" y="11328"/>
                  </a:cubicBezTo>
                  <a:cubicBezTo>
                    <a:pt x="1404" y="11028"/>
                    <a:pt x="1354" y="10526"/>
                    <a:pt x="1354" y="10251"/>
                  </a:cubicBezTo>
                  <a:cubicBezTo>
                    <a:pt x="1354" y="10125"/>
                    <a:pt x="1479" y="9800"/>
                    <a:pt x="1404" y="9674"/>
                  </a:cubicBezTo>
                  <a:cubicBezTo>
                    <a:pt x="1304" y="9574"/>
                    <a:pt x="1028" y="9674"/>
                    <a:pt x="903" y="9624"/>
                  </a:cubicBezTo>
                  <a:cubicBezTo>
                    <a:pt x="853" y="9574"/>
                    <a:pt x="728" y="9399"/>
                    <a:pt x="728" y="9348"/>
                  </a:cubicBezTo>
                  <a:cubicBezTo>
                    <a:pt x="728" y="9223"/>
                    <a:pt x="853" y="9073"/>
                    <a:pt x="953" y="8998"/>
                  </a:cubicBezTo>
                  <a:cubicBezTo>
                    <a:pt x="1078" y="8897"/>
                    <a:pt x="1404" y="8897"/>
                    <a:pt x="1530" y="8897"/>
                  </a:cubicBezTo>
                  <a:cubicBezTo>
                    <a:pt x="1655" y="8897"/>
                    <a:pt x="1755" y="9073"/>
                    <a:pt x="1880" y="9073"/>
                  </a:cubicBezTo>
                  <a:cubicBezTo>
                    <a:pt x="1931" y="8998"/>
                    <a:pt x="1931" y="8847"/>
                    <a:pt x="1931" y="8722"/>
                  </a:cubicBezTo>
                  <a:cubicBezTo>
                    <a:pt x="1931" y="8672"/>
                    <a:pt x="1755" y="8546"/>
                    <a:pt x="1755" y="8446"/>
                  </a:cubicBezTo>
                  <a:cubicBezTo>
                    <a:pt x="1755" y="8396"/>
                    <a:pt x="1805" y="8221"/>
                    <a:pt x="1805" y="8095"/>
                  </a:cubicBezTo>
                  <a:cubicBezTo>
                    <a:pt x="1805" y="7995"/>
                    <a:pt x="1755" y="7820"/>
                    <a:pt x="1705" y="7719"/>
                  </a:cubicBezTo>
                  <a:cubicBezTo>
                    <a:pt x="1655" y="7594"/>
                    <a:pt x="1404" y="7419"/>
                    <a:pt x="1304" y="7419"/>
                  </a:cubicBezTo>
                  <a:cubicBezTo>
                    <a:pt x="1179" y="7369"/>
                    <a:pt x="903" y="7594"/>
                    <a:pt x="803" y="7544"/>
                  </a:cubicBezTo>
                  <a:cubicBezTo>
                    <a:pt x="728" y="7494"/>
                    <a:pt x="677" y="7318"/>
                    <a:pt x="677" y="7268"/>
                  </a:cubicBezTo>
                  <a:lnTo>
                    <a:pt x="677" y="7143"/>
                  </a:lnTo>
                  <a:cubicBezTo>
                    <a:pt x="728" y="7143"/>
                    <a:pt x="803" y="7193"/>
                    <a:pt x="803" y="7143"/>
                  </a:cubicBezTo>
                  <a:cubicBezTo>
                    <a:pt x="853" y="7143"/>
                    <a:pt x="903" y="7093"/>
                    <a:pt x="903" y="7043"/>
                  </a:cubicBezTo>
                  <a:cubicBezTo>
                    <a:pt x="903" y="6968"/>
                    <a:pt x="853" y="6917"/>
                    <a:pt x="853" y="6867"/>
                  </a:cubicBezTo>
                  <a:cubicBezTo>
                    <a:pt x="853" y="6742"/>
                    <a:pt x="903" y="6642"/>
                    <a:pt x="953" y="6516"/>
                  </a:cubicBezTo>
                  <a:cubicBezTo>
                    <a:pt x="1028" y="6466"/>
                    <a:pt x="1078" y="6416"/>
                    <a:pt x="1129" y="6366"/>
                  </a:cubicBezTo>
                  <a:lnTo>
                    <a:pt x="1129" y="6140"/>
                  </a:lnTo>
                  <a:cubicBezTo>
                    <a:pt x="1078" y="6090"/>
                    <a:pt x="1028" y="6015"/>
                    <a:pt x="953" y="6015"/>
                  </a:cubicBezTo>
                  <a:lnTo>
                    <a:pt x="853" y="5915"/>
                  </a:lnTo>
                  <a:cubicBezTo>
                    <a:pt x="728" y="5915"/>
                    <a:pt x="577" y="5965"/>
                    <a:pt x="452" y="5965"/>
                  </a:cubicBezTo>
                  <a:lnTo>
                    <a:pt x="276" y="5965"/>
                  </a:lnTo>
                  <a:cubicBezTo>
                    <a:pt x="226" y="5915"/>
                    <a:pt x="176" y="5790"/>
                    <a:pt x="126" y="5739"/>
                  </a:cubicBezTo>
                  <a:cubicBezTo>
                    <a:pt x="51" y="5689"/>
                    <a:pt x="1" y="5564"/>
                    <a:pt x="1" y="5514"/>
                  </a:cubicBezTo>
                  <a:cubicBezTo>
                    <a:pt x="1" y="5414"/>
                    <a:pt x="51" y="5238"/>
                    <a:pt x="126" y="5188"/>
                  </a:cubicBezTo>
                  <a:cubicBezTo>
                    <a:pt x="176" y="5188"/>
                    <a:pt x="276" y="5113"/>
                    <a:pt x="276" y="5063"/>
                  </a:cubicBezTo>
                  <a:cubicBezTo>
                    <a:pt x="352" y="5013"/>
                    <a:pt x="276" y="4837"/>
                    <a:pt x="276" y="4737"/>
                  </a:cubicBezTo>
                  <a:cubicBezTo>
                    <a:pt x="352" y="4662"/>
                    <a:pt x="402" y="4612"/>
                    <a:pt x="402" y="4561"/>
                  </a:cubicBezTo>
                  <a:cubicBezTo>
                    <a:pt x="452" y="4511"/>
                    <a:pt x="577" y="4436"/>
                    <a:pt x="577" y="4386"/>
                  </a:cubicBezTo>
                  <a:cubicBezTo>
                    <a:pt x="577" y="4336"/>
                    <a:pt x="452" y="4211"/>
                    <a:pt x="452" y="4160"/>
                  </a:cubicBezTo>
                  <a:lnTo>
                    <a:pt x="452" y="3985"/>
                  </a:lnTo>
                  <a:cubicBezTo>
                    <a:pt x="502" y="3935"/>
                    <a:pt x="627" y="3885"/>
                    <a:pt x="677" y="3835"/>
                  </a:cubicBezTo>
                  <a:cubicBezTo>
                    <a:pt x="728" y="3709"/>
                    <a:pt x="803" y="3534"/>
                    <a:pt x="803" y="3434"/>
                  </a:cubicBezTo>
                  <a:cubicBezTo>
                    <a:pt x="803" y="3384"/>
                    <a:pt x="728" y="3258"/>
                    <a:pt x="803" y="3208"/>
                  </a:cubicBezTo>
                  <a:cubicBezTo>
                    <a:pt x="853" y="3158"/>
                    <a:pt x="1028" y="3083"/>
                    <a:pt x="1129" y="3083"/>
                  </a:cubicBezTo>
                  <a:cubicBezTo>
                    <a:pt x="1179" y="3083"/>
                    <a:pt x="1354" y="3158"/>
                    <a:pt x="1404" y="3158"/>
                  </a:cubicBezTo>
                  <a:cubicBezTo>
                    <a:pt x="1479" y="3208"/>
                    <a:pt x="1580" y="3208"/>
                    <a:pt x="1655" y="3158"/>
                  </a:cubicBezTo>
                  <a:cubicBezTo>
                    <a:pt x="1705" y="3158"/>
                    <a:pt x="1755" y="3033"/>
                    <a:pt x="1805" y="2983"/>
                  </a:cubicBezTo>
                  <a:cubicBezTo>
                    <a:pt x="1880" y="2932"/>
                    <a:pt x="2031" y="2857"/>
                    <a:pt x="2106" y="2857"/>
                  </a:cubicBezTo>
                  <a:cubicBezTo>
                    <a:pt x="2156" y="2807"/>
                    <a:pt x="2332" y="2857"/>
                    <a:pt x="2382" y="2857"/>
                  </a:cubicBezTo>
                  <a:cubicBezTo>
                    <a:pt x="2432" y="2932"/>
                    <a:pt x="2482" y="2983"/>
                    <a:pt x="2482" y="3033"/>
                  </a:cubicBezTo>
                  <a:cubicBezTo>
                    <a:pt x="2557" y="3083"/>
                    <a:pt x="2607" y="3208"/>
                    <a:pt x="2657" y="3258"/>
                  </a:cubicBezTo>
                  <a:cubicBezTo>
                    <a:pt x="2707" y="3258"/>
                    <a:pt x="2833" y="3158"/>
                    <a:pt x="2883" y="3158"/>
                  </a:cubicBezTo>
                  <a:cubicBezTo>
                    <a:pt x="2933" y="3158"/>
                    <a:pt x="3058" y="3208"/>
                    <a:pt x="3058" y="3258"/>
                  </a:cubicBezTo>
                  <a:cubicBezTo>
                    <a:pt x="3108" y="3258"/>
                    <a:pt x="3234" y="3434"/>
                    <a:pt x="3234" y="3484"/>
                  </a:cubicBezTo>
                  <a:cubicBezTo>
                    <a:pt x="3234" y="3534"/>
                    <a:pt x="3058" y="3609"/>
                    <a:pt x="3058" y="3659"/>
                  </a:cubicBezTo>
                  <a:cubicBezTo>
                    <a:pt x="3008" y="3709"/>
                    <a:pt x="3008" y="3835"/>
                    <a:pt x="3008" y="3885"/>
                  </a:cubicBezTo>
                  <a:cubicBezTo>
                    <a:pt x="3058" y="3935"/>
                    <a:pt x="3284" y="3985"/>
                    <a:pt x="3334" y="4060"/>
                  </a:cubicBezTo>
                  <a:cubicBezTo>
                    <a:pt x="3459" y="4060"/>
                    <a:pt x="3635" y="3985"/>
                    <a:pt x="3685" y="3985"/>
                  </a:cubicBezTo>
                  <a:cubicBezTo>
                    <a:pt x="3860" y="4060"/>
                    <a:pt x="4136" y="4110"/>
                    <a:pt x="4236" y="4110"/>
                  </a:cubicBezTo>
                  <a:cubicBezTo>
                    <a:pt x="4311" y="4160"/>
                    <a:pt x="4412" y="4160"/>
                    <a:pt x="4462" y="4160"/>
                  </a:cubicBezTo>
                  <a:lnTo>
                    <a:pt x="4863" y="4160"/>
                  </a:lnTo>
                  <a:cubicBezTo>
                    <a:pt x="4988" y="4160"/>
                    <a:pt x="5214" y="4211"/>
                    <a:pt x="5264" y="4160"/>
                  </a:cubicBezTo>
                  <a:cubicBezTo>
                    <a:pt x="5389" y="4110"/>
                    <a:pt x="5540" y="3935"/>
                    <a:pt x="5615" y="3885"/>
                  </a:cubicBezTo>
                  <a:cubicBezTo>
                    <a:pt x="5665" y="3835"/>
                    <a:pt x="5715" y="3659"/>
                    <a:pt x="5765" y="3609"/>
                  </a:cubicBezTo>
                  <a:cubicBezTo>
                    <a:pt x="5765" y="3534"/>
                    <a:pt x="5890" y="3484"/>
                    <a:pt x="5890" y="3434"/>
                  </a:cubicBezTo>
                  <a:cubicBezTo>
                    <a:pt x="5941" y="3384"/>
                    <a:pt x="5941" y="3158"/>
                    <a:pt x="5941" y="3033"/>
                  </a:cubicBezTo>
                  <a:cubicBezTo>
                    <a:pt x="5991" y="2983"/>
                    <a:pt x="5941" y="2807"/>
                    <a:pt x="5941" y="2757"/>
                  </a:cubicBezTo>
                  <a:cubicBezTo>
                    <a:pt x="5991" y="2632"/>
                    <a:pt x="6066" y="2481"/>
                    <a:pt x="6116" y="2406"/>
                  </a:cubicBezTo>
                  <a:cubicBezTo>
                    <a:pt x="6116" y="2356"/>
                    <a:pt x="6166" y="2181"/>
                    <a:pt x="6216" y="2080"/>
                  </a:cubicBezTo>
                  <a:cubicBezTo>
                    <a:pt x="6291" y="2030"/>
                    <a:pt x="6442" y="2030"/>
                    <a:pt x="6567" y="1955"/>
                  </a:cubicBezTo>
                  <a:cubicBezTo>
                    <a:pt x="6617" y="1905"/>
                    <a:pt x="6617" y="1729"/>
                    <a:pt x="6692" y="1679"/>
                  </a:cubicBezTo>
                  <a:cubicBezTo>
                    <a:pt x="6743" y="1679"/>
                    <a:pt x="6843" y="1729"/>
                    <a:pt x="6918" y="1729"/>
                  </a:cubicBezTo>
                  <a:cubicBezTo>
                    <a:pt x="7018" y="1729"/>
                    <a:pt x="7194" y="1629"/>
                    <a:pt x="7244" y="1579"/>
                  </a:cubicBezTo>
                  <a:cubicBezTo>
                    <a:pt x="7369" y="1504"/>
                    <a:pt x="7469" y="1404"/>
                    <a:pt x="7520" y="1404"/>
                  </a:cubicBezTo>
                  <a:cubicBezTo>
                    <a:pt x="7645" y="1353"/>
                    <a:pt x="7820" y="1404"/>
                    <a:pt x="7921" y="1404"/>
                  </a:cubicBezTo>
                  <a:cubicBezTo>
                    <a:pt x="7971" y="1404"/>
                    <a:pt x="8146" y="1353"/>
                    <a:pt x="8196" y="1353"/>
                  </a:cubicBezTo>
                  <a:cubicBezTo>
                    <a:pt x="8271" y="1404"/>
                    <a:pt x="8372" y="1454"/>
                    <a:pt x="8372" y="1504"/>
                  </a:cubicBezTo>
                  <a:cubicBezTo>
                    <a:pt x="8447" y="1504"/>
                    <a:pt x="8497" y="1579"/>
                    <a:pt x="8547" y="1579"/>
                  </a:cubicBezTo>
                  <a:cubicBezTo>
                    <a:pt x="8597" y="1629"/>
                    <a:pt x="8672" y="1454"/>
                    <a:pt x="8773" y="1454"/>
                  </a:cubicBezTo>
                  <a:cubicBezTo>
                    <a:pt x="8823" y="1454"/>
                    <a:pt x="8948" y="1454"/>
                    <a:pt x="8998" y="1404"/>
                  </a:cubicBezTo>
                  <a:cubicBezTo>
                    <a:pt x="9048" y="1404"/>
                    <a:pt x="9124" y="1178"/>
                    <a:pt x="9224" y="1128"/>
                  </a:cubicBezTo>
                  <a:cubicBezTo>
                    <a:pt x="9224" y="1128"/>
                    <a:pt x="9349" y="1053"/>
                    <a:pt x="9399" y="1053"/>
                  </a:cubicBezTo>
                  <a:cubicBezTo>
                    <a:pt x="9449" y="1128"/>
                    <a:pt x="9499" y="1228"/>
                    <a:pt x="9499" y="1228"/>
                  </a:cubicBezTo>
                  <a:cubicBezTo>
                    <a:pt x="9625" y="1278"/>
                    <a:pt x="9800" y="1353"/>
                    <a:pt x="9850" y="1353"/>
                  </a:cubicBezTo>
                  <a:cubicBezTo>
                    <a:pt x="9951" y="1353"/>
                    <a:pt x="10076" y="1228"/>
                    <a:pt x="10126" y="1228"/>
                  </a:cubicBezTo>
                  <a:cubicBezTo>
                    <a:pt x="10251" y="1228"/>
                    <a:pt x="10427" y="1178"/>
                    <a:pt x="10527" y="1178"/>
                  </a:cubicBezTo>
                  <a:cubicBezTo>
                    <a:pt x="10577" y="1228"/>
                    <a:pt x="10753" y="1278"/>
                    <a:pt x="10803" y="1278"/>
                  </a:cubicBezTo>
                  <a:cubicBezTo>
                    <a:pt x="10928" y="1353"/>
                    <a:pt x="11104" y="1454"/>
                    <a:pt x="11204" y="1454"/>
                  </a:cubicBezTo>
                  <a:cubicBezTo>
                    <a:pt x="11254" y="1454"/>
                    <a:pt x="11379" y="1404"/>
                    <a:pt x="11429" y="1404"/>
                  </a:cubicBezTo>
                  <a:lnTo>
                    <a:pt x="11730" y="1404"/>
                  </a:lnTo>
                  <a:cubicBezTo>
                    <a:pt x="11880" y="1404"/>
                    <a:pt x="12106" y="1353"/>
                    <a:pt x="12231" y="1278"/>
                  </a:cubicBezTo>
                  <a:cubicBezTo>
                    <a:pt x="12332" y="1228"/>
                    <a:pt x="12457" y="1053"/>
                    <a:pt x="12507" y="1003"/>
                  </a:cubicBezTo>
                  <a:cubicBezTo>
                    <a:pt x="12632" y="952"/>
                    <a:pt x="12783" y="902"/>
                    <a:pt x="12858" y="827"/>
                  </a:cubicBezTo>
                  <a:cubicBezTo>
                    <a:pt x="12958" y="727"/>
                    <a:pt x="13083" y="602"/>
                    <a:pt x="13184" y="551"/>
                  </a:cubicBezTo>
                  <a:cubicBezTo>
                    <a:pt x="13309" y="501"/>
                    <a:pt x="13484" y="501"/>
                    <a:pt x="13585" y="501"/>
                  </a:cubicBezTo>
                  <a:lnTo>
                    <a:pt x="13936" y="501"/>
                  </a:lnTo>
                  <a:cubicBezTo>
                    <a:pt x="13986" y="451"/>
                    <a:pt x="14086" y="276"/>
                    <a:pt x="14161" y="276"/>
                  </a:cubicBezTo>
                  <a:cubicBezTo>
                    <a:pt x="14261" y="226"/>
                    <a:pt x="14487" y="276"/>
                    <a:pt x="14537" y="276"/>
                  </a:cubicBezTo>
                  <a:cubicBezTo>
                    <a:pt x="14612" y="226"/>
                    <a:pt x="14713" y="100"/>
                    <a:pt x="14763" y="50"/>
                  </a:cubicBezTo>
                  <a:cubicBezTo>
                    <a:pt x="14838" y="50"/>
                    <a:pt x="15063" y="0"/>
                    <a:pt x="15164" y="0"/>
                  </a:cubicBezTo>
                  <a:cubicBezTo>
                    <a:pt x="15239" y="50"/>
                    <a:pt x="15389" y="100"/>
                    <a:pt x="15464" y="175"/>
                  </a:cubicBezTo>
                  <a:cubicBezTo>
                    <a:pt x="15515" y="226"/>
                    <a:pt x="15565" y="401"/>
                    <a:pt x="15565" y="451"/>
                  </a:cubicBezTo>
                  <a:cubicBezTo>
                    <a:pt x="15515" y="501"/>
                    <a:pt x="15464" y="551"/>
                    <a:pt x="15389" y="551"/>
                  </a:cubicBezTo>
                  <a:lnTo>
                    <a:pt x="15389" y="827"/>
                  </a:lnTo>
                  <a:cubicBezTo>
                    <a:pt x="15339" y="902"/>
                    <a:pt x="15164" y="952"/>
                    <a:pt x="15063" y="952"/>
                  </a:cubicBezTo>
                  <a:cubicBezTo>
                    <a:pt x="14988" y="952"/>
                    <a:pt x="14938" y="827"/>
                    <a:pt x="14888" y="827"/>
                  </a:cubicBezTo>
                  <a:cubicBezTo>
                    <a:pt x="14838" y="827"/>
                    <a:pt x="14713" y="902"/>
                    <a:pt x="14662" y="902"/>
                  </a:cubicBezTo>
                  <a:cubicBezTo>
                    <a:pt x="14612" y="952"/>
                    <a:pt x="14537" y="1053"/>
                    <a:pt x="14537" y="1128"/>
                  </a:cubicBezTo>
                  <a:cubicBezTo>
                    <a:pt x="14487" y="1178"/>
                    <a:pt x="14437" y="1228"/>
                    <a:pt x="14437" y="1278"/>
                  </a:cubicBezTo>
                  <a:lnTo>
                    <a:pt x="14437" y="1504"/>
                  </a:lnTo>
                  <a:cubicBezTo>
                    <a:pt x="14487" y="1579"/>
                    <a:pt x="14662" y="1579"/>
                    <a:pt x="14662" y="1629"/>
                  </a:cubicBezTo>
                  <a:cubicBezTo>
                    <a:pt x="14713" y="1679"/>
                    <a:pt x="14713" y="1805"/>
                    <a:pt x="14713" y="1855"/>
                  </a:cubicBezTo>
                  <a:cubicBezTo>
                    <a:pt x="14713" y="1905"/>
                    <a:pt x="14662" y="2030"/>
                    <a:pt x="14662" y="2080"/>
                  </a:cubicBezTo>
                  <a:cubicBezTo>
                    <a:pt x="14662" y="2130"/>
                    <a:pt x="14662" y="2181"/>
                    <a:pt x="14713" y="2256"/>
                  </a:cubicBezTo>
                  <a:lnTo>
                    <a:pt x="14888" y="2256"/>
                  </a:lnTo>
                  <a:cubicBezTo>
                    <a:pt x="14938" y="2306"/>
                    <a:pt x="14988" y="2356"/>
                    <a:pt x="15063" y="2406"/>
                  </a:cubicBezTo>
                  <a:cubicBezTo>
                    <a:pt x="15114" y="2406"/>
                    <a:pt x="15164" y="2531"/>
                    <a:pt x="15239" y="2531"/>
                  </a:cubicBezTo>
                  <a:cubicBezTo>
                    <a:pt x="15289" y="2531"/>
                    <a:pt x="15389" y="2406"/>
                    <a:pt x="15464" y="2406"/>
                  </a:cubicBezTo>
                  <a:cubicBezTo>
                    <a:pt x="15515" y="2356"/>
                    <a:pt x="15690" y="2406"/>
                    <a:pt x="15740" y="2406"/>
                  </a:cubicBezTo>
                  <a:cubicBezTo>
                    <a:pt x="15740" y="2481"/>
                    <a:pt x="15740" y="2582"/>
                    <a:pt x="15790" y="2582"/>
                  </a:cubicBezTo>
                  <a:cubicBezTo>
                    <a:pt x="15840" y="2632"/>
                    <a:pt x="15966" y="2582"/>
                    <a:pt x="15966" y="2632"/>
                  </a:cubicBezTo>
                  <a:cubicBezTo>
                    <a:pt x="16016" y="2707"/>
                    <a:pt x="15966" y="2857"/>
                    <a:pt x="15966" y="2932"/>
                  </a:cubicBezTo>
                  <a:cubicBezTo>
                    <a:pt x="15966" y="3033"/>
                    <a:pt x="15840" y="3158"/>
                    <a:pt x="15840" y="3208"/>
                  </a:cubicBezTo>
                  <a:cubicBezTo>
                    <a:pt x="15790" y="3258"/>
                    <a:pt x="15790" y="3434"/>
                    <a:pt x="15790" y="3484"/>
                  </a:cubicBezTo>
                  <a:cubicBezTo>
                    <a:pt x="15840" y="3609"/>
                    <a:pt x="15916" y="3709"/>
                    <a:pt x="16016" y="3759"/>
                  </a:cubicBezTo>
                  <a:lnTo>
                    <a:pt x="16241" y="3759"/>
                  </a:lnTo>
                  <a:cubicBezTo>
                    <a:pt x="16367" y="3759"/>
                    <a:pt x="16517" y="3835"/>
                    <a:pt x="16642" y="3935"/>
                  </a:cubicBezTo>
                  <a:cubicBezTo>
                    <a:pt x="16693" y="3985"/>
                    <a:pt x="16768" y="4160"/>
                    <a:pt x="16818" y="4286"/>
                  </a:cubicBezTo>
                  <a:cubicBezTo>
                    <a:pt x="16868" y="4286"/>
                    <a:pt x="16918" y="4336"/>
                    <a:pt x="16993" y="438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91;p16">
              <a:extLst>
                <a:ext uri="{FF2B5EF4-FFF2-40B4-BE49-F238E27FC236}">
                  <a16:creationId xmlns:a16="http://schemas.microsoft.com/office/drawing/2014/main" id="{07F4FAB7-DEBE-E641-FB79-35CA0BCA08D2}"/>
                </a:ext>
              </a:extLst>
            </p:cNvPr>
            <p:cNvSpPr/>
            <p:nvPr/>
          </p:nvSpPr>
          <p:spPr>
            <a:xfrm>
              <a:off x="1725017" y="1200888"/>
              <a:ext cx="661774" cy="689740"/>
            </a:xfrm>
            <a:custGeom>
              <a:avLst/>
              <a:gdLst/>
              <a:ahLst/>
              <a:cxnLst/>
              <a:rect l="l" t="t" r="r" b="b"/>
              <a:pathLst>
                <a:path w="23711" h="24713" extrusionOk="0">
                  <a:moveTo>
                    <a:pt x="19324" y="9975"/>
                  </a:moveTo>
                  <a:lnTo>
                    <a:pt x="19324" y="10476"/>
                  </a:lnTo>
                  <a:cubicBezTo>
                    <a:pt x="19249" y="10652"/>
                    <a:pt x="19249" y="10928"/>
                    <a:pt x="19249" y="11103"/>
                  </a:cubicBezTo>
                  <a:cubicBezTo>
                    <a:pt x="19199" y="11203"/>
                    <a:pt x="19023" y="11429"/>
                    <a:pt x="18973" y="11529"/>
                  </a:cubicBezTo>
                  <a:cubicBezTo>
                    <a:pt x="18873" y="11654"/>
                    <a:pt x="18572" y="11830"/>
                    <a:pt x="18472" y="11980"/>
                  </a:cubicBezTo>
                  <a:cubicBezTo>
                    <a:pt x="18347" y="12105"/>
                    <a:pt x="18121" y="12331"/>
                    <a:pt x="18071" y="12506"/>
                  </a:cubicBezTo>
                  <a:cubicBezTo>
                    <a:pt x="17971" y="12732"/>
                    <a:pt x="17896" y="13183"/>
                    <a:pt x="17896" y="13409"/>
                  </a:cubicBezTo>
                  <a:cubicBezTo>
                    <a:pt x="17971" y="13634"/>
                    <a:pt x="18021" y="14010"/>
                    <a:pt x="18071" y="14236"/>
                  </a:cubicBezTo>
                  <a:cubicBezTo>
                    <a:pt x="18121" y="14361"/>
                    <a:pt x="18422" y="14587"/>
                    <a:pt x="18472" y="14762"/>
                  </a:cubicBezTo>
                  <a:cubicBezTo>
                    <a:pt x="18522" y="14912"/>
                    <a:pt x="18647" y="15263"/>
                    <a:pt x="18698" y="15439"/>
                  </a:cubicBezTo>
                  <a:cubicBezTo>
                    <a:pt x="18698" y="15539"/>
                    <a:pt x="18748" y="15815"/>
                    <a:pt x="18798" y="15990"/>
                  </a:cubicBezTo>
                  <a:cubicBezTo>
                    <a:pt x="18873" y="16090"/>
                    <a:pt x="18973" y="16316"/>
                    <a:pt x="19099" y="16441"/>
                  </a:cubicBezTo>
                  <a:cubicBezTo>
                    <a:pt x="19149" y="16491"/>
                    <a:pt x="19324" y="16617"/>
                    <a:pt x="19424" y="16617"/>
                  </a:cubicBezTo>
                  <a:cubicBezTo>
                    <a:pt x="19550" y="16667"/>
                    <a:pt x="19775" y="16617"/>
                    <a:pt x="19875" y="16667"/>
                  </a:cubicBezTo>
                  <a:cubicBezTo>
                    <a:pt x="19926" y="16667"/>
                    <a:pt x="20101" y="16767"/>
                    <a:pt x="20151" y="16842"/>
                  </a:cubicBezTo>
                  <a:cubicBezTo>
                    <a:pt x="20276" y="16943"/>
                    <a:pt x="20502" y="17218"/>
                    <a:pt x="20552" y="17344"/>
                  </a:cubicBezTo>
                  <a:cubicBezTo>
                    <a:pt x="20652" y="17444"/>
                    <a:pt x="20828" y="17795"/>
                    <a:pt x="20953" y="17895"/>
                  </a:cubicBezTo>
                  <a:cubicBezTo>
                    <a:pt x="21053" y="18070"/>
                    <a:pt x="21454" y="18196"/>
                    <a:pt x="21630" y="18246"/>
                  </a:cubicBezTo>
                  <a:cubicBezTo>
                    <a:pt x="21730" y="18346"/>
                    <a:pt x="22131" y="18421"/>
                    <a:pt x="22231" y="18522"/>
                  </a:cubicBezTo>
                  <a:cubicBezTo>
                    <a:pt x="22357" y="18647"/>
                    <a:pt x="22532" y="18872"/>
                    <a:pt x="22582" y="18973"/>
                  </a:cubicBezTo>
                  <a:cubicBezTo>
                    <a:pt x="22632" y="19098"/>
                    <a:pt x="22632" y="19324"/>
                    <a:pt x="22683" y="19374"/>
                  </a:cubicBezTo>
                  <a:cubicBezTo>
                    <a:pt x="22758" y="19424"/>
                    <a:pt x="22908" y="19549"/>
                    <a:pt x="22983" y="19599"/>
                  </a:cubicBezTo>
                  <a:cubicBezTo>
                    <a:pt x="23033" y="19649"/>
                    <a:pt x="23134" y="19875"/>
                    <a:pt x="23259" y="19925"/>
                  </a:cubicBezTo>
                  <a:cubicBezTo>
                    <a:pt x="23309" y="20050"/>
                    <a:pt x="23535" y="20151"/>
                    <a:pt x="23710" y="20201"/>
                  </a:cubicBezTo>
                  <a:cubicBezTo>
                    <a:pt x="23535" y="20326"/>
                    <a:pt x="23309" y="20426"/>
                    <a:pt x="23209" y="20501"/>
                  </a:cubicBezTo>
                  <a:cubicBezTo>
                    <a:pt x="22983" y="20552"/>
                    <a:pt x="22532" y="20552"/>
                    <a:pt x="22307" y="20602"/>
                  </a:cubicBezTo>
                  <a:cubicBezTo>
                    <a:pt x="22081" y="20602"/>
                    <a:pt x="21555" y="20727"/>
                    <a:pt x="21279" y="20777"/>
                  </a:cubicBezTo>
                  <a:cubicBezTo>
                    <a:pt x="21104" y="20827"/>
                    <a:pt x="20778" y="21103"/>
                    <a:pt x="20602" y="21103"/>
                  </a:cubicBezTo>
                  <a:cubicBezTo>
                    <a:pt x="20377" y="21103"/>
                    <a:pt x="20001" y="20827"/>
                    <a:pt x="19775" y="20777"/>
                  </a:cubicBezTo>
                  <a:cubicBezTo>
                    <a:pt x="19550" y="20727"/>
                    <a:pt x="19149" y="20652"/>
                    <a:pt x="18973" y="20727"/>
                  </a:cubicBezTo>
                  <a:cubicBezTo>
                    <a:pt x="18748" y="20777"/>
                    <a:pt x="18422" y="21103"/>
                    <a:pt x="18196" y="21178"/>
                  </a:cubicBezTo>
                  <a:cubicBezTo>
                    <a:pt x="17971" y="21228"/>
                    <a:pt x="17394" y="21228"/>
                    <a:pt x="17119" y="21103"/>
                  </a:cubicBezTo>
                  <a:cubicBezTo>
                    <a:pt x="16993" y="21053"/>
                    <a:pt x="16843" y="20827"/>
                    <a:pt x="16718" y="20727"/>
                  </a:cubicBezTo>
                  <a:cubicBezTo>
                    <a:pt x="16617" y="20652"/>
                    <a:pt x="16266" y="20501"/>
                    <a:pt x="16116" y="20426"/>
                  </a:cubicBezTo>
                  <a:cubicBezTo>
                    <a:pt x="15941" y="20426"/>
                    <a:pt x="15490" y="20602"/>
                    <a:pt x="15264" y="20552"/>
                  </a:cubicBezTo>
                  <a:cubicBezTo>
                    <a:pt x="15139" y="20501"/>
                    <a:pt x="14913" y="20151"/>
                    <a:pt x="14763" y="20050"/>
                  </a:cubicBezTo>
                  <a:cubicBezTo>
                    <a:pt x="14637" y="19975"/>
                    <a:pt x="14362" y="19875"/>
                    <a:pt x="14186" y="19925"/>
                  </a:cubicBezTo>
                  <a:cubicBezTo>
                    <a:pt x="13961" y="19925"/>
                    <a:pt x="13685" y="20376"/>
                    <a:pt x="13510" y="20326"/>
                  </a:cubicBezTo>
                  <a:cubicBezTo>
                    <a:pt x="13359" y="20326"/>
                    <a:pt x="13134" y="20050"/>
                    <a:pt x="13134" y="19925"/>
                  </a:cubicBezTo>
                  <a:cubicBezTo>
                    <a:pt x="13058" y="19750"/>
                    <a:pt x="13284" y="19424"/>
                    <a:pt x="13234" y="19324"/>
                  </a:cubicBezTo>
                  <a:cubicBezTo>
                    <a:pt x="13184" y="19148"/>
                    <a:pt x="12908" y="18973"/>
                    <a:pt x="12733" y="18923"/>
                  </a:cubicBezTo>
                  <a:cubicBezTo>
                    <a:pt x="12682" y="18872"/>
                    <a:pt x="12382" y="18923"/>
                    <a:pt x="12281" y="18923"/>
                  </a:cubicBezTo>
                  <a:cubicBezTo>
                    <a:pt x="12156" y="18923"/>
                    <a:pt x="11880" y="18797"/>
                    <a:pt x="11780" y="18872"/>
                  </a:cubicBezTo>
                  <a:cubicBezTo>
                    <a:pt x="11605" y="18923"/>
                    <a:pt x="11379" y="19148"/>
                    <a:pt x="11254" y="19198"/>
                  </a:cubicBezTo>
                  <a:cubicBezTo>
                    <a:pt x="11104" y="19374"/>
                    <a:pt x="10928" y="19699"/>
                    <a:pt x="10753" y="19750"/>
                  </a:cubicBezTo>
                  <a:cubicBezTo>
                    <a:pt x="10477" y="19875"/>
                    <a:pt x="9976" y="19699"/>
                    <a:pt x="9750" y="19599"/>
                  </a:cubicBezTo>
                  <a:cubicBezTo>
                    <a:pt x="9625" y="19474"/>
                    <a:pt x="9575" y="19148"/>
                    <a:pt x="9474" y="19098"/>
                  </a:cubicBezTo>
                  <a:cubicBezTo>
                    <a:pt x="9349" y="18973"/>
                    <a:pt x="9073" y="18973"/>
                    <a:pt x="8948" y="19023"/>
                  </a:cubicBezTo>
                  <a:cubicBezTo>
                    <a:pt x="8798" y="19098"/>
                    <a:pt x="8572" y="19474"/>
                    <a:pt x="8397" y="19549"/>
                  </a:cubicBezTo>
                  <a:cubicBezTo>
                    <a:pt x="8221" y="19549"/>
                    <a:pt x="7996" y="19324"/>
                    <a:pt x="7895" y="19374"/>
                  </a:cubicBezTo>
                  <a:cubicBezTo>
                    <a:pt x="7720" y="19424"/>
                    <a:pt x="7494" y="19750"/>
                    <a:pt x="7369" y="19875"/>
                  </a:cubicBezTo>
                  <a:cubicBezTo>
                    <a:pt x="7269" y="20050"/>
                    <a:pt x="7093" y="20426"/>
                    <a:pt x="7043" y="20602"/>
                  </a:cubicBezTo>
                  <a:cubicBezTo>
                    <a:pt x="6993" y="20827"/>
                    <a:pt x="6918" y="21228"/>
                    <a:pt x="6918" y="21404"/>
                  </a:cubicBezTo>
                  <a:cubicBezTo>
                    <a:pt x="6993" y="21504"/>
                    <a:pt x="7093" y="21780"/>
                    <a:pt x="7219" y="21905"/>
                  </a:cubicBezTo>
                  <a:cubicBezTo>
                    <a:pt x="7269" y="22005"/>
                    <a:pt x="7545" y="22231"/>
                    <a:pt x="7545" y="22406"/>
                  </a:cubicBezTo>
                  <a:cubicBezTo>
                    <a:pt x="7595" y="22532"/>
                    <a:pt x="7494" y="22757"/>
                    <a:pt x="7444" y="22857"/>
                  </a:cubicBezTo>
                  <a:cubicBezTo>
                    <a:pt x="7369" y="22983"/>
                    <a:pt x="7144" y="22983"/>
                    <a:pt x="7144" y="23083"/>
                  </a:cubicBezTo>
                  <a:cubicBezTo>
                    <a:pt x="7093" y="23133"/>
                    <a:pt x="7144" y="23434"/>
                    <a:pt x="7144" y="23484"/>
                  </a:cubicBezTo>
                  <a:cubicBezTo>
                    <a:pt x="7093" y="23584"/>
                    <a:pt x="6918" y="23659"/>
                    <a:pt x="6868" y="23760"/>
                  </a:cubicBezTo>
                  <a:cubicBezTo>
                    <a:pt x="6818" y="23860"/>
                    <a:pt x="6768" y="24211"/>
                    <a:pt x="6692" y="24386"/>
                  </a:cubicBezTo>
                  <a:cubicBezTo>
                    <a:pt x="6692" y="24436"/>
                    <a:pt x="6592" y="24612"/>
                    <a:pt x="6542" y="24712"/>
                  </a:cubicBezTo>
                  <a:cubicBezTo>
                    <a:pt x="6467" y="24612"/>
                    <a:pt x="6467" y="24486"/>
                    <a:pt x="6417" y="24486"/>
                  </a:cubicBezTo>
                  <a:cubicBezTo>
                    <a:pt x="6367" y="24386"/>
                    <a:pt x="6141" y="24386"/>
                    <a:pt x="6141" y="24261"/>
                  </a:cubicBezTo>
                  <a:cubicBezTo>
                    <a:pt x="6041" y="24211"/>
                    <a:pt x="6091" y="23935"/>
                    <a:pt x="6091" y="23810"/>
                  </a:cubicBezTo>
                  <a:cubicBezTo>
                    <a:pt x="6041" y="23710"/>
                    <a:pt x="5865" y="23484"/>
                    <a:pt x="5815" y="23359"/>
                  </a:cubicBezTo>
                  <a:cubicBezTo>
                    <a:pt x="5740" y="23258"/>
                    <a:pt x="5815" y="23033"/>
                    <a:pt x="5690" y="22908"/>
                  </a:cubicBezTo>
                  <a:cubicBezTo>
                    <a:pt x="5690" y="22908"/>
                    <a:pt x="5515" y="22857"/>
                    <a:pt x="5464" y="22857"/>
                  </a:cubicBezTo>
                  <a:cubicBezTo>
                    <a:pt x="5364" y="22807"/>
                    <a:pt x="5063" y="22908"/>
                    <a:pt x="4963" y="22857"/>
                  </a:cubicBezTo>
                  <a:cubicBezTo>
                    <a:pt x="4838" y="22857"/>
                    <a:pt x="4687" y="22682"/>
                    <a:pt x="4612" y="22582"/>
                  </a:cubicBezTo>
                  <a:cubicBezTo>
                    <a:pt x="4562" y="22456"/>
                    <a:pt x="4512" y="22181"/>
                    <a:pt x="4512" y="22005"/>
                  </a:cubicBezTo>
                  <a:cubicBezTo>
                    <a:pt x="4512" y="21955"/>
                    <a:pt x="4562" y="21780"/>
                    <a:pt x="4562" y="21730"/>
                  </a:cubicBezTo>
                  <a:cubicBezTo>
                    <a:pt x="4562" y="21629"/>
                    <a:pt x="4462" y="21454"/>
                    <a:pt x="4387" y="21404"/>
                  </a:cubicBezTo>
                  <a:cubicBezTo>
                    <a:pt x="4337" y="21329"/>
                    <a:pt x="4111" y="21228"/>
                    <a:pt x="4061" y="21178"/>
                  </a:cubicBezTo>
                  <a:cubicBezTo>
                    <a:pt x="4011" y="21103"/>
                    <a:pt x="4011" y="20877"/>
                    <a:pt x="3885" y="20877"/>
                  </a:cubicBezTo>
                  <a:cubicBezTo>
                    <a:pt x="3885" y="20827"/>
                    <a:pt x="3710" y="20777"/>
                    <a:pt x="3660" y="20777"/>
                  </a:cubicBezTo>
                  <a:cubicBezTo>
                    <a:pt x="3610" y="20777"/>
                    <a:pt x="3434" y="20877"/>
                    <a:pt x="3384" y="20877"/>
                  </a:cubicBezTo>
                  <a:lnTo>
                    <a:pt x="3159" y="20652"/>
                  </a:lnTo>
                  <a:cubicBezTo>
                    <a:pt x="3159" y="20602"/>
                    <a:pt x="3108" y="20426"/>
                    <a:pt x="3033" y="20326"/>
                  </a:cubicBezTo>
                  <a:cubicBezTo>
                    <a:pt x="3033" y="20276"/>
                    <a:pt x="2983" y="20050"/>
                    <a:pt x="2933" y="19975"/>
                  </a:cubicBezTo>
                  <a:cubicBezTo>
                    <a:pt x="2933" y="19925"/>
                    <a:pt x="2833" y="19875"/>
                    <a:pt x="2758" y="19825"/>
                  </a:cubicBezTo>
                  <a:cubicBezTo>
                    <a:pt x="2707" y="19825"/>
                    <a:pt x="2482" y="19750"/>
                    <a:pt x="2432" y="19825"/>
                  </a:cubicBezTo>
                  <a:cubicBezTo>
                    <a:pt x="2306" y="19825"/>
                    <a:pt x="2256" y="19975"/>
                    <a:pt x="2206" y="20050"/>
                  </a:cubicBezTo>
                  <a:cubicBezTo>
                    <a:pt x="2156" y="20100"/>
                    <a:pt x="1981" y="20276"/>
                    <a:pt x="1855" y="20276"/>
                  </a:cubicBezTo>
                  <a:cubicBezTo>
                    <a:pt x="1705" y="20276"/>
                    <a:pt x="1404" y="20151"/>
                    <a:pt x="1304" y="20050"/>
                  </a:cubicBezTo>
                  <a:cubicBezTo>
                    <a:pt x="1179" y="19975"/>
                    <a:pt x="953" y="19825"/>
                    <a:pt x="853" y="19699"/>
                  </a:cubicBezTo>
                  <a:cubicBezTo>
                    <a:pt x="803" y="19599"/>
                    <a:pt x="728" y="19374"/>
                    <a:pt x="677" y="19324"/>
                  </a:cubicBezTo>
                  <a:cubicBezTo>
                    <a:pt x="627" y="19248"/>
                    <a:pt x="577" y="19098"/>
                    <a:pt x="502" y="19023"/>
                  </a:cubicBezTo>
                  <a:cubicBezTo>
                    <a:pt x="452" y="18973"/>
                    <a:pt x="352" y="18923"/>
                    <a:pt x="276" y="18872"/>
                  </a:cubicBezTo>
                  <a:cubicBezTo>
                    <a:pt x="226" y="18697"/>
                    <a:pt x="276" y="18421"/>
                    <a:pt x="276" y="18246"/>
                  </a:cubicBezTo>
                  <a:cubicBezTo>
                    <a:pt x="276" y="18121"/>
                    <a:pt x="402" y="17970"/>
                    <a:pt x="402" y="17845"/>
                  </a:cubicBezTo>
                  <a:cubicBezTo>
                    <a:pt x="402" y="17745"/>
                    <a:pt x="352" y="17519"/>
                    <a:pt x="276" y="17394"/>
                  </a:cubicBezTo>
                  <a:cubicBezTo>
                    <a:pt x="226" y="17344"/>
                    <a:pt x="51" y="17168"/>
                    <a:pt x="1" y="17118"/>
                  </a:cubicBezTo>
                  <a:cubicBezTo>
                    <a:pt x="1" y="16993"/>
                    <a:pt x="51" y="16842"/>
                    <a:pt x="126" y="16717"/>
                  </a:cubicBezTo>
                  <a:cubicBezTo>
                    <a:pt x="176" y="16667"/>
                    <a:pt x="402" y="16717"/>
                    <a:pt x="502" y="16667"/>
                  </a:cubicBezTo>
                  <a:cubicBezTo>
                    <a:pt x="627" y="16617"/>
                    <a:pt x="803" y="16491"/>
                    <a:pt x="853" y="16491"/>
                  </a:cubicBezTo>
                  <a:cubicBezTo>
                    <a:pt x="953" y="16491"/>
                    <a:pt x="1179" y="16491"/>
                    <a:pt x="1304" y="16542"/>
                  </a:cubicBezTo>
                  <a:cubicBezTo>
                    <a:pt x="1354" y="16617"/>
                    <a:pt x="1354" y="16717"/>
                    <a:pt x="1404" y="16767"/>
                  </a:cubicBezTo>
                  <a:cubicBezTo>
                    <a:pt x="1479" y="16892"/>
                    <a:pt x="1630" y="16993"/>
                    <a:pt x="1705" y="16993"/>
                  </a:cubicBezTo>
                  <a:cubicBezTo>
                    <a:pt x="1805" y="16993"/>
                    <a:pt x="1931" y="16767"/>
                    <a:pt x="1981" y="16717"/>
                  </a:cubicBezTo>
                  <a:lnTo>
                    <a:pt x="1981" y="16441"/>
                  </a:lnTo>
                  <a:cubicBezTo>
                    <a:pt x="1981" y="16316"/>
                    <a:pt x="1931" y="16166"/>
                    <a:pt x="1981" y="16090"/>
                  </a:cubicBezTo>
                  <a:cubicBezTo>
                    <a:pt x="2031" y="16040"/>
                    <a:pt x="2206" y="16040"/>
                    <a:pt x="2256" y="16040"/>
                  </a:cubicBezTo>
                  <a:cubicBezTo>
                    <a:pt x="2306" y="15990"/>
                    <a:pt x="2482" y="15940"/>
                    <a:pt x="2607" y="15865"/>
                  </a:cubicBezTo>
                  <a:cubicBezTo>
                    <a:pt x="2657" y="15765"/>
                    <a:pt x="2707" y="15589"/>
                    <a:pt x="2707" y="15489"/>
                  </a:cubicBezTo>
                  <a:cubicBezTo>
                    <a:pt x="2707" y="15313"/>
                    <a:pt x="2532" y="14988"/>
                    <a:pt x="2482" y="14862"/>
                  </a:cubicBezTo>
                  <a:cubicBezTo>
                    <a:pt x="2382" y="14762"/>
                    <a:pt x="2156" y="14587"/>
                    <a:pt x="2081" y="14461"/>
                  </a:cubicBezTo>
                  <a:cubicBezTo>
                    <a:pt x="1981" y="14361"/>
                    <a:pt x="1805" y="14085"/>
                    <a:pt x="1755" y="13910"/>
                  </a:cubicBezTo>
                  <a:cubicBezTo>
                    <a:pt x="1705" y="13735"/>
                    <a:pt x="1630" y="13409"/>
                    <a:pt x="1580" y="13183"/>
                  </a:cubicBezTo>
                  <a:cubicBezTo>
                    <a:pt x="1530" y="13058"/>
                    <a:pt x="1479" y="12782"/>
                    <a:pt x="1354" y="12657"/>
                  </a:cubicBezTo>
                  <a:cubicBezTo>
                    <a:pt x="1304" y="12557"/>
                    <a:pt x="1078" y="12431"/>
                    <a:pt x="1028" y="12331"/>
                  </a:cubicBezTo>
                  <a:cubicBezTo>
                    <a:pt x="953" y="12206"/>
                    <a:pt x="953" y="11980"/>
                    <a:pt x="903" y="11880"/>
                  </a:cubicBezTo>
                  <a:cubicBezTo>
                    <a:pt x="853" y="11830"/>
                    <a:pt x="728" y="11654"/>
                    <a:pt x="627" y="11604"/>
                  </a:cubicBezTo>
                  <a:cubicBezTo>
                    <a:pt x="577" y="11529"/>
                    <a:pt x="276" y="11429"/>
                    <a:pt x="226" y="11303"/>
                  </a:cubicBezTo>
                  <a:cubicBezTo>
                    <a:pt x="176" y="11253"/>
                    <a:pt x="126" y="11103"/>
                    <a:pt x="126" y="11028"/>
                  </a:cubicBezTo>
                  <a:cubicBezTo>
                    <a:pt x="126" y="10877"/>
                    <a:pt x="276" y="10476"/>
                    <a:pt x="352" y="10301"/>
                  </a:cubicBezTo>
                  <a:cubicBezTo>
                    <a:pt x="402" y="10075"/>
                    <a:pt x="402" y="9624"/>
                    <a:pt x="502" y="9449"/>
                  </a:cubicBezTo>
                  <a:cubicBezTo>
                    <a:pt x="577" y="9349"/>
                    <a:pt x="728" y="9123"/>
                    <a:pt x="803" y="8998"/>
                  </a:cubicBezTo>
                  <a:cubicBezTo>
                    <a:pt x="903" y="8897"/>
                    <a:pt x="1028" y="8547"/>
                    <a:pt x="1078" y="8446"/>
                  </a:cubicBezTo>
                  <a:cubicBezTo>
                    <a:pt x="1129" y="8271"/>
                    <a:pt x="1404" y="8045"/>
                    <a:pt x="1479" y="7870"/>
                  </a:cubicBezTo>
                  <a:cubicBezTo>
                    <a:pt x="1530" y="7770"/>
                    <a:pt x="1530" y="7369"/>
                    <a:pt x="1530" y="7193"/>
                  </a:cubicBezTo>
                  <a:cubicBezTo>
                    <a:pt x="1530" y="7043"/>
                    <a:pt x="1354" y="6767"/>
                    <a:pt x="1404" y="6592"/>
                  </a:cubicBezTo>
                  <a:cubicBezTo>
                    <a:pt x="1404" y="6542"/>
                    <a:pt x="1404" y="6366"/>
                    <a:pt x="1479" y="6316"/>
                  </a:cubicBezTo>
                  <a:cubicBezTo>
                    <a:pt x="1530" y="6241"/>
                    <a:pt x="1630" y="6141"/>
                    <a:pt x="1705" y="6015"/>
                  </a:cubicBezTo>
                  <a:cubicBezTo>
                    <a:pt x="1755" y="6090"/>
                    <a:pt x="1805" y="6141"/>
                    <a:pt x="1855" y="6141"/>
                  </a:cubicBezTo>
                  <a:cubicBezTo>
                    <a:pt x="1981" y="6191"/>
                    <a:pt x="2156" y="6191"/>
                    <a:pt x="2206" y="6191"/>
                  </a:cubicBezTo>
                  <a:cubicBezTo>
                    <a:pt x="2256" y="6191"/>
                    <a:pt x="2256" y="6090"/>
                    <a:pt x="2306" y="6090"/>
                  </a:cubicBezTo>
                  <a:cubicBezTo>
                    <a:pt x="2382" y="6090"/>
                    <a:pt x="2432" y="6090"/>
                    <a:pt x="2482" y="6141"/>
                  </a:cubicBezTo>
                  <a:cubicBezTo>
                    <a:pt x="2532" y="6191"/>
                    <a:pt x="2607" y="6366"/>
                    <a:pt x="2707" y="6416"/>
                  </a:cubicBezTo>
                  <a:cubicBezTo>
                    <a:pt x="2758" y="6466"/>
                    <a:pt x="2933" y="6416"/>
                    <a:pt x="3033" y="6466"/>
                  </a:cubicBezTo>
                  <a:cubicBezTo>
                    <a:pt x="3108" y="6466"/>
                    <a:pt x="3259" y="6466"/>
                    <a:pt x="3334" y="6542"/>
                  </a:cubicBezTo>
                  <a:cubicBezTo>
                    <a:pt x="3384" y="6592"/>
                    <a:pt x="3384" y="6867"/>
                    <a:pt x="3334" y="6968"/>
                  </a:cubicBezTo>
                  <a:cubicBezTo>
                    <a:pt x="3334" y="7043"/>
                    <a:pt x="3259" y="7193"/>
                    <a:pt x="3209" y="7268"/>
                  </a:cubicBezTo>
                  <a:cubicBezTo>
                    <a:pt x="3159" y="7318"/>
                    <a:pt x="2983" y="7318"/>
                    <a:pt x="2933" y="7369"/>
                  </a:cubicBezTo>
                  <a:cubicBezTo>
                    <a:pt x="2883" y="7419"/>
                    <a:pt x="2707" y="7494"/>
                    <a:pt x="2707" y="7544"/>
                  </a:cubicBezTo>
                  <a:cubicBezTo>
                    <a:pt x="2707" y="7594"/>
                    <a:pt x="2833" y="7644"/>
                    <a:pt x="2883" y="7644"/>
                  </a:cubicBezTo>
                  <a:cubicBezTo>
                    <a:pt x="2983" y="7719"/>
                    <a:pt x="3108" y="7644"/>
                    <a:pt x="3159" y="7719"/>
                  </a:cubicBezTo>
                  <a:cubicBezTo>
                    <a:pt x="3259" y="7770"/>
                    <a:pt x="3334" y="7995"/>
                    <a:pt x="3434" y="8045"/>
                  </a:cubicBezTo>
                  <a:cubicBezTo>
                    <a:pt x="3484" y="8095"/>
                    <a:pt x="3660" y="8095"/>
                    <a:pt x="3710" y="8171"/>
                  </a:cubicBezTo>
                  <a:cubicBezTo>
                    <a:pt x="3785" y="8221"/>
                    <a:pt x="3785" y="8446"/>
                    <a:pt x="3835" y="8547"/>
                  </a:cubicBezTo>
                  <a:cubicBezTo>
                    <a:pt x="3835" y="8622"/>
                    <a:pt x="3936" y="8722"/>
                    <a:pt x="4011" y="8847"/>
                  </a:cubicBezTo>
                  <a:cubicBezTo>
                    <a:pt x="4011" y="8897"/>
                    <a:pt x="4111" y="9073"/>
                    <a:pt x="4061" y="9173"/>
                  </a:cubicBezTo>
                  <a:cubicBezTo>
                    <a:pt x="4061" y="9223"/>
                    <a:pt x="3936" y="9298"/>
                    <a:pt x="3936" y="9349"/>
                  </a:cubicBezTo>
                  <a:lnTo>
                    <a:pt x="3936" y="9524"/>
                  </a:lnTo>
                  <a:cubicBezTo>
                    <a:pt x="4061" y="9624"/>
                    <a:pt x="4286" y="9524"/>
                    <a:pt x="4387" y="9574"/>
                  </a:cubicBezTo>
                  <a:cubicBezTo>
                    <a:pt x="4512" y="9574"/>
                    <a:pt x="4612" y="9674"/>
                    <a:pt x="4687" y="9674"/>
                  </a:cubicBezTo>
                  <a:cubicBezTo>
                    <a:pt x="4788" y="9750"/>
                    <a:pt x="4913" y="9674"/>
                    <a:pt x="4963" y="9674"/>
                  </a:cubicBezTo>
                  <a:cubicBezTo>
                    <a:pt x="5013" y="9624"/>
                    <a:pt x="5063" y="9399"/>
                    <a:pt x="5063" y="9349"/>
                  </a:cubicBezTo>
                  <a:lnTo>
                    <a:pt x="5063" y="9123"/>
                  </a:lnTo>
                  <a:cubicBezTo>
                    <a:pt x="5139" y="9073"/>
                    <a:pt x="5364" y="9073"/>
                    <a:pt x="5364" y="8998"/>
                  </a:cubicBezTo>
                  <a:cubicBezTo>
                    <a:pt x="5364" y="8897"/>
                    <a:pt x="5239" y="8722"/>
                    <a:pt x="5189" y="8672"/>
                  </a:cubicBezTo>
                  <a:cubicBezTo>
                    <a:pt x="5139" y="8622"/>
                    <a:pt x="5013" y="8622"/>
                    <a:pt x="4963" y="8622"/>
                  </a:cubicBezTo>
                  <a:cubicBezTo>
                    <a:pt x="4913" y="8547"/>
                    <a:pt x="4838" y="8321"/>
                    <a:pt x="4838" y="8221"/>
                  </a:cubicBezTo>
                  <a:cubicBezTo>
                    <a:pt x="4788" y="8171"/>
                    <a:pt x="4738" y="8045"/>
                    <a:pt x="4738" y="7945"/>
                  </a:cubicBezTo>
                  <a:cubicBezTo>
                    <a:pt x="4738" y="7870"/>
                    <a:pt x="4838" y="7770"/>
                    <a:pt x="4838" y="7719"/>
                  </a:cubicBezTo>
                  <a:cubicBezTo>
                    <a:pt x="4838" y="7644"/>
                    <a:pt x="4738" y="7494"/>
                    <a:pt x="4738" y="7419"/>
                  </a:cubicBezTo>
                  <a:cubicBezTo>
                    <a:pt x="4738" y="7318"/>
                    <a:pt x="4788" y="7193"/>
                    <a:pt x="4788" y="7093"/>
                  </a:cubicBezTo>
                  <a:cubicBezTo>
                    <a:pt x="4838" y="6968"/>
                    <a:pt x="4913" y="6767"/>
                    <a:pt x="5013" y="6692"/>
                  </a:cubicBezTo>
                  <a:cubicBezTo>
                    <a:pt x="5063" y="6642"/>
                    <a:pt x="5239" y="6692"/>
                    <a:pt x="5289" y="6642"/>
                  </a:cubicBezTo>
                  <a:cubicBezTo>
                    <a:pt x="5414" y="6592"/>
                    <a:pt x="5289" y="6316"/>
                    <a:pt x="5289" y="6191"/>
                  </a:cubicBezTo>
                  <a:cubicBezTo>
                    <a:pt x="5289" y="6141"/>
                    <a:pt x="5364" y="5965"/>
                    <a:pt x="5414" y="5915"/>
                  </a:cubicBezTo>
                  <a:cubicBezTo>
                    <a:pt x="5464" y="5865"/>
                    <a:pt x="5690" y="5790"/>
                    <a:pt x="5740" y="5740"/>
                  </a:cubicBezTo>
                  <a:cubicBezTo>
                    <a:pt x="5740" y="5689"/>
                    <a:pt x="5815" y="5639"/>
                    <a:pt x="5815" y="5564"/>
                  </a:cubicBezTo>
                  <a:cubicBezTo>
                    <a:pt x="5916" y="5514"/>
                    <a:pt x="6091" y="5514"/>
                    <a:pt x="6141" y="5414"/>
                  </a:cubicBezTo>
                  <a:cubicBezTo>
                    <a:pt x="6191" y="5339"/>
                    <a:pt x="6317" y="5113"/>
                    <a:pt x="6367" y="5013"/>
                  </a:cubicBezTo>
                  <a:cubicBezTo>
                    <a:pt x="6417" y="4887"/>
                    <a:pt x="6642" y="4612"/>
                    <a:pt x="6768" y="4436"/>
                  </a:cubicBezTo>
                  <a:cubicBezTo>
                    <a:pt x="6818" y="4336"/>
                    <a:pt x="6868" y="4060"/>
                    <a:pt x="6918" y="3935"/>
                  </a:cubicBezTo>
                  <a:cubicBezTo>
                    <a:pt x="6993" y="3835"/>
                    <a:pt x="7093" y="3709"/>
                    <a:pt x="7093" y="3659"/>
                  </a:cubicBezTo>
                  <a:cubicBezTo>
                    <a:pt x="7093" y="3534"/>
                    <a:pt x="7093" y="3434"/>
                    <a:pt x="7043" y="3308"/>
                  </a:cubicBezTo>
                  <a:cubicBezTo>
                    <a:pt x="7043" y="3258"/>
                    <a:pt x="6918" y="3158"/>
                    <a:pt x="6918" y="3083"/>
                  </a:cubicBezTo>
                  <a:cubicBezTo>
                    <a:pt x="6918" y="3033"/>
                    <a:pt x="7043" y="2932"/>
                    <a:pt x="7043" y="2857"/>
                  </a:cubicBezTo>
                  <a:cubicBezTo>
                    <a:pt x="7043" y="2757"/>
                    <a:pt x="7043" y="2582"/>
                    <a:pt x="6993" y="2481"/>
                  </a:cubicBezTo>
                  <a:cubicBezTo>
                    <a:pt x="6918" y="2431"/>
                    <a:pt x="6768" y="2431"/>
                    <a:pt x="6768" y="2356"/>
                  </a:cubicBezTo>
                  <a:cubicBezTo>
                    <a:pt x="6692" y="2306"/>
                    <a:pt x="6642" y="2206"/>
                    <a:pt x="6692" y="2130"/>
                  </a:cubicBezTo>
                  <a:cubicBezTo>
                    <a:pt x="6692" y="2080"/>
                    <a:pt x="6818" y="2030"/>
                    <a:pt x="6818" y="1980"/>
                  </a:cubicBezTo>
                  <a:cubicBezTo>
                    <a:pt x="6868" y="1855"/>
                    <a:pt x="6868" y="1629"/>
                    <a:pt x="6918" y="1529"/>
                  </a:cubicBezTo>
                  <a:cubicBezTo>
                    <a:pt x="6993" y="1454"/>
                    <a:pt x="7219" y="1454"/>
                    <a:pt x="7269" y="1404"/>
                  </a:cubicBezTo>
                  <a:lnTo>
                    <a:pt x="7545" y="1404"/>
                  </a:lnTo>
                  <a:cubicBezTo>
                    <a:pt x="7595" y="1454"/>
                    <a:pt x="7720" y="1529"/>
                    <a:pt x="7770" y="1579"/>
                  </a:cubicBezTo>
                  <a:cubicBezTo>
                    <a:pt x="7770" y="1629"/>
                    <a:pt x="7770" y="1805"/>
                    <a:pt x="7820" y="1855"/>
                  </a:cubicBezTo>
                  <a:cubicBezTo>
                    <a:pt x="7895" y="1905"/>
                    <a:pt x="8121" y="1905"/>
                    <a:pt x="8171" y="1905"/>
                  </a:cubicBezTo>
                  <a:cubicBezTo>
                    <a:pt x="8221" y="1855"/>
                    <a:pt x="8271" y="1755"/>
                    <a:pt x="8271" y="1679"/>
                  </a:cubicBezTo>
                  <a:cubicBezTo>
                    <a:pt x="8271" y="1629"/>
                    <a:pt x="8271" y="1529"/>
                    <a:pt x="8347" y="1454"/>
                  </a:cubicBezTo>
                  <a:lnTo>
                    <a:pt x="8497" y="1404"/>
                  </a:lnTo>
                  <a:cubicBezTo>
                    <a:pt x="8622" y="1454"/>
                    <a:pt x="8622" y="1629"/>
                    <a:pt x="8622" y="1679"/>
                  </a:cubicBezTo>
                  <a:lnTo>
                    <a:pt x="8622" y="2256"/>
                  </a:lnTo>
                  <a:cubicBezTo>
                    <a:pt x="8622" y="2356"/>
                    <a:pt x="8497" y="2582"/>
                    <a:pt x="8497" y="2757"/>
                  </a:cubicBezTo>
                  <a:cubicBezTo>
                    <a:pt x="8497" y="2807"/>
                    <a:pt x="8572" y="2983"/>
                    <a:pt x="8622" y="3033"/>
                  </a:cubicBezTo>
                  <a:cubicBezTo>
                    <a:pt x="8622" y="3158"/>
                    <a:pt x="8848" y="3208"/>
                    <a:pt x="8898" y="3258"/>
                  </a:cubicBezTo>
                  <a:cubicBezTo>
                    <a:pt x="8948" y="3384"/>
                    <a:pt x="8898" y="3609"/>
                    <a:pt x="8948" y="3659"/>
                  </a:cubicBezTo>
                  <a:cubicBezTo>
                    <a:pt x="9023" y="3760"/>
                    <a:pt x="9124" y="3885"/>
                    <a:pt x="9174" y="3935"/>
                  </a:cubicBezTo>
                  <a:cubicBezTo>
                    <a:pt x="9299" y="3935"/>
                    <a:pt x="9525" y="3885"/>
                    <a:pt x="9625" y="3885"/>
                  </a:cubicBezTo>
                  <a:cubicBezTo>
                    <a:pt x="9750" y="3935"/>
                    <a:pt x="9850" y="3985"/>
                    <a:pt x="9976" y="3985"/>
                  </a:cubicBezTo>
                  <a:cubicBezTo>
                    <a:pt x="10026" y="3985"/>
                    <a:pt x="10076" y="3885"/>
                    <a:pt x="10126" y="3885"/>
                  </a:cubicBezTo>
                  <a:cubicBezTo>
                    <a:pt x="10251" y="3885"/>
                    <a:pt x="10352" y="4060"/>
                    <a:pt x="10427" y="3985"/>
                  </a:cubicBezTo>
                  <a:cubicBezTo>
                    <a:pt x="10477" y="3985"/>
                    <a:pt x="10577" y="3835"/>
                    <a:pt x="10577" y="3760"/>
                  </a:cubicBezTo>
                  <a:cubicBezTo>
                    <a:pt x="10652" y="3659"/>
                    <a:pt x="10652" y="3434"/>
                    <a:pt x="10703" y="3384"/>
                  </a:cubicBezTo>
                  <a:cubicBezTo>
                    <a:pt x="10753" y="3308"/>
                    <a:pt x="10928" y="3384"/>
                    <a:pt x="10978" y="3384"/>
                  </a:cubicBezTo>
                  <a:cubicBezTo>
                    <a:pt x="11028" y="3384"/>
                    <a:pt x="11154" y="3484"/>
                    <a:pt x="11204" y="3484"/>
                  </a:cubicBezTo>
                  <a:cubicBezTo>
                    <a:pt x="11254" y="3484"/>
                    <a:pt x="11429" y="3308"/>
                    <a:pt x="11479" y="3308"/>
                  </a:cubicBezTo>
                  <a:cubicBezTo>
                    <a:pt x="11479" y="3258"/>
                    <a:pt x="11555" y="3208"/>
                    <a:pt x="11555" y="3158"/>
                  </a:cubicBezTo>
                  <a:cubicBezTo>
                    <a:pt x="11605" y="3158"/>
                    <a:pt x="11780" y="3158"/>
                    <a:pt x="11830" y="3083"/>
                  </a:cubicBezTo>
                  <a:cubicBezTo>
                    <a:pt x="11880" y="3033"/>
                    <a:pt x="12006" y="2932"/>
                    <a:pt x="12056" y="2932"/>
                  </a:cubicBezTo>
                  <a:lnTo>
                    <a:pt x="12281" y="2932"/>
                  </a:lnTo>
                  <a:cubicBezTo>
                    <a:pt x="12332" y="2983"/>
                    <a:pt x="12332" y="3208"/>
                    <a:pt x="12382" y="3208"/>
                  </a:cubicBezTo>
                  <a:cubicBezTo>
                    <a:pt x="12507" y="3258"/>
                    <a:pt x="12682" y="3158"/>
                    <a:pt x="12733" y="3208"/>
                  </a:cubicBezTo>
                  <a:cubicBezTo>
                    <a:pt x="12783" y="3208"/>
                    <a:pt x="12908" y="3308"/>
                    <a:pt x="12958" y="3384"/>
                  </a:cubicBezTo>
                  <a:cubicBezTo>
                    <a:pt x="12958" y="3484"/>
                    <a:pt x="12958" y="3659"/>
                    <a:pt x="13008" y="3760"/>
                  </a:cubicBezTo>
                  <a:cubicBezTo>
                    <a:pt x="13008" y="3835"/>
                    <a:pt x="13134" y="3985"/>
                    <a:pt x="13184" y="4060"/>
                  </a:cubicBezTo>
                  <a:cubicBezTo>
                    <a:pt x="13234" y="4110"/>
                    <a:pt x="13459" y="4060"/>
                    <a:pt x="13510" y="4161"/>
                  </a:cubicBezTo>
                  <a:cubicBezTo>
                    <a:pt x="13560" y="4161"/>
                    <a:pt x="13560" y="4286"/>
                    <a:pt x="13560" y="4336"/>
                  </a:cubicBezTo>
                  <a:cubicBezTo>
                    <a:pt x="13635" y="4386"/>
                    <a:pt x="13560" y="4436"/>
                    <a:pt x="13560" y="4511"/>
                  </a:cubicBezTo>
                  <a:cubicBezTo>
                    <a:pt x="13635" y="4562"/>
                    <a:pt x="13685" y="4737"/>
                    <a:pt x="13735" y="4737"/>
                  </a:cubicBezTo>
                  <a:cubicBezTo>
                    <a:pt x="13860" y="4787"/>
                    <a:pt x="14086" y="4837"/>
                    <a:pt x="14136" y="4837"/>
                  </a:cubicBezTo>
                  <a:cubicBezTo>
                    <a:pt x="14236" y="4787"/>
                    <a:pt x="14412" y="4737"/>
                    <a:pt x="14462" y="4612"/>
                  </a:cubicBezTo>
                  <a:cubicBezTo>
                    <a:pt x="14537" y="4562"/>
                    <a:pt x="14587" y="4386"/>
                    <a:pt x="14587" y="4286"/>
                  </a:cubicBezTo>
                  <a:cubicBezTo>
                    <a:pt x="14587" y="4161"/>
                    <a:pt x="14462" y="3935"/>
                    <a:pt x="14412" y="3885"/>
                  </a:cubicBezTo>
                  <a:cubicBezTo>
                    <a:pt x="14362" y="3835"/>
                    <a:pt x="14186" y="3760"/>
                    <a:pt x="14086" y="3709"/>
                  </a:cubicBezTo>
                  <a:cubicBezTo>
                    <a:pt x="14011" y="3659"/>
                    <a:pt x="13911" y="3534"/>
                    <a:pt x="13860" y="3434"/>
                  </a:cubicBezTo>
                  <a:lnTo>
                    <a:pt x="13911" y="3308"/>
                  </a:lnTo>
                  <a:cubicBezTo>
                    <a:pt x="13911" y="3208"/>
                    <a:pt x="13785" y="3083"/>
                    <a:pt x="13785" y="3033"/>
                  </a:cubicBezTo>
                  <a:cubicBezTo>
                    <a:pt x="13860" y="3033"/>
                    <a:pt x="13911" y="2932"/>
                    <a:pt x="13961" y="2932"/>
                  </a:cubicBezTo>
                  <a:cubicBezTo>
                    <a:pt x="14086" y="2857"/>
                    <a:pt x="14236" y="2932"/>
                    <a:pt x="14362" y="2857"/>
                  </a:cubicBezTo>
                  <a:cubicBezTo>
                    <a:pt x="14412" y="2857"/>
                    <a:pt x="14537" y="2707"/>
                    <a:pt x="14537" y="2582"/>
                  </a:cubicBezTo>
                  <a:cubicBezTo>
                    <a:pt x="14537" y="2531"/>
                    <a:pt x="14362" y="2431"/>
                    <a:pt x="14312" y="2356"/>
                  </a:cubicBezTo>
                  <a:cubicBezTo>
                    <a:pt x="14236" y="2306"/>
                    <a:pt x="14136" y="2256"/>
                    <a:pt x="14086" y="2256"/>
                  </a:cubicBezTo>
                  <a:cubicBezTo>
                    <a:pt x="14011" y="2206"/>
                    <a:pt x="13911" y="2306"/>
                    <a:pt x="13860" y="2356"/>
                  </a:cubicBezTo>
                  <a:cubicBezTo>
                    <a:pt x="13735" y="2356"/>
                    <a:pt x="13560" y="2356"/>
                    <a:pt x="13510" y="2306"/>
                  </a:cubicBezTo>
                  <a:cubicBezTo>
                    <a:pt x="13409" y="2206"/>
                    <a:pt x="13510" y="1805"/>
                    <a:pt x="13459" y="1629"/>
                  </a:cubicBezTo>
                  <a:cubicBezTo>
                    <a:pt x="13459" y="1579"/>
                    <a:pt x="13409" y="1404"/>
                    <a:pt x="13409" y="1303"/>
                  </a:cubicBezTo>
                  <a:cubicBezTo>
                    <a:pt x="13409" y="1178"/>
                    <a:pt x="13510" y="1003"/>
                    <a:pt x="13560" y="902"/>
                  </a:cubicBezTo>
                  <a:cubicBezTo>
                    <a:pt x="13560" y="777"/>
                    <a:pt x="13735" y="677"/>
                    <a:pt x="13735" y="627"/>
                  </a:cubicBezTo>
                  <a:cubicBezTo>
                    <a:pt x="13785" y="501"/>
                    <a:pt x="13785" y="326"/>
                    <a:pt x="13860" y="276"/>
                  </a:cubicBezTo>
                  <a:cubicBezTo>
                    <a:pt x="13911" y="176"/>
                    <a:pt x="14136" y="100"/>
                    <a:pt x="14236" y="50"/>
                  </a:cubicBezTo>
                  <a:cubicBezTo>
                    <a:pt x="14362" y="50"/>
                    <a:pt x="14537" y="0"/>
                    <a:pt x="14637" y="0"/>
                  </a:cubicBezTo>
                  <a:cubicBezTo>
                    <a:pt x="14687" y="0"/>
                    <a:pt x="14863" y="0"/>
                    <a:pt x="14913" y="50"/>
                  </a:cubicBezTo>
                  <a:cubicBezTo>
                    <a:pt x="14988" y="50"/>
                    <a:pt x="15088" y="226"/>
                    <a:pt x="15088" y="326"/>
                  </a:cubicBezTo>
                  <a:cubicBezTo>
                    <a:pt x="15088" y="401"/>
                    <a:pt x="15038" y="552"/>
                    <a:pt x="15038" y="627"/>
                  </a:cubicBezTo>
                  <a:cubicBezTo>
                    <a:pt x="15088" y="727"/>
                    <a:pt x="15264" y="777"/>
                    <a:pt x="15364" y="852"/>
                  </a:cubicBezTo>
                  <a:cubicBezTo>
                    <a:pt x="15439" y="902"/>
                    <a:pt x="15540" y="953"/>
                    <a:pt x="15590" y="953"/>
                  </a:cubicBezTo>
                  <a:cubicBezTo>
                    <a:pt x="15665" y="953"/>
                    <a:pt x="15765" y="902"/>
                    <a:pt x="15815" y="852"/>
                  </a:cubicBezTo>
                  <a:cubicBezTo>
                    <a:pt x="15891" y="777"/>
                    <a:pt x="15941" y="627"/>
                    <a:pt x="15991" y="552"/>
                  </a:cubicBezTo>
                  <a:cubicBezTo>
                    <a:pt x="16041" y="552"/>
                    <a:pt x="16166" y="677"/>
                    <a:pt x="16216" y="677"/>
                  </a:cubicBezTo>
                  <a:cubicBezTo>
                    <a:pt x="16266" y="727"/>
                    <a:pt x="16442" y="727"/>
                    <a:pt x="16442" y="777"/>
                  </a:cubicBezTo>
                  <a:cubicBezTo>
                    <a:pt x="16492" y="852"/>
                    <a:pt x="16492" y="953"/>
                    <a:pt x="16492" y="1003"/>
                  </a:cubicBezTo>
                  <a:cubicBezTo>
                    <a:pt x="16567" y="1078"/>
                    <a:pt x="16617" y="1078"/>
                    <a:pt x="16667" y="1128"/>
                  </a:cubicBezTo>
                  <a:lnTo>
                    <a:pt x="16667" y="1228"/>
                  </a:lnTo>
                  <a:cubicBezTo>
                    <a:pt x="16667" y="1303"/>
                    <a:pt x="16718" y="1454"/>
                    <a:pt x="16793" y="1529"/>
                  </a:cubicBezTo>
                  <a:cubicBezTo>
                    <a:pt x="16893" y="1579"/>
                    <a:pt x="17169" y="1354"/>
                    <a:pt x="17294" y="1404"/>
                  </a:cubicBezTo>
                  <a:cubicBezTo>
                    <a:pt x="17394" y="1404"/>
                    <a:pt x="17620" y="1579"/>
                    <a:pt x="17670" y="1679"/>
                  </a:cubicBezTo>
                  <a:cubicBezTo>
                    <a:pt x="17745" y="1805"/>
                    <a:pt x="17795" y="1980"/>
                    <a:pt x="17795" y="2080"/>
                  </a:cubicBezTo>
                  <a:cubicBezTo>
                    <a:pt x="17795" y="2206"/>
                    <a:pt x="17745" y="2356"/>
                    <a:pt x="17745" y="2431"/>
                  </a:cubicBezTo>
                  <a:cubicBezTo>
                    <a:pt x="17745" y="2531"/>
                    <a:pt x="17896" y="2657"/>
                    <a:pt x="17896" y="2707"/>
                  </a:cubicBezTo>
                  <a:cubicBezTo>
                    <a:pt x="17896" y="2807"/>
                    <a:pt x="17896" y="2983"/>
                    <a:pt x="17845" y="3033"/>
                  </a:cubicBezTo>
                  <a:cubicBezTo>
                    <a:pt x="17745" y="3033"/>
                    <a:pt x="17620" y="2857"/>
                    <a:pt x="17520" y="2857"/>
                  </a:cubicBezTo>
                  <a:cubicBezTo>
                    <a:pt x="17394" y="2857"/>
                    <a:pt x="17068" y="2857"/>
                    <a:pt x="16943" y="2983"/>
                  </a:cubicBezTo>
                  <a:cubicBezTo>
                    <a:pt x="16843" y="3033"/>
                    <a:pt x="16718" y="3208"/>
                    <a:pt x="16718" y="3308"/>
                  </a:cubicBezTo>
                  <a:cubicBezTo>
                    <a:pt x="16718" y="3384"/>
                    <a:pt x="16843" y="3534"/>
                    <a:pt x="16893" y="3609"/>
                  </a:cubicBezTo>
                  <a:cubicBezTo>
                    <a:pt x="16993" y="3659"/>
                    <a:pt x="17294" y="3534"/>
                    <a:pt x="17394" y="3659"/>
                  </a:cubicBezTo>
                  <a:cubicBezTo>
                    <a:pt x="17444" y="3760"/>
                    <a:pt x="17344" y="4110"/>
                    <a:pt x="17344" y="4211"/>
                  </a:cubicBezTo>
                  <a:cubicBezTo>
                    <a:pt x="17344" y="4511"/>
                    <a:pt x="17394" y="5013"/>
                    <a:pt x="17394" y="5288"/>
                  </a:cubicBezTo>
                  <a:cubicBezTo>
                    <a:pt x="17344" y="5464"/>
                    <a:pt x="17169" y="5865"/>
                    <a:pt x="17119" y="6015"/>
                  </a:cubicBezTo>
                  <a:cubicBezTo>
                    <a:pt x="16993" y="6241"/>
                    <a:pt x="16843" y="6642"/>
                    <a:pt x="16793" y="6867"/>
                  </a:cubicBezTo>
                  <a:cubicBezTo>
                    <a:pt x="16667" y="6968"/>
                    <a:pt x="16492" y="7193"/>
                    <a:pt x="16442" y="7318"/>
                  </a:cubicBezTo>
                  <a:cubicBezTo>
                    <a:pt x="16342" y="7494"/>
                    <a:pt x="16216" y="7770"/>
                    <a:pt x="16266" y="7945"/>
                  </a:cubicBezTo>
                  <a:cubicBezTo>
                    <a:pt x="16266" y="8045"/>
                    <a:pt x="16342" y="8171"/>
                    <a:pt x="16392" y="8271"/>
                  </a:cubicBezTo>
                  <a:cubicBezTo>
                    <a:pt x="16442" y="8321"/>
                    <a:pt x="16617" y="8446"/>
                    <a:pt x="16667" y="8496"/>
                  </a:cubicBezTo>
                  <a:cubicBezTo>
                    <a:pt x="16718" y="8622"/>
                    <a:pt x="16793" y="8897"/>
                    <a:pt x="16793" y="9073"/>
                  </a:cubicBezTo>
                  <a:cubicBezTo>
                    <a:pt x="16843" y="9173"/>
                    <a:pt x="16843" y="9399"/>
                    <a:pt x="16893" y="9524"/>
                  </a:cubicBezTo>
                  <a:cubicBezTo>
                    <a:pt x="16893" y="9624"/>
                    <a:pt x="16993" y="9850"/>
                    <a:pt x="17068" y="9900"/>
                  </a:cubicBezTo>
                  <a:cubicBezTo>
                    <a:pt x="17169" y="10075"/>
                    <a:pt x="17520" y="10351"/>
                    <a:pt x="17670" y="10426"/>
                  </a:cubicBezTo>
                  <a:cubicBezTo>
                    <a:pt x="17795" y="10426"/>
                    <a:pt x="18021" y="10251"/>
                    <a:pt x="18071" y="10201"/>
                  </a:cubicBezTo>
                  <a:cubicBezTo>
                    <a:pt x="18121" y="10075"/>
                    <a:pt x="18121" y="9850"/>
                    <a:pt x="18196" y="9800"/>
                  </a:cubicBezTo>
                  <a:cubicBezTo>
                    <a:pt x="18246" y="9674"/>
                    <a:pt x="18422" y="9624"/>
                    <a:pt x="18472" y="9574"/>
                  </a:cubicBezTo>
                  <a:cubicBezTo>
                    <a:pt x="18572" y="9574"/>
                    <a:pt x="18798" y="9574"/>
                    <a:pt x="18923" y="9624"/>
                  </a:cubicBezTo>
                  <a:cubicBezTo>
                    <a:pt x="19023" y="9674"/>
                    <a:pt x="19199" y="9850"/>
                    <a:pt x="19249" y="9900"/>
                  </a:cubicBezTo>
                  <a:cubicBezTo>
                    <a:pt x="19249" y="9975"/>
                    <a:pt x="19249" y="9975"/>
                    <a:pt x="19324" y="9975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92;p16">
              <a:extLst>
                <a:ext uri="{FF2B5EF4-FFF2-40B4-BE49-F238E27FC236}">
                  <a16:creationId xmlns:a16="http://schemas.microsoft.com/office/drawing/2014/main" id="{F3609A0A-27FA-5034-FC2F-2B49759A504D}"/>
                </a:ext>
              </a:extLst>
            </p:cNvPr>
            <p:cNvSpPr/>
            <p:nvPr/>
          </p:nvSpPr>
          <p:spPr>
            <a:xfrm>
              <a:off x="1725017" y="1200888"/>
              <a:ext cx="661774" cy="689740"/>
            </a:xfrm>
            <a:custGeom>
              <a:avLst/>
              <a:gdLst/>
              <a:ahLst/>
              <a:cxnLst/>
              <a:rect l="l" t="t" r="r" b="b"/>
              <a:pathLst>
                <a:path w="23711" h="24713" fill="none" extrusionOk="0">
                  <a:moveTo>
                    <a:pt x="19324" y="9975"/>
                  </a:moveTo>
                  <a:lnTo>
                    <a:pt x="19324" y="10476"/>
                  </a:lnTo>
                  <a:cubicBezTo>
                    <a:pt x="19249" y="10652"/>
                    <a:pt x="19249" y="10928"/>
                    <a:pt x="19249" y="11103"/>
                  </a:cubicBezTo>
                  <a:cubicBezTo>
                    <a:pt x="19199" y="11203"/>
                    <a:pt x="19023" y="11429"/>
                    <a:pt x="18973" y="11529"/>
                  </a:cubicBezTo>
                  <a:cubicBezTo>
                    <a:pt x="18873" y="11654"/>
                    <a:pt x="18572" y="11830"/>
                    <a:pt x="18472" y="11980"/>
                  </a:cubicBezTo>
                  <a:cubicBezTo>
                    <a:pt x="18347" y="12105"/>
                    <a:pt x="18121" y="12331"/>
                    <a:pt x="18071" y="12506"/>
                  </a:cubicBezTo>
                  <a:cubicBezTo>
                    <a:pt x="17971" y="12732"/>
                    <a:pt x="17896" y="13183"/>
                    <a:pt x="17896" y="13409"/>
                  </a:cubicBezTo>
                  <a:cubicBezTo>
                    <a:pt x="17971" y="13634"/>
                    <a:pt x="18021" y="14010"/>
                    <a:pt x="18071" y="14236"/>
                  </a:cubicBezTo>
                  <a:cubicBezTo>
                    <a:pt x="18121" y="14361"/>
                    <a:pt x="18422" y="14587"/>
                    <a:pt x="18472" y="14762"/>
                  </a:cubicBezTo>
                  <a:cubicBezTo>
                    <a:pt x="18522" y="14912"/>
                    <a:pt x="18647" y="15263"/>
                    <a:pt x="18698" y="15439"/>
                  </a:cubicBezTo>
                  <a:cubicBezTo>
                    <a:pt x="18698" y="15539"/>
                    <a:pt x="18748" y="15815"/>
                    <a:pt x="18798" y="15990"/>
                  </a:cubicBezTo>
                  <a:cubicBezTo>
                    <a:pt x="18873" y="16090"/>
                    <a:pt x="18973" y="16316"/>
                    <a:pt x="19099" y="16441"/>
                  </a:cubicBezTo>
                  <a:cubicBezTo>
                    <a:pt x="19149" y="16491"/>
                    <a:pt x="19324" y="16617"/>
                    <a:pt x="19424" y="16617"/>
                  </a:cubicBezTo>
                  <a:cubicBezTo>
                    <a:pt x="19550" y="16667"/>
                    <a:pt x="19775" y="16617"/>
                    <a:pt x="19875" y="16667"/>
                  </a:cubicBezTo>
                  <a:cubicBezTo>
                    <a:pt x="19926" y="16667"/>
                    <a:pt x="20101" y="16767"/>
                    <a:pt x="20151" y="16842"/>
                  </a:cubicBezTo>
                  <a:cubicBezTo>
                    <a:pt x="20276" y="16943"/>
                    <a:pt x="20502" y="17218"/>
                    <a:pt x="20552" y="17344"/>
                  </a:cubicBezTo>
                  <a:cubicBezTo>
                    <a:pt x="20652" y="17444"/>
                    <a:pt x="20828" y="17795"/>
                    <a:pt x="20953" y="17895"/>
                  </a:cubicBezTo>
                  <a:cubicBezTo>
                    <a:pt x="21053" y="18070"/>
                    <a:pt x="21454" y="18196"/>
                    <a:pt x="21630" y="18246"/>
                  </a:cubicBezTo>
                  <a:cubicBezTo>
                    <a:pt x="21730" y="18346"/>
                    <a:pt x="22131" y="18421"/>
                    <a:pt x="22231" y="18522"/>
                  </a:cubicBezTo>
                  <a:cubicBezTo>
                    <a:pt x="22357" y="18647"/>
                    <a:pt x="22532" y="18872"/>
                    <a:pt x="22582" y="18973"/>
                  </a:cubicBezTo>
                  <a:cubicBezTo>
                    <a:pt x="22632" y="19098"/>
                    <a:pt x="22632" y="19324"/>
                    <a:pt x="22683" y="19374"/>
                  </a:cubicBezTo>
                  <a:cubicBezTo>
                    <a:pt x="22758" y="19424"/>
                    <a:pt x="22908" y="19549"/>
                    <a:pt x="22983" y="19599"/>
                  </a:cubicBezTo>
                  <a:cubicBezTo>
                    <a:pt x="23033" y="19649"/>
                    <a:pt x="23134" y="19875"/>
                    <a:pt x="23259" y="19925"/>
                  </a:cubicBezTo>
                  <a:cubicBezTo>
                    <a:pt x="23309" y="20050"/>
                    <a:pt x="23535" y="20151"/>
                    <a:pt x="23710" y="20201"/>
                  </a:cubicBezTo>
                  <a:cubicBezTo>
                    <a:pt x="23535" y="20326"/>
                    <a:pt x="23309" y="20426"/>
                    <a:pt x="23209" y="20501"/>
                  </a:cubicBezTo>
                  <a:cubicBezTo>
                    <a:pt x="22983" y="20552"/>
                    <a:pt x="22532" y="20552"/>
                    <a:pt x="22307" y="20602"/>
                  </a:cubicBezTo>
                  <a:cubicBezTo>
                    <a:pt x="22081" y="20602"/>
                    <a:pt x="21555" y="20727"/>
                    <a:pt x="21279" y="20777"/>
                  </a:cubicBezTo>
                  <a:cubicBezTo>
                    <a:pt x="21104" y="20827"/>
                    <a:pt x="20778" y="21103"/>
                    <a:pt x="20602" y="21103"/>
                  </a:cubicBezTo>
                  <a:cubicBezTo>
                    <a:pt x="20377" y="21103"/>
                    <a:pt x="20001" y="20827"/>
                    <a:pt x="19775" y="20777"/>
                  </a:cubicBezTo>
                  <a:cubicBezTo>
                    <a:pt x="19550" y="20727"/>
                    <a:pt x="19149" y="20652"/>
                    <a:pt x="18973" y="20727"/>
                  </a:cubicBezTo>
                  <a:cubicBezTo>
                    <a:pt x="18748" y="20777"/>
                    <a:pt x="18422" y="21103"/>
                    <a:pt x="18196" y="21178"/>
                  </a:cubicBezTo>
                  <a:cubicBezTo>
                    <a:pt x="17971" y="21228"/>
                    <a:pt x="17394" y="21228"/>
                    <a:pt x="17119" y="21103"/>
                  </a:cubicBezTo>
                  <a:cubicBezTo>
                    <a:pt x="16993" y="21053"/>
                    <a:pt x="16843" y="20827"/>
                    <a:pt x="16718" y="20727"/>
                  </a:cubicBezTo>
                  <a:cubicBezTo>
                    <a:pt x="16617" y="20652"/>
                    <a:pt x="16266" y="20501"/>
                    <a:pt x="16116" y="20426"/>
                  </a:cubicBezTo>
                  <a:cubicBezTo>
                    <a:pt x="15941" y="20426"/>
                    <a:pt x="15490" y="20602"/>
                    <a:pt x="15264" y="20552"/>
                  </a:cubicBezTo>
                  <a:cubicBezTo>
                    <a:pt x="15139" y="20501"/>
                    <a:pt x="14913" y="20151"/>
                    <a:pt x="14763" y="20050"/>
                  </a:cubicBezTo>
                  <a:cubicBezTo>
                    <a:pt x="14637" y="19975"/>
                    <a:pt x="14362" y="19875"/>
                    <a:pt x="14186" y="19925"/>
                  </a:cubicBezTo>
                  <a:cubicBezTo>
                    <a:pt x="13961" y="19925"/>
                    <a:pt x="13685" y="20376"/>
                    <a:pt x="13510" y="20326"/>
                  </a:cubicBezTo>
                  <a:cubicBezTo>
                    <a:pt x="13359" y="20326"/>
                    <a:pt x="13134" y="20050"/>
                    <a:pt x="13134" y="19925"/>
                  </a:cubicBezTo>
                  <a:cubicBezTo>
                    <a:pt x="13058" y="19750"/>
                    <a:pt x="13284" y="19424"/>
                    <a:pt x="13234" y="19324"/>
                  </a:cubicBezTo>
                  <a:cubicBezTo>
                    <a:pt x="13184" y="19148"/>
                    <a:pt x="12908" y="18973"/>
                    <a:pt x="12733" y="18923"/>
                  </a:cubicBezTo>
                  <a:cubicBezTo>
                    <a:pt x="12682" y="18872"/>
                    <a:pt x="12382" y="18923"/>
                    <a:pt x="12281" y="18923"/>
                  </a:cubicBezTo>
                  <a:cubicBezTo>
                    <a:pt x="12156" y="18923"/>
                    <a:pt x="11880" y="18797"/>
                    <a:pt x="11780" y="18872"/>
                  </a:cubicBezTo>
                  <a:cubicBezTo>
                    <a:pt x="11605" y="18923"/>
                    <a:pt x="11379" y="19148"/>
                    <a:pt x="11254" y="19198"/>
                  </a:cubicBezTo>
                  <a:cubicBezTo>
                    <a:pt x="11104" y="19374"/>
                    <a:pt x="10928" y="19699"/>
                    <a:pt x="10753" y="19750"/>
                  </a:cubicBezTo>
                  <a:cubicBezTo>
                    <a:pt x="10477" y="19875"/>
                    <a:pt x="9976" y="19699"/>
                    <a:pt x="9750" y="19599"/>
                  </a:cubicBezTo>
                  <a:cubicBezTo>
                    <a:pt x="9625" y="19474"/>
                    <a:pt x="9575" y="19148"/>
                    <a:pt x="9474" y="19098"/>
                  </a:cubicBezTo>
                  <a:cubicBezTo>
                    <a:pt x="9349" y="18973"/>
                    <a:pt x="9073" y="18973"/>
                    <a:pt x="8948" y="19023"/>
                  </a:cubicBezTo>
                  <a:cubicBezTo>
                    <a:pt x="8798" y="19098"/>
                    <a:pt x="8572" y="19474"/>
                    <a:pt x="8397" y="19549"/>
                  </a:cubicBezTo>
                  <a:cubicBezTo>
                    <a:pt x="8221" y="19549"/>
                    <a:pt x="7996" y="19324"/>
                    <a:pt x="7895" y="19374"/>
                  </a:cubicBezTo>
                  <a:cubicBezTo>
                    <a:pt x="7720" y="19424"/>
                    <a:pt x="7494" y="19750"/>
                    <a:pt x="7369" y="19875"/>
                  </a:cubicBezTo>
                  <a:cubicBezTo>
                    <a:pt x="7269" y="20050"/>
                    <a:pt x="7093" y="20426"/>
                    <a:pt x="7043" y="20602"/>
                  </a:cubicBezTo>
                  <a:cubicBezTo>
                    <a:pt x="6993" y="20827"/>
                    <a:pt x="6918" y="21228"/>
                    <a:pt x="6918" y="21404"/>
                  </a:cubicBezTo>
                  <a:cubicBezTo>
                    <a:pt x="6993" y="21504"/>
                    <a:pt x="7093" y="21780"/>
                    <a:pt x="7219" y="21905"/>
                  </a:cubicBezTo>
                  <a:cubicBezTo>
                    <a:pt x="7269" y="22005"/>
                    <a:pt x="7545" y="22231"/>
                    <a:pt x="7545" y="22406"/>
                  </a:cubicBezTo>
                  <a:cubicBezTo>
                    <a:pt x="7595" y="22532"/>
                    <a:pt x="7494" y="22757"/>
                    <a:pt x="7444" y="22857"/>
                  </a:cubicBezTo>
                  <a:cubicBezTo>
                    <a:pt x="7369" y="22983"/>
                    <a:pt x="7144" y="22983"/>
                    <a:pt x="7144" y="23083"/>
                  </a:cubicBezTo>
                  <a:cubicBezTo>
                    <a:pt x="7093" y="23133"/>
                    <a:pt x="7144" y="23434"/>
                    <a:pt x="7144" y="23484"/>
                  </a:cubicBezTo>
                  <a:cubicBezTo>
                    <a:pt x="7093" y="23584"/>
                    <a:pt x="6918" y="23659"/>
                    <a:pt x="6868" y="23760"/>
                  </a:cubicBezTo>
                  <a:cubicBezTo>
                    <a:pt x="6818" y="23860"/>
                    <a:pt x="6768" y="24211"/>
                    <a:pt x="6692" y="24386"/>
                  </a:cubicBezTo>
                  <a:cubicBezTo>
                    <a:pt x="6692" y="24436"/>
                    <a:pt x="6592" y="24612"/>
                    <a:pt x="6542" y="24712"/>
                  </a:cubicBezTo>
                  <a:cubicBezTo>
                    <a:pt x="6467" y="24612"/>
                    <a:pt x="6467" y="24486"/>
                    <a:pt x="6417" y="24486"/>
                  </a:cubicBezTo>
                  <a:cubicBezTo>
                    <a:pt x="6367" y="24386"/>
                    <a:pt x="6141" y="24386"/>
                    <a:pt x="6141" y="24261"/>
                  </a:cubicBezTo>
                  <a:cubicBezTo>
                    <a:pt x="6041" y="24211"/>
                    <a:pt x="6091" y="23935"/>
                    <a:pt x="6091" y="23810"/>
                  </a:cubicBezTo>
                  <a:cubicBezTo>
                    <a:pt x="6041" y="23710"/>
                    <a:pt x="5865" y="23484"/>
                    <a:pt x="5815" y="23359"/>
                  </a:cubicBezTo>
                  <a:cubicBezTo>
                    <a:pt x="5740" y="23258"/>
                    <a:pt x="5815" y="23033"/>
                    <a:pt x="5690" y="22908"/>
                  </a:cubicBezTo>
                  <a:cubicBezTo>
                    <a:pt x="5690" y="22908"/>
                    <a:pt x="5515" y="22857"/>
                    <a:pt x="5464" y="22857"/>
                  </a:cubicBezTo>
                  <a:cubicBezTo>
                    <a:pt x="5364" y="22807"/>
                    <a:pt x="5063" y="22908"/>
                    <a:pt x="4963" y="22857"/>
                  </a:cubicBezTo>
                  <a:cubicBezTo>
                    <a:pt x="4838" y="22857"/>
                    <a:pt x="4687" y="22682"/>
                    <a:pt x="4612" y="22582"/>
                  </a:cubicBezTo>
                  <a:cubicBezTo>
                    <a:pt x="4562" y="22456"/>
                    <a:pt x="4512" y="22181"/>
                    <a:pt x="4512" y="22005"/>
                  </a:cubicBezTo>
                  <a:cubicBezTo>
                    <a:pt x="4512" y="21955"/>
                    <a:pt x="4562" y="21780"/>
                    <a:pt x="4562" y="21730"/>
                  </a:cubicBezTo>
                  <a:cubicBezTo>
                    <a:pt x="4562" y="21629"/>
                    <a:pt x="4462" y="21454"/>
                    <a:pt x="4387" y="21404"/>
                  </a:cubicBezTo>
                  <a:cubicBezTo>
                    <a:pt x="4337" y="21329"/>
                    <a:pt x="4111" y="21228"/>
                    <a:pt x="4061" y="21178"/>
                  </a:cubicBezTo>
                  <a:cubicBezTo>
                    <a:pt x="4011" y="21103"/>
                    <a:pt x="4011" y="20877"/>
                    <a:pt x="3885" y="20877"/>
                  </a:cubicBezTo>
                  <a:cubicBezTo>
                    <a:pt x="3885" y="20827"/>
                    <a:pt x="3710" y="20777"/>
                    <a:pt x="3660" y="20777"/>
                  </a:cubicBezTo>
                  <a:cubicBezTo>
                    <a:pt x="3610" y="20777"/>
                    <a:pt x="3434" y="20877"/>
                    <a:pt x="3384" y="20877"/>
                  </a:cubicBezTo>
                  <a:lnTo>
                    <a:pt x="3159" y="20652"/>
                  </a:lnTo>
                  <a:cubicBezTo>
                    <a:pt x="3159" y="20602"/>
                    <a:pt x="3108" y="20426"/>
                    <a:pt x="3033" y="20326"/>
                  </a:cubicBezTo>
                  <a:cubicBezTo>
                    <a:pt x="3033" y="20276"/>
                    <a:pt x="2983" y="20050"/>
                    <a:pt x="2933" y="19975"/>
                  </a:cubicBezTo>
                  <a:cubicBezTo>
                    <a:pt x="2933" y="19925"/>
                    <a:pt x="2833" y="19875"/>
                    <a:pt x="2758" y="19825"/>
                  </a:cubicBezTo>
                  <a:cubicBezTo>
                    <a:pt x="2707" y="19825"/>
                    <a:pt x="2482" y="19750"/>
                    <a:pt x="2432" y="19825"/>
                  </a:cubicBezTo>
                  <a:cubicBezTo>
                    <a:pt x="2306" y="19825"/>
                    <a:pt x="2256" y="19975"/>
                    <a:pt x="2206" y="20050"/>
                  </a:cubicBezTo>
                  <a:cubicBezTo>
                    <a:pt x="2156" y="20100"/>
                    <a:pt x="1981" y="20276"/>
                    <a:pt x="1855" y="20276"/>
                  </a:cubicBezTo>
                  <a:cubicBezTo>
                    <a:pt x="1705" y="20276"/>
                    <a:pt x="1404" y="20151"/>
                    <a:pt x="1304" y="20050"/>
                  </a:cubicBezTo>
                  <a:cubicBezTo>
                    <a:pt x="1179" y="19975"/>
                    <a:pt x="953" y="19825"/>
                    <a:pt x="853" y="19699"/>
                  </a:cubicBezTo>
                  <a:cubicBezTo>
                    <a:pt x="803" y="19599"/>
                    <a:pt x="728" y="19374"/>
                    <a:pt x="677" y="19324"/>
                  </a:cubicBezTo>
                  <a:cubicBezTo>
                    <a:pt x="627" y="19248"/>
                    <a:pt x="577" y="19098"/>
                    <a:pt x="502" y="19023"/>
                  </a:cubicBezTo>
                  <a:cubicBezTo>
                    <a:pt x="452" y="18973"/>
                    <a:pt x="352" y="18923"/>
                    <a:pt x="276" y="18872"/>
                  </a:cubicBezTo>
                  <a:cubicBezTo>
                    <a:pt x="226" y="18697"/>
                    <a:pt x="276" y="18421"/>
                    <a:pt x="276" y="18246"/>
                  </a:cubicBezTo>
                  <a:cubicBezTo>
                    <a:pt x="276" y="18121"/>
                    <a:pt x="402" y="17970"/>
                    <a:pt x="402" y="17845"/>
                  </a:cubicBezTo>
                  <a:cubicBezTo>
                    <a:pt x="402" y="17745"/>
                    <a:pt x="352" y="17519"/>
                    <a:pt x="276" y="17394"/>
                  </a:cubicBezTo>
                  <a:cubicBezTo>
                    <a:pt x="226" y="17344"/>
                    <a:pt x="51" y="17168"/>
                    <a:pt x="1" y="17118"/>
                  </a:cubicBezTo>
                  <a:cubicBezTo>
                    <a:pt x="1" y="16993"/>
                    <a:pt x="51" y="16842"/>
                    <a:pt x="126" y="16717"/>
                  </a:cubicBezTo>
                  <a:cubicBezTo>
                    <a:pt x="176" y="16667"/>
                    <a:pt x="402" y="16717"/>
                    <a:pt x="502" y="16667"/>
                  </a:cubicBezTo>
                  <a:cubicBezTo>
                    <a:pt x="627" y="16617"/>
                    <a:pt x="803" y="16491"/>
                    <a:pt x="853" y="16491"/>
                  </a:cubicBezTo>
                  <a:cubicBezTo>
                    <a:pt x="953" y="16491"/>
                    <a:pt x="1179" y="16491"/>
                    <a:pt x="1304" y="16542"/>
                  </a:cubicBezTo>
                  <a:cubicBezTo>
                    <a:pt x="1354" y="16617"/>
                    <a:pt x="1354" y="16717"/>
                    <a:pt x="1404" y="16767"/>
                  </a:cubicBezTo>
                  <a:cubicBezTo>
                    <a:pt x="1479" y="16892"/>
                    <a:pt x="1630" y="16993"/>
                    <a:pt x="1705" y="16993"/>
                  </a:cubicBezTo>
                  <a:cubicBezTo>
                    <a:pt x="1805" y="16993"/>
                    <a:pt x="1931" y="16767"/>
                    <a:pt x="1981" y="16717"/>
                  </a:cubicBezTo>
                  <a:lnTo>
                    <a:pt x="1981" y="16441"/>
                  </a:lnTo>
                  <a:cubicBezTo>
                    <a:pt x="1981" y="16316"/>
                    <a:pt x="1931" y="16166"/>
                    <a:pt x="1981" y="16090"/>
                  </a:cubicBezTo>
                  <a:cubicBezTo>
                    <a:pt x="2031" y="16040"/>
                    <a:pt x="2206" y="16040"/>
                    <a:pt x="2256" y="16040"/>
                  </a:cubicBezTo>
                  <a:cubicBezTo>
                    <a:pt x="2306" y="15990"/>
                    <a:pt x="2482" y="15940"/>
                    <a:pt x="2607" y="15865"/>
                  </a:cubicBezTo>
                  <a:cubicBezTo>
                    <a:pt x="2657" y="15765"/>
                    <a:pt x="2707" y="15589"/>
                    <a:pt x="2707" y="15489"/>
                  </a:cubicBezTo>
                  <a:cubicBezTo>
                    <a:pt x="2707" y="15313"/>
                    <a:pt x="2532" y="14988"/>
                    <a:pt x="2482" y="14862"/>
                  </a:cubicBezTo>
                  <a:cubicBezTo>
                    <a:pt x="2382" y="14762"/>
                    <a:pt x="2156" y="14587"/>
                    <a:pt x="2081" y="14461"/>
                  </a:cubicBezTo>
                  <a:cubicBezTo>
                    <a:pt x="1981" y="14361"/>
                    <a:pt x="1805" y="14085"/>
                    <a:pt x="1755" y="13910"/>
                  </a:cubicBezTo>
                  <a:cubicBezTo>
                    <a:pt x="1705" y="13735"/>
                    <a:pt x="1630" y="13409"/>
                    <a:pt x="1580" y="13183"/>
                  </a:cubicBezTo>
                  <a:cubicBezTo>
                    <a:pt x="1530" y="13058"/>
                    <a:pt x="1479" y="12782"/>
                    <a:pt x="1354" y="12657"/>
                  </a:cubicBezTo>
                  <a:cubicBezTo>
                    <a:pt x="1304" y="12557"/>
                    <a:pt x="1078" y="12431"/>
                    <a:pt x="1028" y="12331"/>
                  </a:cubicBezTo>
                  <a:cubicBezTo>
                    <a:pt x="953" y="12206"/>
                    <a:pt x="953" y="11980"/>
                    <a:pt x="903" y="11880"/>
                  </a:cubicBezTo>
                  <a:cubicBezTo>
                    <a:pt x="853" y="11830"/>
                    <a:pt x="728" y="11654"/>
                    <a:pt x="627" y="11604"/>
                  </a:cubicBezTo>
                  <a:cubicBezTo>
                    <a:pt x="577" y="11529"/>
                    <a:pt x="276" y="11429"/>
                    <a:pt x="226" y="11303"/>
                  </a:cubicBezTo>
                  <a:cubicBezTo>
                    <a:pt x="176" y="11253"/>
                    <a:pt x="126" y="11103"/>
                    <a:pt x="126" y="11028"/>
                  </a:cubicBezTo>
                  <a:cubicBezTo>
                    <a:pt x="126" y="10877"/>
                    <a:pt x="276" y="10476"/>
                    <a:pt x="352" y="10301"/>
                  </a:cubicBezTo>
                  <a:cubicBezTo>
                    <a:pt x="402" y="10075"/>
                    <a:pt x="402" y="9624"/>
                    <a:pt x="502" y="9449"/>
                  </a:cubicBezTo>
                  <a:cubicBezTo>
                    <a:pt x="577" y="9349"/>
                    <a:pt x="728" y="9123"/>
                    <a:pt x="803" y="8998"/>
                  </a:cubicBezTo>
                  <a:cubicBezTo>
                    <a:pt x="903" y="8897"/>
                    <a:pt x="1028" y="8547"/>
                    <a:pt x="1078" y="8446"/>
                  </a:cubicBezTo>
                  <a:cubicBezTo>
                    <a:pt x="1129" y="8271"/>
                    <a:pt x="1404" y="8045"/>
                    <a:pt x="1479" y="7870"/>
                  </a:cubicBezTo>
                  <a:cubicBezTo>
                    <a:pt x="1530" y="7770"/>
                    <a:pt x="1530" y="7369"/>
                    <a:pt x="1530" y="7193"/>
                  </a:cubicBezTo>
                  <a:cubicBezTo>
                    <a:pt x="1530" y="7043"/>
                    <a:pt x="1354" y="6767"/>
                    <a:pt x="1404" y="6592"/>
                  </a:cubicBezTo>
                  <a:cubicBezTo>
                    <a:pt x="1404" y="6542"/>
                    <a:pt x="1404" y="6366"/>
                    <a:pt x="1479" y="6316"/>
                  </a:cubicBezTo>
                  <a:cubicBezTo>
                    <a:pt x="1530" y="6241"/>
                    <a:pt x="1630" y="6141"/>
                    <a:pt x="1705" y="6015"/>
                  </a:cubicBezTo>
                  <a:cubicBezTo>
                    <a:pt x="1755" y="6090"/>
                    <a:pt x="1805" y="6141"/>
                    <a:pt x="1855" y="6141"/>
                  </a:cubicBezTo>
                  <a:cubicBezTo>
                    <a:pt x="1981" y="6191"/>
                    <a:pt x="2156" y="6191"/>
                    <a:pt x="2206" y="6191"/>
                  </a:cubicBezTo>
                  <a:cubicBezTo>
                    <a:pt x="2256" y="6191"/>
                    <a:pt x="2256" y="6090"/>
                    <a:pt x="2306" y="6090"/>
                  </a:cubicBezTo>
                  <a:cubicBezTo>
                    <a:pt x="2382" y="6090"/>
                    <a:pt x="2432" y="6090"/>
                    <a:pt x="2482" y="6141"/>
                  </a:cubicBezTo>
                  <a:cubicBezTo>
                    <a:pt x="2532" y="6191"/>
                    <a:pt x="2607" y="6366"/>
                    <a:pt x="2707" y="6416"/>
                  </a:cubicBezTo>
                  <a:cubicBezTo>
                    <a:pt x="2758" y="6466"/>
                    <a:pt x="2933" y="6416"/>
                    <a:pt x="3033" y="6466"/>
                  </a:cubicBezTo>
                  <a:cubicBezTo>
                    <a:pt x="3108" y="6466"/>
                    <a:pt x="3259" y="6466"/>
                    <a:pt x="3334" y="6542"/>
                  </a:cubicBezTo>
                  <a:cubicBezTo>
                    <a:pt x="3384" y="6592"/>
                    <a:pt x="3384" y="6867"/>
                    <a:pt x="3334" y="6968"/>
                  </a:cubicBezTo>
                  <a:cubicBezTo>
                    <a:pt x="3334" y="7043"/>
                    <a:pt x="3259" y="7193"/>
                    <a:pt x="3209" y="7268"/>
                  </a:cubicBezTo>
                  <a:cubicBezTo>
                    <a:pt x="3159" y="7318"/>
                    <a:pt x="2983" y="7318"/>
                    <a:pt x="2933" y="7369"/>
                  </a:cubicBezTo>
                  <a:cubicBezTo>
                    <a:pt x="2883" y="7419"/>
                    <a:pt x="2707" y="7494"/>
                    <a:pt x="2707" y="7544"/>
                  </a:cubicBezTo>
                  <a:cubicBezTo>
                    <a:pt x="2707" y="7594"/>
                    <a:pt x="2833" y="7644"/>
                    <a:pt x="2883" y="7644"/>
                  </a:cubicBezTo>
                  <a:cubicBezTo>
                    <a:pt x="2983" y="7719"/>
                    <a:pt x="3108" y="7644"/>
                    <a:pt x="3159" y="7719"/>
                  </a:cubicBezTo>
                  <a:cubicBezTo>
                    <a:pt x="3259" y="7770"/>
                    <a:pt x="3334" y="7995"/>
                    <a:pt x="3434" y="8045"/>
                  </a:cubicBezTo>
                  <a:cubicBezTo>
                    <a:pt x="3484" y="8095"/>
                    <a:pt x="3660" y="8095"/>
                    <a:pt x="3710" y="8171"/>
                  </a:cubicBezTo>
                  <a:cubicBezTo>
                    <a:pt x="3785" y="8221"/>
                    <a:pt x="3785" y="8446"/>
                    <a:pt x="3835" y="8547"/>
                  </a:cubicBezTo>
                  <a:cubicBezTo>
                    <a:pt x="3835" y="8622"/>
                    <a:pt x="3936" y="8722"/>
                    <a:pt x="4011" y="8847"/>
                  </a:cubicBezTo>
                  <a:cubicBezTo>
                    <a:pt x="4011" y="8897"/>
                    <a:pt x="4111" y="9073"/>
                    <a:pt x="4061" y="9173"/>
                  </a:cubicBezTo>
                  <a:cubicBezTo>
                    <a:pt x="4061" y="9223"/>
                    <a:pt x="3936" y="9298"/>
                    <a:pt x="3936" y="9349"/>
                  </a:cubicBezTo>
                  <a:lnTo>
                    <a:pt x="3936" y="9524"/>
                  </a:lnTo>
                  <a:cubicBezTo>
                    <a:pt x="4061" y="9624"/>
                    <a:pt x="4286" y="9524"/>
                    <a:pt x="4387" y="9574"/>
                  </a:cubicBezTo>
                  <a:cubicBezTo>
                    <a:pt x="4512" y="9574"/>
                    <a:pt x="4612" y="9674"/>
                    <a:pt x="4687" y="9674"/>
                  </a:cubicBezTo>
                  <a:cubicBezTo>
                    <a:pt x="4788" y="9750"/>
                    <a:pt x="4913" y="9674"/>
                    <a:pt x="4963" y="9674"/>
                  </a:cubicBezTo>
                  <a:cubicBezTo>
                    <a:pt x="5013" y="9624"/>
                    <a:pt x="5063" y="9399"/>
                    <a:pt x="5063" y="9349"/>
                  </a:cubicBezTo>
                  <a:lnTo>
                    <a:pt x="5063" y="9123"/>
                  </a:lnTo>
                  <a:cubicBezTo>
                    <a:pt x="5139" y="9073"/>
                    <a:pt x="5364" y="9073"/>
                    <a:pt x="5364" y="8998"/>
                  </a:cubicBezTo>
                  <a:cubicBezTo>
                    <a:pt x="5364" y="8897"/>
                    <a:pt x="5239" y="8722"/>
                    <a:pt x="5189" y="8672"/>
                  </a:cubicBezTo>
                  <a:cubicBezTo>
                    <a:pt x="5139" y="8622"/>
                    <a:pt x="5013" y="8622"/>
                    <a:pt x="4963" y="8622"/>
                  </a:cubicBezTo>
                  <a:cubicBezTo>
                    <a:pt x="4913" y="8547"/>
                    <a:pt x="4838" y="8321"/>
                    <a:pt x="4838" y="8221"/>
                  </a:cubicBezTo>
                  <a:cubicBezTo>
                    <a:pt x="4788" y="8171"/>
                    <a:pt x="4738" y="8045"/>
                    <a:pt x="4738" y="7945"/>
                  </a:cubicBezTo>
                  <a:cubicBezTo>
                    <a:pt x="4738" y="7870"/>
                    <a:pt x="4838" y="7770"/>
                    <a:pt x="4838" y="7719"/>
                  </a:cubicBezTo>
                  <a:cubicBezTo>
                    <a:pt x="4838" y="7644"/>
                    <a:pt x="4738" y="7494"/>
                    <a:pt x="4738" y="7419"/>
                  </a:cubicBezTo>
                  <a:cubicBezTo>
                    <a:pt x="4738" y="7318"/>
                    <a:pt x="4788" y="7193"/>
                    <a:pt x="4788" y="7093"/>
                  </a:cubicBezTo>
                  <a:cubicBezTo>
                    <a:pt x="4838" y="6968"/>
                    <a:pt x="4913" y="6767"/>
                    <a:pt x="5013" y="6692"/>
                  </a:cubicBezTo>
                  <a:cubicBezTo>
                    <a:pt x="5063" y="6642"/>
                    <a:pt x="5239" y="6692"/>
                    <a:pt x="5289" y="6642"/>
                  </a:cubicBezTo>
                  <a:cubicBezTo>
                    <a:pt x="5414" y="6592"/>
                    <a:pt x="5289" y="6316"/>
                    <a:pt x="5289" y="6191"/>
                  </a:cubicBezTo>
                  <a:cubicBezTo>
                    <a:pt x="5289" y="6141"/>
                    <a:pt x="5364" y="5965"/>
                    <a:pt x="5414" y="5915"/>
                  </a:cubicBezTo>
                  <a:cubicBezTo>
                    <a:pt x="5464" y="5865"/>
                    <a:pt x="5690" y="5790"/>
                    <a:pt x="5740" y="5740"/>
                  </a:cubicBezTo>
                  <a:cubicBezTo>
                    <a:pt x="5740" y="5689"/>
                    <a:pt x="5815" y="5639"/>
                    <a:pt x="5815" y="5564"/>
                  </a:cubicBezTo>
                  <a:cubicBezTo>
                    <a:pt x="5916" y="5514"/>
                    <a:pt x="6091" y="5514"/>
                    <a:pt x="6141" y="5414"/>
                  </a:cubicBezTo>
                  <a:cubicBezTo>
                    <a:pt x="6191" y="5339"/>
                    <a:pt x="6317" y="5113"/>
                    <a:pt x="6367" y="5013"/>
                  </a:cubicBezTo>
                  <a:cubicBezTo>
                    <a:pt x="6417" y="4887"/>
                    <a:pt x="6642" y="4612"/>
                    <a:pt x="6768" y="4436"/>
                  </a:cubicBezTo>
                  <a:cubicBezTo>
                    <a:pt x="6818" y="4336"/>
                    <a:pt x="6868" y="4060"/>
                    <a:pt x="6918" y="3935"/>
                  </a:cubicBezTo>
                  <a:cubicBezTo>
                    <a:pt x="6993" y="3835"/>
                    <a:pt x="7093" y="3709"/>
                    <a:pt x="7093" y="3659"/>
                  </a:cubicBezTo>
                  <a:cubicBezTo>
                    <a:pt x="7093" y="3534"/>
                    <a:pt x="7093" y="3434"/>
                    <a:pt x="7043" y="3308"/>
                  </a:cubicBezTo>
                  <a:cubicBezTo>
                    <a:pt x="7043" y="3258"/>
                    <a:pt x="6918" y="3158"/>
                    <a:pt x="6918" y="3083"/>
                  </a:cubicBezTo>
                  <a:cubicBezTo>
                    <a:pt x="6918" y="3033"/>
                    <a:pt x="7043" y="2932"/>
                    <a:pt x="7043" y="2857"/>
                  </a:cubicBezTo>
                  <a:cubicBezTo>
                    <a:pt x="7043" y="2757"/>
                    <a:pt x="7043" y="2582"/>
                    <a:pt x="6993" y="2481"/>
                  </a:cubicBezTo>
                  <a:cubicBezTo>
                    <a:pt x="6918" y="2431"/>
                    <a:pt x="6768" y="2431"/>
                    <a:pt x="6768" y="2356"/>
                  </a:cubicBezTo>
                  <a:cubicBezTo>
                    <a:pt x="6692" y="2306"/>
                    <a:pt x="6642" y="2206"/>
                    <a:pt x="6692" y="2130"/>
                  </a:cubicBezTo>
                  <a:cubicBezTo>
                    <a:pt x="6692" y="2080"/>
                    <a:pt x="6818" y="2030"/>
                    <a:pt x="6818" y="1980"/>
                  </a:cubicBezTo>
                  <a:cubicBezTo>
                    <a:pt x="6868" y="1855"/>
                    <a:pt x="6868" y="1629"/>
                    <a:pt x="6918" y="1529"/>
                  </a:cubicBezTo>
                  <a:cubicBezTo>
                    <a:pt x="6993" y="1454"/>
                    <a:pt x="7219" y="1454"/>
                    <a:pt x="7269" y="1404"/>
                  </a:cubicBezTo>
                  <a:lnTo>
                    <a:pt x="7545" y="1404"/>
                  </a:lnTo>
                  <a:cubicBezTo>
                    <a:pt x="7595" y="1454"/>
                    <a:pt x="7720" y="1529"/>
                    <a:pt x="7770" y="1579"/>
                  </a:cubicBezTo>
                  <a:cubicBezTo>
                    <a:pt x="7770" y="1629"/>
                    <a:pt x="7770" y="1805"/>
                    <a:pt x="7820" y="1855"/>
                  </a:cubicBezTo>
                  <a:cubicBezTo>
                    <a:pt x="7895" y="1905"/>
                    <a:pt x="8121" y="1905"/>
                    <a:pt x="8171" y="1905"/>
                  </a:cubicBezTo>
                  <a:cubicBezTo>
                    <a:pt x="8221" y="1855"/>
                    <a:pt x="8271" y="1755"/>
                    <a:pt x="8271" y="1679"/>
                  </a:cubicBezTo>
                  <a:cubicBezTo>
                    <a:pt x="8271" y="1629"/>
                    <a:pt x="8271" y="1529"/>
                    <a:pt x="8347" y="1454"/>
                  </a:cubicBezTo>
                  <a:lnTo>
                    <a:pt x="8497" y="1404"/>
                  </a:lnTo>
                  <a:cubicBezTo>
                    <a:pt x="8622" y="1454"/>
                    <a:pt x="8622" y="1629"/>
                    <a:pt x="8622" y="1679"/>
                  </a:cubicBezTo>
                  <a:lnTo>
                    <a:pt x="8622" y="2256"/>
                  </a:lnTo>
                  <a:cubicBezTo>
                    <a:pt x="8622" y="2356"/>
                    <a:pt x="8497" y="2582"/>
                    <a:pt x="8497" y="2757"/>
                  </a:cubicBezTo>
                  <a:cubicBezTo>
                    <a:pt x="8497" y="2807"/>
                    <a:pt x="8572" y="2983"/>
                    <a:pt x="8622" y="3033"/>
                  </a:cubicBezTo>
                  <a:cubicBezTo>
                    <a:pt x="8622" y="3158"/>
                    <a:pt x="8848" y="3208"/>
                    <a:pt x="8898" y="3258"/>
                  </a:cubicBezTo>
                  <a:cubicBezTo>
                    <a:pt x="8948" y="3384"/>
                    <a:pt x="8898" y="3609"/>
                    <a:pt x="8948" y="3659"/>
                  </a:cubicBezTo>
                  <a:cubicBezTo>
                    <a:pt x="9023" y="3760"/>
                    <a:pt x="9124" y="3885"/>
                    <a:pt x="9174" y="3935"/>
                  </a:cubicBezTo>
                  <a:cubicBezTo>
                    <a:pt x="9299" y="3935"/>
                    <a:pt x="9525" y="3885"/>
                    <a:pt x="9625" y="3885"/>
                  </a:cubicBezTo>
                  <a:cubicBezTo>
                    <a:pt x="9750" y="3935"/>
                    <a:pt x="9850" y="3985"/>
                    <a:pt x="9976" y="3985"/>
                  </a:cubicBezTo>
                  <a:cubicBezTo>
                    <a:pt x="10026" y="3985"/>
                    <a:pt x="10076" y="3885"/>
                    <a:pt x="10126" y="3885"/>
                  </a:cubicBezTo>
                  <a:cubicBezTo>
                    <a:pt x="10251" y="3885"/>
                    <a:pt x="10352" y="4060"/>
                    <a:pt x="10427" y="3985"/>
                  </a:cubicBezTo>
                  <a:cubicBezTo>
                    <a:pt x="10477" y="3985"/>
                    <a:pt x="10577" y="3835"/>
                    <a:pt x="10577" y="3760"/>
                  </a:cubicBezTo>
                  <a:cubicBezTo>
                    <a:pt x="10652" y="3659"/>
                    <a:pt x="10652" y="3434"/>
                    <a:pt x="10703" y="3384"/>
                  </a:cubicBezTo>
                  <a:cubicBezTo>
                    <a:pt x="10753" y="3308"/>
                    <a:pt x="10928" y="3384"/>
                    <a:pt x="10978" y="3384"/>
                  </a:cubicBezTo>
                  <a:cubicBezTo>
                    <a:pt x="11028" y="3384"/>
                    <a:pt x="11154" y="3484"/>
                    <a:pt x="11204" y="3484"/>
                  </a:cubicBezTo>
                  <a:cubicBezTo>
                    <a:pt x="11254" y="3484"/>
                    <a:pt x="11429" y="3308"/>
                    <a:pt x="11479" y="3308"/>
                  </a:cubicBezTo>
                  <a:cubicBezTo>
                    <a:pt x="11479" y="3258"/>
                    <a:pt x="11555" y="3208"/>
                    <a:pt x="11555" y="3158"/>
                  </a:cubicBezTo>
                  <a:cubicBezTo>
                    <a:pt x="11605" y="3158"/>
                    <a:pt x="11780" y="3158"/>
                    <a:pt x="11830" y="3083"/>
                  </a:cubicBezTo>
                  <a:cubicBezTo>
                    <a:pt x="11880" y="3033"/>
                    <a:pt x="12006" y="2932"/>
                    <a:pt x="12056" y="2932"/>
                  </a:cubicBezTo>
                  <a:lnTo>
                    <a:pt x="12281" y="2932"/>
                  </a:lnTo>
                  <a:cubicBezTo>
                    <a:pt x="12332" y="2983"/>
                    <a:pt x="12332" y="3208"/>
                    <a:pt x="12382" y="3208"/>
                  </a:cubicBezTo>
                  <a:cubicBezTo>
                    <a:pt x="12507" y="3258"/>
                    <a:pt x="12682" y="3158"/>
                    <a:pt x="12733" y="3208"/>
                  </a:cubicBezTo>
                  <a:cubicBezTo>
                    <a:pt x="12783" y="3208"/>
                    <a:pt x="12908" y="3308"/>
                    <a:pt x="12958" y="3384"/>
                  </a:cubicBezTo>
                  <a:cubicBezTo>
                    <a:pt x="12958" y="3484"/>
                    <a:pt x="12958" y="3659"/>
                    <a:pt x="13008" y="3760"/>
                  </a:cubicBezTo>
                  <a:cubicBezTo>
                    <a:pt x="13008" y="3835"/>
                    <a:pt x="13134" y="3985"/>
                    <a:pt x="13184" y="4060"/>
                  </a:cubicBezTo>
                  <a:cubicBezTo>
                    <a:pt x="13234" y="4110"/>
                    <a:pt x="13459" y="4060"/>
                    <a:pt x="13510" y="4161"/>
                  </a:cubicBezTo>
                  <a:cubicBezTo>
                    <a:pt x="13560" y="4161"/>
                    <a:pt x="13560" y="4286"/>
                    <a:pt x="13560" y="4336"/>
                  </a:cubicBezTo>
                  <a:cubicBezTo>
                    <a:pt x="13635" y="4386"/>
                    <a:pt x="13560" y="4436"/>
                    <a:pt x="13560" y="4511"/>
                  </a:cubicBezTo>
                  <a:cubicBezTo>
                    <a:pt x="13635" y="4562"/>
                    <a:pt x="13685" y="4737"/>
                    <a:pt x="13735" y="4737"/>
                  </a:cubicBezTo>
                  <a:cubicBezTo>
                    <a:pt x="13860" y="4787"/>
                    <a:pt x="14086" y="4837"/>
                    <a:pt x="14136" y="4837"/>
                  </a:cubicBezTo>
                  <a:cubicBezTo>
                    <a:pt x="14236" y="4787"/>
                    <a:pt x="14412" y="4737"/>
                    <a:pt x="14462" y="4612"/>
                  </a:cubicBezTo>
                  <a:cubicBezTo>
                    <a:pt x="14537" y="4562"/>
                    <a:pt x="14587" y="4386"/>
                    <a:pt x="14587" y="4286"/>
                  </a:cubicBezTo>
                  <a:cubicBezTo>
                    <a:pt x="14587" y="4161"/>
                    <a:pt x="14462" y="3935"/>
                    <a:pt x="14412" y="3885"/>
                  </a:cubicBezTo>
                  <a:cubicBezTo>
                    <a:pt x="14362" y="3835"/>
                    <a:pt x="14186" y="3760"/>
                    <a:pt x="14086" y="3709"/>
                  </a:cubicBezTo>
                  <a:cubicBezTo>
                    <a:pt x="14011" y="3659"/>
                    <a:pt x="13911" y="3534"/>
                    <a:pt x="13860" y="3434"/>
                  </a:cubicBezTo>
                  <a:lnTo>
                    <a:pt x="13911" y="3308"/>
                  </a:lnTo>
                  <a:cubicBezTo>
                    <a:pt x="13911" y="3208"/>
                    <a:pt x="13785" y="3083"/>
                    <a:pt x="13785" y="3033"/>
                  </a:cubicBezTo>
                  <a:cubicBezTo>
                    <a:pt x="13860" y="3033"/>
                    <a:pt x="13911" y="2932"/>
                    <a:pt x="13961" y="2932"/>
                  </a:cubicBezTo>
                  <a:cubicBezTo>
                    <a:pt x="14086" y="2857"/>
                    <a:pt x="14236" y="2932"/>
                    <a:pt x="14362" y="2857"/>
                  </a:cubicBezTo>
                  <a:cubicBezTo>
                    <a:pt x="14412" y="2857"/>
                    <a:pt x="14537" y="2707"/>
                    <a:pt x="14537" y="2582"/>
                  </a:cubicBezTo>
                  <a:cubicBezTo>
                    <a:pt x="14537" y="2531"/>
                    <a:pt x="14362" y="2431"/>
                    <a:pt x="14312" y="2356"/>
                  </a:cubicBezTo>
                  <a:cubicBezTo>
                    <a:pt x="14236" y="2306"/>
                    <a:pt x="14136" y="2256"/>
                    <a:pt x="14086" y="2256"/>
                  </a:cubicBezTo>
                  <a:cubicBezTo>
                    <a:pt x="14011" y="2206"/>
                    <a:pt x="13911" y="2306"/>
                    <a:pt x="13860" y="2356"/>
                  </a:cubicBezTo>
                  <a:cubicBezTo>
                    <a:pt x="13735" y="2356"/>
                    <a:pt x="13560" y="2356"/>
                    <a:pt x="13510" y="2306"/>
                  </a:cubicBezTo>
                  <a:cubicBezTo>
                    <a:pt x="13409" y="2206"/>
                    <a:pt x="13510" y="1805"/>
                    <a:pt x="13459" y="1629"/>
                  </a:cubicBezTo>
                  <a:cubicBezTo>
                    <a:pt x="13459" y="1579"/>
                    <a:pt x="13409" y="1404"/>
                    <a:pt x="13409" y="1303"/>
                  </a:cubicBezTo>
                  <a:cubicBezTo>
                    <a:pt x="13409" y="1178"/>
                    <a:pt x="13510" y="1003"/>
                    <a:pt x="13560" y="902"/>
                  </a:cubicBezTo>
                  <a:cubicBezTo>
                    <a:pt x="13560" y="777"/>
                    <a:pt x="13735" y="677"/>
                    <a:pt x="13735" y="627"/>
                  </a:cubicBezTo>
                  <a:cubicBezTo>
                    <a:pt x="13785" y="501"/>
                    <a:pt x="13785" y="326"/>
                    <a:pt x="13860" y="276"/>
                  </a:cubicBezTo>
                  <a:cubicBezTo>
                    <a:pt x="13911" y="176"/>
                    <a:pt x="14136" y="100"/>
                    <a:pt x="14236" y="50"/>
                  </a:cubicBezTo>
                  <a:cubicBezTo>
                    <a:pt x="14362" y="50"/>
                    <a:pt x="14537" y="0"/>
                    <a:pt x="14637" y="0"/>
                  </a:cubicBezTo>
                  <a:cubicBezTo>
                    <a:pt x="14687" y="0"/>
                    <a:pt x="14863" y="0"/>
                    <a:pt x="14913" y="50"/>
                  </a:cubicBezTo>
                  <a:cubicBezTo>
                    <a:pt x="14988" y="50"/>
                    <a:pt x="15088" y="226"/>
                    <a:pt x="15088" y="326"/>
                  </a:cubicBezTo>
                  <a:cubicBezTo>
                    <a:pt x="15088" y="401"/>
                    <a:pt x="15038" y="552"/>
                    <a:pt x="15038" y="627"/>
                  </a:cubicBezTo>
                  <a:cubicBezTo>
                    <a:pt x="15088" y="727"/>
                    <a:pt x="15264" y="777"/>
                    <a:pt x="15364" y="852"/>
                  </a:cubicBezTo>
                  <a:cubicBezTo>
                    <a:pt x="15439" y="902"/>
                    <a:pt x="15540" y="953"/>
                    <a:pt x="15590" y="953"/>
                  </a:cubicBezTo>
                  <a:cubicBezTo>
                    <a:pt x="15665" y="953"/>
                    <a:pt x="15765" y="902"/>
                    <a:pt x="15815" y="852"/>
                  </a:cubicBezTo>
                  <a:cubicBezTo>
                    <a:pt x="15891" y="777"/>
                    <a:pt x="15941" y="627"/>
                    <a:pt x="15991" y="552"/>
                  </a:cubicBezTo>
                  <a:cubicBezTo>
                    <a:pt x="16041" y="552"/>
                    <a:pt x="16166" y="677"/>
                    <a:pt x="16216" y="677"/>
                  </a:cubicBezTo>
                  <a:cubicBezTo>
                    <a:pt x="16266" y="727"/>
                    <a:pt x="16442" y="727"/>
                    <a:pt x="16442" y="777"/>
                  </a:cubicBezTo>
                  <a:cubicBezTo>
                    <a:pt x="16492" y="852"/>
                    <a:pt x="16492" y="953"/>
                    <a:pt x="16492" y="1003"/>
                  </a:cubicBezTo>
                  <a:cubicBezTo>
                    <a:pt x="16567" y="1078"/>
                    <a:pt x="16617" y="1078"/>
                    <a:pt x="16667" y="1128"/>
                  </a:cubicBezTo>
                  <a:lnTo>
                    <a:pt x="16667" y="1228"/>
                  </a:lnTo>
                  <a:cubicBezTo>
                    <a:pt x="16667" y="1303"/>
                    <a:pt x="16718" y="1454"/>
                    <a:pt x="16793" y="1529"/>
                  </a:cubicBezTo>
                  <a:cubicBezTo>
                    <a:pt x="16893" y="1579"/>
                    <a:pt x="17169" y="1354"/>
                    <a:pt x="17294" y="1404"/>
                  </a:cubicBezTo>
                  <a:cubicBezTo>
                    <a:pt x="17394" y="1404"/>
                    <a:pt x="17620" y="1579"/>
                    <a:pt x="17670" y="1679"/>
                  </a:cubicBezTo>
                  <a:cubicBezTo>
                    <a:pt x="17745" y="1805"/>
                    <a:pt x="17795" y="1980"/>
                    <a:pt x="17795" y="2080"/>
                  </a:cubicBezTo>
                  <a:cubicBezTo>
                    <a:pt x="17795" y="2206"/>
                    <a:pt x="17745" y="2356"/>
                    <a:pt x="17745" y="2431"/>
                  </a:cubicBezTo>
                  <a:cubicBezTo>
                    <a:pt x="17745" y="2531"/>
                    <a:pt x="17896" y="2657"/>
                    <a:pt x="17896" y="2707"/>
                  </a:cubicBezTo>
                  <a:cubicBezTo>
                    <a:pt x="17896" y="2807"/>
                    <a:pt x="17896" y="2983"/>
                    <a:pt x="17845" y="3033"/>
                  </a:cubicBezTo>
                  <a:cubicBezTo>
                    <a:pt x="17745" y="3033"/>
                    <a:pt x="17620" y="2857"/>
                    <a:pt x="17520" y="2857"/>
                  </a:cubicBezTo>
                  <a:cubicBezTo>
                    <a:pt x="17394" y="2857"/>
                    <a:pt x="17068" y="2857"/>
                    <a:pt x="16943" y="2983"/>
                  </a:cubicBezTo>
                  <a:cubicBezTo>
                    <a:pt x="16843" y="3033"/>
                    <a:pt x="16718" y="3208"/>
                    <a:pt x="16718" y="3308"/>
                  </a:cubicBezTo>
                  <a:cubicBezTo>
                    <a:pt x="16718" y="3384"/>
                    <a:pt x="16843" y="3534"/>
                    <a:pt x="16893" y="3609"/>
                  </a:cubicBezTo>
                  <a:cubicBezTo>
                    <a:pt x="16993" y="3659"/>
                    <a:pt x="17294" y="3534"/>
                    <a:pt x="17394" y="3659"/>
                  </a:cubicBezTo>
                  <a:cubicBezTo>
                    <a:pt x="17444" y="3760"/>
                    <a:pt x="17344" y="4110"/>
                    <a:pt x="17344" y="4211"/>
                  </a:cubicBezTo>
                  <a:cubicBezTo>
                    <a:pt x="17344" y="4511"/>
                    <a:pt x="17394" y="5013"/>
                    <a:pt x="17394" y="5288"/>
                  </a:cubicBezTo>
                  <a:cubicBezTo>
                    <a:pt x="17344" y="5464"/>
                    <a:pt x="17169" y="5865"/>
                    <a:pt x="17119" y="6015"/>
                  </a:cubicBezTo>
                  <a:cubicBezTo>
                    <a:pt x="16993" y="6241"/>
                    <a:pt x="16843" y="6642"/>
                    <a:pt x="16793" y="6867"/>
                  </a:cubicBezTo>
                  <a:cubicBezTo>
                    <a:pt x="16667" y="6968"/>
                    <a:pt x="16492" y="7193"/>
                    <a:pt x="16442" y="7318"/>
                  </a:cubicBezTo>
                  <a:cubicBezTo>
                    <a:pt x="16342" y="7494"/>
                    <a:pt x="16216" y="7770"/>
                    <a:pt x="16266" y="7945"/>
                  </a:cubicBezTo>
                  <a:cubicBezTo>
                    <a:pt x="16266" y="8045"/>
                    <a:pt x="16342" y="8171"/>
                    <a:pt x="16392" y="8271"/>
                  </a:cubicBezTo>
                  <a:cubicBezTo>
                    <a:pt x="16442" y="8321"/>
                    <a:pt x="16617" y="8446"/>
                    <a:pt x="16667" y="8496"/>
                  </a:cubicBezTo>
                  <a:cubicBezTo>
                    <a:pt x="16718" y="8622"/>
                    <a:pt x="16793" y="8897"/>
                    <a:pt x="16793" y="9073"/>
                  </a:cubicBezTo>
                  <a:cubicBezTo>
                    <a:pt x="16843" y="9173"/>
                    <a:pt x="16843" y="9399"/>
                    <a:pt x="16893" y="9524"/>
                  </a:cubicBezTo>
                  <a:cubicBezTo>
                    <a:pt x="16893" y="9624"/>
                    <a:pt x="16993" y="9850"/>
                    <a:pt x="17068" y="9900"/>
                  </a:cubicBezTo>
                  <a:cubicBezTo>
                    <a:pt x="17169" y="10075"/>
                    <a:pt x="17520" y="10351"/>
                    <a:pt x="17670" y="10426"/>
                  </a:cubicBezTo>
                  <a:cubicBezTo>
                    <a:pt x="17795" y="10426"/>
                    <a:pt x="18021" y="10251"/>
                    <a:pt x="18071" y="10201"/>
                  </a:cubicBezTo>
                  <a:cubicBezTo>
                    <a:pt x="18121" y="10075"/>
                    <a:pt x="18121" y="9850"/>
                    <a:pt x="18196" y="9800"/>
                  </a:cubicBezTo>
                  <a:cubicBezTo>
                    <a:pt x="18246" y="9674"/>
                    <a:pt x="18422" y="9624"/>
                    <a:pt x="18472" y="9574"/>
                  </a:cubicBezTo>
                  <a:cubicBezTo>
                    <a:pt x="18572" y="9574"/>
                    <a:pt x="18798" y="9574"/>
                    <a:pt x="18923" y="9624"/>
                  </a:cubicBezTo>
                  <a:cubicBezTo>
                    <a:pt x="19023" y="9674"/>
                    <a:pt x="19199" y="9850"/>
                    <a:pt x="19249" y="9900"/>
                  </a:cubicBezTo>
                  <a:cubicBezTo>
                    <a:pt x="19249" y="9975"/>
                    <a:pt x="19249" y="9975"/>
                    <a:pt x="19324" y="997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93;p16">
              <a:extLst>
                <a:ext uri="{FF2B5EF4-FFF2-40B4-BE49-F238E27FC236}">
                  <a16:creationId xmlns:a16="http://schemas.microsoft.com/office/drawing/2014/main" id="{4BBE15EE-6D1E-3C98-0A22-8F4D89AC6655}"/>
                </a:ext>
              </a:extLst>
            </p:cNvPr>
            <p:cNvSpPr/>
            <p:nvPr/>
          </p:nvSpPr>
          <p:spPr>
            <a:xfrm>
              <a:off x="1725017" y="1200888"/>
              <a:ext cx="661774" cy="689740"/>
            </a:xfrm>
            <a:custGeom>
              <a:avLst/>
              <a:gdLst/>
              <a:ahLst/>
              <a:cxnLst/>
              <a:rect l="l" t="t" r="r" b="b"/>
              <a:pathLst>
                <a:path w="23711" h="24713" extrusionOk="0">
                  <a:moveTo>
                    <a:pt x="14637" y="0"/>
                  </a:moveTo>
                  <a:cubicBezTo>
                    <a:pt x="14537" y="0"/>
                    <a:pt x="14362" y="50"/>
                    <a:pt x="14236" y="50"/>
                  </a:cubicBezTo>
                  <a:cubicBezTo>
                    <a:pt x="14136" y="100"/>
                    <a:pt x="13911" y="176"/>
                    <a:pt x="13860" y="276"/>
                  </a:cubicBezTo>
                  <a:cubicBezTo>
                    <a:pt x="13785" y="326"/>
                    <a:pt x="13785" y="501"/>
                    <a:pt x="13735" y="627"/>
                  </a:cubicBezTo>
                  <a:cubicBezTo>
                    <a:pt x="13735" y="677"/>
                    <a:pt x="13560" y="777"/>
                    <a:pt x="13560" y="902"/>
                  </a:cubicBezTo>
                  <a:cubicBezTo>
                    <a:pt x="13510" y="1003"/>
                    <a:pt x="13409" y="1178"/>
                    <a:pt x="13409" y="1303"/>
                  </a:cubicBezTo>
                  <a:cubicBezTo>
                    <a:pt x="13409" y="1404"/>
                    <a:pt x="13459" y="1579"/>
                    <a:pt x="13459" y="1629"/>
                  </a:cubicBezTo>
                  <a:cubicBezTo>
                    <a:pt x="13510" y="1805"/>
                    <a:pt x="13409" y="2206"/>
                    <a:pt x="13510" y="2306"/>
                  </a:cubicBezTo>
                  <a:cubicBezTo>
                    <a:pt x="13560" y="2356"/>
                    <a:pt x="13735" y="2356"/>
                    <a:pt x="13860" y="2356"/>
                  </a:cubicBezTo>
                  <a:cubicBezTo>
                    <a:pt x="13901" y="2315"/>
                    <a:pt x="13974" y="2242"/>
                    <a:pt x="14041" y="2242"/>
                  </a:cubicBezTo>
                  <a:cubicBezTo>
                    <a:pt x="14056" y="2242"/>
                    <a:pt x="14072" y="2246"/>
                    <a:pt x="14086" y="2256"/>
                  </a:cubicBezTo>
                  <a:cubicBezTo>
                    <a:pt x="14136" y="2256"/>
                    <a:pt x="14236" y="2306"/>
                    <a:pt x="14312" y="2356"/>
                  </a:cubicBezTo>
                  <a:cubicBezTo>
                    <a:pt x="14362" y="2431"/>
                    <a:pt x="14537" y="2531"/>
                    <a:pt x="14537" y="2582"/>
                  </a:cubicBezTo>
                  <a:cubicBezTo>
                    <a:pt x="14537" y="2707"/>
                    <a:pt x="14412" y="2857"/>
                    <a:pt x="14362" y="2857"/>
                  </a:cubicBezTo>
                  <a:cubicBezTo>
                    <a:pt x="14299" y="2895"/>
                    <a:pt x="14230" y="2895"/>
                    <a:pt x="14161" y="2895"/>
                  </a:cubicBezTo>
                  <a:cubicBezTo>
                    <a:pt x="14092" y="2895"/>
                    <a:pt x="14023" y="2895"/>
                    <a:pt x="13961" y="2932"/>
                  </a:cubicBezTo>
                  <a:cubicBezTo>
                    <a:pt x="13911" y="2932"/>
                    <a:pt x="13860" y="3033"/>
                    <a:pt x="13785" y="3033"/>
                  </a:cubicBezTo>
                  <a:cubicBezTo>
                    <a:pt x="13785" y="3083"/>
                    <a:pt x="13911" y="3208"/>
                    <a:pt x="13911" y="3308"/>
                  </a:cubicBezTo>
                  <a:lnTo>
                    <a:pt x="13860" y="3434"/>
                  </a:lnTo>
                  <a:cubicBezTo>
                    <a:pt x="13911" y="3534"/>
                    <a:pt x="14011" y="3659"/>
                    <a:pt x="14086" y="3709"/>
                  </a:cubicBezTo>
                  <a:cubicBezTo>
                    <a:pt x="14186" y="3760"/>
                    <a:pt x="14362" y="3835"/>
                    <a:pt x="14412" y="3885"/>
                  </a:cubicBezTo>
                  <a:cubicBezTo>
                    <a:pt x="14462" y="3935"/>
                    <a:pt x="14587" y="4161"/>
                    <a:pt x="14587" y="4286"/>
                  </a:cubicBezTo>
                  <a:cubicBezTo>
                    <a:pt x="14587" y="4386"/>
                    <a:pt x="14537" y="4562"/>
                    <a:pt x="14462" y="4612"/>
                  </a:cubicBezTo>
                  <a:cubicBezTo>
                    <a:pt x="14412" y="4737"/>
                    <a:pt x="14236" y="4787"/>
                    <a:pt x="14136" y="4837"/>
                  </a:cubicBezTo>
                  <a:cubicBezTo>
                    <a:pt x="14086" y="4837"/>
                    <a:pt x="13860" y="4787"/>
                    <a:pt x="13735" y="4737"/>
                  </a:cubicBezTo>
                  <a:cubicBezTo>
                    <a:pt x="13685" y="4737"/>
                    <a:pt x="13635" y="4562"/>
                    <a:pt x="13560" y="4511"/>
                  </a:cubicBezTo>
                  <a:cubicBezTo>
                    <a:pt x="13560" y="4436"/>
                    <a:pt x="13635" y="4386"/>
                    <a:pt x="13560" y="4336"/>
                  </a:cubicBezTo>
                  <a:cubicBezTo>
                    <a:pt x="13560" y="4286"/>
                    <a:pt x="13560" y="4161"/>
                    <a:pt x="13510" y="4161"/>
                  </a:cubicBezTo>
                  <a:cubicBezTo>
                    <a:pt x="13459" y="4060"/>
                    <a:pt x="13234" y="4110"/>
                    <a:pt x="13184" y="4060"/>
                  </a:cubicBezTo>
                  <a:cubicBezTo>
                    <a:pt x="13134" y="3985"/>
                    <a:pt x="13008" y="3835"/>
                    <a:pt x="13008" y="3760"/>
                  </a:cubicBezTo>
                  <a:cubicBezTo>
                    <a:pt x="12958" y="3659"/>
                    <a:pt x="12958" y="3484"/>
                    <a:pt x="12958" y="3384"/>
                  </a:cubicBezTo>
                  <a:cubicBezTo>
                    <a:pt x="12908" y="3308"/>
                    <a:pt x="12783" y="3208"/>
                    <a:pt x="12733" y="3208"/>
                  </a:cubicBezTo>
                  <a:cubicBezTo>
                    <a:pt x="12722" y="3198"/>
                    <a:pt x="12706" y="3194"/>
                    <a:pt x="12686" y="3194"/>
                  </a:cubicBezTo>
                  <a:cubicBezTo>
                    <a:pt x="12631" y="3194"/>
                    <a:pt x="12546" y="3223"/>
                    <a:pt x="12466" y="3223"/>
                  </a:cubicBezTo>
                  <a:cubicBezTo>
                    <a:pt x="12437" y="3223"/>
                    <a:pt x="12408" y="3219"/>
                    <a:pt x="12382" y="3208"/>
                  </a:cubicBezTo>
                  <a:cubicBezTo>
                    <a:pt x="12332" y="3208"/>
                    <a:pt x="12332" y="2983"/>
                    <a:pt x="12281" y="2932"/>
                  </a:cubicBezTo>
                  <a:lnTo>
                    <a:pt x="12056" y="2932"/>
                  </a:lnTo>
                  <a:cubicBezTo>
                    <a:pt x="12006" y="2932"/>
                    <a:pt x="11880" y="3033"/>
                    <a:pt x="11830" y="3083"/>
                  </a:cubicBezTo>
                  <a:cubicBezTo>
                    <a:pt x="11780" y="3158"/>
                    <a:pt x="11605" y="3158"/>
                    <a:pt x="11555" y="3158"/>
                  </a:cubicBezTo>
                  <a:cubicBezTo>
                    <a:pt x="11555" y="3208"/>
                    <a:pt x="11479" y="3258"/>
                    <a:pt x="11479" y="3308"/>
                  </a:cubicBezTo>
                  <a:cubicBezTo>
                    <a:pt x="11429" y="3308"/>
                    <a:pt x="11254" y="3484"/>
                    <a:pt x="11204" y="3484"/>
                  </a:cubicBezTo>
                  <a:cubicBezTo>
                    <a:pt x="11154" y="3484"/>
                    <a:pt x="11028" y="3384"/>
                    <a:pt x="10978" y="3384"/>
                  </a:cubicBezTo>
                  <a:cubicBezTo>
                    <a:pt x="10945" y="3384"/>
                    <a:pt x="10856" y="3350"/>
                    <a:pt x="10785" y="3350"/>
                  </a:cubicBezTo>
                  <a:cubicBezTo>
                    <a:pt x="10750" y="3350"/>
                    <a:pt x="10719" y="3359"/>
                    <a:pt x="10703" y="3384"/>
                  </a:cubicBezTo>
                  <a:cubicBezTo>
                    <a:pt x="10652" y="3434"/>
                    <a:pt x="10652" y="3659"/>
                    <a:pt x="10577" y="3760"/>
                  </a:cubicBezTo>
                  <a:cubicBezTo>
                    <a:pt x="10577" y="3835"/>
                    <a:pt x="10477" y="3985"/>
                    <a:pt x="10427" y="3985"/>
                  </a:cubicBezTo>
                  <a:cubicBezTo>
                    <a:pt x="10414" y="3998"/>
                    <a:pt x="10400" y="4004"/>
                    <a:pt x="10385" y="4004"/>
                  </a:cubicBezTo>
                  <a:cubicBezTo>
                    <a:pt x="10315" y="4004"/>
                    <a:pt x="10229" y="3885"/>
                    <a:pt x="10126" y="3885"/>
                  </a:cubicBezTo>
                  <a:cubicBezTo>
                    <a:pt x="10076" y="3885"/>
                    <a:pt x="10026" y="3985"/>
                    <a:pt x="9976" y="3985"/>
                  </a:cubicBezTo>
                  <a:cubicBezTo>
                    <a:pt x="9850" y="3985"/>
                    <a:pt x="9750" y="3935"/>
                    <a:pt x="9625" y="3885"/>
                  </a:cubicBezTo>
                  <a:cubicBezTo>
                    <a:pt x="9525" y="3885"/>
                    <a:pt x="9299" y="3935"/>
                    <a:pt x="9174" y="3935"/>
                  </a:cubicBezTo>
                  <a:cubicBezTo>
                    <a:pt x="9124" y="3885"/>
                    <a:pt x="9023" y="3760"/>
                    <a:pt x="8948" y="3659"/>
                  </a:cubicBezTo>
                  <a:cubicBezTo>
                    <a:pt x="8898" y="3609"/>
                    <a:pt x="8948" y="3384"/>
                    <a:pt x="8898" y="3258"/>
                  </a:cubicBezTo>
                  <a:cubicBezTo>
                    <a:pt x="8848" y="3208"/>
                    <a:pt x="8622" y="3158"/>
                    <a:pt x="8622" y="3033"/>
                  </a:cubicBezTo>
                  <a:cubicBezTo>
                    <a:pt x="8572" y="2983"/>
                    <a:pt x="8497" y="2807"/>
                    <a:pt x="8497" y="2757"/>
                  </a:cubicBezTo>
                  <a:cubicBezTo>
                    <a:pt x="8497" y="2582"/>
                    <a:pt x="8622" y="2356"/>
                    <a:pt x="8622" y="2256"/>
                  </a:cubicBezTo>
                  <a:lnTo>
                    <a:pt x="8622" y="1679"/>
                  </a:lnTo>
                  <a:cubicBezTo>
                    <a:pt x="8622" y="1629"/>
                    <a:pt x="8622" y="1454"/>
                    <a:pt x="8497" y="1404"/>
                  </a:cubicBezTo>
                  <a:lnTo>
                    <a:pt x="8347" y="1454"/>
                  </a:lnTo>
                  <a:cubicBezTo>
                    <a:pt x="8271" y="1529"/>
                    <a:pt x="8271" y="1629"/>
                    <a:pt x="8271" y="1679"/>
                  </a:cubicBezTo>
                  <a:cubicBezTo>
                    <a:pt x="8271" y="1755"/>
                    <a:pt x="8221" y="1855"/>
                    <a:pt x="8171" y="1905"/>
                  </a:cubicBezTo>
                  <a:cubicBezTo>
                    <a:pt x="8121" y="1905"/>
                    <a:pt x="7895" y="1905"/>
                    <a:pt x="7820" y="1855"/>
                  </a:cubicBezTo>
                  <a:cubicBezTo>
                    <a:pt x="7770" y="1805"/>
                    <a:pt x="7770" y="1629"/>
                    <a:pt x="7770" y="1579"/>
                  </a:cubicBezTo>
                  <a:cubicBezTo>
                    <a:pt x="7720" y="1529"/>
                    <a:pt x="7595" y="1454"/>
                    <a:pt x="7545" y="1404"/>
                  </a:cubicBezTo>
                  <a:lnTo>
                    <a:pt x="7269" y="1404"/>
                  </a:lnTo>
                  <a:cubicBezTo>
                    <a:pt x="7219" y="1454"/>
                    <a:pt x="6993" y="1454"/>
                    <a:pt x="6918" y="1529"/>
                  </a:cubicBezTo>
                  <a:cubicBezTo>
                    <a:pt x="6868" y="1629"/>
                    <a:pt x="6868" y="1855"/>
                    <a:pt x="6818" y="1980"/>
                  </a:cubicBezTo>
                  <a:cubicBezTo>
                    <a:pt x="6818" y="2030"/>
                    <a:pt x="6692" y="2080"/>
                    <a:pt x="6692" y="2130"/>
                  </a:cubicBezTo>
                  <a:cubicBezTo>
                    <a:pt x="6642" y="2206"/>
                    <a:pt x="6692" y="2306"/>
                    <a:pt x="6768" y="2356"/>
                  </a:cubicBezTo>
                  <a:cubicBezTo>
                    <a:pt x="6768" y="2431"/>
                    <a:pt x="6918" y="2431"/>
                    <a:pt x="6993" y="2481"/>
                  </a:cubicBezTo>
                  <a:cubicBezTo>
                    <a:pt x="7043" y="2582"/>
                    <a:pt x="7043" y="2757"/>
                    <a:pt x="7043" y="2857"/>
                  </a:cubicBezTo>
                  <a:cubicBezTo>
                    <a:pt x="7043" y="2932"/>
                    <a:pt x="6918" y="3033"/>
                    <a:pt x="6918" y="3083"/>
                  </a:cubicBezTo>
                  <a:cubicBezTo>
                    <a:pt x="6918" y="3158"/>
                    <a:pt x="7043" y="3258"/>
                    <a:pt x="7043" y="3308"/>
                  </a:cubicBezTo>
                  <a:cubicBezTo>
                    <a:pt x="7093" y="3434"/>
                    <a:pt x="7093" y="3534"/>
                    <a:pt x="7093" y="3659"/>
                  </a:cubicBezTo>
                  <a:cubicBezTo>
                    <a:pt x="7093" y="3709"/>
                    <a:pt x="6993" y="3835"/>
                    <a:pt x="6918" y="3935"/>
                  </a:cubicBezTo>
                  <a:cubicBezTo>
                    <a:pt x="6868" y="4060"/>
                    <a:pt x="6818" y="4336"/>
                    <a:pt x="6768" y="4436"/>
                  </a:cubicBezTo>
                  <a:cubicBezTo>
                    <a:pt x="6642" y="4612"/>
                    <a:pt x="6417" y="4887"/>
                    <a:pt x="6367" y="5013"/>
                  </a:cubicBezTo>
                  <a:cubicBezTo>
                    <a:pt x="6317" y="5113"/>
                    <a:pt x="6191" y="5339"/>
                    <a:pt x="6141" y="5414"/>
                  </a:cubicBezTo>
                  <a:cubicBezTo>
                    <a:pt x="6091" y="5514"/>
                    <a:pt x="5916" y="5514"/>
                    <a:pt x="5815" y="5564"/>
                  </a:cubicBezTo>
                  <a:cubicBezTo>
                    <a:pt x="5815" y="5639"/>
                    <a:pt x="5740" y="5689"/>
                    <a:pt x="5740" y="5740"/>
                  </a:cubicBezTo>
                  <a:cubicBezTo>
                    <a:pt x="5690" y="5790"/>
                    <a:pt x="5464" y="5865"/>
                    <a:pt x="5414" y="5915"/>
                  </a:cubicBezTo>
                  <a:cubicBezTo>
                    <a:pt x="5364" y="5965"/>
                    <a:pt x="5289" y="6141"/>
                    <a:pt x="5289" y="6191"/>
                  </a:cubicBezTo>
                  <a:cubicBezTo>
                    <a:pt x="5289" y="6316"/>
                    <a:pt x="5414" y="6592"/>
                    <a:pt x="5289" y="6642"/>
                  </a:cubicBezTo>
                  <a:cubicBezTo>
                    <a:pt x="5264" y="6667"/>
                    <a:pt x="5207" y="6667"/>
                    <a:pt x="5151" y="6667"/>
                  </a:cubicBezTo>
                  <a:cubicBezTo>
                    <a:pt x="5095" y="6667"/>
                    <a:pt x="5038" y="6667"/>
                    <a:pt x="5013" y="6692"/>
                  </a:cubicBezTo>
                  <a:cubicBezTo>
                    <a:pt x="4913" y="6767"/>
                    <a:pt x="4838" y="6968"/>
                    <a:pt x="4788" y="7093"/>
                  </a:cubicBezTo>
                  <a:cubicBezTo>
                    <a:pt x="4788" y="7193"/>
                    <a:pt x="4738" y="7318"/>
                    <a:pt x="4738" y="7419"/>
                  </a:cubicBezTo>
                  <a:cubicBezTo>
                    <a:pt x="4738" y="7494"/>
                    <a:pt x="4838" y="7644"/>
                    <a:pt x="4838" y="7719"/>
                  </a:cubicBezTo>
                  <a:cubicBezTo>
                    <a:pt x="4838" y="7770"/>
                    <a:pt x="4738" y="7870"/>
                    <a:pt x="4738" y="7945"/>
                  </a:cubicBezTo>
                  <a:cubicBezTo>
                    <a:pt x="4738" y="8045"/>
                    <a:pt x="4788" y="8171"/>
                    <a:pt x="4838" y="8221"/>
                  </a:cubicBezTo>
                  <a:cubicBezTo>
                    <a:pt x="4838" y="8321"/>
                    <a:pt x="4913" y="8547"/>
                    <a:pt x="4963" y="8622"/>
                  </a:cubicBezTo>
                  <a:cubicBezTo>
                    <a:pt x="5013" y="8622"/>
                    <a:pt x="5139" y="8622"/>
                    <a:pt x="5189" y="8672"/>
                  </a:cubicBezTo>
                  <a:cubicBezTo>
                    <a:pt x="5239" y="8722"/>
                    <a:pt x="5364" y="8897"/>
                    <a:pt x="5364" y="8998"/>
                  </a:cubicBezTo>
                  <a:cubicBezTo>
                    <a:pt x="5364" y="9073"/>
                    <a:pt x="5139" y="9073"/>
                    <a:pt x="5063" y="9123"/>
                  </a:cubicBezTo>
                  <a:lnTo>
                    <a:pt x="5063" y="9349"/>
                  </a:lnTo>
                  <a:cubicBezTo>
                    <a:pt x="5063" y="9399"/>
                    <a:pt x="5013" y="9624"/>
                    <a:pt x="4963" y="9674"/>
                  </a:cubicBezTo>
                  <a:cubicBezTo>
                    <a:pt x="4930" y="9674"/>
                    <a:pt x="4863" y="9708"/>
                    <a:pt x="4792" y="9708"/>
                  </a:cubicBezTo>
                  <a:cubicBezTo>
                    <a:pt x="4757" y="9708"/>
                    <a:pt x="4721" y="9699"/>
                    <a:pt x="4687" y="9674"/>
                  </a:cubicBezTo>
                  <a:cubicBezTo>
                    <a:pt x="4612" y="9674"/>
                    <a:pt x="4512" y="9574"/>
                    <a:pt x="4387" y="9574"/>
                  </a:cubicBezTo>
                  <a:cubicBezTo>
                    <a:pt x="4364" y="9563"/>
                    <a:pt x="4335" y="9559"/>
                    <a:pt x="4302" y="9559"/>
                  </a:cubicBezTo>
                  <a:cubicBezTo>
                    <a:pt x="4243" y="9559"/>
                    <a:pt x="4172" y="9571"/>
                    <a:pt x="4104" y="9571"/>
                  </a:cubicBezTo>
                  <a:cubicBezTo>
                    <a:pt x="4042" y="9571"/>
                    <a:pt x="3982" y="9561"/>
                    <a:pt x="3936" y="9524"/>
                  </a:cubicBezTo>
                  <a:lnTo>
                    <a:pt x="3936" y="9349"/>
                  </a:lnTo>
                  <a:cubicBezTo>
                    <a:pt x="3936" y="9298"/>
                    <a:pt x="4061" y="9223"/>
                    <a:pt x="4061" y="9173"/>
                  </a:cubicBezTo>
                  <a:cubicBezTo>
                    <a:pt x="4111" y="9073"/>
                    <a:pt x="4011" y="8897"/>
                    <a:pt x="4011" y="8847"/>
                  </a:cubicBezTo>
                  <a:cubicBezTo>
                    <a:pt x="3936" y="8722"/>
                    <a:pt x="3835" y="8622"/>
                    <a:pt x="3835" y="8547"/>
                  </a:cubicBezTo>
                  <a:cubicBezTo>
                    <a:pt x="3785" y="8446"/>
                    <a:pt x="3785" y="8221"/>
                    <a:pt x="3710" y="8171"/>
                  </a:cubicBezTo>
                  <a:cubicBezTo>
                    <a:pt x="3660" y="8095"/>
                    <a:pt x="3484" y="8095"/>
                    <a:pt x="3434" y="8045"/>
                  </a:cubicBezTo>
                  <a:cubicBezTo>
                    <a:pt x="3334" y="7995"/>
                    <a:pt x="3259" y="7770"/>
                    <a:pt x="3159" y="7719"/>
                  </a:cubicBezTo>
                  <a:cubicBezTo>
                    <a:pt x="3134" y="7682"/>
                    <a:pt x="3090" y="7682"/>
                    <a:pt x="3040" y="7682"/>
                  </a:cubicBezTo>
                  <a:cubicBezTo>
                    <a:pt x="2989" y="7682"/>
                    <a:pt x="2933" y="7682"/>
                    <a:pt x="2883" y="7644"/>
                  </a:cubicBezTo>
                  <a:cubicBezTo>
                    <a:pt x="2833" y="7644"/>
                    <a:pt x="2707" y="7594"/>
                    <a:pt x="2707" y="7544"/>
                  </a:cubicBezTo>
                  <a:cubicBezTo>
                    <a:pt x="2707" y="7494"/>
                    <a:pt x="2883" y="7419"/>
                    <a:pt x="2933" y="7369"/>
                  </a:cubicBezTo>
                  <a:cubicBezTo>
                    <a:pt x="2983" y="7318"/>
                    <a:pt x="3159" y="7318"/>
                    <a:pt x="3209" y="7268"/>
                  </a:cubicBezTo>
                  <a:cubicBezTo>
                    <a:pt x="3259" y="7193"/>
                    <a:pt x="3334" y="7043"/>
                    <a:pt x="3334" y="6968"/>
                  </a:cubicBezTo>
                  <a:cubicBezTo>
                    <a:pt x="3384" y="6867"/>
                    <a:pt x="3384" y="6592"/>
                    <a:pt x="3334" y="6542"/>
                  </a:cubicBezTo>
                  <a:cubicBezTo>
                    <a:pt x="3259" y="6466"/>
                    <a:pt x="3108" y="6466"/>
                    <a:pt x="3033" y="6466"/>
                  </a:cubicBezTo>
                  <a:cubicBezTo>
                    <a:pt x="2983" y="6441"/>
                    <a:pt x="2914" y="6441"/>
                    <a:pt x="2852" y="6441"/>
                  </a:cubicBezTo>
                  <a:cubicBezTo>
                    <a:pt x="2789" y="6441"/>
                    <a:pt x="2733" y="6441"/>
                    <a:pt x="2707" y="6416"/>
                  </a:cubicBezTo>
                  <a:cubicBezTo>
                    <a:pt x="2607" y="6366"/>
                    <a:pt x="2532" y="6191"/>
                    <a:pt x="2482" y="6141"/>
                  </a:cubicBezTo>
                  <a:cubicBezTo>
                    <a:pt x="2432" y="6090"/>
                    <a:pt x="2382" y="6090"/>
                    <a:pt x="2306" y="6090"/>
                  </a:cubicBezTo>
                  <a:cubicBezTo>
                    <a:pt x="2256" y="6090"/>
                    <a:pt x="2256" y="6191"/>
                    <a:pt x="2206" y="6191"/>
                  </a:cubicBezTo>
                  <a:cubicBezTo>
                    <a:pt x="2156" y="6191"/>
                    <a:pt x="1981" y="6191"/>
                    <a:pt x="1855" y="6141"/>
                  </a:cubicBezTo>
                  <a:cubicBezTo>
                    <a:pt x="1805" y="6141"/>
                    <a:pt x="1755" y="6090"/>
                    <a:pt x="1705" y="6015"/>
                  </a:cubicBezTo>
                  <a:cubicBezTo>
                    <a:pt x="1630" y="6141"/>
                    <a:pt x="1530" y="6241"/>
                    <a:pt x="1479" y="6316"/>
                  </a:cubicBezTo>
                  <a:cubicBezTo>
                    <a:pt x="1404" y="6366"/>
                    <a:pt x="1404" y="6542"/>
                    <a:pt x="1404" y="6592"/>
                  </a:cubicBezTo>
                  <a:cubicBezTo>
                    <a:pt x="1354" y="6767"/>
                    <a:pt x="1530" y="7043"/>
                    <a:pt x="1530" y="7193"/>
                  </a:cubicBezTo>
                  <a:cubicBezTo>
                    <a:pt x="1530" y="7369"/>
                    <a:pt x="1530" y="7770"/>
                    <a:pt x="1479" y="7870"/>
                  </a:cubicBezTo>
                  <a:cubicBezTo>
                    <a:pt x="1404" y="8045"/>
                    <a:pt x="1129" y="8271"/>
                    <a:pt x="1078" y="8446"/>
                  </a:cubicBezTo>
                  <a:cubicBezTo>
                    <a:pt x="1028" y="8547"/>
                    <a:pt x="903" y="8897"/>
                    <a:pt x="803" y="8998"/>
                  </a:cubicBezTo>
                  <a:cubicBezTo>
                    <a:pt x="728" y="9123"/>
                    <a:pt x="577" y="9349"/>
                    <a:pt x="502" y="9449"/>
                  </a:cubicBezTo>
                  <a:cubicBezTo>
                    <a:pt x="402" y="9624"/>
                    <a:pt x="402" y="10075"/>
                    <a:pt x="352" y="10301"/>
                  </a:cubicBezTo>
                  <a:cubicBezTo>
                    <a:pt x="276" y="10476"/>
                    <a:pt x="126" y="10877"/>
                    <a:pt x="126" y="11028"/>
                  </a:cubicBezTo>
                  <a:cubicBezTo>
                    <a:pt x="126" y="11103"/>
                    <a:pt x="176" y="11253"/>
                    <a:pt x="226" y="11303"/>
                  </a:cubicBezTo>
                  <a:cubicBezTo>
                    <a:pt x="276" y="11429"/>
                    <a:pt x="577" y="11529"/>
                    <a:pt x="627" y="11604"/>
                  </a:cubicBezTo>
                  <a:cubicBezTo>
                    <a:pt x="728" y="11654"/>
                    <a:pt x="853" y="11830"/>
                    <a:pt x="903" y="11880"/>
                  </a:cubicBezTo>
                  <a:cubicBezTo>
                    <a:pt x="953" y="11980"/>
                    <a:pt x="953" y="12206"/>
                    <a:pt x="1028" y="12331"/>
                  </a:cubicBezTo>
                  <a:cubicBezTo>
                    <a:pt x="1078" y="12431"/>
                    <a:pt x="1304" y="12557"/>
                    <a:pt x="1354" y="12657"/>
                  </a:cubicBezTo>
                  <a:cubicBezTo>
                    <a:pt x="1479" y="12782"/>
                    <a:pt x="1530" y="13058"/>
                    <a:pt x="1580" y="13183"/>
                  </a:cubicBezTo>
                  <a:cubicBezTo>
                    <a:pt x="1630" y="13409"/>
                    <a:pt x="1705" y="13735"/>
                    <a:pt x="1755" y="13910"/>
                  </a:cubicBezTo>
                  <a:cubicBezTo>
                    <a:pt x="1805" y="14085"/>
                    <a:pt x="1981" y="14361"/>
                    <a:pt x="2081" y="14461"/>
                  </a:cubicBezTo>
                  <a:cubicBezTo>
                    <a:pt x="2156" y="14587"/>
                    <a:pt x="2382" y="14762"/>
                    <a:pt x="2482" y="14862"/>
                  </a:cubicBezTo>
                  <a:cubicBezTo>
                    <a:pt x="2532" y="14988"/>
                    <a:pt x="2707" y="15313"/>
                    <a:pt x="2707" y="15489"/>
                  </a:cubicBezTo>
                  <a:cubicBezTo>
                    <a:pt x="2707" y="15589"/>
                    <a:pt x="2657" y="15765"/>
                    <a:pt x="2607" y="15865"/>
                  </a:cubicBezTo>
                  <a:cubicBezTo>
                    <a:pt x="2482" y="15940"/>
                    <a:pt x="2306" y="15990"/>
                    <a:pt x="2256" y="16040"/>
                  </a:cubicBezTo>
                  <a:cubicBezTo>
                    <a:pt x="2206" y="16040"/>
                    <a:pt x="2031" y="16040"/>
                    <a:pt x="1981" y="16090"/>
                  </a:cubicBezTo>
                  <a:cubicBezTo>
                    <a:pt x="1931" y="16166"/>
                    <a:pt x="1981" y="16316"/>
                    <a:pt x="1981" y="16441"/>
                  </a:cubicBezTo>
                  <a:lnTo>
                    <a:pt x="1981" y="16717"/>
                  </a:lnTo>
                  <a:cubicBezTo>
                    <a:pt x="1931" y="16767"/>
                    <a:pt x="1805" y="16993"/>
                    <a:pt x="1705" y="16993"/>
                  </a:cubicBezTo>
                  <a:cubicBezTo>
                    <a:pt x="1630" y="16993"/>
                    <a:pt x="1479" y="16892"/>
                    <a:pt x="1404" y="16767"/>
                  </a:cubicBezTo>
                  <a:cubicBezTo>
                    <a:pt x="1354" y="16717"/>
                    <a:pt x="1354" y="16617"/>
                    <a:pt x="1304" y="16542"/>
                  </a:cubicBezTo>
                  <a:cubicBezTo>
                    <a:pt x="1179" y="16491"/>
                    <a:pt x="953" y="16491"/>
                    <a:pt x="853" y="16491"/>
                  </a:cubicBezTo>
                  <a:cubicBezTo>
                    <a:pt x="803" y="16491"/>
                    <a:pt x="627" y="16617"/>
                    <a:pt x="502" y="16667"/>
                  </a:cubicBezTo>
                  <a:cubicBezTo>
                    <a:pt x="452" y="16692"/>
                    <a:pt x="370" y="16692"/>
                    <a:pt x="295" y="16692"/>
                  </a:cubicBezTo>
                  <a:cubicBezTo>
                    <a:pt x="220" y="16692"/>
                    <a:pt x="151" y="16692"/>
                    <a:pt x="126" y="16717"/>
                  </a:cubicBezTo>
                  <a:cubicBezTo>
                    <a:pt x="51" y="16842"/>
                    <a:pt x="1" y="16993"/>
                    <a:pt x="1" y="17118"/>
                  </a:cubicBezTo>
                  <a:cubicBezTo>
                    <a:pt x="51" y="17168"/>
                    <a:pt x="226" y="17344"/>
                    <a:pt x="276" y="17394"/>
                  </a:cubicBezTo>
                  <a:cubicBezTo>
                    <a:pt x="352" y="17519"/>
                    <a:pt x="402" y="17745"/>
                    <a:pt x="402" y="17845"/>
                  </a:cubicBezTo>
                  <a:cubicBezTo>
                    <a:pt x="402" y="17970"/>
                    <a:pt x="276" y="18121"/>
                    <a:pt x="276" y="18246"/>
                  </a:cubicBezTo>
                  <a:cubicBezTo>
                    <a:pt x="276" y="18421"/>
                    <a:pt x="226" y="18697"/>
                    <a:pt x="276" y="18872"/>
                  </a:cubicBezTo>
                  <a:cubicBezTo>
                    <a:pt x="352" y="18923"/>
                    <a:pt x="452" y="18973"/>
                    <a:pt x="502" y="19023"/>
                  </a:cubicBezTo>
                  <a:cubicBezTo>
                    <a:pt x="577" y="19098"/>
                    <a:pt x="627" y="19248"/>
                    <a:pt x="677" y="19324"/>
                  </a:cubicBezTo>
                  <a:cubicBezTo>
                    <a:pt x="728" y="19374"/>
                    <a:pt x="803" y="19599"/>
                    <a:pt x="853" y="19699"/>
                  </a:cubicBezTo>
                  <a:cubicBezTo>
                    <a:pt x="953" y="19825"/>
                    <a:pt x="1179" y="19975"/>
                    <a:pt x="1304" y="20050"/>
                  </a:cubicBezTo>
                  <a:cubicBezTo>
                    <a:pt x="1404" y="20151"/>
                    <a:pt x="1705" y="20276"/>
                    <a:pt x="1855" y="20276"/>
                  </a:cubicBezTo>
                  <a:cubicBezTo>
                    <a:pt x="1981" y="20276"/>
                    <a:pt x="2156" y="20100"/>
                    <a:pt x="2206" y="20050"/>
                  </a:cubicBezTo>
                  <a:cubicBezTo>
                    <a:pt x="2256" y="19975"/>
                    <a:pt x="2306" y="19825"/>
                    <a:pt x="2432" y="19825"/>
                  </a:cubicBezTo>
                  <a:cubicBezTo>
                    <a:pt x="2448" y="19800"/>
                    <a:pt x="2485" y="19791"/>
                    <a:pt x="2527" y="19791"/>
                  </a:cubicBezTo>
                  <a:cubicBezTo>
                    <a:pt x="2613" y="19791"/>
                    <a:pt x="2724" y="19825"/>
                    <a:pt x="2758" y="19825"/>
                  </a:cubicBezTo>
                  <a:cubicBezTo>
                    <a:pt x="2833" y="19875"/>
                    <a:pt x="2933" y="19925"/>
                    <a:pt x="2933" y="19975"/>
                  </a:cubicBezTo>
                  <a:cubicBezTo>
                    <a:pt x="2983" y="20050"/>
                    <a:pt x="3033" y="20276"/>
                    <a:pt x="3033" y="20326"/>
                  </a:cubicBezTo>
                  <a:cubicBezTo>
                    <a:pt x="3108" y="20426"/>
                    <a:pt x="3159" y="20602"/>
                    <a:pt x="3159" y="20652"/>
                  </a:cubicBezTo>
                  <a:lnTo>
                    <a:pt x="3384" y="20877"/>
                  </a:lnTo>
                  <a:cubicBezTo>
                    <a:pt x="3434" y="20877"/>
                    <a:pt x="3610" y="20777"/>
                    <a:pt x="3660" y="20777"/>
                  </a:cubicBezTo>
                  <a:cubicBezTo>
                    <a:pt x="3710" y="20777"/>
                    <a:pt x="3885" y="20827"/>
                    <a:pt x="3885" y="20877"/>
                  </a:cubicBezTo>
                  <a:cubicBezTo>
                    <a:pt x="4011" y="20877"/>
                    <a:pt x="4011" y="21103"/>
                    <a:pt x="4061" y="21178"/>
                  </a:cubicBezTo>
                  <a:cubicBezTo>
                    <a:pt x="4111" y="21228"/>
                    <a:pt x="4337" y="21329"/>
                    <a:pt x="4387" y="21404"/>
                  </a:cubicBezTo>
                  <a:cubicBezTo>
                    <a:pt x="4462" y="21454"/>
                    <a:pt x="4562" y="21629"/>
                    <a:pt x="4562" y="21730"/>
                  </a:cubicBezTo>
                  <a:cubicBezTo>
                    <a:pt x="4562" y="21780"/>
                    <a:pt x="4512" y="21955"/>
                    <a:pt x="4512" y="22005"/>
                  </a:cubicBezTo>
                  <a:cubicBezTo>
                    <a:pt x="4512" y="22181"/>
                    <a:pt x="4562" y="22456"/>
                    <a:pt x="4612" y="22582"/>
                  </a:cubicBezTo>
                  <a:cubicBezTo>
                    <a:pt x="4687" y="22682"/>
                    <a:pt x="4838" y="22857"/>
                    <a:pt x="4963" y="22857"/>
                  </a:cubicBezTo>
                  <a:cubicBezTo>
                    <a:pt x="4984" y="22868"/>
                    <a:pt x="5014" y="22872"/>
                    <a:pt x="5050" y="22872"/>
                  </a:cubicBezTo>
                  <a:cubicBezTo>
                    <a:pt x="5146" y="22872"/>
                    <a:pt x="5281" y="22843"/>
                    <a:pt x="5378" y="22843"/>
                  </a:cubicBezTo>
                  <a:cubicBezTo>
                    <a:pt x="5413" y="22843"/>
                    <a:pt x="5443" y="22847"/>
                    <a:pt x="5464" y="22857"/>
                  </a:cubicBezTo>
                  <a:cubicBezTo>
                    <a:pt x="5515" y="22857"/>
                    <a:pt x="5690" y="22908"/>
                    <a:pt x="5690" y="22908"/>
                  </a:cubicBezTo>
                  <a:cubicBezTo>
                    <a:pt x="5815" y="23033"/>
                    <a:pt x="5740" y="23258"/>
                    <a:pt x="5815" y="23359"/>
                  </a:cubicBezTo>
                  <a:cubicBezTo>
                    <a:pt x="5865" y="23484"/>
                    <a:pt x="6041" y="23710"/>
                    <a:pt x="6091" y="23810"/>
                  </a:cubicBezTo>
                  <a:cubicBezTo>
                    <a:pt x="6091" y="23935"/>
                    <a:pt x="6041" y="24211"/>
                    <a:pt x="6141" y="24261"/>
                  </a:cubicBezTo>
                  <a:cubicBezTo>
                    <a:pt x="6141" y="24386"/>
                    <a:pt x="6367" y="24386"/>
                    <a:pt x="6417" y="24486"/>
                  </a:cubicBezTo>
                  <a:cubicBezTo>
                    <a:pt x="6467" y="24486"/>
                    <a:pt x="6467" y="24612"/>
                    <a:pt x="6542" y="24712"/>
                  </a:cubicBezTo>
                  <a:cubicBezTo>
                    <a:pt x="6592" y="24612"/>
                    <a:pt x="6692" y="24436"/>
                    <a:pt x="6692" y="24386"/>
                  </a:cubicBezTo>
                  <a:cubicBezTo>
                    <a:pt x="6768" y="24211"/>
                    <a:pt x="6818" y="23860"/>
                    <a:pt x="6868" y="23760"/>
                  </a:cubicBezTo>
                  <a:cubicBezTo>
                    <a:pt x="6918" y="23659"/>
                    <a:pt x="7093" y="23584"/>
                    <a:pt x="7144" y="23484"/>
                  </a:cubicBezTo>
                  <a:cubicBezTo>
                    <a:pt x="7144" y="23434"/>
                    <a:pt x="7093" y="23133"/>
                    <a:pt x="7144" y="23083"/>
                  </a:cubicBezTo>
                  <a:cubicBezTo>
                    <a:pt x="7144" y="22983"/>
                    <a:pt x="7369" y="22983"/>
                    <a:pt x="7444" y="22857"/>
                  </a:cubicBezTo>
                  <a:cubicBezTo>
                    <a:pt x="7494" y="22757"/>
                    <a:pt x="7595" y="22532"/>
                    <a:pt x="7545" y="22406"/>
                  </a:cubicBezTo>
                  <a:cubicBezTo>
                    <a:pt x="7545" y="22231"/>
                    <a:pt x="7269" y="22005"/>
                    <a:pt x="7219" y="21905"/>
                  </a:cubicBezTo>
                  <a:cubicBezTo>
                    <a:pt x="7093" y="21780"/>
                    <a:pt x="6993" y="21504"/>
                    <a:pt x="6918" y="21404"/>
                  </a:cubicBezTo>
                  <a:cubicBezTo>
                    <a:pt x="6918" y="21228"/>
                    <a:pt x="6993" y="20827"/>
                    <a:pt x="7043" y="20602"/>
                  </a:cubicBezTo>
                  <a:cubicBezTo>
                    <a:pt x="7093" y="20426"/>
                    <a:pt x="7269" y="20050"/>
                    <a:pt x="7369" y="19875"/>
                  </a:cubicBezTo>
                  <a:cubicBezTo>
                    <a:pt x="7494" y="19750"/>
                    <a:pt x="7720" y="19424"/>
                    <a:pt x="7895" y="19374"/>
                  </a:cubicBezTo>
                  <a:cubicBezTo>
                    <a:pt x="7906" y="19369"/>
                    <a:pt x="7917" y="19366"/>
                    <a:pt x="7929" y="19366"/>
                  </a:cubicBezTo>
                  <a:cubicBezTo>
                    <a:pt x="8040" y="19366"/>
                    <a:pt x="8239" y="19549"/>
                    <a:pt x="8397" y="19549"/>
                  </a:cubicBezTo>
                  <a:cubicBezTo>
                    <a:pt x="8572" y="19474"/>
                    <a:pt x="8798" y="19098"/>
                    <a:pt x="8948" y="19023"/>
                  </a:cubicBezTo>
                  <a:cubicBezTo>
                    <a:pt x="8997" y="19003"/>
                    <a:pt x="9068" y="18991"/>
                    <a:pt x="9144" y="18991"/>
                  </a:cubicBezTo>
                  <a:cubicBezTo>
                    <a:pt x="9264" y="18991"/>
                    <a:pt x="9398" y="19021"/>
                    <a:pt x="9474" y="19098"/>
                  </a:cubicBezTo>
                  <a:cubicBezTo>
                    <a:pt x="9575" y="19148"/>
                    <a:pt x="9625" y="19474"/>
                    <a:pt x="9750" y="19599"/>
                  </a:cubicBezTo>
                  <a:cubicBezTo>
                    <a:pt x="9920" y="19675"/>
                    <a:pt x="10247" y="19793"/>
                    <a:pt x="10515" y="19793"/>
                  </a:cubicBezTo>
                  <a:cubicBezTo>
                    <a:pt x="10603" y="19793"/>
                    <a:pt x="10685" y="19780"/>
                    <a:pt x="10753" y="19750"/>
                  </a:cubicBezTo>
                  <a:cubicBezTo>
                    <a:pt x="10928" y="19699"/>
                    <a:pt x="11104" y="19374"/>
                    <a:pt x="11254" y="19198"/>
                  </a:cubicBezTo>
                  <a:cubicBezTo>
                    <a:pt x="11379" y="19148"/>
                    <a:pt x="11605" y="18923"/>
                    <a:pt x="11780" y="18872"/>
                  </a:cubicBezTo>
                  <a:cubicBezTo>
                    <a:pt x="11803" y="18855"/>
                    <a:pt x="11836" y="18848"/>
                    <a:pt x="11874" y="18848"/>
                  </a:cubicBezTo>
                  <a:cubicBezTo>
                    <a:pt x="12000" y="18848"/>
                    <a:pt x="12185" y="18923"/>
                    <a:pt x="12281" y="18923"/>
                  </a:cubicBezTo>
                  <a:cubicBezTo>
                    <a:pt x="12348" y="18923"/>
                    <a:pt x="12504" y="18900"/>
                    <a:pt x="12616" y="18900"/>
                  </a:cubicBezTo>
                  <a:cubicBezTo>
                    <a:pt x="12671" y="18900"/>
                    <a:pt x="12716" y="18906"/>
                    <a:pt x="12733" y="18923"/>
                  </a:cubicBezTo>
                  <a:cubicBezTo>
                    <a:pt x="12908" y="18973"/>
                    <a:pt x="13184" y="19148"/>
                    <a:pt x="13234" y="19324"/>
                  </a:cubicBezTo>
                  <a:cubicBezTo>
                    <a:pt x="13284" y="19424"/>
                    <a:pt x="13058" y="19750"/>
                    <a:pt x="13134" y="19925"/>
                  </a:cubicBezTo>
                  <a:cubicBezTo>
                    <a:pt x="13134" y="20050"/>
                    <a:pt x="13359" y="20326"/>
                    <a:pt x="13510" y="20326"/>
                  </a:cubicBezTo>
                  <a:cubicBezTo>
                    <a:pt x="13519" y="20329"/>
                    <a:pt x="13528" y="20330"/>
                    <a:pt x="13538" y="20330"/>
                  </a:cubicBezTo>
                  <a:cubicBezTo>
                    <a:pt x="13714" y="20330"/>
                    <a:pt x="13973" y="19925"/>
                    <a:pt x="14186" y="19925"/>
                  </a:cubicBezTo>
                  <a:cubicBezTo>
                    <a:pt x="14219" y="19916"/>
                    <a:pt x="14255" y="19912"/>
                    <a:pt x="14294" y="19912"/>
                  </a:cubicBezTo>
                  <a:cubicBezTo>
                    <a:pt x="14460" y="19912"/>
                    <a:pt x="14661" y="19989"/>
                    <a:pt x="14763" y="20050"/>
                  </a:cubicBezTo>
                  <a:cubicBezTo>
                    <a:pt x="14913" y="20151"/>
                    <a:pt x="15139" y="20501"/>
                    <a:pt x="15264" y="20552"/>
                  </a:cubicBezTo>
                  <a:cubicBezTo>
                    <a:pt x="15292" y="20558"/>
                    <a:pt x="15324" y="20561"/>
                    <a:pt x="15358" y="20561"/>
                  </a:cubicBezTo>
                  <a:cubicBezTo>
                    <a:pt x="15598" y="20561"/>
                    <a:pt x="15963" y="20426"/>
                    <a:pt x="16116" y="20426"/>
                  </a:cubicBezTo>
                  <a:cubicBezTo>
                    <a:pt x="16266" y="20501"/>
                    <a:pt x="16617" y="20652"/>
                    <a:pt x="16718" y="20727"/>
                  </a:cubicBezTo>
                  <a:cubicBezTo>
                    <a:pt x="16843" y="20827"/>
                    <a:pt x="16993" y="21053"/>
                    <a:pt x="17119" y="21103"/>
                  </a:cubicBezTo>
                  <a:cubicBezTo>
                    <a:pt x="17287" y="21180"/>
                    <a:pt x="17569" y="21210"/>
                    <a:pt x="17814" y="21210"/>
                  </a:cubicBezTo>
                  <a:cubicBezTo>
                    <a:pt x="17969" y="21210"/>
                    <a:pt x="18109" y="21198"/>
                    <a:pt x="18196" y="21178"/>
                  </a:cubicBezTo>
                  <a:cubicBezTo>
                    <a:pt x="18422" y="21103"/>
                    <a:pt x="18748" y="20777"/>
                    <a:pt x="18973" y="20727"/>
                  </a:cubicBezTo>
                  <a:cubicBezTo>
                    <a:pt x="19027" y="20704"/>
                    <a:pt x="19101" y="20695"/>
                    <a:pt x="19184" y="20695"/>
                  </a:cubicBezTo>
                  <a:cubicBezTo>
                    <a:pt x="19376" y="20695"/>
                    <a:pt x="19618" y="20742"/>
                    <a:pt x="19775" y="20777"/>
                  </a:cubicBezTo>
                  <a:cubicBezTo>
                    <a:pt x="20001" y="20827"/>
                    <a:pt x="20377" y="21103"/>
                    <a:pt x="20602" y="21103"/>
                  </a:cubicBezTo>
                  <a:cubicBezTo>
                    <a:pt x="20778" y="21103"/>
                    <a:pt x="21104" y="20827"/>
                    <a:pt x="21279" y="20777"/>
                  </a:cubicBezTo>
                  <a:cubicBezTo>
                    <a:pt x="21555" y="20727"/>
                    <a:pt x="22081" y="20602"/>
                    <a:pt x="22307" y="20602"/>
                  </a:cubicBezTo>
                  <a:cubicBezTo>
                    <a:pt x="22532" y="20552"/>
                    <a:pt x="22983" y="20552"/>
                    <a:pt x="23209" y="20501"/>
                  </a:cubicBezTo>
                  <a:cubicBezTo>
                    <a:pt x="23309" y="20426"/>
                    <a:pt x="23535" y="20326"/>
                    <a:pt x="23710" y="20201"/>
                  </a:cubicBezTo>
                  <a:cubicBezTo>
                    <a:pt x="23535" y="20151"/>
                    <a:pt x="23309" y="20050"/>
                    <a:pt x="23259" y="19925"/>
                  </a:cubicBezTo>
                  <a:cubicBezTo>
                    <a:pt x="23134" y="19875"/>
                    <a:pt x="23033" y="19649"/>
                    <a:pt x="22983" y="19599"/>
                  </a:cubicBezTo>
                  <a:cubicBezTo>
                    <a:pt x="22908" y="19549"/>
                    <a:pt x="22758" y="19424"/>
                    <a:pt x="22683" y="19374"/>
                  </a:cubicBezTo>
                  <a:cubicBezTo>
                    <a:pt x="22632" y="19324"/>
                    <a:pt x="22632" y="19098"/>
                    <a:pt x="22582" y="18973"/>
                  </a:cubicBezTo>
                  <a:cubicBezTo>
                    <a:pt x="22532" y="18872"/>
                    <a:pt x="22357" y="18647"/>
                    <a:pt x="22231" y="18522"/>
                  </a:cubicBezTo>
                  <a:cubicBezTo>
                    <a:pt x="22131" y="18421"/>
                    <a:pt x="21730" y="18346"/>
                    <a:pt x="21630" y="18246"/>
                  </a:cubicBezTo>
                  <a:cubicBezTo>
                    <a:pt x="21454" y="18196"/>
                    <a:pt x="21053" y="18070"/>
                    <a:pt x="20953" y="17895"/>
                  </a:cubicBezTo>
                  <a:cubicBezTo>
                    <a:pt x="20828" y="17795"/>
                    <a:pt x="20652" y="17444"/>
                    <a:pt x="20552" y="17344"/>
                  </a:cubicBezTo>
                  <a:cubicBezTo>
                    <a:pt x="20502" y="17218"/>
                    <a:pt x="20276" y="16943"/>
                    <a:pt x="20151" y="16842"/>
                  </a:cubicBezTo>
                  <a:cubicBezTo>
                    <a:pt x="20101" y="16767"/>
                    <a:pt x="19926" y="16667"/>
                    <a:pt x="19875" y="16667"/>
                  </a:cubicBezTo>
                  <a:cubicBezTo>
                    <a:pt x="19825" y="16642"/>
                    <a:pt x="19744" y="16642"/>
                    <a:pt x="19659" y="16642"/>
                  </a:cubicBezTo>
                  <a:cubicBezTo>
                    <a:pt x="19575" y="16642"/>
                    <a:pt x="19487" y="16642"/>
                    <a:pt x="19424" y="16617"/>
                  </a:cubicBezTo>
                  <a:cubicBezTo>
                    <a:pt x="19324" y="16617"/>
                    <a:pt x="19149" y="16491"/>
                    <a:pt x="19099" y="16441"/>
                  </a:cubicBezTo>
                  <a:cubicBezTo>
                    <a:pt x="18973" y="16316"/>
                    <a:pt x="18873" y="16090"/>
                    <a:pt x="18798" y="15990"/>
                  </a:cubicBezTo>
                  <a:cubicBezTo>
                    <a:pt x="18748" y="15815"/>
                    <a:pt x="18698" y="15539"/>
                    <a:pt x="18698" y="15439"/>
                  </a:cubicBezTo>
                  <a:cubicBezTo>
                    <a:pt x="18647" y="15263"/>
                    <a:pt x="18522" y="14912"/>
                    <a:pt x="18472" y="14762"/>
                  </a:cubicBezTo>
                  <a:cubicBezTo>
                    <a:pt x="18422" y="14587"/>
                    <a:pt x="18121" y="14361"/>
                    <a:pt x="18071" y="14236"/>
                  </a:cubicBezTo>
                  <a:cubicBezTo>
                    <a:pt x="18021" y="14010"/>
                    <a:pt x="17971" y="13634"/>
                    <a:pt x="17896" y="13409"/>
                  </a:cubicBezTo>
                  <a:cubicBezTo>
                    <a:pt x="17896" y="13183"/>
                    <a:pt x="17971" y="12732"/>
                    <a:pt x="18071" y="12506"/>
                  </a:cubicBezTo>
                  <a:cubicBezTo>
                    <a:pt x="18121" y="12331"/>
                    <a:pt x="18347" y="12105"/>
                    <a:pt x="18472" y="11980"/>
                  </a:cubicBezTo>
                  <a:cubicBezTo>
                    <a:pt x="18572" y="11830"/>
                    <a:pt x="18873" y="11654"/>
                    <a:pt x="18973" y="11529"/>
                  </a:cubicBezTo>
                  <a:cubicBezTo>
                    <a:pt x="19023" y="11429"/>
                    <a:pt x="19199" y="11203"/>
                    <a:pt x="19249" y="11103"/>
                  </a:cubicBezTo>
                  <a:cubicBezTo>
                    <a:pt x="19249" y="10928"/>
                    <a:pt x="19249" y="10652"/>
                    <a:pt x="19324" y="10476"/>
                  </a:cubicBezTo>
                  <a:lnTo>
                    <a:pt x="19324" y="9975"/>
                  </a:lnTo>
                  <a:cubicBezTo>
                    <a:pt x="19249" y="9975"/>
                    <a:pt x="19249" y="9975"/>
                    <a:pt x="19249" y="9900"/>
                  </a:cubicBezTo>
                  <a:cubicBezTo>
                    <a:pt x="19199" y="9850"/>
                    <a:pt x="19023" y="9674"/>
                    <a:pt x="18923" y="9624"/>
                  </a:cubicBezTo>
                  <a:cubicBezTo>
                    <a:pt x="18798" y="9574"/>
                    <a:pt x="18572" y="9574"/>
                    <a:pt x="18472" y="9574"/>
                  </a:cubicBezTo>
                  <a:cubicBezTo>
                    <a:pt x="18422" y="9624"/>
                    <a:pt x="18246" y="9674"/>
                    <a:pt x="18196" y="9800"/>
                  </a:cubicBezTo>
                  <a:cubicBezTo>
                    <a:pt x="18121" y="9850"/>
                    <a:pt x="18121" y="10075"/>
                    <a:pt x="18071" y="10201"/>
                  </a:cubicBezTo>
                  <a:cubicBezTo>
                    <a:pt x="18021" y="10251"/>
                    <a:pt x="17795" y="10426"/>
                    <a:pt x="17670" y="10426"/>
                  </a:cubicBezTo>
                  <a:cubicBezTo>
                    <a:pt x="17520" y="10351"/>
                    <a:pt x="17169" y="10075"/>
                    <a:pt x="17068" y="9900"/>
                  </a:cubicBezTo>
                  <a:cubicBezTo>
                    <a:pt x="16993" y="9850"/>
                    <a:pt x="16893" y="9624"/>
                    <a:pt x="16893" y="9524"/>
                  </a:cubicBezTo>
                  <a:cubicBezTo>
                    <a:pt x="16843" y="9399"/>
                    <a:pt x="16843" y="9173"/>
                    <a:pt x="16793" y="9073"/>
                  </a:cubicBezTo>
                  <a:cubicBezTo>
                    <a:pt x="16793" y="8897"/>
                    <a:pt x="16718" y="8622"/>
                    <a:pt x="16667" y="8496"/>
                  </a:cubicBezTo>
                  <a:cubicBezTo>
                    <a:pt x="16617" y="8446"/>
                    <a:pt x="16442" y="8321"/>
                    <a:pt x="16392" y="8271"/>
                  </a:cubicBezTo>
                  <a:cubicBezTo>
                    <a:pt x="16342" y="8171"/>
                    <a:pt x="16266" y="8045"/>
                    <a:pt x="16266" y="7945"/>
                  </a:cubicBezTo>
                  <a:cubicBezTo>
                    <a:pt x="16216" y="7770"/>
                    <a:pt x="16342" y="7494"/>
                    <a:pt x="16442" y="7318"/>
                  </a:cubicBezTo>
                  <a:cubicBezTo>
                    <a:pt x="16492" y="7193"/>
                    <a:pt x="16667" y="6968"/>
                    <a:pt x="16793" y="6867"/>
                  </a:cubicBezTo>
                  <a:cubicBezTo>
                    <a:pt x="16843" y="6642"/>
                    <a:pt x="16993" y="6241"/>
                    <a:pt x="17119" y="6015"/>
                  </a:cubicBezTo>
                  <a:cubicBezTo>
                    <a:pt x="17169" y="5865"/>
                    <a:pt x="17344" y="5464"/>
                    <a:pt x="17394" y="5288"/>
                  </a:cubicBezTo>
                  <a:cubicBezTo>
                    <a:pt x="17394" y="5013"/>
                    <a:pt x="17344" y="4511"/>
                    <a:pt x="17344" y="4211"/>
                  </a:cubicBezTo>
                  <a:cubicBezTo>
                    <a:pt x="17344" y="4110"/>
                    <a:pt x="17444" y="3760"/>
                    <a:pt x="17394" y="3659"/>
                  </a:cubicBezTo>
                  <a:cubicBezTo>
                    <a:pt x="17358" y="3614"/>
                    <a:pt x="17296" y="3602"/>
                    <a:pt x="17227" y="3602"/>
                  </a:cubicBezTo>
                  <a:cubicBezTo>
                    <a:pt x="17139" y="3602"/>
                    <a:pt x="17039" y="3622"/>
                    <a:pt x="16966" y="3622"/>
                  </a:cubicBezTo>
                  <a:cubicBezTo>
                    <a:pt x="16937" y="3622"/>
                    <a:pt x="16911" y="3618"/>
                    <a:pt x="16893" y="3609"/>
                  </a:cubicBezTo>
                  <a:cubicBezTo>
                    <a:pt x="16843" y="3534"/>
                    <a:pt x="16718" y="3384"/>
                    <a:pt x="16718" y="3308"/>
                  </a:cubicBezTo>
                  <a:cubicBezTo>
                    <a:pt x="16718" y="3208"/>
                    <a:pt x="16843" y="3033"/>
                    <a:pt x="16943" y="2983"/>
                  </a:cubicBezTo>
                  <a:cubicBezTo>
                    <a:pt x="17068" y="2857"/>
                    <a:pt x="17394" y="2857"/>
                    <a:pt x="17520" y="2857"/>
                  </a:cubicBezTo>
                  <a:cubicBezTo>
                    <a:pt x="17620" y="2857"/>
                    <a:pt x="17745" y="3033"/>
                    <a:pt x="17845" y="3033"/>
                  </a:cubicBezTo>
                  <a:cubicBezTo>
                    <a:pt x="17896" y="2983"/>
                    <a:pt x="17896" y="2807"/>
                    <a:pt x="17896" y="2707"/>
                  </a:cubicBezTo>
                  <a:cubicBezTo>
                    <a:pt x="17896" y="2657"/>
                    <a:pt x="17745" y="2531"/>
                    <a:pt x="17745" y="2431"/>
                  </a:cubicBezTo>
                  <a:cubicBezTo>
                    <a:pt x="17745" y="2356"/>
                    <a:pt x="17795" y="2206"/>
                    <a:pt x="17795" y="2080"/>
                  </a:cubicBezTo>
                  <a:cubicBezTo>
                    <a:pt x="17795" y="1980"/>
                    <a:pt x="17745" y="1805"/>
                    <a:pt x="17670" y="1679"/>
                  </a:cubicBezTo>
                  <a:cubicBezTo>
                    <a:pt x="17620" y="1579"/>
                    <a:pt x="17394" y="1404"/>
                    <a:pt x="17294" y="1404"/>
                  </a:cubicBezTo>
                  <a:cubicBezTo>
                    <a:pt x="17281" y="1399"/>
                    <a:pt x="17267" y="1396"/>
                    <a:pt x="17252" y="1396"/>
                  </a:cubicBezTo>
                  <a:cubicBezTo>
                    <a:pt x="17130" y="1396"/>
                    <a:pt x="16934" y="1536"/>
                    <a:pt x="16828" y="1536"/>
                  </a:cubicBezTo>
                  <a:cubicBezTo>
                    <a:pt x="16815" y="1536"/>
                    <a:pt x="16803" y="1534"/>
                    <a:pt x="16793" y="1529"/>
                  </a:cubicBezTo>
                  <a:cubicBezTo>
                    <a:pt x="16718" y="1454"/>
                    <a:pt x="16667" y="1303"/>
                    <a:pt x="16667" y="1228"/>
                  </a:cubicBezTo>
                  <a:lnTo>
                    <a:pt x="16667" y="1128"/>
                  </a:lnTo>
                  <a:cubicBezTo>
                    <a:pt x="16617" y="1078"/>
                    <a:pt x="16567" y="1078"/>
                    <a:pt x="16492" y="1003"/>
                  </a:cubicBezTo>
                  <a:cubicBezTo>
                    <a:pt x="16492" y="953"/>
                    <a:pt x="16492" y="852"/>
                    <a:pt x="16442" y="777"/>
                  </a:cubicBezTo>
                  <a:cubicBezTo>
                    <a:pt x="16442" y="727"/>
                    <a:pt x="16266" y="727"/>
                    <a:pt x="16216" y="677"/>
                  </a:cubicBezTo>
                  <a:cubicBezTo>
                    <a:pt x="16166" y="677"/>
                    <a:pt x="16041" y="552"/>
                    <a:pt x="15991" y="552"/>
                  </a:cubicBezTo>
                  <a:cubicBezTo>
                    <a:pt x="15941" y="627"/>
                    <a:pt x="15891" y="777"/>
                    <a:pt x="15815" y="852"/>
                  </a:cubicBezTo>
                  <a:cubicBezTo>
                    <a:pt x="15765" y="902"/>
                    <a:pt x="15665" y="953"/>
                    <a:pt x="15590" y="953"/>
                  </a:cubicBezTo>
                  <a:cubicBezTo>
                    <a:pt x="15540" y="953"/>
                    <a:pt x="15439" y="902"/>
                    <a:pt x="15364" y="852"/>
                  </a:cubicBezTo>
                  <a:cubicBezTo>
                    <a:pt x="15264" y="777"/>
                    <a:pt x="15088" y="727"/>
                    <a:pt x="15038" y="627"/>
                  </a:cubicBezTo>
                  <a:cubicBezTo>
                    <a:pt x="15038" y="552"/>
                    <a:pt x="15088" y="401"/>
                    <a:pt x="15088" y="326"/>
                  </a:cubicBezTo>
                  <a:cubicBezTo>
                    <a:pt x="15088" y="226"/>
                    <a:pt x="14988" y="50"/>
                    <a:pt x="14913" y="50"/>
                  </a:cubicBezTo>
                  <a:cubicBezTo>
                    <a:pt x="14863" y="0"/>
                    <a:pt x="14687" y="0"/>
                    <a:pt x="1463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94;p16">
              <a:extLst>
                <a:ext uri="{FF2B5EF4-FFF2-40B4-BE49-F238E27FC236}">
                  <a16:creationId xmlns:a16="http://schemas.microsoft.com/office/drawing/2014/main" id="{2A72CBA1-6DCA-9C0D-F99F-F9B45264B0CD}"/>
                </a:ext>
              </a:extLst>
            </p:cNvPr>
            <p:cNvSpPr/>
            <p:nvPr/>
          </p:nvSpPr>
          <p:spPr>
            <a:xfrm>
              <a:off x="1725017" y="1200888"/>
              <a:ext cx="661774" cy="689740"/>
            </a:xfrm>
            <a:custGeom>
              <a:avLst/>
              <a:gdLst/>
              <a:ahLst/>
              <a:cxnLst/>
              <a:rect l="l" t="t" r="r" b="b"/>
              <a:pathLst>
                <a:path w="23711" h="24713" fill="none" extrusionOk="0">
                  <a:moveTo>
                    <a:pt x="19324" y="9975"/>
                  </a:moveTo>
                  <a:lnTo>
                    <a:pt x="19324" y="10476"/>
                  </a:lnTo>
                  <a:cubicBezTo>
                    <a:pt x="19249" y="10652"/>
                    <a:pt x="19249" y="10928"/>
                    <a:pt x="19249" y="11103"/>
                  </a:cubicBezTo>
                  <a:cubicBezTo>
                    <a:pt x="19199" y="11203"/>
                    <a:pt x="19023" y="11429"/>
                    <a:pt x="18973" y="11529"/>
                  </a:cubicBezTo>
                  <a:cubicBezTo>
                    <a:pt x="18873" y="11654"/>
                    <a:pt x="18572" y="11830"/>
                    <a:pt x="18472" y="11980"/>
                  </a:cubicBezTo>
                  <a:cubicBezTo>
                    <a:pt x="18347" y="12105"/>
                    <a:pt x="18121" y="12331"/>
                    <a:pt x="18071" y="12506"/>
                  </a:cubicBezTo>
                  <a:cubicBezTo>
                    <a:pt x="17971" y="12732"/>
                    <a:pt x="17896" y="13183"/>
                    <a:pt x="17896" y="13409"/>
                  </a:cubicBezTo>
                  <a:cubicBezTo>
                    <a:pt x="17971" y="13634"/>
                    <a:pt x="18021" y="14010"/>
                    <a:pt x="18071" y="14236"/>
                  </a:cubicBezTo>
                  <a:cubicBezTo>
                    <a:pt x="18121" y="14361"/>
                    <a:pt x="18422" y="14587"/>
                    <a:pt x="18472" y="14762"/>
                  </a:cubicBezTo>
                  <a:cubicBezTo>
                    <a:pt x="18522" y="14912"/>
                    <a:pt x="18647" y="15263"/>
                    <a:pt x="18698" y="15439"/>
                  </a:cubicBezTo>
                  <a:cubicBezTo>
                    <a:pt x="18698" y="15539"/>
                    <a:pt x="18748" y="15815"/>
                    <a:pt x="18798" y="15990"/>
                  </a:cubicBezTo>
                  <a:cubicBezTo>
                    <a:pt x="18873" y="16090"/>
                    <a:pt x="18973" y="16316"/>
                    <a:pt x="19099" y="16441"/>
                  </a:cubicBezTo>
                  <a:cubicBezTo>
                    <a:pt x="19149" y="16491"/>
                    <a:pt x="19324" y="16617"/>
                    <a:pt x="19424" y="16617"/>
                  </a:cubicBezTo>
                  <a:cubicBezTo>
                    <a:pt x="19550" y="16667"/>
                    <a:pt x="19775" y="16617"/>
                    <a:pt x="19875" y="16667"/>
                  </a:cubicBezTo>
                  <a:cubicBezTo>
                    <a:pt x="19926" y="16667"/>
                    <a:pt x="20101" y="16767"/>
                    <a:pt x="20151" y="16842"/>
                  </a:cubicBezTo>
                  <a:cubicBezTo>
                    <a:pt x="20276" y="16943"/>
                    <a:pt x="20502" y="17218"/>
                    <a:pt x="20552" y="17344"/>
                  </a:cubicBezTo>
                  <a:cubicBezTo>
                    <a:pt x="20652" y="17444"/>
                    <a:pt x="20828" y="17795"/>
                    <a:pt x="20953" y="17895"/>
                  </a:cubicBezTo>
                  <a:cubicBezTo>
                    <a:pt x="21053" y="18070"/>
                    <a:pt x="21454" y="18196"/>
                    <a:pt x="21630" y="18246"/>
                  </a:cubicBezTo>
                  <a:cubicBezTo>
                    <a:pt x="21730" y="18346"/>
                    <a:pt x="22131" y="18421"/>
                    <a:pt x="22231" y="18522"/>
                  </a:cubicBezTo>
                  <a:cubicBezTo>
                    <a:pt x="22357" y="18647"/>
                    <a:pt x="22532" y="18872"/>
                    <a:pt x="22582" y="18973"/>
                  </a:cubicBezTo>
                  <a:cubicBezTo>
                    <a:pt x="22632" y="19098"/>
                    <a:pt x="22632" y="19324"/>
                    <a:pt x="22683" y="19374"/>
                  </a:cubicBezTo>
                  <a:cubicBezTo>
                    <a:pt x="22758" y="19424"/>
                    <a:pt x="22908" y="19549"/>
                    <a:pt x="22983" y="19599"/>
                  </a:cubicBezTo>
                  <a:cubicBezTo>
                    <a:pt x="23033" y="19649"/>
                    <a:pt x="23134" y="19875"/>
                    <a:pt x="23259" y="19925"/>
                  </a:cubicBezTo>
                  <a:cubicBezTo>
                    <a:pt x="23309" y="20050"/>
                    <a:pt x="23535" y="20151"/>
                    <a:pt x="23710" y="20201"/>
                  </a:cubicBezTo>
                  <a:cubicBezTo>
                    <a:pt x="23535" y="20326"/>
                    <a:pt x="23309" y="20426"/>
                    <a:pt x="23209" y="20501"/>
                  </a:cubicBezTo>
                  <a:cubicBezTo>
                    <a:pt x="22983" y="20552"/>
                    <a:pt x="22532" y="20552"/>
                    <a:pt x="22307" y="20602"/>
                  </a:cubicBezTo>
                  <a:cubicBezTo>
                    <a:pt x="22081" y="20602"/>
                    <a:pt x="21555" y="20727"/>
                    <a:pt x="21279" y="20777"/>
                  </a:cubicBezTo>
                  <a:cubicBezTo>
                    <a:pt x="21104" y="20827"/>
                    <a:pt x="20778" y="21103"/>
                    <a:pt x="20602" y="21103"/>
                  </a:cubicBezTo>
                  <a:cubicBezTo>
                    <a:pt x="20377" y="21103"/>
                    <a:pt x="20001" y="20827"/>
                    <a:pt x="19775" y="20777"/>
                  </a:cubicBezTo>
                  <a:cubicBezTo>
                    <a:pt x="19550" y="20727"/>
                    <a:pt x="19149" y="20652"/>
                    <a:pt x="18973" y="20727"/>
                  </a:cubicBezTo>
                  <a:cubicBezTo>
                    <a:pt x="18748" y="20777"/>
                    <a:pt x="18422" y="21103"/>
                    <a:pt x="18196" y="21178"/>
                  </a:cubicBezTo>
                  <a:cubicBezTo>
                    <a:pt x="17971" y="21228"/>
                    <a:pt x="17394" y="21228"/>
                    <a:pt x="17119" y="21103"/>
                  </a:cubicBezTo>
                  <a:cubicBezTo>
                    <a:pt x="16993" y="21053"/>
                    <a:pt x="16843" y="20827"/>
                    <a:pt x="16718" y="20727"/>
                  </a:cubicBezTo>
                  <a:cubicBezTo>
                    <a:pt x="16617" y="20652"/>
                    <a:pt x="16266" y="20501"/>
                    <a:pt x="16116" y="20426"/>
                  </a:cubicBezTo>
                  <a:cubicBezTo>
                    <a:pt x="15941" y="20426"/>
                    <a:pt x="15490" y="20602"/>
                    <a:pt x="15264" y="20552"/>
                  </a:cubicBezTo>
                  <a:cubicBezTo>
                    <a:pt x="15139" y="20501"/>
                    <a:pt x="14913" y="20151"/>
                    <a:pt x="14763" y="20050"/>
                  </a:cubicBezTo>
                  <a:cubicBezTo>
                    <a:pt x="14637" y="19975"/>
                    <a:pt x="14362" y="19875"/>
                    <a:pt x="14186" y="19925"/>
                  </a:cubicBezTo>
                  <a:cubicBezTo>
                    <a:pt x="13961" y="19925"/>
                    <a:pt x="13685" y="20376"/>
                    <a:pt x="13510" y="20326"/>
                  </a:cubicBezTo>
                  <a:cubicBezTo>
                    <a:pt x="13359" y="20326"/>
                    <a:pt x="13134" y="20050"/>
                    <a:pt x="13134" y="19925"/>
                  </a:cubicBezTo>
                  <a:cubicBezTo>
                    <a:pt x="13058" y="19750"/>
                    <a:pt x="13284" y="19424"/>
                    <a:pt x="13234" y="19324"/>
                  </a:cubicBezTo>
                  <a:cubicBezTo>
                    <a:pt x="13184" y="19148"/>
                    <a:pt x="12908" y="18973"/>
                    <a:pt x="12733" y="18923"/>
                  </a:cubicBezTo>
                  <a:cubicBezTo>
                    <a:pt x="12682" y="18872"/>
                    <a:pt x="12382" y="18923"/>
                    <a:pt x="12281" y="18923"/>
                  </a:cubicBezTo>
                  <a:cubicBezTo>
                    <a:pt x="12156" y="18923"/>
                    <a:pt x="11880" y="18797"/>
                    <a:pt x="11780" y="18872"/>
                  </a:cubicBezTo>
                  <a:cubicBezTo>
                    <a:pt x="11605" y="18923"/>
                    <a:pt x="11379" y="19148"/>
                    <a:pt x="11254" y="19198"/>
                  </a:cubicBezTo>
                  <a:cubicBezTo>
                    <a:pt x="11104" y="19374"/>
                    <a:pt x="10928" y="19699"/>
                    <a:pt x="10753" y="19750"/>
                  </a:cubicBezTo>
                  <a:cubicBezTo>
                    <a:pt x="10477" y="19875"/>
                    <a:pt x="9976" y="19699"/>
                    <a:pt x="9750" y="19599"/>
                  </a:cubicBezTo>
                  <a:cubicBezTo>
                    <a:pt x="9625" y="19474"/>
                    <a:pt x="9575" y="19148"/>
                    <a:pt x="9474" y="19098"/>
                  </a:cubicBezTo>
                  <a:cubicBezTo>
                    <a:pt x="9349" y="18973"/>
                    <a:pt x="9073" y="18973"/>
                    <a:pt x="8948" y="19023"/>
                  </a:cubicBezTo>
                  <a:cubicBezTo>
                    <a:pt x="8798" y="19098"/>
                    <a:pt x="8572" y="19474"/>
                    <a:pt x="8397" y="19549"/>
                  </a:cubicBezTo>
                  <a:cubicBezTo>
                    <a:pt x="8221" y="19549"/>
                    <a:pt x="7996" y="19324"/>
                    <a:pt x="7895" y="19374"/>
                  </a:cubicBezTo>
                  <a:cubicBezTo>
                    <a:pt x="7720" y="19424"/>
                    <a:pt x="7494" y="19750"/>
                    <a:pt x="7369" y="19875"/>
                  </a:cubicBezTo>
                  <a:cubicBezTo>
                    <a:pt x="7269" y="20050"/>
                    <a:pt x="7093" y="20426"/>
                    <a:pt x="7043" y="20602"/>
                  </a:cubicBezTo>
                  <a:cubicBezTo>
                    <a:pt x="6993" y="20827"/>
                    <a:pt x="6918" y="21228"/>
                    <a:pt x="6918" y="21404"/>
                  </a:cubicBezTo>
                  <a:cubicBezTo>
                    <a:pt x="6993" y="21504"/>
                    <a:pt x="7093" y="21780"/>
                    <a:pt x="7219" y="21905"/>
                  </a:cubicBezTo>
                  <a:cubicBezTo>
                    <a:pt x="7269" y="22005"/>
                    <a:pt x="7545" y="22231"/>
                    <a:pt x="7545" y="22406"/>
                  </a:cubicBezTo>
                  <a:cubicBezTo>
                    <a:pt x="7595" y="22532"/>
                    <a:pt x="7494" y="22757"/>
                    <a:pt x="7444" y="22857"/>
                  </a:cubicBezTo>
                  <a:cubicBezTo>
                    <a:pt x="7369" y="22983"/>
                    <a:pt x="7144" y="22983"/>
                    <a:pt x="7144" y="23083"/>
                  </a:cubicBezTo>
                  <a:cubicBezTo>
                    <a:pt x="7093" y="23133"/>
                    <a:pt x="7144" y="23434"/>
                    <a:pt x="7144" y="23484"/>
                  </a:cubicBezTo>
                  <a:cubicBezTo>
                    <a:pt x="7093" y="23584"/>
                    <a:pt x="6918" y="23659"/>
                    <a:pt x="6868" y="23760"/>
                  </a:cubicBezTo>
                  <a:cubicBezTo>
                    <a:pt x="6818" y="23860"/>
                    <a:pt x="6768" y="24211"/>
                    <a:pt x="6692" y="24386"/>
                  </a:cubicBezTo>
                  <a:cubicBezTo>
                    <a:pt x="6692" y="24436"/>
                    <a:pt x="6592" y="24612"/>
                    <a:pt x="6542" y="24712"/>
                  </a:cubicBezTo>
                  <a:cubicBezTo>
                    <a:pt x="6467" y="24612"/>
                    <a:pt x="6467" y="24486"/>
                    <a:pt x="6417" y="24486"/>
                  </a:cubicBezTo>
                  <a:cubicBezTo>
                    <a:pt x="6367" y="24386"/>
                    <a:pt x="6141" y="24386"/>
                    <a:pt x="6141" y="24261"/>
                  </a:cubicBezTo>
                  <a:cubicBezTo>
                    <a:pt x="6041" y="24211"/>
                    <a:pt x="6091" y="23935"/>
                    <a:pt x="6091" y="23810"/>
                  </a:cubicBezTo>
                  <a:cubicBezTo>
                    <a:pt x="6041" y="23710"/>
                    <a:pt x="5865" y="23484"/>
                    <a:pt x="5815" y="23359"/>
                  </a:cubicBezTo>
                  <a:cubicBezTo>
                    <a:pt x="5740" y="23258"/>
                    <a:pt x="5815" y="23033"/>
                    <a:pt x="5690" y="22908"/>
                  </a:cubicBezTo>
                  <a:cubicBezTo>
                    <a:pt x="5690" y="22908"/>
                    <a:pt x="5515" y="22857"/>
                    <a:pt x="5464" y="22857"/>
                  </a:cubicBezTo>
                  <a:cubicBezTo>
                    <a:pt x="5364" y="22807"/>
                    <a:pt x="5063" y="22908"/>
                    <a:pt x="4963" y="22857"/>
                  </a:cubicBezTo>
                  <a:cubicBezTo>
                    <a:pt x="4838" y="22857"/>
                    <a:pt x="4687" y="22682"/>
                    <a:pt x="4612" y="22582"/>
                  </a:cubicBezTo>
                  <a:cubicBezTo>
                    <a:pt x="4562" y="22456"/>
                    <a:pt x="4512" y="22181"/>
                    <a:pt x="4512" y="22005"/>
                  </a:cubicBezTo>
                  <a:cubicBezTo>
                    <a:pt x="4512" y="21955"/>
                    <a:pt x="4562" y="21780"/>
                    <a:pt x="4562" y="21730"/>
                  </a:cubicBezTo>
                  <a:cubicBezTo>
                    <a:pt x="4562" y="21629"/>
                    <a:pt x="4462" y="21454"/>
                    <a:pt x="4387" y="21404"/>
                  </a:cubicBezTo>
                  <a:cubicBezTo>
                    <a:pt x="4337" y="21329"/>
                    <a:pt x="4111" y="21228"/>
                    <a:pt x="4061" y="21178"/>
                  </a:cubicBezTo>
                  <a:cubicBezTo>
                    <a:pt x="4011" y="21103"/>
                    <a:pt x="4011" y="20877"/>
                    <a:pt x="3885" y="20877"/>
                  </a:cubicBezTo>
                  <a:cubicBezTo>
                    <a:pt x="3885" y="20827"/>
                    <a:pt x="3710" y="20777"/>
                    <a:pt x="3660" y="20777"/>
                  </a:cubicBezTo>
                  <a:cubicBezTo>
                    <a:pt x="3610" y="20777"/>
                    <a:pt x="3434" y="20877"/>
                    <a:pt x="3384" y="20877"/>
                  </a:cubicBezTo>
                  <a:lnTo>
                    <a:pt x="3159" y="20652"/>
                  </a:lnTo>
                  <a:cubicBezTo>
                    <a:pt x="3159" y="20602"/>
                    <a:pt x="3108" y="20426"/>
                    <a:pt x="3033" y="20326"/>
                  </a:cubicBezTo>
                  <a:cubicBezTo>
                    <a:pt x="3033" y="20276"/>
                    <a:pt x="2983" y="20050"/>
                    <a:pt x="2933" y="19975"/>
                  </a:cubicBezTo>
                  <a:cubicBezTo>
                    <a:pt x="2933" y="19925"/>
                    <a:pt x="2833" y="19875"/>
                    <a:pt x="2758" y="19825"/>
                  </a:cubicBezTo>
                  <a:cubicBezTo>
                    <a:pt x="2707" y="19825"/>
                    <a:pt x="2482" y="19750"/>
                    <a:pt x="2432" y="19825"/>
                  </a:cubicBezTo>
                  <a:cubicBezTo>
                    <a:pt x="2306" y="19825"/>
                    <a:pt x="2256" y="19975"/>
                    <a:pt x="2206" y="20050"/>
                  </a:cubicBezTo>
                  <a:cubicBezTo>
                    <a:pt x="2156" y="20100"/>
                    <a:pt x="1981" y="20276"/>
                    <a:pt x="1855" y="20276"/>
                  </a:cubicBezTo>
                  <a:cubicBezTo>
                    <a:pt x="1705" y="20276"/>
                    <a:pt x="1404" y="20151"/>
                    <a:pt x="1304" y="20050"/>
                  </a:cubicBezTo>
                  <a:cubicBezTo>
                    <a:pt x="1179" y="19975"/>
                    <a:pt x="953" y="19825"/>
                    <a:pt x="853" y="19699"/>
                  </a:cubicBezTo>
                  <a:cubicBezTo>
                    <a:pt x="803" y="19599"/>
                    <a:pt x="728" y="19374"/>
                    <a:pt x="677" y="19324"/>
                  </a:cubicBezTo>
                  <a:cubicBezTo>
                    <a:pt x="627" y="19248"/>
                    <a:pt x="577" y="19098"/>
                    <a:pt x="502" y="19023"/>
                  </a:cubicBezTo>
                  <a:cubicBezTo>
                    <a:pt x="452" y="18973"/>
                    <a:pt x="352" y="18923"/>
                    <a:pt x="276" y="18872"/>
                  </a:cubicBezTo>
                  <a:cubicBezTo>
                    <a:pt x="226" y="18697"/>
                    <a:pt x="276" y="18421"/>
                    <a:pt x="276" y="18246"/>
                  </a:cubicBezTo>
                  <a:cubicBezTo>
                    <a:pt x="276" y="18121"/>
                    <a:pt x="402" y="17970"/>
                    <a:pt x="402" y="17845"/>
                  </a:cubicBezTo>
                  <a:cubicBezTo>
                    <a:pt x="402" y="17745"/>
                    <a:pt x="352" y="17519"/>
                    <a:pt x="276" y="17394"/>
                  </a:cubicBezTo>
                  <a:cubicBezTo>
                    <a:pt x="226" y="17344"/>
                    <a:pt x="51" y="17168"/>
                    <a:pt x="1" y="17118"/>
                  </a:cubicBezTo>
                  <a:cubicBezTo>
                    <a:pt x="1" y="16993"/>
                    <a:pt x="51" y="16842"/>
                    <a:pt x="126" y="16717"/>
                  </a:cubicBezTo>
                  <a:cubicBezTo>
                    <a:pt x="176" y="16667"/>
                    <a:pt x="402" y="16717"/>
                    <a:pt x="502" y="16667"/>
                  </a:cubicBezTo>
                  <a:cubicBezTo>
                    <a:pt x="627" y="16617"/>
                    <a:pt x="803" y="16491"/>
                    <a:pt x="853" y="16491"/>
                  </a:cubicBezTo>
                  <a:cubicBezTo>
                    <a:pt x="953" y="16491"/>
                    <a:pt x="1179" y="16491"/>
                    <a:pt x="1304" y="16542"/>
                  </a:cubicBezTo>
                  <a:cubicBezTo>
                    <a:pt x="1354" y="16617"/>
                    <a:pt x="1354" y="16717"/>
                    <a:pt x="1404" y="16767"/>
                  </a:cubicBezTo>
                  <a:cubicBezTo>
                    <a:pt x="1479" y="16892"/>
                    <a:pt x="1630" y="16993"/>
                    <a:pt x="1705" y="16993"/>
                  </a:cubicBezTo>
                  <a:cubicBezTo>
                    <a:pt x="1805" y="16993"/>
                    <a:pt x="1931" y="16767"/>
                    <a:pt x="1981" y="16717"/>
                  </a:cubicBezTo>
                  <a:lnTo>
                    <a:pt x="1981" y="16441"/>
                  </a:lnTo>
                  <a:cubicBezTo>
                    <a:pt x="1981" y="16316"/>
                    <a:pt x="1931" y="16166"/>
                    <a:pt x="1981" y="16090"/>
                  </a:cubicBezTo>
                  <a:cubicBezTo>
                    <a:pt x="2031" y="16040"/>
                    <a:pt x="2206" y="16040"/>
                    <a:pt x="2256" y="16040"/>
                  </a:cubicBezTo>
                  <a:cubicBezTo>
                    <a:pt x="2306" y="15990"/>
                    <a:pt x="2482" y="15940"/>
                    <a:pt x="2607" y="15865"/>
                  </a:cubicBezTo>
                  <a:cubicBezTo>
                    <a:pt x="2657" y="15765"/>
                    <a:pt x="2707" y="15589"/>
                    <a:pt x="2707" y="15489"/>
                  </a:cubicBezTo>
                  <a:cubicBezTo>
                    <a:pt x="2707" y="15313"/>
                    <a:pt x="2532" y="14988"/>
                    <a:pt x="2482" y="14862"/>
                  </a:cubicBezTo>
                  <a:cubicBezTo>
                    <a:pt x="2382" y="14762"/>
                    <a:pt x="2156" y="14587"/>
                    <a:pt x="2081" y="14461"/>
                  </a:cubicBezTo>
                  <a:cubicBezTo>
                    <a:pt x="1981" y="14361"/>
                    <a:pt x="1805" y="14085"/>
                    <a:pt x="1755" y="13910"/>
                  </a:cubicBezTo>
                  <a:cubicBezTo>
                    <a:pt x="1705" y="13735"/>
                    <a:pt x="1630" y="13409"/>
                    <a:pt x="1580" y="13183"/>
                  </a:cubicBezTo>
                  <a:cubicBezTo>
                    <a:pt x="1530" y="13058"/>
                    <a:pt x="1479" y="12782"/>
                    <a:pt x="1354" y="12657"/>
                  </a:cubicBezTo>
                  <a:cubicBezTo>
                    <a:pt x="1304" y="12557"/>
                    <a:pt x="1078" y="12431"/>
                    <a:pt x="1028" y="12331"/>
                  </a:cubicBezTo>
                  <a:cubicBezTo>
                    <a:pt x="953" y="12206"/>
                    <a:pt x="953" y="11980"/>
                    <a:pt x="903" y="11880"/>
                  </a:cubicBezTo>
                  <a:cubicBezTo>
                    <a:pt x="853" y="11830"/>
                    <a:pt x="728" y="11654"/>
                    <a:pt x="627" y="11604"/>
                  </a:cubicBezTo>
                  <a:cubicBezTo>
                    <a:pt x="577" y="11529"/>
                    <a:pt x="276" y="11429"/>
                    <a:pt x="226" y="11303"/>
                  </a:cubicBezTo>
                  <a:cubicBezTo>
                    <a:pt x="176" y="11253"/>
                    <a:pt x="126" y="11103"/>
                    <a:pt x="126" y="11028"/>
                  </a:cubicBezTo>
                  <a:cubicBezTo>
                    <a:pt x="126" y="10877"/>
                    <a:pt x="276" y="10476"/>
                    <a:pt x="352" y="10301"/>
                  </a:cubicBezTo>
                  <a:cubicBezTo>
                    <a:pt x="402" y="10075"/>
                    <a:pt x="402" y="9624"/>
                    <a:pt x="502" y="9449"/>
                  </a:cubicBezTo>
                  <a:cubicBezTo>
                    <a:pt x="577" y="9349"/>
                    <a:pt x="728" y="9123"/>
                    <a:pt x="803" y="8998"/>
                  </a:cubicBezTo>
                  <a:cubicBezTo>
                    <a:pt x="903" y="8897"/>
                    <a:pt x="1028" y="8547"/>
                    <a:pt x="1078" y="8446"/>
                  </a:cubicBezTo>
                  <a:cubicBezTo>
                    <a:pt x="1129" y="8271"/>
                    <a:pt x="1404" y="8045"/>
                    <a:pt x="1479" y="7870"/>
                  </a:cubicBezTo>
                  <a:cubicBezTo>
                    <a:pt x="1530" y="7770"/>
                    <a:pt x="1530" y="7369"/>
                    <a:pt x="1530" y="7193"/>
                  </a:cubicBezTo>
                  <a:cubicBezTo>
                    <a:pt x="1530" y="7043"/>
                    <a:pt x="1354" y="6767"/>
                    <a:pt x="1404" y="6592"/>
                  </a:cubicBezTo>
                  <a:cubicBezTo>
                    <a:pt x="1404" y="6542"/>
                    <a:pt x="1404" y="6366"/>
                    <a:pt x="1479" y="6316"/>
                  </a:cubicBezTo>
                  <a:cubicBezTo>
                    <a:pt x="1530" y="6241"/>
                    <a:pt x="1630" y="6141"/>
                    <a:pt x="1705" y="6015"/>
                  </a:cubicBezTo>
                  <a:cubicBezTo>
                    <a:pt x="1755" y="6090"/>
                    <a:pt x="1805" y="6141"/>
                    <a:pt x="1855" y="6141"/>
                  </a:cubicBezTo>
                  <a:cubicBezTo>
                    <a:pt x="1981" y="6191"/>
                    <a:pt x="2156" y="6191"/>
                    <a:pt x="2206" y="6191"/>
                  </a:cubicBezTo>
                  <a:cubicBezTo>
                    <a:pt x="2256" y="6191"/>
                    <a:pt x="2256" y="6090"/>
                    <a:pt x="2306" y="6090"/>
                  </a:cubicBezTo>
                  <a:cubicBezTo>
                    <a:pt x="2382" y="6090"/>
                    <a:pt x="2432" y="6090"/>
                    <a:pt x="2482" y="6141"/>
                  </a:cubicBezTo>
                  <a:cubicBezTo>
                    <a:pt x="2532" y="6191"/>
                    <a:pt x="2607" y="6366"/>
                    <a:pt x="2707" y="6416"/>
                  </a:cubicBezTo>
                  <a:cubicBezTo>
                    <a:pt x="2758" y="6466"/>
                    <a:pt x="2933" y="6416"/>
                    <a:pt x="3033" y="6466"/>
                  </a:cubicBezTo>
                  <a:cubicBezTo>
                    <a:pt x="3108" y="6466"/>
                    <a:pt x="3259" y="6466"/>
                    <a:pt x="3334" y="6542"/>
                  </a:cubicBezTo>
                  <a:cubicBezTo>
                    <a:pt x="3384" y="6592"/>
                    <a:pt x="3384" y="6867"/>
                    <a:pt x="3334" y="6968"/>
                  </a:cubicBezTo>
                  <a:cubicBezTo>
                    <a:pt x="3334" y="7043"/>
                    <a:pt x="3259" y="7193"/>
                    <a:pt x="3209" y="7268"/>
                  </a:cubicBezTo>
                  <a:cubicBezTo>
                    <a:pt x="3159" y="7318"/>
                    <a:pt x="2983" y="7318"/>
                    <a:pt x="2933" y="7369"/>
                  </a:cubicBezTo>
                  <a:cubicBezTo>
                    <a:pt x="2883" y="7419"/>
                    <a:pt x="2707" y="7494"/>
                    <a:pt x="2707" y="7544"/>
                  </a:cubicBezTo>
                  <a:cubicBezTo>
                    <a:pt x="2707" y="7594"/>
                    <a:pt x="2833" y="7644"/>
                    <a:pt x="2883" y="7644"/>
                  </a:cubicBezTo>
                  <a:cubicBezTo>
                    <a:pt x="2983" y="7719"/>
                    <a:pt x="3108" y="7644"/>
                    <a:pt x="3159" y="7719"/>
                  </a:cubicBezTo>
                  <a:cubicBezTo>
                    <a:pt x="3259" y="7770"/>
                    <a:pt x="3334" y="7995"/>
                    <a:pt x="3434" y="8045"/>
                  </a:cubicBezTo>
                  <a:cubicBezTo>
                    <a:pt x="3484" y="8095"/>
                    <a:pt x="3660" y="8095"/>
                    <a:pt x="3710" y="8171"/>
                  </a:cubicBezTo>
                  <a:cubicBezTo>
                    <a:pt x="3785" y="8221"/>
                    <a:pt x="3785" y="8446"/>
                    <a:pt x="3835" y="8547"/>
                  </a:cubicBezTo>
                  <a:cubicBezTo>
                    <a:pt x="3835" y="8622"/>
                    <a:pt x="3936" y="8722"/>
                    <a:pt x="4011" y="8847"/>
                  </a:cubicBezTo>
                  <a:cubicBezTo>
                    <a:pt x="4011" y="8897"/>
                    <a:pt x="4111" y="9073"/>
                    <a:pt x="4061" y="9173"/>
                  </a:cubicBezTo>
                  <a:cubicBezTo>
                    <a:pt x="4061" y="9223"/>
                    <a:pt x="3936" y="9298"/>
                    <a:pt x="3936" y="9349"/>
                  </a:cubicBezTo>
                  <a:lnTo>
                    <a:pt x="3936" y="9524"/>
                  </a:lnTo>
                  <a:cubicBezTo>
                    <a:pt x="4061" y="9624"/>
                    <a:pt x="4286" y="9524"/>
                    <a:pt x="4387" y="9574"/>
                  </a:cubicBezTo>
                  <a:cubicBezTo>
                    <a:pt x="4512" y="9574"/>
                    <a:pt x="4612" y="9674"/>
                    <a:pt x="4687" y="9674"/>
                  </a:cubicBezTo>
                  <a:cubicBezTo>
                    <a:pt x="4788" y="9750"/>
                    <a:pt x="4913" y="9674"/>
                    <a:pt x="4963" y="9674"/>
                  </a:cubicBezTo>
                  <a:cubicBezTo>
                    <a:pt x="5013" y="9624"/>
                    <a:pt x="5063" y="9399"/>
                    <a:pt x="5063" y="9349"/>
                  </a:cubicBezTo>
                  <a:lnTo>
                    <a:pt x="5063" y="9123"/>
                  </a:lnTo>
                  <a:cubicBezTo>
                    <a:pt x="5139" y="9073"/>
                    <a:pt x="5364" y="9073"/>
                    <a:pt x="5364" y="8998"/>
                  </a:cubicBezTo>
                  <a:cubicBezTo>
                    <a:pt x="5364" y="8897"/>
                    <a:pt x="5239" y="8722"/>
                    <a:pt x="5189" y="8672"/>
                  </a:cubicBezTo>
                  <a:cubicBezTo>
                    <a:pt x="5139" y="8622"/>
                    <a:pt x="5013" y="8622"/>
                    <a:pt x="4963" y="8622"/>
                  </a:cubicBezTo>
                  <a:cubicBezTo>
                    <a:pt x="4913" y="8547"/>
                    <a:pt x="4838" y="8321"/>
                    <a:pt x="4838" y="8221"/>
                  </a:cubicBezTo>
                  <a:cubicBezTo>
                    <a:pt x="4788" y="8171"/>
                    <a:pt x="4738" y="8045"/>
                    <a:pt x="4738" y="7945"/>
                  </a:cubicBezTo>
                  <a:cubicBezTo>
                    <a:pt x="4738" y="7870"/>
                    <a:pt x="4838" y="7770"/>
                    <a:pt x="4838" y="7719"/>
                  </a:cubicBezTo>
                  <a:cubicBezTo>
                    <a:pt x="4838" y="7644"/>
                    <a:pt x="4738" y="7494"/>
                    <a:pt x="4738" y="7419"/>
                  </a:cubicBezTo>
                  <a:cubicBezTo>
                    <a:pt x="4738" y="7318"/>
                    <a:pt x="4788" y="7193"/>
                    <a:pt x="4788" y="7093"/>
                  </a:cubicBezTo>
                  <a:cubicBezTo>
                    <a:pt x="4838" y="6968"/>
                    <a:pt x="4913" y="6767"/>
                    <a:pt x="5013" y="6692"/>
                  </a:cubicBezTo>
                  <a:cubicBezTo>
                    <a:pt x="5063" y="6642"/>
                    <a:pt x="5239" y="6692"/>
                    <a:pt x="5289" y="6642"/>
                  </a:cubicBezTo>
                  <a:cubicBezTo>
                    <a:pt x="5414" y="6592"/>
                    <a:pt x="5289" y="6316"/>
                    <a:pt x="5289" y="6191"/>
                  </a:cubicBezTo>
                  <a:cubicBezTo>
                    <a:pt x="5289" y="6141"/>
                    <a:pt x="5364" y="5965"/>
                    <a:pt x="5414" y="5915"/>
                  </a:cubicBezTo>
                  <a:cubicBezTo>
                    <a:pt x="5464" y="5865"/>
                    <a:pt x="5690" y="5790"/>
                    <a:pt x="5740" y="5740"/>
                  </a:cubicBezTo>
                  <a:cubicBezTo>
                    <a:pt x="5740" y="5689"/>
                    <a:pt x="5815" y="5639"/>
                    <a:pt x="5815" y="5564"/>
                  </a:cubicBezTo>
                  <a:cubicBezTo>
                    <a:pt x="5916" y="5514"/>
                    <a:pt x="6091" y="5514"/>
                    <a:pt x="6141" y="5414"/>
                  </a:cubicBezTo>
                  <a:cubicBezTo>
                    <a:pt x="6191" y="5339"/>
                    <a:pt x="6317" y="5113"/>
                    <a:pt x="6367" y="5013"/>
                  </a:cubicBezTo>
                  <a:cubicBezTo>
                    <a:pt x="6417" y="4887"/>
                    <a:pt x="6642" y="4612"/>
                    <a:pt x="6768" y="4436"/>
                  </a:cubicBezTo>
                  <a:cubicBezTo>
                    <a:pt x="6818" y="4336"/>
                    <a:pt x="6868" y="4060"/>
                    <a:pt x="6918" y="3935"/>
                  </a:cubicBezTo>
                  <a:cubicBezTo>
                    <a:pt x="6993" y="3835"/>
                    <a:pt x="7093" y="3709"/>
                    <a:pt x="7093" y="3659"/>
                  </a:cubicBezTo>
                  <a:cubicBezTo>
                    <a:pt x="7093" y="3534"/>
                    <a:pt x="7093" y="3434"/>
                    <a:pt x="7043" y="3308"/>
                  </a:cubicBezTo>
                  <a:cubicBezTo>
                    <a:pt x="7043" y="3258"/>
                    <a:pt x="6918" y="3158"/>
                    <a:pt x="6918" y="3083"/>
                  </a:cubicBezTo>
                  <a:cubicBezTo>
                    <a:pt x="6918" y="3033"/>
                    <a:pt x="7043" y="2932"/>
                    <a:pt x="7043" y="2857"/>
                  </a:cubicBezTo>
                  <a:cubicBezTo>
                    <a:pt x="7043" y="2757"/>
                    <a:pt x="7043" y="2582"/>
                    <a:pt x="6993" y="2481"/>
                  </a:cubicBezTo>
                  <a:cubicBezTo>
                    <a:pt x="6918" y="2431"/>
                    <a:pt x="6768" y="2431"/>
                    <a:pt x="6768" y="2356"/>
                  </a:cubicBezTo>
                  <a:cubicBezTo>
                    <a:pt x="6692" y="2306"/>
                    <a:pt x="6642" y="2206"/>
                    <a:pt x="6692" y="2130"/>
                  </a:cubicBezTo>
                  <a:cubicBezTo>
                    <a:pt x="6692" y="2080"/>
                    <a:pt x="6818" y="2030"/>
                    <a:pt x="6818" y="1980"/>
                  </a:cubicBezTo>
                  <a:cubicBezTo>
                    <a:pt x="6868" y="1855"/>
                    <a:pt x="6868" y="1629"/>
                    <a:pt x="6918" y="1529"/>
                  </a:cubicBezTo>
                  <a:cubicBezTo>
                    <a:pt x="6993" y="1454"/>
                    <a:pt x="7219" y="1454"/>
                    <a:pt x="7269" y="1404"/>
                  </a:cubicBezTo>
                  <a:lnTo>
                    <a:pt x="7545" y="1404"/>
                  </a:lnTo>
                  <a:cubicBezTo>
                    <a:pt x="7595" y="1454"/>
                    <a:pt x="7720" y="1529"/>
                    <a:pt x="7770" y="1579"/>
                  </a:cubicBezTo>
                  <a:cubicBezTo>
                    <a:pt x="7770" y="1629"/>
                    <a:pt x="7770" y="1805"/>
                    <a:pt x="7820" y="1855"/>
                  </a:cubicBezTo>
                  <a:cubicBezTo>
                    <a:pt x="7895" y="1905"/>
                    <a:pt x="8121" y="1905"/>
                    <a:pt x="8171" y="1905"/>
                  </a:cubicBezTo>
                  <a:cubicBezTo>
                    <a:pt x="8221" y="1855"/>
                    <a:pt x="8271" y="1755"/>
                    <a:pt x="8271" y="1679"/>
                  </a:cubicBezTo>
                  <a:cubicBezTo>
                    <a:pt x="8271" y="1629"/>
                    <a:pt x="8271" y="1529"/>
                    <a:pt x="8347" y="1454"/>
                  </a:cubicBezTo>
                  <a:lnTo>
                    <a:pt x="8497" y="1404"/>
                  </a:lnTo>
                  <a:cubicBezTo>
                    <a:pt x="8622" y="1454"/>
                    <a:pt x="8622" y="1629"/>
                    <a:pt x="8622" y="1679"/>
                  </a:cubicBezTo>
                  <a:lnTo>
                    <a:pt x="8622" y="2256"/>
                  </a:lnTo>
                  <a:cubicBezTo>
                    <a:pt x="8622" y="2356"/>
                    <a:pt x="8497" y="2582"/>
                    <a:pt x="8497" y="2757"/>
                  </a:cubicBezTo>
                  <a:cubicBezTo>
                    <a:pt x="8497" y="2807"/>
                    <a:pt x="8572" y="2983"/>
                    <a:pt x="8622" y="3033"/>
                  </a:cubicBezTo>
                  <a:cubicBezTo>
                    <a:pt x="8622" y="3158"/>
                    <a:pt x="8848" y="3208"/>
                    <a:pt x="8898" y="3258"/>
                  </a:cubicBezTo>
                  <a:cubicBezTo>
                    <a:pt x="8948" y="3384"/>
                    <a:pt x="8898" y="3609"/>
                    <a:pt x="8948" y="3659"/>
                  </a:cubicBezTo>
                  <a:cubicBezTo>
                    <a:pt x="9023" y="3760"/>
                    <a:pt x="9124" y="3885"/>
                    <a:pt x="9174" y="3935"/>
                  </a:cubicBezTo>
                  <a:cubicBezTo>
                    <a:pt x="9299" y="3935"/>
                    <a:pt x="9525" y="3885"/>
                    <a:pt x="9625" y="3885"/>
                  </a:cubicBezTo>
                  <a:cubicBezTo>
                    <a:pt x="9750" y="3935"/>
                    <a:pt x="9850" y="3985"/>
                    <a:pt x="9976" y="3985"/>
                  </a:cubicBezTo>
                  <a:cubicBezTo>
                    <a:pt x="10026" y="3985"/>
                    <a:pt x="10076" y="3885"/>
                    <a:pt x="10126" y="3885"/>
                  </a:cubicBezTo>
                  <a:cubicBezTo>
                    <a:pt x="10251" y="3885"/>
                    <a:pt x="10352" y="4060"/>
                    <a:pt x="10427" y="3985"/>
                  </a:cubicBezTo>
                  <a:cubicBezTo>
                    <a:pt x="10477" y="3985"/>
                    <a:pt x="10577" y="3835"/>
                    <a:pt x="10577" y="3760"/>
                  </a:cubicBezTo>
                  <a:cubicBezTo>
                    <a:pt x="10652" y="3659"/>
                    <a:pt x="10652" y="3434"/>
                    <a:pt x="10703" y="3384"/>
                  </a:cubicBezTo>
                  <a:cubicBezTo>
                    <a:pt x="10753" y="3308"/>
                    <a:pt x="10928" y="3384"/>
                    <a:pt x="10978" y="3384"/>
                  </a:cubicBezTo>
                  <a:cubicBezTo>
                    <a:pt x="11028" y="3384"/>
                    <a:pt x="11154" y="3484"/>
                    <a:pt x="11204" y="3484"/>
                  </a:cubicBezTo>
                  <a:cubicBezTo>
                    <a:pt x="11254" y="3484"/>
                    <a:pt x="11429" y="3308"/>
                    <a:pt x="11479" y="3308"/>
                  </a:cubicBezTo>
                  <a:cubicBezTo>
                    <a:pt x="11479" y="3258"/>
                    <a:pt x="11555" y="3208"/>
                    <a:pt x="11555" y="3158"/>
                  </a:cubicBezTo>
                  <a:cubicBezTo>
                    <a:pt x="11605" y="3158"/>
                    <a:pt x="11780" y="3158"/>
                    <a:pt x="11830" y="3083"/>
                  </a:cubicBezTo>
                  <a:cubicBezTo>
                    <a:pt x="11880" y="3033"/>
                    <a:pt x="12006" y="2932"/>
                    <a:pt x="12056" y="2932"/>
                  </a:cubicBezTo>
                  <a:lnTo>
                    <a:pt x="12281" y="2932"/>
                  </a:lnTo>
                  <a:cubicBezTo>
                    <a:pt x="12332" y="2983"/>
                    <a:pt x="12332" y="3208"/>
                    <a:pt x="12382" y="3208"/>
                  </a:cubicBezTo>
                  <a:cubicBezTo>
                    <a:pt x="12507" y="3258"/>
                    <a:pt x="12682" y="3158"/>
                    <a:pt x="12733" y="3208"/>
                  </a:cubicBezTo>
                  <a:cubicBezTo>
                    <a:pt x="12783" y="3208"/>
                    <a:pt x="12908" y="3308"/>
                    <a:pt x="12958" y="3384"/>
                  </a:cubicBezTo>
                  <a:cubicBezTo>
                    <a:pt x="12958" y="3484"/>
                    <a:pt x="12958" y="3659"/>
                    <a:pt x="13008" y="3760"/>
                  </a:cubicBezTo>
                  <a:cubicBezTo>
                    <a:pt x="13008" y="3835"/>
                    <a:pt x="13134" y="3985"/>
                    <a:pt x="13184" y="4060"/>
                  </a:cubicBezTo>
                  <a:cubicBezTo>
                    <a:pt x="13234" y="4110"/>
                    <a:pt x="13459" y="4060"/>
                    <a:pt x="13510" y="4161"/>
                  </a:cubicBezTo>
                  <a:cubicBezTo>
                    <a:pt x="13560" y="4161"/>
                    <a:pt x="13560" y="4286"/>
                    <a:pt x="13560" y="4336"/>
                  </a:cubicBezTo>
                  <a:cubicBezTo>
                    <a:pt x="13635" y="4386"/>
                    <a:pt x="13560" y="4436"/>
                    <a:pt x="13560" y="4511"/>
                  </a:cubicBezTo>
                  <a:cubicBezTo>
                    <a:pt x="13635" y="4562"/>
                    <a:pt x="13685" y="4737"/>
                    <a:pt x="13735" y="4737"/>
                  </a:cubicBezTo>
                  <a:cubicBezTo>
                    <a:pt x="13860" y="4787"/>
                    <a:pt x="14086" y="4837"/>
                    <a:pt x="14136" y="4837"/>
                  </a:cubicBezTo>
                  <a:cubicBezTo>
                    <a:pt x="14236" y="4787"/>
                    <a:pt x="14412" y="4737"/>
                    <a:pt x="14462" y="4612"/>
                  </a:cubicBezTo>
                  <a:cubicBezTo>
                    <a:pt x="14537" y="4562"/>
                    <a:pt x="14587" y="4386"/>
                    <a:pt x="14587" y="4286"/>
                  </a:cubicBezTo>
                  <a:cubicBezTo>
                    <a:pt x="14587" y="4161"/>
                    <a:pt x="14462" y="3935"/>
                    <a:pt x="14412" y="3885"/>
                  </a:cubicBezTo>
                  <a:cubicBezTo>
                    <a:pt x="14362" y="3835"/>
                    <a:pt x="14186" y="3760"/>
                    <a:pt x="14086" y="3709"/>
                  </a:cubicBezTo>
                  <a:cubicBezTo>
                    <a:pt x="14011" y="3659"/>
                    <a:pt x="13911" y="3534"/>
                    <a:pt x="13860" y="3434"/>
                  </a:cubicBezTo>
                  <a:lnTo>
                    <a:pt x="13911" y="3308"/>
                  </a:lnTo>
                  <a:cubicBezTo>
                    <a:pt x="13911" y="3208"/>
                    <a:pt x="13785" y="3083"/>
                    <a:pt x="13785" y="3033"/>
                  </a:cubicBezTo>
                  <a:cubicBezTo>
                    <a:pt x="13860" y="3033"/>
                    <a:pt x="13911" y="2932"/>
                    <a:pt x="13961" y="2932"/>
                  </a:cubicBezTo>
                  <a:cubicBezTo>
                    <a:pt x="14086" y="2857"/>
                    <a:pt x="14236" y="2932"/>
                    <a:pt x="14362" y="2857"/>
                  </a:cubicBezTo>
                  <a:cubicBezTo>
                    <a:pt x="14412" y="2857"/>
                    <a:pt x="14537" y="2707"/>
                    <a:pt x="14537" y="2582"/>
                  </a:cubicBezTo>
                  <a:cubicBezTo>
                    <a:pt x="14537" y="2531"/>
                    <a:pt x="14362" y="2431"/>
                    <a:pt x="14312" y="2356"/>
                  </a:cubicBezTo>
                  <a:cubicBezTo>
                    <a:pt x="14236" y="2306"/>
                    <a:pt x="14136" y="2256"/>
                    <a:pt x="14086" y="2256"/>
                  </a:cubicBezTo>
                  <a:cubicBezTo>
                    <a:pt x="14011" y="2206"/>
                    <a:pt x="13911" y="2306"/>
                    <a:pt x="13860" y="2356"/>
                  </a:cubicBezTo>
                  <a:cubicBezTo>
                    <a:pt x="13735" y="2356"/>
                    <a:pt x="13560" y="2356"/>
                    <a:pt x="13510" y="2306"/>
                  </a:cubicBezTo>
                  <a:cubicBezTo>
                    <a:pt x="13409" y="2206"/>
                    <a:pt x="13510" y="1805"/>
                    <a:pt x="13459" y="1629"/>
                  </a:cubicBezTo>
                  <a:cubicBezTo>
                    <a:pt x="13459" y="1579"/>
                    <a:pt x="13409" y="1404"/>
                    <a:pt x="13409" y="1303"/>
                  </a:cubicBezTo>
                  <a:cubicBezTo>
                    <a:pt x="13409" y="1178"/>
                    <a:pt x="13510" y="1003"/>
                    <a:pt x="13560" y="902"/>
                  </a:cubicBezTo>
                  <a:cubicBezTo>
                    <a:pt x="13560" y="777"/>
                    <a:pt x="13735" y="677"/>
                    <a:pt x="13735" y="627"/>
                  </a:cubicBezTo>
                  <a:cubicBezTo>
                    <a:pt x="13785" y="501"/>
                    <a:pt x="13785" y="326"/>
                    <a:pt x="13860" y="276"/>
                  </a:cubicBezTo>
                  <a:cubicBezTo>
                    <a:pt x="13911" y="176"/>
                    <a:pt x="14136" y="100"/>
                    <a:pt x="14236" y="50"/>
                  </a:cubicBezTo>
                  <a:cubicBezTo>
                    <a:pt x="14362" y="50"/>
                    <a:pt x="14537" y="0"/>
                    <a:pt x="14637" y="0"/>
                  </a:cubicBezTo>
                  <a:cubicBezTo>
                    <a:pt x="14687" y="0"/>
                    <a:pt x="14863" y="0"/>
                    <a:pt x="14913" y="50"/>
                  </a:cubicBezTo>
                  <a:cubicBezTo>
                    <a:pt x="14988" y="50"/>
                    <a:pt x="15088" y="226"/>
                    <a:pt x="15088" y="326"/>
                  </a:cubicBezTo>
                  <a:cubicBezTo>
                    <a:pt x="15088" y="401"/>
                    <a:pt x="15038" y="552"/>
                    <a:pt x="15038" y="627"/>
                  </a:cubicBezTo>
                  <a:cubicBezTo>
                    <a:pt x="15088" y="727"/>
                    <a:pt x="15264" y="777"/>
                    <a:pt x="15364" y="852"/>
                  </a:cubicBezTo>
                  <a:cubicBezTo>
                    <a:pt x="15439" y="902"/>
                    <a:pt x="15540" y="953"/>
                    <a:pt x="15590" y="953"/>
                  </a:cubicBezTo>
                  <a:cubicBezTo>
                    <a:pt x="15665" y="953"/>
                    <a:pt x="15765" y="902"/>
                    <a:pt x="15815" y="852"/>
                  </a:cubicBezTo>
                  <a:cubicBezTo>
                    <a:pt x="15891" y="777"/>
                    <a:pt x="15941" y="627"/>
                    <a:pt x="15991" y="552"/>
                  </a:cubicBezTo>
                  <a:cubicBezTo>
                    <a:pt x="16041" y="552"/>
                    <a:pt x="16166" y="677"/>
                    <a:pt x="16216" y="677"/>
                  </a:cubicBezTo>
                  <a:cubicBezTo>
                    <a:pt x="16266" y="727"/>
                    <a:pt x="16442" y="727"/>
                    <a:pt x="16442" y="777"/>
                  </a:cubicBezTo>
                  <a:cubicBezTo>
                    <a:pt x="16492" y="852"/>
                    <a:pt x="16492" y="953"/>
                    <a:pt x="16492" y="1003"/>
                  </a:cubicBezTo>
                  <a:cubicBezTo>
                    <a:pt x="16567" y="1078"/>
                    <a:pt x="16617" y="1078"/>
                    <a:pt x="16667" y="1128"/>
                  </a:cubicBezTo>
                  <a:lnTo>
                    <a:pt x="16667" y="1228"/>
                  </a:lnTo>
                  <a:cubicBezTo>
                    <a:pt x="16667" y="1303"/>
                    <a:pt x="16718" y="1454"/>
                    <a:pt x="16793" y="1529"/>
                  </a:cubicBezTo>
                  <a:cubicBezTo>
                    <a:pt x="16893" y="1579"/>
                    <a:pt x="17169" y="1354"/>
                    <a:pt x="17294" y="1404"/>
                  </a:cubicBezTo>
                  <a:cubicBezTo>
                    <a:pt x="17394" y="1404"/>
                    <a:pt x="17620" y="1579"/>
                    <a:pt x="17670" y="1679"/>
                  </a:cubicBezTo>
                  <a:cubicBezTo>
                    <a:pt x="17745" y="1805"/>
                    <a:pt x="17795" y="1980"/>
                    <a:pt x="17795" y="2080"/>
                  </a:cubicBezTo>
                  <a:cubicBezTo>
                    <a:pt x="17795" y="2206"/>
                    <a:pt x="17745" y="2356"/>
                    <a:pt x="17745" y="2431"/>
                  </a:cubicBezTo>
                  <a:cubicBezTo>
                    <a:pt x="17745" y="2531"/>
                    <a:pt x="17896" y="2657"/>
                    <a:pt x="17896" y="2707"/>
                  </a:cubicBezTo>
                  <a:cubicBezTo>
                    <a:pt x="17896" y="2807"/>
                    <a:pt x="17896" y="2983"/>
                    <a:pt x="17845" y="3033"/>
                  </a:cubicBezTo>
                  <a:cubicBezTo>
                    <a:pt x="17745" y="3033"/>
                    <a:pt x="17620" y="2857"/>
                    <a:pt x="17520" y="2857"/>
                  </a:cubicBezTo>
                  <a:cubicBezTo>
                    <a:pt x="17394" y="2857"/>
                    <a:pt x="17068" y="2857"/>
                    <a:pt x="16943" y="2983"/>
                  </a:cubicBezTo>
                  <a:cubicBezTo>
                    <a:pt x="16843" y="3033"/>
                    <a:pt x="16718" y="3208"/>
                    <a:pt x="16718" y="3308"/>
                  </a:cubicBezTo>
                  <a:cubicBezTo>
                    <a:pt x="16718" y="3384"/>
                    <a:pt x="16843" y="3534"/>
                    <a:pt x="16893" y="3609"/>
                  </a:cubicBezTo>
                  <a:cubicBezTo>
                    <a:pt x="16993" y="3659"/>
                    <a:pt x="17294" y="3534"/>
                    <a:pt x="17394" y="3659"/>
                  </a:cubicBezTo>
                  <a:cubicBezTo>
                    <a:pt x="17444" y="3760"/>
                    <a:pt x="17344" y="4110"/>
                    <a:pt x="17344" y="4211"/>
                  </a:cubicBezTo>
                  <a:cubicBezTo>
                    <a:pt x="17344" y="4511"/>
                    <a:pt x="17394" y="5013"/>
                    <a:pt x="17394" y="5288"/>
                  </a:cubicBezTo>
                  <a:cubicBezTo>
                    <a:pt x="17344" y="5464"/>
                    <a:pt x="17169" y="5865"/>
                    <a:pt x="17119" y="6015"/>
                  </a:cubicBezTo>
                  <a:cubicBezTo>
                    <a:pt x="16993" y="6241"/>
                    <a:pt x="16843" y="6642"/>
                    <a:pt x="16793" y="6867"/>
                  </a:cubicBezTo>
                  <a:cubicBezTo>
                    <a:pt x="16667" y="6968"/>
                    <a:pt x="16492" y="7193"/>
                    <a:pt x="16442" y="7318"/>
                  </a:cubicBezTo>
                  <a:cubicBezTo>
                    <a:pt x="16342" y="7494"/>
                    <a:pt x="16216" y="7770"/>
                    <a:pt x="16266" y="7945"/>
                  </a:cubicBezTo>
                  <a:cubicBezTo>
                    <a:pt x="16266" y="8045"/>
                    <a:pt x="16342" y="8171"/>
                    <a:pt x="16392" y="8271"/>
                  </a:cubicBezTo>
                  <a:cubicBezTo>
                    <a:pt x="16442" y="8321"/>
                    <a:pt x="16617" y="8446"/>
                    <a:pt x="16667" y="8496"/>
                  </a:cubicBezTo>
                  <a:cubicBezTo>
                    <a:pt x="16718" y="8622"/>
                    <a:pt x="16793" y="8897"/>
                    <a:pt x="16793" y="9073"/>
                  </a:cubicBezTo>
                  <a:cubicBezTo>
                    <a:pt x="16843" y="9173"/>
                    <a:pt x="16843" y="9399"/>
                    <a:pt x="16893" y="9524"/>
                  </a:cubicBezTo>
                  <a:cubicBezTo>
                    <a:pt x="16893" y="9624"/>
                    <a:pt x="16993" y="9850"/>
                    <a:pt x="17068" y="9900"/>
                  </a:cubicBezTo>
                  <a:cubicBezTo>
                    <a:pt x="17169" y="10075"/>
                    <a:pt x="17520" y="10351"/>
                    <a:pt x="17670" y="10426"/>
                  </a:cubicBezTo>
                  <a:cubicBezTo>
                    <a:pt x="17795" y="10426"/>
                    <a:pt x="18021" y="10251"/>
                    <a:pt x="18071" y="10201"/>
                  </a:cubicBezTo>
                  <a:cubicBezTo>
                    <a:pt x="18121" y="10075"/>
                    <a:pt x="18121" y="9850"/>
                    <a:pt x="18196" y="9800"/>
                  </a:cubicBezTo>
                  <a:cubicBezTo>
                    <a:pt x="18246" y="9674"/>
                    <a:pt x="18422" y="9624"/>
                    <a:pt x="18472" y="9574"/>
                  </a:cubicBezTo>
                  <a:cubicBezTo>
                    <a:pt x="18572" y="9574"/>
                    <a:pt x="18798" y="9574"/>
                    <a:pt x="18923" y="9624"/>
                  </a:cubicBezTo>
                  <a:cubicBezTo>
                    <a:pt x="19023" y="9674"/>
                    <a:pt x="19199" y="9850"/>
                    <a:pt x="19249" y="9900"/>
                  </a:cubicBezTo>
                  <a:cubicBezTo>
                    <a:pt x="19249" y="9975"/>
                    <a:pt x="19249" y="9975"/>
                    <a:pt x="19324" y="997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95;p16">
              <a:extLst>
                <a:ext uri="{FF2B5EF4-FFF2-40B4-BE49-F238E27FC236}">
                  <a16:creationId xmlns:a16="http://schemas.microsoft.com/office/drawing/2014/main" id="{7EFCCEB2-B8E7-E69C-582B-8026EBAA09C2}"/>
                </a:ext>
              </a:extLst>
            </p:cNvPr>
            <p:cNvSpPr/>
            <p:nvPr/>
          </p:nvSpPr>
          <p:spPr>
            <a:xfrm>
              <a:off x="1284346" y="1254726"/>
              <a:ext cx="622588" cy="835235"/>
            </a:xfrm>
            <a:custGeom>
              <a:avLst/>
              <a:gdLst/>
              <a:ahLst/>
              <a:cxnLst/>
              <a:rect l="l" t="t" r="r" b="b"/>
              <a:pathLst>
                <a:path w="22307" h="29926" extrusionOk="0">
                  <a:moveTo>
                    <a:pt x="22181" y="22608"/>
                  </a:moveTo>
                  <a:cubicBezTo>
                    <a:pt x="22231" y="22608"/>
                    <a:pt x="22231" y="22708"/>
                    <a:pt x="22306" y="22833"/>
                  </a:cubicBezTo>
                  <a:cubicBezTo>
                    <a:pt x="22231" y="22933"/>
                    <a:pt x="22181" y="23059"/>
                    <a:pt x="22131" y="23109"/>
                  </a:cubicBezTo>
                  <a:cubicBezTo>
                    <a:pt x="22080" y="23234"/>
                    <a:pt x="21905" y="23385"/>
                    <a:pt x="21855" y="23560"/>
                  </a:cubicBezTo>
                  <a:lnTo>
                    <a:pt x="21629" y="23560"/>
                  </a:lnTo>
                  <a:cubicBezTo>
                    <a:pt x="21504" y="23560"/>
                    <a:pt x="21228" y="23510"/>
                    <a:pt x="21178" y="23460"/>
                  </a:cubicBezTo>
                  <a:cubicBezTo>
                    <a:pt x="21053" y="23334"/>
                    <a:pt x="20953" y="23109"/>
                    <a:pt x="20877" y="23009"/>
                  </a:cubicBezTo>
                  <a:cubicBezTo>
                    <a:pt x="20827" y="22933"/>
                    <a:pt x="20652" y="22883"/>
                    <a:pt x="20602" y="22833"/>
                  </a:cubicBezTo>
                  <a:cubicBezTo>
                    <a:pt x="20426" y="22783"/>
                    <a:pt x="20151" y="22783"/>
                    <a:pt x="20050" y="22783"/>
                  </a:cubicBezTo>
                  <a:cubicBezTo>
                    <a:pt x="19925" y="22833"/>
                    <a:pt x="19649" y="22833"/>
                    <a:pt x="19599" y="22933"/>
                  </a:cubicBezTo>
                  <a:cubicBezTo>
                    <a:pt x="19474" y="23009"/>
                    <a:pt x="19474" y="23284"/>
                    <a:pt x="19424" y="23385"/>
                  </a:cubicBezTo>
                  <a:cubicBezTo>
                    <a:pt x="19374" y="23610"/>
                    <a:pt x="19198" y="24011"/>
                    <a:pt x="19023" y="24136"/>
                  </a:cubicBezTo>
                  <a:cubicBezTo>
                    <a:pt x="18923" y="24237"/>
                    <a:pt x="18572" y="24237"/>
                    <a:pt x="18421" y="24237"/>
                  </a:cubicBezTo>
                  <a:cubicBezTo>
                    <a:pt x="18346" y="24287"/>
                    <a:pt x="18196" y="24362"/>
                    <a:pt x="18070" y="24287"/>
                  </a:cubicBezTo>
                  <a:cubicBezTo>
                    <a:pt x="18020" y="24237"/>
                    <a:pt x="18070" y="23961"/>
                    <a:pt x="17970" y="23836"/>
                  </a:cubicBezTo>
                  <a:cubicBezTo>
                    <a:pt x="17895" y="23786"/>
                    <a:pt x="17745" y="23786"/>
                    <a:pt x="17669" y="23735"/>
                  </a:cubicBezTo>
                  <a:cubicBezTo>
                    <a:pt x="17519" y="23735"/>
                    <a:pt x="17218" y="23786"/>
                    <a:pt x="17068" y="23836"/>
                  </a:cubicBezTo>
                  <a:cubicBezTo>
                    <a:pt x="16993" y="23836"/>
                    <a:pt x="16842" y="23961"/>
                    <a:pt x="16767" y="24011"/>
                  </a:cubicBezTo>
                  <a:cubicBezTo>
                    <a:pt x="16667" y="24061"/>
                    <a:pt x="16617" y="24287"/>
                    <a:pt x="16491" y="24362"/>
                  </a:cubicBezTo>
                  <a:cubicBezTo>
                    <a:pt x="16316" y="24462"/>
                    <a:pt x="15940" y="24462"/>
                    <a:pt x="15715" y="24512"/>
                  </a:cubicBezTo>
                  <a:cubicBezTo>
                    <a:pt x="15589" y="24512"/>
                    <a:pt x="15364" y="24412"/>
                    <a:pt x="15263" y="24462"/>
                  </a:cubicBezTo>
                  <a:cubicBezTo>
                    <a:pt x="15138" y="24512"/>
                    <a:pt x="15038" y="24688"/>
                    <a:pt x="14988" y="24813"/>
                  </a:cubicBezTo>
                  <a:cubicBezTo>
                    <a:pt x="14913" y="24863"/>
                    <a:pt x="14862" y="25089"/>
                    <a:pt x="14812" y="25139"/>
                  </a:cubicBezTo>
                  <a:cubicBezTo>
                    <a:pt x="14762" y="25189"/>
                    <a:pt x="14687" y="25365"/>
                    <a:pt x="14587" y="25415"/>
                  </a:cubicBezTo>
                  <a:cubicBezTo>
                    <a:pt x="14461" y="25415"/>
                    <a:pt x="14236" y="25365"/>
                    <a:pt x="14136" y="25264"/>
                  </a:cubicBezTo>
                  <a:cubicBezTo>
                    <a:pt x="14010" y="25189"/>
                    <a:pt x="13960" y="24863"/>
                    <a:pt x="13860" y="24738"/>
                  </a:cubicBezTo>
                  <a:cubicBezTo>
                    <a:pt x="13860" y="24688"/>
                    <a:pt x="13684" y="24638"/>
                    <a:pt x="13634" y="24638"/>
                  </a:cubicBezTo>
                  <a:cubicBezTo>
                    <a:pt x="13509" y="24638"/>
                    <a:pt x="13409" y="24813"/>
                    <a:pt x="13334" y="24863"/>
                  </a:cubicBezTo>
                  <a:cubicBezTo>
                    <a:pt x="13233" y="25039"/>
                    <a:pt x="13183" y="25490"/>
                    <a:pt x="13108" y="25640"/>
                  </a:cubicBezTo>
                  <a:cubicBezTo>
                    <a:pt x="13058" y="25866"/>
                    <a:pt x="12882" y="26267"/>
                    <a:pt x="12782" y="26442"/>
                  </a:cubicBezTo>
                  <a:cubicBezTo>
                    <a:pt x="12657" y="26542"/>
                    <a:pt x="12331" y="26768"/>
                    <a:pt x="12206" y="26893"/>
                  </a:cubicBezTo>
                  <a:cubicBezTo>
                    <a:pt x="12156" y="26943"/>
                    <a:pt x="12105" y="27069"/>
                    <a:pt x="12105" y="27169"/>
                  </a:cubicBezTo>
                  <a:cubicBezTo>
                    <a:pt x="12105" y="27219"/>
                    <a:pt x="12156" y="27344"/>
                    <a:pt x="12206" y="27395"/>
                  </a:cubicBezTo>
                  <a:cubicBezTo>
                    <a:pt x="12206" y="27445"/>
                    <a:pt x="12281" y="27620"/>
                    <a:pt x="12281" y="27670"/>
                  </a:cubicBezTo>
                  <a:cubicBezTo>
                    <a:pt x="12281" y="27796"/>
                    <a:pt x="12105" y="27971"/>
                    <a:pt x="12105" y="28071"/>
                  </a:cubicBezTo>
                  <a:lnTo>
                    <a:pt x="12105" y="28347"/>
                  </a:lnTo>
                  <a:cubicBezTo>
                    <a:pt x="12156" y="28472"/>
                    <a:pt x="12156" y="28698"/>
                    <a:pt x="12105" y="28798"/>
                  </a:cubicBezTo>
                  <a:cubicBezTo>
                    <a:pt x="12055" y="28923"/>
                    <a:pt x="11830" y="28923"/>
                    <a:pt x="11755" y="28974"/>
                  </a:cubicBezTo>
                  <a:cubicBezTo>
                    <a:pt x="11654" y="29099"/>
                    <a:pt x="11429" y="29199"/>
                    <a:pt x="11303" y="29324"/>
                  </a:cubicBezTo>
                  <a:cubicBezTo>
                    <a:pt x="11253" y="29375"/>
                    <a:pt x="11253" y="29550"/>
                    <a:pt x="11203" y="29600"/>
                  </a:cubicBezTo>
                  <a:cubicBezTo>
                    <a:pt x="11103" y="29650"/>
                    <a:pt x="10877" y="29650"/>
                    <a:pt x="10752" y="29650"/>
                  </a:cubicBezTo>
                  <a:cubicBezTo>
                    <a:pt x="10652" y="29650"/>
                    <a:pt x="10426" y="29550"/>
                    <a:pt x="10251" y="29550"/>
                  </a:cubicBezTo>
                  <a:lnTo>
                    <a:pt x="9975" y="29550"/>
                  </a:lnTo>
                  <a:cubicBezTo>
                    <a:pt x="9850" y="29475"/>
                    <a:pt x="9750" y="29249"/>
                    <a:pt x="9624" y="29249"/>
                  </a:cubicBezTo>
                  <a:cubicBezTo>
                    <a:pt x="9524" y="29249"/>
                    <a:pt x="9349" y="29425"/>
                    <a:pt x="9298" y="29475"/>
                  </a:cubicBezTo>
                  <a:cubicBezTo>
                    <a:pt x="9223" y="29600"/>
                    <a:pt x="9223" y="29776"/>
                    <a:pt x="9173" y="29826"/>
                  </a:cubicBezTo>
                  <a:cubicBezTo>
                    <a:pt x="9073" y="29876"/>
                    <a:pt x="8897" y="29926"/>
                    <a:pt x="8847" y="29876"/>
                  </a:cubicBezTo>
                  <a:cubicBezTo>
                    <a:pt x="8772" y="29876"/>
                    <a:pt x="8722" y="29826"/>
                    <a:pt x="8672" y="29776"/>
                  </a:cubicBezTo>
                  <a:cubicBezTo>
                    <a:pt x="8772" y="29700"/>
                    <a:pt x="8948" y="29600"/>
                    <a:pt x="8948" y="29550"/>
                  </a:cubicBezTo>
                  <a:cubicBezTo>
                    <a:pt x="8998" y="29425"/>
                    <a:pt x="8998" y="29199"/>
                    <a:pt x="8998" y="29099"/>
                  </a:cubicBezTo>
                  <a:cubicBezTo>
                    <a:pt x="8948" y="28974"/>
                    <a:pt x="8772" y="28873"/>
                    <a:pt x="8722" y="28798"/>
                  </a:cubicBezTo>
                  <a:cubicBezTo>
                    <a:pt x="8672" y="28748"/>
                    <a:pt x="8547" y="28573"/>
                    <a:pt x="8547" y="28522"/>
                  </a:cubicBezTo>
                  <a:cubicBezTo>
                    <a:pt x="8622" y="28422"/>
                    <a:pt x="8722" y="28297"/>
                    <a:pt x="8722" y="28197"/>
                  </a:cubicBezTo>
                  <a:cubicBezTo>
                    <a:pt x="8722" y="28121"/>
                    <a:pt x="8672" y="28071"/>
                    <a:pt x="8622" y="28071"/>
                  </a:cubicBezTo>
                  <a:cubicBezTo>
                    <a:pt x="8547" y="28021"/>
                    <a:pt x="8446" y="27971"/>
                    <a:pt x="8396" y="28021"/>
                  </a:cubicBezTo>
                  <a:cubicBezTo>
                    <a:pt x="8321" y="28021"/>
                    <a:pt x="8321" y="28247"/>
                    <a:pt x="8271" y="28297"/>
                  </a:cubicBezTo>
                  <a:cubicBezTo>
                    <a:pt x="8095" y="28347"/>
                    <a:pt x="7820" y="28247"/>
                    <a:pt x="7719" y="28247"/>
                  </a:cubicBezTo>
                  <a:cubicBezTo>
                    <a:pt x="7544" y="28247"/>
                    <a:pt x="7318" y="28347"/>
                    <a:pt x="7143" y="28472"/>
                  </a:cubicBezTo>
                  <a:cubicBezTo>
                    <a:pt x="7093" y="28522"/>
                    <a:pt x="6968" y="28698"/>
                    <a:pt x="6867" y="28698"/>
                  </a:cubicBezTo>
                  <a:cubicBezTo>
                    <a:pt x="6817" y="28698"/>
                    <a:pt x="6642" y="28573"/>
                    <a:pt x="6542" y="28573"/>
                  </a:cubicBezTo>
                  <a:cubicBezTo>
                    <a:pt x="6466" y="28522"/>
                    <a:pt x="6241" y="28573"/>
                    <a:pt x="6191" y="28573"/>
                  </a:cubicBezTo>
                  <a:cubicBezTo>
                    <a:pt x="6090" y="28573"/>
                    <a:pt x="5915" y="28698"/>
                    <a:pt x="5865" y="28698"/>
                  </a:cubicBezTo>
                  <a:cubicBezTo>
                    <a:pt x="5740" y="28648"/>
                    <a:pt x="5639" y="28472"/>
                    <a:pt x="5514" y="28472"/>
                  </a:cubicBezTo>
                  <a:cubicBezTo>
                    <a:pt x="5414" y="28422"/>
                    <a:pt x="5238" y="28422"/>
                    <a:pt x="5113" y="28347"/>
                  </a:cubicBezTo>
                  <a:cubicBezTo>
                    <a:pt x="5063" y="28297"/>
                    <a:pt x="4963" y="28121"/>
                    <a:pt x="4887" y="28071"/>
                  </a:cubicBezTo>
                  <a:cubicBezTo>
                    <a:pt x="4787" y="28021"/>
                    <a:pt x="4612" y="28021"/>
                    <a:pt x="4511" y="27971"/>
                  </a:cubicBezTo>
                  <a:cubicBezTo>
                    <a:pt x="4436" y="27896"/>
                    <a:pt x="4336" y="27846"/>
                    <a:pt x="4286" y="27796"/>
                  </a:cubicBezTo>
                  <a:cubicBezTo>
                    <a:pt x="4286" y="27745"/>
                    <a:pt x="4211" y="27620"/>
                    <a:pt x="4161" y="27570"/>
                  </a:cubicBezTo>
                  <a:cubicBezTo>
                    <a:pt x="4161" y="27570"/>
                    <a:pt x="4060" y="27445"/>
                    <a:pt x="3985" y="27445"/>
                  </a:cubicBezTo>
                  <a:cubicBezTo>
                    <a:pt x="3985" y="27520"/>
                    <a:pt x="3935" y="27570"/>
                    <a:pt x="3935" y="27570"/>
                  </a:cubicBezTo>
                  <a:cubicBezTo>
                    <a:pt x="3835" y="27570"/>
                    <a:pt x="3659" y="27395"/>
                    <a:pt x="3609" y="27344"/>
                  </a:cubicBezTo>
                  <a:cubicBezTo>
                    <a:pt x="3484" y="27294"/>
                    <a:pt x="3384" y="27219"/>
                    <a:pt x="3258" y="27219"/>
                  </a:cubicBezTo>
                  <a:cubicBezTo>
                    <a:pt x="3208" y="27169"/>
                    <a:pt x="2983" y="27294"/>
                    <a:pt x="2857" y="27294"/>
                  </a:cubicBezTo>
                  <a:cubicBezTo>
                    <a:pt x="2807" y="27294"/>
                    <a:pt x="2757" y="27119"/>
                    <a:pt x="2707" y="27069"/>
                  </a:cubicBezTo>
                  <a:cubicBezTo>
                    <a:pt x="2632" y="26994"/>
                    <a:pt x="2707" y="26768"/>
                    <a:pt x="2707" y="26668"/>
                  </a:cubicBezTo>
                  <a:lnTo>
                    <a:pt x="2707" y="26492"/>
                  </a:lnTo>
                  <a:cubicBezTo>
                    <a:pt x="2707" y="26392"/>
                    <a:pt x="2531" y="26217"/>
                    <a:pt x="2481" y="26167"/>
                  </a:cubicBezTo>
                  <a:cubicBezTo>
                    <a:pt x="2356" y="26091"/>
                    <a:pt x="2130" y="26091"/>
                    <a:pt x="2080" y="26041"/>
                  </a:cubicBezTo>
                  <a:cubicBezTo>
                    <a:pt x="1955" y="25941"/>
                    <a:pt x="1905" y="25590"/>
                    <a:pt x="1905" y="25490"/>
                  </a:cubicBezTo>
                  <a:cubicBezTo>
                    <a:pt x="1855" y="25365"/>
                    <a:pt x="1855" y="25139"/>
                    <a:pt x="1905" y="25039"/>
                  </a:cubicBezTo>
                  <a:cubicBezTo>
                    <a:pt x="1905" y="24913"/>
                    <a:pt x="1905" y="24813"/>
                    <a:pt x="1955" y="24738"/>
                  </a:cubicBezTo>
                  <a:cubicBezTo>
                    <a:pt x="2030" y="24688"/>
                    <a:pt x="2130" y="24638"/>
                    <a:pt x="2181" y="24588"/>
                  </a:cubicBezTo>
                  <a:lnTo>
                    <a:pt x="2181" y="24412"/>
                  </a:lnTo>
                  <a:cubicBezTo>
                    <a:pt x="2181" y="24362"/>
                    <a:pt x="1955" y="24237"/>
                    <a:pt x="1905" y="24187"/>
                  </a:cubicBezTo>
                  <a:cubicBezTo>
                    <a:pt x="1855" y="24136"/>
                    <a:pt x="1755" y="23961"/>
                    <a:pt x="1755" y="23911"/>
                  </a:cubicBezTo>
                  <a:cubicBezTo>
                    <a:pt x="1679" y="23786"/>
                    <a:pt x="1755" y="23510"/>
                    <a:pt x="1755" y="23385"/>
                  </a:cubicBezTo>
                  <a:cubicBezTo>
                    <a:pt x="1805" y="23284"/>
                    <a:pt x="1855" y="23159"/>
                    <a:pt x="1905" y="23109"/>
                  </a:cubicBezTo>
                  <a:cubicBezTo>
                    <a:pt x="1955" y="23059"/>
                    <a:pt x="2080" y="23009"/>
                    <a:pt x="2130" y="22933"/>
                  </a:cubicBezTo>
                  <a:cubicBezTo>
                    <a:pt x="2256" y="22833"/>
                    <a:pt x="2356" y="22608"/>
                    <a:pt x="2481" y="22482"/>
                  </a:cubicBezTo>
                  <a:cubicBezTo>
                    <a:pt x="2531" y="22432"/>
                    <a:pt x="2632" y="22257"/>
                    <a:pt x="2632" y="22156"/>
                  </a:cubicBezTo>
                  <a:cubicBezTo>
                    <a:pt x="2707" y="22031"/>
                    <a:pt x="2531" y="21881"/>
                    <a:pt x="2582" y="21755"/>
                  </a:cubicBezTo>
                  <a:cubicBezTo>
                    <a:pt x="2582" y="21655"/>
                    <a:pt x="2707" y="21530"/>
                    <a:pt x="2757" y="21480"/>
                  </a:cubicBezTo>
                  <a:cubicBezTo>
                    <a:pt x="2807" y="21480"/>
                    <a:pt x="2983" y="21354"/>
                    <a:pt x="3083" y="21430"/>
                  </a:cubicBezTo>
                  <a:cubicBezTo>
                    <a:pt x="3158" y="21430"/>
                    <a:pt x="3208" y="21530"/>
                    <a:pt x="3258" y="21580"/>
                  </a:cubicBezTo>
                  <a:cubicBezTo>
                    <a:pt x="3384" y="21655"/>
                    <a:pt x="3534" y="21705"/>
                    <a:pt x="3609" y="21655"/>
                  </a:cubicBezTo>
                  <a:cubicBezTo>
                    <a:pt x="3659" y="21530"/>
                    <a:pt x="3484" y="21254"/>
                    <a:pt x="3484" y="21154"/>
                  </a:cubicBezTo>
                  <a:cubicBezTo>
                    <a:pt x="3434" y="21029"/>
                    <a:pt x="3208" y="20803"/>
                    <a:pt x="3208" y="20628"/>
                  </a:cubicBezTo>
                  <a:cubicBezTo>
                    <a:pt x="3158" y="20578"/>
                    <a:pt x="3158" y="20352"/>
                    <a:pt x="3208" y="20252"/>
                  </a:cubicBezTo>
                  <a:cubicBezTo>
                    <a:pt x="3208" y="20126"/>
                    <a:pt x="3258" y="19901"/>
                    <a:pt x="3208" y="19851"/>
                  </a:cubicBezTo>
                  <a:cubicBezTo>
                    <a:pt x="3208" y="19725"/>
                    <a:pt x="2983" y="19625"/>
                    <a:pt x="2857" y="19500"/>
                  </a:cubicBezTo>
                  <a:cubicBezTo>
                    <a:pt x="2807" y="19450"/>
                    <a:pt x="2757" y="19349"/>
                    <a:pt x="2707" y="19274"/>
                  </a:cubicBezTo>
                  <a:lnTo>
                    <a:pt x="2481" y="19274"/>
                  </a:lnTo>
                  <a:cubicBezTo>
                    <a:pt x="2406" y="19349"/>
                    <a:pt x="2356" y="19450"/>
                    <a:pt x="2306" y="19500"/>
                  </a:cubicBezTo>
                  <a:cubicBezTo>
                    <a:pt x="2256" y="19575"/>
                    <a:pt x="2130" y="19575"/>
                    <a:pt x="2080" y="19575"/>
                  </a:cubicBezTo>
                  <a:cubicBezTo>
                    <a:pt x="1955" y="19500"/>
                    <a:pt x="1955" y="19349"/>
                    <a:pt x="1905" y="19349"/>
                  </a:cubicBezTo>
                  <a:cubicBezTo>
                    <a:pt x="1805" y="19274"/>
                    <a:pt x="1629" y="19274"/>
                    <a:pt x="1529" y="19224"/>
                  </a:cubicBezTo>
                  <a:cubicBezTo>
                    <a:pt x="1404" y="19224"/>
                    <a:pt x="1303" y="19049"/>
                    <a:pt x="1228" y="18999"/>
                  </a:cubicBezTo>
                  <a:cubicBezTo>
                    <a:pt x="1178" y="18948"/>
                    <a:pt x="1078" y="18823"/>
                    <a:pt x="1003" y="18773"/>
                  </a:cubicBezTo>
                  <a:lnTo>
                    <a:pt x="1003" y="18447"/>
                  </a:lnTo>
                  <a:cubicBezTo>
                    <a:pt x="1003" y="18372"/>
                    <a:pt x="1078" y="18272"/>
                    <a:pt x="1078" y="18222"/>
                  </a:cubicBezTo>
                  <a:cubicBezTo>
                    <a:pt x="1128" y="18146"/>
                    <a:pt x="1003" y="17996"/>
                    <a:pt x="1003" y="17921"/>
                  </a:cubicBezTo>
                  <a:cubicBezTo>
                    <a:pt x="1003" y="17871"/>
                    <a:pt x="953" y="17695"/>
                    <a:pt x="953" y="17645"/>
                  </a:cubicBezTo>
                  <a:cubicBezTo>
                    <a:pt x="953" y="17595"/>
                    <a:pt x="1003" y="17470"/>
                    <a:pt x="953" y="17420"/>
                  </a:cubicBezTo>
                  <a:lnTo>
                    <a:pt x="852" y="17319"/>
                  </a:lnTo>
                  <a:cubicBezTo>
                    <a:pt x="727" y="17319"/>
                    <a:pt x="627" y="17369"/>
                    <a:pt x="552" y="17369"/>
                  </a:cubicBezTo>
                  <a:cubicBezTo>
                    <a:pt x="501" y="17319"/>
                    <a:pt x="326" y="17319"/>
                    <a:pt x="326" y="17244"/>
                  </a:cubicBezTo>
                  <a:cubicBezTo>
                    <a:pt x="276" y="17144"/>
                    <a:pt x="276" y="16968"/>
                    <a:pt x="276" y="16918"/>
                  </a:cubicBezTo>
                  <a:cubicBezTo>
                    <a:pt x="226" y="16793"/>
                    <a:pt x="100" y="16693"/>
                    <a:pt x="50" y="16643"/>
                  </a:cubicBezTo>
                  <a:cubicBezTo>
                    <a:pt x="50" y="16567"/>
                    <a:pt x="0" y="16417"/>
                    <a:pt x="0" y="16342"/>
                  </a:cubicBezTo>
                  <a:cubicBezTo>
                    <a:pt x="0" y="16242"/>
                    <a:pt x="176" y="16016"/>
                    <a:pt x="226" y="15966"/>
                  </a:cubicBezTo>
                  <a:cubicBezTo>
                    <a:pt x="276" y="15891"/>
                    <a:pt x="451" y="15841"/>
                    <a:pt x="501" y="15841"/>
                  </a:cubicBezTo>
                  <a:cubicBezTo>
                    <a:pt x="627" y="15791"/>
                    <a:pt x="777" y="15966"/>
                    <a:pt x="852" y="15966"/>
                  </a:cubicBezTo>
                  <a:cubicBezTo>
                    <a:pt x="902" y="15891"/>
                    <a:pt x="953" y="15891"/>
                    <a:pt x="1003" y="15841"/>
                  </a:cubicBezTo>
                  <a:cubicBezTo>
                    <a:pt x="1078" y="15841"/>
                    <a:pt x="1128" y="15740"/>
                    <a:pt x="1178" y="15665"/>
                  </a:cubicBezTo>
                  <a:cubicBezTo>
                    <a:pt x="1228" y="15665"/>
                    <a:pt x="1404" y="15740"/>
                    <a:pt x="1454" y="15740"/>
                  </a:cubicBezTo>
                  <a:cubicBezTo>
                    <a:pt x="1529" y="15791"/>
                    <a:pt x="1579" y="15966"/>
                    <a:pt x="1629" y="16016"/>
                  </a:cubicBezTo>
                  <a:cubicBezTo>
                    <a:pt x="1679" y="16016"/>
                    <a:pt x="1855" y="15966"/>
                    <a:pt x="1905" y="15966"/>
                  </a:cubicBezTo>
                  <a:cubicBezTo>
                    <a:pt x="1955" y="15891"/>
                    <a:pt x="2080" y="15841"/>
                    <a:pt x="2130" y="15791"/>
                  </a:cubicBezTo>
                  <a:cubicBezTo>
                    <a:pt x="2181" y="15791"/>
                    <a:pt x="2181" y="15665"/>
                    <a:pt x="2181" y="15615"/>
                  </a:cubicBezTo>
                  <a:cubicBezTo>
                    <a:pt x="2306" y="15565"/>
                    <a:pt x="2481" y="15665"/>
                    <a:pt x="2531" y="15615"/>
                  </a:cubicBezTo>
                  <a:cubicBezTo>
                    <a:pt x="2632" y="15615"/>
                    <a:pt x="2757" y="15565"/>
                    <a:pt x="2807" y="15515"/>
                  </a:cubicBezTo>
                  <a:cubicBezTo>
                    <a:pt x="2807" y="15390"/>
                    <a:pt x="2632" y="15214"/>
                    <a:pt x="2707" y="15164"/>
                  </a:cubicBezTo>
                  <a:cubicBezTo>
                    <a:pt x="2757" y="15064"/>
                    <a:pt x="2932" y="14989"/>
                    <a:pt x="2983" y="14938"/>
                  </a:cubicBezTo>
                  <a:cubicBezTo>
                    <a:pt x="3083" y="14938"/>
                    <a:pt x="3384" y="14888"/>
                    <a:pt x="3484" y="14888"/>
                  </a:cubicBezTo>
                  <a:cubicBezTo>
                    <a:pt x="3609" y="14888"/>
                    <a:pt x="3709" y="14938"/>
                    <a:pt x="3760" y="14938"/>
                  </a:cubicBezTo>
                  <a:lnTo>
                    <a:pt x="3985" y="14938"/>
                  </a:lnTo>
                  <a:cubicBezTo>
                    <a:pt x="4060" y="14888"/>
                    <a:pt x="4060" y="14838"/>
                    <a:pt x="4110" y="14763"/>
                  </a:cubicBezTo>
                  <a:cubicBezTo>
                    <a:pt x="4110" y="14713"/>
                    <a:pt x="4336" y="14713"/>
                    <a:pt x="4336" y="14663"/>
                  </a:cubicBezTo>
                  <a:cubicBezTo>
                    <a:pt x="4386" y="14537"/>
                    <a:pt x="4386" y="14312"/>
                    <a:pt x="4336" y="14262"/>
                  </a:cubicBezTo>
                  <a:cubicBezTo>
                    <a:pt x="4336" y="14161"/>
                    <a:pt x="4161" y="13986"/>
                    <a:pt x="4110" y="13936"/>
                  </a:cubicBezTo>
                  <a:cubicBezTo>
                    <a:pt x="4110" y="13811"/>
                    <a:pt x="3985" y="13635"/>
                    <a:pt x="4060" y="13585"/>
                  </a:cubicBezTo>
                  <a:cubicBezTo>
                    <a:pt x="4060" y="13485"/>
                    <a:pt x="4211" y="13359"/>
                    <a:pt x="4336" y="13309"/>
                  </a:cubicBezTo>
                  <a:cubicBezTo>
                    <a:pt x="4386" y="13259"/>
                    <a:pt x="4511" y="13309"/>
                    <a:pt x="4562" y="13309"/>
                  </a:cubicBezTo>
                  <a:cubicBezTo>
                    <a:pt x="4612" y="13259"/>
                    <a:pt x="4787" y="13259"/>
                    <a:pt x="4837" y="13184"/>
                  </a:cubicBezTo>
                  <a:cubicBezTo>
                    <a:pt x="4887" y="13134"/>
                    <a:pt x="4837" y="12908"/>
                    <a:pt x="4787" y="12858"/>
                  </a:cubicBezTo>
                  <a:cubicBezTo>
                    <a:pt x="4787" y="12808"/>
                    <a:pt x="4662" y="12683"/>
                    <a:pt x="4662" y="12633"/>
                  </a:cubicBezTo>
                  <a:cubicBezTo>
                    <a:pt x="4662" y="12582"/>
                    <a:pt x="4612" y="12507"/>
                    <a:pt x="4612" y="12457"/>
                  </a:cubicBezTo>
                  <a:lnTo>
                    <a:pt x="4837" y="12457"/>
                  </a:lnTo>
                  <a:cubicBezTo>
                    <a:pt x="4887" y="12507"/>
                    <a:pt x="5013" y="12633"/>
                    <a:pt x="5113" y="12633"/>
                  </a:cubicBezTo>
                  <a:cubicBezTo>
                    <a:pt x="5188" y="12633"/>
                    <a:pt x="5339" y="12507"/>
                    <a:pt x="5414" y="12457"/>
                  </a:cubicBezTo>
                  <a:cubicBezTo>
                    <a:pt x="5414" y="12407"/>
                    <a:pt x="5464" y="12282"/>
                    <a:pt x="5514" y="12282"/>
                  </a:cubicBezTo>
                  <a:cubicBezTo>
                    <a:pt x="5639" y="12181"/>
                    <a:pt x="5865" y="12006"/>
                    <a:pt x="5965" y="11956"/>
                  </a:cubicBezTo>
                  <a:cubicBezTo>
                    <a:pt x="6090" y="11956"/>
                    <a:pt x="6241" y="12006"/>
                    <a:pt x="6366" y="11956"/>
                  </a:cubicBezTo>
                  <a:cubicBezTo>
                    <a:pt x="6466" y="11906"/>
                    <a:pt x="6642" y="11780"/>
                    <a:pt x="6742" y="11680"/>
                  </a:cubicBezTo>
                  <a:cubicBezTo>
                    <a:pt x="6817" y="11605"/>
                    <a:pt x="6917" y="11455"/>
                    <a:pt x="6968" y="11379"/>
                  </a:cubicBezTo>
                  <a:cubicBezTo>
                    <a:pt x="7043" y="11329"/>
                    <a:pt x="7143" y="11154"/>
                    <a:pt x="7193" y="11154"/>
                  </a:cubicBezTo>
                  <a:cubicBezTo>
                    <a:pt x="7268" y="11104"/>
                    <a:pt x="7494" y="11104"/>
                    <a:pt x="7594" y="11104"/>
                  </a:cubicBezTo>
                  <a:cubicBezTo>
                    <a:pt x="7644" y="11104"/>
                    <a:pt x="7820" y="11229"/>
                    <a:pt x="7945" y="11229"/>
                  </a:cubicBezTo>
                  <a:cubicBezTo>
                    <a:pt x="8095" y="11279"/>
                    <a:pt x="8396" y="11229"/>
                    <a:pt x="8496" y="11229"/>
                  </a:cubicBezTo>
                  <a:cubicBezTo>
                    <a:pt x="8622" y="11229"/>
                    <a:pt x="8772" y="11329"/>
                    <a:pt x="8897" y="11329"/>
                  </a:cubicBezTo>
                  <a:cubicBezTo>
                    <a:pt x="8948" y="11329"/>
                    <a:pt x="9173" y="11379"/>
                    <a:pt x="9298" y="11379"/>
                  </a:cubicBezTo>
                  <a:cubicBezTo>
                    <a:pt x="9399" y="11329"/>
                    <a:pt x="9574" y="11229"/>
                    <a:pt x="9624" y="11154"/>
                  </a:cubicBezTo>
                  <a:cubicBezTo>
                    <a:pt x="9674" y="11104"/>
                    <a:pt x="9800" y="10828"/>
                    <a:pt x="9900" y="10778"/>
                  </a:cubicBezTo>
                  <a:cubicBezTo>
                    <a:pt x="10025" y="10703"/>
                    <a:pt x="10201" y="10828"/>
                    <a:pt x="10301" y="10778"/>
                  </a:cubicBezTo>
                  <a:cubicBezTo>
                    <a:pt x="10426" y="10778"/>
                    <a:pt x="10652" y="10653"/>
                    <a:pt x="10702" y="10603"/>
                  </a:cubicBezTo>
                  <a:cubicBezTo>
                    <a:pt x="10752" y="10552"/>
                    <a:pt x="10702" y="10327"/>
                    <a:pt x="10702" y="10252"/>
                  </a:cubicBezTo>
                  <a:cubicBezTo>
                    <a:pt x="10652" y="10202"/>
                    <a:pt x="10527" y="10101"/>
                    <a:pt x="10476" y="10026"/>
                  </a:cubicBezTo>
                  <a:cubicBezTo>
                    <a:pt x="10476" y="9976"/>
                    <a:pt x="10426" y="9926"/>
                    <a:pt x="10426" y="9876"/>
                  </a:cubicBezTo>
                  <a:cubicBezTo>
                    <a:pt x="10476" y="9801"/>
                    <a:pt x="10652" y="9750"/>
                    <a:pt x="10652" y="9700"/>
                  </a:cubicBezTo>
                  <a:cubicBezTo>
                    <a:pt x="10702" y="9575"/>
                    <a:pt x="10652" y="9475"/>
                    <a:pt x="10652" y="9425"/>
                  </a:cubicBezTo>
                  <a:cubicBezTo>
                    <a:pt x="10577" y="9299"/>
                    <a:pt x="10301" y="9124"/>
                    <a:pt x="10251" y="9024"/>
                  </a:cubicBezTo>
                  <a:cubicBezTo>
                    <a:pt x="10126" y="8973"/>
                    <a:pt x="9975" y="8798"/>
                    <a:pt x="9900" y="8673"/>
                  </a:cubicBezTo>
                  <a:cubicBezTo>
                    <a:pt x="9900" y="8572"/>
                    <a:pt x="9975" y="8347"/>
                    <a:pt x="10025" y="8222"/>
                  </a:cubicBezTo>
                  <a:cubicBezTo>
                    <a:pt x="10075" y="8121"/>
                    <a:pt x="10301" y="7946"/>
                    <a:pt x="10301" y="7846"/>
                  </a:cubicBezTo>
                  <a:cubicBezTo>
                    <a:pt x="10301" y="7720"/>
                    <a:pt x="10126" y="7620"/>
                    <a:pt x="10075" y="7545"/>
                  </a:cubicBezTo>
                  <a:cubicBezTo>
                    <a:pt x="10025" y="7445"/>
                    <a:pt x="9900" y="7269"/>
                    <a:pt x="9850" y="7169"/>
                  </a:cubicBezTo>
                  <a:lnTo>
                    <a:pt x="9850" y="6818"/>
                  </a:lnTo>
                  <a:lnTo>
                    <a:pt x="9850" y="6542"/>
                  </a:lnTo>
                  <a:lnTo>
                    <a:pt x="10075" y="6542"/>
                  </a:lnTo>
                  <a:cubicBezTo>
                    <a:pt x="10126" y="6542"/>
                    <a:pt x="10251" y="6542"/>
                    <a:pt x="10301" y="6592"/>
                  </a:cubicBezTo>
                  <a:cubicBezTo>
                    <a:pt x="10351" y="6592"/>
                    <a:pt x="10527" y="6643"/>
                    <a:pt x="10577" y="6643"/>
                  </a:cubicBezTo>
                  <a:cubicBezTo>
                    <a:pt x="10652" y="6643"/>
                    <a:pt x="10752" y="6542"/>
                    <a:pt x="10802" y="6542"/>
                  </a:cubicBezTo>
                  <a:cubicBezTo>
                    <a:pt x="10877" y="6417"/>
                    <a:pt x="10802" y="6191"/>
                    <a:pt x="10802" y="6091"/>
                  </a:cubicBezTo>
                  <a:cubicBezTo>
                    <a:pt x="10877" y="5966"/>
                    <a:pt x="11028" y="5765"/>
                    <a:pt x="11153" y="5690"/>
                  </a:cubicBezTo>
                  <a:cubicBezTo>
                    <a:pt x="11253" y="5590"/>
                    <a:pt x="11604" y="5640"/>
                    <a:pt x="11755" y="5540"/>
                  </a:cubicBezTo>
                  <a:cubicBezTo>
                    <a:pt x="11830" y="5540"/>
                    <a:pt x="12055" y="5364"/>
                    <a:pt x="12105" y="5239"/>
                  </a:cubicBezTo>
                  <a:cubicBezTo>
                    <a:pt x="12156" y="5139"/>
                    <a:pt x="12105" y="4738"/>
                    <a:pt x="12156" y="4562"/>
                  </a:cubicBezTo>
                  <a:cubicBezTo>
                    <a:pt x="12206" y="4462"/>
                    <a:pt x="12381" y="4237"/>
                    <a:pt x="12506" y="4186"/>
                  </a:cubicBezTo>
                  <a:cubicBezTo>
                    <a:pt x="12607" y="4186"/>
                    <a:pt x="12782" y="4237"/>
                    <a:pt x="12882" y="4186"/>
                  </a:cubicBezTo>
                  <a:cubicBezTo>
                    <a:pt x="12882" y="4111"/>
                    <a:pt x="12882" y="3961"/>
                    <a:pt x="12958" y="3886"/>
                  </a:cubicBezTo>
                  <a:cubicBezTo>
                    <a:pt x="13008" y="3886"/>
                    <a:pt x="13183" y="3886"/>
                    <a:pt x="13233" y="3836"/>
                  </a:cubicBezTo>
                  <a:cubicBezTo>
                    <a:pt x="13283" y="3785"/>
                    <a:pt x="13409" y="3560"/>
                    <a:pt x="13409" y="3510"/>
                  </a:cubicBezTo>
                  <a:cubicBezTo>
                    <a:pt x="13409" y="3384"/>
                    <a:pt x="13283" y="3284"/>
                    <a:pt x="13233" y="3159"/>
                  </a:cubicBezTo>
                  <a:cubicBezTo>
                    <a:pt x="13233" y="3059"/>
                    <a:pt x="13233" y="2833"/>
                    <a:pt x="13183" y="2758"/>
                  </a:cubicBezTo>
                  <a:cubicBezTo>
                    <a:pt x="13108" y="2708"/>
                    <a:pt x="13058" y="2708"/>
                    <a:pt x="13008" y="2658"/>
                  </a:cubicBezTo>
                  <a:cubicBezTo>
                    <a:pt x="12958" y="2607"/>
                    <a:pt x="12832" y="2482"/>
                    <a:pt x="12832" y="2432"/>
                  </a:cubicBezTo>
                  <a:lnTo>
                    <a:pt x="12832" y="2257"/>
                  </a:lnTo>
                  <a:cubicBezTo>
                    <a:pt x="12882" y="2156"/>
                    <a:pt x="13108" y="2156"/>
                    <a:pt x="13183" y="2031"/>
                  </a:cubicBezTo>
                  <a:lnTo>
                    <a:pt x="13183" y="1931"/>
                  </a:lnTo>
                  <a:cubicBezTo>
                    <a:pt x="13283" y="1856"/>
                    <a:pt x="13509" y="1981"/>
                    <a:pt x="13559" y="1931"/>
                  </a:cubicBezTo>
                  <a:cubicBezTo>
                    <a:pt x="13684" y="1931"/>
                    <a:pt x="13785" y="1805"/>
                    <a:pt x="13860" y="1755"/>
                  </a:cubicBezTo>
                  <a:cubicBezTo>
                    <a:pt x="13860" y="1705"/>
                    <a:pt x="13860" y="1530"/>
                    <a:pt x="13910" y="1480"/>
                  </a:cubicBezTo>
                  <a:cubicBezTo>
                    <a:pt x="13960" y="1404"/>
                    <a:pt x="14136" y="1530"/>
                    <a:pt x="14186" y="1480"/>
                  </a:cubicBezTo>
                  <a:cubicBezTo>
                    <a:pt x="14236" y="1404"/>
                    <a:pt x="14186" y="1179"/>
                    <a:pt x="14311" y="1129"/>
                  </a:cubicBezTo>
                  <a:cubicBezTo>
                    <a:pt x="14361" y="1079"/>
                    <a:pt x="14587" y="1179"/>
                    <a:pt x="14637" y="1129"/>
                  </a:cubicBezTo>
                  <a:cubicBezTo>
                    <a:pt x="14687" y="1079"/>
                    <a:pt x="14637" y="903"/>
                    <a:pt x="14637" y="853"/>
                  </a:cubicBezTo>
                  <a:cubicBezTo>
                    <a:pt x="14637" y="728"/>
                    <a:pt x="14537" y="577"/>
                    <a:pt x="14537" y="502"/>
                  </a:cubicBezTo>
                  <a:cubicBezTo>
                    <a:pt x="14587" y="402"/>
                    <a:pt x="14812" y="352"/>
                    <a:pt x="14862" y="352"/>
                  </a:cubicBezTo>
                  <a:cubicBezTo>
                    <a:pt x="15038" y="227"/>
                    <a:pt x="15263" y="51"/>
                    <a:pt x="15364" y="51"/>
                  </a:cubicBezTo>
                  <a:cubicBezTo>
                    <a:pt x="15489" y="1"/>
                    <a:pt x="15715" y="51"/>
                    <a:pt x="15815" y="126"/>
                  </a:cubicBezTo>
                  <a:cubicBezTo>
                    <a:pt x="15865" y="227"/>
                    <a:pt x="15865" y="452"/>
                    <a:pt x="15865" y="577"/>
                  </a:cubicBezTo>
                  <a:cubicBezTo>
                    <a:pt x="15865" y="628"/>
                    <a:pt x="15940" y="853"/>
                    <a:pt x="15940" y="903"/>
                  </a:cubicBezTo>
                  <a:cubicBezTo>
                    <a:pt x="15940" y="1029"/>
                    <a:pt x="15865" y="1129"/>
                    <a:pt x="15865" y="1179"/>
                  </a:cubicBezTo>
                  <a:cubicBezTo>
                    <a:pt x="15815" y="1304"/>
                    <a:pt x="15940" y="1480"/>
                    <a:pt x="15865" y="1580"/>
                  </a:cubicBezTo>
                  <a:cubicBezTo>
                    <a:pt x="15865" y="1630"/>
                    <a:pt x="15715" y="1755"/>
                    <a:pt x="15715" y="1805"/>
                  </a:cubicBezTo>
                  <a:cubicBezTo>
                    <a:pt x="15664" y="1931"/>
                    <a:pt x="15664" y="2156"/>
                    <a:pt x="15664" y="2257"/>
                  </a:cubicBezTo>
                  <a:cubicBezTo>
                    <a:pt x="15715" y="2382"/>
                    <a:pt x="15765" y="2532"/>
                    <a:pt x="15815" y="2607"/>
                  </a:cubicBezTo>
                  <a:cubicBezTo>
                    <a:pt x="15940" y="2708"/>
                    <a:pt x="16216" y="2758"/>
                    <a:pt x="16266" y="2883"/>
                  </a:cubicBezTo>
                  <a:cubicBezTo>
                    <a:pt x="16316" y="2933"/>
                    <a:pt x="16391" y="3159"/>
                    <a:pt x="16441" y="3209"/>
                  </a:cubicBezTo>
                  <a:cubicBezTo>
                    <a:pt x="16491" y="3284"/>
                    <a:pt x="16667" y="3384"/>
                    <a:pt x="16717" y="3435"/>
                  </a:cubicBezTo>
                  <a:cubicBezTo>
                    <a:pt x="16767" y="3435"/>
                    <a:pt x="16892" y="3560"/>
                    <a:pt x="16943" y="3610"/>
                  </a:cubicBezTo>
                  <a:cubicBezTo>
                    <a:pt x="16993" y="3660"/>
                    <a:pt x="17168" y="3785"/>
                    <a:pt x="17218" y="3836"/>
                  </a:cubicBezTo>
                  <a:cubicBezTo>
                    <a:pt x="17293" y="3886"/>
                    <a:pt x="17344" y="4061"/>
                    <a:pt x="17444" y="4111"/>
                  </a:cubicBezTo>
                  <a:cubicBezTo>
                    <a:pt x="17394" y="4237"/>
                    <a:pt x="17293" y="4337"/>
                    <a:pt x="17218" y="4412"/>
                  </a:cubicBezTo>
                  <a:cubicBezTo>
                    <a:pt x="17168" y="4462"/>
                    <a:pt x="17168" y="4638"/>
                    <a:pt x="17168" y="4688"/>
                  </a:cubicBezTo>
                  <a:cubicBezTo>
                    <a:pt x="17118" y="4863"/>
                    <a:pt x="17293" y="5139"/>
                    <a:pt x="17293" y="5314"/>
                  </a:cubicBezTo>
                  <a:cubicBezTo>
                    <a:pt x="17293" y="5465"/>
                    <a:pt x="17293" y="5866"/>
                    <a:pt x="17218" y="5966"/>
                  </a:cubicBezTo>
                  <a:cubicBezTo>
                    <a:pt x="17168" y="6141"/>
                    <a:pt x="16892" y="6367"/>
                    <a:pt x="16842" y="6542"/>
                  </a:cubicBezTo>
                  <a:cubicBezTo>
                    <a:pt x="16767" y="6643"/>
                    <a:pt x="16667" y="6993"/>
                    <a:pt x="16542" y="7094"/>
                  </a:cubicBezTo>
                  <a:cubicBezTo>
                    <a:pt x="16491" y="7219"/>
                    <a:pt x="16316" y="7445"/>
                    <a:pt x="16266" y="7545"/>
                  </a:cubicBezTo>
                  <a:cubicBezTo>
                    <a:pt x="16166" y="7720"/>
                    <a:pt x="16166" y="8171"/>
                    <a:pt x="16090" y="8397"/>
                  </a:cubicBezTo>
                  <a:cubicBezTo>
                    <a:pt x="16040" y="8572"/>
                    <a:pt x="15865" y="8973"/>
                    <a:pt x="15865" y="9124"/>
                  </a:cubicBezTo>
                  <a:cubicBezTo>
                    <a:pt x="15865" y="9199"/>
                    <a:pt x="15940" y="9349"/>
                    <a:pt x="15990" y="9425"/>
                  </a:cubicBezTo>
                  <a:cubicBezTo>
                    <a:pt x="16040" y="9525"/>
                    <a:pt x="16316" y="9650"/>
                    <a:pt x="16391" y="9700"/>
                  </a:cubicBezTo>
                  <a:cubicBezTo>
                    <a:pt x="16491" y="9750"/>
                    <a:pt x="16617" y="9926"/>
                    <a:pt x="16667" y="9976"/>
                  </a:cubicBezTo>
                  <a:cubicBezTo>
                    <a:pt x="16717" y="10101"/>
                    <a:pt x="16717" y="10327"/>
                    <a:pt x="16767" y="10427"/>
                  </a:cubicBezTo>
                  <a:cubicBezTo>
                    <a:pt x="16842" y="10552"/>
                    <a:pt x="17068" y="10653"/>
                    <a:pt x="17118" y="10778"/>
                  </a:cubicBezTo>
                  <a:cubicBezTo>
                    <a:pt x="17218" y="10878"/>
                    <a:pt x="17293" y="11154"/>
                    <a:pt x="17344" y="11279"/>
                  </a:cubicBezTo>
                  <a:cubicBezTo>
                    <a:pt x="17394" y="11505"/>
                    <a:pt x="17444" y="11831"/>
                    <a:pt x="17519" y="12006"/>
                  </a:cubicBezTo>
                  <a:cubicBezTo>
                    <a:pt x="17569" y="12181"/>
                    <a:pt x="17745" y="12457"/>
                    <a:pt x="17845" y="12582"/>
                  </a:cubicBezTo>
                  <a:cubicBezTo>
                    <a:pt x="17895" y="12683"/>
                    <a:pt x="18121" y="12858"/>
                    <a:pt x="18246" y="12958"/>
                  </a:cubicBezTo>
                  <a:cubicBezTo>
                    <a:pt x="18296" y="13084"/>
                    <a:pt x="18471" y="13410"/>
                    <a:pt x="18471" y="13585"/>
                  </a:cubicBezTo>
                  <a:cubicBezTo>
                    <a:pt x="18471" y="13710"/>
                    <a:pt x="18421" y="13861"/>
                    <a:pt x="18346" y="13986"/>
                  </a:cubicBezTo>
                  <a:cubicBezTo>
                    <a:pt x="18246" y="14036"/>
                    <a:pt x="18070" y="14086"/>
                    <a:pt x="18020" y="14161"/>
                  </a:cubicBezTo>
                  <a:cubicBezTo>
                    <a:pt x="17970" y="14161"/>
                    <a:pt x="17795" y="14161"/>
                    <a:pt x="17745" y="14212"/>
                  </a:cubicBezTo>
                  <a:cubicBezTo>
                    <a:pt x="17669" y="14262"/>
                    <a:pt x="17745" y="14437"/>
                    <a:pt x="17745" y="14537"/>
                  </a:cubicBezTo>
                  <a:lnTo>
                    <a:pt x="17745" y="14838"/>
                  </a:lnTo>
                  <a:cubicBezTo>
                    <a:pt x="17669" y="14888"/>
                    <a:pt x="17569" y="15114"/>
                    <a:pt x="17444" y="15114"/>
                  </a:cubicBezTo>
                  <a:cubicBezTo>
                    <a:pt x="17394" y="15114"/>
                    <a:pt x="17218" y="14989"/>
                    <a:pt x="17168" y="14888"/>
                  </a:cubicBezTo>
                  <a:cubicBezTo>
                    <a:pt x="17118" y="14838"/>
                    <a:pt x="17118" y="14713"/>
                    <a:pt x="17068" y="14663"/>
                  </a:cubicBezTo>
                  <a:cubicBezTo>
                    <a:pt x="16943" y="14613"/>
                    <a:pt x="16717" y="14613"/>
                    <a:pt x="16617" y="14613"/>
                  </a:cubicBezTo>
                  <a:cubicBezTo>
                    <a:pt x="16542" y="14613"/>
                    <a:pt x="16391" y="14713"/>
                    <a:pt x="16266" y="14763"/>
                  </a:cubicBezTo>
                  <a:cubicBezTo>
                    <a:pt x="16166" y="14838"/>
                    <a:pt x="15940" y="14763"/>
                    <a:pt x="15865" y="14838"/>
                  </a:cubicBezTo>
                  <a:cubicBezTo>
                    <a:pt x="15815" y="14938"/>
                    <a:pt x="15765" y="15114"/>
                    <a:pt x="15765" y="15214"/>
                  </a:cubicBezTo>
                  <a:lnTo>
                    <a:pt x="16040" y="15515"/>
                  </a:lnTo>
                  <a:cubicBezTo>
                    <a:pt x="16090" y="15615"/>
                    <a:pt x="16166" y="15841"/>
                    <a:pt x="16166" y="15966"/>
                  </a:cubicBezTo>
                  <a:cubicBezTo>
                    <a:pt x="16166" y="16066"/>
                    <a:pt x="16040" y="16242"/>
                    <a:pt x="16040" y="16342"/>
                  </a:cubicBezTo>
                  <a:cubicBezTo>
                    <a:pt x="16040" y="16517"/>
                    <a:pt x="15990" y="16793"/>
                    <a:pt x="16040" y="16968"/>
                  </a:cubicBezTo>
                  <a:cubicBezTo>
                    <a:pt x="16090" y="17019"/>
                    <a:pt x="16216" y="17094"/>
                    <a:pt x="16266" y="17144"/>
                  </a:cubicBezTo>
                  <a:cubicBezTo>
                    <a:pt x="16316" y="17194"/>
                    <a:pt x="16391" y="17369"/>
                    <a:pt x="16441" y="17420"/>
                  </a:cubicBezTo>
                  <a:cubicBezTo>
                    <a:pt x="16491" y="17470"/>
                    <a:pt x="16542" y="17695"/>
                    <a:pt x="16617" y="17821"/>
                  </a:cubicBezTo>
                  <a:cubicBezTo>
                    <a:pt x="16717" y="17921"/>
                    <a:pt x="16943" y="18096"/>
                    <a:pt x="17068" y="18146"/>
                  </a:cubicBezTo>
                  <a:cubicBezTo>
                    <a:pt x="17168" y="18272"/>
                    <a:pt x="17444" y="18372"/>
                    <a:pt x="17619" y="18372"/>
                  </a:cubicBezTo>
                  <a:cubicBezTo>
                    <a:pt x="17745" y="18372"/>
                    <a:pt x="17895" y="18222"/>
                    <a:pt x="17970" y="18146"/>
                  </a:cubicBezTo>
                  <a:cubicBezTo>
                    <a:pt x="18020" y="18096"/>
                    <a:pt x="18070" y="17921"/>
                    <a:pt x="18196" y="17921"/>
                  </a:cubicBezTo>
                  <a:cubicBezTo>
                    <a:pt x="18246" y="17871"/>
                    <a:pt x="18471" y="17921"/>
                    <a:pt x="18522" y="17921"/>
                  </a:cubicBezTo>
                  <a:cubicBezTo>
                    <a:pt x="18572" y="17996"/>
                    <a:pt x="18697" y="18046"/>
                    <a:pt x="18697" y="18096"/>
                  </a:cubicBezTo>
                  <a:cubicBezTo>
                    <a:pt x="18747" y="18146"/>
                    <a:pt x="18797" y="18372"/>
                    <a:pt x="18797" y="18447"/>
                  </a:cubicBezTo>
                  <a:cubicBezTo>
                    <a:pt x="18872" y="18547"/>
                    <a:pt x="18923" y="18723"/>
                    <a:pt x="18923" y="18773"/>
                  </a:cubicBezTo>
                  <a:cubicBezTo>
                    <a:pt x="18973" y="18823"/>
                    <a:pt x="19098" y="18948"/>
                    <a:pt x="19148" y="18999"/>
                  </a:cubicBezTo>
                  <a:cubicBezTo>
                    <a:pt x="19198" y="18999"/>
                    <a:pt x="19374" y="18898"/>
                    <a:pt x="19424" y="18898"/>
                  </a:cubicBezTo>
                  <a:cubicBezTo>
                    <a:pt x="19474" y="18898"/>
                    <a:pt x="19649" y="18948"/>
                    <a:pt x="19649" y="18999"/>
                  </a:cubicBezTo>
                  <a:cubicBezTo>
                    <a:pt x="19775" y="18999"/>
                    <a:pt x="19775" y="19224"/>
                    <a:pt x="19825" y="19274"/>
                  </a:cubicBezTo>
                  <a:cubicBezTo>
                    <a:pt x="19875" y="19349"/>
                    <a:pt x="20100" y="19450"/>
                    <a:pt x="20151" y="19500"/>
                  </a:cubicBezTo>
                  <a:cubicBezTo>
                    <a:pt x="20226" y="19575"/>
                    <a:pt x="20326" y="19725"/>
                    <a:pt x="20326" y="19851"/>
                  </a:cubicBezTo>
                  <a:cubicBezTo>
                    <a:pt x="20326" y="19901"/>
                    <a:pt x="20276" y="20076"/>
                    <a:pt x="20276" y="20126"/>
                  </a:cubicBezTo>
                  <a:cubicBezTo>
                    <a:pt x="20276" y="20302"/>
                    <a:pt x="20326" y="20578"/>
                    <a:pt x="20376" y="20703"/>
                  </a:cubicBezTo>
                  <a:cubicBezTo>
                    <a:pt x="20426" y="20803"/>
                    <a:pt x="20602" y="20979"/>
                    <a:pt x="20727" y="20979"/>
                  </a:cubicBezTo>
                  <a:cubicBezTo>
                    <a:pt x="20827" y="21029"/>
                    <a:pt x="21103" y="20928"/>
                    <a:pt x="21228" y="20979"/>
                  </a:cubicBezTo>
                  <a:cubicBezTo>
                    <a:pt x="21278" y="20979"/>
                    <a:pt x="21454" y="21029"/>
                    <a:pt x="21454" y="21029"/>
                  </a:cubicBezTo>
                  <a:cubicBezTo>
                    <a:pt x="21554" y="21154"/>
                    <a:pt x="21504" y="21354"/>
                    <a:pt x="21554" y="21480"/>
                  </a:cubicBezTo>
                  <a:cubicBezTo>
                    <a:pt x="21629" y="21580"/>
                    <a:pt x="21780" y="21806"/>
                    <a:pt x="21855" y="21931"/>
                  </a:cubicBezTo>
                  <a:cubicBezTo>
                    <a:pt x="21855" y="22031"/>
                    <a:pt x="21780" y="22332"/>
                    <a:pt x="21905" y="22382"/>
                  </a:cubicBezTo>
                  <a:cubicBezTo>
                    <a:pt x="21905" y="22482"/>
                    <a:pt x="22131" y="22482"/>
                    <a:pt x="22181" y="22608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96;p16">
              <a:extLst>
                <a:ext uri="{FF2B5EF4-FFF2-40B4-BE49-F238E27FC236}">
                  <a16:creationId xmlns:a16="http://schemas.microsoft.com/office/drawing/2014/main" id="{5C954A27-E3CD-CA03-E0E4-5B4534F84828}"/>
                </a:ext>
              </a:extLst>
            </p:cNvPr>
            <p:cNvSpPr/>
            <p:nvPr/>
          </p:nvSpPr>
          <p:spPr>
            <a:xfrm>
              <a:off x="1284346" y="1254726"/>
              <a:ext cx="622588" cy="835235"/>
            </a:xfrm>
            <a:custGeom>
              <a:avLst/>
              <a:gdLst/>
              <a:ahLst/>
              <a:cxnLst/>
              <a:rect l="l" t="t" r="r" b="b"/>
              <a:pathLst>
                <a:path w="22307" h="29926" fill="none" extrusionOk="0">
                  <a:moveTo>
                    <a:pt x="22181" y="22608"/>
                  </a:moveTo>
                  <a:cubicBezTo>
                    <a:pt x="22231" y="22608"/>
                    <a:pt x="22231" y="22708"/>
                    <a:pt x="22306" y="22833"/>
                  </a:cubicBezTo>
                  <a:cubicBezTo>
                    <a:pt x="22231" y="22933"/>
                    <a:pt x="22181" y="23059"/>
                    <a:pt x="22131" y="23109"/>
                  </a:cubicBezTo>
                  <a:cubicBezTo>
                    <a:pt x="22080" y="23234"/>
                    <a:pt x="21905" y="23385"/>
                    <a:pt x="21855" y="23560"/>
                  </a:cubicBezTo>
                  <a:lnTo>
                    <a:pt x="21629" y="23560"/>
                  </a:lnTo>
                  <a:cubicBezTo>
                    <a:pt x="21504" y="23560"/>
                    <a:pt x="21228" y="23510"/>
                    <a:pt x="21178" y="23460"/>
                  </a:cubicBezTo>
                  <a:cubicBezTo>
                    <a:pt x="21053" y="23334"/>
                    <a:pt x="20953" y="23109"/>
                    <a:pt x="20877" y="23009"/>
                  </a:cubicBezTo>
                  <a:cubicBezTo>
                    <a:pt x="20827" y="22933"/>
                    <a:pt x="20652" y="22883"/>
                    <a:pt x="20602" y="22833"/>
                  </a:cubicBezTo>
                  <a:cubicBezTo>
                    <a:pt x="20426" y="22783"/>
                    <a:pt x="20151" y="22783"/>
                    <a:pt x="20050" y="22783"/>
                  </a:cubicBezTo>
                  <a:cubicBezTo>
                    <a:pt x="19925" y="22833"/>
                    <a:pt x="19649" y="22833"/>
                    <a:pt x="19599" y="22933"/>
                  </a:cubicBezTo>
                  <a:cubicBezTo>
                    <a:pt x="19474" y="23009"/>
                    <a:pt x="19474" y="23284"/>
                    <a:pt x="19424" y="23385"/>
                  </a:cubicBezTo>
                  <a:cubicBezTo>
                    <a:pt x="19374" y="23610"/>
                    <a:pt x="19198" y="24011"/>
                    <a:pt x="19023" y="24136"/>
                  </a:cubicBezTo>
                  <a:cubicBezTo>
                    <a:pt x="18923" y="24237"/>
                    <a:pt x="18572" y="24237"/>
                    <a:pt x="18421" y="24237"/>
                  </a:cubicBezTo>
                  <a:cubicBezTo>
                    <a:pt x="18346" y="24287"/>
                    <a:pt x="18196" y="24362"/>
                    <a:pt x="18070" y="24287"/>
                  </a:cubicBezTo>
                  <a:cubicBezTo>
                    <a:pt x="18020" y="24237"/>
                    <a:pt x="18070" y="23961"/>
                    <a:pt x="17970" y="23836"/>
                  </a:cubicBezTo>
                  <a:cubicBezTo>
                    <a:pt x="17895" y="23786"/>
                    <a:pt x="17745" y="23786"/>
                    <a:pt x="17669" y="23735"/>
                  </a:cubicBezTo>
                  <a:cubicBezTo>
                    <a:pt x="17519" y="23735"/>
                    <a:pt x="17218" y="23786"/>
                    <a:pt x="17068" y="23836"/>
                  </a:cubicBezTo>
                  <a:cubicBezTo>
                    <a:pt x="16993" y="23836"/>
                    <a:pt x="16842" y="23961"/>
                    <a:pt x="16767" y="24011"/>
                  </a:cubicBezTo>
                  <a:cubicBezTo>
                    <a:pt x="16667" y="24061"/>
                    <a:pt x="16617" y="24287"/>
                    <a:pt x="16491" y="24362"/>
                  </a:cubicBezTo>
                  <a:cubicBezTo>
                    <a:pt x="16316" y="24462"/>
                    <a:pt x="15940" y="24462"/>
                    <a:pt x="15715" y="24512"/>
                  </a:cubicBezTo>
                  <a:cubicBezTo>
                    <a:pt x="15589" y="24512"/>
                    <a:pt x="15364" y="24412"/>
                    <a:pt x="15263" y="24462"/>
                  </a:cubicBezTo>
                  <a:cubicBezTo>
                    <a:pt x="15138" y="24512"/>
                    <a:pt x="15038" y="24688"/>
                    <a:pt x="14988" y="24813"/>
                  </a:cubicBezTo>
                  <a:cubicBezTo>
                    <a:pt x="14913" y="24863"/>
                    <a:pt x="14862" y="25089"/>
                    <a:pt x="14812" y="25139"/>
                  </a:cubicBezTo>
                  <a:cubicBezTo>
                    <a:pt x="14762" y="25189"/>
                    <a:pt x="14687" y="25365"/>
                    <a:pt x="14587" y="25415"/>
                  </a:cubicBezTo>
                  <a:cubicBezTo>
                    <a:pt x="14461" y="25415"/>
                    <a:pt x="14236" y="25365"/>
                    <a:pt x="14136" y="25264"/>
                  </a:cubicBezTo>
                  <a:cubicBezTo>
                    <a:pt x="14010" y="25189"/>
                    <a:pt x="13960" y="24863"/>
                    <a:pt x="13860" y="24738"/>
                  </a:cubicBezTo>
                  <a:cubicBezTo>
                    <a:pt x="13860" y="24688"/>
                    <a:pt x="13684" y="24638"/>
                    <a:pt x="13634" y="24638"/>
                  </a:cubicBezTo>
                  <a:cubicBezTo>
                    <a:pt x="13509" y="24638"/>
                    <a:pt x="13409" y="24813"/>
                    <a:pt x="13334" y="24863"/>
                  </a:cubicBezTo>
                  <a:cubicBezTo>
                    <a:pt x="13233" y="25039"/>
                    <a:pt x="13183" y="25490"/>
                    <a:pt x="13108" y="25640"/>
                  </a:cubicBezTo>
                  <a:cubicBezTo>
                    <a:pt x="13058" y="25866"/>
                    <a:pt x="12882" y="26267"/>
                    <a:pt x="12782" y="26442"/>
                  </a:cubicBezTo>
                  <a:cubicBezTo>
                    <a:pt x="12657" y="26542"/>
                    <a:pt x="12331" y="26768"/>
                    <a:pt x="12206" y="26893"/>
                  </a:cubicBezTo>
                  <a:cubicBezTo>
                    <a:pt x="12156" y="26943"/>
                    <a:pt x="12105" y="27069"/>
                    <a:pt x="12105" y="27169"/>
                  </a:cubicBezTo>
                  <a:cubicBezTo>
                    <a:pt x="12105" y="27219"/>
                    <a:pt x="12156" y="27344"/>
                    <a:pt x="12206" y="27395"/>
                  </a:cubicBezTo>
                  <a:cubicBezTo>
                    <a:pt x="12206" y="27445"/>
                    <a:pt x="12281" y="27620"/>
                    <a:pt x="12281" y="27670"/>
                  </a:cubicBezTo>
                  <a:cubicBezTo>
                    <a:pt x="12281" y="27796"/>
                    <a:pt x="12105" y="27971"/>
                    <a:pt x="12105" y="28071"/>
                  </a:cubicBezTo>
                  <a:lnTo>
                    <a:pt x="12105" y="28347"/>
                  </a:lnTo>
                  <a:cubicBezTo>
                    <a:pt x="12156" y="28472"/>
                    <a:pt x="12156" y="28698"/>
                    <a:pt x="12105" y="28798"/>
                  </a:cubicBezTo>
                  <a:cubicBezTo>
                    <a:pt x="12055" y="28923"/>
                    <a:pt x="11830" y="28923"/>
                    <a:pt x="11755" y="28974"/>
                  </a:cubicBezTo>
                  <a:cubicBezTo>
                    <a:pt x="11654" y="29099"/>
                    <a:pt x="11429" y="29199"/>
                    <a:pt x="11303" y="29324"/>
                  </a:cubicBezTo>
                  <a:cubicBezTo>
                    <a:pt x="11253" y="29375"/>
                    <a:pt x="11253" y="29550"/>
                    <a:pt x="11203" y="29600"/>
                  </a:cubicBezTo>
                  <a:cubicBezTo>
                    <a:pt x="11103" y="29650"/>
                    <a:pt x="10877" y="29650"/>
                    <a:pt x="10752" y="29650"/>
                  </a:cubicBezTo>
                  <a:cubicBezTo>
                    <a:pt x="10652" y="29650"/>
                    <a:pt x="10426" y="29550"/>
                    <a:pt x="10251" y="29550"/>
                  </a:cubicBezTo>
                  <a:lnTo>
                    <a:pt x="9975" y="29550"/>
                  </a:lnTo>
                  <a:cubicBezTo>
                    <a:pt x="9850" y="29475"/>
                    <a:pt x="9750" y="29249"/>
                    <a:pt x="9624" y="29249"/>
                  </a:cubicBezTo>
                  <a:cubicBezTo>
                    <a:pt x="9524" y="29249"/>
                    <a:pt x="9349" y="29425"/>
                    <a:pt x="9298" y="29475"/>
                  </a:cubicBezTo>
                  <a:cubicBezTo>
                    <a:pt x="9223" y="29600"/>
                    <a:pt x="9223" y="29776"/>
                    <a:pt x="9173" y="29826"/>
                  </a:cubicBezTo>
                  <a:cubicBezTo>
                    <a:pt x="9073" y="29876"/>
                    <a:pt x="8897" y="29926"/>
                    <a:pt x="8847" y="29876"/>
                  </a:cubicBezTo>
                  <a:cubicBezTo>
                    <a:pt x="8772" y="29876"/>
                    <a:pt x="8722" y="29826"/>
                    <a:pt x="8672" y="29776"/>
                  </a:cubicBezTo>
                  <a:cubicBezTo>
                    <a:pt x="8772" y="29700"/>
                    <a:pt x="8948" y="29600"/>
                    <a:pt x="8948" y="29550"/>
                  </a:cubicBezTo>
                  <a:cubicBezTo>
                    <a:pt x="8998" y="29425"/>
                    <a:pt x="8998" y="29199"/>
                    <a:pt x="8998" y="29099"/>
                  </a:cubicBezTo>
                  <a:cubicBezTo>
                    <a:pt x="8948" y="28974"/>
                    <a:pt x="8772" y="28873"/>
                    <a:pt x="8722" y="28798"/>
                  </a:cubicBezTo>
                  <a:cubicBezTo>
                    <a:pt x="8672" y="28748"/>
                    <a:pt x="8547" y="28573"/>
                    <a:pt x="8547" y="28522"/>
                  </a:cubicBezTo>
                  <a:cubicBezTo>
                    <a:pt x="8622" y="28422"/>
                    <a:pt x="8722" y="28297"/>
                    <a:pt x="8722" y="28197"/>
                  </a:cubicBezTo>
                  <a:cubicBezTo>
                    <a:pt x="8722" y="28121"/>
                    <a:pt x="8672" y="28071"/>
                    <a:pt x="8622" y="28071"/>
                  </a:cubicBezTo>
                  <a:cubicBezTo>
                    <a:pt x="8547" y="28021"/>
                    <a:pt x="8446" y="27971"/>
                    <a:pt x="8396" y="28021"/>
                  </a:cubicBezTo>
                  <a:cubicBezTo>
                    <a:pt x="8321" y="28021"/>
                    <a:pt x="8321" y="28247"/>
                    <a:pt x="8271" y="28297"/>
                  </a:cubicBezTo>
                  <a:cubicBezTo>
                    <a:pt x="8095" y="28347"/>
                    <a:pt x="7820" y="28247"/>
                    <a:pt x="7719" y="28247"/>
                  </a:cubicBezTo>
                  <a:cubicBezTo>
                    <a:pt x="7544" y="28247"/>
                    <a:pt x="7318" y="28347"/>
                    <a:pt x="7143" y="28472"/>
                  </a:cubicBezTo>
                  <a:cubicBezTo>
                    <a:pt x="7093" y="28522"/>
                    <a:pt x="6968" y="28698"/>
                    <a:pt x="6867" y="28698"/>
                  </a:cubicBezTo>
                  <a:cubicBezTo>
                    <a:pt x="6817" y="28698"/>
                    <a:pt x="6642" y="28573"/>
                    <a:pt x="6542" y="28573"/>
                  </a:cubicBezTo>
                  <a:cubicBezTo>
                    <a:pt x="6466" y="28522"/>
                    <a:pt x="6241" y="28573"/>
                    <a:pt x="6191" y="28573"/>
                  </a:cubicBezTo>
                  <a:cubicBezTo>
                    <a:pt x="6090" y="28573"/>
                    <a:pt x="5915" y="28698"/>
                    <a:pt x="5865" y="28698"/>
                  </a:cubicBezTo>
                  <a:cubicBezTo>
                    <a:pt x="5740" y="28648"/>
                    <a:pt x="5639" y="28472"/>
                    <a:pt x="5514" y="28472"/>
                  </a:cubicBezTo>
                  <a:cubicBezTo>
                    <a:pt x="5414" y="28422"/>
                    <a:pt x="5238" y="28422"/>
                    <a:pt x="5113" y="28347"/>
                  </a:cubicBezTo>
                  <a:cubicBezTo>
                    <a:pt x="5063" y="28297"/>
                    <a:pt x="4963" y="28121"/>
                    <a:pt x="4887" y="28071"/>
                  </a:cubicBezTo>
                  <a:cubicBezTo>
                    <a:pt x="4787" y="28021"/>
                    <a:pt x="4612" y="28021"/>
                    <a:pt x="4511" y="27971"/>
                  </a:cubicBezTo>
                  <a:cubicBezTo>
                    <a:pt x="4436" y="27896"/>
                    <a:pt x="4336" y="27846"/>
                    <a:pt x="4286" y="27796"/>
                  </a:cubicBezTo>
                  <a:cubicBezTo>
                    <a:pt x="4286" y="27745"/>
                    <a:pt x="4211" y="27620"/>
                    <a:pt x="4161" y="27570"/>
                  </a:cubicBezTo>
                  <a:cubicBezTo>
                    <a:pt x="4161" y="27570"/>
                    <a:pt x="4060" y="27445"/>
                    <a:pt x="3985" y="27445"/>
                  </a:cubicBezTo>
                  <a:cubicBezTo>
                    <a:pt x="3985" y="27520"/>
                    <a:pt x="3935" y="27570"/>
                    <a:pt x="3935" y="27570"/>
                  </a:cubicBezTo>
                  <a:cubicBezTo>
                    <a:pt x="3835" y="27570"/>
                    <a:pt x="3659" y="27395"/>
                    <a:pt x="3609" y="27344"/>
                  </a:cubicBezTo>
                  <a:cubicBezTo>
                    <a:pt x="3484" y="27294"/>
                    <a:pt x="3384" y="27219"/>
                    <a:pt x="3258" y="27219"/>
                  </a:cubicBezTo>
                  <a:cubicBezTo>
                    <a:pt x="3208" y="27169"/>
                    <a:pt x="2983" y="27294"/>
                    <a:pt x="2857" y="27294"/>
                  </a:cubicBezTo>
                  <a:cubicBezTo>
                    <a:pt x="2807" y="27294"/>
                    <a:pt x="2757" y="27119"/>
                    <a:pt x="2707" y="27069"/>
                  </a:cubicBezTo>
                  <a:cubicBezTo>
                    <a:pt x="2632" y="26994"/>
                    <a:pt x="2707" y="26768"/>
                    <a:pt x="2707" y="26668"/>
                  </a:cubicBezTo>
                  <a:lnTo>
                    <a:pt x="2707" y="26492"/>
                  </a:lnTo>
                  <a:cubicBezTo>
                    <a:pt x="2707" y="26392"/>
                    <a:pt x="2531" y="26217"/>
                    <a:pt x="2481" y="26167"/>
                  </a:cubicBezTo>
                  <a:cubicBezTo>
                    <a:pt x="2356" y="26091"/>
                    <a:pt x="2130" y="26091"/>
                    <a:pt x="2080" y="26041"/>
                  </a:cubicBezTo>
                  <a:cubicBezTo>
                    <a:pt x="1955" y="25941"/>
                    <a:pt x="1905" y="25590"/>
                    <a:pt x="1905" y="25490"/>
                  </a:cubicBezTo>
                  <a:cubicBezTo>
                    <a:pt x="1855" y="25365"/>
                    <a:pt x="1855" y="25139"/>
                    <a:pt x="1905" y="25039"/>
                  </a:cubicBezTo>
                  <a:cubicBezTo>
                    <a:pt x="1905" y="24913"/>
                    <a:pt x="1905" y="24813"/>
                    <a:pt x="1955" y="24738"/>
                  </a:cubicBezTo>
                  <a:cubicBezTo>
                    <a:pt x="2030" y="24688"/>
                    <a:pt x="2130" y="24638"/>
                    <a:pt x="2181" y="24588"/>
                  </a:cubicBezTo>
                  <a:lnTo>
                    <a:pt x="2181" y="24412"/>
                  </a:lnTo>
                  <a:cubicBezTo>
                    <a:pt x="2181" y="24362"/>
                    <a:pt x="1955" y="24237"/>
                    <a:pt x="1905" y="24187"/>
                  </a:cubicBezTo>
                  <a:cubicBezTo>
                    <a:pt x="1855" y="24136"/>
                    <a:pt x="1755" y="23961"/>
                    <a:pt x="1755" y="23911"/>
                  </a:cubicBezTo>
                  <a:cubicBezTo>
                    <a:pt x="1679" y="23786"/>
                    <a:pt x="1755" y="23510"/>
                    <a:pt x="1755" y="23385"/>
                  </a:cubicBezTo>
                  <a:cubicBezTo>
                    <a:pt x="1805" y="23284"/>
                    <a:pt x="1855" y="23159"/>
                    <a:pt x="1905" y="23109"/>
                  </a:cubicBezTo>
                  <a:cubicBezTo>
                    <a:pt x="1955" y="23059"/>
                    <a:pt x="2080" y="23009"/>
                    <a:pt x="2130" y="22933"/>
                  </a:cubicBezTo>
                  <a:cubicBezTo>
                    <a:pt x="2256" y="22833"/>
                    <a:pt x="2356" y="22608"/>
                    <a:pt x="2481" y="22482"/>
                  </a:cubicBezTo>
                  <a:cubicBezTo>
                    <a:pt x="2531" y="22432"/>
                    <a:pt x="2632" y="22257"/>
                    <a:pt x="2632" y="22156"/>
                  </a:cubicBezTo>
                  <a:cubicBezTo>
                    <a:pt x="2707" y="22031"/>
                    <a:pt x="2531" y="21881"/>
                    <a:pt x="2582" y="21755"/>
                  </a:cubicBezTo>
                  <a:cubicBezTo>
                    <a:pt x="2582" y="21655"/>
                    <a:pt x="2707" y="21530"/>
                    <a:pt x="2757" y="21480"/>
                  </a:cubicBezTo>
                  <a:cubicBezTo>
                    <a:pt x="2807" y="21480"/>
                    <a:pt x="2983" y="21354"/>
                    <a:pt x="3083" y="21430"/>
                  </a:cubicBezTo>
                  <a:cubicBezTo>
                    <a:pt x="3158" y="21430"/>
                    <a:pt x="3208" y="21530"/>
                    <a:pt x="3258" y="21580"/>
                  </a:cubicBezTo>
                  <a:cubicBezTo>
                    <a:pt x="3384" y="21655"/>
                    <a:pt x="3534" y="21705"/>
                    <a:pt x="3609" y="21655"/>
                  </a:cubicBezTo>
                  <a:cubicBezTo>
                    <a:pt x="3659" y="21530"/>
                    <a:pt x="3484" y="21254"/>
                    <a:pt x="3484" y="21154"/>
                  </a:cubicBezTo>
                  <a:cubicBezTo>
                    <a:pt x="3434" y="21029"/>
                    <a:pt x="3208" y="20803"/>
                    <a:pt x="3208" y="20628"/>
                  </a:cubicBezTo>
                  <a:cubicBezTo>
                    <a:pt x="3158" y="20578"/>
                    <a:pt x="3158" y="20352"/>
                    <a:pt x="3208" y="20252"/>
                  </a:cubicBezTo>
                  <a:cubicBezTo>
                    <a:pt x="3208" y="20126"/>
                    <a:pt x="3258" y="19901"/>
                    <a:pt x="3208" y="19851"/>
                  </a:cubicBezTo>
                  <a:cubicBezTo>
                    <a:pt x="3208" y="19725"/>
                    <a:pt x="2983" y="19625"/>
                    <a:pt x="2857" y="19500"/>
                  </a:cubicBezTo>
                  <a:cubicBezTo>
                    <a:pt x="2807" y="19450"/>
                    <a:pt x="2757" y="19349"/>
                    <a:pt x="2707" y="19274"/>
                  </a:cubicBezTo>
                  <a:lnTo>
                    <a:pt x="2481" y="19274"/>
                  </a:lnTo>
                  <a:cubicBezTo>
                    <a:pt x="2406" y="19349"/>
                    <a:pt x="2356" y="19450"/>
                    <a:pt x="2306" y="19500"/>
                  </a:cubicBezTo>
                  <a:cubicBezTo>
                    <a:pt x="2256" y="19575"/>
                    <a:pt x="2130" y="19575"/>
                    <a:pt x="2080" y="19575"/>
                  </a:cubicBezTo>
                  <a:cubicBezTo>
                    <a:pt x="1955" y="19500"/>
                    <a:pt x="1955" y="19349"/>
                    <a:pt x="1905" y="19349"/>
                  </a:cubicBezTo>
                  <a:cubicBezTo>
                    <a:pt x="1805" y="19274"/>
                    <a:pt x="1629" y="19274"/>
                    <a:pt x="1529" y="19224"/>
                  </a:cubicBezTo>
                  <a:cubicBezTo>
                    <a:pt x="1404" y="19224"/>
                    <a:pt x="1303" y="19049"/>
                    <a:pt x="1228" y="18999"/>
                  </a:cubicBezTo>
                  <a:cubicBezTo>
                    <a:pt x="1178" y="18948"/>
                    <a:pt x="1078" y="18823"/>
                    <a:pt x="1003" y="18773"/>
                  </a:cubicBezTo>
                  <a:lnTo>
                    <a:pt x="1003" y="18447"/>
                  </a:lnTo>
                  <a:cubicBezTo>
                    <a:pt x="1003" y="18372"/>
                    <a:pt x="1078" y="18272"/>
                    <a:pt x="1078" y="18222"/>
                  </a:cubicBezTo>
                  <a:cubicBezTo>
                    <a:pt x="1128" y="18146"/>
                    <a:pt x="1003" y="17996"/>
                    <a:pt x="1003" y="17921"/>
                  </a:cubicBezTo>
                  <a:cubicBezTo>
                    <a:pt x="1003" y="17871"/>
                    <a:pt x="953" y="17695"/>
                    <a:pt x="953" y="17645"/>
                  </a:cubicBezTo>
                  <a:cubicBezTo>
                    <a:pt x="953" y="17595"/>
                    <a:pt x="1003" y="17470"/>
                    <a:pt x="953" y="17420"/>
                  </a:cubicBezTo>
                  <a:lnTo>
                    <a:pt x="852" y="17319"/>
                  </a:lnTo>
                  <a:cubicBezTo>
                    <a:pt x="727" y="17319"/>
                    <a:pt x="627" y="17369"/>
                    <a:pt x="552" y="17369"/>
                  </a:cubicBezTo>
                  <a:cubicBezTo>
                    <a:pt x="501" y="17319"/>
                    <a:pt x="326" y="17319"/>
                    <a:pt x="326" y="17244"/>
                  </a:cubicBezTo>
                  <a:cubicBezTo>
                    <a:pt x="276" y="17144"/>
                    <a:pt x="276" y="16968"/>
                    <a:pt x="276" y="16918"/>
                  </a:cubicBezTo>
                  <a:cubicBezTo>
                    <a:pt x="226" y="16793"/>
                    <a:pt x="100" y="16693"/>
                    <a:pt x="50" y="16643"/>
                  </a:cubicBezTo>
                  <a:cubicBezTo>
                    <a:pt x="50" y="16567"/>
                    <a:pt x="0" y="16417"/>
                    <a:pt x="0" y="16342"/>
                  </a:cubicBezTo>
                  <a:cubicBezTo>
                    <a:pt x="0" y="16242"/>
                    <a:pt x="176" y="16016"/>
                    <a:pt x="226" y="15966"/>
                  </a:cubicBezTo>
                  <a:cubicBezTo>
                    <a:pt x="276" y="15891"/>
                    <a:pt x="451" y="15841"/>
                    <a:pt x="501" y="15841"/>
                  </a:cubicBezTo>
                  <a:cubicBezTo>
                    <a:pt x="627" y="15791"/>
                    <a:pt x="777" y="15966"/>
                    <a:pt x="852" y="15966"/>
                  </a:cubicBezTo>
                  <a:cubicBezTo>
                    <a:pt x="902" y="15891"/>
                    <a:pt x="953" y="15891"/>
                    <a:pt x="1003" y="15841"/>
                  </a:cubicBezTo>
                  <a:cubicBezTo>
                    <a:pt x="1078" y="15841"/>
                    <a:pt x="1128" y="15740"/>
                    <a:pt x="1178" y="15665"/>
                  </a:cubicBezTo>
                  <a:cubicBezTo>
                    <a:pt x="1228" y="15665"/>
                    <a:pt x="1404" y="15740"/>
                    <a:pt x="1454" y="15740"/>
                  </a:cubicBezTo>
                  <a:cubicBezTo>
                    <a:pt x="1529" y="15791"/>
                    <a:pt x="1579" y="15966"/>
                    <a:pt x="1629" y="16016"/>
                  </a:cubicBezTo>
                  <a:cubicBezTo>
                    <a:pt x="1679" y="16016"/>
                    <a:pt x="1855" y="15966"/>
                    <a:pt x="1905" y="15966"/>
                  </a:cubicBezTo>
                  <a:cubicBezTo>
                    <a:pt x="1955" y="15891"/>
                    <a:pt x="2080" y="15841"/>
                    <a:pt x="2130" y="15791"/>
                  </a:cubicBezTo>
                  <a:cubicBezTo>
                    <a:pt x="2181" y="15791"/>
                    <a:pt x="2181" y="15665"/>
                    <a:pt x="2181" y="15615"/>
                  </a:cubicBezTo>
                  <a:cubicBezTo>
                    <a:pt x="2306" y="15565"/>
                    <a:pt x="2481" y="15665"/>
                    <a:pt x="2531" y="15615"/>
                  </a:cubicBezTo>
                  <a:cubicBezTo>
                    <a:pt x="2632" y="15615"/>
                    <a:pt x="2757" y="15565"/>
                    <a:pt x="2807" y="15515"/>
                  </a:cubicBezTo>
                  <a:cubicBezTo>
                    <a:pt x="2807" y="15390"/>
                    <a:pt x="2632" y="15214"/>
                    <a:pt x="2707" y="15164"/>
                  </a:cubicBezTo>
                  <a:cubicBezTo>
                    <a:pt x="2757" y="15064"/>
                    <a:pt x="2932" y="14989"/>
                    <a:pt x="2983" y="14938"/>
                  </a:cubicBezTo>
                  <a:cubicBezTo>
                    <a:pt x="3083" y="14938"/>
                    <a:pt x="3384" y="14888"/>
                    <a:pt x="3484" y="14888"/>
                  </a:cubicBezTo>
                  <a:cubicBezTo>
                    <a:pt x="3609" y="14888"/>
                    <a:pt x="3709" y="14938"/>
                    <a:pt x="3760" y="14938"/>
                  </a:cubicBezTo>
                  <a:lnTo>
                    <a:pt x="3985" y="14938"/>
                  </a:lnTo>
                  <a:cubicBezTo>
                    <a:pt x="4060" y="14888"/>
                    <a:pt x="4060" y="14838"/>
                    <a:pt x="4110" y="14763"/>
                  </a:cubicBezTo>
                  <a:cubicBezTo>
                    <a:pt x="4110" y="14713"/>
                    <a:pt x="4336" y="14713"/>
                    <a:pt x="4336" y="14663"/>
                  </a:cubicBezTo>
                  <a:cubicBezTo>
                    <a:pt x="4386" y="14537"/>
                    <a:pt x="4386" y="14312"/>
                    <a:pt x="4336" y="14262"/>
                  </a:cubicBezTo>
                  <a:cubicBezTo>
                    <a:pt x="4336" y="14161"/>
                    <a:pt x="4161" y="13986"/>
                    <a:pt x="4110" y="13936"/>
                  </a:cubicBezTo>
                  <a:cubicBezTo>
                    <a:pt x="4110" y="13811"/>
                    <a:pt x="3985" y="13635"/>
                    <a:pt x="4060" y="13585"/>
                  </a:cubicBezTo>
                  <a:cubicBezTo>
                    <a:pt x="4060" y="13485"/>
                    <a:pt x="4211" y="13359"/>
                    <a:pt x="4336" y="13309"/>
                  </a:cubicBezTo>
                  <a:cubicBezTo>
                    <a:pt x="4386" y="13259"/>
                    <a:pt x="4511" y="13309"/>
                    <a:pt x="4562" y="13309"/>
                  </a:cubicBezTo>
                  <a:cubicBezTo>
                    <a:pt x="4612" y="13259"/>
                    <a:pt x="4787" y="13259"/>
                    <a:pt x="4837" y="13184"/>
                  </a:cubicBezTo>
                  <a:cubicBezTo>
                    <a:pt x="4887" y="13134"/>
                    <a:pt x="4837" y="12908"/>
                    <a:pt x="4787" y="12858"/>
                  </a:cubicBezTo>
                  <a:cubicBezTo>
                    <a:pt x="4787" y="12808"/>
                    <a:pt x="4662" y="12683"/>
                    <a:pt x="4662" y="12633"/>
                  </a:cubicBezTo>
                  <a:cubicBezTo>
                    <a:pt x="4662" y="12582"/>
                    <a:pt x="4612" y="12507"/>
                    <a:pt x="4612" y="12457"/>
                  </a:cubicBezTo>
                  <a:lnTo>
                    <a:pt x="4837" y="12457"/>
                  </a:lnTo>
                  <a:cubicBezTo>
                    <a:pt x="4887" y="12507"/>
                    <a:pt x="5013" y="12633"/>
                    <a:pt x="5113" y="12633"/>
                  </a:cubicBezTo>
                  <a:cubicBezTo>
                    <a:pt x="5188" y="12633"/>
                    <a:pt x="5339" y="12507"/>
                    <a:pt x="5414" y="12457"/>
                  </a:cubicBezTo>
                  <a:cubicBezTo>
                    <a:pt x="5414" y="12407"/>
                    <a:pt x="5464" y="12282"/>
                    <a:pt x="5514" y="12282"/>
                  </a:cubicBezTo>
                  <a:cubicBezTo>
                    <a:pt x="5639" y="12181"/>
                    <a:pt x="5865" y="12006"/>
                    <a:pt x="5965" y="11956"/>
                  </a:cubicBezTo>
                  <a:cubicBezTo>
                    <a:pt x="6090" y="11956"/>
                    <a:pt x="6241" y="12006"/>
                    <a:pt x="6366" y="11956"/>
                  </a:cubicBezTo>
                  <a:cubicBezTo>
                    <a:pt x="6466" y="11906"/>
                    <a:pt x="6642" y="11780"/>
                    <a:pt x="6742" y="11680"/>
                  </a:cubicBezTo>
                  <a:cubicBezTo>
                    <a:pt x="6817" y="11605"/>
                    <a:pt x="6917" y="11455"/>
                    <a:pt x="6968" y="11379"/>
                  </a:cubicBezTo>
                  <a:cubicBezTo>
                    <a:pt x="7043" y="11329"/>
                    <a:pt x="7143" y="11154"/>
                    <a:pt x="7193" y="11154"/>
                  </a:cubicBezTo>
                  <a:cubicBezTo>
                    <a:pt x="7268" y="11104"/>
                    <a:pt x="7494" y="11104"/>
                    <a:pt x="7594" y="11104"/>
                  </a:cubicBezTo>
                  <a:cubicBezTo>
                    <a:pt x="7644" y="11104"/>
                    <a:pt x="7820" y="11229"/>
                    <a:pt x="7945" y="11229"/>
                  </a:cubicBezTo>
                  <a:cubicBezTo>
                    <a:pt x="8095" y="11279"/>
                    <a:pt x="8396" y="11229"/>
                    <a:pt x="8496" y="11229"/>
                  </a:cubicBezTo>
                  <a:cubicBezTo>
                    <a:pt x="8622" y="11229"/>
                    <a:pt x="8772" y="11329"/>
                    <a:pt x="8897" y="11329"/>
                  </a:cubicBezTo>
                  <a:cubicBezTo>
                    <a:pt x="8948" y="11329"/>
                    <a:pt x="9173" y="11379"/>
                    <a:pt x="9298" y="11379"/>
                  </a:cubicBezTo>
                  <a:cubicBezTo>
                    <a:pt x="9399" y="11329"/>
                    <a:pt x="9574" y="11229"/>
                    <a:pt x="9624" y="11154"/>
                  </a:cubicBezTo>
                  <a:cubicBezTo>
                    <a:pt x="9674" y="11104"/>
                    <a:pt x="9800" y="10828"/>
                    <a:pt x="9900" y="10778"/>
                  </a:cubicBezTo>
                  <a:cubicBezTo>
                    <a:pt x="10025" y="10703"/>
                    <a:pt x="10201" y="10828"/>
                    <a:pt x="10301" y="10778"/>
                  </a:cubicBezTo>
                  <a:cubicBezTo>
                    <a:pt x="10426" y="10778"/>
                    <a:pt x="10652" y="10653"/>
                    <a:pt x="10702" y="10603"/>
                  </a:cubicBezTo>
                  <a:cubicBezTo>
                    <a:pt x="10752" y="10552"/>
                    <a:pt x="10702" y="10327"/>
                    <a:pt x="10702" y="10252"/>
                  </a:cubicBezTo>
                  <a:cubicBezTo>
                    <a:pt x="10652" y="10202"/>
                    <a:pt x="10527" y="10101"/>
                    <a:pt x="10476" y="10026"/>
                  </a:cubicBezTo>
                  <a:cubicBezTo>
                    <a:pt x="10476" y="9976"/>
                    <a:pt x="10426" y="9926"/>
                    <a:pt x="10426" y="9876"/>
                  </a:cubicBezTo>
                  <a:cubicBezTo>
                    <a:pt x="10476" y="9801"/>
                    <a:pt x="10652" y="9750"/>
                    <a:pt x="10652" y="9700"/>
                  </a:cubicBezTo>
                  <a:cubicBezTo>
                    <a:pt x="10702" y="9575"/>
                    <a:pt x="10652" y="9475"/>
                    <a:pt x="10652" y="9425"/>
                  </a:cubicBezTo>
                  <a:cubicBezTo>
                    <a:pt x="10577" y="9299"/>
                    <a:pt x="10301" y="9124"/>
                    <a:pt x="10251" y="9024"/>
                  </a:cubicBezTo>
                  <a:cubicBezTo>
                    <a:pt x="10126" y="8973"/>
                    <a:pt x="9975" y="8798"/>
                    <a:pt x="9900" y="8673"/>
                  </a:cubicBezTo>
                  <a:cubicBezTo>
                    <a:pt x="9900" y="8572"/>
                    <a:pt x="9975" y="8347"/>
                    <a:pt x="10025" y="8222"/>
                  </a:cubicBezTo>
                  <a:cubicBezTo>
                    <a:pt x="10075" y="8121"/>
                    <a:pt x="10301" y="7946"/>
                    <a:pt x="10301" y="7846"/>
                  </a:cubicBezTo>
                  <a:cubicBezTo>
                    <a:pt x="10301" y="7720"/>
                    <a:pt x="10126" y="7620"/>
                    <a:pt x="10075" y="7545"/>
                  </a:cubicBezTo>
                  <a:cubicBezTo>
                    <a:pt x="10025" y="7445"/>
                    <a:pt x="9900" y="7269"/>
                    <a:pt x="9850" y="7169"/>
                  </a:cubicBezTo>
                  <a:lnTo>
                    <a:pt x="9850" y="6818"/>
                  </a:lnTo>
                  <a:lnTo>
                    <a:pt x="9850" y="6542"/>
                  </a:lnTo>
                  <a:lnTo>
                    <a:pt x="10075" y="6542"/>
                  </a:lnTo>
                  <a:cubicBezTo>
                    <a:pt x="10126" y="6542"/>
                    <a:pt x="10251" y="6542"/>
                    <a:pt x="10301" y="6592"/>
                  </a:cubicBezTo>
                  <a:cubicBezTo>
                    <a:pt x="10351" y="6592"/>
                    <a:pt x="10527" y="6643"/>
                    <a:pt x="10577" y="6643"/>
                  </a:cubicBezTo>
                  <a:cubicBezTo>
                    <a:pt x="10652" y="6643"/>
                    <a:pt x="10752" y="6542"/>
                    <a:pt x="10802" y="6542"/>
                  </a:cubicBezTo>
                  <a:cubicBezTo>
                    <a:pt x="10877" y="6417"/>
                    <a:pt x="10802" y="6191"/>
                    <a:pt x="10802" y="6091"/>
                  </a:cubicBezTo>
                  <a:cubicBezTo>
                    <a:pt x="10877" y="5966"/>
                    <a:pt x="11028" y="5765"/>
                    <a:pt x="11153" y="5690"/>
                  </a:cubicBezTo>
                  <a:cubicBezTo>
                    <a:pt x="11253" y="5590"/>
                    <a:pt x="11604" y="5640"/>
                    <a:pt x="11755" y="5540"/>
                  </a:cubicBezTo>
                  <a:cubicBezTo>
                    <a:pt x="11830" y="5540"/>
                    <a:pt x="12055" y="5364"/>
                    <a:pt x="12105" y="5239"/>
                  </a:cubicBezTo>
                  <a:cubicBezTo>
                    <a:pt x="12156" y="5139"/>
                    <a:pt x="12105" y="4738"/>
                    <a:pt x="12156" y="4562"/>
                  </a:cubicBezTo>
                  <a:cubicBezTo>
                    <a:pt x="12206" y="4462"/>
                    <a:pt x="12381" y="4237"/>
                    <a:pt x="12506" y="4186"/>
                  </a:cubicBezTo>
                  <a:cubicBezTo>
                    <a:pt x="12607" y="4186"/>
                    <a:pt x="12782" y="4237"/>
                    <a:pt x="12882" y="4186"/>
                  </a:cubicBezTo>
                  <a:cubicBezTo>
                    <a:pt x="12882" y="4111"/>
                    <a:pt x="12882" y="3961"/>
                    <a:pt x="12958" y="3886"/>
                  </a:cubicBezTo>
                  <a:cubicBezTo>
                    <a:pt x="13008" y="3886"/>
                    <a:pt x="13183" y="3886"/>
                    <a:pt x="13233" y="3836"/>
                  </a:cubicBezTo>
                  <a:cubicBezTo>
                    <a:pt x="13283" y="3785"/>
                    <a:pt x="13409" y="3560"/>
                    <a:pt x="13409" y="3510"/>
                  </a:cubicBezTo>
                  <a:cubicBezTo>
                    <a:pt x="13409" y="3384"/>
                    <a:pt x="13283" y="3284"/>
                    <a:pt x="13233" y="3159"/>
                  </a:cubicBezTo>
                  <a:cubicBezTo>
                    <a:pt x="13233" y="3059"/>
                    <a:pt x="13233" y="2833"/>
                    <a:pt x="13183" y="2758"/>
                  </a:cubicBezTo>
                  <a:cubicBezTo>
                    <a:pt x="13108" y="2708"/>
                    <a:pt x="13058" y="2708"/>
                    <a:pt x="13008" y="2658"/>
                  </a:cubicBezTo>
                  <a:cubicBezTo>
                    <a:pt x="12958" y="2607"/>
                    <a:pt x="12832" y="2482"/>
                    <a:pt x="12832" y="2432"/>
                  </a:cubicBezTo>
                  <a:lnTo>
                    <a:pt x="12832" y="2257"/>
                  </a:lnTo>
                  <a:cubicBezTo>
                    <a:pt x="12882" y="2156"/>
                    <a:pt x="13108" y="2156"/>
                    <a:pt x="13183" y="2031"/>
                  </a:cubicBezTo>
                  <a:lnTo>
                    <a:pt x="13183" y="1931"/>
                  </a:lnTo>
                  <a:cubicBezTo>
                    <a:pt x="13283" y="1856"/>
                    <a:pt x="13509" y="1981"/>
                    <a:pt x="13559" y="1931"/>
                  </a:cubicBezTo>
                  <a:cubicBezTo>
                    <a:pt x="13684" y="1931"/>
                    <a:pt x="13785" y="1805"/>
                    <a:pt x="13860" y="1755"/>
                  </a:cubicBezTo>
                  <a:cubicBezTo>
                    <a:pt x="13860" y="1705"/>
                    <a:pt x="13860" y="1530"/>
                    <a:pt x="13910" y="1480"/>
                  </a:cubicBezTo>
                  <a:cubicBezTo>
                    <a:pt x="13960" y="1404"/>
                    <a:pt x="14136" y="1530"/>
                    <a:pt x="14186" y="1480"/>
                  </a:cubicBezTo>
                  <a:cubicBezTo>
                    <a:pt x="14236" y="1404"/>
                    <a:pt x="14186" y="1179"/>
                    <a:pt x="14311" y="1129"/>
                  </a:cubicBezTo>
                  <a:cubicBezTo>
                    <a:pt x="14361" y="1079"/>
                    <a:pt x="14587" y="1179"/>
                    <a:pt x="14637" y="1129"/>
                  </a:cubicBezTo>
                  <a:cubicBezTo>
                    <a:pt x="14687" y="1079"/>
                    <a:pt x="14637" y="903"/>
                    <a:pt x="14637" y="853"/>
                  </a:cubicBezTo>
                  <a:cubicBezTo>
                    <a:pt x="14637" y="728"/>
                    <a:pt x="14537" y="577"/>
                    <a:pt x="14537" y="502"/>
                  </a:cubicBezTo>
                  <a:cubicBezTo>
                    <a:pt x="14587" y="402"/>
                    <a:pt x="14812" y="352"/>
                    <a:pt x="14862" y="352"/>
                  </a:cubicBezTo>
                  <a:cubicBezTo>
                    <a:pt x="15038" y="227"/>
                    <a:pt x="15263" y="51"/>
                    <a:pt x="15364" y="51"/>
                  </a:cubicBezTo>
                  <a:cubicBezTo>
                    <a:pt x="15489" y="1"/>
                    <a:pt x="15715" y="51"/>
                    <a:pt x="15815" y="126"/>
                  </a:cubicBezTo>
                  <a:cubicBezTo>
                    <a:pt x="15865" y="227"/>
                    <a:pt x="15865" y="452"/>
                    <a:pt x="15865" y="577"/>
                  </a:cubicBezTo>
                  <a:cubicBezTo>
                    <a:pt x="15865" y="628"/>
                    <a:pt x="15940" y="853"/>
                    <a:pt x="15940" y="903"/>
                  </a:cubicBezTo>
                  <a:cubicBezTo>
                    <a:pt x="15940" y="1029"/>
                    <a:pt x="15865" y="1129"/>
                    <a:pt x="15865" y="1179"/>
                  </a:cubicBezTo>
                  <a:cubicBezTo>
                    <a:pt x="15815" y="1304"/>
                    <a:pt x="15940" y="1480"/>
                    <a:pt x="15865" y="1580"/>
                  </a:cubicBezTo>
                  <a:cubicBezTo>
                    <a:pt x="15865" y="1630"/>
                    <a:pt x="15715" y="1755"/>
                    <a:pt x="15715" y="1805"/>
                  </a:cubicBezTo>
                  <a:cubicBezTo>
                    <a:pt x="15664" y="1931"/>
                    <a:pt x="15664" y="2156"/>
                    <a:pt x="15664" y="2257"/>
                  </a:cubicBezTo>
                  <a:cubicBezTo>
                    <a:pt x="15715" y="2382"/>
                    <a:pt x="15765" y="2532"/>
                    <a:pt x="15815" y="2607"/>
                  </a:cubicBezTo>
                  <a:cubicBezTo>
                    <a:pt x="15940" y="2708"/>
                    <a:pt x="16216" y="2758"/>
                    <a:pt x="16266" y="2883"/>
                  </a:cubicBezTo>
                  <a:cubicBezTo>
                    <a:pt x="16316" y="2933"/>
                    <a:pt x="16391" y="3159"/>
                    <a:pt x="16441" y="3209"/>
                  </a:cubicBezTo>
                  <a:cubicBezTo>
                    <a:pt x="16491" y="3284"/>
                    <a:pt x="16667" y="3384"/>
                    <a:pt x="16717" y="3435"/>
                  </a:cubicBezTo>
                  <a:cubicBezTo>
                    <a:pt x="16767" y="3435"/>
                    <a:pt x="16892" y="3560"/>
                    <a:pt x="16943" y="3610"/>
                  </a:cubicBezTo>
                  <a:cubicBezTo>
                    <a:pt x="16993" y="3660"/>
                    <a:pt x="17168" y="3785"/>
                    <a:pt x="17218" y="3836"/>
                  </a:cubicBezTo>
                  <a:cubicBezTo>
                    <a:pt x="17293" y="3886"/>
                    <a:pt x="17344" y="4061"/>
                    <a:pt x="17444" y="4111"/>
                  </a:cubicBezTo>
                  <a:cubicBezTo>
                    <a:pt x="17394" y="4237"/>
                    <a:pt x="17293" y="4337"/>
                    <a:pt x="17218" y="4412"/>
                  </a:cubicBezTo>
                  <a:cubicBezTo>
                    <a:pt x="17168" y="4462"/>
                    <a:pt x="17168" y="4638"/>
                    <a:pt x="17168" y="4688"/>
                  </a:cubicBezTo>
                  <a:cubicBezTo>
                    <a:pt x="17118" y="4863"/>
                    <a:pt x="17293" y="5139"/>
                    <a:pt x="17293" y="5314"/>
                  </a:cubicBezTo>
                  <a:cubicBezTo>
                    <a:pt x="17293" y="5465"/>
                    <a:pt x="17293" y="5866"/>
                    <a:pt x="17218" y="5966"/>
                  </a:cubicBezTo>
                  <a:cubicBezTo>
                    <a:pt x="17168" y="6141"/>
                    <a:pt x="16892" y="6367"/>
                    <a:pt x="16842" y="6542"/>
                  </a:cubicBezTo>
                  <a:cubicBezTo>
                    <a:pt x="16767" y="6643"/>
                    <a:pt x="16667" y="6993"/>
                    <a:pt x="16542" y="7094"/>
                  </a:cubicBezTo>
                  <a:cubicBezTo>
                    <a:pt x="16491" y="7219"/>
                    <a:pt x="16316" y="7445"/>
                    <a:pt x="16266" y="7545"/>
                  </a:cubicBezTo>
                  <a:cubicBezTo>
                    <a:pt x="16166" y="7720"/>
                    <a:pt x="16166" y="8171"/>
                    <a:pt x="16090" y="8397"/>
                  </a:cubicBezTo>
                  <a:cubicBezTo>
                    <a:pt x="16040" y="8572"/>
                    <a:pt x="15865" y="8973"/>
                    <a:pt x="15865" y="9124"/>
                  </a:cubicBezTo>
                  <a:cubicBezTo>
                    <a:pt x="15865" y="9199"/>
                    <a:pt x="15940" y="9349"/>
                    <a:pt x="15990" y="9425"/>
                  </a:cubicBezTo>
                  <a:cubicBezTo>
                    <a:pt x="16040" y="9525"/>
                    <a:pt x="16316" y="9650"/>
                    <a:pt x="16391" y="9700"/>
                  </a:cubicBezTo>
                  <a:cubicBezTo>
                    <a:pt x="16491" y="9750"/>
                    <a:pt x="16617" y="9926"/>
                    <a:pt x="16667" y="9976"/>
                  </a:cubicBezTo>
                  <a:cubicBezTo>
                    <a:pt x="16717" y="10101"/>
                    <a:pt x="16717" y="10327"/>
                    <a:pt x="16767" y="10427"/>
                  </a:cubicBezTo>
                  <a:cubicBezTo>
                    <a:pt x="16842" y="10552"/>
                    <a:pt x="17068" y="10653"/>
                    <a:pt x="17118" y="10778"/>
                  </a:cubicBezTo>
                  <a:cubicBezTo>
                    <a:pt x="17218" y="10878"/>
                    <a:pt x="17293" y="11154"/>
                    <a:pt x="17344" y="11279"/>
                  </a:cubicBezTo>
                  <a:cubicBezTo>
                    <a:pt x="17394" y="11505"/>
                    <a:pt x="17444" y="11831"/>
                    <a:pt x="17519" y="12006"/>
                  </a:cubicBezTo>
                  <a:cubicBezTo>
                    <a:pt x="17569" y="12181"/>
                    <a:pt x="17745" y="12457"/>
                    <a:pt x="17845" y="12582"/>
                  </a:cubicBezTo>
                  <a:cubicBezTo>
                    <a:pt x="17895" y="12683"/>
                    <a:pt x="18121" y="12858"/>
                    <a:pt x="18246" y="12958"/>
                  </a:cubicBezTo>
                  <a:cubicBezTo>
                    <a:pt x="18296" y="13084"/>
                    <a:pt x="18471" y="13410"/>
                    <a:pt x="18471" y="13585"/>
                  </a:cubicBezTo>
                  <a:cubicBezTo>
                    <a:pt x="18471" y="13710"/>
                    <a:pt x="18421" y="13861"/>
                    <a:pt x="18346" y="13986"/>
                  </a:cubicBezTo>
                  <a:cubicBezTo>
                    <a:pt x="18246" y="14036"/>
                    <a:pt x="18070" y="14086"/>
                    <a:pt x="18020" y="14161"/>
                  </a:cubicBezTo>
                  <a:cubicBezTo>
                    <a:pt x="17970" y="14161"/>
                    <a:pt x="17795" y="14161"/>
                    <a:pt x="17745" y="14212"/>
                  </a:cubicBezTo>
                  <a:cubicBezTo>
                    <a:pt x="17669" y="14262"/>
                    <a:pt x="17745" y="14437"/>
                    <a:pt x="17745" y="14537"/>
                  </a:cubicBezTo>
                  <a:lnTo>
                    <a:pt x="17745" y="14838"/>
                  </a:lnTo>
                  <a:cubicBezTo>
                    <a:pt x="17669" y="14888"/>
                    <a:pt x="17569" y="15114"/>
                    <a:pt x="17444" y="15114"/>
                  </a:cubicBezTo>
                  <a:cubicBezTo>
                    <a:pt x="17394" y="15114"/>
                    <a:pt x="17218" y="14989"/>
                    <a:pt x="17168" y="14888"/>
                  </a:cubicBezTo>
                  <a:cubicBezTo>
                    <a:pt x="17118" y="14838"/>
                    <a:pt x="17118" y="14713"/>
                    <a:pt x="17068" y="14663"/>
                  </a:cubicBezTo>
                  <a:cubicBezTo>
                    <a:pt x="16943" y="14613"/>
                    <a:pt x="16717" y="14613"/>
                    <a:pt x="16617" y="14613"/>
                  </a:cubicBezTo>
                  <a:cubicBezTo>
                    <a:pt x="16542" y="14613"/>
                    <a:pt x="16391" y="14713"/>
                    <a:pt x="16266" y="14763"/>
                  </a:cubicBezTo>
                  <a:cubicBezTo>
                    <a:pt x="16166" y="14838"/>
                    <a:pt x="15940" y="14763"/>
                    <a:pt x="15865" y="14838"/>
                  </a:cubicBezTo>
                  <a:cubicBezTo>
                    <a:pt x="15815" y="14938"/>
                    <a:pt x="15765" y="15114"/>
                    <a:pt x="15765" y="15214"/>
                  </a:cubicBezTo>
                  <a:lnTo>
                    <a:pt x="16040" y="15515"/>
                  </a:lnTo>
                  <a:cubicBezTo>
                    <a:pt x="16090" y="15615"/>
                    <a:pt x="16166" y="15841"/>
                    <a:pt x="16166" y="15966"/>
                  </a:cubicBezTo>
                  <a:cubicBezTo>
                    <a:pt x="16166" y="16066"/>
                    <a:pt x="16040" y="16242"/>
                    <a:pt x="16040" y="16342"/>
                  </a:cubicBezTo>
                  <a:cubicBezTo>
                    <a:pt x="16040" y="16517"/>
                    <a:pt x="15990" y="16793"/>
                    <a:pt x="16040" y="16968"/>
                  </a:cubicBezTo>
                  <a:cubicBezTo>
                    <a:pt x="16090" y="17019"/>
                    <a:pt x="16216" y="17094"/>
                    <a:pt x="16266" y="17144"/>
                  </a:cubicBezTo>
                  <a:cubicBezTo>
                    <a:pt x="16316" y="17194"/>
                    <a:pt x="16391" y="17369"/>
                    <a:pt x="16441" y="17420"/>
                  </a:cubicBezTo>
                  <a:cubicBezTo>
                    <a:pt x="16491" y="17470"/>
                    <a:pt x="16542" y="17695"/>
                    <a:pt x="16617" y="17821"/>
                  </a:cubicBezTo>
                  <a:cubicBezTo>
                    <a:pt x="16717" y="17921"/>
                    <a:pt x="16943" y="18096"/>
                    <a:pt x="17068" y="18146"/>
                  </a:cubicBezTo>
                  <a:cubicBezTo>
                    <a:pt x="17168" y="18272"/>
                    <a:pt x="17444" y="18372"/>
                    <a:pt x="17619" y="18372"/>
                  </a:cubicBezTo>
                  <a:cubicBezTo>
                    <a:pt x="17745" y="18372"/>
                    <a:pt x="17895" y="18222"/>
                    <a:pt x="17970" y="18146"/>
                  </a:cubicBezTo>
                  <a:cubicBezTo>
                    <a:pt x="18020" y="18096"/>
                    <a:pt x="18070" y="17921"/>
                    <a:pt x="18196" y="17921"/>
                  </a:cubicBezTo>
                  <a:cubicBezTo>
                    <a:pt x="18246" y="17871"/>
                    <a:pt x="18471" y="17921"/>
                    <a:pt x="18522" y="17921"/>
                  </a:cubicBezTo>
                  <a:cubicBezTo>
                    <a:pt x="18572" y="17996"/>
                    <a:pt x="18697" y="18046"/>
                    <a:pt x="18697" y="18096"/>
                  </a:cubicBezTo>
                  <a:cubicBezTo>
                    <a:pt x="18747" y="18146"/>
                    <a:pt x="18797" y="18372"/>
                    <a:pt x="18797" y="18447"/>
                  </a:cubicBezTo>
                  <a:cubicBezTo>
                    <a:pt x="18872" y="18547"/>
                    <a:pt x="18923" y="18723"/>
                    <a:pt x="18923" y="18773"/>
                  </a:cubicBezTo>
                  <a:cubicBezTo>
                    <a:pt x="18973" y="18823"/>
                    <a:pt x="19098" y="18948"/>
                    <a:pt x="19148" y="18999"/>
                  </a:cubicBezTo>
                  <a:cubicBezTo>
                    <a:pt x="19198" y="18999"/>
                    <a:pt x="19374" y="18898"/>
                    <a:pt x="19424" y="18898"/>
                  </a:cubicBezTo>
                  <a:cubicBezTo>
                    <a:pt x="19474" y="18898"/>
                    <a:pt x="19649" y="18948"/>
                    <a:pt x="19649" y="18999"/>
                  </a:cubicBezTo>
                  <a:cubicBezTo>
                    <a:pt x="19775" y="18999"/>
                    <a:pt x="19775" y="19224"/>
                    <a:pt x="19825" y="19274"/>
                  </a:cubicBezTo>
                  <a:cubicBezTo>
                    <a:pt x="19875" y="19349"/>
                    <a:pt x="20100" y="19450"/>
                    <a:pt x="20151" y="19500"/>
                  </a:cubicBezTo>
                  <a:cubicBezTo>
                    <a:pt x="20226" y="19575"/>
                    <a:pt x="20326" y="19725"/>
                    <a:pt x="20326" y="19851"/>
                  </a:cubicBezTo>
                  <a:cubicBezTo>
                    <a:pt x="20326" y="19901"/>
                    <a:pt x="20276" y="20076"/>
                    <a:pt x="20276" y="20126"/>
                  </a:cubicBezTo>
                  <a:cubicBezTo>
                    <a:pt x="20276" y="20302"/>
                    <a:pt x="20326" y="20578"/>
                    <a:pt x="20376" y="20703"/>
                  </a:cubicBezTo>
                  <a:cubicBezTo>
                    <a:pt x="20426" y="20803"/>
                    <a:pt x="20602" y="20979"/>
                    <a:pt x="20727" y="20979"/>
                  </a:cubicBezTo>
                  <a:cubicBezTo>
                    <a:pt x="20827" y="21029"/>
                    <a:pt x="21103" y="20928"/>
                    <a:pt x="21228" y="20979"/>
                  </a:cubicBezTo>
                  <a:cubicBezTo>
                    <a:pt x="21278" y="20979"/>
                    <a:pt x="21454" y="21029"/>
                    <a:pt x="21454" y="21029"/>
                  </a:cubicBezTo>
                  <a:cubicBezTo>
                    <a:pt x="21554" y="21154"/>
                    <a:pt x="21504" y="21354"/>
                    <a:pt x="21554" y="21480"/>
                  </a:cubicBezTo>
                  <a:cubicBezTo>
                    <a:pt x="21629" y="21580"/>
                    <a:pt x="21780" y="21806"/>
                    <a:pt x="21855" y="21931"/>
                  </a:cubicBezTo>
                  <a:cubicBezTo>
                    <a:pt x="21855" y="22031"/>
                    <a:pt x="21780" y="22332"/>
                    <a:pt x="21905" y="22382"/>
                  </a:cubicBezTo>
                  <a:cubicBezTo>
                    <a:pt x="21905" y="22482"/>
                    <a:pt x="22131" y="22482"/>
                    <a:pt x="22181" y="2260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97;p16">
              <a:extLst>
                <a:ext uri="{FF2B5EF4-FFF2-40B4-BE49-F238E27FC236}">
                  <a16:creationId xmlns:a16="http://schemas.microsoft.com/office/drawing/2014/main" id="{694D4DF1-C868-0376-BBAA-0A1138111B1F}"/>
                </a:ext>
              </a:extLst>
            </p:cNvPr>
            <p:cNvSpPr/>
            <p:nvPr/>
          </p:nvSpPr>
          <p:spPr>
            <a:xfrm>
              <a:off x="1284346" y="1255563"/>
              <a:ext cx="622588" cy="833588"/>
            </a:xfrm>
            <a:custGeom>
              <a:avLst/>
              <a:gdLst/>
              <a:ahLst/>
              <a:cxnLst/>
              <a:rect l="l" t="t" r="r" b="b"/>
              <a:pathLst>
                <a:path w="22307" h="29867" extrusionOk="0">
                  <a:moveTo>
                    <a:pt x="15487" y="1"/>
                  </a:moveTo>
                  <a:cubicBezTo>
                    <a:pt x="15441" y="1"/>
                    <a:pt x="15399" y="7"/>
                    <a:pt x="15364" y="21"/>
                  </a:cubicBezTo>
                  <a:cubicBezTo>
                    <a:pt x="15263" y="21"/>
                    <a:pt x="15038" y="197"/>
                    <a:pt x="14862" y="322"/>
                  </a:cubicBezTo>
                  <a:cubicBezTo>
                    <a:pt x="14812" y="322"/>
                    <a:pt x="14587" y="372"/>
                    <a:pt x="14537" y="472"/>
                  </a:cubicBezTo>
                  <a:cubicBezTo>
                    <a:pt x="14537" y="547"/>
                    <a:pt x="14637" y="698"/>
                    <a:pt x="14637" y="823"/>
                  </a:cubicBezTo>
                  <a:cubicBezTo>
                    <a:pt x="14637" y="873"/>
                    <a:pt x="14687" y="1049"/>
                    <a:pt x="14637" y="1099"/>
                  </a:cubicBezTo>
                  <a:cubicBezTo>
                    <a:pt x="14626" y="1109"/>
                    <a:pt x="14608" y="1113"/>
                    <a:pt x="14585" y="1113"/>
                  </a:cubicBezTo>
                  <a:cubicBezTo>
                    <a:pt x="14522" y="1113"/>
                    <a:pt x="14426" y="1084"/>
                    <a:pt x="14363" y="1084"/>
                  </a:cubicBezTo>
                  <a:cubicBezTo>
                    <a:pt x="14340" y="1084"/>
                    <a:pt x="14322" y="1088"/>
                    <a:pt x="14311" y="1099"/>
                  </a:cubicBezTo>
                  <a:cubicBezTo>
                    <a:pt x="14186" y="1149"/>
                    <a:pt x="14236" y="1374"/>
                    <a:pt x="14186" y="1450"/>
                  </a:cubicBezTo>
                  <a:cubicBezTo>
                    <a:pt x="14177" y="1458"/>
                    <a:pt x="14164" y="1462"/>
                    <a:pt x="14149" y="1462"/>
                  </a:cubicBezTo>
                  <a:cubicBezTo>
                    <a:pt x="14099" y="1462"/>
                    <a:pt x="14021" y="1425"/>
                    <a:pt x="13965" y="1425"/>
                  </a:cubicBezTo>
                  <a:cubicBezTo>
                    <a:pt x="13942" y="1425"/>
                    <a:pt x="13922" y="1431"/>
                    <a:pt x="13910" y="1450"/>
                  </a:cubicBezTo>
                  <a:cubicBezTo>
                    <a:pt x="13860" y="1500"/>
                    <a:pt x="13860" y="1675"/>
                    <a:pt x="13860" y="1725"/>
                  </a:cubicBezTo>
                  <a:cubicBezTo>
                    <a:pt x="13785" y="1775"/>
                    <a:pt x="13684" y="1901"/>
                    <a:pt x="13559" y="1901"/>
                  </a:cubicBezTo>
                  <a:cubicBezTo>
                    <a:pt x="13550" y="1910"/>
                    <a:pt x="13536" y="1913"/>
                    <a:pt x="13518" y="1913"/>
                  </a:cubicBezTo>
                  <a:cubicBezTo>
                    <a:pt x="13458" y="1913"/>
                    <a:pt x="13357" y="1876"/>
                    <a:pt x="13274" y="1876"/>
                  </a:cubicBezTo>
                  <a:cubicBezTo>
                    <a:pt x="13239" y="1876"/>
                    <a:pt x="13208" y="1883"/>
                    <a:pt x="13183" y="1901"/>
                  </a:cubicBezTo>
                  <a:lnTo>
                    <a:pt x="13183" y="2001"/>
                  </a:lnTo>
                  <a:cubicBezTo>
                    <a:pt x="13108" y="2126"/>
                    <a:pt x="12882" y="2126"/>
                    <a:pt x="12832" y="2227"/>
                  </a:cubicBezTo>
                  <a:lnTo>
                    <a:pt x="12832" y="2402"/>
                  </a:lnTo>
                  <a:cubicBezTo>
                    <a:pt x="12832" y="2452"/>
                    <a:pt x="12958" y="2577"/>
                    <a:pt x="13008" y="2628"/>
                  </a:cubicBezTo>
                  <a:cubicBezTo>
                    <a:pt x="13058" y="2678"/>
                    <a:pt x="13108" y="2678"/>
                    <a:pt x="13183" y="2728"/>
                  </a:cubicBezTo>
                  <a:cubicBezTo>
                    <a:pt x="13233" y="2803"/>
                    <a:pt x="13233" y="3029"/>
                    <a:pt x="13233" y="3129"/>
                  </a:cubicBezTo>
                  <a:cubicBezTo>
                    <a:pt x="13283" y="3254"/>
                    <a:pt x="13409" y="3354"/>
                    <a:pt x="13409" y="3480"/>
                  </a:cubicBezTo>
                  <a:cubicBezTo>
                    <a:pt x="13409" y="3530"/>
                    <a:pt x="13283" y="3755"/>
                    <a:pt x="13233" y="3806"/>
                  </a:cubicBezTo>
                  <a:cubicBezTo>
                    <a:pt x="13183" y="3856"/>
                    <a:pt x="13008" y="3856"/>
                    <a:pt x="12958" y="3856"/>
                  </a:cubicBezTo>
                  <a:cubicBezTo>
                    <a:pt x="12882" y="3931"/>
                    <a:pt x="12882" y="4081"/>
                    <a:pt x="12882" y="4156"/>
                  </a:cubicBezTo>
                  <a:cubicBezTo>
                    <a:pt x="12849" y="4173"/>
                    <a:pt x="12807" y="4179"/>
                    <a:pt x="12763" y="4179"/>
                  </a:cubicBezTo>
                  <a:cubicBezTo>
                    <a:pt x="12674" y="4179"/>
                    <a:pt x="12573" y="4156"/>
                    <a:pt x="12506" y="4156"/>
                  </a:cubicBezTo>
                  <a:cubicBezTo>
                    <a:pt x="12381" y="4207"/>
                    <a:pt x="12206" y="4432"/>
                    <a:pt x="12156" y="4532"/>
                  </a:cubicBezTo>
                  <a:cubicBezTo>
                    <a:pt x="12105" y="4708"/>
                    <a:pt x="12156" y="5109"/>
                    <a:pt x="12105" y="5209"/>
                  </a:cubicBezTo>
                  <a:cubicBezTo>
                    <a:pt x="12055" y="5334"/>
                    <a:pt x="11830" y="5510"/>
                    <a:pt x="11755" y="5510"/>
                  </a:cubicBezTo>
                  <a:cubicBezTo>
                    <a:pt x="11604" y="5610"/>
                    <a:pt x="11253" y="5560"/>
                    <a:pt x="11153" y="5660"/>
                  </a:cubicBezTo>
                  <a:cubicBezTo>
                    <a:pt x="11028" y="5735"/>
                    <a:pt x="10877" y="5936"/>
                    <a:pt x="10802" y="6061"/>
                  </a:cubicBezTo>
                  <a:cubicBezTo>
                    <a:pt x="10802" y="6161"/>
                    <a:pt x="10877" y="6387"/>
                    <a:pt x="10802" y="6512"/>
                  </a:cubicBezTo>
                  <a:cubicBezTo>
                    <a:pt x="10752" y="6512"/>
                    <a:pt x="10652" y="6613"/>
                    <a:pt x="10577" y="6613"/>
                  </a:cubicBezTo>
                  <a:cubicBezTo>
                    <a:pt x="10527" y="6613"/>
                    <a:pt x="10351" y="6562"/>
                    <a:pt x="10301" y="6562"/>
                  </a:cubicBezTo>
                  <a:cubicBezTo>
                    <a:pt x="10251" y="6512"/>
                    <a:pt x="10126" y="6512"/>
                    <a:pt x="10075" y="6512"/>
                  </a:cubicBezTo>
                  <a:lnTo>
                    <a:pt x="9850" y="6512"/>
                  </a:lnTo>
                  <a:lnTo>
                    <a:pt x="9850" y="6788"/>
                  </a:lnTo>
                  <a:lnTo>
                    <a:pt x="9850" y="7139"/>
                  </a:lnTo>
                  <a:cubicBezTo>
                    <a:pt x="9900" y="7239"/>
                    <a:pt x="10025" y="7415"/>
                    <a:pt x="10075" y="7515"/>
                  </a:cubicBezTo>
                  <a:cubicBezTo>
                    <a:pt x="10126" y="7590"/>
                    <a:pt x="10301" y="7690"/>
                    <a:pt x="10301" y="7816"/>
                  </a:cubicBezTo>
                  <a:cubicBezTo>
                    <a:pt x="10301" y="7916"/>
                    <a:pt x="10075" y="8091"/>
                    <a:pt x="10025" y="8192"/>
                  </a:cubicBezTo>
                  <a:cubicBezTo>
                    <a:pt x="9975" y="8317"/>
                    <a:pt x="9900" y="8542"/>
                    <a:pt x="9900" y="8643"/>
                  </a:cubicBezTo>
                  <a:cubicBezTo>
                    <a:pt x="9975" y="8768"/>
                    <a:pt x="10126" y="8943"/>
                    <a:pt x="10251" y="8994"/>
                  </a:cubicBezTo>
                  <a:cubicBezTo>
                    <a:pt x="10301" y="9094"/>
                    <a:pt x="10577" y="9269"/>
                    <a:pt x="10652" y="9395"/>
                  </a:cubicBezTo>
                  <a:cubicBezTo>
                    <a:pt x="10652" y="9445"/>
                    <a:pt x="10702" y="9545"/>
                    <a:pt x="10652" y="9670"/>
                  </a:cubicBezTo>
                  <a:cubicBezTo>
                    <a:pt x="10652" y="9720"/>
                    <a:pt x="10476" y="9771"/>
                    <a:pt x="10426" y="9846"/>
                  </a:cubicBezTo>
                  <a:cubicBezTo>
                    <a:pt x="10426" y="9896"/>
                    <a:pt x="10476" y="9946"/>
                    <a:pt x="10476" y="9996"/>
                  </a:cubicBezTo>
                  <a:cubicBezTo>
                    <a:pt x="10527" y="10071"/>
                    <a:pt x="10652" y="10172"/>
                    <a:pt x="10702" y="10222"/>
                  </a:cubicBezTo>
                  <a:cubicBezTo>
                    <a:pt x="10702" y="10297"/>
                    <a:pt x="10752" y="10522"/>
                    <a:pt x="10702" y="10573"/>
                  </a:cubicBezTo>
                  <a:cubicBezTo>
                    <a:pt x="10652" y="10623"/>
                    <a:pt x="10426" y="10748"/>
                    <a:pt x="10301" y="10748"/>
                  </a:cubicBezTo>
                  <a:cubicBezTo>
                    <a:pt x="10283" y="10757"/>
                    <a:pt x="10263" y="10760"/>
                    <a:pt x="10242" y="10760"/>
                  </a:cubicBezTo>
                  <a:cubicBezTo>
                    <a:pt x="10170" y="10760"/>
                    <a:pt x="10081" y="10723"/>
                    <a:pt x="9998" y="10723"/>
                  </a:cubicBezTo>
                  <a:cubicBezTo>
                    <a:pt x="9964" y="10723"/>
                    <a:pt x="9930" y="10730"/>
                    <a:pt x="9900" y="10748"/>
                  </a:cubicBezTo>
                  <a:cubicBezTo>
                    <a:pt x="9800" y="10798"/>
                    <a:pt x="9674" y="11074"/>
                    <a:pt x="9624" y="11124"/>
                  </a:cubicBezTo>
                  <a:cubicBezTo>
                    <a:pt x="9574" y="11199"/>
                    <a:pt x="9399" y="11299"/>
                    <a:pt x="9298" y="11349"/>
                  </a:cubicBezTo>
                  <a:cubicBezTo>
                    <a:pt x="9173" y="11349"/>
                    <a:pt x="8948" y="11299"/>
                    <a:pt x="8897" y="11299"/>
                  </a:cubicBezTo>
                  <a:cubicBezTo>
                    <a:pt x="8772" y="11299"/>
                    <a:pt x="8622" y="11199"/>
                    <a:pt x="8496" y="11199"/>
                  </a:cubicBezTo>
                  <a:cubicBezTo>
                    <a:pt x="8430" y="11199"/>
                    <a:pt x="8274" y="11221"/>
                    <a:pt x="8133" y="11221"/>
                  </a:cubicBezTo>
                  <a:cubicBezTo>
                    <a:pt x="8062" y="11221"/>
                    <a:pt x="7995" y="11216"/>
                    <a:pt x="7945" y="11199"/>
                  </a:cubicBezTo>
                  <a:cubicBezTo>
                    <a:pt x="7820" y="11199"/>
                    <a:pt x="7644" y="11074"/>
                    <a:pt x="7594" y="11074"/>
                  </a:cubicBezTo>
                  <a:cubicBezTo>
                    <a:pt x="7494" y="11074"/>
                    <a:pt x="7268" y="11074"/>
                    <a:pt x="7193" y="11124"/>
                  </a:cubicBezTo>
                  <a:cubicBezTo>
                    <a:pt x="7143" y="11124"/>
                    <a:pt x="7043" y="11299"/>
                    <a:pt x="6968" y="11349"/>
                  </a:cubicBezTo>
                  <a:cubicBezTo>
                    <a:pt x="6917" y="11425"/>
                    <a:pt x="6817" y="11575"/>
                    <a:pt x="6742" y="11650"/>
                  </a:cubicBezTo>
                  <a:cubicBezTo>
                    <a:pt x="6642" y="11750"/>
                    <a:pt x="6466" y="11876"/>
                    <a:pt x="6366" y="11926"/>
                  </a:cubicBezTo>
                  <a:cubicBezTo>
                    <a:pt x="6324" y="11943"/>
                    <a:pt x="6280" y="11948"/>
                    <a:pt x="6234" y="11948"/>
                  </a:cubicBezTo>
                  <a:cubicBezTo>
                    <a:pt x="6143" y="11948"/>
                    <a:pt x="6049" y="11926"/>
                    <a:pt x="5965" y="11926"/>
                  </a:cubicBezTo>
                  <a:cubicBezTo>
                    <a:pt x="5865" y="11976"/>
                    <a:pt x="5639" y="12151"/>
                    <a:pt x="5514" y="12252"/>
                  </a:cubicBezTo>
                  <a:cubicBezTo>
                    <a:pt x="5464" y="12252"/>
                    <a:pt x="5414" y="12377"/>
                    <a:pt x="5414" y="12427"/>
                  </a:cubicBezTo>
                  <a:cubicBezTo>
                    <a:pt x="5339" y="12477"/>
                    <a:pt x="5188" y="12603"/>
                    <a:pt x="5113" y="12603"/>
                  </a:cubicBezTo>
                  <a:cubicBezTo>
                    <a:pt x="5013" y="12603"/>
                    <a:pt x="4887" y="12477"/>
                    <a:pt x="4837" y="12427"/>
                  </a:cubicBezTo>
                  <a:lnTo>
                    <a:pt x="4612" y="12427"/>
                  </a:lnTo>
                  <a:cubicBezTo>
                    <a:pt x="4612" y="12477"/>
                    <a:pt x="4662" y="12552"/>
                    <a:pt x="4662" y="12603"/>
                  </a:cubicBezTo>
                  <a:cubicBezTo>
                    <a:pt x="4662" y="12653"/>
                    <a:pt x="4787" y="12778"/>
                    <a:pt x="4787" y="12828"/>
                  </a:cubicBezTo>
                  <a:cubicBezTo>
                    <a:pt x="4837" y="12878"/>
                    <a:pt x="4887" y="13104"/>
                    <a:pt x="4837" y="13154"/>
                  </a:cubicBezTo>
                  <a:cubicBezTo>
                    <a:pt x="4787" y="13229"/>
                    <a:pt x="4612" y="13229"/>
                    <a:pt x="4562" y="13279"/>
                  </a:cubicBezTo>
                  <a:cubicBezTo>
                    <a:pt x="4528" y="13279"/>
                    <a:pt x="4461" y="13257"/>
                    <a:pt x="4406" y="13257"/>
                  </a:cubicBezTo>
                  <a:cubicBezTo>
                    <a:pt x="4378" y="13257"/>
                    <a:pt x="4353" y="13263"/>
                    <a:pt x="4336" y="13279"/>
                  </a:cubicBezTo>
                  <a:cubicBezTo>
                    <a:pt x="4211" y="13329"/>
                    <a:pt x="4060" y="13455"/>
                    <a:pt x="4060" y="13555"/>
                  </a:cubicBezTo>
                  <a:cubicBezTo>
                    <a:pt x="3985" y="13605"/>
                    <a:pt x="4110" y="13781"/>
                    <a:pt x="4110" y="13906"/>
                  </a:cubicBezTo>
                  <a:cubicBezTo>
                    <a:pt x="4161" y="13956"/>
                    <a:pt x="4336" y="14131"/>
                    <a:pt x="4336" y="14232"/>
                  </a:cubicBezTo>
                  <a:cubicBezTo>
                    <a:pt x="4386" y="14282"/>
                    <a:pt x="4386" y="14507"/>
                    <a:pt x="4336" y="14633"/>
                  </a:cubicBezTo>
                  <a:cubicBezTo>
                    <a:pt x="4336" y="14683"/>
                    <a:pt x="4110" y="14683"/>
                    <a:pt x="4110" y="14733"/>
                  </a:cubicBezTo>
                  <a:cubicBezTo>
                    <a:pt x="4060" y="14808"/>
                    <a:pt x="4060" y="14858"/>
                    <a:pt x="3985" y="14908"/>
                  </a:cubicBezTo>
                  <a:lnTo>
                    <a:pt x="3760" y="14908"/>
                  </a:lnTo>
                  <a:cubicBezTo>
                    <a:pt x="3709" y="14908"/>
                    <a:pt x="3609" y="14858"/>
                    <a:pt x="3484" y="14858"/>
                  </a:cubicBezTo>
                  <a:cubicBezTo>
                    <a:pt x="3384" y="14858"/>
                    <a:pt x="3083" y="14908"/>
                    <a:pt x="2983" y="14908"/>
                  </a:cubicBezTo>
                  <a:cubicBezTo>
                    <a:pt x="2932" y="14959"/>
                    <a:pt x="2757" y="15034"/>
                    <a:pt x="2707" y="15134"/>
                  </a:cubicBezTo>
                  <a:cubicBezTo>
                    <a:pt x="2632" y="15184"/>
                    <a:pt x="2807" y="15360"/>
                    <a:pt x="2807" y="15485"/>
                  </a:cubicBezTo>
                  <a:cubicBezTo>
                    <a:pt x="2757" y="15535"/>
                    <a:pt x="2632" y="15585"/>
                    <a:pt x="2531" y="15585"/>
                  </a:cubicBezTo>
                  <a:cubicBezTo>
                    <a:pt x="2521" y="15596"/>
                    <a:pt x="2505" y="15600"/>
                    <a:pt x="2485" y="15600"/>
                  </a:cubicBezTo>
                  <a:cubicBezTo>
                    <a:pt x="2430" y="15600"/>
                    <a:pt x="2345" y="15571"/>
                    <a:pt x="2265" y="15571"/>
                  </a:cubicBezTo>
                  <a:cubicBezTo>
                    <a:pt x="2236" y="15571"/>
                    <a:pt x="2207" y="15574"/>
                    <a:pt x="2181" y="15585"/>
                  </a:cubicBezTo>
                  <a:cubicBezTo>
                    <a:pt x="2181" y="15635"/>
                    <a:pt x="2181" y="15761"/>
                    <a:pt x="2130" y="15761"/>
                  </a:cubicBezTo>
                  <a:cubicBezTo>
                    <a:pt x="2080" y="15811"/>
                    <a:pt x="1955" y="15861"/>
                    <a:pt x="1905" y="15936"/>
                  </a:cubicBezTo>
                  <a:cubicBezTo>
                    <a:pt x="1855" y="15936"/>
                    <a:pt x="1679" y="15986"/>
                    <a:pt x="1629" y="15986"/>
                  </a:cubicBezTo>
                  <a:cubicBezTo>
                    <a:pt x="1579" y="15936"/>
                    <a:pt x="1529" y="15761"/>
                    <a:pt x="1454" y="15710"/>
                  </a:cubicBezTo>
                  <a:cubicBezTo>
                    <a:pt x="1404" y="15710"/>
                    <a:pt x="1228" y="15635"/>
                    <a:pt x="1178" y="15635"/>
                  </a:cubicBezTo>
                  <a:cubicBezTo>
                    <a:pt x="1128" y="15710"/>
                    <a:pt x="1078" y="15811"/>
                    <a:pt x="1003" y="15811"/>
                  </a:cubicBezTo>
                  <a:cubicBezTo>
                    <a:pt x="953" y="15861"/>
                    <a:pt x="902" y="15861"/>
                    <a:pt x="852" y="15936"/>
                  </a:cubicBezTo>
                  <a:cubicBezTo>
                    <a:pt x="786" y="15936"/>
                    <a:pt x="663" y="15802"/>
                    <a:pt x="549" y="15802"/>
                  </a:cubicBezTo>
                  <a:cubicBezTo>
                    <a:pt x="533" y="15802"/>
                    <a:pt x="517" y="15804"/>
                    <a:pt x="501" y="15811"/>
                  </a:cubicBezTo>
                  <a:cubicBezTo>
                    <a:pt x="451" y="15811"/>
                    <a:pt x="276" y="15861"/>
                    <a:pt x="226" y="15936"/>
                  </a:cubicBezTo>
                  <a:cubicBezTo>
                    <a:pt x="176" y="15986"/>
                    <a:pt x="0" y="16212"/>
                    <a:pt x="0" y="16312"/>
                  </a:cubicBezTo>
                  <a:cubicBezTo>
                    <a:pt x="0" y="16387"/>
                    <a:pt x="50" y="16537"/>
                    <a:pt x="50" y="16613"/>
                  </a:cubicBezTo>
                  <a:cubicBezTo>
                    <a:pt x="100" y="16663"/>
                    <a:pt x="226" y="16763"/>
                    <a:pt x="276" y="16888"/>
                  </a:cubicBezTo>
                  <a:cubicBezTo>
                    <a:pt x="276" y="16938"/>
                    <a:pt x="276" y="17114"/>
                    <a:pt x="326" y="17214"/>
                  </a:cubicBezTo>
                  <a:cubicBezTo>
                    <a:pt x="326" y="17289"/>
                    <a:pt x="501" y="17289"/>
                    <a:pt x="552" y="17339"/>
                  </a:cubicBezTo>
                  <a:cubicBezTo>
                    <a:pt x="627" y="17339"/>
                    <a:pt x="727" y="17289"/>
                    <a:pt x="852" y="17289"/>
                  </a:cubicBezTo>
                  <a:lnTo>
                    <a:pt x="953" y="17390"/>
                  </a:lnTo>
                  <a:cubicBezTo>
                    <a:pt x="1003" y="17440"/>
                    <a:pt x="953" y="17565"/>
                    <a:pt x="953" y="17615"/>
                  </a:cubicBezTo>
                  <a:cubicBezTo>
                    <a:pt x="953" y="17665"/>
                    <a:pt x="1003" y="17841"/>
                    <a:pt x="1003" y="17891"/>
                  </a:cubicBezTo>
                  <a:cubicBezTo>
                    <a:pt x="1003" y="17966"/>
                    <a:pt x="1128" y="18116"/>
                    <a:pt x="1078" y="18192"/>
                  </a:cubicBezTo>
                  <a:cubicBezTo>
                    <a:pt x="1078" y="18242"/>
                    <a:pt x="1003" y="18342"/>
                    <a:pt x="1003" y="18417"/>
                  </a:cubicBezTo>
                  <a:lnTo>
                    <a:pt x="1003" y="18743"/>
                  </a:lnTo>
                  <a:cubicBezTo>
                    <a:pt x="1078" y="18793"/>
                    <a:pt x="1178" y="18918"/>
                    <a:pt x="1228" y="18969"/>
                  </a:cubicBezTo>
                  <a:cubicBezTo>
                    <a:pt x="1303" y="19019"/>
                    <a:pt x="1404" y="19194"/>
                    <a:pt x="1529" y="19194"/>
                  </a:cubicBezTo>
                  <a:cubicBezTo>
                    <a:pt x="1629" y="19244"/>
                    <a:pt x="1805" y="19244"/>
                    <a:pt x="1905" y="19319"/>
                  </a:cubicBezTo>
                  <a:cubicBezTo>
                    <a:pt x="1955" y="19319"/>
                    <a:pt x="1955" y="19470"/>
                    <a:pt x="2080" y="19545"/>
                  </a:cubicBezTo>
                  <a:cubicBezTo>
                    <a:pt x="2130" y="19545"/>
                    <a:pt x="2256" y="19545"/>
                    <a:pt x="2306" y="19470"/>
                  </a:cubicBezTo>
                  <a:cubicBezTo>
                    <a:pt x="2356" y="19420"/>
                    <a:pt x="2406" y="19319"/>
                    <a:pt x="2481" y="19244"/>
                  </a:cubicBezTo>
                  <a:lnTo>
                    <a:pt x="2707" y="19244"/>
                  </a:lnTo>
                  <a:cubicBezTo>
                    <a:pt x="2757" y="19319"/>
                    <a:pt x="2807" y="19420"/>
                    <a:pt x="2857" y="19470"/>
                  </a:cubicBezTo>
                  <a:cubicBezTo>
                    <a:pt x="2983" y="19595"/>
                    <a:pt x="3208" y="19695"/>
                    <a:pt x="3208" y="19821"/>
                  </a:cubicBezTo>
                  <a:cubicBezTo>
                    <a:pt x="3258" y="19871"/>
                    <a:pt x="3208" y="20096"/>
                    <a:pt x="3208" y="20222"/>
                  </a:cubicBezTo>
                  <a:cubicBezTo>
                    <a:pt x="3158" y="20322"/>
                    <a:pt x="3158" y="20548"/>
                    <a:pt x="3208" y="20598"/>
                  </a:cubicBezTo>
                  <a:cubicBezTo>
                    <a:pt x="3208" y="20773"/>
                    <a:pt x="3434" y="20999"/>
                    <a:pt x="3484" y="21124"/>
                  </a:cubicBezTo>
                  <a:cubicBezTo>
                    <a:pt x="3484" y="21224"/>
                    <a:pt x="3659" y="21500"/>
                    <a:pt x="3609" y="21625"/>
                  </a:cubicBezTo>
                  <a:cubicBezTo>
                    <a:pt x="3588" y="21639"/>
                    <a:pt x="3561" y="21645"/>
                    <a:pt x="3531" y="21645"/>
                  </a:cubicBezTo>
                  <a:cubicBezTo>
                    <a:pt x="3452" y="21645"/>
                    <a:pt x="3349" y="21604"/>
                    <a:pt x="3258" y="21550"/>
                  </a:cubicBezTo>
                  <a:cubicBezTo>
                    <a:pt x="3208" y="21500"/>
                    <a:pt x="3158" y="21400"/>
                    <a:pt x="3083" y="21400"/>
                  </a:cubicBezTo>
                  <a:cubicBezTo>
                    <a:pt x="3060" y="21382"/>
                    <a:pt x="3033" y="21376"/>
                    <a:pt x="3004" y="21376"/>
                  </a:cubicBezTo>
                  <a:cubicBezTo>
                    <a:pt x="2908" y="21376"/>
                    <a:pt x="2796" y="21450"/>
                    <a:pt x="2757" y="21450"/>
                  </a:cubicBezTo>
                  <a:cubicBezTo>
                    <a:pt x="2707" y="21500"/>
                    <a:pt x="2582" y="21625"/>
                    <a:pt x="2582" y="21725"/>
                  </a:cubicBezTo>
                  <a:cubicBezTo>
                    <a:pt x="2531" y="21851"/>
                    <a:pt x="2707" y="22001"/>
                    <a:pt x="2632" y="22126"/>
                  </a:cubicBezTo>
                  <a:cubicBezTo>
                    <a:pt x="2632" y="22227"/>
                    <a:pt x="2531" y="22402"/>
                    <a:pt x="2481" y="22452"/>
                  </a:cubicBezTo>
                  <a:cubicBezTo>
                    <a:pt x="2356" y="22578"/>
                    <a:pt x="2256" y="22803"/>
                    <a:pt x="2130" y="22903"/>
                  </a:cubicBezTo>
                  <a:cubicBezTo>
                    <a:pt x="2080" y="22979"/>
                    <a:pt x="1955" y="23029"/>
                    <a:pt x="1905" y="23079"/>
                  </a:cubicBezTo>
                  <a:cubicBezTo>
                    <a:pt x="1855" y="23129"/>
                    <a:pt x="1805" y="23254"/>
                    <a:pt x="1755" y="23355"/>
                  </a:cubicBezTo>
                  <a:cubicBezTo>
                    <a:pt x="1755" y="23480"/>
                    <a:pt x="1679" y="23756"/>
                    <a:pt x="1755" y="23881"/>
                  </a:cubicBezTo>
                  <a:cubicBezTo>
                    <a:pt x="1755" y="23931"/>
                    <a:pt x="1855" y="24106"/>
                    <a:pt x="1905" y="24157"/>
                  </a:cubicBezTo>
                  <a:cubicBezTo>
                    <a:pt x="1955" y="24207"/>
                    <a:pt x="2181" y="24332"/>
                    <a:pt x="2181" y="24382"/>
                  </a:cubicBezTo>
                  <a:lnTo>
                    <a:pt x="2181" y="24558"/>
                  </a:lnTo>
                  <a:cubicBezTo>
                    <a:pt x="2130" y="24608"/>
                    <a:pt x="2030" y="24658"/>
                    <a:pt x="1955" y="24708"/>
                  </a:cubicBezTo>
                  <a:cubicBezTo>
                    <a:pt x="1905" y="24783"/>
                    <a:pt x="1905" y="24883"/>
                    <a:pt x="1905" y="25009"/>
                  </a:cubicBezTo>
                  <a:cubicBezTo>
                    <a:pt x="1855" y="25109"/>
                    <a:pt x="1855" y="25335"/>
                    <a:pt x="1905" y="25460"/>
                  </a:cubicBezTo>
                  <a:cubicBezTo>
                    <a:pt x="1905" y="25560"/>
                    <a:pt x="1955" y="25911"/>
                    <a:pt x="2080" y="26011"/>
                  </a:cubicBezTo>
                  <a:cubicBezTo>
                    <a:pt x="2130" y="26061"/>
                    <a:pt x="2356" y="26061"/>
                    <a:pt x="2481" y="26137"/>
                  </a:cubicBezTo>
                  <a:cubicBezTo>
                    <a:pt x="2531" y="26187"/>
                    <a:pt x="2707" y="26362"/>
                    <a:pt x="2707" y="26462"/>
                  </a:cubicBezTo>
                  <a:lnTo>
                    <a:pt x="2707" y="26638"/>
                  </a:lnTo>
                  <a:cubicBezTo>
                    <a:pt x="2707" y="26738"/>
                    <a:pt x="2632" y="26964"/>
                    <a:pt x="2707" y="27039"/>
                  </a:cubicBezTo>
                  <a:cubicBezTo>
                    <a:pt x="2757" y="27089"/>
                    <a:pt x="2807" y="27264"/>
                    <a:pt x="2857" y="27264"/>
                  </a:cubicBezTo>
                  <a:cubicBezTo>
                    <a:pt x="2962" y="27264"/>
                    <a:pt x="3136" y="27177"/>
                    <a:pt x="3220" y="27177"/>
                  </a:cubicBezTo>
                  <a:cubicBezTo>
                    <a:pt x="3237" y="27177"/>
                    <a:pt x="3250" y="27181"/>
                    <a:pt x="3258" y="27189"/>
                  </a:cubicBezTo>
                  <a:cubicBezTo>
                    <a:pt x="3384" y="27189"/>
                    <a:pt x="3484" y="27264"/>
                    <a:pt x="3609" y="27314"/>
                  </a:cubicBezTo>
                  <a:cubicBezTo>
                    <a:pt x="3659" y="27365"/>
                    <a:pt x="3835" y="27540"/>
                    <a:pt x="3935" y="27540"/>
                  </a:cubicBezTo>
                  <a:cubicBezTo>
                    <a:pt x="3935" y="27540"/>
                    <a:pt x="3985" y="27490"/>
                    <a:pt x="3985" y="27415"/>
                  </a:cubicBezTo>
                  <a:cubicBezTo>
                    <a:pt x="4060" y="27415"/>
                    <a:pt x="4161" y="27540"/>
                    <a:pt x="4161" y="27540"/>
                  </a:cubicBezTo>
                  <a:cubicBezTo>
                    <a:pt x="4211" y="27590"/>
                    <a:pt x="4286" y="27715"/>
                    <a:pt x="4286" y="27766"/>
                  </a:cubicBezTo>
                  <a:cubicBezTo>
                    <a:pt x="4336" y="27816"/>
                    <a:pt x="4436" y="27866"/>
                    <a:pt x="4511" y="27941"/>
                  </a:cubicBezTo>
                  <a:cubicBezTo>
                    <a:pt x="4612" y="27991"/>
                    <a:pt x="4787" y="27991"/>
                    <a:pt x="4887" y="28041"/>
                  </a:cubicBezTo>
                  <a:cubicBezTo>
                    <a:pt x="4963" y="28091"/>
                    <a:pt x="5063" y="28267"/>
                    <a:pt x="5113" y="28317"/>
                  </a:cubicBezTo>
                  <a:cubicBezTo>
                    <a:pt x="5238" y="28392"/>
                    <a:pt x="5414" y="28392"/>
                    <a:pt x="5514" y="28442"/>
                  </a:cubicBezTo>
                  <a:cubicBezTo>
                    <a:pt x="5639" y="28442"/>
                    <a:pt x="5740" y="28618"/>
                    <a:pt x="5865" y="28668"/>
                  </a:cubicBezTo>
                  <a:cubicBezTo>
                    <a:pt x="5915" y="28668"/>
                    <a:pt x="6090" y="28543"/>
                    <a:pt x="6191" y="28543"/>
                  </a:cubicBezTo>
                  <a:cubicBezTo>
                    <a:pt x="6224" y="28543"/>
                    <a:pt x="6335" y="28520"/>
                    <a:pt x="6428" y="28520"/>
                  </a:cubicBezTo>
                  <a:cubicBezTo>
                    <a:pt x="6475" y="28520"/>
                    <a:pt x="6516" y="28526"/>
                    <a:pt x="6542" y="28543"/>
                  </a:cubicBezTo>
                  <a:cubicBezTo>
                    <a:pt x="6642" y="28543"/>
                    <a:pt x="6817" y="28668"/>
                    <a:pt x="6867" y="28668"/>
                  </a:cubicBezTo>
                  <a:cubicBezTo>
                    <a:pt x="6968" y="28668"/>
                    <a:pt x="7093" y="28492"/>
                    <a:pt x="7143" y="28442"/>
                  </a:cubicBezTo>
                  <a:cubicBezTo>
                    <a:pt x="7318" y="28317"/>
                    <a:pt x="7544" y="28217"/>
                    <a:pt x="7719" y="28217"/>
                  </a:cubicBezTo>
                  <a:cubicBezTo>
                    <a:pt x="7800" y="28217"/>
                    <a:pt x="7992" y="28281"/>
                    <a:pt x="8156" y="28281"/>
                  </a:cubicBezTo>
                  <a:cubicBezTo>
                    <a:pt x="8197" y="28281"/>
                    <a:pt x="8236" y="28277"/>
                    <a:pt x="8271" y="28267"/>
                  </a:cubicBezTo>
                  <a:cubicBezTo>
                    <a:pt x="8321" y="28217"/>
                    <a:pt x="8321" y="27991"/>
                    <a:pt x="8396" y="27991"/>
                  </a:cubicBezTo>
                  <a:cubicBezTo>
                    <a:pt x="8411" y="27976"/>
                    <a:pt x="8430" y="27970"/>
                    <a:pt x="8451" y="27970"/>
                  </a:cubicBezTo>
                  <a:cubicBezTo>
                    <a:pt x="8503" y="27970"/>
                    <a:pt x="8569" y="28006"/>
                    <a:pt x="8622" y="28041"/>
                  </a:cubicBezTo>
                  <a:cubicBezTo>
                    <a:pt x="8672" y="28041"/>
                    <a:pt x="8722" y="28091"/>
                    <a:pt x="8722" y="28167"/>
                  </a:cubicBezTo>
                  <a:cubicBezTo>
                    <a:pt x="8722" y="28267"/>
                    <a:pt x="8622" y="28392"/>
                    <a:pt x="8547" y="28492"/>
                  </a:cubicBezTo>
                  <a:cubicBezTo>
                    <a:pt x="8547" y="28543"/>
                    <a:pt x="8672" y="28718"/>
                    <a:pt x="8722" y="28768"/>
                  </a:cubicBezTo>
                  <a:cubicBezTo>
                    <a:pt x="8772" y="28843"/>
                    <a:pt x="8948" y="28944"/>
                    <a:pt x="8998" y="29069"/>
                  </a:cubicBezTo>
                  <a:cubicBezTo>
                    <a:pt x="8998" y="29169"/>
                    <a:pt x="8998" y="29395"/>
                    <a:pt x="8948" y="29520"/>
                  </a:cubicBezTo>
                  <a:cubicBezTo>
                    <a:pt x="8948" y="29570"/>
                    <a:pt x="8772" y="29670"/>
                    <a:pt x="8672" y="29746"/>
                  </a:cubicBezTo>
                  <a:cubicBezTo>
                    <a:pt x="8722" y="29796"/>
                    <a:pt x="8772" y="29846"/>
                    <a:pt x="8847" y="29846"/>
                  </a:cubicBezTo>
                  <a:cubicBezTo>
                    <a:pt x="8862" y="29860"/>
                    <a:pt x="8887" y="29867"/>
                    <a:pt x="8919" y="29867"/>
                  </a:cubicBezTo>
                  <a:cubicBezTo>
                    <a:pt x="8994" y="29867"/>
                    <a:pt x="9102" y="29831"/>
                    <a:pt x="9173" y="29796"/>
                  </a:cubicBezTo>
                  <a:cubicBezTo>
                    <a:pt x="9223" y="29746"/>
                    <a:pt x="9223" y="29570"/>
                    <a:pt x="9298" y="29445"/>
                  </a:cubicBezTo>
                  <a:cubicBezTo>
                    <a:pt x="9349" y="29395"/>
                    <a:pt x="9524" y="29219"/>
                    <a:pt x="9624" y="29219"/>
                  </a:cubicBezTo>
                  <a:cubicBezTo>
                    <a:pt x="9750" y="29219"/>
                    <a:pt x="9850" y="29445"/>
                    <a:pt x="9975" y="29520"/>
                  </a:cubicBezTo>
                  <a:lnTo>
                    <a:pt x="10251" y="29520"/>
                  </a:lnTo>
                  <a:cubicBezTo>
                    <a:pt x="10426" y="29520"/>
                    <a:pt x="10652" y="29620"/>
                    <a:pt x="10752" y="29620"/>
                  </a:cubicBezTo>
                  <a:cubicBezTo>
                    <a:pt x="10877" y="29620"/>
                    <a:pt x="11103" y="29620"/>
                    <a:pt x="11203" y="29570"/>
                  </a:cubicBezTo>
                  <a:cubicBezTo>
                    <a:pt x="11253" y="29520"/>
                    <a:pt x="11253" y="29345"/>
                    <a:pt x="11303" y="29294"/>
                  </a:cubicBezTo>
                  <a:cubicBezTo>
                    <a:pt x="11429" y="29169"/>
                    <a:pt x="11654" y="29069"/>
                    <a:pt x="11755" y="28944"/>
                  </a:cubicBezTo>
                  <a:cubicBezTo>
                    <a:pt x="11830" y="28893"/>
                    <a:pt x="12055" y="28893"/>
                    <a:pt x="12105" y="28768"/>
                  </a:cubicBezTo>
                  <a:cubicBezTo>
                    <a:pt x="12156" y="28668"/>
                    <a:pt x="12156" y="28442"/>
                    <a:pt x="12105" y="28317"/>
                  </a:cubicBezTo>
                  <a:lnTo>
                    <a:pt x="12105" y="28041"/>
                  </a:lnTo>
                  <a:cubicBezTo>
                    <a:pt x="12105" y="27941"/>
                    <a:pt x="12281" y="27766"/>
                    <a:pt x="12281" y="27640"/>
                  </a:cubicBezTo>
                  <a:cubicBezTo>
                    <a:pt x="12281" y="27590"/>
                    <a:pt x="12206" y="27415"/>
                    <a:pt x="12206" y="27365"/>
                  </a:cubicBezTo>
                  <a:cubicBezTo>
                    <a:pt x="12156" y="27314"/>
                    <a:pt x="12105" y="27189"/>
                    <a:pt x="12105" y="27139"/>
                  </a:cubicBezTo>
                  <a:cubicBezTo>
                    <a:pt x="12105" y="27039"/>
                    <a:pt x="12156" y="26913"/>
                    <a:pt x="12206" y="26863"/>
                  </a:cubicBezTo>
                  <a:cubicBezTo>
                    <a:pt x="12331" y="26738"/>
                    <a:pt x="12657" y="26512"/>
                    <a:pt x="12782" y="26412"/>
                  </a:cubicBezTo>
                  <a:cubicBezTo>
                    <a:pt x="12882" y="26237"/>
                    <a:pt x="13058" y="25836"/>
                    <a:pt x="13108" y="25610"/>
                  </a:cubicBezTo>
                  <a:cubicBezTo>
                    <a:pt x="13183" y="25460"/>
                    <a:pt x="13233" y="25009"/>
                    <a:pt x="13334" y="24833"/>
                  </a:cubicBezTo>
                  <a:cubicBezTo>
                    <a:pt x="13409" y="24783"/>
                    <a:pt x="13509" y="24608"/>
                    <a:pt x="13634" y="24608"/>
                  </a:cubicBezTo>
                  <a:cubicBezTo>
                    <a:pt x="13684" y="24608"/>
                    <a:pt x="13860" y="24658"/>
                    <a:pt x="13860" y="24708"/>
                  </a:cubicBezTo>
                  <a:cubicBezTo>
                    <a:pt x="13960" y="24833"/>
                    <a:pt x="14010" y="25159"/>
                    <a:pt x="14136" y="25234"/>
                  </a:cubicBezTo>
                  <a:cubicBezTo>
                    <a:pt x="14236" y="25335"/>
                    <a:pt x="14461" y="25385"/>
                    <a:pt x="14587" y="25385"/>
                  </a:cubicBezTo>
                  <a:cubicBezTo>
                    <a:pt x="14687" y="25335"/>
                    <a:pt x="14762" y="25159"/>
                    <a:pt x="14812" y="25109"/>
                  </a:cubicBezTo>
                  <a:cubicBezTo>
                    <a:pt x="14862" y="25059"/>
                    <a:pt x="14913" y="24833"/>
                    <a:pt x="14988" y="24783"/>
                  </a:cubicBezTo>
                  <a:cubicBezTo>
                    <a:pt x="15038" y="24658"/>
                    <a:pt x="15138" y="24482"/>
                    <a:pt x="15263" y="24432"/>
                  </a:cubicBezTo>
                  <a:cubicBezTo>
                    <a:pt x="15283" y="24422"/>
                    <a:pt x="15308" y="24418"/>
                    <a:pt x="15337" y="24418"/>
                  </a:cubicBezTo>
                  <a:cubicBezTo>
                    <a:pt x="15450" y="24418"/>
                    <a:pt x="15614" y="24482"/>
                    <a:pt x="15715" y="24482"/>
                  </a:cubicBezTo>
                  <a:cubicBezTo>
                    <a:pt x="15940" y="24432"/>
                    <a:pt x="16316" y="24432"/>
                    <a:pt x="16491" y="24332"/>
                  </a:cubicBezTo>
                  <a:cubicBezTo>
                    <a:pt x="16617" y="24257"/>
                    <a:pt x="16667" y="24031"/>
                    <a:pt x="16767" y="23981"/>
                  </a:cubicBezTo>
                  <a:cubicBezTo>
                    <a:pt x="16842" y="23931"/>
                    <a:pt x="16993" y="23806"/>
                    <a:pt x="17068" y="23806"/>
                  </a:cubicBezTo>
                  <a:cubicBezTo>
                    <a:pt x="17218" y="23756"/>
                    <a:pt x="17519" y="23705"/>
                    <a:pt x="17669" y="23705"/>
                  </a:cubicBezTo>
                  <a:cubicBezTo>
                    <a:pt x="17745" y="23756"/>
                    <a:pt x="17895" y="23756"/>
                    <a:pt x="17970" y="23806"/>
                  </a:cubicBezTo>
                  <a:cubicBezTo>
                    <a:pt x="18070" y="23931"/>
                    <a:pt x="18020" y="24207"/>
                    <a:pt x="18070" y="24257"/>
                  </a:cubicBezTo>
                  <a:cubicBezTo>
                    <a:pt x="18108" y="24280"/>
                    <a:pt x="18149" y="24289"/>
                    <a:pt x="18189" y="24289"/>
                  </a:cubicBezTo>
                  <a:cubicBezTo>
                    <a:pt x="18280" y="24289"/>
                    <a:pt x="18369" y="24242"/>
                    <a:pt x="18421" y="24207"/>
                  </a:cubicBezTo>
                  <a:cubicBezTo>
                    <a:pt x="18572" y="24207"/>
                    <a:pt x="18923" y="24207"/>
                    <a:pt x="19023" y="24106"/>
                  </a:cubicBezTo>
                  <a:cubicBezTo>
                    <a:pt x="19198" y="23981"/>
                    <a:pt x="19374" y="23580"/>
                    <a:pt x="19424" y="23355"/>
                  </a:cubicBezTo>
                  <a:cubicBezTo>
                    <a:pt x="19474" y="23254"/>
                    <a:pt x="19474" y="22979"/>
                    <a:pt x="19599" y="22903"/>
                  </a:cubicBezTo>
                  <a:cubicBezTo>
                    <a:pt x="19649" y="22803"/>
                    <a:pt x="19925" y="22803"/>
                    <a:pt x="20050" y="22753"/>
                  </a:cubicBezTo>
                  <a:cubicBezTo>
                    <a:pt x="20151" y="22753"/>
                    <a:pt x="20426" y="22753"/>
                    <a:pt x="20602" y="22803"/>
                  </a:cubicBezTo>
                  <a:cubicBezTo>
                    <a:pt x="20652" y="22853"/>
                    <a:pt x="20827" y="22903"/>
                    <a:pt x="20877" y="22979"/>
                  </a:cubicBezTo>
                  <a:cubicBezTo>
                    <a:pt x="20953" y="23079"/>
                    <a:pt x="21053" y="23304"/>
                    <a:pt x="21178" y="23430"/>
                  </a:cubicBezTo>
                  <a:cubicBezTo>
                    <a:pt x="21228" y="23480"/>
                    <a:pt x="21504" y="23530"/>
                    <a:pt x="21629" y="23530"/>
                  </a:cubicBezTo>
                  <a:lnTo>
                    <a:pt x="21855" y="23530"/>
                  </a:lnTo>
                  <a:cubicBezTo>
                    <a:pt x="21905" y="23355"/>
                    <a:pt x="22080" y="23204"/>
                    <a:pt x="22131" y="23079"/>
                  </a:cubicBezTo>
                  <a:cubicBezTo>
                    <a:pt x="22181" y="23029"/>
                    <a:pt x="22231" y="22903"/>
                    <a:pt x="22306" y="22803"/>
                  </a:cubicBezTo>
                  <a:cubicBezTo>
                    <a:pt x="22231" y="22678"/>
                    <a:pt x="22231" y="22578"/>
                    <a:pt x="22181" y="22578"/>
                  </a:cubicBezTo>
                  <a:cubicBezTo>
                    <a:pt x="22131" y="22452"/>
                    <a:pt x="21905" y="22452"/>
                    <a:pt x="21905" y="22352"/>
                  </a:cubicBezTo>
                  <a:cubicBezTo>
                    <a:pt x="21780" y="22302"/>
                    <a:pt x="21855" y="22001"/>
                    <a:pt x="21855" y="21901"/>
                  </a:cubicBezTo>
                  <a:cubicBezTo>
                    <a:pt x="21780" y="21776"/>
                    <a:pt x="21629" y="21550"/>
                    <a:pt x="21554" y="21450"/>
                  </a:cubicBezTo>
                  <a:cubicBezTo>
                    <a:pt x="21504" y="21324"/>
                    <a:pt x="21554" y="21124"/>
                    <a:pt x="21454" y="20999"/>
                  </a:cubicBezTo>
                  <a:cubicBezTo>
                    <a:pt x="21454" y="20999"/>
                    <a:pt x="21278" y="20949"/>
                    <a:pt x="21228" y="20949"/>
                  </a:cubicBezTo>
                  <a:cubicBezTo>
                    <a:pt x="21202" y="20938"/>
                    <a:pt x="21169" y="20934"/>
                    <a:pt x="21132" y="20934"/>
                  </a:cubicBezTo>
                  <a:cubicBezTo>
                    <a:pt x="21031" y="20934"/>
                    <a:pt x="20903" y="20963"/>
                    <a:pt x="20811" y="20963"/>
                  </a:cubicBezTo>
                  <a:cubicBezTo>
                    <a:pt x="20777" y="20963"/>
                    <a:pt x="20748" y="20959"/>
                    <a:pt x="20727" y="20949"/>
                  </a:cubicBezTo>
                  <a:cubicBezTo>
                    <a:pt x="20602" y="20949"/>
                    <a:pt x="20426" y="20773"/>
                    <a:pt x="20376" y="20673"/>
                  </a:cubicBezTo>
                  <a:cubicBezTo>
                    <a:pt x="20326" y="20548"/>
                    <a:pt x="20276" y="20272"/>
                    <a:pt x="20276" y="20096"/>
                  </a:cubicBezTo>
                  <a:cubicBezTo>
                    <a:pt x="20276" y="20046"/>
                    <a:pt x="20326" y="19871"/>
                    <a:pt x="20326" y="19821"/>
                  </a:cubicBezTo>
                  <a:cubicBezTo>
                    <a:pt x="20326" y="19695"/>
                    <a:pt x="20226" y="19545"/>
                    <a:pt x="20151" y="19470"/>
                  </a:cubicBezTo>
                  <a:cubicBezTo>
                    <a:pt x="20100" y="19420"/>
                    <a:pt x="19875" y="19319"/>
                    <a:pt x="19825" y="19244"/>
                  </a:cubicBezTo>
                  <a:cubicBezTo>
                    <a:pt x="19775" y="19194"/>
                    <a:pt x="19775" y="18969"/>
                    <a:pt x="19649" y="18969"/>
                  </a:cubicBezTo>
                  <a:cubicBezTo>
                    <a:pt x="19649" y="18918"/>
                    <a:pt x="19474" y="18868"/>
                    <a:pt x="19424" y="18868"/>
                  </a:cubicBezTo>
                  <a:cubicBezTo>
                    <a:pt x="19374" y="18868"/>
                    <a:pt x="19198" y="18969"/>
                    <a:pt x="19148" y="18969"/>
                  </a:cubicBezTo>
                  <a:cubicBezTo>
                    <a:pt x="19098" y="18918"/>
                    <a:pt x="18973" y="18793"/>
                    <a:pt x="18923" y="18743"/>
                  </a:cubicBezTo>
                  <a:cubicBezTo>
                    <a:pt x="18923" y="18693"/>
                    <a:pt x="18872" y="18517"/>
                    <a:pt x="18797" y="18417"/>
                  </a:cubicBezTo>
                  <a:cubicBezTo>
                    <a:pt x="18797" y="18342"/>
                    <a:pt x="18747" y="18116"/>
                    <a:pt x="18697" y="18066"/>
                  </a:cubicBezTo>
                  <a:cubicBezTo>
                    <a:pt x="18697" y="18016"/>
                    <a:pt x="18572" y="17966"/>
                    <a:pt x="18522" y="17891"/>
                  </a:cubicBezTo>
                  <a:cubicBezTo>
                    <a:pt x="18488" y="17891"/>
                    <a:pt x="18377" y="17869"/>
                    <a:pt x="18291" y="17869"/>
                  </a:cubicBezTo>
                  <a:cubicBezTo>
                    <a:pt x="18249" y="17869"/>
                    <a:pt x="18212" y="17874"/>
                    <a:pt x="18196" y="17891"/>
                  </a:cubicBezTo>
                  <a:cubicBezTo>
                    <a:pt x="18070" y="17891"/>
                    <a:pt x="18020" y="18066"/>
                    <a:pt x="17970" y="18116"/>
                  </a:cubicBezTo>
                  <a:cubicBezTo>
                    <a:pt x="17895" y="18192"/>
                    <a:pt x="17745" y="18342"/>
                    <a:pt x="17619" y="18342"/>
                  </a:cubicBezTo>
                  <a:cubicBezTo>
                    <a:pt x="17444" y="18342"/>
                    <a:pt x="17168" y="18242"/>
                    <a:pt x="17068" y="18116"/>
                  </a:cubicBezTo>
                  <a:cubicBezTo>
                    <a:pt x="16943" y="18066"/>
                    <a:pt x="16717" y="17891"/>
                    <a:pt x="16617" y="17791"/>
                  </a:cubicBezTo>
                  <a:cubicBezTo>
                    <a:pt x="16542" y="17665"/>
                    <a:pt x="16491" y="17440"/>
                    <a:pt x="16441" y="17390"/>
                  </a:cubicBezTo>
                  <a:cubicBezTo>
                    <a:pt x="16391" y="17339"/>
                    <a:pt x="16316" y="17164"/>
                    <a:pt x="16266" y="17114"/>
                  </a:cubicBezTo>
                  <a:cubicBezTo>
                    <a:pt x="16216" y="17064"/>
                    <a:pt x="16090" y="16989"/>
                    <a:pt x="16040" y="16938"/>
                  </a:cubicBezTo>
                  <a:cubicBezTo>
                    <a:pt x="15990" y="16763"/>
                    <a:pt x="16040" y="16487"/>
                    <a:pt x="16040" y="16312"/>
                  </a:cubicBezTo>
                  <a:cubicBezTo>
                    <a:pt x="16040" y="16212"/>
                    <a:pt x="16166" y="16036"/>
                    <a:pt x="16166" y="15936"/>
                  </a:cubicBezTo>
                  <a:cubicBezTo>
                    <a:pt x="16166" y="15811"/>
                    <a:pt x="16090" y="15585"/>
                    <a:pt x="16040" y="15485"/>
                  </a:cubicBezTo>
                  <a:lnTo>
                    <a:pt x="15765" y="15184"/>
                  </a:lnTo>
                  <a:cubicBezTo>
                    <a:pt x="15765" y="15084"/>
                    <a:pt x="15815" y="14908"/>
                    <a:pt x="15865" y="14808"/>
                  </a:cubicBezTo>
                  <a:cubicBezTo>
                    <a:pt x="15902" y="14771"/>
                    <a:pt x="15978" y="14771"/>
                    <a:pt x="16056" y="14771"/>
                  </a:cubicBezTo>
                  <a:cubicBezTo>
                    <a:pt x="16134" y="14771"/>
                    <a:pt x="16216" y="14771"/>
                    <a:pt x="16266" y="14733"/>
                  </a:cubicBezTo>
                  <a:cubicBezTo>
                    <a:pt x="16391" y="14683"/>
                    <a:pt x="16542" y="14583"/>
                    <a:pt x="16617" y="14583"/>
                  </a:cubicBezTo>
                  <a:cubicBezTo>
                    <a:pt x="16717" y="14583"/>
                    <a:pt x="16943" y="14583"/>
                    <a:pt x="17068" y="14633"/>
                  </a:cubicBezTo>
                  <a:cubicBezTo>
                    <a:pt x="17118" y="14683"/>
                    <a:pt x="17118" y="14808"/>
                    <a:pt x="17168" y="14858"/>
                  </a:cubicBezTo>
                  <a:cubicBezTo>
                    <a:pt x="17218" y="14959"/>
                    <a:pt x="17394" y="15084"/>
                    <a:pt x="17444" y="15084"/>
                  </a:cubicBezTo>
                  <a:cubicBezTo>
                    <a:pt x="17569" y="15084"/>
                    <a:pt x="17669" y="14858"/>
                    <a:pt x="17745" y="14808"/>
                  </a:cubicBezTo>
                  <a:lnTo>
                    <a:pt x="17745" y="14507"/>
                  </a:lnTo>
                  <a:cubicBezTo>
                    <a:pt x="17745" y="14407"/>
                    <a:pt x="17669" y="14232"/>
                    <a:pt x="17745" y="14182"/>
                  </a:cubicBezTo>
                  <a:cubicBezTo>
                    <a:pt x="17795" y="14131"/>
                    <a:pt x="17970" y="14131"/>
                    <a:pt x="18020" y="14131"/>
                  </a:cubicBezTo>
                  <a:cubicBezTo>
                    <a:pt x="18070" y="14056"/>
                    <a:pt x="18246" y="14006"/>
                    <a:pt x="18346" y="13956"/>
                  </a:cubicBezTo>
                  <a:cubicBezTo>
                    <a:pt x="18421" y="13831"/>
                    <a:pt x="18471" y="13680"/>
                    <a:pt x="18471" y="13555"/>
                  </a:cubicBezTo>
                  <a:cubicBezTo>
                    <a:pt x="18471" y="13380"/>
                    <a:pt x="18296" y="13054"/>
                    <a:pt x="18246" y="12928"/>
                  </a:cubicBezTo>
                  <a:cubicBezTo>
                    <a:pt x="18121" y="12828"/>
                    <a:pt x="17895" y="12653"/>
                    <a:pt x="17845" y="12552"/>
                  </a:cubicBezTo>
                  <a:cubicBezTo>
                    <a:pt x="17745" y="12427"/>
                    <a:pt x="17569" y="12151"/>
                    <a:pt x="17519" y="11976"/>
                  </a:cubicBezTo>
                  <a:cubicBezTo>
                    <a:pt x="17444" y="11801"/>
                    <a:pt x="17394" y="11475"/>
                    <a:pt x="17344" y="11249"/>
                  </a:cubicBezTo>
                  <a:cubicBezTo>
                    <a:pt x="17293" y="11124"/>
                    <a:pt x="17218" y="10848"/>
                    <a:pt x="17118" y="10748"/>
                  </a:cubicBezTo>
                  <a:cubicBezTo>
                    <a:pt x="17068" y="10623"/>
                    <a:pt x="16842" y="10522"/>
                    <a:pt x="16767" y="10397"/>
                  </a:cubicBezTo>
                  <a:cubicBezTo>
                    <a:pt x="16717" y="10297"/>
                    <a:pt x="16717" y="10071"/>
                    <a:pt x="16667" y="9946"/>
                  </a:cubicBezTo>
                  <a:cubicBezTo>
                    <a:pt x="16617" y="9896"/>
                    <a:pt x="16491" y="9720"/>
                    <a:pt x="16391" y="9670"/>
                  </a:cubicBezTo>
                  <a:cubicBezTo>
                    <a:pt x="16316" y="9620"/>
                    <a:pt x="16040" y="9495"/>
                    <a:pt x="15990" y="9395"/>
                  </a:cubicBezTo>
                  <a:cubicBezTo>
                    <a:pt x="15940" y="9319"/>
                    <a:pt x="15865" y="9169"/>
                    <a:pt x="15865" y="9094"/>
                  </a:cubicBezTo>
                  <a:cubicBezTo>
                    <a:pt x="15865" y="8943"/>
                    <a:pt x="16040" y="8542"/>
                    <a:pt x="16090" y="8367"/>
                  </a:cubicBezTo>
                  <a:cubicBezTo>
                    <a:pt x="16166" y="8141"/>
                    <a:pt x="16166" y="7690"/>
                    <a:pt x="16266" y="7515"/>
                  </a:cubicBezTo>
                  <a:cubicBezTo>
                    <a:pt x="16316" y="7415"/>
                    <a:pt x="16491" y="7189"/>
                    <a:pt x="16542" y="7064"/>
                  </a:cubicBezTo>
                  <a:cubicBezTo>
                    <a:pt x="16667" y="6963"/>
                    <a:pt x="16767" y="6613"/>
                    <a:pt x="16842" y="6512"/>
                  </a:cubicBezTo>
                  <a:cubicBezTo>
                    <a:pt x="16892" y="6337"/>
                    <a:pt x="17168" y="6111"/>
                    <a:pt x="17218" y="5936"/>
                  </a:cubicBezTo>
                  <a:cubicBezTo>
                    <a:pt x="17293" y="5836"/>
                    <a:pt x="17293" y="5435"/>
                    <a:pt x="17293" y="5284"/>
                  </a:cubicBezTo>
                  <a:cubicBezTo>
                    <a:pt x="17293" y="5109"/>
                    <a:pt x="17118" y="4833"/>
                    <a:pt x="17168" y="4658"/>
                  </a:cubicBezTo>
                  <a:cubicBezTo>
                    <a:pt x="17168" y="4608"/>
                    <a:pt x="17168" y="4432"/>
                    <a:pt x="17218" y="4382"/>
                  </a:cubicBezTo>
                  <a:cubicBezTo>
                    <a:pt x="17293" y="4307"/>
                    <a:pt x="17394" y="4207"/>
                    <a:pt x="17444" y="4081"/>
                  </a:cubicBezTo>
                  <a:cubicBezTo>
                    <a:pt x="17344" y="4031"/>
                    <a:pt x="17293" y="3856"/>
                    <a:pt x="17218" y="3806"/>
                  </a:cubicBezTo>
                  <a:cubicBezTo>
                    <a:pt x="17168" y="3755"/>
                    <a:pt x="16993" y="3630"/>
                    <a:pt x="16943" y="3580"/>
                  </a:cubicBezTo>
                  <a:cubicBezTo>
                    <a:pt x="16892" y="3530"/>
                    <a:pt x="16767" y="3405"/>
                    <a:pt x="16717" y="3405"/>
                  </a:cubicBezTo>
                  <a:cubicBezTo>
                    <a:pt x="16667" y="3354"/>
                    <a:pt x="16491" y="3254"/>
                    <a:pt x="16441" y="3179"/>
                  </a:cubicBezTo>
                  <a:cubicBezTo>
                    <a:pt x="16391" y="3129"/>
                    <a:pt x="16316" y="2903"/>
                    <a:pt x="16266" y="2853"/>
                  </a:cubicBezTo>
                  <a:cubicBezTo>
                    <a:pt x="16216" y="2728"/>
                    <a:pt x="15940" y="2678"/>
                    <a:pt x="15815" y="2577"/>
                  </a:cubicBezTo>
                  <a:cubicBezTo>
                    <a:pt x="15765" y="2502"/>
                    <a:pt x="15715" y="2352"/>
                    <a:pt x="15664" y="2227"/>
                  </a:cubicBezTo>
                  <a:cubicBezTo>
                    <a:pt x="15664" y="2126"/>
                    <a:pt x="15664" y="1901"/>
                    <a:pt x="15715" y="1775"/>
                  </a:cubicBezTo>
                  <a:cubicBezTo>
                    <a:pt x="15715" y="1725"/>
                    <a:pt x="15865" y="1600"/>
                    <a:pt x="15865" y="1550"/>
                  </a:cubicBezTo>
                  <a:cubicBezTo>
                    <a:pt x="15940" y="1450"/>
                    <a:pt x="15815" y="1274"/>
                    <a:pt x="15865" y="1149"/>
                  </a:cubicBezTo>
                  <a:cubicBezTo>
                    <a:pt x="15865" y="1099"/>
                    <a:pt x="15940" y="999"/>
                    <a:pt x="15940" y="873"/>
                  </a:cubicBezTo>
                  <a:cubicBezTo>
                    <a:pt x="15940" y="823"/>
                    <a:pt x="15865" y="598"/>
                    <a:pt x="15865" y="547"/>
                  </a:cubicBezTo>
                  <a:cubicBezTo>
                    <a:pt x="15865" y="422"/>
                    <a:pt x="15865" y="197"/>
                    <a:pt x="15815" y="96"/>
                  </a:cubicBezTo>
                  <a:cubicBezTo>
                    <a:pt x="15743" y="42"/>
                    <a:pt x="15605" y="1"/>
                    <a:pt x="15487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98;p16">
              <a:extLst>
                <a:ext uri="{FF2B5EF4-FFF2-40B4-BE49-F238E27FC236}">
                  <a16:creationId xmlns:a16="http://schemas.microsoft.com/office/drawing/2014/main" id="{7447CAE8-8D9B-3F6E-0EE7-EF188FFDF4A0}"/>
                </a:ext>
              </a:extLst>
            </p:cNvPr>
            <p:cNvSpPr/>
            <p:nvPr/>
          </p:nvSpPr>
          <p:spPr>
            <a:xfrm>
              <a:off x="1284346" y="1254726"/>
              <a:ext cx="622588" cy="835235"/>
            </a:xfrm>
            <a:custGeom>
              <a:avLst/>
              <a:gdLst/>
              <a:ahLst/>
              <a:cxnLst/>
              <a:rect l="l" t="t" r="r" b="b"/>
              <a:pathLst>
                <a:path w="22307" h="29926" fill="none" extrusionOk="0">
                  <a:moveTo>
                    <a:pt x="22181" y="22608"/>
                  </a:moveTo>
                  <a:cubicBezTo>
                    <a:pt x="22231" y="22608"/>
                    <a:pt x="22231" y="22708"/>
                    <a:pt x="22306" y="22833"/>
                  </a:cubicBezTo>
                  <a:cubicBezTo>
                    <a:pt x="22231" y="22933"/>
                    <a:pt x="22181" y="23059"/>
                    <a:pt x="22131" y="23109"/>
                  </a:cubicBezTo>
                  <a:cubicBezTo>
                    <a:pt x="22080" y="23234"/>
                    <a:pt x="21905" y="23385"/>
                    <a:pt x="21855" y="23560"/>
                  </a:cubicBezTo>
                  <a:lnTo>
                    <a:pt x="21629" y="23560"/>
                  </a:lnTo>
                  <a:cubicBezTo>
                    <a:pt x="21504" y="23560"/>
                    <a:pt x="21228" y="23510"/>
                    <a:pt x="21178" y="23460"/>
                  </a:cubicBezTo>
                  <a:cubicBezTo>
                    <a:pt x="21053" y="23334"/>
                    <a:pt x="20953" y="23109"/>
                    <a:pt x="20877" y="23009"/>
                  </a:cubicBezTo>
                  <a:cubicBezTo>
                    <a:pt x="20827" y="22933"/>
                    <a:pt x="20652" y="22883"/>
                    <a:pt x="20602" y="22833"/>
                  </a:cubicBezTo>
                  <a:cubicBezTo>
                    <a:pt x="20426" y="22783"/>
                    <a:pt x="20151" y="22783"/>
                    <a:pt x="20050" y="22783"/>
                  </a:cubicBezTo>
                  <a:cubicBezTo>
                    <a:pt x="19925" y="22833"/>
                    <a:pt x="19649" y="22833"/>
                    <a:pt x="19599" y="22933"/>
                  </a:cubicBezTo>
                  <a:cubicBezTo>
                    <a:pt x="19474" y="23009"/>
                    <a:pt x="19474" y="23284"/>
                    <a:pt x="19424" y="23385"/>
                  </a:cubicBezTo>
                  <a:cubicBezTo>
                    <a:pt x="19374" y="23610"/>
                    <a:pt x="19198" y="24011"/>
                    <a:pt x="19023" y="24136"/>
                  </a:cubicBezTo>
                  <a:cubicBezTo>
                    <a:pt x="18923" y="24237"/>
                    <a:pt x="18572" y="24237"/>
                    <a:pt x="18421" y="24237"/>
                  </a:cubicBezTo>
                  <a:cubicBezTo>
                    <a:pt x="18346" y="24287"/>
                    <a:pt x="18196" y="24362"/>
                    <a:pt x="18070" y="24287"/>
                  </a:cubicBezTo>
                  <a:cubicBezTo>
                    <a:pt x="18020" y="24237"/>
                    <a:pt x="18070" y="23961"/>
                    <a:pt x="17970" y="23836"/>
                  </a:cubicBezTo>
                  <a:cubicBezTo>
                    <a:pt x="17895" y="23786"/>
                    <a:pt x="17745" y="23786"/>
                    <a:pt x="17669" y="23735"/>
                  </a:cubicBezTo>
                  <a:cubicBezTo>
                    <a:pt x="17519" y="23735"/>
                    <a:pt x="17218" y="23786"/>
                    <a:pt x="17068" y="23836"/>
                  </a:cubicBezTo>
                  <a:cubicBezTo>
                    <a:pt x="16993" y="23836"/>
                    <a:pt x="16842" y="23961"/>
                    <a:pt x="16767" y="24011"/>
                  </a:cubicBezTo>
                  <a:cubicBezTo>
                    <a:pt x="16667" y="24061"/>
                    <a:pt x="16617" y="24287"/>
                    <a:pt x="16491" y="24362"/>
                  </a:cubicBezTo>
                  <a:cubicBezTo>
                    <a:pt x="16316" y="24462"/>
                    <a:pt x="15940" y="24462"/>
                    <a:pt x="15715" y="24512"/>
                  </a:cubicBezTo>
                  <a:cubicBezTo>
                    <a:pt x="15589" y="24512"/>
                    <a:pt x="15364" y="24412"/>
                    <a:pt x="15263" y="24462"/>
                  </a:cubicBezTo>
                  <a:cubicBezTo>
                    <a:pt x="15138" y="24512"/>
                    <a:pt x="15038" y="24688"/>
                    <a:pt x="14988" y="24813"/>
                  </a:cubicBezTo>
                  <a:cubicBezTo>
                    <a:pt x="14913" y="24863"/>
                    <a:pt x="14862" y="25089"/>
                    <a:pt x="14812" y="25139"/>
                  </a:cubicBezTo>
                  <a:cubicBezTo>
                    <a:pt x="14762" y="25189"/>
                    <a:pt x="14687" y="25365"/>
                    <a:pt x="14587" y="25415"/>
                  </a:cubicBezTo>
                  <a:cubicBezTo>
                    <a:pt x="14461" y="25415"/>
                    <a:pt x="14236" y="25365"/>
                    <a:pt x="14136" y="25264"/>
                  </a:cubicBezTo>
                  <a:cubicBezTo>
                    <a:pt x="14010" y="25189"/>
                    <a:pt x="13960" y="24863"/>
                    <a:pt x="13860" y="24738"/>
                  </a:cubicBezTo>
                  <a:cubicBezTo>
                    <a:pt x="13860" y="24688"/>
                    <a:pt x="13684" y="24638"/>
                    <a:pt x="13634" y="24638"/>
                  </a:cubicBezTo>
                  <a:cubicBezTo>
                    <a:pt x="13509" y="24638"/>
                    <a:pt x="13409" y="24813"/>
                    <a:pt x="13334" y="24863"/>
                  </a:cubicBezTo>
                  <a:cubicBezTo>
                    <a:pt x="13233" y="25039"/>
                    <a:pt x="13183" y="25490"/>
                    <a:pt x="13108" y="25640"/>
                  </a:cubicBezTo>
                  <a:cubicBezTo>
                    <a:pt x="13058" y="25866"/>
                    <a:pt x="12882" y="26267"/>
                    <a:pt x="12782" y="26442"/>
                  </a:cubicBezTo>
                  <a:cubicBezTo>
                    <a:pt x="12657" y="26542"/>
                    <a:pt x="12331" y="26768"/>
                    <a:pt x="12206" y="26893"/>
                  </a:cubicBezTo>
                  <a:cubicBezTo>
                    <a:pt x="12156" y="26943"/>
                    <a:pt x="12105" y="27069"/>
                    <a:pt x="12105" y="27169"/>
                  </a:cubicBezTo>
                  <a:cubicBezTo>
                    <a:pt x="12105" y="27219"/>
                    <a:pt x="12156" y="27344"/>
                    <a:pt x="12206" y="27395"/>
                  </a:cubicBezTo>
                  <a:cubicBezTo>
                    <a:pt x="12206" y="27445"/>
                    <a:pt x="12281" y="27620"/>
                    <a:pt x="12281" y="27670"/>
                  </a:cubicBezTo>
                  <a:cubicBezTo>
                    <a:pt x="12281" y="27796"/>
                    <a:pt x="12105" y="27971"/>
                    <a:pt x="12105" y="28071"/>
                  </a:cubicBezTo>
                  <a:lnTo>
                    <a:pt x="12105" y="28347"/>
                  </a:lnTo>
                  <a:cubicBezTo>
                    <a:pt x="12156" y="28472"/>
                    <a:pt x="12156" y="28698"/>
                    <a:pt x="12105" y="28798"/>
                  </a:cubicBezTo>
                  <a:cubicBezTo>
                    <a:pt x="12055" y="28923"/>
                    <a:pt x="11830" y="28923"/>
                    <a:pt x="11755" y="28974"/>
                  </a:cubicBezTo>
                  <a:cubicBezTo>
                    <a:pt x="11654" y="29099"/>
                    <a:pt x="11429" y="29199"/>
                    <a:pt x="11303" y="29324"/>
                  </a:cubicBezTo>
                  <a:cubicBezTo>
                    <a:pt x="11253" y="29375"/>
                    <a:pt x="11253" y="29550"/>
                    <a:pt x="11203" y="29600"/>
                  </a:cubicBezTo>
                  <a:cubicBezTo>
                    <a:pt x="11103" y="29650"/>
                    <a:pt x="10877" y="29650"/>
                    <a:pt x="10752" y="29650"/>
                  </a:cubicBezTo>
                  <a:cubicBezTo>
                    <a:pt x="10652" y="29650"/>
                    <a:pt x="10426" y="29550"/>
                    <a:pt x="10251" y="29550"/>
                  </a:cubicBezTo>
                  <a:lnTo>
                    <a:pt x="9975" y="29550"/>
                  </a:lnTo>
                  <a:cubicBezTo>
                    <a:pt x="9850" y="29475"/>
                    <a:pt x="9750" y="29249"/>
                    <a:pt x="9624" y="29249"/>
                  </a:cubicBezTo>
                  <a:cubicBezTo>
                    <a:pt x="9524" y="29249"/>
                    <a:pt x="9349" y="29425"/>
                    <a:pt x="9298" y="29475"/>
                  </a:cubicBezTo>
                  <a:cubicBezTo>
                    <a:pt x="9223" y="29600"/>
                    <a:pt x="9223" y="29776"/>
                    <a:pt x="9173" y="29826"/>
                  </a:cubicBezTo>
                  <a:cubicBezTo>
                    <a:pt x="9073" y="29876"/>
                    <a:pt x="8897" y="29926"/>
                    <a:pt x="8847" y="29876"/>
                  </a:cubicBezTo>
                  <a:cubicBezTo>
                    <a:pt x="8772" y="29876"/>
                    <a:pt x="8722" y="29826"/>
                    <a:pt x="8672" y="29776"/>
                  </a:cubicBezTo>
                  <a:cubicBezTo>
                    <a:pt x="8772" y="29700"/>
                    <a:pt x="8948" y="29600"/>
                    <a:pt x="8948" y="29550"/>
                  </a:cubicBezTo>
                  <a:cubicBezTo>
                    <a:pt x="8998" y="29425"/>
                    <a:pt x="8998" y="29199"/>
                    <a:pt x="8998" y="29099"/>
                  </a:cubicBezTo>
                  <a:cubicBezTo>
                    <a:pt x="8948" y="28974"/>
                    <a:pt x="8772" y="28873"/>
                    <a:pt x="8722" y="28798"/>
                  </a:cubicBezTo>
                  <a:cubicBezTo>
                    <a:pt x="8672" y="28748"/>
                    <a:pt x="8547" y="28573"/>
                    <a:pt x="8547" y="28522"/>
                  </a:cubicBezTo>
                  <a:cubicBezTo>
                    <a:pt x="8622" y="28422"/>
                    <a:pt x="8722" y="28297"/>
                    <a:pt x="8722" y="28197"/>
                  </a:cubicBezTo>
                  <a:cubicBezTo>
                    <a:pt x="8722" y="28121"/>
                    <a:pt x="8672" y="28071"/>
                    <a:pt x="8622" y="28071"/>
                  </a:cubicBezTo>
                  <a:cubicBezTo>
                    <a:pt x="8547" y="28021"/>
                    <a:pt x="8446" y="27971"/>
                    <a:pt x="8396" y="28021"/>
                  </a:cubicBezTo>
                  <a:cubicBezTo>
                    <a:pt x="8321" y="28021"/>
                    <a:pt x="8321" y="28247"/>
                    <a:pt x="8271" y="28297"/>
                  </a:cubicBezTo>
                  <a:cubicBezTo>
                    <a:pt x="8095" y="28347"/>
                    <a:pt x="7820" y="28247"/>
                    <a:pt x="7719" y="28247"/>
                  </a:cubicBezTo>
                  <a:cubicBezTo>
                    <a:pt x="7544" y="28247"/>
                    <a:pt x="7318" y="28347"/>
                    <a:pt x="7143" y="28472"/>
                  </a:cubicBezTo>
                  <a:cubicBezTo>
                    <a:pt x="7093" y="28522"/>
                    <a:pt x="6968" y="28698"/>
                    <a:pt x="6867" y="28698"/>
                  </a:cubicBezTo>
                  <a:cubicBezTo>
                    <a:pt x="6817" y="28698"/>
                    <a:pt x="6642" y="28573"/>
                    <a:pt x="6542" y="28573"/>
                  </a:cubicBezTo>
                  <a:cubicBezTo>
                    <a:pt x="6466" y="28522"/>
                    <a:pt x="6241" y="28573"/>
                    <a:pt x="6191" y="28573"/>
                  </a:cubicBezTo>
                  <a:cubicBezTo>
                    <a:pt x="6090" y="28573"/>
                    <a:pt x="5915" y="28698"/>
                    <a:pt x="5865" y="28698"/>
                  </a:cubicBezTo>
                  <a:cubicBezTo>
                    <a:pt x="5740" y="28648"/>
                    <a:pt x="5639" y="28472"/>
                    <a:pt x="5514" y="28472"/>
                  </a:cubicBezTo>
                  <a:cubicBezTo>
                    <a:pt x="5414" y="28422"/>
                    <a:pt x="5238" y="28422"/>
                    <a:pt x="5113" y="28347"/>
                  </a:cubicBezTo>
                  <a:cubicBezTo>
                    <a:pt x="5063" y="28297"/>
                    <a:pt x="4963" y="28121"/>
                    <a:pt x="4887" y="28071"/>
                  </a:cubicBezTo>
                  <a:cubicBezTo>
                    <a:pt x="4787" y="28021"/>
                    <a:pt x="4612" y="28021"/>
                    <a:pt x="4511" y="27971"/>
                  </a:cubicBezTo>
                  <a:cubicBezTo>
                    <a:pt x="4436" y="27896"/>
                    <a:pt x="4336" y="27846"/>
                    <a:pt x="4286" y="27796"/>
                  </a:cubicBezTo>
                  <a:cubicBezTo>
                    <a:pt x="4286" y="27745"/>
                    <a:pt x="4211" y="27620"/>
                    <a:pt x="4161" y="27570"/>
                  </a:cubicBezTo>
                  <a:cubicBezTo>
                    <a:pt x="4161" y="27570"/>
                    <a:pt x="4060" y="27445"/>
                    <a:pt x="3985" y="27445"/>
                  </a:cubicBezTo>
                  <a:cubicBezTo>
                    <a:pt x="3985" y="27520"/>
                    <a:pt x="3935" y="27570"/>
                    <a:pt x="3935" y="27570"/>
                  </a:cubicBezTo>
                  <a:cubicBezTo>
                    <a:pt x="3835" y="27570"/>
                    <a:pt x="3659" y="27395"/>
                    <a:pt x="3609" y="27344"/>
                  </a:cubicBezTo>
                  <a:cubicBezTo>
                    <a:pt x="3484" y="27294"/>
                    <a:pt x="3384" y="27219"/>
                    <a:pt x="3258" y="27219"/>
                  </a:cubicBezTo>
                  <a:cubicBezTo>
                    <a:pt x="3208" y="27169"/>
                    <a:pt x="2983" y="27294"/>
                    <a:pt x="2857" y="27294"/>
                  </a:cubicBezTo>
                  <a:cubicBezTo>
                    <a:pt x="2807" y="27294"/>
                    <a:pt x="2757" y="27119"/>
                    <a:pt x="2707" y="27069"/>
                  </a:cubicBezTo>
                  <a:cubicBezTo>
                    <a:pt x="2632" y="26994"/>
                    <a:pt x="2707" y="26768"/>
                    <a:pt x="2707" y="26668"/>
                  </a:cubicBezTo>
                  <a:lnTo>
                    <a:pt x="2707" y="26492"/>
                  </a:lnTo>
                  <a:cubicBezTo>
                    <a:pt x="2707" y="26392"/>
                    <a:pt x="2531" y="26217"/>
                    <a:pt x="2481" y="26167"/>
                  </a:cubicBezTo>
                  <a:cubicBezTo>
                    <a:pt x="2356" y="26091"/>
                    <a:pt x="2130" y="26091"/>
                    <a:pt x="2080" y="26041"/>
                  </a:cubicBezTo>
                  <a:cubicBezTo>
                    <a:pt x="1955" y="25941"/>
                    <a:pt x="1905" y="25590"/>
                    <a:pt x="1905" y="25490"/>
                  </a:cubicBezTo>
                  <a:cubicBezTo>
                    <a:pt x="1855" y="25365"/>
                    <a:pt x="1855" y="25139"/>
                    <a:pt x="1905" y="25039"/>
                  </a:cubicBezTo>
                  <a:cubicBezTo>
                    <a:pt x="1905" y="24913"/>
                    <a:pt x="1905" y="24813"/>
                    <a:pt x="1955" y="24738"/>
                  </a:cubicBezTo>
                  <a:cubicBezTo>
                    <a:pt x="2030" y="24688"/>
                    <a:pt x="2130" y="24638"/>
                    <a:pt x="2181" y="24588"/>
                  </a:cubicBezTo>
                  <a:lnTo>
                    <a:pt x="2181" y="24412"/>
                  </a:lnTo>
                  <a:cubicBezTo>
                    <a:pt x="2181" y="24362"/>
                    <a:pt x="1955" y="24237"/>
                    <a:pt x="1905" y="24187"/>
                  </a:cubicBezTo>
                  <a:cubicBezTo>
                    <a:pt x="1855" y="24136"/>
                    <a:pt x="1755" y="23961"/>
                    <a:pt x="1755" y="23911"/>
                  </a:cubicBezTo>
                  <a:cubicBezTo>
                    <a:pt x="1679" y="23786"/>
                    <a:pt x="1755" y="23510"/>
                    <a:pt x="1755" y="23385"/>
                  </a:cubicBezTo>
                  <a:cubicBezTo>
                    <a:pt x="1805" y="23284"/>
                    <a:pt x="1855" y="23159"/>
                    <a:pt x="1905" y="23109"/>
                  </a:cubicBezTo>
                  <a:cubicBezTo>
                    <a:pt x="1955" y="23059"/>
                    <a:pt x="2080" y="23009"/>
                    <a:pt x="2130" y="22933"/>
                  </a:cubicBezTo>
                  <a:cubicBezTo>
                    <a:pt x="2256" y="22833"/>
                    <a:pt x="2356" y="22608"/>
                    <a:pt x="2481" y="22482"/>
                  </a:cubicBezTo>
                  <a:cubicBezTo>
                    <a:pt x="2531" y="22432"/>
                    <a:pt x="2632" y="22257"/>
                    <a:pt x="2632" y="22156"/>
                  </a:cubicBezTo>
                  <a:cubicBezTo>
                    <a:pt x="2707" y="22031"/>
                    <a:pt x="2531" y="21881"/>
                    <a:pt x="2582" y="21755"/>
                  </a:cubicBezTo>
                  <a:cubicBezTo>
                    <a:pt x="2582" y="21655"/>
                    <a:pt x="2707" y="21530"/>
                    <a:pt x="2757" y="21480"/>
                  </a:cubicBezTo>
                  <a:cubicBezTo>
                    <a:pt x="2807" y="21480"/>
                    <a:pt x="2983" y="21354"/>
                    <a:pt x="3083" y="21430"/>
                  </a:cubicBezTo>
                  <a:cubicBezTo>
                    <a:pt x="3158" y="21430"/>
                    <a:pt x="3208" y="21530"/>
                    <a:pt x="3258" y="21580"/>
                  </a:cubicBezTo>
                  <a:cubicBezTo>
                    <a:pt x="3384" y="21655"/>
                    <a:pt x="3534" y="21705"/>
                    <a:pt x="3609" y="21655"/>
                  </a:cubicBezTo>
                  <a:cubicBezTo>
                    <a:pt x="3659" y="21530"/>
                    <a:pt x="3484" y="21254"/>
                    <a:pt x="3484" y="21154"/>
                  </a:cubicBezTo>
                  <a:cubicBezTo>
                    <a:pt x="3434" y="21029"/>
                    <a:pt x="3208" y="20803"/>
                    <a:pt x="3208" y="20628"/>
                  </a:cubicBezTo>
                  <a:cubicBezTo>
                    <a:pt x="3158" y="20578"/>
                    <a:pt x="3158" y="20352"/>
                    <a:pt x="3208" y="20252"/>
                  </a:cubicBezTo>
                  <a:cubicBezTo>
                    <a:pt x="3208" y="20126"/>
                    <a:pt x="3258" y="19901"/>
                    <a:pt x="3208" y="19851"/>
                  </a:cubicBezTo>
                  <a:cubicBezTo>
                    <a:pt x="3208" y="19725"/>
                    <a:pt x="2983" y="19625"/>
                    <a:pt x="2857" y="19500"/>
                  </a:cubicBezTo>
                  <a:cubicBezTo>
                    <a:pt x="2807" y="19450"/>
                    <a:pt x="2757" y="19349"/>
                    <a:pt x="2707" y="19274"/>
                  </a:cubicBezTo>
                  <a:lnTo>
                    <a:pt x="2481" y="19274"/>
                  </a:lnTo>
                  <a:cubicBezTo>
                    <a:pt x="2406" y="19349"/>
                    <a:pt x="2356" y="19450"/>
                    <a:pt x="2306" y="19500"/>
                  </a:cubicBezTo>
                  <a:cubicBezTo>
                    <a:pt x="2256" y="19575"/>
                    <a:pt x="2130" y="19575"/>
                    <a:pt x="2080" y="19575"/>
                  </a:cubicBezTo>
                  <a:cubicBezTo>
                    <a:pt x="1955" y="19500"/>
                    <a:pt x="1955" y="19349"/>
                    <a:pt x="1905" y="19349"/>
                  </a:cubicBezTo>
                  <a:cubicBezTo>
                    <a:pt x="1805" y="19274"/>
                    <a:pt x="1629" y="19274"/>
                    <a:pt x="1529" y="19224"/>
                  </a:cubicBezTo>
                  <a:cubicBezTo>
                    <a:pt x="1404" y="19224"/>
                    <a:pt x="1303" y="19049"/>
                    <a:pt x="1228" y="18999"/>
                  </a:cubicBezTo>
                  <a:cubicBezTo>
                    <a:pt x="1178" y="18948"/>
                    <a:pt x="1078" y="18823"/>
                    <a:pt x="1003" y="18773"/>
                  </a:cubicBezTo>
                  <a:lnTo>
                    <a:pt x="1003" y="18447"/>
                  </a:lnTo>
                  <a:cubicBezTo>
                    <a:pt x="1003" y="18372"/>
                    <a:pt x="1078" y="18272"/>
                    <a:pt x="1078" y="18222"/>
                  </a:cubicBezTo>
                  <a:cubicBezTo>
                    <a:pt x="1128" y="18146"/>
                    <a:pt x="1003" y="17996"/>
                    <a:pt x="1003" y="17921"/>
                  </a:cubicBezTo>
                  <a:cubicBezTo>
                    <a:pt x="1003" y="17871"/>
                    <a:pt x="953" y="17695"/>
                    <a:pt x="953" y="17645"/>
                  </a:cubicBezTo>
                  <a:cubicBezTo>
                    <a:pt x="953" y="17595"/>
                    <a:pt x="1003" y="17470"/>
                    <a:pt x="953" y="17420"/>
                  </a:cubicBezTo>
                  <a:lnTo>
                    <a:pt x="852" y="17319"/>
                  </a:lnTo>
                  <a:cubicBezTo>
                    <a:pt x="727" y="17319"/>
                    <a:pt x="627" y="17369"/>
                    <a:pt x="552" y="17369"/>
                  </a:cubicBezTo>
                  <a:cubicBezTo>
                    <a:pt x="501" y="17319"/>
                    <a:pt x="326" y="17319"/>
                    <a:pt x="326" y="17244"/>
                  </a:cubicBezTo>
                  <a:cubicBezTo>
                    <a:pt x="276" y="17144"/>
                    <a:pt x="276" y="16968"/>
                    <a:pt x="276" y="16918"/>
                  </a:cubicBezTo>
                  <a:cubicBezTo>
                    <a:pt x="226" y="16793"/>
                    <a:pt x="100" y="16693"/>
                    <a:pt x="50" y="16643"/>
                  </a:cubicBezTo>
                  <a:cubicBezTo>
                    <a:pt x="50" y="16567"/>
                    <a:pt x="0" y="16417"/>
                    <a:pt x="0" y="16342"/>
                  </a:cubicBezTo>
                  <a:cubicBezTo>
                    <a:pt x="0" y="16242"/>
                    <a:pt x="176" y="16016"/>
                    <a:pt x="226" y="15966"/>
                  </a:cubicBezTo>
                  <a:cubicBezTo>
                    <a:pt x="276" y="15891"/>
                    <a:pt x="451" y="15841"/>
                    <a:pt x="501" y="15841"/>
                  </a:cubicBezTo>
                  <a:cubicBezTo>
                    <a:pt x="627" y="15791"/>
                    <a:pt x="777" y="15966"/>
                    <a:pt x="852" y="15966"/>
                  </a:cubicBezTo>
                  <a:cubicBezTo>
                    <a:pt x="902" y="15891"/>
                    <a:pt x="953" y="15891"/>
                    <a:pt x="1003" y="15841"/>
                  </a:cubicBezTo>
                  <a:cubicBezTo>
                    <a:pt x="1078" y="15841"/>
                    <a:pt x="1128" y="15740"/>
                    <a:pt x="1178" y="15665"/>
                  </a:cubicBezTo>
                  <a:cubicBezTo>
                    <a:pt x="1228" y="15665"/>
                    <a:pt x="1404" y="15740"/>
                    <a:pt x="1454" y="15740"/>
                  </a:cubicBezTo>
                  <a:cubicBezTo>
                    <a:pt x="1529" y="15791"/>
                    <a:pt x="1579" y="15966"/>
                    <a:pt x="1629" y="16016"/>
                  </a:cubicBezTo>
                  <a:cubicBezTo>
                    <a:pt x="1679" y="16016"/>
                    <a:pt x="1855" y="15966"/>
                    <a:pt x="1905" y="15966"/>
                  </a:cubicBezTo>
                  <a:cubicBezTo>
                    <a:pt x="1955" y="15891"/>
                    <a:pt x="2080" y="15841"/>
                    <a:pt x="2130" y="15791"/>
                  </a:cubicBezTo>
                  <a:cubicBezTo>
                    <a:pt x="2181" y="15791"/>
                    <a:pt x="2181" y="15665"/>
                    <a:pt x="2181" y="15615"/>
                  </a:cubicBezTo>
                  <a:cubicBezTo>
                    <a:pt x="2306" y="15565"/>
                    <a:pt x="2481" y="15665"/>
                    <a:pt x="2531" y="15615"/>
                  </a:cubicBezTo>
                  <a:cubicBezTo>
                    <a:pt x="2632" y="15615"/>
                    <a:pt x="2757" y="15565"/>
                    <a:pt x="2807" y="15515"/>
                  </a:cubicBezTo>
                  <a:cubicBezTo>
                    <a:pt x="2807" y="15390"/>
                    <a:pt x="2632" y="15214"/>
                    <a:pt x="2707" y="15164"/>
                  </a:cubicBezTo>
                  <a:cubicBezTo>
                    <a:pt x="2757" y="15064"/>
                    <a:pt x="2932" y="14989"/>
                    <a:pt x="2983" y="14938"/>
                  </a:cubicBezTo>
                  <a:cubicBezTo>
                    <a:pt x="3083" y="14938"/>
                    <a:pt x="3384" y="14888"/>
                    <a:pt x="3484" y="14888"/>
                  </a:cubicBezTo>
                  <a:cubicBezTo>
                    <a:pt x="3609" y="14888"/>
                    <a:pt x="3709" y="14938"/>
                    <a:pt x="3760" y="14938"/>
                  </a:cubicBezTo>
                  <a:lnTo>
                    <a:pt x="3985" y="14938"/>
                  </a:lnTo>
                  <a:cubicBezTo>
                    <a:pt x="4060" y="14888"/>
                    <a:pt x="4060" y="14838"/>
                    <a:pt x="4110" y="14763"/>
                  </a:cubicBezTo>
                  <a:cubicBezTo>
                    <a:pt x="4110" y="14713"/>
                    <a:pt x="4336" y="14713"/>
                    <a:pt x="4336" y="14663"/>
                  </a:cubicBezTo>
                  <a:cubicBezTo>
                    <a:pt x="4386" y="14537"/>
                    <a:pt x="4386" y="14312"/>
                    <a:pt x="4336" y="14262"/>
                  </a:cubicBezTo>
                  <a:cubicBezTo>
                    <a:pt x="4336" y="14161"/>
                    <a:pt x="4161" y="13986"/>
                    <a:pt x="4110" y="13936"/>
                  </a:cubicBezTo>
                  <a:cubicBezTo>
                    <a:pt x="4110" y="13811"/>
                    <a:pt x="3985" y="13635"/>
                    <a:pt x="4060" y="13585"/>
                  </a:cubicBezTo>
                  <a:cubicBezTo>
                    <a:pt x="4060" y="13485"/>
                    <a:pt x="4211" y="13359"/>
                    <a:pt x="4336" y="13309"/>
                  </a:cubicBezTo>
                  <a:cubicBezTo>
                    <a:pt x="4386" y="13259"/>
                    <a:pt x="4511" y="13309"/>
                    <a:pt x="4562" y="13309"/>
                  </a:cubicBezTo>
                  <a:cubicBezTo>
                    <a:pt x="4612" y="13259"/>
                    <a:pt x="4787" y="13259"/>
                    <a:pt x="4837" y="13184"/>
                  </a:cubicBezTo>
                  <a:cubicBezTo>
                    <a:pt x="4887" y="13134"/>
                    <a:pt x="4837" y="12908"/>
                    <a:pt x="4787" y="12858"/>
                  </a:cubicBezTo>
                  <a:cubicBezTo>
                    <a:pt x="4787" y="12808"/>
                    <a:pt x="4662" y="12683"/>
                    <a:pt x="4662" y="12633"/>
                  </a:cubicBezTo>
                  <a:cubicBezTo>
                    <a:pt x="4662" y="12582"/>
                    <a:pt x="4612" y="12507"/>
                    <a:pt x="4612" y="12457"/>
                  </a:cubicBezTo>
                  <a:lnTo>
                    <a:pt x="4837" y="12457"/>
                  </a:lnTo>
                  <a:cubicBezTo>
                    <a:pt x="4887" y="12507"/>
                    <a:pt x="5013" y="12633"/>
                    <a:pt x="5113" y="12633"/>
                  </a:cubicBezTo>
                  <a:cubicBezTo>
                    <a:pt x="5188" y="12633"/>
                    <a:pt x="5339" y="12507"/>
                    <a:pt x="5414" y="12457"/>
                  </a:cubicBezTo>
                  <a:cubicBezTo>
                    <a:pt x="5414" y="12407"/>
                    <a:pt x="5464" y="12282"/>
                    <a:pt x="5514" y="12282"/>
                  </a:cubicBezTo>
                  <a:cubicBezTo>
                    <a:pt x="5639" y="12181"/>
                    <a:pt x="5865" y="12006"/>
                    <a:pt x="5965" y="11956"/>
                  </a:cubicBezTo>
                  <a:cubicBezTo>
                    <a:pt x="6090" y="11956"/>
                    <a:pt x="6241" y="12006"/>
                    <a:pt x="6366" y="11956"/>
                  </a:cubicBezTo>
                  <a:cubicBezTo>
                    <a:pt x="6466" y="11906"/>
                    <a:pt x="6642" y="11780"/>
                    <a:pt x="6742" y="11680"/>
                  </a:cubicBezTo>
                  <a:cubicBezTo>
                    <a:pt x="6817" y="11605"/>
                    <a:pt x="6917" y="11455"/>
                    <a:pt x="6968" y="11379"/>
                  </a:cubicBezTo>
                  <a:cubicBezTo>
                    <a:pt x="7043" y="11329"/>
                    <a:pt x="7143" y="11154"/>
                    <a:pt x="7193" y="11154"/>
                  </a:cubicBezTo>
                  <a:cubicBezTo>
                    <a:pt x="7268" y="11104"/>
                    <a:pt x="7494" y="11104"/>
                    <a:pt x="7594" y="11104"/>
                  </a:cubicBezTo>
                  <a:cubicBezTo>
                    <a:pt x="7644" y="11104"/>
                    <a:pt x="7820" y="11229"/>
                    <a:pt x="7945" y="11229"/>
                  </a:cubicBezTo>
                  <a:cubicBezTo>
                    <a:pt x="8095" y="11279"/>
                    <a:pt x="8396" y="11229"/>
                    <a:pt x="8496" y="11229"/>
                  </a:cubicBezTo>
                  <a:cubicBezTo>
                    <a:pt x="8622" y="11229"/>
                    <a:pt x="8772" y="11329"/>
                    <a:pt x="8897" y="11329"/>
                  </a:cubicBezTo>
                  <a:cubicBezTo>
                    <a:pt x="8948" y="11329"/>
                    <a:pt x="9173" y="11379"/>
                    <a:pt x="9298" y="11379"/>
                  </a:cubicBezTo>
                  <a:cubicBezTo>
                    <a:pt x="9399" y="11329"/>
                    <a:pt x="9574" y="11229"/>
                    <a:pt x="9624" y="11154"/>
                  </a:cubicBezTo>
                  <a:cubicBezTo>
                    <a:pt x="9674" y="11104"/>
                    <a:pt x="9800" y="10828"/>
                    <a:pt x="9900" y="10778"/>
                  </a:cubicBezTo>
                  <a:cubicBezTo>
                    <a:pt x="10025" y="10703"/>
                    <a:pt x="10201" y="10828"/>
                    <a:pt x="10301" y="10778"/>
                  </a:cubicBezTo>
                  <a:cubicBezTo>
                    <a:pt x="10426" y="10778"/>
                    <a:pt x="10652" y="10653"/>
                    <a:pt x="10702" y="10603"/>
                  </a:cubicBezTo>
                  <a:cubicBezTo>
                    <a:pt x="10752" y="10552"/>
                    <a:pt x="10702" y="10327"/>
                    <a:pt x="10702" y="10252"/>
                  </a:cubicBezTo>
                  <a:cubicBezTo>
                    <a:pt x="10652" y="10202"/>
                    <a:pt x="10527" y="10101"/>
                    <a:pt x="10476" y="10026"/>
                  </a:cubicBezTo>
                  <a:cubicBezTo>
                    <a:pt x="10476" y="9976"/>
                    <a:pt x="10426" y="9926"/>
                    <a:pt x="10426" y="9876"/>
                  </a:cubicBezTo>
                  <a:cubicBezTo>
                    <a:pt x="10476" y="9801"/>
                    <a:pt x="10652" y="9750"/>
                    <a:pt x="10652" y="9700"/>
                  </a:cubicBezTo>
                  <a:cubicBezTo>
                    <a:pt x="10702" y="9575"/>
                    <a:pt x="10652" y="9475"/>
                    <a:pt x="10652" y="9425"/>
                  </a:cubicBezTo>
                  <a:cubicBezTo>
                    <a:pt x="10577" y="9299"/>
                    <a:pt x="10301" y="9124"/>
                    <a:pt x="10251" y="9024"/>
                  </a:cubicBezTo>
                  <a:cubicBezTo>
                    <a:pt x="10126" y="8973"/>
                    <a:pt x="9975" y="8798"/>
                    <a:pt x="9900" y="8673"/>
                  </a:cubicBezTo>
                  <a:cubicBezTo>
                    <a:pt x="9900" y="8572"/>
                    <a:pt x="9975" y="8347"/>
                    <a:pt x="10025" y="8222"/>
                  </a:cubicBezTo>
                  <a:cubicBezTo>
                    <a:pt x="10075" y="8121"/>
                    <a:pt x="10301" y="7946"/>
                    <a:pt x="10301" y="7846"/>
                  </a:cubicBezTo>
                  <a:cubicBezTo>
                    <a:pt x="10301" y="7720"/>
                    <a:pt x="10126" y="7620"/>
                    <a:pt x="10075" y="7545"/>
                  </a:cubicBezTo>
                  <a:cubicBezTo>
                    <a:pt x="10025" y="7445"/>
                    <a:pt x="9900" y="7269"/>
                    <a:pt x="9850" y="7169"/>
                  </a:cubicBezTo>
                  <a:lnTo>
                    <a:pt x="9850" y="6818"/>
                  </a:lnTo>
                  <a:lnTo>
                    <a:pt x="9850" y="6542"/>
                  </a:lnTo>
                  <a:lnTo>
                    <a:pt x="10075" y="6542"/>
                  </a:lnTo>
                  <a:cubicBezTo>
                    <a:pt x="10126" y="6542"/>
                    <a:pt x="10251" y="6542"/>
                    <a:pt x="10301" y="6592"/>
                  </a:cubicBezTo>
                  <a:cubicBezTo>
                    <a:pt x="10351" y="6592"/>
                    <a:pt x="10527" y="6643"/>
                    <a:pt x="10577" y="6643"/>
                  </a:cubicBezTo>
                  <a:cubicBezTo>
                    <a:pt x="10652" y="6643"/>
                    <a:pt x="10752" y="6542"/>
                    <a:pt x="10802" y="6542"/>
                  </a:cubicBezTo>
                  <a:cubicBezTo>
                    <a:pt x="10877" y="6417"/>
                    <a:pt x="10802" y="6191"/>
                    <a:pt x="10802" y="6091"/>
                  </a:cubicBezTo>
                  <a:cubicBezTo>
                    <a:pt x="10877" y="5966"/>
                    <a:pt x="11028" y="5765"/>
                    <a:pt x="11153" y="5690"/>
                  </a:cubicBezTo>
                  <a:cubicBezTo>
                    <a:pt x="11253" y="5590"/>
                    <a:pt x="11604" y="5640"/>
                    <a:pt x="11755" y="5540"/>
                  </a:cubicBezTo>
                  <a:cubicBezTo>
                    <a:pt x="11830" y="5540"/>
                    <a:pt x="12055" y="5364"/>
                    <a:pt x="12105" y="5239"/>
                  </a:cubicBezTo>
                  <a:cubicBezTo>
                    <a:pt x="12156" y="5139"/>
                    <a:pt x="12105" y="4738"/>
                    <a:pt x="12156" y="4562"/>
                  </a:cubicBezTo>
                  <a:cubicBezTo>
                    <a:pt x="12206" y="4462"/>
                    <a:pt x="12381" y="4237"/>
                    <a:pt x="12506" y="4186"/>
                  </a:cubicBezTo>
                  <a:cubicBezTo>
                    <a:pt x="12607" y="4186"/>
                    <a:pt x="12782" y="4237"/>
                    <a:pt x="12882" y="4186"/>
                  </a:cubicBezTo>
                  <a:cubicBezTo>
                    <a:pt x="12882" y="4111"/>
                    <a:pt x="12882" y="3961"/>
                    <a:pt x="12958" y="3886"/>
                  </a:cubicBezTo>
                  <a:cubicBezTo>
                    <a:pt x="13008" y="3886"/>
                    <a:pt x="13183" y="3886"/>
                    <a:pt x="13233" y="3836"/>
                  </a:cubicBezTo>
                  <a:cubicBezTo>
                    <a:pt x="13283" y="3785"/>
                    <a:pt x="13409" y="3560"/>
                    <a:pt x="13409" y="3510"/>
                  </a:cubicBezTo>
                  <a:cubicBezTo>
                    <a:pt x="13409" y="3384"/>
                    <a:pt x="13283" y="3284"/>
                    <a:pt x="13233" y="3159"/>
                  </a:cubicBezTo>
                  <a:cubicBezTo>
                    <a:pt x="13233" y="3059"/>
                    <a:pt x="13233" y="2833"/>
                    <a:pt x="13183" y="2758"/>
                  </a:cubicBezTo>
                  <a:cubicBezTo>
                    <a:pt x="13108" y="2708"/>
                    <a:pt x="13058" y="2708"/>
                    <a:pt x="13008" y="2658"/>
                  </a:cubicBezTo>
                  <a:cubicBezTo>
                    <a:pt x="12958" y="2607"/>
                    <a:pt x="12832" y="2482"/>
                    <a:pt x="12832" y="2432"/>
                  </a:cubicBezTo>
                  <a:lnTo>
                    <a:pt x="12832" y="2257"/>
                  </a:lnTo>
                  <a:cubicBezTo>
                    <a:pt x="12882" y="2156"/>
                    <a:pt x="13108" y="2156"/>
                    <a:pt x="13183" y="2031"/>
                  </a:cubicBezTo>
                  <a:lnTo>
                    <a:pt x="13183" y="1931"/>
                  </a:lnTo>
                  <a:cubicBezTo>
                    <a:pt x="13283" y="1856"/>
                    <a:pt x="13509" y="1981"/>
                    <a:pt x="13559" y="1931"/>
                  </a:cubicBezTo>
                  <a:cubicBezTo>
                    <a:pt x="13684" y="1931"/>
                    <a:pt x="13785" y="1805"/>
                    <a:pt x="13860" y="1755"/>
                  </a:cubicBezTo>
                  <a:cubicBezTo>
                    <a:pt x="13860" y="1705"/>
                    <a:pt x="13860" y="1530"/>
                    <a:pt x="13910" y="1480"/>
                  </a:cubicBezTo>
                  <a:cubicBezTo>
                    <a:pt x="13960" y="1404"/>
                    <a:pt x="14136" y="1530"/>
                    <a:pt x="14186" y="1480"/>
                  </a:cubicBezTo>
                  <a:cubicBezTo>
                    <a:pt x="14236" y="1404"/>
                    <a:pt x="14186" y="1179"/>
                    <a:pt x="14311" y="1129"/>
                  </a:cubicBezTo>
                  <a:cubicBezTo>
                    <a:pt x="14361" y="1079"/>
                    <a:pt x="14587" y="1179"/>
                    <a:pt x="14637" y="1129"/>
                  </a:cubicBezTo>
                  <a:cubicBezTo>
                    <a:pt x="14687" y="1079"/>
                    <a:pt x="14637" y="903"/>
                    <a:pt x="14637" y="853"/>
                  </a:cubicBezTo>
                  <a:cubicBezTo>
                    <a:pt x="14637" y="728"/>
                    <a:pt x="14537" y="577"/>
                    <a:pt x="14537" y="502"/>
                  </a:cubicBezTo>
                  <a:cubicBezTo>
                    <a:pt x="14587" y="402"/>
                    <a:pt x="14812" y="352"/>
                    <a:pt x="14862" y="352"/>
                  </a:cubicBezTo>
                  <a:cubicBezTo>
                    <a:pt x="15038" y="227"/>
                    <a:pt x="15263" y="51"/>
                    <a:pt x="15364" y="51"/>
                  </a:cubicBezTo>
                  <a:cubicBezTo>
                    <a:pt x="15489" y="1"/>
                    <a:pt x="15715" y="51"/>
                    <a:pt x="15815" y="126"/>
                  </a:cubicBezTo>
                  <a:cubicBezTo>
                    <a:pt x="15865" y="227"/>
                    <a:pt x="15865" y="452"/>
                    <a:pt x="15865" y="577"/>
                  </a:cubicBezTo>
                  <a:cubicBezTo>
                    <a:pt x="15865" y="628"/>
                    <a:pt x="15940" y="853"/>
                    <a:pt x="15940" y="903"/>
                  </a:cubicBezTo>
                  <a:cubicBezTo>
                    <a:pt x="15940" y="1029"/>
                    <a:pt x="15865" y="1129"/>
                    <a:pt x="15865" y="1179"/>
                  </a:cubicBezTo>
                  <a:cubicBezTo>
                    <a:pt x="15815" y="1304"/>
                    <a:pt x="15940" y="1480"/>
                    <a:pt x="15865" y="1580"/>
                  </a:cubicBezTo>
                  <a:cubicBezTo>
                    <a:pt x="15865" y="1630"/>
                    <a:pt x="15715" y="1755"/>
                    <a:pt x="15715" y="1805"/>
                  </a:cubicBezTo>
                  <a:cubicBezTo>
                    <a:pt x="15664" y="1931"/>
                    <a:pt x="15664" y="2156"/>
                    <a:pt x="15664" y="2257"/>
                  </a:cubicBezTo>
                  <a:cubicBezTo>
                    <a:pt x="15715" y="2382"/>
                    <a:pt x="15765" y="2532"/>
                    <a:pt x="15815" y="2607"/>
                  </a:cubicBezTo>
                  <a:cubicBezTo>
                    <a:pt x="15940" y="2708"/>
                    <a:pt x="16216" y="2758"/>
                    <a:pt x="16266" y="2883"/>
                  </a:cubicBezTo>
                  <a:cubicBezTo>
                    <a:pt x="16316" y="2933"/>
                    <a:pt x="16391" y="3159"/>
                    <a:pt x="16441" y="3209"/>
                  </a:cubicBezTo>
                  <a:cubicBezTo>
                    <a:pt x="16491" y="3284"/>
                    <a:pt x="16667" y="3384"/>
                    <a:pt x="16717" y="3435"/>
                  </a:cubicBezTo>
                  <a:cubicBezTo>
                    <a:pt x="16767" y="3435"/>
                    <a:pt x="16892" y="3560"/>
                    <a:pt x="16943" y="3610"/>
                  </a:cubicBezTo>
                  <a:cubicBezTo>
                    <a:pt x="16993" y="3660"/>
                    <a:pt x="17168" y="3785"/>
                    <a:pt x="17218" y="3836"/>
                  </a:cubicBezTo>
                  <a:cubicBezTo>
                    <a:pt x="17293" y="3886"/>
                    <a:pt x="17344" y="4061"/>
                    <a:pt x="17444" y="4111"/>
                  </a:cubicBezTo>
                  <a:cubicBezTo>
                    <a:pt x="17394" y="4237"/>
                    <a:pt x="17293" y="4337"/>
                    <a:pt x="17218" y="4412"/>
                  </a:cubicBezTo>
                  <a:cubicBezTo>
                    <a:pt x="17168" y="4462"/>
                    <a:pt x="17168" y="4638"/>
                    <a:pt x="17168" y="4688"/>
                  </a:cubicBezTo>
                  <a:cubicBezTo>
                    <a:pt x="17118" y="4863"/>
                    <a:pt x="17293" y="5139"/>
                    <a:pt x="17293" y="5314"/>
                  </a:cubicBezTo>
                  <a:cubicBezTo>
                    <a:pt x="17293" y="5465"/>
                    <a:pt x="17293" y="5866"/>
                    <a:pt x="17218" y="5966"/>
                  </a:cubicBezTo>
                  <a:cubicBezTo>
                    <a:pt x="17168" y="6141"/>
                    <a:pt x="16892" y="6367"/>
                    <a:pt x="16842" y="6542"/>
                  </a:cubicBezTo>
                  <a:cubicBezTo>
                    <a:pt x="16767" y="6643"/>
                    <a:pt x="16667" y="6993"/>
                    <a:pt x="16542" y="7094"/>
                  </a:cubicBezTo>
                  <a:cubicBezTo>
                    <a:pt x="16491" y="7219"/>
                    <a:pt x="16316" y="7445"/>
                    <a:pt x="16266" y="7545"/>
                  </a:cubicBezTo>
                  <a:cubicBezTo>
                    <a:pt x="16166" y="7720"/>
                    <a:pt x="16166" y="8171"/>
                    <a:pt x="16090" y="8397"/>
                  </a:cubicBezTo>
                  <a:cubicBezTo>
                    <a:pt x="16040" y="8572"/>
                    <a:pt x="15865" y="8973"/>
                    <a:pt x="15865" y="9124"/>
                  </a:cubicBezTo>
                  <a:cubicBezTo>
                    <a:pt x="15865" y="9199"/>
                    <a:pt x="15940" y="9349"/>
                    <a:pt x="15990" y="9425"/>
                  </a:cubicBezTo>
                  <a:cubicBezTo>
                    <a:pt x="16040" y="9525"/>
                    <a:pt x="16316" y="9650"/>
                    <a:pt x="16391" y="9700"/>
                  </a:cubicBezTo>
                  <a:cubicBezTo>
                    <a:pt x="16491" y="9750"/>
                    <a:pt x="16617" y="9926"/>
                    <a:pt x="16667" y="9976"/>
                  </a:cubicBezTo>
                  <a:cubicBezTo>
                    <a:pt x="16717" y="10101"/>
                    <a:pt x="16717" y="10327"/>
                    <a:pt x="16767" y="10427"/>
                  </a:cubicBezTo>
                  <a:cubicBezTo>
                    <a:pt x="16842" y="10552"/>
                    <a:pt x="17068" y="10653"/>
                    <a:pt x="17118" y="10778"/>
                  </a:cubicBezTo>
                  <a:cubicBezTo>
                    <a:pt x="17218" y="10878"/>
                    <a:pt x="17293" y="11154"/>
                    <a:pt x="17344" y="11279"/>
                  </a:cubicBezTo>
                  <a:cubicBezTo>
                    <a:pt x="17394" y="11505"/>
                    <a:pt x="17444" y="11831"/>
                    <a:pt x="17519" y="12006"/>
                  </a:cubicBezTo>
                  <a:cubicBezTo>
                    <a:pt x="17569" y="12181"/>
                    <a:pt x="17745" y="12457"/>
                    <a:pt x="17845" y="12582"/>
                  </a:cubicBezTo>
                  <a:cubicBezTo>
                    <a:pt x="17895" y="12683"/>
                    <a:pt x="18121" y="12858"/>
                    <a:pt x="18246" y="12958"/>
                  </a:cubicBezTo>
                  <a:cubicBezTo>
                    <a:pt x="18296" y="13084"/>
                    <a:pt x="18471" y="13410"/>
                    <a:pt x="18471" y="13585"/>
                  </a:cubicBezTo>
                  <a:cubicBezTo>
                    <a:pt x="18471" y="13710"/>
                    <a:pt x="18421" y="13861"/>
                    <a:pt x="18346" y="13986"/>
                  </a:cubicBezTo>
                  <a:cubicBezTo>
                    <a:pt x="18246" y="14036"/>
                    <a:pt x="18070" y="14086"/>
                    <a:pt x="18020" y="14161"/>
                  </a:cubicBezTo>
                  <a:cubicBezTo>
                    <a:pt x="17970" y="14161"/>
                    <a:pt x="17795" y="14161"/>
                    <a:pt x="17745" y="14212"/>
                  </a:cubicBezTo>
                  <a:cubicBezTo>
                    <a:pt x="17669" y="14262"/>
                    <a:pt x="17745" y="14437"/>
                    <a:pt x="17745" y="14537"/>
                  </a:cubicBezTo>
                  <a:lnTo>
                    <a:pt x="17745" y="14838"/>
                  </a:lnTo>
                  <a:cubicBezTo>
                    <a:pt x="17669" y="14888"/>
                    <a:pt x="17569" y="15114"/>
                    <a:pt x="17444" y="15114"/>
                  </a:cubicBezTo>
                  <a:cubicBezTo>
                    <a:pt x="17394" y="15114"/>
                    <a:pt x="17218" y="14989"/>
                    <a:pt x="17168" y="14888"/>
                  </a:cubicBezTo>
                  <a:cubicBezTo>
                    <a:pt x="17118" y="14838"/>
                    <a:pt x="17118" y="14713"/>
                    <a:pt x="17068" y="14663"/>
                  </a:cubicBezTo>
                  <a:cubicBezTo>
                    <a:pt x="16943" y="14613"/>
                    <a:pt x="16717" y="14613"/>
                    <a:pt x="16617" y="14613"/>
                  </a:cubicBezTo>
                  <a:cubicBezTo>
                    <a:pt x="16542" y="14613"/>
                    <a:pt x="16391" y="14713"/>
                    <a:pt x="16266" y="14763"/>
                  </a:cubicBezTo>
                  <a:cubicBezTo>
                    <a:pt x="16166" y="14838"/>
                    <a:pt x="15940" y="14763"/>
                    <a:pt x="15865" y="14838"/>
                  </a:cubicBezTo>
                  <a:cubicBezTo>
                    <a:pt x="15815" y="14938"/>
                    <a:pt x="15765" y="15114"/>
                    <a:pt x="15765" y="15214"/>
                  </a:cubicBezTo>
                  <a:lnTo>
                    <a:pt x="16040" y="15515"/>
                  </a:lnTo>
                  <a:cubicBezTo>
                    <a:pt x="16090" y="15615"/>
                    <a:pt x="16166" y="15841"/>
                    <a:pt x="16166" y="15966"/>
                  </a:cubicBezTo>
                  <a:cubicBezTo>
                    <a:pt x="16166" y="16066"/>
                    <a:pt x="16040" y="16242"/>
                    <a:pt x="16040" y="16342"/>
                  </a:cubicBezTo>
                  <a:cubicBezTo>
                    <a:pt x="16040" y="16517"/>
                    <a:pt x="15990" y="16793"/>
                    <a:pt x="16040" y="16968"/>
                  </a:cubicBezTo>
                  <a:cubicBezTo>
                    <a:pt x="16090" y="17019"/>
                    <a:pt x="16216" y="17094"/>
                    <a:pt x="16266" y="17144"/>
                  </a:cubicBezTo>
                  <a:cubicBezTo>
                    <a:pt x="16316" y="17194"/>
                    <a:pt x="16391" y="17369"/>
                    <a:pt x="16441" y="17420"/>
                  </a:cubicBezTo>
                  <a:cubicBezTo>
                    <a:pt x="16491" y="17470"/>
                    <a:pt x="16542" y="17695"/>
                    <a:pt x="16617" y="17821"/>
                  </a:cubicBezTo>
                  <a:cubicBezTo>
                    <a:pt x="16717" y="17921"/>
                    <a:pt x="16943" y="18096"/>
                    <a:pt x="17068" y="18146"/>
                  </a:cubicBezTo>
                  <a:cubicBezTo>
                    <a:pt x="17168" y="18272"/>
                    <a:pt x="17444" y="18372"/>
                    <a:pt x="17619" y="18372"/>
                  </a:cubicBezTo>
                  <a:cubicBezTo>
                    <a:pt x="17745" y="18372"/>
                    <a:pt x="17895" y="18222"/>
                    <a:pt x="17970" y="18146"/>
                  </a:cubicBezTo>
                  <a:cubicBezTo>
                    <a:pt x="18020" y="18096"/>
                    <a:pt x="18070" y="17921"/>
                    <a:pt x="18196" y="17921"/>
                  </a:cubicBezTo>
                  <a:cubicBezTo>
                    <a:pt x="18246" y="17871"/>
                    <a:pt x="18471" y="17921"/>
                    <a:pt x="18522" y="17921"/>
                  </a:cubicBezTo>
                  <a:cubicBezTo>
                    <a:pt x="18572" y="17996"/>
                    <a:pt x="18697" y="18046"/>
                    <a:pt x="18697" y="18096"/>
                  </a:cubicBezTo>
                  <a:cubicBezTo>
                    <a:pt x="18747" y="18146"/>
                    <a:pt x="18797" y="18372"/>
                    <a:pt x="18797" y="18447"/>
                  </a:cubicBezTo>
                  <a:cubicBezTo>
                    <a:pt x="18872" y="18547"/>
                    <a:pt x="18923" y="18723"/>
                    <a:pt x="18923" y="18773"/>
                  </a:cubicBezTo>
                  <a:cubicBezTo>
                    <a:pt x="18973" y="18823"/>
                    <a:pt x="19098" y="18948"/>
                    <a:pt x="19148" y="18999"/>
                  </a:cubicBezTo>
                  <a:cubicBezTo>
                    <a:pt x="19198" y="18999"/>
                    <a:pt x="19374" y="18898"/>
                    <a:pt x="19424" y="18898"/>
                  </a:cubicBezTo>
                  <a:cubicBezTo>
                    <a:pt x="19474" y="18898"/>
                    <a:pt x="19649" y="18948"/>
                    <a:pt x="19649" y="18999"/>
                  </a:cubicBezTo>
                  <a:cubicBezTo>
                    <a:pt x="19775" y="18999"/>
                    <a:pt x="19775" y="19224"/>
                    <a:pt x="19825" y="19274"/>
                  </a:cubicBezTo>
                  <a:cubicBezTo>
                    <a:pt x="19875" y="19349"/>
                    <a:pt x="20100" y="19450"/>
                    <a:pt x="20151" y="19500"/>
                  </a:cubicBezTo>
                  <a:cubicBezTo>
                    <a:pt x="20226" y="19575"/>
                    <a:pt x="20326" y="19725"/>
                    <a:pt x="20326" y="19851"/>
                  </a:cubicBezTo>
                  <a:cubicBezTo>
                    <a:pt x="20326" y="19901"/>
                    <a:pt x="20276" y="20076"/>
                    <a:pt x="20276" y="20126"/>
                  </a:cubicBezTo>
                  <a:cubicBezTo>
                    <a:pt x="20276" y="20302"/>
                    <a:pt x="20326" y="20578"/>
                    <a:pt x="20376" y="20703"/>
                  </a:cubicBezTo>
                  <a:cubicBezTo>
                    <a:pt x="20426" y="20803"/>
                    <a:pt x="20602" y="20979"/>
                    <a:pt x="20727" y="20979"/>
                  </a:cubicBezTo>
                  <a:cubicBezTo>
                    <a:pt x="20827" y="21029"/>
                    <a:pt x="21103" y="20928"/>
                    <a:pt x="21228" y="20979"/>
                  </a:cubicBezTo>
                  <a:cubicBezTo>
                    <a:pt x="21278" y="20979"/>
                    <a:pt x="21454" y="21029"/>
                    <a:pt x="21454" y="21029"/>
                  </a:cubicBezTo>
                  <a:cubicBezTo>
                    <a:pt x="21554" y="21154"/>
                    <a:pt x="21504" y="21354"/>
                    <a:pt x="21554" y="21480"/>
                  </a:cubicBezTo>
                  <a:cubicBezTo>
                    <a:pt x="21629" y="21580"/>
                    <a:pt x="21780" y="21806"/>
                    <a:pt x="21855" y="21931"/>
                  </a:cubicBezTo>
                  <a:cubicBezTo>
                    <a:pt x="21855" y="22031"/>
                    <a:pt x="21780" y="22332"/>
                    <a:pt x="21905" y="22382"/>
                  </a:cubicBezTo>
                  <a:cubicBezTo>
                    <a:pt x="21905" y="22482"/>
                    <a:pt x="22131" y="22482"/>
                    <a:pt x="22181" y="2260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99;p16">
              <a:extLst>
                <a:ext uri="{FF2B5EF4-FFF2-40B4-BE49-F238E27FC236}">
                  <a16:creationId xmlns:a16="http://schemas.microsoft.com/office/drawing/2014/main" id="{43DEA2C9-BA30-B412-18AC-E0404718DDE4}"/>
                </a:ext>
              </a:extLst>
            </p:cNvPr>
            <p:cNvSpPr/>
            <p:nvPr/>
          </p:nvSpPr>
          <p:spPr>
            <a:xfrm>
              <a:off x="1480888" y="1890600"/>
              <a:ext cx="625379" cy="283314"/>
            </a:xfrm>
            <a:custGeom>
              <a:avLst/>
              <a:gdLst/>
              <a:ahLst/>
              <a:cxnLst/>
              <a:rect l="l" t="t" r="r" b="b"/>
              <a:pathLst>
                <a:path w="22407" h="10151" extrusionOk="0">
                  <a:moveTo>
                    <a:pt x="14838" y="802"/>
                  </a:moveTo>
                  <a:cubicBezTo>
                    <a:pt x="14888" y="802"/>
                    <a:pt x="15013" y="727"/>
                    <a:pt x="15064" y="727"/>
                  </a:cubicBezTo>
                  <a:lnTo>
                    <a:pt x="15465" y="727"/>
                  </a:lnTo>
                  <a:cubicBezTo>
                    <a:pt x="15565" y="802"/>
                    <a:pt x="15740" y="902"/>
                    <a:pt x="15790" y="902"/>
                  </a:cubicBezTo>
                  <a:cubicBezTo>
                    <a:pt x="15866" y="952"/>
                    <a:pt x="16016" y="1078"/>
                    <a:pt x="16141" y="1078"/>
                  </a:cubicBezTo>
                  <a:cubicBezTo>
                    <a:pt x="16241" y="1028"/>
                    <a:pt x="16417" y="902"/>
                    <a:pt x="16467" y="902"/>
                  </a:cubicBezTo>
                  <a:cubicBezTo>
                    <a:pt x="16592" y="852"/>
                    <a:pt x="16768" y="852"/>
                    <a:pt x="16868" y="852"/>
                  </a:cubicBezTo>
                  <a:lnTo>
                    <a:pt x="17094" y="1078"/>
                  </a:lnTo>
                  <a:cubicBezTo>
                    <a:pt x="17219" y="1253"/>
                    <a:pt x="17444" y="1479"/>
                    <a:pt x="17495" y="1629"/>
                  </a:cubicBezTo>
                  <a:cubicBezTo>
                    <a:pt x="17545" y="1754"/>
                    <a:pt x="17595" y="2030"/>
                    <a:pt x="17595" y="2206"/>
                  </a:cubicBezTo>
                  <a:cubicBezTo>
                    <a:pt x="17595" y="2256"/>
                    <a:pt x="17545" y="2481"/>
                    <a:pt x="17545" y="2607"/>
                  </a:cubicBezTo>
                  <a:cubicBezTo>
                    <a:pt x="17495" y="2657"/>
                    <a:pt x="17319" y="2832"/>
                    <a:pt x="17319" y="2882"/>
                  </a:cubicBezTo>
                  <a:cubicBezTo>
                    <a:pt x="17319" y="2932"/>
                    <a:pt x="17319" y="3108"/>
                    <a:pt x="17369" y="3158"/>
                  </a:cubicBezTo>
                  <a:cubicBezTo>
                    <a:pt x="17444" y="3158"/>
                    <a:pt x="17595" y="3108"/>
                    <a:pt x="17670" y="3058"/>
                  </a:cubicBezTo>
                  <a:cubicBezTo>
                    <a:pt x="17770" y="3058"/>
                    <a:pt x="17946" y="2882"/>
                    <a:pt x="18046" y="2832"/>
                  </a:cubicBezTo>
                  <a:lnTo>
                    <a:pt x="18397" y="2832"/>
                  </a:lnTo>
                  <a:cubicBezTo>
                    <a:pt x="18497" y="2832"/>
                    <a:pt x="18673" y="2832"/>
                    <a:pt x="18723" y="2882"/>
                  </a:cubicBezTo>
                  <a:cubicBezTo>
                    <a:pt x="18848" y="2932"/>
                    <a:pt x="18948" y="3233"/>
                    <a:pt x="19074" y="3333"/>
                  </a:cubicBezTo>
                  <a:cubicBezTo>
                    <a:pt x="19074" y="3384"/>
                    <a:pt x="19124" y="3459"/>
                    <a:pt x="19174" y="3509"/>
                  </a:cubicBezTo>
                  <a:cubicBezTo>
                    <a:pt x="19249" y="3609"/>
                    <a:pt x="19299" y="3684"/>
                    <a:pt x="19299" y="3684"/>
                  </a:cubicBezTo>
                  <a:cubicBezTo>
                    <a:pt x="19399" y="3785"/>
                    <a:pt x="19525" y="3960"/>
                    <a:pt x="19625" y="4010"/>
                  </a:cubicBezTo>
                  <a:cubicBezTo>
                    <a:pt x="19700" y="4060"/>
                    <a:pt x="19926" y="4135"/>
                    <a:pt x="20026" y="4186"/>
                  </a:cubicBezTo>
                  <a:cubicBezTo>
                    <a:pt x="20076" y="4286"/>
                    <a:pt x="20201" y="4587"/>
                    <a:pt x="20252" y="4687"/>
                  </a:cubicBezTo>
                  <a:cubicBezTo>
                    <a:pt x="20302" y="4812"/>
                    <a:pt x="20377" y="5138"/>
                    <a:pt x="20477" y="5263"/>
                  </a:cubicBezTo>
                  <a:cubicBezTo>
                    <a:pt x="20527" y="5363"/>
                    <a:pt x="20703" y="5414"/>
                    <a:pt x="20778" y="5489"/>
                  </a:cubicBezTo>
                  <a:cubicBezTo>
                    <a:pt x="20878" y="5539"/>
                    <a:pt x="21003" y="5714"/>
                    <a:pt x="21054" y="5815"/>
                  </a:cubicBezTo>
                  <a:cubicBezTo>
                    <a:pt x="21154" y="5865"/>
                    <a:pt x="21379" y="6040"/>
                    <a:pt x="21505" y="6090"/>
                  </a:cubicBezTo>
                  <a:cubicBezTo>
                    <a:pt x="21605" y="6165"/>
                    <a:pt x="21830" y="6216"/>
                    <a:pt x="21906" y="6266"/>
                  </a:cubicBezTo>
                  <a:cubicBezTo>
                    <a:pt x="22006" y="6316"/>
                    <a:pt x="22231" y="6491"/>
                    <a:pt x="22282" y="6617"/>
                  </a:cubicBezTo>
                  <a:cubicBezTo>
                    <a:pt x="22357" y="6767"/>
                    <a:pt x="22407" y="7118"/>
                    <a:pt x="22407" y="7293"/>
                  </a:cubicBezTo>
                  <a:lnTo>
                    <a:pt x="22407" y="7444"/>
                  </a:lnTo>
                  <a:cubicBezTo>
                    <a:pt x="22357" y="7444"/>
                    <a:pt x="22231" y="7394"/>
                    <a:pt x="22181" y="7394"/>
                  </a:cubicBezTo>
                  <a:cubicBezTo>
                    <a:pt x="22056" y="7343"/>
                    <a:pt x="21780" y="7293"/>
                    <a:pt x="21680" y="7218"/>
                  </a:cubicBezTo>
                  <a:cubicBezTo>
                    <a:pt x="21605" y="7168"/>
                    <a:pt x="21505" y="7068"/>
                    <a:pt x="21379" y="6942"/>
                  </a:cubicBezTo>
                  <a:cubicBezTo>
                    <a:pt x="21329" y="6892"/>
                    <a:pt x="21229" y="6767"/>
                    <a:pt x="21154" y="6717"/>
                  </a:cubicBezTo>
                  <a:cubicBezTo>
                    <a:pt x="21104" y="6717"/>
                    <a:pt x="21003" y="6767"/>
                    <a:pt x="20928" y="6717"/>
                  </a:cubicBezTo>
                  <a:cubicBezTo>
                    <a:pt x="20878" y="6667"/>
                    <a:pt x="20828" y="6491"/>
                    <a:pt x="20778" y="6441"/>
                  </a:cubicBezTo>
                  <a:cubicBezTo>
                    <a:pt x="20778" y="6391"/>
                    <a:pt x="20653" y="6266"/>
                    <a:pt x="20602" y="6266"/>
                  </a:cubicBezTo>
                  <a:cubicBezTo>
                    <a:pt x="20527" y="6266"/>
                    <a:pt x="20377" y="6391"/>
                    <a:pt x="20377" y="6441"/>
                  </a:cubicBezTo>
                  <a:cubicBezTo>
                    <a:pt x="20377" y="6441"/>
                    <a:pt x="20427" y="6541"/>
                    <a:pt x="20477" y="6617"/>
                  </a:cubicBezTo>
                  <a:cubicBezTo>
                    <a:pt x="20477" y="6667"/>
                    <a:pt x="20602" y="6767"/>
                    <a:pt x="20653" y="6842"/>
                  </a:cubicBezTo>
                  <a:cubicBezTo>
                    <a:pt x="20653" y="6892"/>
                    <a:pt x="20602" y="6993"/>
                    <a:pt x="20527" y="6993"/>
                  </a:cubicBezTo>
                  <a:cubicBezTo>
                    <a:pt x="20477" y="7068"/>
                    <a:pt x="20252" y="6942"/>
                    <a:pt x="20201" y="6892"/>
                  </a:cubicBezTo>
                  <a:cubicBezTo>
                    <a:pt x="20026" y="6842"/>
                    <a:pt x="19750" y="6717"/>
                    <a:pt x="19625" y="6617"/>
                  </a:cubicBezTo>
                  <a:cubicBezTo>
                    <a:pt x="19525" y="6541"/>
                    <a:pt x="19475" y="6266"/>
                    <a:pt x="19399" y="6165"/>
                  </a:cubicBezTo>
                  <a:cubicBezTo>
                    <a:pt x="19349" y="6090"/>
                    <a:pt x="19174" y="5940"/>
                    <a:pt x="19124" y="5940"/>
                  </a:cubicBezTo>
                  <a:cubicBezTo>
                    <a:pt x="19074" y="5940"/>
                    <a:pt x="18898" y="5940"/>
                    <a:pt x="18898" y="5990"/>
                  </a:cubicBezTo>
                  <a:cubicBezTo>
                    <a:pt x="18848" y="5990"/>
                    <a:pt x="18848" y="6040"/>
                    <a:pt x="18848" y="6040"/>
                  </a:cubicBezTo>
                  <a:cubicBezTo>
                    <a:pt x="18723" y="6040"/>
                    <a:pt x="18622" y="5940"/>
                    <a:pt x="18572" y="5865"/>
                  </a:cubicBezTo>
                  <a:cubicBezTo>
                    <a:pt x="18497" y="5815"/>
                    <a:pt x="18497" y="5639"/>
                    <a:pt x="18497" y="5589"/>
                  </a:cubicBezTo>
                  <a:cubicBezTo>
                    <a:pt x="18447" y="5539"/>
                    <a:pt x="18397" y="5414"/>
                    <a:pt x="18347" y="5363"/>
                  </a:cubicBezTo>
                  <a:cubicBezTo>
                    <a:pt x="18272" y="5313"/>
                    <a:pt x="18171" y="5263"/>
                    <a:pt x="18121" y="5263"/>
                  </a:cubicBezTo>
                  <a:cubicBezTo>
                    <a:pt x="17996" y="5188"/>
                    <a:pt x="17820" y="5138"/>
                    <a:pt x="17720" y="5088"/>
                  </a:cubicBezTo>
                  <a:cubicBezTo>
                    <a:pt x="17670" y="5038"/>
                    <a:pt x="17595" y="4912"/>
                    <a:pt x="17545" y="4862"/>
                  </a:cubicBezTo>
                  <a:cubicBezTo>
                    <a:pt x="17495" y="4862"/>
                    <a:pt x="17369" y="4812"/>
                    <a:pt x="17269" y="4812"/>
                  </a:cubicBezTo>
                  <a:cubicBezTo>
                    <a:pt x="17269" y="4812"/>
                    <a:pt x="17144" y="4862"/>
                    <a:pt x="17144" y="4812"/>
                  </a:cubicBezTo>
                  <a:cubicBezTo>
                    <a:pt x="17094" y="4812"/>
                    <a:pt x="16993" y="4812"/>
                    <a:pt x="16993" y="4737"/>
                  </a:cubicBezTo>
                  <a:cubicBezTo>
                    <a:pt x="16918" y="4737"/>
                    <a:pt x="16918" y="4637"/>
                    <a:pt x="16868" y="4587"/>
                  </a:cubicBezTo>
                  <a:cubicBezTo>
                    <a:pt x="16818" y="4587"/>
                    <a:pt x="16693" y="4637"/>
                    <a:pt x="16693" y="4587"/>
                  </a:cubicBezTo>
                  <a:cubicBezTo>
                    <a:pt x="16592" y="4511"/>
                    <a:pt x="16642" y="4361"/>
                    <a:pt x="16592" y="4286"/>
                  </a:cubicBezTo>
                  <a:cubicBezTo>
                    <a:pt x="16542" y="4186"/>
                    <a:pt x="16367" y="4135"/>
                    <a:pt x="16241" y="4010"/>
                  </a:cubicBezTo>
                  <a:cubicBezTo>
                    <a:pt x="16241" y="4010"/>
                    <a:pt x="16241" y="3835"/>
                    <a:pt x="16191" y="3785"/>
                  </a:cubicBezTo>
                  <a:cubicBezTo>
                    <a:pt x="16141" y="3734"/>
                    <a:pt x="15966" y="3785"/>
                    <a:pt x="15866" y="3785"/>
                  </a:cubicBezTo>
                  <a:cubicBezTo>
                    <a:pt x="15790" y="3785"/>
                    <a:pt x="15565" y="3734"/>
                    <a:pt x="15515" y="3684"/>
                  </a:cubicBezTo>
                  <a:cubicBezTo>
                    <a:pt x="15465" y="3609"/>
                    <a:pt x="15414" y="3559"/>
                    <a:pt x="15339" y="3559"/>
                  </a:cubicBezTo>
                  <a:cubicBezTo>
                    <a:pt x="15289" y="3509"/>
                    <a:pt x="15189" y="3509"/>
                    <a:pt x="15114" y="3559"/>
                  </a:cubicBezTo>
                  <a:cubicBezTo>
                    <a:pt x="15064" y="3559"/>
                    <a:pt x="15064" y="3684"/>
                    <a:pt x="15064" y="3734"/>
                  </a:cubicBezTo>
                  <a:cubicBezTo>
                    <a:pt x="15064" y="3785"/>
                    <a:pt x="15114" y="3910"/>
                    <a:pt x="15114" y="3960"/>
                  </a:cubicBezTo>
                  <a:cubicBezTo>
                    <a:pt x="15064" y="4010"/>
                    <a:pt x="15064" y="4135"/>
                    <a:pt x="15013" y="4135"/>
                  </a:cubicBezTo>
                  <a:cubicBezTo>
                    <a:pt x="14963" y="4135"/>
                    <a:pt x="14838" y="4135"/>
                    <a:pt x="14788" y="4060"/>
                  </a:cubicBezTo>
                  <a:cubicBezTo>
                    <a:pt x="14738" y="4060"/>
                    <a:pt x="14738" y="3960"/>
                    <a:pt x="14738" y="3910"/>
                  </a:cubicBezTo>
                  <a:cubicBezTo>
                    <a:pt x="14663" y="3835"/>
                    <a:pt x="14562" y="3835"/>
                    <a:pt x="14562" y="3785"/>
                  </a:cubicBezTo>
                  <a:cubicBezTo>
                    <a:pt x="14512" y="3734"/>
                    <a:pt x="14437" y="3609"/>
                    <a:pt x="14437" y="3559"/>
                  </a:cubicBezTo>
                  <a:cubicBezTo>
                    <a:pt x="14437" y="3509"/>
                    <a:pt x="14512" y="3384"/>
                    <a:pt x="14437" y="3333"/>
                  </a:cubicBezTo>
                  <a:cubicBezTo>
                    <a:pt x="14437" y="3283"/>
                    <a:pt x="14287" y="3283"/>
                    <a:pt x="14211" y="3283"/>
                  </a:cubicBezTo>
                  <a:cubicBezTo>
                    <a:pt x="14111" y="3158"/>
                    <a:pt x="13760" y="3008"/>
                    <a:pt x="13585" y="3008"/>
                  </a:cubicBezTo>
                  <a:cubicBezTo>
                    <a:pt x="13485" y="2932"/>
                    <a:pt x="13084" y="2932"/>
                    <a:pt x="12908" y="2882"/>
                  </a:cubicBezTo>
                  <a:cubicBezTo>
                    <a:pt x="12808" y="2882"/>
                    <a:pt x="12632" y="2707"/>
                    <a:pt x="12457" y="2707"/>
                  </a:cubicBezTo>
                  <a:cubicBezTo>
                    <a:pt x="12407" y="2707"/>
                    <a:pt x="12357" y="2782"/>
                    <a:pt x="12307" y="2832"/>
                  </a:cubicBezTo>
                  <a:cubicBezTo>
                    <a:pt x="12231" y="2832"/>
                    <a:pt x="12181" y="2782"/>
                    <a:pt x="12131" y="2707"/>
                  </a:cubicBezTo>
                  <a:cubicBezTo>
                    <a:pt x="12006" y="2707"/>
                    <a:pt x="11906" y="2531"/>
                    <a:pt x="11780" y="2481"/>
                  </a:cubicBezTo>
                  <a:cubicBezTo>
                    <a:pt x="11680" y="2431"/>
                    <a:pt x="11404" y="2431"/>
                    <a:pt x="11279" y="2431"/>
                  </a:cubicBezTo>
                  <a:cubicBezTo>
                    <a:pt x="11179" y="2431"/>
                    <a:pt x="10953" y="2431"/>
                    <a:pt x="10828" y="2481"/>
                  </a:cubicBezTo>
                  <a:cubicBezTo>
                    <a:pt x="10728" y="2481"/>
                    <a:pt x="10552" y="2657"/>
                    <a:pt x="10502" y="2707"/>
                  </a:cubicBezTo>
                  <a:cubicBezTo>
                    <a:pt x="10427" y="2782"/>
                    <a:pt x="10327" y="2832"/>
                    <a:pt x="10277" y="2832"/>
                  </a:cubicBezTo>
                  <a:cubicBezTo>
                    <a:pt x="10201" y="2832"/>
                    <a:pt x="10101" y="2832"/>
                    <a:pt x="10051" y="2882"/>
                  </a:cubicBezTo>
                  <a:cubicBezTo>
                    <a:pt x="9976" y="2932"/>
                    <a:pt x="9876" y="3108"/>
                    <a:pt x="9825" y="3158"/>
                  </a:cubicBezTo>
                  <a:cubicBezTo>
                    <a:pt x="9750" y="3233"/>
                    <a:pt x="9600" y="3233"/>
                    <a:pt x="9475" y="3283"/>
                  </a:cubicBezTo>
                  <a:cubicBezTo>
                    <a:pt x="9424" y="3333"/>
                    <a:pt x="9299" y="3459"/>
                    <a:pt x="9199" y="3509"/>
                  </a:cubicBezTo>
                  <a:cubicBezTo>
                    <a:pt x="9199" y="3509"/>
                    <a:pt x="9074" y="3509"/>
                    <a:pt x="9023" y="3559"/>
                  </a:cubicBezTo>
                  <a:cubicBezTo>
                    <a:pt x="8973" y="3559"/>
                    <a:pt x="8923" y="3684"/>
                    <a:pt x="8848" y="3734"/>
                  </a:cubicBezTo>
                  <a:cubicBezTo>
                    <a:pt x="8748" y="3785"/>
                    <a:pt x="8572" y="3835"/>
                    <a:pt x="8522" y="3910"/>
                  </a:cubicBezTo>
                  <a:cubicBezTo>
                    <a:pt x="8472" y="3960"/>
                    <a:pt x="8397" y="4060"/>
                    <a:pt x="8397" y="4135"/>
                  </a:cubicBezTo>
                  <a:cubicBezTo>
                    <a:pt x="8347" y="4186"/>
                    <a:pt x="8472" y="4286"/>
                    <a:pt x="8472" y="4361"/>
                  </a:cubicBezTo>
                  <a:cubicBezTo>
                    <a:pt x="8472" y="4411"/>
                    <a:pt x="8397" y="4587"/>
                    <a:pt x="8397" y="4637"/>
                  </a:cubicBezTo>
                  <a:cubicBezTo>
                    <a:pt x="8347" y="4687"/>
                    <a:pt x="8246" y="4862"/>
                    <a:pt x="8171" y="4962"/>
                  </a:cubicBezTo>
                  <a:cubicBezTo>
                    <a:pt x="8121" y="5088"/>
                    <a:pt x="7946" y="5313"/>
                    <a:pt x="7845" y="5363"/>
                  </a:cubicBezTo>
                  <a:cubicBezTo>
                    <a:pt x="7795" y="5414"/>
                    <a:pt x="7570" y="5414"/>
                    <a:pt x="7495" y="5489"/>
                  </a:cubicBezTo>
                  <a:cubicBezTo>
                    <a:pt x="7394" y="5489"/>
                    <a:pt x="7269" y="5589"/>
                    <a:pt x="7219" y="5589"/>
                  </a:cubicBezTo>
                  <a:cubicBezTo>
                    <a:pt x="7169" y="5589"/>
                    <a:pt x="7043" y="5589"/>
                    <a:pt x="6993" y="5639"/>
                  </a:cubicBezTo>
                  <a:cubicBezTo>
                    <a:pt x="6868" y="5714"/>
                    <a:pt x="6718" y="5865"/>
                    <a:pt x="6592" y="5990"/>
                  </a:cubicBezTo>
                  <a:cubicBezTo>
                    <a:pt x="6542" y="6090"/>
                    <a:pt x="6492" y="6316"/>
                    <a:pt x="6367" y="6441"/>
                  </a:cubicBezTo>
                  <a:cubicBezTo>
                    <a:pt x="6367" y="6491"/>
                    <a:pt x="6266" y="6617"/>
                    <a:pt x="6266" y="6667"/>
                  </a:cubicBezTo>
                  <a:cubicBezTo>
                    <a:pt x="6191" y="6767"/>
                    <a:pt x="6266" y="6993"/>
                    <a:pt x="6191" y="7068"/>
                  </a:cubicBezTo>
                  <a:cubicBezTo>
                    <a:pt x="6191" y="7118"/>
                    <a:pt x="6091" y="7218"/>
                    <a:pt x="6091" y="7293"/>
                  </a:cubicBezTo>
                  <a:cubicBezTo>
                    <a:pt x="6041" y="7343"/>
                    <a:pt x="5865" y="7444"/>
                    <a:pt x="5865" y="7569"/>
                  </a:cubicBezTo>
                  <a:cubicBezTo>
                    <a:pt x="5815" y="7619"/>
                    <a:pt x="5740" y="7845"/>
                    <a:pt x="5740" y="7970"/>
                  </a:cubicBezTo>
                  <a:cubicBezTo>
                    <a:pt x="5740" y="8020"/>
                    <a:pt x="5815" y="8070"/>
                    <a:pt x="5815" y="8120"/>
                  </a:cubicBezTo>
                  <a:cubicBezTo>
                    <a:pt x="5815" y="8196"/>
                    <a:pt x="5740" y="8246"/>
                    <a:pt x="5690" y="8296"/>
                  </a:cubicBezTo>
                  <a:cubicBezTo>
                    <a:pt x="5640" y="8296"/>
                    <a:pt x="5515" y="8346"/>
                    <a:pt x="5464" y="8421"/>
                  </a:cubicBezTo>
                  <a:cubicBezTo>
                    <a:pt x="5414" y="8471"/>
                    <a:pt x="5364" y="8572"/>
                    <a:pt x="5289" y="8697"/>
                  </a:cubicBezTo>
                  <a:cubicBezTo>
                    <a:pt x="5189" y="8747"/>
                    <a:pt x="5063" y="8922"/>
                    <a:pt x="4963" y="8973"/>
                  </a:cubicBezTo>
                  <a:lnTo>
                    <a:pt x="4738" y="8973"/>
                  </a:lnTo>
                  <a:cubicBezTo>
                    <a:pt x="4688" y="9023"/>
                    <a:pt x="4562" y="9023"/>
                    <a:pt x="4512" y="9098"/>
                  </a:cubicBezTo>
                  <a:cubicBezTo>
                    <a:pt x="4462" y="9148"/>
                    <a:pt x="4337" y="9248"/>
                    <a:pt x="4287" y="9248"/>
                  </a:cubicBezTo>
                  <a:cubicBezTo>
                    <a:pt x="4236" y="9323"/>
                    <a:pt x="4111" y="9323"/>
                    <a:pt x="4061" y="9323"/>
                  </a:cubicBezTo>
                  <a:cubicBezTo>
                    <a:pt x="4011" y="9374"/>
                    <a:pt x="3835" y="9474"/>
                    <a:pt x="3710" y="9474"/>
                  </a:cubicBezTo>
                  <a:cubicBezTo>
                    <a:pt x="3610" y="9549"/>
                    <a:pt x="3384" y="9474"/>
                    <a:pt x="3259" y="9549"/>
                  </a:cubicBezTo>
                  <a:cubicBezTo>
                    <a:pt x="3159" y="9599"/>
                    <a:pt x="2983" y="9775"/>
                    <a:pt x="2883" y="9775"/>
                  </a:cubicBezTo>
                  <a:cubicBezTo>
                    <a:pt x="2758" y="9825"/>
                    <a:pt x="2582" y="9775"/>
                    <a:pt x="2532" y="9825"/>
                  </a:cubicBezTo>
                  <a:cubicBezTo>
                    <a:pt x="2432" y="9825"/>
                    <a:pt x="2256" y="9925"/>
                    <a:pt x="2256" y="9925"/>
                  </a:cubicBezTo>
                  <a:cubicBezTo>
                    <a:pt x="2206" y="9925"/>
                    <a:pt x="2031" y="9925"/>
                    <a:pt x="1906" y="10000"/>
                  </a:cubicBezTo>
                  <a:cubicBezTo>
                    <a:pt x="1855" y="10000"/>
                    <a:pt x="1755" y="10150"/>
                    <a:pt x="1680" y="10150"/>
                  </a:cubicBezTo>
                  <a:lnTo>
                    <a:pt x="1354" y="10150"/>
                  </a:lnTo>
                  <a:cubicBezTo>
                    <a:pt x="1229" y="10100"/>
                    <a:pt x="1078" y="10050"/>
                    <a:pt x="953" y="10050"/>
                  </a:cubicBezTo>
                  <a:cubicBezTo>
                    <a:pt x="903" y="10050"/>
                    <a:pt x="728" y="10100"/>
                    <a:pt x="677" y="10150"/>
                  </a:cubicBezTo>
                  <a:lnTo>
                    <a:pt x="226" y="10150"/>
                  </a:lnTo>
                  <a:cubicBezTo>
                    <a:pt x="226" y="10150"/>
                    <a:pt x="151" y="10000"/>
                    <a:pt x="151" y="9925"/>
                  </a:cubicBezTo>
                  <a:lnTo>
                    <a:pt x="151" y="9549"/>
                  </a:lnTo>
                  <a:cubicBezTo>
                    <a:pt x="151" y="9474"/>
                    <a:pt x="1" y="9374"/>
                    <a:pt x="1" y="9323"/>
                  </a:cubicBezTo>
                  <a:cubicBezTo>
                    <a:pt x="1" y="9248"/>
                    <a:pt x="51" y="9148"/>
                    <a:pt x="101" y="9098"/>
                  </a:cubicBezTo>
                  <a:cubicBezTo>
                    <a:pt x="151" y="9023"/>
                    <a:pt x="327" y="8922"/>
                    <a:pt x="402" y="8872"/>
                  </a:cubicBezTo>
                  <a:cubicBezTo>
                    <a:pt x="452" y="8797"/>
                    <a:pt x="502" y="8697"/>
                    <a:pt x="552" y="8647"/>
                  </a:cubicBezTo>
                  <a:cubicBezTo>
                    <a:pt x="627" y="8521"/>
                    <a:pt x="627" y="8346"/>
                    <a:pt x="677" y="8296"/>
                  </a:cubicBezTo>
                  <a:cubicBezTo>
                    <a:pt x="677" y="8196"/>
                    <a:pt x="778" y="8070"/>
                    <a:pt x="853" y="8020"/>
                  </a:cubicBezTo>
                  <a:cubicBezTo>
                    <a:pt x="953" y="7970"/>
                    <a:pt x="1304" y="7895"/>
                    <a:pt x="1354" y="7845"/>
                  </a:cubicBezTo>
                  <a:cubicBezTo>
                    <a:pt x="1404" y="7795"/>
                    <a:pt x="1530" y="7619"/>
                    <a:pt x="1530" y="7569"/>
                  </a:cubicBezTo>
                  <a:cubicBezTo>
                    <a:pt x="1530" y="7444"/>
                    <a:pt x="1404" y="7343"/>
                    <a:pt x="1454" y="7218"/>
                  </a:cubicBezTo>
                  <a:cubicBezTo>
                    <a:pt x="1454" y="7168"/>
                    <a:pt x="1530" y="7118"/>
                    <a:pt x="1580" y="7068"/>
                  </a:cubicBezTo>
                  <a:lnTo>
                    <a:pt x="1630" y="6993"/>
                  </a:lnTo>
                  <a:cubicBezTo>
                    <a:pt x="1680" y="7068"/>
                    <a:pt x="1755" y="7118"/>
                    <a:pt x="1805" y="7118"/>
                  </a:cubicBezTo>
                  <a:cubicBezTo>
                    <a:pt x="1855" y="7168"/>
                    <a:pt x="2031" y="7118"/>
                    <a:pt x="2131" y="7068"/>
                  </a:cubicBezTo>
                  <a:cubicBezTo>
                    <a:pt x="2206" y="6993"/>
                    <a:pt x="2206" y="6842"/>
                    <a:pt x="2256" y="6717"/>
                  </a:cubicBezTo>
                  <a:cubicBezTo>
                    <a:pt x="2307" y="6667"/>
                    <a:pt x="2482" y="6491"/>
                    <a:pt x="2582" y="6491"/>
                  </a:cubicBezTo>
                  <a:cubicBezTo>
                    <a:pt x="2708" y="6491"/>
                    <a:pt x="2808" y="6717"/>
                    <a:pt x="2933" y="6767"/>
                  </a:cubicBezTo>
                  <a:lnTo>
                    <a:pt x="3209" y="6767"/>
                  </a:lnTo>
                  <a:cubicBezTo>
                    <a:pt x="3384" y="6767"/>
                    <a:pt x="3610" y="6892"/>
                    <a:pt x="3710" y="6892"/>
                  </a:cubicBezTo>
                  <a:cubicBezTo>
                    <a:pt x="3835" y="6892"/>
                    <a:pt x="4061" y="6892"/>
                    <a:pt x="4161" y="6842"/>
                  </a:cubicBezTo>
                  <a:cubicBezTo>
                    <a:pt x="4236" y="6767"/>
                    <a:pt x="4236" y="6617"/>
                    <a:pt x="4287" y="6541"/>
                  </a:cubicBezTo>
                  <a:cubicBezTo>
                    <a:pt x="4387" y="6441"/>
                    <a:pt x="4612" y="6316"/>
                    <a:pt x="4738" y="6216"/>
                  </a:cubicBezTo>
                  <a:cubicBezTo>
                    <a:pt x="4788" y="6165"/>
                    <a:pt x="5013" y="6165"/>
                    <a:pt x="5063" y="6040"/>
                  </a:cubicBezTo>
                  <a:cubicBezTo>
                    <a:pt x="5139" y="5940"/>
                    <a:pt x="5139" y="5714"/>
                    <a:pt x="5063" y="5589"/>
                  </a:cubicBezTo>
                  <a:lnTo>
                    <a:pt x="5063" y="5313"/>
                  </a:lnTo>
                  <a:cubicBezTo>
                    <a:pt x="5063" y="5188"/>
                    <a:pt x="5239" y="5038"/>
                    <a:pt x="5239" y="4912"/>
                  </a:cubicBezTo>
                  <a:cubicBezTo>
                    <a:pt x="5239" y="4862"/>
                    <a:pt x="5189" y="4687"/>
                    <a:pt x="5189" y="4637"/>
                  </a:cubicBezTo>
                  <a:cubicBezTo>
                    <a:pt x="5139" y="4587"/>
                    <a:pt x="5063" y="4461"/>
                    <a:pt x="5063" y="4411"/>
                  </a:cubicBezTo>
                  <a:cubicBezTo>
                    <a:pt x="5063" y="4286"/>
                    <a:pt x="5139" y="4186"/>
                    <a:pt x="5189" y="4135"/>
                  </a:cubicBezTo>
                  <a:cubicBezTo>
                    <a:pt x="5289" y="4010"/>
                    <a:pt x="5640" y="3785"/>
                    <a:pt x="5740" y="3684"/>
                  </a:cubicBezTo>
                  <a:cubicBezTo>
                    <a:pt x="5865" y="3509"/>
                    <a:pt x="6041" y="3108"/>
                    <a:pt x="6091" y="2882"/>
                  </a:cubicBezTo>
                  <a:cubicBezTo>
                    <a:pt x="6141" y="2707"/>
                    <a:pt x="6191" y="2256"/>
                    <a:pt x="6317" y="2080"/>
                  </a:cubicBezTo>
                  <a:cubicBezTo>
                    <a:pt x="6367" y="2030"/>
                    <a:pt x="6492" y="1855"/>
                    <a:pt x="6592" y="1855"/>
                  </a:cubicBezTo>
                  <a:cubicBezTo>
                    <a:pt x="6642" y="1855"/>
                    <a:pt x="6818" y="1930"/>
                    <a:pt x="6818" y="1980"/>
                  </a:cubicBezTo>
                  <a:cubicBezTo>
                    <a:pt x="6943" y="2080"/>
                    <a:pt x="6993" y="2431"/>
                    <a:pt x="7119" y="2481"/>
                  </a:cubicBezTo>
                  <a:cubicBezTo>
                    <a:pt x="7219" y="2607"/>
                    <a:pt x="7444" y="2657"/>
                    <a:pt x="7570" y="2657"/>
                  </a:cubicBezTo>
                  <a:cubicBezTo>
                    <a:pt x="7670" y="2607"/>
                    <a:pt x="7720" y="2431"/>
                    <a:pt x="7795" y="2381"/>
                  </a:cubicBezTo>
                  <a:cubicBezTo>
                    <a:pt x="7845" y="2306"/>
                    <a:pt x="7896" y="2080"/>
                    <a:pt x="7946" y="2030"/>
                  </a:cubicBezTo>
                  <a:cubicBezTo>
                    <a:pt x="8021" y="1930"/>
                    <a:pt x="8121" y="1754"/>
                    <a:pt x="8246" y="1704"/>
                  </a:cubicBezTo>
                  <a:cubicBezTo>
                    <a:pt x="8347" y="1629"/>
                    <a:pt x="8572" y="1754"/>
                    <a:pt x="8698" y="1754"/>
                  </a:cubicBezTo>
                  <a:cubicBezTo>
                    <a:pt x="8923" y="1704"/>
                    <a:pt x="9299" y="1704"/>
                    <a:pt x="9475" y="1579"/>
                  </a:cubicBezTo>
                  <a:cubicBezTo>
                    <a:pt x="9600" y="1529"/>
                    <a:pt x="9650" y="1303"/>
                    <a:pt x="9750" y="1253"/>
                  </a:cubicBezTo>
                  <a:cubicBezTo>
                    <a:pt x="9825" y="1178"/>
                    <a:pt x="9976" y="1078"/>
                    <a:pt x="10051" y="1078"/>
                  </a:cubicBezTo>
                  <a:cubicBezTo>
                    <a:pt x="10201" y="1028"/>
                    <a:pt x="10502" y="952"/>
                    <a:pt x="10652" y="952"/>
                  </a:cubicBezTo>
                  <a:cubicBezTo>
                    <a:pt x="10728" y="1028"/>
                    <a:pt x="10878" y="1028"/>
                    <a:pt x="10953" y="1078"/>
                  </a:cubicBezTo>
                  <a:cubicBezTo>
                    <a:pt x="11053" y="1178"/>
                    <a:pt x="11003" y="1479"/>
                    <a:pt x="11053" y="1529"/>
                  </a:cubicBezTo>
                  <a:cubicBezTo>
                    <a:pt x="11179" y="1579"/>
                    <a:pt x="11329" y="1529"/>
                    <a:pt x="11404" y="1479"/>
                  </a:cubicBezTo>
                  <a:cubicBezTo>
                    <a:pt x="11555" y="1479"/>
                    <a:pt x="11906" y="1479"/>
                    <a:pt x="12006" y="1353"/>
                  </a:cubicBezTo>
                  <a:cubicBezTo>
                    <a:pt x="12181" y="1253"/>
                    <a:pt x="12357" y="852"/>
                    <a:pt x="12407" y="627"/>
                  </a:cubicBezTo>
                  <a:cubicBezTo>
                    <a:pt x="12457" y="501"/>
                    <a:pt x="12457" y="226"/>
                    <a:pt x="12582" y="175"/>
                  </a:cubicBezTo>
                  <a:cubicBezTo>
                    <a:pt x="12632" y="50"/>
                    <a:pt x="12908" y="50"/>
                    <a:pt x="13033" y="0"/>
                  </a:cubicBezTo>
                  <a:cubicBezTo>
                    <a:pt x="13134" y="0"/>
                    <a:pt x="13434" y="0"/>
                    <a:pt x="13585" y="50"/>
                  </a:cubicBezTo>
                  <a:cubicBezTo>
                    <a:pt x="13660" y="125"/>
                    <a:pt x="13835" y="175"/>
                    <a:pt x="13886" y="226"/>
                  </a:cubicBezTo>
                  <a:cubicBezTo>
                    <a:pt x="13936" y="351"/>
                    <a:pt x="14061" y="576"/>
                    <a:pt x="14161" y="677"/>
                  </a:cubicBezTo>
                  <a:cubicBezTo>
                    <a:pt x="14211" y="727"/>
                    <a:pt x="14512" y="802"/>
                    <a:pt x="14612" y="80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200;p16">
              <a:extLst>
                <a:ext uri="{FF2B5EF4-FFF2-40B4-BE49-F238E27FC236}">
                  <a16:creationId xmlns:a16="http://schemas.microsoft.com/office/drawing/2014/main" id="{D542C390-8165-20B9-8FFB-AD7BFB5C7E13}"/>
                </a:ext>
              </a:extLst>
            </p:cNvPr>
            <p:cNvSpPr/>
            <p:nvPr/>
          </p:nvSpPr>
          <p:spPr>
            <a:xfrm>
              <a:off x="1480888" y="1890600"/>
              <a:ext cx="625379" cy="283314"/>
            </a:xfrm>
            <a:custGeom>
              <a:avLst/>
              <a:gdLst/>
              <a:ahLst/>
              <a:cxnLst/>
              <a:rect l="l" t="t" r="r" b="b"/>
              <a:pathLst>
                <a:path w="22407" h="10151" fill="none" extrusionOk="0">
                  <a:moveTo>
                    <a:pt x="14838" y="802"/>
                  </a:moveTo>
                  <a:cubicBezTo>
                    <a:pt x="14888" y="802"/>
                    <a:pt x="15013" y="727"/>
                    <a:pt x="15064" y="727"/>
                  </a:cubicBezTo>
                  <a:lnTo>
                    <a:pt x="15465" y="727"/>
                  </a:lnTo>
                  <a:cubicBezTo>
                    <a:pt x="15565" y="802"/>
                    <a:pt x="15740" y="902"/>
                    <a:pt x="15790" y="902"/>
                  </a:cubicBezTo>
                  <a:cubicBezTo>
                    <a:pt x="15866" y="952"/>
                    <a:pt x="16016" y="1078"/>
                    <a:pt x="16141" y="1078"/>
                  </a:cubicBezTo>
                  <a:cubicBezTo>
                    <a:pt x="16241" y="1028"/>
                    <a:pt x="16417" y="902"/>
                    <a:pt x="16467" y="902"/>
                  </a:cubicBezTo>
                  <a:cubicBezTo>
                    <a:pt x="16592" y="852"/>
                    <a:pt x="16768" y="852"/>
                    <a:pt x="16868" y="852"/>
                  </a:cubicBezTo>
                  <a:lnTo>
                    <a:pt x="17094" y="1078"/>
                  </a:lnTo>
                  <a:cubicBezTo>
                    <a:pt x="17219" y="1253"/>
                    <a:pt x="17444" y="1479"/>
                    <a:pt x="17495" y="1629"/>
                  </a:cubicBezTo>
                  <a:cubicBezTo>
                    <a:pt x="17545" y="1754"/>
                    <a:pt x="17595" y="2030"/>
                    <a:pt x="17595" y="2206"/>
                  </a:cubicBezTo>
                  <a:cubicBezTo>
                    <a:pt x="17595" y="2256"/>
                    <a:pt x="17545" y="2481"/>
                    <a:pt x="17545" y="2607"/>
                  </a:cubicBezTo>
                  <a:cubicBezTo>
                    <a:pt x="17495" y="2657"/>
                    <a:pt x="17319" y="2832"/>
                    <a:pt x="17319" y="2882"/>
                  </a:cubicBezTo>
                  <a:cubicBezTo>
                    <a:pt x="17319" y="2932"/>
                    <a:pt x="17319" y="3108"/>
                    <a:pt x="17369" y="3158"/>
                  </a:cubicBezTo>
                  <a:cubicBezTo>
                    <a:pt x="17444" y="3158"/>
                    <a:pt x="17595" y="3108"/>
                    <a:pt x="17670" y="3058"/>
                  </a:cubicBezTo>
                  <a:cubicBezTo>
                    <a:pt x="17770" y="3058"/>
                    <a:pt x="17946" y="2882"/>
                    <a:pt x="18046" y="2832"/>
                  </a:cubicBezTo>
                  <a:lnTo>
                    <a:pt x="18397" y="2832"/>
                  </a:lnTo>
                  <a:cubicBezTo>
                    <a:pt x="18497" y="2832"/>
                    <a:pt x="18673" y="2832"/>
                    <a:pt x="18723" y="2882"/>
                  </a:cubicBezTo>
                  <a:cubicBezTo>
                    <a:pt x="18848" y="2932"/>
                    <a:pt x="18948" y="3233"/>
                    <a:pt x="19074" y="3333"/>
                  </a:cubicBezTo>
                  <a:cubicBezTo>
                    <a:pt x="19074" y="3384"/>
                    <a:pt x="19124" y="3459"/>
                    <a:pt x="19174" y="3509"/>
                  </a:cubicBezTo>
                  <a:cubicBezTo>
                    <a:pt x="19249" y="3609"/>
                    <a:pt x="19299" y="3684"/>
                    <a:pt x="19299" y="3684"/>
                  </a:cubicBezTo>
                  <a:cubicBezTo>
                    <a:pt x="19399" y="3785"/>
                    <a:pt x="19525" y="3960"/>
                    <a:pt x="19625" y="4010"/>
                  </a:cubicBezTo>
                  <a:cubicBezTo>
                    <a:pt x="19700" y="4060"/>
                    <a:pt x="19926" y="4135"/>
                    <a:pt x="20026" y="4186"/>
                  </a:cubicBezTo>
                  <a:cubicBezTo>
                    <a:pt x="20076" y="4286"/>
                    <a:pt x="20201" y="4587"/>
                    <a:pt x="20252" y="4687"/>
                  </a:cubicBezTo>
                  <a:cubicBezTo>
                    <a:pt x="20302" y="4812"/>
                    <a:pt x="20377" y="5138"/>
                    <a:pt x="20477" y="5263"/>
                  </a:cubicBezTo>
                  <a:cubicBezTo>
                    <a:pt x="20527" y="5363"/>
                    <a:pt x="20703" y="5414"/>
                    <a:pt x="20778" y="5489"/>
                  </a:cubicBezTo>
                  <a:cubicBezTo>
                    <a:pt x="20878" y="5539"/>
                    <a:pt x="21003" y="5714"/>
                    <a:pt x="21054" y="5815"/>
                  </a:cubicBezTo>
                  <a:cubicBezTo>
                    <a:pt x="21154" y="5865"/>
                    <a:pt x="21379" y="6040"/>
                    <a:pt x="21505" y="6090"/>
                  </a:cubicBezTo>
                  <a:cubicBezTo>
                    <a:pt x="21605" y="6165"/>
                    <a:pt x="21830" y="6216"/>
                    <a:pt x="21906" y="6266"/>
                  </a:cubicBezTo>
                  <a:cubicBezTo>
                    <a:pt x="22006" y="6316"/>
                    <a:pt x="22231" y="6491"/>
                    <a:pt x="22282" y="6617"/>
                  </a:cubicBezTo>
                  <a:cubicBezTo>
                    <a:pt x="22357" y="6767"/>
                    <a:pt x="22407" y="7118"/>
                    <a:pt x="22407" y="7293"/>
                  </a:cubicBezTo>
                  <a:lnTo>
                    <a:pt x="22407" y="7444"/>
                  </a:lnTo>
                  <a:cubicBezTo>
                    <a:pt x="22357" y="7444"/>
                    <a:pt x="22231" y="7394"/>
                    <a:pt x="22181" y="7394"/>
                  </a:cubicBezTo>
                  <a:cubicBezTo>
                    <a:pt x="22056" y="7343"/>
                    <a:pt x="21780" y="7293"/>
                    <a:pt x="21680" y="7218"/>
                  </a:cubicBezTo>
                  <a:cubicBezTo>
                    <a:pt x="21605" y="7168"/>
                    <a:pt x="21505" y="7068"/>
                    <a:pt x="21379" y="6942"/>
                  </a:cubicBezTo>
                  <a:cubicBezTo>
                    <a:pt x="21329" y="6892"/>
                    <a:pt x="21229" y="6767"/>
                    <a:pt x="21154" y="6717"/>
                  </a:cubicBezTo>
                  <a:cubicBezTo>
                    <a:pt x="21104" y="6717"/>
                    <a:pt x="21003" y="6767"/>
                    <a:pt x="20928" y="6717"/>
                  </a:cubicBezTo>
                  <a:cubicBezTo>
                    <a:pt x="20878" y="6667"/>
                    <a:pt x="20828" y="6491"/>
                    <a:pt x="20778" y="6441"/>
                  </a:cubicBezTo>
                  <a:cubicBezTo>
                    <a:pt x="20778" y="6391"/>
                    <a:pt x="20653" y="6266"/>
                    <a:pt x="20602" y="6266"/>
                  </a:cubicBezTo>
                  <a:cubicBezTo>
                    <a:pt x="20527" y="6266"/>
                    <a:pt x="20377" y="6391"/>
                    <a:pt x="20377" y="6441"/>
                  </a:cubicBezTo>
                  <a:cubicBezTo>
                    <a:pt x="20377" y="6441"/>
                    <a:pt x="20427" y="6541"/>
                    <a:pt x="20477" y="6617"/>
                  </a:cubicBezTo>
                  <a:cubicBezTo>
                    <a:pt x="20477" y="6667"/>
                    <a:pt x="20602" y="6767"/>
                    <a:pt x="20653" y="6842"/>
                  </a:cubicBezTo>
                  <a:cubicBezTo>
                    <a:pt x="20653" y="6892"/>
                    <a:pt x="20602" y="6993"/>
                    <a:pt x="20527" y="6993"/>
                  </a:cubicBezTo>
                  <a:cubicBezTo>
                    <a:pt x="20477" y="7068"/>
                    <a:pt x="20252" y="6942"/>
                    <a:pt x="20201" y="6892"/>
                  </a:cubicBezTo>
                  <a:cubicBezTo>
                    <a:pt x="20026" y="6842"/>
                    <a:pt x="19750" y="6717"/>
                    <a:pt x="19625" y="6617"/>
                  </a:cubicBezTo>
                  <a:cubicBezTo>
                    <a:pt x="19525" y="6541"/>
                    <a:pt x="19475" y="6266"/>
                    <a:pt x="19399" y="6165"/>
                  </a:cubicBezTo>
                  <a:cubicBezTo>
                    <a:pt x="19349" y="6090"/>
                    <a:pt x="19174" y="5940"/>
                    <a:pt x="19124" y="5940"/>
                  </a:cubicBezTo>
                  <a:cubicBezTo>
                    <a:pt x="19074" y="5940"/>
                    <a:pt x="18898" y="5940"/>
                    <a:pt x="18898" y="5990"/>
                  </a:cubicBezTo>
                  <a:cubicBezTo>
                    <a:pt x="18848" y="5990"/>
                    <a:pt x="18848" y="6040"/>
                    <a:pt x="18848" y="6040"/>
                  </a:cubicBezTo>
                  <a:cubicBezTo>
                    <a:pt x="18723" y="6040"/>
                    <a:pt x="18622" y="5940"/>
                    <a:pt x="18572" y="5865"/>
                  </a:cubicBezTo>
                  <a:cubicBezTo>
                    <a:pt x="18497" y="5815"/>
                    <a:pt x="18497" y="5639"/>
                    <a:pt x="18497" y="5589"/>
                  </a:cubicBezTo>
                  <a:cubicBezTo>
                    <a:pt x="18447" y="5539"/>
                    <a:pt x="18397" y="5414"/>
                    <a:pt x="18347" y="5363"/>
                  </a:cubicBezTo>
                  <a:cubicBezTo>
                    <a:pt x="18272" y="5313"/>
                    <a:pt x="18171" y="5263"/>
                    <a:pt x="18121" y="5263"/>
                  </a:cubicBezTo>
                  <a:cubicBezTo>
                    <a:pt x="17996" y="5188"/>
                    <a:pt x="17820" y="5138"/>
                    <a:pt x="17720" y="5088"/>
                  </a:cubicBezTo>
                  <a:cubicBezTo>
                    <a:pt x="17670" y="5038"/>
                    <a:pt x="17595" y="4912"/>
                    <a:pt x="17545" y="4862"/>
                  </a:cubicBezTo>
                  <a:cubicBezTo>
                    <a:pt x="17495" y="4862"/>
                    <a:pt x="17369" y="4812"/>
                    <a:pt x="17269" y="4812"/>
                  </a:cubicBezTo>
                  <a:cubicBezTo>
                    <a:pt x="17269" y="4812"/>
                    <a:pt x="17144" y="4862"/>
                    <a:pt x="17144" y="4812"/>
                  </a:cubicBezTo>
                  <a:cubicBezTo>
                    <a:pt x="17094" y="4812"/>
                    <a:pt x="16993" y="4812"/>
                    <a:pt x="16993" y="4737"/>
                  </a:cubicBezTo>
                  <a:cubicBezTo>
                    <a:pt x="16918" y="4737"/>
                    <a:pt x="16918" y="4637"/>
                    <a:pt x="16868" y="4587"/>
                  </a:cubicBezTo>
                  <a:cubicBezTo>
                    <a:pt x="16818" y="4587"/>
                    <a:pt x="16693" y="4637"/>
                    <a:pt x="16693" y="4587"/>
                  </a:cubicBezTo>
                  <a:cubicBezTo>
                    <a:pt x="16592" y="4511"/>
                    <a:pt x="16642" y="4361"/>
                    <a:pt x="16592" y="4286"/>
                  </a:cubicBezTo>
                  <a:cubicBezTo>
                    <a:pt x="16542" y="4186"/>
                    <a:pt x="16367" y="4135"/>
                    <a:pt x="16241" y="4010"/>
                  </a:cubicBezTo>
                  <a:cubicBezTo>
                    <a:pt x="16241" y="4010"/>
                    <a:pt x="16241" y="3835"/>
                    <a:pt x="16191" y="3785"/>
                  </a:cubicBezTo>
                  <a:cubicBezTo>
                    <a:pt x="16141" y="3734"/>
                    <a:pt x="15966" y="3785"/>
                    <a:pt x="15866" y="3785"/>
                  </a:cubicBezTo>
                  <a:cubicBezTo>
                    <a:pt x="15790" y="3785"/>
                    <a:pt x="15565" y="3734"/>
                    <a:pt x="15515" y="3684"/>
                  </a:cubicBezTo>
                  <a:cubicBezTo>
                    <a:pt x="15465" y="3609"/>
                    <a:pt x="15414" y="3559"/>
                    <a:pt x="15339" y="3559"/>
                  </a:cubicBezTo>
                  <a:cubicBezTo>
                    <a:pt x="15289" y="3509"/>
                    <a:pt x="15189" y="3509"/>
                    <a:pt x="15114" y="3559"/>
                  </a:cubicBezTo>
                  <a:cubicBezTo>
                    <a:pt x="15064" y="3559"/>
                    <a:pt x="15064" y="3684"/>
                    <a:pt x="15064" y="3734"/>
                  </a:cubicBezTo>
                  <a:cubicBezTo>
                    <a:pt x="15064" y="3785"/>
                    <a:pt x="15114" y="3910"/>
                    <a:pt x="15114" y="3960"/>
                  </a:cubicBezTo>
                  <a:cubicBezTo>
                    <a:pt x="15064" y="4010"/>
                    <a:pt x="15064" y="4135"/>
                    <a:pt x="15013" y="4135"/>
                  </a:cubicBezTo>
                  <a:cubicBezTo>
                    <a:pt x="14963" y="4135"/>
                    <a:pt x="14838" y="4135"/>
                    <a:pt x="14788" y="4060"/>
                  </a:cubicBezTo>
                  <a:cubicBezTo>
                    <a:pt x="14738" y="4060"/>
                    <a:pt x="14738" y="3960"/>
                    <a:pt x="14738" y="3910"/>
                  </a:cubicBezTo>
                  <a:cubicBezTo>
                    <a:pt x="14663" y="3835"/>
                    <a:pt x="14562" y="3835"/>
                    <a:pt x="14562" y="3785"/>
                  </a:cubicBezTo>
                  <a:cubicBezTo>
                    <a:pt x="14512" y="3734"/>
                    <a:pt x="14437" y="3609"/>
                    <a:pt x="14437" y="3559"/>
                  </a:cubicBezTo>
                  <a:cubicBezTo>
                    <a:pt x="14437" y="3509"/>
                    <a:pt x="14512" y="3384"/>
                    <a:pt x="14437" y="3333"/>
                  </a:cubicBezTo>
                  <a:cubicBezTo>
                    <a:pt x="14437" y="3283"/>
                    <a:pt x="14287" y="3283"/>
                    <a:pt x="14211" y="3283"/>
                  </a:cubicBezTo>
                  <a:cubicBezTo>
                    <a:pt x="14111" y="3158"/>
                    <a:pt x="13760" y="3008"/>
                    <a:pt x="13585" y="3008"/>
                  </a:cubicBezTo>
                  <a:cubicBezTo>
                    <a:pt x="13485" y="2932"/>
                    <a:pt x="13084" y="2932"/>
                    <a:pt x="12908" y="2882"/>
                  </a:cubicBezTo>
                  <a:cubicBezTo>
                    <a:pt x="12808" y="2882"/>
                    <a:pt x="12632" y="2707"/>
                    <a:pt x="12457" y="2707"/>
                  </a:cubicBezTo>
                  <a:cubicBezTo>
                    <a:pt x="12407" y="2707"/>
                    <a:pt x="12357" y="2782"/>
                    <a:pt x="12307" y="2832"/>
                  </a:cubicBezTo>
                  <a:cubicBezTo>
                    <a:pt x="12231" y="2832"/>
                    <a:pt x="12181" y="2782"/>
                    <a:pt x="12131" y="2707"/>
                  </a:cubicBezTo>
                  <a:cubicBezTo>
                    <a:pt x="12006" y="2707"/>
                    <a:pt x="11906" y="2531"/>
                    <a:pt x="11780" y="2481"/>
                  </a:cubicBezTo>
                  <a:cubicBezTo>
                    <a:pt x="11680" y="2431"/>
                    <a:pt x="11404" y="2431"/>
                    <a:pt x="11279" y="2431"/>
                  </a:cubicBezTo>
                  <a:cubicBezTo>
                    <a:pt x="11179" y="2431"/>
                    <a:pt x="10953" y="2431"/>
                    <a:pt x="10828" y="2481"/>
                  </a:cubicBezTo>
                  <a:cubicBezTo>
                    <a:pt x="10728" y="2481"/>
                    <a:pt x="10552" y="2657"/>
                    <a:pt x="10502" y="2707"/>
                  </a:cubicBezTo>
                  <a:cubicBezTo>
                    <a:pt x="10427" y="2782"/>
                    <a:pt x="10327" y="2832"/>
                    <a:pt x="10277" y="2832"/>
                  </a:cubicBezTo>
                  <a:cubicBezTo>
                    <a:pt x="10201" y="2832"/>
                    <a:pt x="10101" y="2832"/>
                    <a:pt x="10051" y="2882"/>
                  </a:cubicBezTo>
                  <a:cubicBezTo>
                    <a:pt x="9976" y="2932"/>
                    <a:pt x="9876" y="3108"/>
                    <a:pt x="9825" y="3158"/>
                  </a:cubicBezTo>
                  <a:cubicBezTo>
                    <a:pt x="9750" y="3233"/>
                    <a:pt x="9600" y="3233"/>
                    <a:pt x="9475" y="3283"/>
                  </a:cubicBezTo>
                  <a:cubicBezTo>
                    <a:pt x="9424" y="3333"/>
                    <a:pt x="9299" y="3459"/>
                    <a:pt x="9199" y="3509"/>
                  </a:cubicBezTo>
                  <a:cubicBezTo>
                    <a:pt x="9199" y="3509"/>
                    <a:pt x="9074" y="3509"/>
                    <a:pt x="9023" y="3559"/>
                  </a:cubicBezTo>
                  <a:cubicBezTo>
                    <a:pt x="8973" y="3559"/>
                    <a:pt x="8923" y="3684"/>
                    <a:pt x="8848" y="3734"/>
                  </a:cubicBezTo>
                  <a:cubicBezTo>
                    <a:pt x="8748" y="3785"/>
                    <a:pt x="8572" y="3835"/>
                    <a:pt x="8522" y="3910"/>
                  </a:cubicBezTo>
                  <a:cubicBezTo>
                    <a:pt x="8472" y="3960"/>
                    <a:pt x="8397" y="4060"/>
                    <a:pt x="8397" y="4135"/>
                  </a:cubicBezTo>
                  <a:cubicBezTo>
                    <a:pt x="8347" y="4186"/>
                    <a:pt x="8472" y="4286"/>
                    <a:pt x="8472" y="4361"/>
                  </a:cubicBezTo>
                  <a:cubicBezTo>
                    <a:pt x="8472" y="4411"/>
                    <a:pt x="8397" y="4587"/>
                    <a:pt x="8397" y="4637"/>
                  </a:cubicBezTo>
                  <a:cubicBezTo>
                    <a:pt x="8347" y="4687"/>
                    <a:pt x="8246" y="4862"/>
                    <a:pt x="8171" y="4962"/>
                  </a:cubicBezTo>
                  <a:cubicBezTo>
                    <a:pt x="8121" y="5088"/>
                    <a:pt x="7946" y="5313"/>
                    <a:pt x="7845" y="5363"/>
                  </a:cubicBezTo>
                  <a:cubicBezTo>
                    <a:pt x="7795" y="5414"/>
                    <a:pt x="7570" y="5414"/>
                    <a:pt x="7495" y="5489"/>
                  </a:cubicBezTo>
                  <a:cubicBezTo>
                    <a:pt x="7394" y="5489"/>
                    <a:pt x="7269" y="5589"/>
                    <a:pt x="7219" y="5589"/>
                  </a:cubicBezTo>
                  <a:cubicBezTo>
                    <a:pt x="7169" y="5589"/>
                    <a:pt x="7043" y="5589"/>
                    <a:pt x="6993" y="5639"/>
                  </a:cubicBezTo>
                  <a:cubicBezTo>
                    <a:pt x="6868" y="5714"/>
                    <a:pt x="6718" y="5865"/>
                    <a:pt x="6592" y="5990"/>
                  </a:cubicBezTo>
                  <a:cubicBezTo>
                    <a:pt x="6542" y="6090"/>
                    <a:pt x="6492" y="6316"/>
                    <a:pt x="6367" y="6441"/>
                  </a:cubicBezTo>
                  <a:cubicBezTo>
                    <a:pt x="6367" y="6491"/>
                    <a:pt x="6266" y="6617"/>
                    <a:pt x="6266" y="6667"/>
                  </a:cubicBezTo>
                  <a:cubicBezTo>
                    <a:pt x="6191" y="6767"/>
                    <a:pt x="6266" y="6993"/>
                    <a:pt x="6191" y="7068"/>
                  </a:cubicBezTo>
                  <a:cubicBezTo>
                    <a:pt x="6191" y="7118"/>
                    <a:pt x="6091" y="7218"/>
                    <a:pt x="6091" y="7293"/>
                  </a:cubicBezTo>
                  <a:cubicBezTo>
                    <a:pt x="6041" y="7343"/>
                    <a:pt x="5865" y="7444"/>
                    <a:pt x="5865" y="7569"/>
                  </a:cubicBezTo>
                  <a:cubicBezTo>
                    <a:pt x="5815" y="7619"/>
                    <a:pt x="5740" y="7845"/>
                    <a:pt x="5740" y="7970"/>
                  </a:cubicBezTo>
                  <a:cubicBezTo>
                    <a:pt x="5740" y="8020"/>
                    <a:pt x="5815" y="8070"/>
                    <a:pt x="5815" y="8120"/>
                  </a:cubicBezTo>
                  <a:cubicBezTo>
                    <a:pt x="5815" y="8196"/>
                    <a:pt x="5740" y="8246"/>
                    <a:pt x="5690" y="8296"/>
                  </a:cubicBezTo>
                  <a:cubicBezTo>
                    <a:pt x="5640" y="8296"/>
                    <a:pt x="5515" y="8346"/>
                    <a:pt x="5464" y="8421"/>
                  </a:cubicBezTo>
                  <a:cubicBezTo>
                    <a:pt x="5414" y="8471"/>
                    <a:pt x="5364" y="8572"/>
                    <a:pt x="5289" y="8697"/>
                  </a:cubicBezTo>
                  <a:cubicBezTo>
                    <a:pt x="5189" y="8747"/>
                    <a:pt x="5063" y="8922"/>
                    <a:pt x="4963" y="8973"/>
                  </a:cubicBezTo>
                  <a:lnTo>
                    <a:pt x="4738" y="8973"/>
                  </a:lnTo>
                  <a:cubicBezTo>
                    <a:pt x="4688" y="9023"/>
                    <a:pt x="4562" y="9023"/>
                    <a:pt x="4512" y="9098"/>
                  </a:cubicBezTo>
                  <a:cubicBezTo>
                    <a:pt x="4462" y="9148"/>
                    <a:pt x="4337" y="9248"/>
                    <a:pt x="4287" y="9248"/>
                  </a:cubicBezTo>
                  <a:cubicBezTo>
                    <a:pt x="4236" y="9323"/>
                    <a:pt x="4111" y="9323"/>
                    <a:pt x="4061" y="9323"/>
                  </a:cubicBezTo>
                  <a:cubicBezTo>
                    <a:pt x="4011" y="9374"/>
                    <a:pt x="3835" y="9474"/>
                    <a:pt x="3710" y="9474"/>
                  </a:cubicBezTo>
                  <a:cubicBezTo>
                    <a:pt x="3610" y="9549"/>
                    <a:pt x="3384" y="9474"/>
                    <a:pt x="3259" y="9549"/>
                  </a:cubicBezTo>
                  <a:cubicBezTo>
                    <a:pt x="3159" y="9599"/>
                    <a:pt x="2983" y="9775"/>
                    <a:pt x="2883" y="9775"/>
                  </a:cubicBezTo>
                  <a:cubicBezTo>
                    <a:pt x="2758" y="9825"/>
                    <a:pt x="2582" y="9775"/>
                    <a:pt x="2532" y="9825"/>
                  </a:cubicBezTo>
                  <a:cubicBezTo>
                    <a:pt x="2432" y="9825"/>
                    <a:pt x="2256" y="9925"/>
                    <a:pt x="2256" y="9925"/>
                  </a:cubicBezTo>
                  <a:cubicBezTo>
                    <a:pt x="2206" y="9925"/>
                    <a:pt x="2031" y="9925"/>
                    <a:pt x="1906" y="10000"/>
                  </a:cubicBezTo>
                  <a:cubicBezTo>
                    <a:pt x="1855" y="10000"/>
                    <a:pt x="1755" y="10150"/>
                    <a:pt x="1680" y="10150"/>
                  </a:cubicBezTo>
                  <a:lnTo>
                    <a:pt x="1354" y="10150"/>
                  </a:lnTo>
                  <a:cubicBezTo>
                    <a:pt x="1229" y="10100"/>
                    <a:pt x="1078" y="10050"/>
                    <a:pt x="953" y="10050"/>
                  </a:cubicBezTo>
                  <a:cubicBezTo>
                    <a:pt x="903" y="10050"/>
                    <a:pt x="728" y="10100"/>
                    <a:pt x="677" y="10150"/>
                  </a:cubicBezTo>
                  <a:lnTo>
                    <a:pt x="226" y="10150"/>
                  </a:lnTo>
                  <a:cubicBezTo>
                    <a:pt x="226" y="10150"/>
                    <a:pt x="151" y="10000"/>
                    <a:pt x="151" y="9925"/>
                  </a:cubicBezTo>
                  <a:lnTo>
                    <a:pt x="151" y="9549"/>
                  </a:lnTo>
                  <a:cubicBezTo>
                    <a:pt x="151" y="9474"/>
                    <a:pt x="1" y="9374"/>
                    <a:pt x="1" y="9323"/>
                  </a:cubicBezTo>
                  <a:cubicBezTo>
                    <a:pt x="1" y="9248"/>
                    <a:pt x="51" y="9148"/>
                    <a:pt x="101" y="9098"/>
                  </a:cubicBezTo>
                  <a:cubicBezTo>
                    <a:pt x="151" y="9023"/>
                    <a:pt x="327" y="8922"/>
                    <a:pt x="402" y="8872"/>
                  </a:cubicBezTo>
                  <a:cubicBezTo>
                    <a:pt x="452" y="8797"/>
                    <a:pt x="502" y="8697"/>
                    <a:pt x="552" y="8647"/>
                  </a:cubicBezTo>
                  <a:cubicBezTo>
                    <a:pt x="627" y="8521"/>
                    <a:pt x="627" y="8346"/>
                    <a:pt x="677" y="8296"/>
                  </a:cubicBezTo>
                  <a:cubicBezTo>
                    <a:pt x="677" y="8196"/>
                    <a:pt x="778" y="8070"/>
                    <a:pt x="853" y="8020"/>
                  </a:cubicBezTo>
                  <a:cubicBezTo>
                    <a:pt x="953" y="7970"/>
                    <a:pt x="1304" y="7895"/>
                    <a:pt x="1354" y="7845"/>
                  </a:cubicBezTo>
                  <a:cubicBezTo>
                    <a:pt x="1404" y="7795"/>
                    <a:pt x="1530" y="7619"/>
                    <a:pt x="1530" y="7569"/>
                  </a:cubicBezTo>
                  <a:cubicBezTo>
                    <a:pt x="1530" y="7444"/>
                    <a:pt x="1404" y="7343"/>
                    <a:pt x="1454" y="7218"/>
                  </a:cubicBezTo>
                  <a:cubicBezTo>
                    <a:pt x="1454" y="7168"/>
                    <a:pt x="1530" y="7118"/>
                    <a:pt x="1580" y="7068"/>
                  </a:cubicBezTo>
                  <a:lnTo>
                    <a:pt x="1630" y="6993"/>
                  </a:lnTo>
                  <a:cubicBezTo>
                    <a:pt x="1680" y="7068"/>
                    <a:pt x="1755" y="7118"/>
                    <a:pt x="1805" y="7118"/>
                  </a:cubicBezTo>
                  <a:cubicBezTo>
                    <a:pt x="1855" y="7168"/>
                    <a:pt x="2031" y="7118"/>
                    <a:pt x="2131" y="7068"/>
                  </a:cubicBezTo>
                  <a:cubicBezTo>
                    <a:pt x="2206" y="6993"/>
                    <a:pt x="2206" y="6842"/>
                    <a:pt x="2256" y="6717"/>
                  </a:cubicBezTo>
                  <a:cubicBezTo>
                    <a:pt x="2307" y="6667"/>
                    <a:pt x="2482" y="6491"/>
                    <a:pt x="2582" y="6491"/>
                  </a:cubicBezTo>
                  <a:cubicBezTo>
                    <a:pt x="2708" y="6491"/>
                    <a:pt x="2808" y="6717"/>
                    <a:pt x="2933" y="6767"/>
                  </a:cubicBezTo>
                  <a:lnTo>
                    <a:pt x="3209" y="6767"/>
                  </a:lnTo>
                  <a:cubicBezTo>
                    <a:pt x="3384" y="6767"/>
                    <a:pt x="3610" y="6892"/>
                    <a:pt x="3710" y="6892"/>
                  </a:cubicBezTo>
                  <a:cubicBezTo>
                    <a:pt x="3835" y="6892"/>
                    <a:pt x="4061" y="6892"/>
                    <a:pt x="4161" y="6842"/>
                  </a:cubicBezTo>
                  <a:cubicBezTo>
                    <a:pt x="4236" y="6767"/>
                    <a:pt x="4236" y="6617"/>
                    <a:pt x="4287" y="6541"/>
                  </a:cubicBezTo>
                  <a:cubicBezTo>
                    <a:pt x="4387" y="6441"/>
                    <a:pt x="4612" y="6316"/>
                    <a:pt x="4738" y="6216"/>
                  </a:cubicBezTo>
                  <a:cubicBezTo>
                    <a:pt x="4788" y="6165"/>
                    <a:pt x="5013" y="6165"/>
                    <a:pt x="5063" y="6040"/>
                  </a:cubicBezTo>
                  <a:cubicBezTo>
                    <a:pt x="5139" y="5940"/>
                    <a:pt x="5139" y="5714"/>
                    <a:pt x="5063" y="5589"/>
                  </a:cubicBezTo>
                  <a:lnTo>
                    <a:pt x="5063" y="5313"/>
                  </a:lnTo>
                  <a:cubicBezTo>
                    <a:pt x="5063" y="5188"/>
                    <a:pt x="5239" y="5038"/>
                    <a:pt x="5239" y="4912"/>
                  </a:cubicBezTo>
                  <a:cubicBezTo>
                    <a:pt x="5239" y="4862"/>
                    <a:pt x="5189" y="4687"/>
                    <a:pt x="5189" y="4637"/>
                  </a:cubicBezTo>
                  <a:cubicBezTo>
                    <a:pt x="5139" y="4587"/>
                    <a:pt x="5063" y="4461"/>
                    <a:pt x="5063" y="4411"/>
                  </a:cubicBezTo>
                  <a:cubicBezTo>
                    <a:pt x="5063" y="4286"/>
                    <a:pt x="5139" y="4186"/>
                    <a:pt x="5189" y="4135"/>
                  </a:cubicBezTo>
                  <a:cubicBezTo>
                    <a:pt x="5289" y="4010"/>
                    <a:pt x="5640" y="3785"/>
                    <a:pt x="5740" y="3684"/>
                  </a:cubicBezTo>
                  <a:cubicBezTo>
                    <a:pt x="5865" y="3509"/>
                    <a:pt x="6041" y="3108"/>
                    <a:pt x="6091" y="2882"/>
                  </a:cubicBezTo>
                  <a:cubicBezTo>
                    <a:pt x="6141" y="2707"/>
                    <a:pt x="6191" y="2256"/>
                    <a:pt x="6317" y="2080"/>
                  </a:cubicBezTo>
                  <a:cubicBezTo>
                    <a:pt x="6367" y="2030"/>
                    <a:pt x="6492" y="1855"/>
                    <a:pt x="6592" y="1855"/>
                  </a:cubicBezTo>
                  <a:cubicBezTo>
                    <a:pt x="6642" y="1855"/>
                    <a:pt x="6818" y="1930"/>
                    <a:pt x="6818" y="1980"/>
                  </a:cubicBezTo>
                  <a:cubicBezTo>
                    <a:pt x="6943" y="2080"/>
                    <a:pt x="6993" y="2431"/>
                    <a:pt x="7119" y="2481"/>
                  </a:cubicBezTo>
                  <a:cubicBezTo>
                    <a:pt x="7219" y="2607"/>
                    <a:pt x="7444" y="2657"/>
                    <a:pt x="7570" y="2657"/>
                  </a:cubicBezTo>
                  <a:cubicBezTo>
                    <a:pt x="7670" y="2607"/>
                    <a:pt x="7720" y="2431"/>
                    <a:pt x="7795" y="2381"/>
                  </a:cubicBezTo>
                  <a:cubicBezTo>
                    <a:pt x="7845" y="2306"/>
                    <a:pt x="7896" y="2080"/>
                    <a:pt x="7946" y="2030"/>
                  </a:cubicBezTo>
                  <a:cubicBezTo>
                    <a:pt x="8021" y="1930"/>
                    <a:pt x="8121" y="1754"/>
                    <a:pt x="8246" y="1704"/>
                  </a:cubicBezTo>
                  <a:cubicBezTo>
                    <a:pt x="8347" y="1629"/>
                    <a:pt x="8572" y="1754"/>
                    <a:pt x="8698" y="1754"/>
                  </a:cubicBezTo>
                  <a:cubicBezTo>
                    <a:pt x="8923" y="1704"/>
                    <a:pt x="9299" y="1704"/>
                    <a:pt x="9475" y="1579"/>
                  </a:cubicBezTo>
                  <a:cubicBezTo>
                    <a:pt x="9600" y="1529"/>
                    <a:pt x="9650" y="1303"/>
                    <a:pt x="9750" y="1253"/>
                  </a:cubicBezTo>
                  <a:cubicBezTo>
                    <a:pt x="9825" y="1178"/>
                    <a:pt x="9976" y="1078"/>
                    <a:pt x="10051" y="1078"/>
                  </a:cubicBezTo>
                  <a:cubicBezTo>
                    <a:pt x="10201" y="1028"/>
                    <a:pt x="10502" y="952"/>
                    <a:pt x="10652" y="952"/>
                  </a:cubicBezTo>
                  <a:cubicBezTo>
                    <a:pt x="10728" y="1028"/>
                    <a:pt x="10878" y="1028"/>
                    <a:pt x="10953" y="1078"/>
                  </a:cubicBezTo>
                  <a:cubicBezTo>
                    <a:pt x="11053" y="1178"/>
                    <a:pt x="11003" y="1479"/>
                    <a:pt x="11053" y="1529"/>
                  </a:cubicBezTo>
                  <a:cubicBezTo>
                    <a:pt x="11179" y="1579"/>
                    <a:pt x="11329" y="1529"/>
                    <a:pt x="11404" y="1479"/>
                  </a:cubicBezTo>
                  <a:cubicBezTo>
                    <a:pt x="11555" y="1479"/>
                    <a:pt x="11906" y="1479"/>
                    <a:pt x="12006" y="1353"/>
                  </a:cubicBezTo>
                  <a:cubicBezTo>
                    <a:pt x="12181" y="1253"/>
                    <a:pt x="12357" y="852"/>
                    <a:pt x="12407" y="627"/>
                  </a:cubicBezTo>
                  <a:cubicBezTo>
                    <a:pt x="12457" y="501"/>
                    <a:pt x="12457" y="226"/>
                    <a:pt x="12582" y="175"/>
                  </a:cubicBezTo>
                  <a:cubicBezTo>
                    <a:pt x="12632" y="50"/>
                    <a:pt x="12908" y="50"/>
                    <a:pt x="13033" y="0"/>
                  </a:cubicBezTo>
                  <a:cubicBezTo>
                    <a:pt x="13134" y="0"/>
                    <a:pt x="13434" y="0"/>
                    <a:pt x="13585" y="50"/>
                  </a:cubicBezTo>
                  <a:cubicBezTo>
                    <a:pt x="13660" y="125"/>
                    <a:pt x="13835" y="175"/>
                    <a:pt x="13886" y="226"/>
                  </a:cubicBezTo>
                  <a:cubicBezTo>
                    <a:pt x="13936" y="351"/>
                    <a:pt x="14061" y="576"/>
                    <a:pt x="14161" y="677"/>
                  </a:cubicBezTo>
                  <a:cubicBezTo>
                    <a:pt x="14211" y="727"/>
                    <a:pt x="14512" y="802"/>
                    <a:pt x="14612" y="80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201;p16">
              <a:extLst>
                <a:ext uri="{FF2B5EF4-FFF2-40B4-BE49-F238E27FC236}">
                  <a16:creationId xmlns:a16="http://schemas.microsoft.com/office/drawing/2014/main" id="{94F8C809-D5C9-2935-0811-7D78A7ECF353}"/>
                </a:ext>
              </a:extLst>
            </p:cNvPr>
            <p:cNvSpPr/>
            <p:nvPr/>
          </p:nvSpPr>
          <p:spPr>
            <a:xfrm>
              <a:off x="1480888" y="1890600"/>
              <a:ext cx="625379" cy="283314"/>
            </a:xfrm>
            <a:custGeom>
              <a:avLst/>
              <a:gdLst/>
              <a:ahLst/>
              <a:cxnLst/>
              <a:rect l="l" t="t" r="r" b="b"/>
              <a:pathLst>
                <a:path w="22407" h="10151" extrusionOk="0">
                  <a:moveTo>
                    <a:pt x="13033" y="0"/>
                  </a:moveTo>
                  <a:cubicBezTo>
                    <a:pt x="12908" y="50"/>
                    <a:pt x="12632" y="50"/>
                    <a:pt x="12582" y="175"/>
                  </a:cubicBezTo>
                  <a:cubicBezTo>
                    <a:pt x="12457" y="226"/>
                    <a:pt x="12457" y="501"/>
                    <a:pt x="12407" y="627"/>
                  </a:cubicBezTo>
                  <a:cubicBezTo>
                    <a:pt x="12357" y="852"/>
                    <a:pt x="12181" y="1253"/>
                    <a:pt x="12006" y="1353"/>
                  </a:cubicBezTo>
                  <a:cubicBezTo>
                    <a:pt x="11906" y="1479"/>
                    <a:pt x="11555" y="1479"/>
                    <a:pt x="11404" y="1479"/>
                  </a:cubicBezTo>
                  <a:cubicBezTo>
                    <a:pt x="11351" y="1514"/>
                    <a:pt x="11260" y="1550"/>
                    <a:pt x="11168" y="1550"/>
                  </a:cubicBezTo>
                  <a:cubicBezTo>
                    <a:pt x="11129" y="1550"/>
                    <a:pt x="11090" y="1544"/>
                    <a:pt x="11053" y="1529"/>
                  </a:cubicBezTo>
                  <a:cubicBezTo>
                    <a:pt x="11003" y="1479"/>
                    <a:pt x="11053" y="1178"/>
                    <a:pt x="10953" y="1078"/>
                  </a:cubicBezTo>
                  <a:cubicBezTo>
                    <a:pt x="10878" y="1028"/>
                    <a:pt x="10728" y="1028"/>
                    <a:pt x="10652" y="952"/>
                  </a:cubicBezTo>
                  <a:cubicBezTo>
                    <a:pt x="10502" y="952"/>
                    <a:pt x="10201" y="1028"/>
                    <a:pt x="10051" y="1078"/>
                  </a:cubicBezTo>
                  <a:cubicBezTo>
                    <a:pt x="9976" y="1078"/>
                    <a:pt x="9825" y="1178"/>
                    <a:pt x="9750" y="1253"/>
                  </a:cubicBezTo>
                  <a:cubicBezTo>
                    <a:pt x="9650" y="1303"/>
                    <a:pt x="9600" y="1529"/>
                    <a:pt x="9475" y="1579"/>
                  </a:cubicBezTo>
                  <a:cubicBezTo>
                    <a:pt x="9299" y="1704"/>
                    <a:pt x="8923" y="1704"/>
                    <a:pt x="8698" y="1754"/>
                  </a:cubicBezTo>
                  <a:cubicBezTo>
                    <a:pt x="8601" y="1754"/>
                    <a:pt x="8445" y="1680"/>
                    <a:pt x="8333" y="1680"/>
                  </a:cubicBezTo>
                  <a:cubicBezTo>
                    <a:pt x="8299" y="1680"/>
                    <a:pt x="8270" y="1687"/>
                    <a:pt x="8246" y="1704"/>
                  </a:cubicBezTo>
                  <a:cubicBezTo>
                    <a:pt x="8121" y="1754"/>
                    <a:pt x="8021" y="1930"/>
                    <a:pt x="7946" y="2030"/>
                  </a:cubicBezTo>
                  <a:cubicBezTo>
                    <a:pt x="7896" y="2080"/>
                    <a:pt x="7845" y="2306"/>
                    <a:pt x="7795" y="2381"/>
                  </a:cubicBezTo>
                  <a:cubicBezTo>
                    <a:pt x="7720" y="2431"/>
                    <a:pt x="7670" y="2607"/>
                    <a:pt x="7570" y="2657"/>
                  </a:cubicBezTo>
                  <a:cubicBezTo>
                    <a:pt x="7444" y="2657"/>
                    <a:pt x="7219" y="2607"/>
                    <a:pt x="7119" y="2481"/>
                  </a:cubicBezTo>
                  <a:cubicBezTo>
                    <a:pt x="6993" y="2431"/>
                    <a:pt x="6943" y="2080"/>
                    <a:pt x="6818" y="1980"/>
                  </a:cubicBezTo>
                  <a:cubicBezTo>
                    <a:pt x="6818" y="1930"/>
                    <a:pt x="6642" y="1855"/>
                    <a:pt x="6592" y="1855"/>
                  </a:cubicBezTo>
                  <a:cubicBezTo>
                    <a:pt x="6492" y="1855"/>
                    <a:pt x="6367" y="2030"/>
                    <a:pt x="6317" y="2080"/>
                  </a:cubicBezTo>
                  <a:cubicBezTo>
                    <a:pt x="6191" y="2256"/>
                    <a:pt x="6141" y="2707"/>
                    <a:pt x="6091" y="2882"/>
                  </a:cubicBezTo>
                  <a:cubicBezTo>
                    <a:pt x="6041" y="3108"/>
                    <a:pt x="5865" y="3509"/>
                    <a:pt x="5740" y="3684"/>
                  </a:cubicBezTo>
                  <a:cubicBezTo>
                    <a:pt x="5640" y="3785"/>
                    <a:pt x="5289" y="4010"/>
                    <a:pt x="5189" y="4135"/>
                  </a:cubicBezTo>
                  <a:cubicBezTo>
                    <a:pt x="5139" y="4186"/>
                    <a:pt x="5063" y="4286"/>
                    <a:pt x="5063" y="4411"/>
                  </a:cubicBezTo>
                  <a:cubicBezTo>
                    <a:pt x="5063" y="4461"/>
                    <a:pt x="5139" y="4587"/>
                    <a:pt x="5189" y="4637"/>
                  </a:cubicBezTo>
                  <a:cubicBezTo>
                    <a:pt x="5189" y="4687"/>
                    <a:pt x="5239" y="4862"/>
                    <a:pt x="5239" y="4912"/>
                  </a:cubicBezTo>
                  <a:cubicBezTo>
                    <a:pt x="5239" y="5038"/>
                    <a:pt x="5063" y="5188"/>
                    <a:pt x="5063" y="5313"/>
                  </a:cubicBezTo>
                  <a:lnTo>
                    <a:pt x="5063" y="5589"/>
                  </a:lnTo>
                  <a:cubicBezTo>
                    <a:pt x="5139" y="5714"/>
                    <a:pt x="5139" y="5940"/>
                    <a:pt x="5063" y="6040"/>
                  </a:cubicBezTo>
                  <a:cubicBezTo>
                    <a:pt x="5013" y="6165"/>
                    <a:pt x="4788" y="6165"/>
                    <a:pt x="4738" y="6216"/>
                  </a:cubicBezTo>
                  <a:cubicBezTo>
                    <a:pt x="4612" y="6316"/>
                    <a:pt x="4387" y="6441"/>
                    <a:pt x="4287" y="6541"/>
                  </a:cubicBezTo>
                  <a:cubicBezTo>
                    <a:pt x="4236" y="6617"/>
                    <a:pt x="4236" y="6767"/>
                    <a:pt x="4161" y="6842"/>
                  </a:cubicBezTo>
                  <a:cubicBezTo>
                    <a:pt x="4061" y="6892"/>
                    <a:pt x="3835" y="6892"/>
                    <a:pt x="3710" y="6892"/>
                  </a:cubicBezTo>
                  <a:cubicBezTo>
                    <a:pt x="3610" y="6892"/>
                    <a:pt x="3384" y="6767"/>
                    <a:pt x="3209" y="6767"/>
                  </a:cubicBezTo>
                  <a:lnTo>
                    <a:pt x="2933" y="6767"/>
                  </a:lnTo>
                  <a:cubicBezTo>
                    <a:pt x="2808" y="6717"/>
                    <a:pt x="2708" y="6491"/>
                    <a:pt x="2582" y="6491"/>
                  </a:cubicBezTo>
                  <a:cubicBezTo>
                    <a:pt x="2482" y="6491"/>
                    <a:pt x="2307" y="6667"/>
                    <a:pt x="2256" y="6717"/>
                  </a:cubicBezTo>
                  <a:cubicBezTo>
                    <a:pt x="2206" y="6842"/>
                    <a:pt x="2206" y="6993"/>
                    <a:pt x="2131" y="7068"/>
                  </a:cubicBezTo>
                  <a:cubicBezTo>
                    <a:pt x="2060" y="7103"/>
                    <a:pt x="1952" y="7139"/>
                    <a:pt x="1877" y="7139"/>
                  </a:cubicBezTo>
                  <a:cubicBezTo>
                    <a:pt x="1845" y="7139"/>
                    <a:pt x="1820" y="7133"/>
                    <a:pt x="1805" y="7118"/>
                  </a:cubicBezTo>
                  <a:cubicBezTo>
                    <a:pt x="1755" y="7118"/>
                    <a:pt x="1680" y="7068"/>
                    <a:pt x="1630" y="6993"/>
                  </a:cubicBezTo>
                  <a:lnTo>
                    <a:pt x="1580" y="7068"/>
                  </a:lnTo>
                  <a:cubicBezTo>
                    <a:pt x="1530" y="7118"/>
                    <a:pt x="1454" y="7168"/>
                    <a:pt x="1454" y="7218"/>
                  </a:cubicBezTo>
                  <a:cubicBezTo>
                    <a:pt x="1404" y="7343"/>
                    <a:pt x="1530" y="7444"/>
                    <a:pt x="1530" y="7569"/>
                  </a:cubicBezTo>
                  <a:cubicBezTo>
                    <a:pt x="1530" y="7619"/>
                    <a:pt x="1404" y="7795"/>
                    <a:pt x="1354" y="7845"/>
                  </a:cubicBezTo>
                  <a:cubicBezTo>
                    <a:pt x="1304" y="7895"/>
                    <a:pt x="953" y="7970"/>
                    <a:pt x="853" y="8020"/>
                  </a:cubicBezTo>
                  <a:cubicBezTo>
                    <a:pt x="778" y="8070"/>
                    <a:pt x="677" y="8196"/>
                    <a:pt x="677" y="8296"/>
                  </a:cubicBezTo>
                  <a:cubicBezTo>
                    <a:pt x="627" y="8346"/>
                    <a:pt x="627" y="8521"/>
                    <a:pt x="552" y="8647"/>
                  </a:cubicBezTo>
                  <a:cubicBezTo>
                    <a:pt x="502" y="8697"/>
                    <a:pt x="452" y="8797"/>
                    <a:pt x="402" y="8872"/>
                  </a:cubicBezTo>
                  <a:cubicBezTo>
                    <a:pt x="327" y="8922"/>
                    <a:pt x="151" y="9023"/>
                    <a:pt x="101" y="9098"/>
                  </a:cubicBezTo>
                  <a:cubicBezTo>
                    <a:pt x="51" y="9148"/>
                    <a:pt x="1" y="9248"/>
                    <a:pt x="1" y="9323"/>
                  </a:cubicBezTo>
                  <a:cubicBezTo>
                    <a:pt x="1" y="9374"/>
                    <a:pt x="151" y="9474"/>
                    <a:pt x="151" y="9549"/>
                  </a:cubicBezTo>
                  <a:lnTo>
                    <a:pt x="151" y="9925"/>
                  </a:lnTo>
                  <a:cubicBezTo>
                    <a:pt x="151" y="10000"/>
                    <a:pt x="226" y="10150"/>
                    <a:pt x="226" y="10150"/>
                  </a:cubicBezTo>
                  <a:lnTo>
                    <a:pt x="677" y="10150"/>
                  </a:lnTo>
                  <a:cubicBezTo>
                    <a:pt x="728" y="10100"/>
                    <a:pt x="903" y="10050"/>
                    <a:pt x="953" y="10050"/>
                  </a:cubicBezTo>
                  <a:cubicBezTo>
                    <a:pt x="1078" y="10050"/>
                    <a:pt x="1229" y="10100"/>
                    <a:pt x="1354" y="10150"/>
                  </a:cubicBezTo>
                  <a:lnTo>
                    <a:pt x="1680" y="10150"/>
                  </a:lnTo>
                  <a:cubicBezTo>
                    <a:pt x="1755" y="10150"/>
                    <a:pt x="1855" y="10000"/>
                    <a:pt x="1906" y="10000"/>
                  </a:cubicBezTo>
                  <a:cubicBezTo>
                    <a:pt x="2031" y="9925"/>
                    <a:pt x="2206" y="9925"/>
                    <a:pt x="2256" y="9925"/>
                  </a:cubicBezTo>
                  <a:cubicBezTo>
                    <a:pt x="2256" y="9925"/>
                    <a:pt x="2432" y="9825"/>
                    <a:pt x="2532" y="9825"/>
                  </a:cubicBezTo>
                  <a:cubicBezTo>
                    <a:pt x="2557" y="9800"/>
                    <a:pt x="2614" y="9800"/>
                    <a:pt x="2679" y="9800"/>
                  </a:cubicBezTo>
                  <a:cubicBezTo>
                    <a:pt x="2745" y="9800"/>
                    <a:pt x="2820" y="9800"/>
                    <a:pt x="2883" y="9775"/>
                  </a:cubicBezTo>
                  <a:cubicBezTo>
                    <a:pt x="2983" y="9775"/>
                    <a:pt x="3159" y="9599"/>
                    <a:pt x="3259" y="9549"/>
                  </a:cubicBezTo>
                  <a:cubicBezTo>
                    <a:pt x="3322" y="9511"/>
                    <a:pt x="3409" y="9511"/>
                    <a:pt x="3494" y="9511"/>
                  </a:cubicBezTo>
                  <a:cubicBezTo>
                    <a:pt x="3578" y="9511"/>
                    <a:pt x="3660" y="9511"/>
                    <a:pt x="3710" y="9474"/>
                  </a:cubicBezTo>
                  <a:cubicBezTo>
                    <a:pt x="3835" y="9474"/>
                    <a:pt x="4011" y="9374"/>
                    <a:pt x="4061" y="9323"/>
                  </a:cubicBezTo>
                  <a:cubicBezTo>
                    <a:pt x="4111" y="9323"/>
                    <a:pt x="4236" y="9323"/>
                    <a:pt x="4287" y="9248"/>
                  </a:cubicBezTo>
                  <a:cubicBezTo>
                    <a:pt x="4337" y="9248"/>
                    <a:pt x="4462" y="9148"/>
                    <a:pt x="4512" y="9098"/>
                  </a:cubicBezTo>
                  <a:cubicBezTo>
                    <a:pt x="4562" y="9023"/>
                    <a:pt x="4688" y="9023"/>
                    <a:pt x="4738" y="8973"/>
                  </a:cubicBezTo>
                  <a:lnTo>
                    <a:pt x="4963" y="8973"/>
                  </a:lnTo>
                  <a:cubicBezTo>
                    <a:pt x="5063" y="8922"/>
                    <a:pt x="5189" y="8747"/>
                    <a:pt x="5289" y="8697"/>
                  </a:cubicBezTo>
                  <a:cubicBezTo>
                    <a:pt x="5364" y="8572"/>
                    <a:pt x="5414" y="8471"/>
                    <a:pt x="5464" y="8421"/>
                  </a:cubicBezTo>
                  <a:cubicBezTo>
                    <a:pt x="5515" y="8346"/>
                    <a:pt x="5640" y="8296"/>
                    <a:pt x="5690" y="8296"/>
                  </a:cubicBezTo>
                  <a:cubicBezTo>
                    <a:pt x="5740" y="8246"/>
                    <a:pt x="5815" y="8196"/>
                    <a:pt x="5815" y="8120"/>
                  </a:cubicBezTo>
                  <a:cubicBezTo>
                    <a:pt x="5815" y="8070"/>
                    <a:pt x="5740" y="8020"/>
                    <a:pt x="5740" y="7970"/>
                  </a:cubicBezTo>
                  <a:cubicBezTo>
                    <a:pt x="5740" y="7845"/>
                    <a:pt x="5815" y="7619"/>
                    <a:pt x="5865" y="7569"/>
                  </a:cubicBezTo>
                  <a:cubicBezTo>
                    <a:pt x="5865" y="7444"/>
                    <a:pt x="6041" y="7343"/>
                    <a:pt x="6091" y="7293"/>
                  </a:cubicBezTo>
                  <a:cubicBezTo>
                    <a:pt x="6091" y="7218"/>
                    <a:pt x="6191" y="7118"/>
                    <a:pt x="6191" y="7068"/>
                  </a:cubicBezTo>
                  <a:cubicBezTo>
                    <a:pt x="6266" y="6993"/>
                    <a:pt x="6191" y="6767"/>
                    <a:pt x="6266" y="6667"/>
                  </a:cubicBezTo>
                  <a:cubicBezTo>
                    <a:pt x="6266" y="6617"/>
                    <a:pt x="6367" y="6491"/>
                    <a:pt x="6367" y="6441"/>
                  </a:cubicBezTo>
                  <a:cubicBezTo>
                    <a:pt x="6492" y="6316"/>
                    <a:pt x="6542" y="6090"/>
                    <a:pt x="6592" y="5990"/>
                  </a:cubicBezTo>
                  <a:cubicBezTo>
                    <a:pt x="6718" y="5865"/>
                    <a:pt x="6868" y="5714"/>
                    <a:pt x="6993" y="5639"/>
                  </a:cubicBezTo>
                  <a:cubicBezTo>
                    <a:pt x="7043" y="5589"/>
                    <a:pt x="7169" y="5589"/>
                    <a:pt x="7219" y="5589"/>
                  </a:cubicBezTo>
                  <a:cubicBezTo>
                    <a:pt x="7269" y="5589"/>
                    <a:pt x="7394" y="5489"/>
                    <a:pt x="7495" y="5489"/>
                  </a:cubicBezTo>
                  <a:cubicBezTo>
                    <a:pt x="7570" y="5414"/>
                    <a:pt x="7795" y="5414"/>
                    <a:pt x="7845" y="5363"/>
                  </a:cubicBezTo>
                  <a:cubicBezTo>
                    <a:pt x="7946" y="5313"/>
                    <a:pt x="8121" y="5088"/>
                    <a:pt x="8171" y="4962"/>
                  </a:cubicBezTo>
                  <a:cubicBezTo>
                    <a:pt x="8246" y="4862"/>
                    <a:pt x="8347" y="4687"/>
                    <a:pt x="8397" y="4637"/>
                  </a:cubicBezTo>
                  <a:cubicBezTo>
                    <a:pt x="8397" y="4587"/>
                    <a:pt x="8472" y="4411"/>
                    <a:pt x="8472" y="4361"/>
                  </a:cubicBezTo>
                  <a:cubicBezTo>
                    <a:pt x="8472" y="4286"/>
                    <a:pt x="8347" y="4186"/>
                    <a:pt x="8397" y="4135"/>
                  </a:cubicBezTo>
                  <a:cubicBezTo>
                    <a:pt x="8397" y="4060"/>
                    <a:pt x="8472" y="3960"/>
                    <a:pt x="8522" y="3910"/>
                  </a:cubicBezTo>
                  <a:cubicBezTo>
                    <a:pt x="8572" y="3835"/>
                    <a:pt x="8748" y="3785"/>
                    <a:pt x="8848" y="3734"/>
                  </a:cubicBezTo>
                  <a:cubicBezTo>
                    <a:pt x="8923" y="3684"/>
                    <a:pt x="8973" y="3559"/>
                    <a:pt x="9023" y="3559"/>
                  </a:cubicBezTo>
                  <a:cubicBezTo>
                    <a:pt x="9074" y="3509"/>
                    <a:pt x="9199" y="3509"/>
                    <a:pt x="9199" y="3509"/>
                  </a:cubicBezTo>
                  <a:cubicBezTo>
                    <a:pt x="9299" y="3459"/>
                    <a:pt x="9424" y="3333"/>
                    <a:pt x="9475" y="3283"/>
                  </a:cubicBezTo>
                  <a:cubicBezTo>
                    <a:pt x="9600" y="3233"/>
                    <a:pt x="9750" y="3233"/>
                    <a:pt x="9825" y="3158"/>
                  </a:cubicBezTo>
                  <a:cubicBezTo>
                    <a:pt x="9876" y="3108"/>
                    <a:pt x="9976" y="2932"/>
                    <a:pt x="10051" y="2882"/>
                  </a:cubicBezTo>
                  <a:cubicBezTo>
                    <a:pt x="10101" y="2832"/>
                    <a:pt x="10201" y="2832"/>
                    <a:pt x="10277" y="2832"/>
                  </a:cubicBezTo>
                  <a:cubicBezTo>
                    <a:pt x="10327" y="2832"/>
                    <a:pt x="10427" y="2782"/>
                    <a:pt x="10502" y="2707"/>
                  </a:cubicBezTo>
                  <a:cubicBezTo>
                    <a:pt x="10552" y="2657"/>
                    <a:pt x="10728" y="2481"/>
                    <a:pt x="10828" y="2481"/>
                  </a:cubicBezTo>
                  <a:cubicBezTo>
                    <a:pt x="10953" y="2431"/>
                    <a:pt x="11179" y="2431"/>
                    <a:pt x="11279" y="2431"/>
                  </a:cubicBezTo>
                  <a:cubicBezTo>
                    <a:pt x="11404" y="2431"/>
                    <a:pt x="11680" y="2431"/>
                    <a:pt x="11780" y="2481"/>
                  </a:cubicBezTo>
                  <a:cubicBezTo>
                    <a:pt x="11906" y="2531"/>
                    <a:pt x="12006" y="2707"/>
                    <a:pt x="12131" y="2707"/>
                  </a:cubicBezTo>
                  <a:cubicBezTo>
                    <a:pt x="12181" y="2782"/>
                    <a:pt x="12231" y="2832"/>
                    <a:pt x="12307" y="2832"/>
                  </a:cubicBezTo>
                  <a:cubicBezTo>
                    <a:pt x="12357" y="2782"/>
                    <a:pt x="12407" y="2707"/>
                    <a:pt x="12457" y="2707"/>
                  </a:cubicBezTo>
                  <a:cubicBezTo>
                    <a:pt x="12632" y="2707"/>
                    <a:pt x="12808" y="2882"/>
                    <a:pt x="12908" y="2882"/>
                  </a:cubicBezTo>
                  <a:cubicBezTo>
                    <a:pt x="13084" y="2932"/>
                    <a:pt x="13485" y="2932"/>
                    <a:pt x="13585" y="3008"/>
                  </a:cubicBezTo>
                  <a:cubicBezTo>
                    <a:pt x="13760" y="3008"/>
                    <a:pt x="14111" y="3158"/>
                    <a:pt x="14211" y="3283"/>
                  </a:cubicBezTo>
                  <a:cubicBezTo>
                    <a:pt x="14287" y="3283"/>
                    <a:pt x="14437" y="3283"/>
                    <a:pt x="14437" y="3333"/>
                  </a:cubicBezTo>
                  <a:cubicBezTo>
                    <a:pt x="14512" y="3384"/>
                    <a:pt x="14437" y="3509"/>
                    <a:pt x="14437" y="3559"/>
                  </a:cubicBezTo>
                  <a:cubicBezTo>
                    <a:pt x="14437" y="3609"/>
                    <a:pt x="14512" y="3734"/>
                    <a:pt x="14562" y="3785"/>
                  </a:cubicBezTo>
                  <a:cubicBezTo>
                    <a:pt x="14562" y="3835"/>
                    <a:pt x="14663" y="3835"/>
                    <a:pt x="14738" y="3910"/>
                  </a:cubicBezTo>
                  <a:cubicBezTo>
                    <a:pt x="14738" y="3960"/>
                    <a:pt x="14738" y="4060"/>
                    <a:pt x="14788" y="4060"/>
                  </a:cubicBezTo>
                  <a:cubicBezTo>
                    <a:pt x="14838" y="4135"/>
                    <a:pt x="14963" y="4135"/>
                    <a:pt x="15013" y="4135"/>
                  </a:cubicBezTo>
                  <a:cubicBezTo>
                    <a:pt x="15064" y="4135"/>
                    <a:pt x="15064" y="4010"/>
                    <a:pt x="15114" y="3960"/>
                  </a:cubicBezTo>
                  <a:cubicBezTo>
                    <a:pt x="15114" y="3910"/>
                    <a:pt x="15064" y="3785"/>
                    <a:pt x="15064" y="3734"/>
                  </a:cubicBezTo>
                  <a:cubicBezTo>
                    <a:pt x="15064" y="3684"/>
                    <a:pt x="15064" y="3559"/>
                    <a:pt x="15114" y="3559"/>
                  </a:cubicBezTo>
                  <a:cubicBezTo>
                    <a:pt x="15151" y="3534"/>
                    <a:pt x="15195" y="3521"/>
                    <a:pt x="15236" y="3521"/>
                  </a:cubicBezTo>
                  <a:cubicBezTo>
                    <a:pt x="15277" y="3521"/>
                    <a:pt x="15314" y="3534"/>
                    <a:pt x="15339" y="3559"/>
                  </a:cubicBezTo>
                  <a:cubicBezTo>
                    <a:pt x="15414" y="3559"/>
                    <a:pt x="15465" y="3609"/>
                    <a:pt x="15515" y="3684"/>
                  </a:cubicBezTo>
                  <a:cubicBezTo>
                    <a:pt x="15565" y="3734"/>
                    <a:pt x="15790" y="3785"/>
                    <a:pt x="15866" y="3785"/>
                  </a:cubicBezTo>
                  <a:cubicBezTo>
                    <a:pt x="15932" y="3785"/>
                    <a:pt x="16033" y="3762"/>
                    <a:pt x="16107" y="3762"/>
                  </a:cubicBezTo>
                  <a:cubicBezTo>
                    <a:pt x="16144" y="3762"/>
                    <a:pt x="16175" y="3768"/>
                    <a:pt x="16191" y="3785"/>
                  </a:cubicBezTo>
                  <a:cubicBezTo>
                    <a:pt x="16241" y="3835"/>
                    <a:pt x="16241" y="4010"/>
                    <a:pt x="16241" y="4010"/>
                  </a:cubicBezTo>
                  <a:cubicBezTo>
                    <a:pt x="16367" y="4135"/>
                    <a:pt x="16542" y="4186"/>
                    <a:pt x="16592" y="4286"/>
                  </a:cubicBezTo>
                  <a:cubicBezTo>
                    <a:pt x="16642" y="4361"/>
                    <a:pt x="16592" y="4511"/>
                    <a:pt x="16693" y="4587"/>
                  </a:cubicBezTo>
                  <a:cubicBezTo>
                    <a:pt x="16693" y="4603"/>
                    <a:pt x="16707" y="4609"/>
                    <a:pt x="16727" y="4609"/>
                  </a:cubicBezTo>
                  <a:cubicBezTo>
                    <a:pt x="16768" y="4609"/>
                    <a:pt x="16835" y="4587"/>
                    <a:pt x="16868" y="4587"/>
                  </a:cubicBezTo>
                  <a:cubicBezTo>
                    <a:pt x="16918" y="4637"/>
                    <a:pt x="16918" y="4737"/>
                    <a:pt x="16993" y="4737"/>
                  </a:cubicBezTo>
                  <a:cubicBezTo>
                    <a:pt x="16993" y="4812"/>
                    <a:pt x="17094" y="4812"/>
                    <a:pt x="17144" y="4812"/>
                  </a:cubicBezTo>
                  <a:cubicBezTo>
                    <a:pt x="17144" y="4829"/>
                    <a:pt x="17158" y="4834"/>
                    <a:pt x="17176" y="4834"/>
                  </a:cubicBezTo>
                  <a:cubicBezTo>
                    <a:pt x="17213" y="4834"/>
                    <a:pt x="17269" y="4812"/>
                    <a:pt x="17269" y="4812"/>
                  </a:cubicBezTo>
                  <a:cubicBezTo>
                    <a:pt x="17369" y="4812"/>
                    <a:pt x="17495" y="4862"/>
                    <a:pt x="17545" y="4862"/>
                  </a:cubicBezTo>
                  <a:cubicBezTo>
                    <a:pt x="17595" y="4912"/>
                    <a:pt x="17670" y="5038"/>
                    <a:pt x="17720" y="5088"/>
                  </a:cubicBezTo>
                  <a:cubicBezTo>
                    <a:pt x="17820" y="5138"/>
                    <a:pt x="17996" y="5188"/>
                    <a:pt x="18121" y="5263"/>
                  </a:cubicBezTo>
                  <a:cubicBezTo>
                    <a:pt x="18171" y="5263"/>
                    <a:pt x="18272" y="5313"/>
                    <a:pt x="18347" y="5363"/>
                  </a:cubicBezTo>
                  <a:cubicBezTo>
                    <a:pt x="18397" y="5414"/>
                    <a:pt x="18447" y="5539"/>
                    <a:pt x="18497" y="5589"/>
                  </a:cubicBezTo>
                  <a:cubicBezTo>
                    <a:pt x="18497" y="5639"/>
                    <a:pt x="18497" y="5815"/>
                    <a:pt x="18572" y="5865"/>
                  </a:cubicBezTo>
                  <a:cubicBezTo>
                    <a:pt x="18622" y="5940"/>
                    <a:pt x="18723" y="6040"/>
                    <a:pt x="18848" y="6040"/>
                  </a:cubicBezTo>
                  <a:cubicBezTo>
                    <a:pt x="18848" y="6040"/>
                    <a:pt x="18848" y="5990"/>
                    <a:pt x="18898" y="5990"/>
                  </a:cubicBezTo>
                  <a:cubicBezTo>
                    <a:pt x="18898" y="5940"/>
                    <a:pt x="19074" y="5940"/>
                    <a:pt x="19124" y="5940"/>
                  </a:cubicBezTo>
                  <a:cubicBezTo>
                    <a:pt x="19174" y="5940"/>
                    <a:pt x="19349" y="6090"/>
                    <a:pt x="19399" y="6165"/>
                  </a:cubicBezTo>
                  <a:cubicBezTo>
                    <a:pt x="19475" y="6266"/>
                    <a:pt x="19525" y="6541"/>
                    <a:pt x="19625" y="6617"/>
                  </a:cubicBezTo>
                  <a:cubicBezTo>
                    <a:pt x="19750" y="6717"/>
                    <a:pt x="20026" y="6842"/>
                    <a:pt x="20201" y="6892"/>
                  </a:cubicBezTo>
                  <a:cubicBezTo>
                    <a:pt x="20240" y="6931"/>
                    <a:pt x="20386" y="7016"/>
                    <a:pt x="20472" y="7016"/>
                  </a:cubicBezTo>
                  <a:cubicBezTo>
                    <a:pt x="20496" y="7016"/>
                    <a:pt x="20516" y="7009"/>
                    <a:pt x="20527" y="6993"/>
                  </a:cubicBezTo>
                  <a:cubicBezTo>
                    <a:pt x="20602" y="6993"/>
                    <a:pt x="20653" y="6892"/>
                    <a:pt x="20653" y="6842"/>
                  </a:cubicBezTo>
                  <a:cubicBezTo>
                    <a:pt x="20602" y="6767"/>
                    <a:pt x="20477" y="6667"/>
                    <a:pt x="20477" y="6617"/>
                  </a:cubicBezTo>
                  <a:cubicBezTo>
                    <a:pt x="20427" y="6541"/>
                    <a:pt x="20377" y="6441"/>
                    <a:pt x="20377" y="6441"/>
                  </a:cubicBezTo>
                  <a:cubicBezTo>
                    <a:pt x="20377" y="6391"/>
                    <a:pt x="20527" y="6266"/>
                    <a:pt x="20602" y="6266"/>
                  </a:cubicBezTo>
                  <a:cubicBezTo>
                    <a:pt x="20653" y="6266"/>
                    <a:pt x="20778" y="6391"/>
                    <a:pt x="20778" y="6441"/>
                  </a:cubicBezTo>
                  <a:cubicBezTo>
                    <a:pt x="20828" y="6491"/>
                    <a:pt x="20878" y="6667"/>
                    <a:pt x="20928" y="6717"/>
                  </a:cubicBezTo>
                  <a:cubicBezTo>
                    <a:pt x="20953" y="6734"/>
                    <a:pt x="20981" y="6739"/>
                    <a:pt x="21009" y="6739"/>
                  </a:cubicBezTo>
                  <a:cubicBezTo>
                    <a:pt x="21065" y="6739"/>
                    <a:pt x="21120" y="6717"/>
                    <a:pt x="21154" y="6717"/>
                  </a:cubicBezTo>
                  <a:cubicBezTo>
                    <a:pt x="21229" y="6767"/>
                    <a:pt x="21329" y="6892"/>
                    <a:pt x="21379" y="6942"/>
                  </a:cubicBezTo>
                  <a:cubicBezTo>
                    <a:pt x="21505" y="7068"/>
                    <a:pt x="21605" y="7168"/>
                    <a:pt x="21680" y="7218"/>
                  </a:cubicBezTo>
                  <a:cubicBezTo>
                    <a:pt x="21780" y="7293"/>
                    <a:pt x="22056" y="7343"/>
                    <a:pt x="22181" y="7394"/>
                  </a:cubicBezTo>
                  <a:cubicBezTo>
                    <a:pt x="22231" y="7394"/>
                    <a:pt x="22357" y="7444"/>
                    <a:pt x="22407" y="7444"/>
                  </a:cubicBezTo>
                  <a:lnTo>
                    <a:pt x="22407" y="7293"/>
                  </a:lnTo>
                  <a:cubicBezTo>
                    <a:pt x="22407" y="7118"/>
                    <a:pt x="22357" y="6767"/>
                    <a:pt x="22282" y="6617"/>
                  </a:cubicBezTo>
                  <a:cubicBezTo>
                    <a:pt x="22231" y="6491"/>
                    <a:pt x="22006" y="6316"/>
                    <a:pt x="21906" y="6266"/>
                  </a:cubicBezTo>
                  <a:cubicBezTo>
                    <a:pt x="21830" y="6216"/>
                    <a:pt x="21605" y="6165"/>
                    <a:pt x="21505" y="6090"/>
                  </a:cubicBezTo>
                  <a:cubicBezTo>
                    <a:pt x="21379" y="6040"/>
                    <a:pt x="21154" y="5865"/>
                    <a:pt x="21054" y="5815"/>
                  </a:cubicBezTo>
                  <a:cubicBezTo>
                    <a:pt x="21003" y="5714"/>
                    <a:pt x="20878" y="5539"/>
                    <a:pt x="20778" y="5489"/>
                  </a:cubicBezTo>
                  <a:cubicBezTo>
                    <a:pt x="20703" y="5414"/>
                    <a:pt x="20527" y="5363"/>
                    <a:pt x="20477" y="5263"/>
                  </a:cubicBezTo>
                  <a:cubicBezTo>
                    <a:pt x="20377" y="5138"/>
                    <a:pt x="20302" y="4812"/>
                    <a:pt x="20252" y="4687"/>
                  </a:cubicBezTo>
                  <a:cubicBezTo>
                    <a:pt x="20201" y="4587"/>
                    <a:pt x="20076" y="4286"/>
                    <a:pt x="20026" y="4186"/>
                  </a:cubicBezTo>
                  <a:cubicBezTo>
                    <a:pt x="19926" y="4135"/>
                    <a:pt x="19700" y="4060"/>
                    <a:pt x="19625" y="4010"/>
                  </a:cubicBezTo>
                  <a:cubicBezTo>
                    <a:pt x="19525" y="3960"/>
                    <a:pt x="19399" y="3785"/>
                    <a:pt x="19299" y="3684"/>
                  </a:cubicBezTo>
                  <a:cubicBezTo>
                    <a:pt x="19299" y="3684"/>
                    <a:pt x="19249" y="3609"/>
                    <a:pt x="19174" y="3509"/>
                  </a:cubicBezTo>
                  <a:cubicBezTo>
                    <a:pt x="19124" y="3459"/>
                    <a:pt x="19074" y="3384"/>
                    <a:pt x="19074" y="3333"/>
                  </a:cubicBezTo>
                  <a:cubicBezTo>
                    <a:pt x="18948" y="3233"/>
                    <a:pt x="18848" y="2932"/>
                    <a:pt x="18723" y="2882"/>
                  </a:cubicBezTo>
                  <a:cubicBezTo>
                    <a:pt x="18673" y="2832"/>
                    <a:pt x="18497" y="2832"/>
                    <a:pt x="18397" y="2832"/>
                  </a:cubicBezTo>
                  <a:lnTo>
                    <a:pt x="18046" y="2832"/>
                  </a:lnTo>
                  <a:cubicBezTo>
                    <a:pt x="17946" y="2882"/>
                    <a:pt x="17770" y="3058"/>
                    <a:pt x="17670" y="3058"/>
                  </a:cubicBezTo>
                  <a:cubicBezTo>
                    <a:pt x="17595" y="3108"/>
                    <a:pt x="17444" y="3158"/>
                    <a:pt x="17369" y="3158"/>
                  </a:cubicBezTo>
                  <a:cubicBezTo>
                    <a:pt x="17319" y="3108"/>
                    <a:pt x="17319" y="2932"/>
                    <a:pt x="17319" y="2882"/>
                  </a:cubicBezTo>
                  <a:cubicBezTo>
                    <a:pt x="17319" y="2832"/>
                    <a:pt x="17495" y="2657"/>
                    <a:pt x="17545" y="2607"/>
                  </a:cubicBezTo>
                  <a:cubicBezTo>
                    <a:pt x="17545" y="2481"/>
                    <a:pt x="17595" y="2256"/>
                    <a:pt x="17595" y="2206"/>
                  </a:cubicBezTo>
                  <a:cubicBezTo>
                    <a:pt x="17595" y="2030"/>
                    <a:pt x="17545" y="1754"/>
                    <a:pt x="17495" y="1629"/>
                  </a:cubicBezTo>
                  <a:cubicBezTo>
                    <a:pt x="17444" y="1479"/>
                    <a:pt x="17219" y="1253"/>
                    <a:pt x="17094" y="1078"/>
                  </a:cubicBezTo>
                  <a:lnTo>
                    <a:pt x="16868" y="852"/>
                  </a:lnTo>
                  <a:cubicBezTo>
                    <a:pt x="16768" y="852"/>
                    <a:pt x="16592" y="852"/>
                    <a:pt x="16467" y="902"/>
                  </a:cubicBezTo>
                  <a:cubicBezTo>
                    <a:pt x="16417" y="902"/>
                    <a:pt x="16241" y="1028"/>
                    <a:pt x="16141" y="1078"/>
                  </a:cubicBezTo>
                  <a:cubicBezTo>
                    <a:pt x="16016" y="1078"/>
                    <a:pt x="15866" y="952"/>
                    <a:pt x="15790" y="902"/>
                  </a:cubicBezTo>
                  <a:cubicBezTo>
                    <a:pt x="15740" y="902"/>
                    <a:pt x="15565" y="802"/>
                    <a:pt x="15465" y="727"/>
                  </a:cubicBezTo>
                  <a:lnTo>
                    <a:pt x="15064" y="727"/>
                  </a:lnTo>
                  <a:cubicBezTo>
                    <a:pt x="15013" y="727"/>
                    <a:pt x="14888" y="802"/>
                    <a:pt x="14838" y="802"/>
                  </a:cubicBezTo>
                  <a:lnTo>
                    <a:pt x="14612" y="802"/>
                  </a:lnTo>
                  <a:cubicBezTo>
                    <a:pt x="14512" y="802"/>
                    <a:pt x="14211" y="727"/>
                    <a:pt x="14161" y="677"/>
                  </a:cubicBezTo>
                  <a:cubicBezTo>
                    <a:pt x="14061" y="576"/>
                    <a:pt x="13936" y="351"/>
                    <a:pt x="13886" y="226"/>
                  </a:cubicBezTo>
                  <a:cubicBezTo>
                    <a:pt x="13835" y="175"/>
                    <a:pt x="13660" y="125"/>
                    <a:pt x="13585" y="50"/>
                  </a:cubicBezTo>
                  <a:cubicBezTo>
                    <a:pt x="13434" y="0"/>
                    <a:pt x="13134" y="0"/>
                    <a:pt x="1303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202;p16">
              <a:extLst>
                <a:ext uri="{FF2B5EF4-FFF2-40B4-BE49-F238E27FC236}">
                  <a16:creationId xmlns:a16="http://schemas.microsoft.com/office/drawing/2014/main" id="{D88FE6AD-67CD-9F3F-A357-06980E87E559}"/>
                </a:ext>
              </a:extLst>
            </p:cNvPr>
            <p:cNvSpPr/>
            <p:nvPr/>
          </p:nvSpPr>
          <p:spPr>
            <a:xfrm>
              <a:off x="1480888" y="1890600"/>
              <a:ext cx="625379" cy="283314"/>
            </a:xfrm>
            <a:custGeom>
              <a:avLst/>
              <a:gdLst/>
              <a:ahLst/>
              <a:cxnLst/>
              <a:rect l="l" t="t" r="r" b="b"/>
              <a:pathLst>
                <a:path w="22407" h="10151" fill="none" extrusionOk="0">
                  <a:moveTo>
                    <a:pt x="14838" y="802"/>
                  </a:moveTo>
                  <a:cubicBezTo>
                    <a:pt x="14888" y="802"/>
                    <a:pt x="15013" y="727"/>
                    <a:pt x="15064" y="727"/>
                  </a:cubicBezTo>
                  <a:lnTo>
                    <a:pt x="15465" y="727"/>
                  </a:lnTo>
                  <a:cubicBezTo>
                    <a:pt x="15565" y="802"/>
                    <a:pt x="15740" y="902"/>
                    <a:pt x="15790" y="902"/>
                  </a:cubicBezTo>
                  <a:cubicBezTo>
                    <a:pt x="15866" y="952"/>
                    <a:pt x="16016" y="1078"/>
                    <a:pt x="16141" y="1078"/>
                  </a:cubicBezTo>
                  <a:cubicBezTo>
                    <a:pt x="16241" y="1028"/>
                    <a:pt x="16417" y="902"/>
                    <a:pt x="16467" y="902"/>
                  </a:cubicBezTo>
                  <a:cubicBezTo>
                    <a:pt x="16592" y="852"/>
                    <a:pt x="16768" y="852"/>
                    <a:pt x="16868" y="852"/>
                  </a:cubicBezTo>
                  <a:lnTo>
                    <a:pt x="17094" y="1078"/>
                  </a:lnTo>
                  <a:cubicBezTo>
                    <a:pt x="17219" y="1253"/>
                    <a:pt x="17444" y="1479"/>
                    <a:pt x="17495" y="1629"/>
                  </a:cubicBezTo>
                  <a:cubicBezTo>
                    <a:pt x="17545" y="1754"/>
                    <a:pt x="17595" y="2030"/>
                    <a:pt x="17595" y="2206"/>
                  </a:cubicBezTo>
                  <a:cubicBezTo>
                    <a:pt x="17595" y="2256"/>
                    <a:pt x="17545" y="2481"/>
                    <a:pt x="17545" y="2607"/>
                  </a:cubicBezTo>
                  <a:cubicBezTo>
                    <a:pt x="17495" y="2657"/>
                    <a:pt x="17319" y="2832"/>
                    <a:pt x="17319" y="2882"/>
                  </a:cubicBezTo>
                  <a:cubicBezTo>
                    <a:pt x="17319" y="2932"/>
                    <a:pt x="17319" y="3108"/>
                    <a:pt x="17369" y="3158"/>
                  </a:cubicBezTo>
                  <a:cubicBezTo>
                    <a:pt x="17444" y="3158"/>
                    <a:pt x="17595" y="3108"/>
                    <a:pt x="17670" y="3058"/>
                  </a:cubicBezTo>
                  <a:cubicBezTo>
                    <a:pt x="17770" y="3058"/>
                    <a:pt x="17946" y="2882"/>
                    <a:pt x="18046" y="2832"/>
                  </a:cubicBezTo>
                  <a:lnTo>
                    <a:pt x="18397" y="2832"/>
                  </a:lnTo>
                  <a:cubicBezTo>
                    <a:pt x="18497" y="2832"/>
                    <a:pt x="18673" y="2832"/>
                    <a:pt x="18723" y="2882"/>
                  </a:cubicBezTo>
                  <a:cubicBezTo>
                    <a:pt x="18848" y="2932"/>
                    <a:pt x="18948" y="3233"/>
                    <a:pt x="19074" y="3333"/>
                  </a:cubicBezTo>
                  <a:cubicBezTo>
                    <a:pt x="19074" y="3384"/>
                    <a:pt x="19124" y="3459"/>
                    <a:pt x="19174" y="3509"/>
                  </a:cubicBezTo>
                  <a:cubicBezTo>
                    <a:pt x="19249" y="3609"/>
                    <a:pt x="19299" y="3684"/>
                    <a:pt x="19299" y="3684"/>
                  </a:cubicBezTo>
                  <a:cubicBezTo>
                    <a:pt x="19399" y="3785"/>
                    <a:pt x="19525" y="3960"/>
                    <a:pt x="19625" y="4010"/>
                  </a:cubicBezTo>
                  <a:cubicBezTo>
                    <a:pt x="19700" y="4060"/>
                    <a:pt x="19926" y="4135"/>
                    <a:pt x="20026" y="4186"/>
                  </a:cubicBezTo>
                  <a:cubicBezTo>
                    <a:pt x="20076" y="4286"/>
                    <a:pt x="20201" y="4587"/>
                    <a:pt x="20252" y="4687"/>
                  </a:cubicBezTo>
                  <a:cubicBezTo>
                    <a:pt x="20302" y="4812"/>
                    <a:pt x="20377" y="5138"/>
                    <a:pt x="20477" y="5263"/>
                  </a:cubicBezTo>
                  <a:cubicBezTo>
                    <a:pt x="20527" y="5363"/>
                    <a:pt x="20703" y="5414"/>
                    <a:pt x="20778" y="5489"/>
                  </a:cubicBezTo>
                  <a:cubicBezTo>
                    <a:pt x="20878" y="5539"/>
                    <a:pt x="21003" y="5714"/>
                    <a:pt x="21054" y="5815"/>
                  </a:cubicBezTo>
                  <a:cubicBezTo>
                    <a:pt x="21154" y="5865"/>
                    <a:pt x="21379" y="6040"/>
                    <a:pt x="21505" y="6090"/>
                  </a:cubicBezTo>
                  <a:cubicBezTo>
                    <a:pt x="21605" y="6165"/>
                    <a:pt x="21830" y="6216"/>
                    <a:pt x="21906" y="6266"/>
                  </a:cubicBezTo>
                  <a:cubicBezTo>
                    <a:pt x="22006" y="6316"/>
                    <a:pt x="22231" y="6491"/>
                    <a:pt x="22282" y="6617"/>
                  </a:cubicBezTo>
                  <a:cubicBezTo>
                    <a:pt x="22357" y="6767"/>
                    <a:pt x="22407" y="7118"/>
                    <a:pt x="22407" y="7293"/>
                  </a:cubicBezTo>
                  <a:lnTo>
                    <a:pt x="22407" y="7444"/>
                  </a:lnTo>
                  <a:cubicBezTo>
                    <a:pt x="22357" y="7444"/>
                    <a:pt x="22231" y="7394"/>
                    <a:pt x="22181" y="7394"/>
                  </a:cubicBezTo>
                  <a:cubicBezTo>
                    <a:pt x="22056" y="7343"/>
                    <a:pt x="21780" y="7293"/>
                    <a:pt x="21680" y="7218"/>
                  </a:cubicBezTo>
                  <a:cubicBezTo>
                    <a:pt x="21605" y="7168"/>
                    <a:pt x="21505" y="7068"/>
                    <a:pt x="21379" y="6942"/>
                  </a:cubicBezTo>
                  <a:cubicBezTo>
                    <a:pt x="21329" y="6892"/>
                    <a:pt x="21229" y="6767"/>
                    <a:pt x="21154" y="6717"/>
                  </a:cubicBezTo>
                  <a:cubicBezTo>
                    <a:pt x="21104" y="6717"/>
                    <a:pt x="21003" y="6767"/>
                    <a:pt x="20928" y="6717"/>
                  </a:cubicBezTo>
                  <a:cubicBezTo>
                    <a:pt x="20878" y="6667"/>
                    <a:pt x="20828" y="6491"/>
                    <a:pt x="20778" y="6441"/>
                  </a:cubicBezTo>
                  <a:cubicBezTo>
                    <a:pt x="20778" y="6391"/>
                    <a:pt x="20653" y="6266"/>
                    <a:pt x="20602" y="6266"/>
                  </a:cubicBezTo>
                  <a:cubicBezTo>
                    <a:pt x="20527" y="6266"/>
                    <a:pt x="20377" y="6391"/>
                    <a:pt x="20377" y="6441"/>
                  </a:cubicBezTo>
                  <a:cubicBezTo>
                    <a:pt x="20377" y="6441"/>
                    <a:pt x="20427" y="6541"/>
                    <a:pt x="20477" y="6617"/>
                  </a:cubicBezTo>
                  <a:cubicBezTo>
                    <a:pt x="20477" y="6667"/>
                    <a:pt x="20602" y="6767"/>
                    <a:pt x="20653" y="6842"/>
                  </a:cubicBezTo>
                  <a:cubicBezTo>
                    <a:pt x="20653" y="6892"/>
                    <a:pt x="20602" y="6993"/>
                    <a:pt x="20527" y="6993"/>
                  </a:cubicBezTo>
                  <a:cubicBezTo>
                    <a:pt x="20477" y="7068"/>
                    <a:pt x="20252" y="6942"/>
                    <a:pt x="20201" y="6892"/>
                  </a:cubicBezTo>
                  <a:cubicBezTo>
                    <a:pt x="20026" y="6842"/>
                    <a:pt x="19750" y="6717"/>
                    <a:pt x="19625" y="6617"/>
                  </a:cubicBezTo>
                  <a:cubicBezTo>
                    <a:pt x="19525" y="6541"/>
                    <a:pt x="19475" y="6266"/>
                    <a:pt x="19399" y="6165"/>
                  </a:cubicBezTo>
                  <a:cubicBezTo>
                    <a:pt x="19349" y="6090"/>
                    <a:pt x="19174" y="5940"/>
                    <a:pt x="19124" y="5940"/>
                  </a:cubicBezTo>
                  <a:cubicBezTo>
                    <a:pt x="19074" y="5940"/>
                    <a:pt x="18898" y="5940"/>
                    <a:pt x="18898" y="5990"/>
                  </a:cubicBezTo>
                  <a:cubicBezTo>
                    <a:pt x="18848" y="5990"/>
                    <a:pt x="18848" y="6040"/>
                    <a:pt x="18848" y="6040"/>
                  </a:cubicBezTo>
                  <a:cubicBezTo>
                    <a:pt x="18723" y="6040"/>
                    <a:pt x="18622" y="5940"/>
                    <a:pt x="18572" y="5865"/>
                  </a:cubicBezTo>
                  <a:cubicBezTo>
                    <a:pt x="18497" y="5815"/>
                    <a:pt x="18497" y="5639"/>
                    <a:pt x="18497" y="5589"/>
                  </a:cubicBezTo>
                  <a:cubicBezTo>
                    <a:pt x="18447" y="5539"/>
                    <a:pt x="18397" y="5414"/>
                    <a:pt x="18347" y="5363"/>
                  </a:cubicBezTo>
                  <a:cubicBezTo>
                    <a:pt x="18272" y="5313"/>
                    <a:pt x="18171" y="5263"/>
                    <a:pt x="18121" y="5263"/>
                  </a:cubicBezTo>
                  <a:cubicBezTo>
                    <a:pt x="17996" y="5188"/>
                    <a:pt x="17820" y="5138"/>
                    <a:pt x="17720" y="5088"/>
                  </a:cubicBezTo>
                  <a:cubicBezTo>
                    <a:pt x="17670" y="5038"/>
                    <a:pt x="17595" y="4912"/>
                    <a:pt x="17545" y="4862"/>
                  </a:cubicBezTo>
                  <a:cubicBezTo>
                    <a:pt x="17495" y="4862"/>
                    <a:pt x="17369" y="4812"/>
                    <a:pt x="17269" y="4812"/>
                  </a:cubicBezTo>
                  <a:cubicBezTo>
                    <a:pt x="17269" y="4812"/>
                    <a:pt x="17144" y="4862"/>
                    <a:pt x="17144" y="4812"/>
                  </a:cubicBezTo>
                  <a:cubicBezTo>
                    <a:pt x="17094" y="4812"/>
                    <a:pt x="16993" y="4812"/>
                    <a:pt x="16993" y="4737"/>
                  </a:cubicBezTo>
                  <a:cubicBezTo>
                    <a:pt x="16918" y="4737"/>
                    <a:pt x="16918" y="4637"/>
                    <a:pt x="16868" y="4587"/>
                  </a:cubicBezTo>
                  <a:cubicBezTo>
                    <a:pt x="16818" y="4587"/>
                    <a:pt x="16693" y="4637"/>
                    <a:pt x="16693" y="4587"/>
                  </a:cubicBezTo>
                  <a:cubicBezTo>
                    <a:pt x="16592" y="4511"/>
                    <a:pt x="16642" y="4361"/>
                    <a:pt x="16592" y="4286"/>
                  </a:cubicBezTo>
                  <a:cubicBezTo>
                    <a:pt x="16542" y="4186"/>
                    <a:pt x="16367" y="4135"/>
                    <a:pt x="16241" y="4010"/>
                  </a:cubicBezTo>
                  <a:cubicBezTo>
                    <a:pt x="16241" y="4010"/>
                    <a:pt x="16241" y="3835"/>
                    <a:pt x="16191" y="3785"/>
                  </a:cubicBezTo>
                  <a:cubicBezTo>
                    <a:pt x="16141" y="3734"/>
                    <a:pt x="15966" y="3785"/>
                    <a:pt x="15866" y="3785"/>
                  </a:cubicBezTo>
                  <a:cubicBezTo>
                    <a:pt x="15790" y="3785"/>
                    <a:pt x="15565" y="3734"/>
                    <a:pt x="15515" y="3684"/>
                  </a:cubicBezTo>
                  <a:cubicBezTo>
                    <a:pt x="15465" y="3609"/>
                    <a:pt x="15414" y="3559"/>
                    <a:pt x="15339" y="3559"/>
                  </a:cubicBezTo>
                  <a:cubicBezTo>
                    <a:pt x="15289" y="3509"/>
                    <a:pt x="15189" y="3509"/>
                    <a:pt x="15114" y="3559"/>
                  </a:cubicBezTo>
                  <a:cubicBezTo>
                    <a:pt x="15064" y="3559"/>
                    <a:pt x="15064" y="3684"/>
                    <a:pt x="15064" y="3734"/>
                  </a:cubicBezTo>
                  <a:cubicBezTo>
                    <a:pt x="15064" y="3785"/>
                    <a:pt x="15114" y="3910"/>
                    <a:pt x="15114" y="3960"/>
                  </a:cubicBezTo>
                  <a:cubicBezTo>
                    <a:pt x="15064" y="4010"/>
                    <a:pt x="15064" y="4135"/>
                    <a:pt x="15013" y="4135"/>
                  </a:cubicBezTo>
                  <a:cubicBezTo>
                    <a:pt x="14963" y="4135"/>
                    <a:pt x="14838" y="4135"/>
                    <a:pt x="14788" y="4060"/>
                  </a:cubicBezTo>
                  <a:cubicBezTo>
                    <a:pt x="14738" y="4060"/>
                    <a:pt x="14738" y="3960"/>
                    <a:pt x="14738" y="3910"/>
                  </a:cubicBezTo>
                  <a:cubicBezTo>
                    <a:pt x="14663" y="3835"/>
                    <a:pt x="14562" y="3835"/>
                    <a:pt x="14562" y="3785"/>
                  </a:cubicBezTo>
                  <a:cubicBezTo>
                    <a:pt x="14512" y="3734"/>
                    <a:pt x="14437" y="3609"/>
                    <a:pt x="14437" y="3559"/>
                  </a:cubicBezTo>
                  <a:cubicBezTo>
                    <a:pt x="14437" y="3509"/>
                    <a:pt x="14512" y="3384"/>
                    <a:pt x="14437" y="3333"/>
                  </a:cubicBezTo>
                  <a:cubicBezTo>
                    <a:pt x="14437" y="3283"/>
                    <a:pt x="14287" y="3283"/>
                    <a:pt x="14211" y="3283"/>
                  </a:cubicBezTo>
                  <a:cubicBezTo>
                    <a:pt x="14111" y="3158"/>
                    <a:pt x="13760" y="3008"/>
                    <a:pt x="13585" y="3008"/>
                  </a:cubicBezTo>
                  <a:cubicBezTo>
                    <a:pt x="13485" y="2932"/>
                    <a:pt x="13084" y="2932"/>
                    <a:pt x="12908" y="2882"/>
                  </a:cubicBezTo>
                  <a:cubicBezTo>
                    <a:pt x="12808" y="2882"/>
                    <a:pt x="12632" y="2707"/>
                    <a:pt x="12457" y="2707"/>
                  </a:cubicBezTo>
                  <a:cubicBezTo>
                    <a:pt x="12407" y="2707"/>
                    <a:pt x="12357" y="2782"/>
                    <a:pt x="12307" y="2832"/>
                  </a:cubicBezTo>
                  <a:cubicBezTo>
                    <a:pt x="12231" y="2832"/>
                    <a:pt x="12181" y="2782"/>
                    <a:pt x="12131" y="2707"/>
                  </a:cubicBezTo>
                  <a:cubicBezTo>
                    <a:pt x="12006" y="2707"/>
                    <a:pt x="11906" y="2531"/>
                    <a:pt x="11780" y="2481"/>
                  </a:cubicBezTo>
                  <a:cubicBezTo>
                    <a:pt x="11680" y="2431"/>
                    <a:pt x="11404" y="2431"/>
                    <a:pt x="11279" y="2431"/>
                  </a:cubicBezTo>
                  <a:cubicBezTo>
                    <a:pt x="11179" y="2431"/>
                    <a:pt x="10953" y="2431"/>
                    <a:pt x="10828" y="2481"/>
                  </a:cubicBezTo>
                  <a:cubicBezTo>
                    <a:pt x="10728" y="2481"/>
                    <a:pt x="10552" y="2657"/>
                    <a:pt x="10502" y="2707"/>
                  </a:cubicBezTo>
                  <a:cubicBezTo>
                    <a:pt x="10427" y="2782"/>
                    <a:pt x="10327" y="2832"/>
                    <a:pt x="10277" y="2832"/>
                  </a:cubicBezTo>
                  <a:cubicBezTo>
                    <a:pt x="10201" y="2832"/>
                    <a:pt x="10101" y="2832"/>
                    <a:pt x="10051" y="2882"/>
                  </a:cubicBezTo>
                  <a:cubicBezTo>
                    <a:pt x="9976" y="2932"/>
                    <a:pt x="9876" y="3108"/>
                    <a:pt x="9825" y="3158"/>
                  </a:cubicBezTo>
                  <a:cubicBezTo>
                    <a:pt x="9750" y="3233"/>
                    <a:pt x="9600" y="3233"/>
                    <a:pt x="9475" y="3283"/>
                  </a:cubicBezTo>
                  <a:cubicBezTo>
                    <a:pt x="9424" y="3333"/>
                    <a:pt x="9299" y="3459"/>
                    <a:pt x="9199" y="3509"/>
                  </a:cubicBezTo>
                  <a:cubicBezTo>
                    <a:pt x="9199" y="3509"/>
                    <a:pt x="9074" y="3509"/>
                    <a:pt x="9023" y="3559"/>
                  </a:cubicBezTo>
                  <a:cubicBezTo>
                    <a:pt x="8973" y="3559"/>
                    <a:pt x="8923" y="3684"/>
                    <a:pt x="8848" y="3734"/>
                  </a:cubicBezTo>
                  <a:cubicBezTo>
                    <a:pt x="8748" y="3785"/>
                    <a:pt x="8572" y="3835"/>
                    <a:pt x="8522" y="3910"/>
                  </a:cubicBezTo>
                  <a:cubicBezTo>
                    <a:pt x="8472" y="3960"/>
                    <a:pt x="8397" y="4060"/>
                    <a:pt x="8397" y="4135"/>
                  </a:cubicBezTo>
                  <a:cubicBezTo>
                    <a:pt x="8347" y="4186"/>
                    <a:pt x="8472" y="4286"/>
                    <a:pt x="8472" y="4361"/>
                  </a:cubicBezTo>
                  <a:cubicBezTo>
                    <a:pt x="8472" y="4411"/>
                    <a:pt x="8397" y="4587"/>
                    <a:pt x="8397" y="4637"/>
                  </a:cubicBezTo>
                  <a:cubicBezTo>
                    <a:pt x="8347" y="4687"/>
                    <a:pt x="8246" y="4862"/>
                    <a:pt x="8171" y="4962"/>
                  </a:cubicBezTo>
                  <a:cubicBezTo>
                    <a:pt x="8121" y="5088"/>
                    <a:pt x="7946" y="5313"/>
                    <a:pt x="7845" y="5363"/>
                  </a:cubicBezTo>
                  <a:cubicBezTo>
                    <a:pt x="7795" y="5414"/>
                    <a:pt x="7570" y="5414"/>
                    <a:pt x="7495" y="5489"/>
                  </a:cubicBezTo>
                  <a:cubicBezTo>
                    <a:pt x="7394" y="5489"/>
                    <a:pt x="7269" y="5589"/>
                    <a:pt x="7219" y="5589"/>
                  </a:cubicBezTo>
                  <a:cubicBezTo>
                    <a:pt x="7169" y="5589"/>
                    <a:pt x="7043" y="5589"/>
                    <a:pt x="6993" y="5639"/>
                  </a:cubicBezTo>
                  <a:cubicBezTo>
                    <a:pt x="6868" y="5714"/>
                    <a:pt x="6718" y="5865"/>
                    <a:pt x="6592" y="5990"/>
                  </a:cubicBezTo>
                  <a:cubicBezTo>
                    <a:pt x="6542" y="6090"/>
                    <a:pt x="6492" y="6316"/>
                    <a:pt x="6367" y="6441"/>
                  </a:cubicBezTo>
                  <a:cubicBezTo>
                    <a:pt x="6367" y="6491"/>
                    <a:pt x="6266" y="6617"/>
                    <a:pt x="6266" y="6667"/>
                  </a:cubicBezTo>
                  <a:cubicBezTo>
                    <a:pt x="6191" y="6767"/>
                    <a:pt x="6266" y="6993"/>
                    <a:pt x="6191" y="7068"/>
                  </a:cubicBezTo>
                  <a:cubicBezTo>
                    <a:pt x="6191" y="7118"/>
                    <a:pt x="6091" y="7218"/>
                    <a:pt x="6091" y="7293"/>
                  </a:cubicBezTo>
                  <a:cubicBezTo>
                    <a:pt x="6041" y="7343"/>
                    <a:pt x="5865" y="7444"/>
                    <a:pt x="5865" y="7569"/>
                  </a:cubicBezTo>
                  <a:cubicBezTo>
                    <a:pt x="5815" y="7619"/>
                    <a:pt x="5740" y="7845"/>
                    <a:pt x="5740" y="7970"/>
                  </a:cubicBezTo>
                  <a:cubicBezTo>
                    <a:pt x="5740" y="8020"/>
                    <a:pt x="5815" y="8070"/>
                    <a:pt x="5815" y="8120"/>
                  </a:cubicBezTo>
                  <a:cubicBezTo>
                    <a:pt x="5815" y="8196"/>
                    <a:pt x="5740" y="8246"/>
                    <a:pt x="5690" y="8296"/>
                  </a:cubicBezTo>
                  <a:cubicBezTo>
                    <a:pt x="5640" y="8296"/>
                    <a:pt x="5515" y="8346"/>
                    <a:pt x="5464" y="8421"/>
                  </a:cubicBezTo>
                  <a:cubicBezTo>
                    <a:pt x="5414" y="8471"/>
                    <a:pt x="5364" y="8572"/>
                    <a:pt x="5289" y="8697"/>
                  </a:cubicBezTo>
                  <a:cubicBezTo>
                    <a:pt x="5189" y="8747"/>
                    <a:pt x="5063" y="8922"/>
                    <a:pt x="4963" y="8973"/>
                  </a:cubicBezTo>
                  <a:lnTo>
                    <a:pt x="4738" y="8973"/>
                  </a:lnTo>
                  <a:cubicBezTo>
                    <a:pt x="4688" y="9023"/>
                    <a:pt x="4562" y="9023"/>
                    <a:pt x="4512" y="9098"/>
                  </a:cubicBezTo>
                  <a:cubicBezTo>
                    <a:pt x="4462" y="9148"/>
                    <a:pt x="4337" y="9248"/>
                    <a:pt x="4287" y="9248"/>
                  </a:cubicBezTo>
                  <a:cubicBezTo>
                    <a:pt x="4236" y="9323"/>
                    <a:pt x="4111" y="9323"/>
                    <a:pt x="4061" y="9323"/>
                  </a:cubicBezTo>
                  <a:cubicBezTo>
                    <a:pt x="4011" y="9374"/>
                    <a:pt x="3835" y="9474"/>
                    <a:pt x="3710" y="9474"/>
                  </a:cubicBezTo>
                  <a:cubicBezTo>
                    <a:pt x="3610" y="9549"/>
                    <a:pt x="3384" y="9474"/>
                    <a:pt x="3259" y="9549"/>
                  </a:cubicBezTo>
                  <a:cubicBezTo>
                    <a:pt x="3159" y="9599"/>
                    <a:pt x="2983" y="9775"/>
                    <a:pt x="2883" y="9775"/>
                  </a:cubicBezTo>
                  <a:cubicBezTo>
                    <a:pt x="2758" y="9825"/>
                    <a:pt x="2582" y="9775"/>
                    <a:pt x="2532" y="9825"/>
                  </a:cubicBezTo>
                  <a:cubicBezTo>
                    <a:pt x="2432" y="9825"/>
                    <a:pt x="2256" y="9925"/>
                    <a:pt x="2256" y="9925"/>
                  </a:cubicBezTo>
                  <a:cubicBezTo>
                    <a:pt x="2206" y="9925"/>
                    <a:pt x="2031" y="9925"/>
                    <a:pt x="1906" y="10000"/>
                  </a:cubicBezTo>
                  <a:cubicBezTo>
                    <a:pt x="1855" y="10000"/>
                    <a:pt x="1755" y="10150"/>
                    <a:pt x="1680" y="10150"/>
                  </a:cubicBezTo>
                  <a:lnTo>
                    <a:pt x="1354" y="10150"/>
                  </a:lnTo>
                  <a:cubicBezTo>
                    <a:pt x="1229" y="10100"/>
                    <a:pt x="1078" y="10050"/>
                    <a:pt x="953" y="10050"/>
                  </a:cubicBezTo>
                  <a:cubicBezTo>
                    <a:pt x="903" y="10050"/>
                    <a:pt x="728" y="10100"/>
                    <a:pt x="677" y="10150"/>
                  </a:cubicBezTo>
                  <a:lnTo>
                    <a:pt x="226" y="10150"/>
                  </a:lnTo>
                  <a:cubicBezTo>
                    <a:pt x="226" y="10150"/>
                    <a:pt x="151" y="10000"/>
                    <a:pt x="151" y="9925"/>
                  </a:cubicBezTo>
                  <a:lnTo>
                    <a:pt x="151" y="9549"/>
                  </a:lnTo>
                  <a:cubicBezTo>
                    <a:pt x="151" y="9474"/>
                    <a:pt x="1" y="9374"/>
                    <a:pt x="1" y="9323"/>
                  </a:cubicBezTo>
                  <a:cubicBezTo>
                    <a:pt x="1" y="9248"/>
                    <a:pt x="51" y="9148"/>
                    <a:pt x="101" y="9098"/>
                  </a:cubicBezTo>
                  <a:cubicBezTo>
                    <a:pt x="151" y="9023"/>
                    <a:pt x="327" y="8922"/>
                    <a:pt x="402" y="8872"/>
                  </a:cubicBezTo>
                  <a:cubicBezTo>
                    <a:pt x="452" y="8797"/>
                    <a:pt x="502" y="8697"/>
                    <a:pt x="552" y="8647"/>
                  </a:cubicBezTo>
                  <a:cubicBezTo>
                    <a:pt x="627" y="8521"/>
                    <a:pt x="627" y="8346"/>
                    <a:pt x="677" y="8296"/>
                  </a:cubicBezTo>
                  <a:cubicBezTo>
                    <a:pt x="677" y="8196"/>
                    <a:pt x="778" y="8070"/>
                    <a:pt x="853" y="8020"/>
                  </a:cubicBezTo>
                  <a:cubicBezTo>
                    <a:pt x="953" y="7970"/>
                    <a:pt x="1304" y="7895"/>
                    <a:pt x="1354" y="7845"/>
                  </a:cubicBezTo>
                  <a:cubicBezTo>
                    <a:pt x="1404" y="7795"/>
                    <a:pt x="1530" y="7619"/>
                    <a:pt x="1530" y="7569"/>
                  </a:cubicBezTo>
                  <a:cubicBezTo>
                    <a:pt x="1530" y="7444"/>
                    <a:pt x="1404" y="7343"/>
                    <a:pt x="1454" y="7218"/>
                  </a:cubicBezTo>
                  <a:cubicBezTo>
                    <a:pt x="1454" y="7168"/>
                    <a:pt x="1530" y="7118"/>
                    <a:pt x="1580" y="7068"/>
                  </a:cubicBezTo>
                  <a:lnTo>
                    <a:pt x="1630" y="6993"/>
                  </a:lnTo>
                  <a:cubicBezTo>
                    <a:pt x="1680" y="7068"/>
                    <a:pt x="1755" y="7118"/>
                    <a:pt x="1805" y="7118"/>
                  </a:cubicBezTo>
                  <a:cubicBezTo>
                    <a:pt x="1855" y="7168"/>
                    <a:pt x="2031" y="7118"/>
                    <a:pt x="2131" y="7068"/>
                  </a:cubicBezTo>
                  <a:cubicBezTo>
                    <a:pt x="2206" y="6993"/>
                    <a:pt x="2206" y="6842"/>
                    <a:pt x="2256" y="6717"/>
                  </a:cubicBezTo>
                  <a:cubicBezTo>
                    <a:pt x="2307" y="6667"/>
                    <a:pt x="2482" y="6491"/>
                    <a:pt x="2582" y="6491"/>
                  </a:cubicBezTo>
                  <a:cubicBezTo>
                    <a:pt x="2708" y="6491"/>
                    <a:pt x="2808" y="6717"/>
                    <a:pt x="2933" y="6767"/>
                  </a:cubicBezTo>
                  <a:lnTo>
                    <a:pt x="3209" y="6767"/>
                  </a:lnTo>
                  <a:cubicBezTo>
                    <a:pt x="3384" y="6767"/>
                    <a:pt x="3610" y="6892"/>
                    <a:pt x="3710" y="6892"/>
                  </a:cubicBezTo>
                  <a:cubicBezTo>
                    <a:pt x="3835" y="6892"/>
                    <a:pt x="4061" y="6892"/>
                    <a:pt x="4161" y="6842"/>
                  </a:cubicBezTo>
                  <a:cubicBezTo>
                    <a:pt x="4236" y="6767"/>
                    <a:pt x="4236" y="6617"/>
                    <a:pt x="4287" y="6541"/>
                  </a:cubicBezTo>
                  <a:cubicBezTo>
                    <a:pt x="4387" y="6441"/>
                    <a:pt x="4612" y="6316"/>
                    <a:pt x="4738" y="6216"/>
                  </a:cubicBezTo>
                  <a:cubicBezTo>
                    <a:pt x="4788" y="6165"/>
                    <a:pt x="5013" y="6165"/>
                    <a:pt x="5063" y="6040"/>
                  </a:cubicBezTo>
                  <a:cubicBezTo>
                    <a:pt x="5139" y="5940"/>
                    <a:pt x="5139" y="5714"/>
                    <a:pt x="5063" y="5589"/>
                  </a:cubicBezTo>
                  <a:lnTo>
                    <a:pt x="5063" y="5313"/>
                  </a:lnTo>
                  <a:cubicBezTo>
                    <a:pt x="5063" y="5188"/>
                    <a:pt x="5239" y="5038"/>
                    <a:pt x="5239" y="4912"/>
                  </a:cubicBezTo>
                  <a:cubicBezTo>
                    <a:pt x="5239" y="4862"/>
                    <a:pt x="5189" y="4687"/>
                    <a:pt x="5189" y="4637"/>
                  </a:cubicBezTo>
                  <a:cubicBezTo>
                    <a:pt x="5139" y="4587"/>
                    <a:pt x="5063" y="4461"/>
                    <a:pt x="5063" y="4411"/>
                  </a:cubicBezTo>
                  <a:cubicBezTo>
                    <a:pt x="5063" y="4286"/>
                    <a:pt x="5139" y="4186"/>
                    <a:pt x="5189" y="4135"/>
                  </a:cubicBezTo>
                  <a:cubicBezTo>
                    <a:pt x="5289" y="4010"/>
                    <a:pt x="5640" y="3785"/>
                    <a:pt x="5740" y="3684"/>
                  </a:cubicBezTo>
                  <a:cubicBezTo>
                    <a:pt x="5865" y="3509"/>
                    <a:pt x="6041" y="3108"/>
                    <a:pt x="6091" y="2882"/>
                  </a:cubicBezTo>
                  <a:cubicBezTo>
                    <a:pt x="6141" y="2707"/>
                    <a:pt x="6191" y="2256"/>
                    <a:pt x="6317" y="2080"/>
                  </a:cubicBezTo>
                  <a:cubicBezTo>
                    <a:pt x="6367" y="2030"/>
                    <a:pt x="6492" y="1855"/>
                    <a:pt x="6592" y="1855"/>
                  </a:cubicBezTo>
                  <a:cubicBezTo>
                    <a:pt x="6642" y="1855"/>
                    <a:pt x="6818" y="1930"/>
                    <a:pt x="6818" y="1980"/>
                  </a:cubicBezTo>
                  <a:cubicBezTo>
                    <a:pt x="6943" y="2080"/>
                    <a:pt x="6993" y="2431"/>
                    <a:pt x="7119" y="2481"/>
                  </a:cubicBezTo>
                  <a:cubicBezTo>
                    <a:pt x="7219" y="2607"/>
                    <a:pt x="7444" y="2657"/>
                    <a:pt x="7570" y="2657"/>
                  </a:cubicBezTo>
                  <a:cubicBezTo>
                    <a:pt x="7670" y="2607"/>
                    <a:pt x="7720" y="2431"/>
                    <a:pt x="7795" y="2381"/>
                  </a:cubicBezTo>
                  <a:cubicBezTo>
                    <a:pt x="7845" y="2306"/>
                    <a:pt x="7896" y="2080"/>
                    <a:pt x="7946" y="2030"/>
                  </a:cubicBezTo>
                  <a:cubicBezTo>
                    <a:pt x="8021" y="1930"/>
                    <a:pt x="8121" y="1754"/>
                    <a:pt x="8246" y="1704"/>
                  </a:cubicBezTo>
                  <a:cubicBezTo>
                    <a:pt x="8347" y="1629"/>
                    <a:pt x="8572" y="1754"/>
                    <a:pt x="8698" y="1754"/>
                  </a:cubicBezTo>
                  <a:cubicBezTo>
                    <a:pt x="8923" y="1704"/>
                    <a:pt x="9299" y="1704"/>
                    <a:pt x="9475" y="1579"/>
                  </a:cubicBezTo>
                  <a:cubicBezTo>
                    <a:pt x="9600" y="1529"/>
                    <a:pt x="9650" y="1303"/>
                    <a:pt x="9750" y="1253"/>
                  </a:cubicBezTo>
                  <a:cubicBezTo>
                    <a:pt x="9825" y="1178"/>
                    <a:pt x="9976" y="1078"/>
                    <a:pt x="10051" y="1078"/>
                  </a:cubicBezTo>
                  <a:cubicBezTo>
                    <a:pt x="10201" y="1028"/>
                    <a:pt x="10502" y="952"/>
                    <a:pt x="10652" y="952"/>
                  </a:cubicBezTo>
                  <a:cubicBezTo>
                    <a:pt x="10728" y="1028"/>
                    <a:pt x="10878" y="1028"/>
                    <a:pt x="10953" y="1078"/>
                  </a:cubicBezTo>
                  <a:cubicBezTo>
                    <a:pt x="11053" y="1178"/>
                    <a:pt x="11003" y="1479"/>
                    <a:pt x="11053" y="1529"/>
                  </a:cubicBezTo>
                  <a:cubicBezTo>
                    <a:pt x="11179" y="1579"/>
                    <a:pt x="11329" y="1529"/>
                    <a:pt x="11404" y="1479"/>
                  </a:cubicBezTo>
                  <a:cubicBezTo>
                    <a:pt x="11555" y="1479"/>
                    <a:pt x="11906" y="1479"/>
                    <a:pt x="12006" y="1353"/>
                  </a:cubicBezTo>
                  <a:cubicBezTo>
                    <a:pt x="12181" y="1253"/>
                    <a:pt x="12357" y="852"/>
                    <a:pt x="12407" y="627"/>
                  </a:cubicBezTo>
                  <a:cubicBezTo>
                    <a:pt x="12457" y="501"/>
                    <a:pt x="12457" y="226"/>
                    <a:pt x="12582" y="175"/>
                  </a:cubicBezTo>
                  <a:cubicBezTo>
                    <a:pt x="12632" y="50"/>
                    <a:pt x="12908" y="50"/>
                    <a:pt x="13033" y="0"/>
                  </a:cubicBezTo>
                  <a:cubicBezTo>
                    <a:pt x="13134" y="0"/>
                    <a:pt x="13434" y="0"/>
                    <a:pt x="13585" y="50"/>
                  </a:cubicBezTo>
                  <a:cubicBezTo>
                    <a:pt x="13660" y="125"/>
                    <a:pt x="13835" y="175"/>
                    <a:pt x="13886" y="226"/>
                  </a:cubicBezTo>
                  <a:cubicBezTo>
                    <a:pt x="13936" y="351"/>
                    <a:pt x="14061" y="576"/>
                    <a:pt x="14161" y="677"/>
                  </a:cubicBezTo>
                  <a:cubicBezTo>
                    <a:pt x="14211" y="727"/>
                    <a:pt x="14512" y="802"/>
                    <a:pt x="14612" y="802"/>
                  </a:cubicBezTo>
                  <a:close/>
                </a:path>
              </a:pathLst>
            </a:custGeom>
            <a:solidFill>
              <a:schemeClr val="bg1"/>
            </a:solidFill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Google Shape;203;p16">
              <a:extLst>
                <a:ext uri="{FF2B5EF4-FFF2-40B4-BE49-F238E27FC236}">
                  <a16:creationId xmlns:a16="http://schemas.microsoft.com/office/drawing/2014/main" id="{260B6542-ABA1-4460-4CE3-2E413A56E05A}"/>
                </a:ext>
              </a:extLst>
            </p:cNvPr>
            <p:cNvSpPr/>
            <p:nvPr/>
          </p:nvSpPr>
          <p:spPr>
            <a:xfrm>
              <a:off x="2360863" y="2691505"/>
              <a:ext cx="11918" cy="15434"/>
            </a:xfrm>
            <a:custGeom>
              <a:avLst/>
              <a:gdLst/>
              <a:ahLst/>
              <a:cxnLst/>
              <a:rect l="l" t="t" r="r" b="b"/>
              <a:pathLst>
                <a:path w="427" h="553" extrusionOk="0">
                  <a:moveTo>
                    <a:pt x="377" y="252"/>
                  </a:moveTo>
                  <a:cubicBezTo>
                    <a:pt x="377" y="252"/>
                    <a:pt x="427" y="126"/>
                    <a:pt x="377" y="126"/>
                  </a:cubicBezTo>
                  <a:cubicBezTo>
                    <a:pt x="377" y="76"/>
                    <a:pt x="251" y="1"/>
                    <a:pt x="201" y="1"/>
                  </a:cubicBezTo>
                  <a:cubicBezTo>
                    <a:pt x="201" y="1"/>
                    <a:pt x="126" y="76"/>
                    <a:pt x="76" y="76"/>
                  </a:cubicBezTo>
                  <a:lnTo>
                    <a:pt x="1" y="176"/>
                  </a:lnTo>
                  <a:cubicBezTo>
                    <a:pt x="1" y="252"/>
                    <a:pt x="76" y="302"/>
                    <a:pt x="126" y="352"/>
                  </a:cubicBezTo>
                  <a:cubicBezTo>
                    <a:pt x="126" y="352"/>
                    <a:pt x="76" y="477"/>
                    <a:pt x="126" y="477"/>
                  </a:cubicBezTo>
                  <a:cubicBezTo>
                    <a:pt x="201" y="552"/>
                    <a:pt x="327" y="552"/>
                    <a:pt x="327" y="552"/>
                  </a:cubicBezTo>
                  <a:cubicBezTo>
                    <a:pt x="377" y="477"/>
                    <a:pt x="327" y="427"/>
                    <a:pt x="327" y="352"/>
                  </a:cubicBezTo>
                  <a:cubicBezTo>
                    <a:pt x="327" y="302"/>
                    <a:pt x="377" y="302"/>
                    <a:pt x="377" y="25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Google Shape;204;p16">
              <a:extLst>
                <a:ext uri="{FF2B5EF4-FFF2-40B4-BE49-F238E27FC236}">
                  <a16:creationId xmlns:a16="http://schemas.microsoft.com/office/drawing/2014/main" id="{52CDDC11-595E-8744-A7B4-70A580750FC8}"/>
                </a:ext>
              </a:extLst>
            </p:cNvPr>
            <p:cNvSpPr/>
            <p:nvPr/>
          </p:nvSpPr>
          <p:spPr>
            <a:xfrm>
              <a:off x="2360863" y="2691505"/>
              <a:ext cx="11918" cy="15434"/>
            </a:xfrm>
            <a:custGeom>
              <a:avLst/>
              <a:gdLst/>
              <a:ahLst/>
              <a:cxnLst/>
              <a:rect l="l" t="t" r="r" b="b"/>
              <a:pathLst>
                <a:path w="427" h="553" fill="none" extrusionOk="0">
                  <a:moveTo>
                    <a:pt x="377" y="252"/>
                  </a:moveTo>
                  <a:cubicBezTo>
                    <a:pt x="377" y="252"/>
                    <a:pt x="427" y="126"/>
                    <a:pt x="377" y="126"/>
                  </a:cubicBezTo>
                  <a:cubicBezTo>
                    <a:pt x="377" y="76"/>
                    <a:pt x="251" y="1"/>
                    <a:pt x="201" y="1"/>
                  </a:cubicBezTo>
                  <a:cubicBezTo>
                    <a:pt x="201" y="1"/>
                    <a:pt x="126" y="76"/>
                    <a:pt x="76" y="76"/>
                  </a:cubicBezTo>
                  <a:lnTo>
                    <a:pt x="1" y="176"/>
                  </a:lnTo>
                  <a:cubicBezTo>
                    <a:pt x="1" y="252"/>
                    <a:pt x="76" y="302"/>
                    <a:pt x="126" y="352"/>
                  </a:cubicBezTo>
                  <a:cubicBezTo>
                    <a:pt x="126" y="352"/>
                    <a:pt x="76" y="477"/>
                    <a:pt x="126" y="477"/>
                  </a:cubicBezTo>
                  <a:cubicBezTo>
                    <a:pt x="201" y="552"/>
                    <a:pt x="327" y="552"/>
                    <a:pt x="327" y="552"/>
                  </a:cubicBezTo>
                  <a:cubicBezTo>
                    <a:pt x="377" y="477"/>
                    <a:pt x="327" y="427"/>
                    <a:pt x="327" y="352"/>
                  </a:cubicBezTo>
                  <a:cubicBezTo>
                    <a:pt x="327" y="302"/>
                    <a:pt x="377" y="302"/>
                    <a:pt x="377" y="2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205;p16">
              <a:extLst>
                <a:ext uri="{FF2B5EF4-FFF2-40B4-BE49-F238E27FC236}">
                  <a16:creationId xmlns:a16="http://schemas.microsoft.com/office/drawing/2014/main" id="{3CE28E68-CFA3-7D85-E6AE-F4A888341E6E}"/>
                </a:ext>
              </a:extLst>
            </p:cNvPr>
            <p:cNvSpPr/>
            <p:nvPr/>
          </p:nvSpPr>
          <p:spPr>
            <a:xfrm>
              <a:off x="2360863" y="2691505"/>
              <a:ext cx="11918" cy="15434"/>
            </a:xfrm>
            <a:custGeom>
              <a:avLst/>
              <a:gdLst/>
              <a:ahLst/>
              <a:cxnLst/>
              <a:rect l="l" t="t" r="r" b="b"/>
              <a:pathLst>
                <a:path w="427" h="553" extrusionOk="0">
                  <a:moveTo>
                    <a:pt x="201" y="1"/>
                  </a:moveTo>
                  <a:cubicBezTo>
                    <a:pt x="201" y="1"/>
                    <a:pt x="126" y="76"/>
                    <a:pt x="76" y="76"/>
                  </a:cubicBezTo>
                  <a:lnTo>
                    <a:pt x="1" y="176"/>
                  </a:lnTo>
                  <a:cubicBezTo>
                    <a:pt x="1" y="252"/>
                    <a:pt x="76" y="302"/>
                    <a:pt x="126" y="352"/>
                  </a:cubicBezTo>
                  <a:cubicBezTo>
                    <a:pt x="126" y="352"/>
                    <a:pt x="76" y="477"/>
                    <a:pt x="126" y="477"/>
                  </a:cubicBezTo>
                  <a:cubicBezTo>
                    <a:pt x="201" y="552"/>
                    <a:pt x="327" y="552"/>
                    <a:pt x="327" y="552"/>
                  </a:cubicBezTo>
                  <a:cubicBezTo>
                    <a:pt x="377" y="477"/>
                    <a:pt x="327" y="427"/>
                    <a:pt x="327" y="352"/>
                  </a:cubicBezTo>
                  <a:cubicBezTo>
                    <a:pt x="327" y="302"/>
                    <a:pt x="377" y="302"/>
                    <a:pt x="377" y="252"/>
                  </a:cubicBezTo>
                  <a:cubicBezTo>
                    <a:pt x="377" y="252"/>
                    <a:pt x="427" y="126"/>
                    <a:pt x="377" y="126"/>
                  </a:cubicBezTo>
                  <a:cubicBezTo>
                    <a:pt x="377" y="76"/>
                    <a:pt x="251" y="1"/>
                    <a:pt x="201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Google Shape;206;p16">
              <a:extLst>
                <a:ext uri="{FF2B5EF4-FFF2-40B4-BE49-F238E27FC236}">
                  <a16:creationId xmlns:a16="http://schemas.microsoft.com/office/drawing/2014/main" id="{9F3F370D-F5D5-0555-DE85-009DA0E6A1FB}"/>
                </a:ext>
              </a:extLst>
            </p:cNvPr>
            <p:cNvSpPr/>
            <p:nvPr/>
          </p:nvSpPr>
          <p:spPr>
            <a:xfrm>
              <a:off x="2360863" y="2691505"/>
              <a:ext cx="11918" cy="15434"/>
            </a:xfrm>
            <a:custGeom>
              <a:avLst/>
              <a:gdLst/>
              <a:ahLst/>
              <a:cxnLst/>
              <a:rect l="l" t="t" r="r" b="b"/>
              <a:pathLst>
                <a:path w="427" h="553" fill="none" extrusionOk="0">
                  <a:moveTo>
                    <a:pt x="377" y="252"/>
                  </a:moveTo>
                  <a:cubicBezTo>
                    <a:pt x="377" y="252"/>
                    <a:pt x="427" y="126"/>
                    <a:pt x="377" y="126"/>
                  </a:cubicBezTo>
                  <a:cubicBezTo>
                    <a:pt x="377" y="76"/>
                    <a:pt x="251" y="1"/>
                    <a:pt x="201" y="1"/>
                  </a:cubicBezTo>
                  <a:cubicBezTo>
                    <a:pt x="201" y="1"/>
                    <a:pt x="126" y="76"/>
                    <a:pt x="76" y="76"/>
                  </a:cubicBezTo>
                  <a:lnTo>
                    <a:pt x="1" y="176"/>
                  </a:lnTo>
                  <a:cubicBezTo>
                    <a:pt x="1" y="252"/>
                    <a:pt x="76" y="302"/>
                    <a:pt x="126" y="352"/>
                  </a:cubicBezTo>
                  <a:cubicBezTo>
                    <a:pt x="126" y="352"/>
                    <a:pt x="76" y="477"/>
                    <a:pt x="126" y="477"/>
                  </a:cubicBezTo>
                  <a:cubicBezTo>
                    <a:pt x="201" y="552"/>
                    <a:pt x="327" y="552"/>
                    <a:pt x="327" y="552"/>
                  </a:cubicBezTo>
                  <a:cubicBezTo>
                    <a:pt x="377" y="477"/>
                    <a:pt x="327" y="427"/>
                    <a:pt x="327" y="352"/>
                  </a:cubicBezTo>
                  <a:cubicBezTo>
                    <a:pt x="327" y="302"/>
                    <a:pt x="377" y="302"/>
                    <a:pt x="377" y="2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Google Shape;207;p16">
              <a:extLst>
                <a:ext uri="{FF2B5EF4-FFF2-40B4-BE49-F238E27FC236}">
                  <a16:creationId xmlns:a16="http://schemas.microsoft.com/office/drawing/2014/main" id="{EA8930D3-CDF3-D47A-6570-D63FF6CFF6D7}"/>
                </a:ext>
              </a:extLst>
            </p:cNvPr>
            <p:cNvSpPr/>
            <p:nvPr/>
          </p:nvSpPr>
          <p:spPr>
            <a:xfrm>
              <a:off x="2306996" y="2652347"/>
              <a:ext cx="16830" cy="25900"/>
            </a:xfrm>
            <a:custGeom>
              <a:avLst/>
              <a:gdLst/>
              <a:ahLst/>
              <a:cxnLst/>
              <a:rect l="l" t="t" r="r" b="b"/>
              <a:pathLst>
                <a:path w="603" h="928" extrusionOk="0">
                  <a:moveTo>
                    <a:pt x="552" y="477"/>
                  </a:moveTo>
                  <a:cubicBezTo>
                    <a:pt x="552" y="401"/>
                    <a:pt x="552" y="251"/>
                    <a:pt x="477" y="251"/>
                  </a:cubicBezTo>
                  <a:cubicBezTo>
                    <a:pt x="477" y="176"/>
                    <a:pt x="377" y="126"/>
                    <a:pt x="377" y="76"/>
                  </a:cubicBezTo>
                  <a:cubicBezTo>
                    <a:pt x="327" y="76"/>
                    <a:pt x="227" y="0"/>
                    <a:pt x="227" y="0"/>
                  </a:cubicBezTo>
                  <a:cubicBezTo>
                    <a:pt x="176" y="0"/>
                    <a:pt x="176" y="76"/>
                    <a:pt x="101" y="76"/>
                  </a:cubicBezTo>
                  <a:cubicBezTo>
                    <a:pt x="101" y="126"/>
                    <a:pt x="176" y="176"/>
                    <a:pt x="176" y="251"/>
                  </a:cubicBezTo>
                  <a:cubicBezTo>
                    <a:pt x="176" y="251"/>
                    <a:pt x="51" y="251"/>
                    <a:pt x="1" y="301"/>
                  </a:cubicBezTo>
                  <a:lnTo>
                    <a:pt x="1" y="477"/>
                  </a:lnTo>
                  <a:cubicBezTo>
                    <a:pt x="51" y="527"/>
                    <a:pt x="176" y="527"/>
                    <a:pt x="227" y="527"/>
                  </a:cubicBezTo>
                  <a:cubicBezTo>
                    <a:pt x="277" y="577"/>
                    <a:pt x="277" y="752"/>
                    <a:pt x="327" y="752"/>
                  </a:cubicBezTo>
                  <a:cubicBezTo>
                    <a:pt x="377" y="802"/>
                    <a:pt x="477" y="928"/>
                    <a:pt x="552" y="928"/>
                  </a:cubicBezTo>
                  <a:cubicBezTo>
                    <a:pt x="602" y="878"/>
                    <a:pt x="602" y="752"/>
                    <a:pt x="602" y="702"/>
                  </a:cubicBezTo>
                  <a:cubicBezTo>
                    <a:pt x="602" y="627"/>
                    <a:pt x="552" y="527"/>
                    <a:pt x="552" y="477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208;p16">
              <a:extLst>
                <a:ext uri="{FF2B5EF4-FFF2-40B4-BE49-F238E27FC236}">
                  <a16:creationId xmlns:a16="http://schemas.microsoft.com/office/drawing/2014/main" id="{BA0EBE00-DD61-E502-C379-321604BB054D}"/>
                </a:ext>
              </a:extLst>
            </p:cNvPr>
            <p:cNvSpPr/>
            <p:nvPr/>
          </p:nvSpPr>
          <p:spPr>
            <a:xfrm>
              <a:off x="2306996" y="2652347"/>
              <a:ext cx="16830" cy="25900"/>
            </a:xfrm>
            <a:custGeom>
              <a:avLst/>
              <a:gdLst/>
              <a:ahLst/>
              <a:cxnLst/>
              <a:rect l="l" t="t" r="r" b="b"/>
              <a:pathLst>
                <a:path w="603" h="928" fill="none" extrusionOk="0">
                  <a:moveTo>
                    <a:pt x="552" y="477"/>
                  </a:moveTo>
                  <a:cubicBezTo>
                    <a:pt x="552" y="401"/>
                    <a:pt x="552" y="251"/>
                    <a:pt x="477" y="251"/>
                  </a:cubicBezTo>
                  <a:cubicBezTo>
                    <a:pt x="477" y="176"/>
                    <a:pt x="377" y="126"/>
                    <a:pt x="377" y="76"/>
                  </a:cubicBezTo>
                  <a:cubicBezTo>
                    <a:pt x="327" y="76"/>
                    <a:pt x="227" y="0"/>
                    <a:pt x="227" y="0"/>
                  </a:cubicBezTo>
                  <a:cubicBezTo>
                    <a:pt x="176" y="0"/>
                    <a:pt x="176" y="76"/>
                    <a:pt x="101" y="76"/>
                  </a:cubicBezTo>
                  <a:cubicBezTo>
                    <a:pt x="101" y="126"/>
                    <a:pt x="176" y="176"/>
                    <a:pt x="176" y="251"/>
                  </a:cubicBezTo>
                  <a:cubicBezTo>
                    <a:pt x="176" y="251"/>
                    <a:pt x="51" y="251"/>
                    <a:pt x="1" y="301"/>
                  </a:cubicBezTo>
                  <a:lnTo>
                    <a:pt x="1" y="477"/>
                  </a:lnTo>
                  <a:cubicBezTo>
                    <a:pt x="51" y="527"/>
                    <a:pt x="176" y="527"/>
                    <a:pt x="227" y="527"/>
                  </a:cubicBezTo>
                  <a:cubicBezTo>
                    <a:pt x="277" y="577"/>
                    <a:pt x="277" y="752"/>
                    <a:pt x="327" y="752"/>
                  </a:cubicBezTo>
                  <a:cubicBezTo>
                    <a:pt x="377" y="802"/>
                    <a:pt x="477" y="928"/>
                    <a:pt x="552" y="928"/>
                  </a:cubicBezTo>
                  <a:cubicBezTo>
                    <a:pt x="602" y="878"/>
                    <a:pt x="602" y="752"/>
                    <a:pt x="602" y="702"/>
                  </a:cubicBezTo>
                  <a:cubicBezTo>
                    <a:pt x="602" y="627"/>
                    <a:pt x="552" y="527"/>
                    <a:pt x="552" y="477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209;p16">
              <a:extLst>
                <a:ext uri="{FF2B5EF4-FFF2-40B4-BE49-F238E27FC236}">
                  <a16:creationId xmlns:a16="http://schemas.microsoft.com/office/drawing/2014/main" id="{8FEECE82-E277-3C92-A793-9FFEBC012333}"/>
                </a:ext>
              </a:extLst>
            </p:cNvPr>
            <p:cNvSpPr/>
            <p:nvPr/>
          </p:nvSpPr>
          <p:spPr>
            <a:xfrm>
              <a:off x="2306996" y="2652347"/>
              <a:ext cx="16830" cy="25900"/>
            </a:xfrm>
            <a:custGeom>
              <a:avLst/>
              <a:gdLst/>
              <a:ahLst/>
              <a:cxnLst/>
              <a:rect l="l" t="t" r="r" b="b"/>
              <a:pathLst>
                <a:path w="603" h="928" extrusionOk="0">
                  <a:moveTo>
                    <a:pt x="227" y="0"/>
                  </a:moveTo>
                  <a:cubicBezTo>
                    <a:pt x="176" y="0"/>
                    <a:pt x="176" y="76"/>
                    <a:pt x="101" y="76"/>
                  </a:cubicBezTo>
                  <a:cubicBezTo>
                    <a:pt x="101" y="126"/>
                    <a:pt x="176" y="176"/>
                    <a:pt x="176" y="251"/>
                  </a:cubicBezTo>
                  <a:cubicBezTo>
                    <a:pt x="176" y="251"/>
                    <a:pt x="51" y="251"/>
                    <a:pt x="1" y="301"/>
                  </a:cubicBezTo>
                  <a:lnTo>
                    <a:pt x="1" y="477"/>
                  </a:lnTo>
                  <a:cubicBezTo>
                    <a:pt x="51" y="527"/>
                    <a:pt x="176" y="527"/>
                    <a:pt x="227" y="527"/>
                  </a:cubicBezTo>
                  <a:cubicBezTo>
                    <a:pt x="277" y="577"/>
                    <a:pt x="277" y="752"/>
                    <a:pt x="327" y="752"/>
                  </a:cubicBezTo>
                  <a:cubicBezTo>
                    <a:pt x="377" y="802"/>
                    <a:pt x="477" y="928"/>
                    <a:pt x="552" y="928"/>
                  </a:cubicBezTo>
                  <a:cubicBezTo>
                    <a:pt x="602" y="878"/>
                    <a:pt x="602" y="752"/>
                    <a:pt x="602" y="702"/>
                  </a:cubicBezTo>
                  <a:cubicBezTo>
                    <a:pt x="602" y="627"/>
                    <a:pt x="552" y="527"/>
                    <a:pt x="552" y="477"/>
                  </a:cubicBezTo>
                  <a:cubicBezTo>
                    <a:pt x="552" y="401"/>
                    <a:pt x="552" y="251"/>
                    <a:pt x="477" y="251"/>
                  </a:cubicBezTo>
                  <a:cubicBezTo>
                    <a:pt x="477" y="176"/>
                    <a:pt x="377" y="126"/>
                    <a:pt x="377" y="76"/>
                  </a:cubicBezTo>
                  <a:cubicBezTo>
                    <a:pt x="327" y="76"/>
                    <a:pt x="227" y="0"/>
                    <a:pt x="227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210;p16">
              <a:extLst>
                <a:ext uri="{FF2B5EF4-FFF2-40B4-BE49-F238E27FC236}">
                  <a16:creationId xmlns:a16="http://schemas.microsoft.com/office/drawing/2014/main" id="{6FCC9CDE-684D-237A-89B8-9795A3D321F3}"/>
                </a:ext>
              </a:extLst>
            </p:cNvPr>
            <p:cNvSpPr/>
            <p:nvPr/>
          </p:nvSpPr>
          <p:spPr>
            <a:xfrm>
              <a:off x="2306996" y="2652347"/>
              <a:ext cx="16830" cy="25900"/>
            </a:xfrm>
            <a:custGeom>
              <a:avLst/>
              <a:gdLst/>
              <a:ahLst/>
              <a:cxnLst/>
              <a:rect l="l" t="t" r="r" b="b"/>
              <a:pathLst>
                <a:path w="603" h="928" fill="none" extrusionOk="0">
                  <a:moveTo>
                    <a:pt x="552" y="477"/>
                  </a:moveTo>
                  <a:cubicBezTo>
                    <a:pt x="552" y="401"/>
                    <a:pt x="552" y="251"/>
                    <a:pt x="477" y="251"/>
                  </a:cubicBezTo>
                  <a:cubicBezTo>
                    <a:pt x="477" y="176"/>
                    <a:pt x="377" y="126"/>
                    <a:pt x="377" y="76"/>
                  </a:cubicBezTo>
                  <a:cubicBezTo>
                    <a:pt x="327" y="76"/>
                    <a:pt x="227" y="0"/>
                    <a:pt x="227" y="0"/>
                  </a:cubicBezTo>
                  <a:cubicBezTo>
                    <a:pt x="176" y="0"/>
                    <a:pt x="176" y="76"/>
                    <a:pt x="101" y="76"/>
                  </a:cubicBezTo>
                  <a:cubicBezTo>
                    <a:pt x="101" y="126"/>
                    <a:pt x="176" y="176"/>
                    <a:pt x="176" y="251"/>
                  </a:cubicBezTo>
                  <a:cubicBezTo>
                    <a:pt x="176" y="251"/>
                    <a:pt x="51" y="251"/>
                    <a:pt x="1" y="301"/>
                  </a:cubicBezTo>
                  <a:lnTo>
                    <a:pt x="1" y="477"/>
                  </a:lnTo>
                  <a:cubicBezTo>
                    <a:pt x="51" y="527"/>
                    <a:pt x="176" y="527"/>
                    <a:pt x="227" y="527"/>
                  </a:cubicBezTo>
                  <a:cubicBezTo>
                    <a:pt x="277" y="577"/>
                    <a:pt x="277" y="752"/>
                    <a:pt x="327" y="752"/>
                  </a:cubicBezTo>
                  <a:cubicBezTo>
                    <a:pt x="377" y="802"/>
                    <a:pt x="477" y="928"/>
                    <a:pt x="552" y="928"/>
                  </a:cubicBezTo>
                  <a:cubicBezTo>
                    <a:pt x="602" y="878"/>
                    <a:pt x="602" y="752"/>
                    <a:pt x="602" y="702"/>
                  </a:cubicBezTo>
                  <a:cubicBezTo>
                    <a:pt x="602" y="627"/>
                    <a:pt x="552" y="527"/>
                    <a:pt x="552" y="477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211;p16">
              <a:extLst>
                <a:ext uri="{FF2B5EF4-FFF2-40B4-BE49-F238E27FC236}">
                  <a16:creationId xmlns:a16="http://schemas.microsoft.com/office/drawing/2014/main" id="{DAD4B101-EF9A-8E3C-0AD1-500CC2CDFD45}"/>
                </a:ext>
              </a:extLst>
            </p:cNvPr>
            <p:cNvSpPr/>
            <p:nvPr/>
          </p:nvSpPr>
          <p:spPr>
            <a:xfrm>
              <a:off x="2162925" y="2662841"/>
              <a:ext cx="16802" cy="18197"/>
            </a:xfrm>
            <a:custGeom>
              <a:avLst/>
              <a:gdLst/>
              <a:ahLst/>
              <a:cxnLst/>
              <a:rect l="l" t="t" r="r" b="b"/>
              <a:pathLst>
                <a:path w="602" h="652" extrusionOk="0">
                  <a:moveTo>
                    <a:pt x="602" y="351"/>
                  </a:moveTo>
                  <a:cubicBezTo>
                    <a:pt x="602" y="301"/>
                    <a:pt x="551" y="176"/>
                    <a:pt x="551" y="126"/>
                  </a:cubicBezTo>
                  <a:cubicBezTo>
                    <a:pt x="476" y="76"/>
                    <a:pt x="351" y="0"/>
                    <a:pt x="301" y="0"/>
                  </a:cubicBezTo>
                  <a:cubicBezTo>
                    <a:pt x="251" y="0"/>
                    <a:pt x="175" y="76"/>
                    <a:pt x="125" y="126"/>
                  </a:cubicBezTo>
                  <a:cubicBezTo>
                    <a:pt x="125" y="126"/>
                    <a:pt x="125" y="176"/>
                    <a:pt x="75" y="176"/>
                  </a:cubicBezTo>
                  <a:cubicBezTo>
                    <a:pt x="75" y="251"/>
                    <a:pt x="0" y="351"/>
                    <a:pt x="0" y="426"/>
                  </a:cubicBezTo>
                  <a:cubicBezTo>
                    <a:pt x="0" y="477"/>
                    <a:pt x="125" y="477"/>
                    <a:pt x="125" y="477"/>
                  </a:cubicBezTo>
                  <a:cubicBezTo>
                    <a:pt x="175" y="477"/>
                    <a:pt x="251" y="527"/>
                    <a:pt x="251" y="527"/>
                  </a:cubicBezTo>
                  <a:cubicBezTo>
                    <a:pt x="301" y="527"/>
                    <a:pt x="301" y="602"/>
                    <a:pt x="351" y="602"/>
                  </a:cubicBezTo>
                  <a:cubicBezTo>
                    <a:pt x="351" y="652"/>
                    <a:pt x="476" y="602"/>
                    <a:pt x="551" y="602"/>
                  </a:cubicBezTo>
                  <a:cubicBezTo>
                    <a:pt x="602" y="527"/>
                    <a:pt x="602" y="426"/>
                    <a:pt x="602" y="3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212;p16">
              <a:extLst>
                <a:ext uri="{FF2B5EF4-FFF2-40B4-BE49-F238E27FC236}">
                  <a16:creationId xmlns:a16="http://schemas.microsoft.com/office/drawing/2014/main" id="{314E8658-F5EE-E2D6-6914-29ECFC43AF67}"/>
                </a:ext>
              </a:extLst>
            </p:cNvPr>
            <p:cNvSpPr/>
            <p:nvPr/>
          </p:nvSpPr>
          <p:spPr>
            <a:xfrm>
              <a:off x="2162925" y="2662841"/>
              <a:ext cx="16802" cy="18197"/>
            </a:xfrm>
            <a:custGeom>
              <a:avLst/>
              <a:gdLst/>
              <a:ahLst/>
              <a:cxnLst/>
              <a:rect l="l" t="t" r="r" b="b"/>
              <a:pathLst>
                <a:path w="602" h="652" fill="none" extrusionOk="0">
                  <a:moveTo>
                    <a:pt x="602" y="351"/>
                  </a:moveTo>
                  <a:cubicBezTo>
                    <a:pt x="602" y="301"/>
                    <a:pt x="551" y="176"/>
                    <a:pt x="551" y="126"/>
                  </a:cubicBezTo>
                  <a:cubicBezTo>
                    <a:pt x="476" y="76"/>
                    <a:pt x="351" y="0"/>
                    <a:pt x="301" y="0"/>
                  </a:cubicBezTo>
                  <a:cubicBezTo>
                    <a:pt x="251" y="0"/>
                    <a:pt x="175" y="76"/>
                    <a:pt x="125" y="126"/>
                  </a:cubicBezTo>
                  <a:cubicBezTo>
                    <a:pt x="125" y="126"/>
                    <a:pt x="125" y="176"/>
                    <a:pt x="75" y="176"/>
                  </a:cubicBezTo>
                  <a:cubicBezTo>
                    <a:pt x="75" y="251"/>
                    <a:pt x="0" y="351"/>
                    <a:pt x="0" y="426"/>
                  </a:cubicBezTo>
                  <a:cubicBezTo>
                    <a:pt x="0" y="477"/>
                    <a:pt x="125" y="477"/>
                    <a:pt x="125" y="477"/>
                  </a:cubicBezTo>
                  <a:cubicBezTo>
                    <a:pt x="175" y="477"/>
                    <a:pt x="251" y="527"/>
                    <a:pt x="251" y="527"/>
                  </a:cubicBezTo>
                  <a:cubicBezTo>
                    <a:pt x="301" y="527"/>
                    <a:pt x="301" y="602"/>
                    <a:pt x="351" y="602"/>
                  </a:cubicBezTo>
                  <a:cubicBezTo>
                    <a:pt x="351" y="652"/>
                    <a:pt x="476" y="602"/>
                    <a:pt x="551" y="602"/>
                  </a:cubicBezTo>
                  <a:cubicBezTo>
                    <a:pt x="602" y="527"/>
                    <a:pt x="602" y="426"/>
                    <a:pt x="602" y="3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213;p16">
              <a:extLst>
                <a:ext uri="{FF2B5EF4-FFF2-40B4-BE49-F238E27FC236}">
                  <a16:creationId xmlns:a16="http://schemas.microsoft.com/office/drawing/2014/main" id="{14A07089-771F-F7EE-6BC5-6489B058088B}"/>
                </a:ext>
              </a:extLst>
            </p:cNvPr>
            <p:cNvSpPr/>
            <p:nvPr/>
          </p:nvSpPr>
          <p:spPr>
            <a:xfrm>
              <a:off x="2162925" y="2662841"/>
              <a:ext cx="16802" cy="17444"/>
            </a:xfrm>
            <a:custGeom>
              <a:avLst/>
              <a:gdLst/>
              <a:ahLst/>
              <a:cxnLst/>
              <a:rect l="l" t="t" r="r" b="b"/>
              <a:pathLst>
                <a:path w="602" h="625" extrusionOk="0">
                  <a:moveTo>
                    <a:pt x="301" y="0"/>
                  </a:moveTo>
                  <a:cubicBezTo>
                    <a:pt x="251" y="0"/>
                    <a:pt x="175" y="76"/>
                    <a:pt x="125" y="126"/>
                  </a:cubicBezTo>
                  <a:cubicBezTo>
                    <a:pt x="125" y="126"/>
                    <a:pt x="125" y="176"/>
                    <a:pt x="75" y="176"/>
                  </a:cubicBezTo>
                  <a:cubicBezTo>
                    <a:pt x="75" y="251"/>
                    <a:pt x="0" y="351"/>
                    <a:pt x="0" y="426"/>
                  </a:cubicBezTo>
                  <a:cubicBezTo>
                    <a:pt x="0" y="477"/>
                    <a:pt x="125" y="477"/>
                    <a:pt x="125" y="477"/>
                  </a:cubicBezTo>
                  <a:cubicBezTo>
                    <a:pt x="175" y="477"/>
                    <a:pt x="251" y="527"/>
                    <a:pt x="251" y="527"/>
                  </a:cubicBezTo>
                  <a:cubicBezTo>
                    <a:pt x="301" y="527"/>
                    <a:pt x="301" y="602"/>
                    <a:pt x="351" y="602"/>
                  </a:cubicBezTo>
                  <a:cubicBezTo>
                    <a:pt x="351" y="619"/>
                    <a:pt x="365" y="624"/>
                    <a:pt x="386" y="624"/>
                  </a:cubicBezTo>
                  <a:cubicBezTo>
                    <a:pt x="429" y="624"/>
                    <a:pt x="501" y="602"/>
                    <a:pt x="551" y="602"/>
                  </a:cubicBezTo>
                  <a:cubicBezTo>
                    <a:pt x="602" y="527"/>
                    <a:pt x="602" y="426"/>
                    <a:pt x="602" y="351"/>
                  </a:cubicBezTo>
                  <a:cubicBezTo>
                    <a:pt x="602" y="301"/>
                    <a:pt x="551" y="176"/>
                    <a:pt x="551" y="126"/>
                  </a:cubicBezTo>
                  <a:cubicBezTo>
                    <a:pt x="476" y="76"/>
                    <a:pt x="351" y="0"/>
                    <a:pt x="301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Google Shape;215;p16">
              <a:extLst>
                <a:ext uri="{FF2B5EF4-FFF2-40B4-BE49-F238E27FC236}">
                  <a16:creationId xmlns:a16="http://schemas.microsoft.com/office/drawing/2014/main" id="{96CC2D3E-272A-C9C3-F2A1-C03344EC770B}"/>
                </a:ext>
              </a:extLst>
            </p:cNvPr>
            <p:cNvSpPr/>
            <p:nvPr/>
          </p:nvSpPr>
          <p:spPr>
            <a:xfrm>
              <a:off x="2101355" y="2571911"/>
              <a:ext cx="18225" cy="21016"/>
            </a:xfrm>
            <a:custGeom>
              <a:avLst/>
              <a:gdLst/>
              <a:ahLst/>
              <a:cxnLst/>
              <a:rect l="l" t="t" r="r" b="b"/>
              <a:pathLst>
                <a:path w="653" h="753" extrusionOk="0">
                  <a:moveTo>
                    <a:pt x="602" y="426"/>
                  </a:moveTo>
                  <a:cubicBezTo>
                    <a:pt x="602" y="376"/>
                    <a:pt x="527" y="301"/>
                    <a:pt x="477" y="251"/>
                  </a:cubicBezTo>
                  <a:cubicBezTo>
                    <a:pt x="477" y="201"/>
                    <a:pt x="527" y="100"/>
                    <a:pt x="477" y="100"/>
                  </a:cubicBezTo>
                  <a:cubicBezTo>
                    <a:pt x="477" y="50"/>
                    <a:pt x="351" y="0"/>
                    <a:pt x="351" y="0"/>
                  </a:cubicBezTo>
                  <a:cubicBezTo>
                    <a:pt x="301" y="0"/>
                    <a:pt x="251" y="50"/>
                    <a:pt x="251" y="100"/>
                  </a:cubicBezTo>
                  <a:cubicBezTo>
                    <a:pt x="176" y="100"/>
                    <a:pt x="251" y="201"/>
                    <a:pt x="251" y="251"/>
                  </a:cubicBezTo>
                  <a:cubicBezTo>
                    <a:pt x="251" y="301"/>
                    <a:pt x="251" y="476"/>
                    <a:pt x="176" y="476"/>
                  </a:cubicBezTo>
                  <a:cubicBezTo>
                    <a:pt x="176" y="527"/>
                    <a:pt x="126" y="476"/>
                    <a:pt x="76" y="476"/>
                  </a:cubicBezTo>
                  <a:cubicBezTo>
                    <a:pt x="76" y="527"/>
                    <a:pt x="0" y="577"/>
                    <a:pt x="0" y="627"/>
                  </a:cubicBezTo>
                  <a:cubicBezTo>
                    <a:pt x="76" y="677"/>
                    <a:pt x="176" y="752"/>
                    <a:pt x="251" y="752"/>
                  </a:cubicBezTo>
                  <a:cubicBezTo>
                    <a:pt x="351" y="752"/>
                    <a:pt x="477" y="677"/>
                    <a:pt x="527" y="677"/>
                  </a:cubicBezTo>
                  <a:cubicBezTo>
                    <a:pt x="602" y="627"/>
                    <a:pt x="652" y="476"/>
                    <a:pt x="602" y="4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Google Shape;216;p16">
              <a:extLst>
                <a:ext uri="{FF2B5EF4-FFF2-40B4-BE49-F238E27FC236}">
                  <a16:creationId xmlns:a16="http://schemas.microsoft.com/office/drawing/2014/main" id="{22873C9E-0B68-FD57-BF26-7572E3C1E875}"/>
                </a:ext>
              </a:extLst>
            </p:cNvPr>
            <p:cNvSpPr/>
            <p:nvPr/>
          </p:nvSpPr>
          <p:spPr>
            <a:xfrm>
              <a:off x="2101355" y="2571911"/>
              <a:ext cx="18225" cy="21016"/>
            </a:xfrm>
            <a:custGeom>
              <a:avLst/>
              <a:gdLst/>
              <a:ahLst/>
              <a:cxnLst/>
              <a:rect l="l" t="t" r="r" b="b"/>
              <a:pathLst>
                <a:path w="653" h="753" fill="none" extrusionOk="0">
                  <a:moveTo>
                    <a:pt x="602" y="426"/>
                  </a:moveTo>
                  <a:cubicBezTo>
                    <a:pt x="602" y="376"/>
                    <a:pt x="527" y="301"/>
                    <a:pt x="477" y="251"/>
                  </a:cubicBezTo>
                  <a:cubicBezTo>
                    <a:pt x="477" y="201"/>
                    <a:pt x="527" y="100"/>
                    <a:pt x="477" y="100"/>
                  </a:cubicBezTo>
                  <a:cubicBezTo>
                    <a:pt x="477" y="50"/>
                    <a:pt x="351" y="0"/>
                    <a:pt x="351" y="0"/>
                  </a:cubicBezTo>
                  <a:cubicBezTo>
                    <a:pt x="301" y="0"/>
                    <a:pt x="251" y="50"/>
                    <a:pt x="251" y="100"/>
                  </a:cubicBezTo>
                  <a:cubicBezTo>
                    <a:pt x="176" y="100"/>
                    <a:pt x="251" y="201"/>
                    <a:pt x="251" y="251"/>
                  </a:cubicBezTo>
                  <a:cubicBezTo>
                    <a:pt x="251" y="301"/>
                    <a:pt x="251" y="476"/>
                    <a:pt x="176" y="476"/>
                  </a:cubicBezTo>
                  <a:cubicBezTo>
                    <a:pt x="176" y="527"/>
                    <a:pt x="126" y="476"/>
                    <a:pt x="76" y="476"/>
                  </a:cubicBezTo>
                  <a:cubicBezTo>
                    <a:pt x="76" y="527"/>
                    <a:pt x="0" y="577"/>
                    <a:pt x="0" y="627"/>
                  </a:cubicBezTo>
                  <a:cubicBezTo>
                    <a:pt x="76" y="677"/>
                    <a:pt x="176" y="752"/>
                    <a:pt x="251" y="752"/>
                  </a:cubicBezTo>
                  <a:cubicBezTo>
                    <a:pt x="351" y="752"/>
                    <a:pt x="477" y="677"/>
                    <a:pt x="527" y="677"/>
                  </a:cubicBezTo>
                  <a:cubicBezTo>
                    <a:pt x="602" y="627"/>
                    <a:pt x="652" y="476"/>
                    <a:pt x="602" y="4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Google Shape;218;p16">
              <a:extLst>
                <a:ext uri="{FF2B5EF4-FFF2-40B4-BE49-F238E27FC236}">
                  <a16:creationId xmlns:a16="http://schemas.microsoft.com/office/drawing/2014/main" id="{D16C59C9-A9C8-12AA-6717-CBB4158FA54C}"/>
                </a:ext>
              </a:extLst>
            </p:cNvPr>
            <p:cNvSpPr/>
            <p:nvPr/>
          </p:nvSpPr>
          <p:spPr>
            <a:xfrm>
              <a:off x="2101355" y="2571911"/>
              <a:ext cx="18225" cy="21016"/>
            </a:xfrm>
            <a:custGeom>
              <a:avLst/>
              <a:gdLst/>
              <a:ahLst/>
              <a:cxnLst/>
              <a:rect l="l" t="t" r="r" b="b"/>
              <a:pathLst>
                <a:path w="653" h="753" fill="none" extrusionOk="0">
                  <a:moveTo>
                    <a:pt x="602" y="426"/>
                  </a:moveTo>
                  <a:cubicBezTo>
                    <a:pt x="602" y="376"/>
                    <a:pt x="527" y="301"/>
                    <a:pt x="477" y="251"/>
                  </a:cubicBezTo>
                  <a:cubicBezTo>
                    <a:pt x="477" y="201"/>
                    <a:pt x="527" y="100"/>
                    <a:pt x="477" y="100"/>
                  </a:cubicBezTo>
                  <a:cubicBezTo>
                    <a:pt x="477" y="50"/>
                    <a:pt x="351" y="0"/>
                    <a:pt x="351" y="0"/>
                  </a:cubicBezTo>
                  <a:cubicBezTo>
                    <a:pt x="301" y="0"/>
                    <a:pt x="251" y="50"/>
                    <a:pt x="251" y="100"/>
                  </a:cubicBezTo>
                  <a:cubicBezTo>
                    <a:pt x="176" y="100"/>
                    <a:pt x="251" y="201"/>
                    <a:pt x="251" y="251"/>
                  </a:cubicBezTo>
                  <a:cubicBezTo>
                    <a:pt x="251" y="301"/>
                    <a:pt x="251" y="476"/>
                    <a:pt x="176" y="476"/>
                  </a:cubicBezTo>
                  <a:cubicBezTo>
                    <a:pt x="176" y="527"/>
                    <a:pt x="126" y="476"/>
                    <a:pt x="76" y="476"/>
                  </a:cubicBezTo>
                  <a:cubicBezTo>
                    <a:pt x="76" y="527"/>
                    <a:pt x="0" y="577"/>
                    <a:pt x="0" y="627"/>
                  </a:cubicBezTo>
                  <a:cubicBezTo>
                    <a:pt x="76" y="677"/>
                    <a:pt x="176" y="752"/>
                    <a:pt x="251" y="752"/>
                  </a:cubicBezTo>
                  <a:cubicBezTo>
                    <a:pt x="351" y="752"/>
                    <a:pt x="477" y="677"/>
                    <a:pt x="527" y="677"/>
                  </a:cubicBezTo>
                  <a:cubicBezTo>
                    <a:pt x="602" y="627"/>
                    <a:pt x="652" y="476"/>
                    <a:pt x="602" y="4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Google Shape;223;p16">
              <a:extLst>
                <a:ext uri="{FF2B5EF4-FFF2-40B4-BE49-F238E27FC236}">
                  <a16:creationId xmlns:a16="http://schemas.microsoft.com/office/drawing/2014/main" id="{6B8740A6-AB6E-B82D-28B9-8B404B8F19AC}"/>
                </a:ext>
              </a:extLst>
            </p:cNvPr>
            <p:cNvSpPr/>
            <p:nvPr/>
          </p:nvSpPr>
          <p:spPr>
            <a:xfrm>
              <a:off x="2038391" y="2417317"/>
              <a:ext cx="15434" cy="26598"/>
            </a:xfrm>
            <a:custGeom>
              <a:avLst/>
              <a:gdLst/>
              <a:ahLst/>
              <a:cxnLst/>
              <a:rect l="l" t="t" r="r" b="b"/>
              <a:pathLst>
                <a:path w="553" h="953" extrusionOk="0">
                  <a:moveTo>
                    <a:pt x="502" y="226"/>
                  </a:moveTo>
                  <a:cubicBezTo>
                    <a:pt x="427" y="176"/>
                    <a:pt x="427" y="50"/>
                    <a:pt x="377" y="0"/>
                  </a:cubicBezTo>
                  <a:lnTo>
                    <a:pt x="277" y="0"/>
                  </a:lnTo>
                  <a:cubicBezTo>
                    <a:pt x="226" y="50"/>
                    <a:pt x="277" y="176"/>
                    <a:pt x="226" y="176"/>
                  </a:cubicBezTo>
                  <a:cubicBezTo>
                    <a:pt x="226" y="226"/>
                    <a:pt x="126" y="276"/>
                    <a:pt x="126" y="326"/>
                  </a:cubicBezTo>
                  <a:cubicBezTo>
                    <a:pt x="51" y="401"/>
                    <a:pt x="176" y="502"/>
                    <a:pt x="176" y="552"/>
                  </a:cubicBezTo>
                  <a:cubicBezTo>
                    <a:pt x="126" y="552"/>
                    <a:pt x="51" y="627"/>
                    <a:pt x="51" y="627"/>
                  </a:cubicBezTo>
                  <a:cubicBezTo>
                    <a:pt x="1" y="677"/>
                    <a:pt x="1" y="802"/>
                    <a:pt x="51" y="852"/>
                  </a:cubicBezTo>
                  <a:cubicBezTo>
                    <a:pt x="51" y="852"/>
                    <a:pt x="176" y="852"/>
                    <a:pt x="176" y="903"/>
                  </a:cubicBezTo>
                  <a:cubicBezTo>
                    <a:pt x="226" y="903"/>
                    <a:pt x="277" y="953"/>
                    <a:pt x="277" y="953"/>
                  </a:cubicBezTo>
                  <a:cubicBezTo>
                    <a:pt x="327" y="953"/>
                    <a:pt x="427" y="903"/>
                    <a:pt x="427" y="852"/>
                  </a:cubicBezTo>
                  <a:cubicBezTo>
                    <a:pt x="427" y="802"/>
                    <a:pt x="427" y="727"/>
                    <a:pt x="502" y="677"/>
                  </a:cubicBezTo>
                  <a:cubicBezTo>
                    <a:pt x="502" y="627"/>
                    <a:pt x="552" y="502"/>
                    <a:pt x="552" y="451"/>
                  </a:cubicBezTo>
                  <a:cubicBezTo>
                    <a:pt x="552" y="401"/>
                    <a:pt x="502" y="276"/>
                    <a:pt x="502" y="2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Google Shape;224;p16">
              <a:extLst>
                <a:ext uri="{FF2B5EF4-FFF2-40B4-BE49-F238E27FC236}">
                  <a16:creationId xmlns:a16="http://schemas.microsoft.com/office/drawing/2014/main" id="{CC7DCCDB-320E-2AB4-5CC7-C1C60816CC50}"/>
                </a:ext>
              </a:extLst>
            </p:cNvPr>
            <p:cNvSpPr/>
            <p:nvPr/>
          </p:nvSpPr>
          <p:spPr>
            <a:xfrm>
              <a:off x="2038391" y="2417317"/>
              <a:ext cx="15434" cy="26598"/>
            </a:xfrm>
            <a:custGeom>
              <a:avLst/>
              <a:gdLst/>
              <a:ahLst/>
              <a:cxnLst/>
              <a:rect l="l" t="t" r="r" b="b"/>
              <a:pathLst>
                <a:path w="553" h="953" fill="none" extrusionOk="0">
                  <a:moveTo>
                    <a:pt x="502" y="226"/>
                  </a:moveTo>
                  <a:cubicBezTo>
                    <a:pt x="427" y="176"/>
                    <a:pt x="427" y="50"/>
                    <a:pt x="377" y="0"/>
                  </a:cubicBezTo>
                  <a:lnTo>
                    <a:pt x="277" y="0"/>
                  </a:lnTo>
                  <a:cubicBezTo>
                    <a:pt x="226" y="50"/>
                    <a:pt x="277" y="176"/>
                    <a:pt x="226" y="176"/>
                  </a:cubicBezTo>
                  <a:cubicBezTo>
                    <a:pt x="226" y="226"/>
                    <a:pt x="126" y="276"/>
                    <a:pt x="126" y="326"/>
                  </a:cubicBezTo>
                  <a:cubicBezTo>
                    <a:pt x="51" y="401"/>
                    <a:pt x="176" y="502"/>
                    <a:pt x="176" y="552"/>
                  </a:cubicBezTo>
                  <a:cubicBezTo>
                    <a:pt x="126" y="552"/>
                    <a:pt x="51" y="627"/>
                    <a:pt x="51" y="627"/>
                  </a:cubicBezTo>
                  <a:cubicBezTo>
                    <a:pt x="1" y="677"/>
                    <a:pt x="1" y="802"/>
                    <a:pt x="51" y="852"/>
                  </a:cubicBezTo>
                  <a:cubicBezTo>
                    <a:pt x="51" y="852"/>
                    <a:pt x="176" y="852"/>
                    <a:pt x="176" y="903"/>
                  </a:cubicBezTo>
                  <a:cubicBezTo>
                    <a:pt x="226" y="903"/>
                    <a:pt x="277" y="953"/>
                    <a:pt x="277" y="953"/>
                  </a:cubicBezTo>
                  <a:cubicBezTo>
                    <a:pt x="327" y="953"/>
                    <a:pt x="427" y="903"/>
                    <a:pt x="427" y="852"/>
                  </a:cubicBezTo>
                  <a:cubicBezTo>
                    <a:pt x="427" y="802"/>
                    <a:pt x="427" y="727"/>
                    <a:pt x="502" y="677"/>
                  </a:cubicBezTo>
                  <a:cubicBezTo>
                    <a:pt x="502" y="627"/>
                    <a:pt x="552" y="502"/>
                    <a:pt x="552" y="451"/>
                  </a:cubicBezTo>
                  <a:cubicBezTo>
                    <a:pt x="552" y="401"/>
                    <a:pt x="502" y="276"/>
                    <a:pt x="502" y="2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Google Shape;227;p16">
              <a:extLst>
                <a:ext uri="{FF2B5EF4-FFF2-40B4-BE49-F238E27FC236}">
                  <a16:creationId xmlns:a16="http://schemas.microsoft.com/office/drawing/2014/main" id="{FE1C479A-A532-7072-1D16-12AB03B33468}"/>
                </a:ext>
              </a:extLst>
            </p:cNvPr>
            <p:cNvSpPr/>
            <p:nvPr/>
          </p:nvSpPr>
          <p:spPr>
            <a:xfrm>
              <a:off x="2062896" y="2296997"/>
              <a:ext cx="7005" cy="10522"/>
            </a:xfrm>
            <a:custGeom>
              <a:avLst/>
              <a:gdLst/>
              <a:ahLst/>
              <a:cxnLst/>
              <a:rect l="l" t="t" r="r" b="b"/>
              <a:pathLst>
                <a:path w="251" h="377" extrusionOk="0">
                  <a:moveTo>
                    <a:pt x="201" y="51"/>
                  </a:moveTo>
                  <a:cubicBezTo>
                    <a:pt x="150" y="1"/>
                    <a:pt x="50" y="51"/>
                    <a:pt x="50" y="51"/>
                  </a:cubicBezTo>
                  <a:cubicBezTo>
                    <a:pt x="0" y="51"/>
                    <a:pt x="0" y="151"/>
                    <a:pt x="0" y="201"/>
                  </a:cubicBezTo>
                  <a:cubicBezTo>
                    <a:pt x="0" y="251"/>
                    <a:pt x="50" y="326"/>
                    <a:pt x="50" y="326"/>
                  </a:cubicBezTo>
                  <a:cubicBezTo>
                    <a:pt x="100" y="376"/>
                    <a:pt x="201" y="326"/>
                    <a:pt x="201" y="326"/>
                  </a:cubicBezTo>
                  <a:cubicBezTo>
                    <a:pt x="251" y="276"/>
                    <a:pt x="251" y="201"/>
                    <a:pt x="251" y="151"/>
                  </a:cubicBezTo>
                  <a:cubicBezTo>
                    <a:pt x="251" y="101"/>
                    <a:pt x="201" y="51"/>
                    <a:pt x="201" y="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Google Shape;228;p16">
              <a:extLst>
                <a:ext uri="{FF2B5EF4-FFF2-40B4-BE49-F238E27FC236}">
                  <a16:creationId xmlns:a16="http://schemas.microsoft.com/office/drawing/2014/main" id="{A062D4AA-A7D3-832F-6CB3-3B75475B9D49}"/>
                </a:ext>
              </a:extLst>
            </p:cNvPr>
            <p:cNvSpPr/>
            <p:nvPr/>
          </p:nvSpPr>
          <p:spPr>
            <a:xfrm>
              <a:off x="2062896" y="2296997"/>
              <a:ext cx="7005" cy="10522"/>
            </a:xfrm>
            <a:custGeom>
              <a:avLst/>
              <a:gdLst/>
              <a:ahLst/>
              <a:cxnLst/>
              <a:rect l="l" t="t" r="r" b="b"/>
              <a:pathLst>
                <a:path w="251" h="377" fill="none" extrusionOk="0">
                  <a:moveTo>
                    <a:pt x="201" y="51"/>
                  </a:moveTo>
                  <a:cubicBezTo>
                    <a:pt x="150" y="1"/>
                    <a:pt x="50" y="51"/>
                    <a:pt x="50" y="51"/>
                  </a:cubicBezTo>
                  <a:cubicBezTo>
                    <a:pt x="0" y="51"/>
                    <a:pt x="0" y="151"/>
                    <a:pt x="0" y="201"/>
                  </a:cubicBezTo>
                  <a:cubicBezTo>
                    <a:pt x="0" y="251"/>
                    <a:pt x="50" y="326"/>
                    <a:pt x="50" y="326"/>
                  </a:cubicBezTo>
                  <a:cubicBezTo>
                    <a:pt x="100" y="376"/>
                    <a:pt x="201" y="326"/>
                    <a:pt x="201" y="326"/>
                  </a:cubicBezTo>
                  <a:cubicBezTo>
                    <a:pt x="251" y="276"/>
                    <a:pt x="251" y="201"/>
                    <a:pt x="251" y="151"/>
                  </a:cubicBezTo>
                  <a:cubicBezTo>
                    <a:pt x="251" y="101"/>
                    <a:pt x="201" y="51"/>
                    <a:pt x="201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Google Shape;229;p16">
              <a:extLst>
                <a:ext uri="{FF2B5EF4-FFF2-40B4-BE49-F238E27FC236}">
                  <a16:creationId xmlns:a16="http://schemas.microsoft.com/office/drawing/2014/main" id="{F23B97F1-87E4-7171-8AFE-54E8CBA8F5D8}"/>
                </a:ext>
              </a:extLst>
            </p:cNvPr>
            <p:cNvSpPr/>
            <p:nvPr/>
          </p:nvSpPr>
          <p:spPr>
            <a:xfrm>
              <a:off x="2062896" y="2297779"/>
              <a:ext cx="7005" cy="8959"/>
            </a:xfrm>
            <a:custGeom>
              <a:avLst/>
              <a:gdLst/>
              <a:ahLst/>
              <a:cxnLst/>
              <a:rect l="l" t="t" r="r" b="b"/>
              <a:pathLst>
                <a:path w="251" h="321" extrusionOk="0">
                  <a:moveTo>
                    <a:pt x="139" y="0"/>
                  </a:moveTo>
                  <a:cubicBezTo>
                    <a:pt x="95" y="0"/>
                    <a:pt x="50" y="23"/>
                    <a:pt x="50" y="23"/>
                  </a:cubicBezTo>
                  <a:cubicBezTo>
                    <a:pt x="0" y="23"/>
                    <a:pt x="0" y="123"/>
                    <a:pt x="0" y="173"/>
                  </a:cubicBezTo>
                  <a:cubicBezTo>
                    <a:pt x="0" y="223"/>
                    <a:pt x="50" y="298"/>
                    <a:pt x="50" y="298"/>
                  </a:cubicBezTo>
                  <a:cubicBezTo>
                    <a:pt x="67" y="315"/>
                    <a:pt x="89" y="321"/>
                    <a:pt x="111" y="321"/>
                  </a:cubicBezTo>
                  <a:cubicBezTo>
                    <a:pt x="156" y="321"/>
                    <a:pt x="201" y="298"/>
                    <a:pt x="201" y="298"/>
                  </a:cubicBezTo>
                  <a:cubicBezTo>
                    <a:pt x="251" y="248"/>
                    <a:pt x="251" y="173"/>
                    <a:pt x="251" y="123"/>
                  </a:cubicBezTo>
                  <a:cubicBezTo>
                    <a:pt x="251" y="73"/>
                    <a:pt x="201" y="23"/>
                    <a:pt x="201" y="23"/>
                  </a:cubicBezTo>
                  <a:cubicBezTo>
                    <a:pt x="184" y="6"/>
                    <a:pt x="162" y="0"/>
                    <a:pt x="139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Google Shape;230;p16">
              <a:extLst>
                <a:ext uri="{FF2B5EF4-FFF2-40B4-BE49-F238E27FC236}">
                  <a16:creationId xmlns:a16="http://schemas.microsoft.com/office/drawing/2014/main" id="{3705B407-BAA3-5C03-7CBD-1D8DF7FC9238}"/>
                </a:ext>
              </a:extLst>
            </p:cNvPr>
            <p:cNvSpPr/>
            <p:nvPr/>
          </p:nvSpPr>
          <p:spPr>
            <a:xfrm>
              <a:off x="2062896" y="2296997"/>
              <a:ext cx="7005" cy="10522"/>
            </a:xfrm>
            <a:custGeom>
              <a:avLst/>
              <a:gdLst/>
              <a:ahLst/>
              <a:cxnLst/>
              <a:rect l="l" t="t" r="r" b="b"/>
              <a:pathLst>
                <a:path w="251" h="377" fill="none" extrusionOk="0">
                  <a:moveTo>
                    <a:pt x="201" y="51"/>
                  </a:moveTo>
                  <a:cubicBezTo>
                    <a:pt x="150" y="1"/>
                    <a:pt x="50" y="51"/>
                    <a:pt x="50" y="51"/>
                  </a:cubicBezTo>
                  <a:cubicBezTo>
                    <a:pt x="0" y="51"/>
                    <a:pt x="0" y="151"/>
                    <a:pt x="0" y="201"/>
                  </a:cubicBezTo>
                  <a:cubicBezTo>
                    <a:pt x="0" y="251"/>
                    <a:pt x="50" y="326"/>
                    <a:pt x="50" y="326"/>
                  </a:cubicBezTo>
                  <a:cubicBezTo>
                    <a:pt x="100" y="376"/>
                    <a:pt x="201" y="326"/>
                    <a:pt x="201" y="326"/>
                  </a:cubicBezTo>
                  <a:cubicBezTo>
                    <a:pt x="251" y="276"/>
                    <a:pt x="251" y="201"/>
                    <a:pt x="251" y="151"/>
                  </a:cubicBezTo>
                  <a:cubicBezTo>
                    <a:pt x="251" y="101"/>
                    <a:pt x="201" y="51"/>
                    <a:pt x="201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Google Shape;231;p16">
              <a:extLst>
                <a:ext uri="{FF2B5EF4-FFF2-40B4-BE49-F238E27FC236}">
                  <a16:creationId xmlns:a16="http://schemas.microsoft.com/office/drawing/2014/main" id="{E06B3B9C-C3FF-198C-99F9-E1D014C3312F}"/>
                </a:ext>
              </a:extLst>
            </p:cNvPr>
            <p:cNvSpPr/>
            <p:nvPr/>
          </p:nvSpPr>
          <p:spPr>
            <a:xfrm>
              <a:off x="2016007" y="1957053"/>
              <a:ext cx="647763" cy="705816"/>
            </a:xfrm>
            <a:custGeom>
              <a:avLst/>
              <a:gdLst/>
              <a:ahLst/>
              <a:cxnLst/>
              <a:rect l="l" t="t" r="r" b="b"/>
              <a:pathLst>
                <a:path w="23209" h="25289" extrusionOk="0">
                  <a:moveTo>
                    <a:pt x="19901" y="19499"/>
                  </a:moveTo>
                  <a:cubicBezTo>
                    <a:pt x="19851" y="19499"/>
                    <a:pt x="19775" y="19499"/>
                    <a:pt x="19775" y="19549"/>
                  </a:cubicBezTo>
                  <a:cubicBezTo>
                    <a:pt x="19675" y="19624"/>
                    <a:pt x="19399" y="19624"/>
                    <a:pt x="19274" y="19674"/>
                  </a:cubicBezTo>
                  <a:cubicBezTo>
                    <a:pt x="19174" y="19674"/>
                    <a:pt x="19049" y="19850"/>
                    <a:pt x="18998" y="19900"/>
                  </a:cubicBezTo>
                  <a:cubicBezTo>
                    <a:pt x="18948" y="20000"/>
                    <a:pt x="18823" y="20176"/>
                    <a:pt x="18823" y="20301"/>
                  </a:cubicBezTo>
                  <a:cubicBezTo>
                    <a:pt x="18823" y="20401"/>
                    <a:pt x="18948" y="20577"/>
                    <a:pt x="18998" y="20677"/>
                  </a:cubicBezTo>
                  <a:cubicBezTo>
                    <a:pt x="19049" y="20802"/>
                    <a:pt x="19224" y="20902"/>
                    <a:pt x="19274" y="20978"/>
                  </a:cubicBezTo>
                  <a:cubicBezTo>
                    <a:pt x="19324" y="21078"/>
                    <a:pt x="19399" y="21303"/>
                    <a:pt x="19399" y="21429"/>
                  </a:cubicBezTo>
                  <a:cubicBezTo>
                    <a:pt x="19399" y="21479"/>
                    <a:pt x="19274" y="21654"/>
                    <a:pt x="19224" y="21704"/>
                  </a:cubicBezTo>
                  <a:cubicBezTo>
                    <a:pt x="19174" y="21755"/>
                    <a:pt x="19049" y="21930"/>
                    <a:pt x="18998" y="21980"/>
                  </a:cubicBezTo>
                  <a:cubicBezTo>
                    <a:pt x="18948" y="22030"/>
                    <a:pt x="18773" y="22080"/>
                    <a:pt x="18723" y="22156"/>
                  </a:cubicBezTo>
                  <a:cubicBezTo>
                    <a:pt x="18723" y="22206"/>
                    <a:pt x="18648" y="22381"/>
                    <a:pt x="18648" y="22431"/>
                  </a:cubicBezTo>
                  <a:cubicBezTo>
                    <a:pt x="18648" y="22531"/>
                    <a:pt x="18773" y="22707"/>
                    <a:pt x="18723" y="22832"/>
                  </a:cubicBezTo>
                  <a:cubicBezTo>
                    <a:pt x="18723" y="22882"/>
                    <a:pt x="18597" y="22932"/>
                    <a:pt x="18547" y="22983"/>
                  </a:cubicBezTo>
                  <a:cubicBezTo>
                    <a:pt x="18497" y="23108"/>
                    <a:pt x="18372" y="23333"/>
                    <a:pt x="18422" y="23333"/>
                  </a:cubicBezTo>
                  <a:cubicBezTo>
                    <a:pt x="18372" y="23333"/>
                    <a:pt x="17971" y="23434"/>
                    <a:pt x="17820" y="23434"/>
                  </a:cubicBezTo>
                  <a:cubicBezTo>
                    <a:pt x="17695" y="23509"/>
                    <a:pt x="17470" y="23509"/>
                    <a:pt x="17419" y="23509"/>
                  </a:cubicBezTo>
                  <a:cubicBezTo>
                    <a:pt x="17294" y="23559"/>
                    <a:pt x="17144" y="23659"/>
                    <a:pt x="17144" y="23785"/>
                  </a:cubicBezTo>
                  <a:cubicBezTo>
                    <a:pt x="17144" y="23835"/>
                    <a:pt x="17194" y="24010"/>
                    <a:pt x="17244" y="24060"/>
                  </a:cubicBezTo>
                  <a:cubicBezTo>
                    <a:pt x="17369" y="24110"/>
                    <a:pt x="17520" y="24010"/>
                    <a:pt x="17645" y="24060"/>
                  </a:cubicBezTo>
                  <a:cubicBezTo>
                    <a:pt x="17695" y="24110"/>
                    <a:pt x="17871" y="24236"/>
                    <a:pt x="17871" y="24336"/>
                  </a:cubicBezTo>
                  <a:cubicBezTo>
                    <a:pt x="17921" y="24461"/>
                    <a:pt x="17820" y="24612"/>
                    <a:pt x="17745" y="24687"/>
                  </a:cubicBezTo>
                  <a:cubicBezTo>
                    <a:pt x="17695" y="24787"/>
                    <a:pt x="17520" y="24837"/>
                    <a:pt x="17419" y="24912"/>
                  </a:cubicBezTo>
                  <a:cubicBezTo>
                    <a:pt x="17369" y="24963"/>
                    <a:pt x="17194" y="24963"/>
                    <a:pt x="17069" y="24963"/>
                  </a:cubicBezTo>
                  <a:cubicBezTo>
                    <a:pt x="16968" y="25013"/>
                    <a:pt x="16743" y="25013"/>
                    <a:pt x="16693" y="25063"/>
                  </a:cubicBezTo>
                  <a:cubicBezTo>
                    <a:pt x="16617" y="25138"/>
                    <a:pt x="16567" y="25238"/>
                    <a:pt x="16467" y="25288"/>
                  </a:cubicBezTo>
                  <a:cubicBezTo>
                    <a:pt x="16292" y="25238"/>
                    <a:pt x="15941" y="25138"/>
                    <a:pt x="15841" y="25013"/>
                  </a:cubicBezTo>
                  <a:cubicBezTo>
                    <a:pt x="15615" y="24963"/>
                    <a:pt x="15214" y="24787"/>
                    <a:pt x="15038" y="24737"/>
                  </a:cubicBezTo>
                  <a:cubicBezTo>
                    <a:pt x="14888" y="24737"/>
                    <a:pt x="14537" y="24687"/>
                    <a:pt x="14362" y="24612"/>
                  </a:cubicBezTo>
                  <a:cubicBezTo>
                    <a:pt x="14312" y="24612"/>
                    <a:pt x="14262" y="24511"/>
                    <a:pt x="14211" y="24511"/>
                  </a:cubicBezTo>
                  <a:lnTo>
                    <a:pt x="13911" y="24511"/>
                  </a:lnTo>
                  <a:lnTo>
                    <a:pt x="13635" y="24511"/>
                  </a:lnTo>
                  <a:cubicBezTo>
                    <a:pt x="13585" y="24562"/>
                    <a:pt x="13535" y="24562"/>
                    <a:pt x="13460" y="24612"/>
                  </a:cubicBezTo>
                  <a:cubicBezTo>
                    <a:pt x="13460" y="24687"/>
                    <a:pt x="13535" y="24787"/>
                    <a:pt x="13535" y="24837"/>
                  </a:cubicBezTo>
                  <a:cubicBezTo>
                    <a:pt x="13535" y="24912"/>
                    <a:pt x="13460" y="24963"/>
                    <a:pt x="13409" y="25013"/>
                  </a:cubicBezTo>
                  <a:lnTo>
                    <a:pt x="13409" y="25188"/>
                  </a:lnTo>
                  <a:cubicBezTo>
                    <a:pt x="13359" y="25238"/>
                    <a:pt x="13134" y="25288"/>
                    <a:pt x="13084" y="25288"/>
                  </a:cubicBezTo>
                  <a:cubicBezTo>
                    <a:pt x="13008" y="25288"/>
                    <a:pt x="12908" y="25288"/>
                    <a:pt x="12908" y="25238"/>
                  </a:cubicBezTo>
                  <a:cubicBezTo>
                    <a:pt x="12858" y="25238"/>
                    <a:pt x="12908" y="25063"/>
                    <a:pt x="12908" y="25013"/>
                  </a:cubicBezTo>
                  <a:cubicBezTo>
                    <a:pt x="12858" y="24963"/>
                    <a:pt x="12733" y="24837"/>
                    <a:pt x="12632" y="24787"/>
                  </a:cubicBezTo>
                  <a:cubicBezTo>
                    <a:pt x="12582" y="24787"/>
                    <a:pt x="12407" y="24837"/>
                    <a:pt x="12357" y="24787"/>
                  </a:cubicBezTo>
                  <a:cubicBezTo>
                    <a:pt x="12357" y="24787"/>
                    <a:pt x="12282" y="24687"/>
                    <a:pt x="12282" y="24612"/>
                  </a:cubicBezTo>
                  <a:cubicBezTo>
                    <a:pt x="12282" y="24562"/>
                    <a:pt x="12357" y="24386"/>
                    <a:pt x="12357" y="24286"/>
                  </a:cubicBezTo>
                  <a:cubicBezTo>
                    <a:pt x="12407" y="24286"/>
                    <a:pt x="12457" y="24186"/>
                    <a:pt x="12507" y="24110"/>
                  </a:cubicBezTo>
                  <a:cubicBezTo>
                    <a:pt x="12582" y="24110"/>
                    <a:pt x="12733" y="24110"/>
                    <a:pt x="12808" y="24186"/>
                  </a:cubicBezTo>
                  <a:cubicBezTo>
                    <a:pt x="12858" y="24186"/>
                    <a:pt x="13008" y="24236"/>
                    <a:pt x="13084" y="24186"/>
                  </a:cubicBezTo>
                  <a:cubicBezTo>
                    <a:pt x="13134" y="24186"/>
                    <a:pt x="13184" y="23960"/>
                    <a:pt x="13184" y="23885"/>
                  </a:cubicBezTo>
                  <a:cubicBezTo>
                    <a:pt x="13234" y="23785"/>
                    <a:pt x="13309" y="23559"/>
                    <a:pt x="13234" y="23384"/>
                  </a:cubicBezTo>
                  <a:cubicBezTo>
                    <a:pt x="13234" y="23333"/>
                    <a:pt x="13134" y="23208"/>
                    <a:pt x="13134" y="23108"/>
                  </a:cubicBezTo>
                  <a:cubicBezTo>
                    <a:pt x="13134" y="23058"/>
                    <a:pt x="13134" y="22882"/>
                    <a:pt x="13084" y="22832"/>
                  </a:cubicBezTo>
                  <a:cubicBezTo>
                    <a:pt x="13084" y="22757"/>
                    <a:pt x="12908" y="22832"/>
                    <a:pt x="12858" y="22832"/>
                  </a:cubicBezTo>
                  <a:cubicBezTo>
                    <a:pt x="12858" y="22832"/>
                    <a:pt x="12808" y="22932"/>
                    <a:pt x="12733" y="22932"/>
                  </a:cubicBezTo>
                  <a:cubicBezTo>
                    <a:pt x="12683" y="22932"/>
                    <a:pt x="12683" y="22707"/>
                    <a:pt x="12632" y="22657"/>
                  </a:cubicBezTo>
                  <a:cubicBezTo>
                    <a:pt x="12582" y="22607"/>
                    <a:pt x="12507" y="22381"/>
                    <a:pt x="12457" y="22306"/>
                  </a:cubicBezTo>
                  <a:cubicBezTo>
                    <a:pt x="12407" y="22256"/>
                    <a:pt x="12357" y="22256"/>
                    <a:pt x="12282" y="22206"/>
                  </a:cubicBezTo>
                  <a:cubicBezTo>
                    <a:pt x="12282" y="22156"/>
                    <a:pt x="12407" y="22030"/>
                    <a:pt x="12357" y="21980"/>
                  </a:cubicBezTo>
                  <a:cubicBezTo>
                    <a:pt x="12357" y="21930"/>
                    <a:pt x="12181" y="21855"/>
                    <a:pt x="12056" y="21855"/>
                  </a:cubicBezTo>
                  <a:cubicBezTo>
                    <a:pt x="11956" y="21805"/>
                    <a:pt x="11680" y="21805"/>
                    <a:pt x="11555" y="21704"/>
                  </a:cubicBezTo>
                  <a:cubicBezTo>
                    <a:pt x="11505" y="21579"/>
                    <a:pt x="11555" y="21203"/>
                    <a:pt x="11455" y="21078"/>
                  </a:cubicBezTo>
                  <a:cubicBezTo>
                    <a:pt x="11379" y="20902"/>
                    <a:pt x="11104" y="20577"/>
                    <a:pt x="10928" y="20451"/>
                  </a:cubicBezTo>
                  <a:cubicBezTo>
                    <a:pt x="10778" y="20401"/>
                    <a:pt x="10427" y="20401"/>
                    <a:pt x="10327" y="20351"/>
                  </a:cubicBezTo>
                  <a:cubicBezTo>
                    <a:pt x="10201" y="20351"/>
                    <a:pt x="10101" y="20301"/>
                    <a:pt x="10026" y="20226"/>
                  </a:cubicBezTo>
                  <a:cubicBezTo>
                    <a:pt x="9976" y="20226"/>
                    <a:pt x="9876" y="20301"/>
                    <a:pt x="9800" y="20301"/>
                  </a:cubicBezTo>
                  <a:cubicBezTo>
                    <a:pt x="9700" y="20226"/>
                    <a:pt x="9525" y="20125"/>
                    <a:pt x="9424" y="20075"/>
                  </a:cubicBezTo>
                  <a:cubicBezTo>
                    <a:pt x="9349" y="20000"/>
                    <a:pt x="9249" y="19900"/>
                    <a:pt x="9249" y="19850"/>
                  </a:cubicBezTo>
                  <a:lnTo>
                    <a:pt x="9249" y="19674"/>
                  </a:lnTo>
                  <a:cubicBezTo>
                    <a:pt x="9299" y="19624"/>
                    <a:pt x="9424" y="19549"/>
                    <a:pt x="9475" y="19499"/>
                  </a:cubicBezTo>
                  <a:cubicBezTo>
                    <a:pt x="9525" y="19449"/>
                    <a:pt x="9525" y="19273"/>
                    <a:pt x="9525" y="19173"/>
                  </a:cubicBezTo>
                  <a:cubicBezTo>
                    <a:pt x="9575" y="19123"/>
                    <a:pt x="9475" y="18998"/>
                    <a:pt x="9475" y="18947"/>
                  </a:cubicBezTo>
                  <a:cubicBezTo>
                    <a:pt x="9475" y="18822"/>
                    <a:pt x="9575" y="18722"/>
                    <a:pt x="9575" y="18672"/>
                  </a:cubicBezTo>
                  <a:cubicBezTo>
                    <a:pt x="9525" y="18597"/>
                    <a:pt x="9475" y="18496"/>
                    <a:pt x="9424" y="18446"/>
                  </a:cubicBezTo>
                  <a:cubicBezTo>
                    <a:pt x="9299" y="18321"/>
                    <a:pt x="9023" y="18221"/>
                    <a:pt x="8848" y="18145"/>
                  </a:cubicBezTo>
                  <a:cubicBezTo>
                    <a:pt x="8798" y="18095"/>
                    <a:pt x="8572" y="18095"/>
                    <a:pt x="8522" y="18045"/>
                  </a:cubicBezTo>
                  <a:cubicBezTo>
                    <a:pt x="8397" y="18045"/>
                    <a:pt x="8221" y="18145"/>
                    <a:pt x="8121" y="18145"/>
                  </a:cubicBezTo>
                  <a:cubicBezTo>
                    <a:pt x="8071" y="18095"/>
                    <a:pt x="7896" y="17920"/>
                    <a:pt x="7770" y="17995"/>
                  </a:cubicBezTo>
                  <a:cubicBezTo>
                    <a:pt x="7720" y="17995"/>
                    <a:pt x="7720" y="18095"/>
                    <a:pt x="7670" y="18145"/>
                  </a:cubicBezTo>
                  <a:cubicBezTo>
                    <a:pt x="7670" y="18221"/>
                    <a:pt x="7720" y="18321"/>
                    <a:pt x="7670" y="18371"/>
                  </a:cubicBezTo>
                  <a:cubicBezTo>
                    <a:pt x="7670" y="18371"/>
                    <a:pt x="7545" y="18496"/>
                    <a:pt x="7495" y="18496"/>
                  </a:cubicBezTo>
                  <a:cubicBezTo>
                    <a:pt x="7444" y="18496"/>
                    <a:pt x="7269" y="18371"/>
                    <a:pt x="7219" y="18321"/>
                  </a:cubicBezTo>
                  <a:cubicBezTo>
                    <a:pt x="7169" y="18271"/>
                    <a:pt x="7043" y="18145"/>
                    <a:pt x="7043" y="18095"/>
                  </a:cubicBezTo>
                  <a:cubicBezTo>
                    <a:pt x="6993" y="18045"/>
                    <a:pt x="6943" y="17920"/>
                    <a:pt x="6943" y="17820"/>
                  </a:cubicBezTo>
                  <a:cubicBezTo>
                    <a:pt x="6993" y="17770"/>
                    <a:pt x="7043" y="17594"/>
                    <a:pt x="7094" y="17594"/>
                  </a:cubicBezTo>
                  <a:cubicBezTo>
                    <a:pt x="7094" y="17544"/>
                    <a:pt x="7219" y="17594"/>
                    <a:pt x="7219" y="17594"/>
                  </a:cubicBezTo>
                  <a:cubicBezTo>
                    <a:pt x="7269" y="17469"/>
                    <a:pt x="7219" y="17318"/>
                    <a:pt x="7219" y="17193"/>
                  </a:cubicBezTo>
                  <a:cubicBezTo>
                    <a:pt x="7219" y="17143"/>
                    <a:pt x="7319" y="16968"/>
                    <a:pt x="7319" y="16917"/>
                  </a:cubicBezTo>
                  <a:cubicBezTo>
                    <a:pt x="7394" y="16867"/>
                    <a:pt x="7444" y="16742"/>
                    <a:pt x="7444" y="16692"/>
                  </a:cubicBezTo>
                  <a:cubicBezTo>
                    <a:pt x="7495" y="16516"/>
                    <a:pt x="7444" y="16140"/>
                    <a:pt x="7444" y="15965"/>
                  </a:cubicBezTo>
                  <a:cubicBezTo>
                    <a:pt x="7444" y="15739"/>
                    <a:pt x="7444" y="15288"/>
                    <a:pt x="7394" y="15063"/>
                  </a:cubicBezTo>
                  <a:cubicBezTo>
                    <a:pt x="7394" y="15013"/>
                    <a:pt x="7319" y="14887"/>
                    <a:pt x="7269" y="14837"/>
                  </a:cubicBezTo>
                  <a:lnTo>
                    <a:pt x="7269" y="14436"/>
                  </a:lnTo>
                  <a:cubicBezTo>
                    <a:pt x="7269" y="14386"/>
                    <a:pt x="7094" y="14211"/>
                    <a:pt x="7043" y="14160"/>
                  </a:cubicBezTo>
                  <a:cubicBezTo>
                    <a:pt x="7043" y="14110"/>
                    <a:pt x="6993" y="13935"/>
                    <a:pt x="6943" y="13885"/>
                  </a:cubicBezTo>
                  <a:cubicBezTo>
                    <a:pt x="6943" y="13835"/>
                    <a:pt x="6818" y="13709"/>
                    <a:pt x="6768" y="13659"/>
                  </a:cubicBezTo>
                  <a:cubicBezTo>
                    <a:pt x="6718" y="13659"/>
                    <a:pt x="6718" y="13609"/>
                    <a:pt x="6642" y="13534"/>
                  </a:cubicBezTo>
                  <a:cubicBezTo>
                    <a:pt x="6642" y="13484"/>
                    <a:pt x="6718" y="13258"/>
                    <a:pt x="6642" y="13158"/>
                  </a:cubicBezTo>
                  <a:cubicBezTo>
                    <a:pt x="6642" y="13033"/>
                    <a:pt x="6492" y="12857"/>
                    <a:pt x="6417" y="12757"/>
                  </a:cubicBezTo>
                  <a:cubicBezTo>
                    <a:pt x="6317" y="12582"/>
                    <a:pt x="6141" y="12306"/>
                    <a:pt x="6041" y="12130"/>
                  </a:cubicBezTo>
                  <a:cubicBezTo>
                    <a:pt x="5966" y="12080"/>
                    <a:pt x="5815" y="12030"/>
                    <a:pt x="5690" y="11980"/>
                  </a:cubicBezTo>
                  <a:cubicBezTo>
                    <a:pt x="5640" y="11905"/>
                    <a:pt x="5590" y="11754"/>
                    <a:pt x="5590" y="11679"/>
                  </a:cubicBezTo>
                  <a:cubicBezTo>
                    <a:pt x="5515" y="11629"/>
                    <a:pt x="5515" y="11404"/>
                    <a:pt x="5465" y="11353"/>
                  </a:cubicBezTo>
                  <a:cubicBezTo>
                    <a:pt x="5465" y="11303"/>
                    <a:pt x="5364" y="11178"/>
                    <a:pt x="5289" y="11128"/>
                  </a:cubicBezTo>
                  <a:cubicBezTo>
                    <a:pt x="5239" y="11078"/>
                    <a:pt x="5239" y="10952"/>
                    <a:pt x="5239" y="10852"/>
                  </a:cubicBezTo>
                  <a:cubicBezTo>
                    <a:pt x="5239" y="10777"/>
                    <a:pt x="5364" y="10727"/>
                    <a:pt x="5364" y="10677"/>
                  </a:cubicBezTo>
                  <a:cubicBezTo>
                    <a:pt x="5414" y="10627"/>
                    <a:pt x="5364" y="10501"/>
                    <a:pt x="5364" y="10451"/>
                  </a:cubicBezTo>
                  <a:cubicBezTo>
                    <a:pt x="5414" y="10401"/>
                    <a:pt x="5414" y="10226"/>
                    <a:pt x="5414" y="10100"/>
                  </a:cubicBezTo>
                  <a:cubicBezTo>
                    <a:pt x="5414" y="10000"/>
                    <a:pt x="5414" y="9825"/>
                    <a:pt x="5364" y="9724"/>
                  </a:cubicBezTo>
                  <a:cubicBezTo>
                    <a:pt x="5289" y="9674"/>
                    <a:pt x="5139" y="9599"/>
                    <a:pt x="5139" y="9549"/>
                  </a:cubicBezTo>
                  <a:cubicBezTo>
                    <a:pt x="5089" y="9499"/>
                    <a:pt x="4963" y="9323"/>
                    <a:pt x="4963" y="9273"/>
                  </a:cubicBezTo>
                  <a:cubicBezTo>
                    <a:pt x="4913" y="9148"/>
                    <a:pt x="5013" y="8872"/>
                    <a:pt x="5013" y="8772"/>
                  </a:cubicBezTo>
                  <a:lnTo>
                    <a:pt x="5013" y="8321"/>
                  </a:lnTo>
                  <a:cubicBezTo>
                    <a:pt x="5013" y="8196"/>
                    <a:pt x="4913" y="7970"/>
                    <a:pt x="4863" y="7870"/>
                  </a:cubicBezTo>
                  <a:cubicBezTo>
                    <a:pt x="4863" y="7795"/>
                    <a:pt x="4913" y="7644"/>
                    <a:pt x="4913" y="7569"/>
                  </a:cubicBezTo>
                  <a:lnTo>
                    <a:pt x="4913" y="7193"/>
                  </a:lnTo>
                  <a:cubicBezTo>
                    <a:pt x="4863" y="7068"/>
                    <a:pt x="4688" y="6792"/>
                    <a:pt x="4637" y="6692"/>
                  </a:cubicBezTo>
                  <a:cubicBezTo>
                    <a:pt x="4562" y="6566"/>
                    <a:pt x="4512" y="6241"/>
                    <a:pt x="4462" y="6115"/>
                  </a:cubicBezTo>
                  <a:cubicBezTo>
                    <a:pt x="4412" y="6065"/>
                    <a:pt x="4287" y="5940"/>
                    <a:pt x="4287" y="5890"/>
                  </a:cubicBezTo>
                  <a:cubicBezTo>
                    <a:pt x="4236" y="5890"/>
                    <a:pt x="4111" y="5790"/>
                    <a:pt x="4111" y="5714"/>
                  </a:cubicBezTo>
                  <a:cubicBezTo>
                    <a:pt x="4061" y="5664"/>
                    <a:pt x="3961" y="5489"/>
                    <a:pt x="3886" y="5439"/>
                  </a:cubicBezTo>
                  <a:cubicBezTo>
                    <a:pt x="3835" y="5389"/>
                    <a:pt x="3660" y="5389"/>
                    <a:pt x="3610" y="5338"/>
                  </a:cubicBezTo>
                  <a:cubicBezTo>
                    <a:pt x="3510" y="5263"/>
                    <a:pt x="3334" y="5163"/>
                    <a:pt x="3284" y="5113"/>
                  </a:cubicBezTo>
                  <a:cubicBezTo>
                    <a:pt x="3284" y="5113"/>
                    <a:pt x="3209" y="5113"/>
                    <a:pt x="3209" y="5063"/>
                  </a:cubicBezTo>
                  <a:lnTo>
                    <a:pt x="3209" y="4887"/>
                  </a:lnTo>
                  <a:cubicBezTo>
                    <a:pt x="3209" y="4712"/>
                    <a:pt x="3159" y="4386"/>
                    <a:pt x="3109" y="4211"/>
                  </a:cubicBezTo>
                  <a:cubicBezTo>
                    <a:pt x="3058" y="4085"/>
                    <a:pt x="2833" y="3935"/>
                    <a:pt x="2708" y="3860"/>
                  </a:cubicBezTo>
                  <a:cubicBezTo>
                    <a:pt x="2657" y="3810"/>
                    <a:pt x="2432" y="3759"/>
                    <a:pt x="2307" y="3709"/>
                  </a:cubicBezTo>
                  <a:cubicBezTo>
                    <a:pt x="2206" y="3634"/>
                    <a:pt x="1981" y="3484"/>
                    <a:pt x="1855" y="3409"/>
                  </a:cubicBezTo>
                  <a:cubicBezTo>
                    <a:pt x="1805" y="3308"/>
                    <a:pt x="1705" y="3133"/>
                    <a:pt x="1580" y="3083"/>
                  </a:cubicBezTo>
                  <a:cubicBezTo>
                    <a:pt x="1530" y="3033"/>
                    <a:pt x="1354" y="2957"/>
                    <a:pt x="1304" y="2857"/>
                  </a:cubicBezTo>
                  <a:cubicBezTo>
                    <a:pt x="1179" y="2732"/>
                    <a:pt x="1129" y="2406"/>
                    <a:pt x="1079" y="2306"/>
                  </a:cubicBezTo>
                  <a:cubicBezTo>
                    <a:pt x="1028" y="2180"/>
                    <a:pt x="903" y="1905"/>
                    <a:pt x="853" y="1779"/>
                  </a:cubicBezTo>
                  <a:cubicBezTo>
                    <a:pt x="728" y="1729"/>
                    <a:pt x="502" y="1679"/>
                    <a:pt x="452" y="1629"/>
                  </a:cubicBezTo>
                  <a:cubicBezTo>
                    <a:pt x="352" y="1554"/>
                    <a:pt x="226" y="1404"/>
                    <a:pt x="126" y="1278"/>
                  </a:cubicBezTo>
                  <a:cubicBezTo>
                    <a:pt x="126" y="1278"/>
                    <a:pt x="51" y="1228"/>
                    <a:pt x="1" y="1103"/>
                  </a:cubicBezTo>
                  <a:cubicBezTo>
                    <a:pt x="126" y="1103"/>
                    <a:pt x="277" y="1103"/>
                    <a:pt x="402" y="1053"/>
                  </a:cubicBezTo>
                  <a:cubicBezTo>
                    <a:pt x="452" y="1053"/>
                    <a:pt x="627" y="952"/>
                    <a:pt x="678" y="877"/>
                  </a:cubicBezTo>
                  <a:cubicBezTo>
                    <a:pt x="678" y="827"/>
                    <a:pt x="803" y="777"/>
                    <a:pt x="803" y="727"/>
                  </a:cubicBezTo>
                  <a:cubicBezTo>
                    <a:pt x="853" y="602"/>
                    <a:pt x="853" y="426"/>
                    <a:pt x="903" y="326"/>
                  </a:cubicBezTo>
                  <a:cubicBezTo>
                    <a:pt x="953" y="276"/>
                    <a:pt x="1129" y="100"/>
                    <a:pt x="1254" y="50"/>
                  </a:cubicBezTo>
                  <a:cubicBezTo>
                    <a:pt x="1304" y="0"/>
                    <a:pt x="1530" y="0"/>
                    <a:pt x="1630" y="50"/>
                  </a:cubicBezTo>
                  <a:cubicBezTo>
                    <a:pt x="1705" y="50"/>
                    <a:pt x="1805" y="150"/>
                    <a:pt x="1855" y="201"/>
                  </a:cubicBezTo>
                  <a:cubicBezTo>
                    <a:pt x="1931" y="276"/>
                    <a:pt x="2156" y="276"/>
                    <a:pt x="2256" y="326"/>
                  </a:cubicBezTo>
                  <a:cubicBezTo>
                    <a:pt x="2307" y="326"/>
                    <a:pt x="2482" y="276"/>
                    <a:pt x="2607" y="276"/>
                  </a:cubicBezTo>
                  <a:cubicBezTo>
                    <a:pt x="2657" y="326"/>
                    <a:pt x="2758" y="426"/>
                    <a:pt x="2758" y="501"/>
                  </a:cubicBezTo>
                  <a:cubicBezTo>
                    <a:pt x="2833" y="602"/>
                    <a:pt x="2758" y="877"/>
                    <a:pt x="2758" y="1003"/>
                  </a:cubicBezTo>
                  <a:cubicBezTo>
                    <a:pt x="2833" y="1053"/>
                    <a:pt x="2883" y="1178"/>
                    <a:pt x="2933" y="1228"/>
                  </a:cubicBezTo>
                  <a:cubicBezTo>
                    <a:pt x="3058" y="1328"/>
                    <a:pt x="3334" y="1454"/>
                    <a:pt x="3510" y="1454"/>
                  </a:cubicBezTo>
                  <a:cubicBezTo>
                    <a:pt x="3660" y="1504"/>
                    <a:pt x="3961" y="1454"/>
                    <a:pt x="4111" y="1504"/>
                  </a:cubicBezTo>
                  <a:cubicBezTo>
                    <a:pt x="4236" y="1554"/>
                    <a:pt x="4462" y="1679"/>
                    <a:pt x="4562" y="1729"/>
                  </a:cubicBezTo>
                  <a:cubicBezTo>
                    <a:pt x="4688" y="1855"/>
                    <a:pt x="4863" y="2080"/>
                    <a:pt x="4913" y="2231"/>
                  </a:cubicBezTo>
                  <a:cubicBezTo>
                    <a:pt x="4963" y="2306"/>
                    <a:pt x="4963" y="2531"/>
                    <a:pt x="5089" y="2581"/>
                  </a:cubicBezTo>
                  <a:cubicBezTo>
                    <a:pt x="5139" y="2682"/>
                    <a:pt x="5289" y="2807"/>
                    <a:pt x="5364" y="2732"/>
                  </a:cubicBezTo>
                  <a:cubicBezTo>
                    <a:pt x="5465" y="2732"/>
                    <a:pt x="5515" y="2456"/>
                    <a:pt x="5515" y="2356"/>
                  </a:cubicBezTo>
                  <a:cubicBezTo>
                    <a:pt x="5515" y="2356"/>
                    <a:pt x="5465" y="2231"/>
                    <a:pt x="5465" y="2180"/>
                  </a:cubicBezTo>
                  <a:cubicBezTo>
                    <a:pt x="5465" y="2130"/>
                    <a:pt x="5515" y="2005"/>
                    <a:pt x="5515" y="2005"/>
                  </a:cubicBezTo>
                  <a:cubicBezTo>
                    <a:pt x="5640" y="2005"/>
                    <a:pt x="5690" y="2231"/>
                    <a:pt x="5740" y="2306"/>
                  </a:cubicBezTo>
                  <a:cubicBezTo>
                    <a:pt x="5815" y="2356"/>
                    <a:pt x="5815" y="2581"/>
                    <a:pt x="5916" y="2632"/>
                  </a:cubicBezTo>
                  <a:cubicBezTo>
                    <a:pt x="5966" y="2682"/>
                    <a:pt x="6267" y="2732"/>
                    <a:pt x="6367" y="2807"/>
                  </a:cubicBezTo>
                  <a:cubicBezTo>
                    <a:pt x="6542" y="2857"/>
                    <a:pt x="6818" y="3033"/>
                    <a:pt x="6943" y="3133"/>
                  </a:cubicBezTo>
                  <a:cubicBezTo>
                    <a:pt x="7043" y="3258"/>
                    <a:pt x="7094" y="3534"/>
                    <a:pt x="7269" y="3634"/>
                  </a:cubicBezTo>
                  <a:cubicBezTo>
                    <a:pt x="7319" y="3709"/>
                    <a:pt x="7545" y="3709"/>
                    <a:pt x="7670" y="3759"/>
                  </a:cubicBezTo>
                  <a:cubicBezTo>
                    <a:pt x="7770" y="3810"/>
                    <a:pt x="7996" y="4035"/>
                    <a:pt x="8171" y="4035"/>
                  </a:cubicBezTo>
                  <a:cubicBezTo>
                    <a:pt x="8297" y="4035"/>
                    <a:pt x="8522" y="3985"/>
                    <a:pt x="8622" y="3935"/>
                  </a:cubicBezTo>
                  <a:cubicBezTo>
                    <a:pt x="8673" y="3860"/>
                    <a:pt x="8798" y="3709"/>
                    <a:pt x="8848" y="3634"/>
                  </a:cubicBezTo>
                  <a:cubicBezTo>
                    <a:pt x="8973" y="3634"/>
                    <a:pt x="9199" y="3584"/>
                    <a:pt x="9299" y="3584"/>
                  </a:cubicBezTo>
                  <a:cubicBezTo>
                    <a:pt x="9424" y="3634"/>
                    <a:pt x="9650" y="3759"/>
                    <a:pt x="9750" y="3810"/>
                  </a:cubicBezTo>
                  <a:cubicBezTo>
                    <a:pt x="9876" y="3935"/>
                    <a:pt x="10101" y="4261"/>
                    <a:pt x="10252" y="4311"/>
                  </a:cubicBezTo>
                  <a:cubicBezTo>
                    <a:pt x="10377" y="4386"/>
                    <a:pt x="10602" y="4436"/>
                    <a:pt x="10653" y="4436"/>
                  </a:cubicBezTo>
                  <a:cubicBezTo>
                    <a:pt x="10778" y="4436"/>
                    <a:pt x="10878" y="4311"/>
                    <a:pt x="10928" y="4261"/>
                  </a:cubicBezTo>
                  <a:cubicBezTo>
                    <a:pt x="11054" y="4211"/>
                    <a:pt x="11054" y="3985"/>
                    <a:pt x="11104" y="3935"/>
                  </a:cubicBezTo>
                  <a:cubicBezTo>
                    <a:pt x="11154" y="3860"/>
                    <a:pt x="11329" y="3810"/>
                    <a:pt x="11379" y="3810"/>
                  </a:cubicBezTo>
                  <a:cubicBezTo>
                    <a:pt x="11505" y="3860"/>
                    <a:pt x="11605" y="3935"/>
                    <a:pt x="11680" y="3985"/>
                  </a:cubicBezTo>
                  <a:cubicBezTo>
                    <a:pt x="11780" y="4035"/>
                    <a:pt x="11906" y="4211"/>
                    <a:pt x="11956" y="4261"/>
                  </a:cubicBezTo>
                  <a:cubicBezTo>
                    <a:pt x="12006" y="4311"/>
                    <a:pt x="12181" y="4436"/>
                    <a:pt x="12282" y="4436"/>
                  </a:cubicBezTo>
                  <a:cubicBezTo>
                    <a:pt x="12407" y="4436"/>
                    <a:pt x="12582" y="4386"/>
                    <a:pt x="12683" y="4386"/>
                  </a:cubicBezTo>
                  <a:lnTo>
                    <a:pt x="13134" y="4386"/>
                  </a:lnTo>
                  <a:cubicBezTo>
                    <a:pt x="13234" y="4386"/>
                    <a:pt x="13409" y="4486"/>
                    <a:pt x="13535" y="4436"/>
                  </a:cubicBezTo>
                  <a:cubicBezTo>
                    <a:pt x="13585" y="4436"/>
                    <a:pt x="13685" y="4261"/>
                    <a:pt x="13685" y="4211"/>
                  </a:cubicBezTo>
                  <a:cubicBezTo>
                    <a:pt x="13685" y="4160"/>
                    <a:pt x="13535" y="3985"/>
                    <a:pt x="13535" y="3935"/>
                  </a:cubicBezTo>
                  <a:cubicBezTo>
                    <a:pt x="13535" y="3810"/>
                    <a:pt x="13585" y="3634"/>
                    <a:pt x="13635" y="3584"/>
                  </a:cubicBezTo>
                  <a:cubicBezTo>
                    <a:pt x="13685" y="3584"/>
                    <a:pt x="13861" y="3534"/>
                    <a:pt x="13861" y="3484"/>
                  </a:cubicBezTo>
                  <a:cubicBezTo>
                    <a:pt x="13911" y="3409"/>
                    <a:pt x="13911" y="3258"/>
                    <a:pt x="13911" y="3183"/>
                  </a:cubicBezTo>
                  <a:cubicBezTo>
                    <a:pt x="14036" y="3133"/>
                    <a:pt x="14211" y="3083"/>
                    <a:pt x="14312" y="3083"/>
                  </a:cubicBezTo>
                  <a:cubicBezTo>
                    <a:pt x="14362" y="3033"/>
                    <a:pt x="14663" y="3083"/>
                    <a:pt x="14713" y="3033"/>
                  </a:cubicBezTo>
                  <a:cubicBezTo>
                    <a:pt x="14763" y="2957"/>
                    <a:pt x="14813" y="2807"/>
                    <a:pt x="14888" y="2732"/>
                  </a:cubicBezTo>
                  <a:cubicBezTo>
                    <a:pt x="14988" y="2632"/>
                    <a:pt x="15339" y="2581"/>
                    <a:pt x="15439" y="2632"/>
                  </a:cubicBezTo>
                  <a:cubicBezTo>
                    <a:pt x="15490" y="2632"/>
                    <a:pt x="15665" y="2732"/>
                    <a:pt x="15665" y="2807"/>
                  </a:cubicBezTo>
                  <a:cubicBezTo>
                    <a:pt x="15715" y="2857"/>
                    <a:pt x="15615" y="3033"/>
                    <a:pt x="15615" y="3133"/>
                  </a:cubicBezTo>
                  <a:cubicBezTo>
                    <a:pt x="15665" y="3183"/>
                    <a:pt x="15841" y="3308"/>
                    <a:pt x="15941" y="3308"/>
                  </a:cubicBezTo>
                  <a:cubicBezTo>
                    <a:pt x="16016" y="3358"/>
                    <a:pt x="16166" y="3358"/>
                    <a:pt x="16292" y="3358"/>
                  </a:cubicBezTo>
                  <a:cubicBezTo>
                    <a:pt x="16392" y="3358"/>
                    <a:pt x="16567" y="3358"/>
                    <a:pt x="16693" y="3409"/>
                  </a:cubicBezTo>
                  <a:cubicBezTo>
                    <a:pt x="16743" y="3484"/>
                    <a:pt x="16918" y="3634"/>
                    <a:pt x="16968" y="3759"/>
                  </a:cubicBezTo>
                  <a:cubicBezTo>
                    <a:pt x="17018" y="3810"/>
                    <a:pt x="17018" y="4035"/>
                    <a:pt x="17069" y="4160"/>
                  </a:cubicBezTo>
                  <a:cubicBezTo>
                    <a:pt x="17194" y="4211"/>
                    <a:pt x="17369" y="4261"/>
                    <a:pt x="17419" y="4211"/>
                  </a:cubicBezTo>
                  <a:cubicBezTo>
                    <a:pt x="17470" y="4211"/>
                    <a:pt x="17470" y="4035"/>
                    <a:pt x="17520" y="3985"/>
                  </a:cubicBezTo>
                  <a:cubicBezTo>
                    <a:pt x="17595" y="3985"/>
                    <a:pt x="17695" y="3935"/>
                    <a:pt x="17745" y="3935"/>
                  </a:cubicBezTo>
                  <a:cubicBezTo>
                    <a:pt x="17820" y="3935"/>
                    <a:pt x="17921" y="3985"/>
                    <a:pt x="17971" y="3985"/>
                  </a:cubicBezTo>
                  <a:cubicBezTo>
                    <a:pt x="18046" y="4035"/>
                    <a:pt x="18146" y="4160"/>
                    <a:pt x="18146" y="4211"/>
                  </a:cubicBezTo>
                  <a:cubicBezTo>
                    <a:pt x="18196" y="4261"/>
                    <a:pt x="18196" y="4386"/>
                    <a:pt x="18146" y="4436"/>
                  </a:cubicBezTo>
                  <a:cubicBezTo>
                    <a:pt x="18146" y="4486"/>
                    <a:pt x="17971" y="4536"/>
                    <a:pt x="17921" y="4612"/>
                  </a:cubicBezTo>
                  <a:cubicBezTo>
                    <a:pt x="17871" y="4712"/>
                    <a:pt x="17745" y="4887"/>
                    <a:pt x="17695" y="4988"/>
                  </a:cubicBezTo>
                  <a:cubicBezTo>
                    <a:pt x="17645" y="5113"/>
                    <a:pt x="17645" y="5338"/>
                    <a:pt x="17595" y="5389"/>
                  </a:cubicBezTo>
                  <a:cubicBezTo>
                    <a:pt x="17520" y="5439"/>
                    <a:pt x="17369" y="5439"/>
                    <a:pt x="17294" y="5489"/>
                  </a:cubicBezTo>
                  <a:cubicBezTo>
                    <a:pt x="17244" y="5564"/>
                    <a:pt x="17244" y="5664"/>
                    <a:pt x="17294" y="5790"/>
                  </a:cubicBezTo>
                  <a:cubicBezTo>
                    <a:pt x="17294" y="5840"/>
                    <a:pt x="17419" y="6015"/>
                    <a:pt x="17470" y="6065"/>
                  </a:cubicBezTo>
                  <a:cubicBezTo>
                    <a:pt x="17595" y="6115"/>
                    <a:pt x="17820" y="6241"/>
                    <a:pt x="17921" y="6341"/>
                  </a:cubicBezTo>
                  <a:cubicBezTo>
                    <a:pt x="17971" y="6391"/>
                    <a:pt x="18146" y="6617"/>
                    <a:pt x="18196" y="6742"/>
                  </a:cubicBezTo>
                  <a:cubicBezTo>
                    <a:pt x="18272" y="6842"/>
                    <a:pt x="18372" y="7193"/>
                    <a:pt x="18422" y="7293"/>
                  </a:cubicBezTo>
                  <a:cubicBezTo>
                    <a:pt x="18497" y="7419"/>
                    <a:pt x="18723" y="7519"/>
                    <a:pt x="18773" y="7569"/>
                  </a:cubicBezTo>
                  <a:cubicBezTo>
                    <a:pt x="18873" y="7644"/>
                    <a:pt x="19049" y="7644"/>
                    <a:pt x="19174" y="7569"/>
                  </a:cubicBezTo>
                  <a:cubicBezTo>
                    <a:pt x="19224" y="7569"/>
                    <a:pt x="19450" y="7519"/>
                    <a:pt x="19500" y="7519"/>
                  </a:cubicBezTo>
                  <a:cubicBezTo>
                    <a:pt x="19675" y="7519"/>
                    <a:pt x="19951" y="7519"/>
                    <a:pt x="20001" y="7644"/>
                  </a:cubicBezTo>
                  <a:cubicBezTo>
                    <a:pt x="20126" y="7694"/>
                    <a:pt x="20076" y="7970"/>
                    <a:pt x="20126" y="8020"/>
                  </a:cubicBezTo>
                  <a:cubicBezTo>
                    <a:pt x="20226" y="8095"/>
                    <a:pt x="20402" y="8095"/>
                    <a:pt x="20527" y="8145"/>
                  </a:cubicBezTo>
                  <a:cubicBezTo>
                    <a:pt x="20577" y="8145"/>
                    <a:pt x="20728" y="8246"/>
                    <a:pt x="20803" y="8246"/>
                  </a:cubicBezTo>
                  <a:cubicBezTo>
                    <a:pt x="20903" y="8321"/>
                    <a:pt x="21079" y="8246"/>
                    <a:pt x="21179" y="8196"/>
                  </a:cubicBezTo>
                  <a:cubicBezTo>
                    <a:pt x="21254" y="8196"/>
                    <a:pt x="21304" y="8020"/>
                    <a:pt x="21354" y="8020"/>
                  </a:cubicBezTo>
                  <a:cubicBezTo>
                    <a:pt x="21404" y="8020"/>
                    <a:pt x="21480" y="8020"/>
                    <a:pt x="21530" y="8095"/>
                  </a:cubicBezTo>
                  <a:cubicBezTo>
                    <a:pt x="21580" y="8145"/>
                    <a:pt x="21630" y="8145"/>
                    <a:pt x="21705" y="8196"/>
                  </a:cubicBezTo>
                  <a:cubicBezTo>
                    <a:pt x="21755" y="8196"/>
                    <a:pt x="21931" y="8145"/>
                    <a:pt x="21981" y="8145"/>
                  </a:cubicBezTo>
                  <a:cubicBezTo>
                    <a:pt x="22031" y="8095"/>
                    <a:pt x="22031" y="8020"/>
                    <a:pt x="22081" y="7970"/>
                  </a:cubicBezTo>
                  <a:lnTo>
                    <a:pt x="22432" y="7970"/>
                  </a:lnTo>
                  <a:cubicBezTo>
                    <a:pt x="22482" y="7970"/>
                    <a:pt x="22607" y="8020"/>
                    <a:pt x="22658" y="8095"/>
                  </a:cubicBezTo>
                  <a:cubicBezTo>
                    <a:pt x="22708" y="8095"/>
                    <a:pt x="22833" y="8196"/>
                    <a:pt x="22883" y="8196"/>
                  </a:cubicBezTo>
                  <a:cubicBezTo>
                    <a:pt x="22883" y="8246"/>
                    <a:pt x="22983" y="8321"/>
                    <a:pt x="23059" y="8371"/>
                  </a:cubicBezTo>
                  <a:cubicBezTo>
                    <a:pt x="23109" y="8421"/>
                    <a:pt x="23209" y="8546"/>
                    <a:pt x="23209" y="8647"/>
                  </a:cubicBezTo>
                  <a:cubicBezTo>
                    <a:pt x="23209" y="8697"/>
                    <a:pt x="23159" y="8772"/>
                    <a:pt x="23109" y="8772"/>
                  </a:cubicBezTo>
                  <a:cubicBezTo>
                    <a:pt x="23109" y="8822"/>
                    <a:pt x="22983" y="8872"/>
                    <a:pt x="22933" y="8872"/>
                  </a:cubicBezTo>
                  <a:cubicBezTo>
                    <a:pt x="22933" y="8998"/>
                    <a:pt x="22883" y="9148"/>
                    <a:pt x="22833" y="9148"/>
                  </a:cubicBezTo>
                  <a:cubicBezTo>
                    <a:pt x="22758" y="9273"/>
                    <a:pt x="22482" y="9273"/>
                    <a:pt x="22482" y="9273"/>
                  </a:cubicBezTo>
                  <a:cubicBezTo>
                    <a:pt x="22482" y="9273"/>
                    <a:pt x="22382" y="9499"/>
                    <a:pt x="22382" y="9549"/>
                  </a:cubicBezTo>
                  <a:cubicBezTo>
                    <a:pt x="22382" y="9674"/>
                    <a:pt x="22482" y="9774"/>
                    <a:pt x="22482" y="9900"/>
                  </a:cubicBezTo>
                  <a:cubicBezTo>
                    <a:pt x="22482" y="9950"/>
                    <a:pt x="22482" y="10000"/>
                    <a:pt x="22432" y="10050"/>
                  </a:cubicBezTo>
                  <a:cubicBezTo>
                    <a:pt x="22432" y="10100"/>
                    <a:pt x="22432" y="10176"/>
                    <a:pt x="22382" y="10176"/>
                  </a:cubicBezTo>
                  <a:cubicBezTo>
                    <a:pt x="22307" y="10276"/>
                    <a:pt x="22081" y="10401"/>
                    <a:pt x="21981" y="10451"/>
                  </a:cubicBezTo>
                  <a:cubicBezTo>
                    <a:pt x="21931" y="10501"/>
                    <a:pt x="21805" y="10627"/>
                    <a:pt x="21755" y="10677"/>
                  </a:cubicBezTo>
                  <a:cubicBezTo>
                    <a:pt x="21630" y="10727"/>
                    <a:pt x="21480" y="10727"/>
                    <a:pt x="21404" y="10777"/>
                  </a:cubicBezTo>
                  <a:cubicBezTo>
                    <a:pt x="21354" y="10852"/>
                    <a:pt x="21304" y="11078"/>
                    <a:pt x="21304" y="11128"/>
                  </a:cubicBezTo>
                  <a:cubicBezTo>
                    <a:pt x="21304" y="11228"/>
                    <a:pt x="21354" y="11404"/>
                    <a:pt x="21354" y="11529"/>
                  </a:cubicBezTo>
                  <a:cubicBezTo>
                    <a:pt x="21354" y="11579"/>
                    <a:pt x="21254" y="11679"/>
                    <a:pt x="21179" y="11754"/>
                  </a:cubicBezTo>
                  <a:cubicBezTo>
                    <a:pt x="21129" y="11805"/>
                    <a:pt x="21029" y="11754"/>
                    <a:pt x="20953" y="11805"/>
                  </a:cubicBezTo>
                  <a:cubicBezTo>
                    <a:pt x="20903" y="11855"/>
                    <a:pt x="20903" y="11980"/>
                    <a:pt x="20903" y="11980"/>
                  </a:cubicBezTo>
                  <a:cubicBezTo>
                    <a:pt x="20903" y="12080"/>
                    <a:pt x="21029" y="12256"/>
                    <a:pt x="21079" y="12356"/>
                  </a:cubicBezTo>
                  <a:cubicBezTo>
                    <a:pt x="21079" y="12406"/>
                    <a:pt x="21079" y="12632"/>
                    <a:pt x="21129" y="12757"/>
                  </a:cubicBezTo>
                  <a:cubicBezTo>
                    <a:pt x="21179" y="12807"/>
                    <a:pt x="21304" y="12932"/>
                    <a:pt x="21404" y="12983"/>
                  </a:cubicBezTo>
                  <a:cubicBezTo>
                    <a:pt x="21480" y="13033"/>
                    <a:pt x="21705" y="12983"/>
                    <a:pt x="21755" y="13033"/>
                  </a:cubicBezTo>
                  <a:cubicBezTo>
                    <a:pt x="21856" y="13083"/>
                    <a:pt x="22031" y="13258"/>
                    <a:pt x="22156" y="13308"/>
                  </a:cubicBezTo>
                  <a:cubicBezTo>
                    <a:pt x="22206" y="13434"/>
                    <a:pt x="22382" y="13709"/>
                    <a:pt x="22382" y="13835"/>
                  </a:cubicBezTo>
                  <a:cubicBezTo>
                    <a:pt x="22382" y="13935"/>
                    <a:pt x="22257" y="14110"/>
                    <a:pt x="22206" y="14160"/>
                  </a:cubicBezTo>
                  <a:cubicBezTo>
                    <a:pt x="22156" y="14211"/>
                    <a:pt x="21931" y="14286"/>
                    <a:pt x="21856" y="14336"/>
                  </a:cubicBezTo>
                  <a:cubicBezTo>
                    <a:pt x="21805" y="14386"/>
                    <a:pt x="21805" y="14612"/>
                    <a:pt x="21705" y="14662"/>
                  </a:cubicBezTo>
                  <a:cubicBezTo>
                    <a:pt x="21580" y="14787"/>
                    <a:pt x="21129" y="14612"/>
                    <a:pt x="21029" y="14712"/>
                  </a:cubicBezTo>
                  <a:cubicBezTo>
                    <a:pt x="20953" y="14787"/>
                    <a:pt x="20903" y="14937"/>
                    <a:pt x="20903" y="15063"/>
                  </a:cubicBezTo>
                  <a:cubicBezTo>
                    <a:pt x="20853" y="15113"/>
                    <a:pt x="20903" y="15389"/>
                    <a:pt x="20803" y="15464"/>
                  </a:cubicBezTo>
                  <a:cubicBezTo>
                    <a:pt x="20728" y="15564"/>
                    <a:pt x="20577" y="15689"/>
                    <a:pt x="20452" y="15689"/>
                  </a:cubicBezTo>
                  <a:cubicBezTo>
                    <a:pt x="20402" y="15689"/>
                    <a:pt x="20352" y="15564"/>
                    <a:pt x="20352" y="15564"/>
                  </a:cubicBezTo>
                  <a:cubicBezTo>
                    <a:pt x="20302" y="15514"/>
                    <a:pt x="20176" y="15514"/>
                    <a:pt x="20126" y="15514"/>
                  </a:cubicBezTo>
                  <a:cubicBezTo>
                    <a:pt x="20076" y="15514"/>
                    <a:pt x="19901" y="15739"/>
                    <a:pt x="19901" y="15790"/>
                  </a:cubicBezTo>
                  <a:cubicBezTo>
                    <a:pt x="19851" y="15915"/>
                    <a:pt x="19901" y="16191"/>
                    <a:pt x="19901" y="16291"/>
                  </a:cubicBezTo>
                  <a:cubicBezTo>
                    <a:pt x="19901" y="16416"/>
                    <a:pt x="19851" y="16642"/>
                    <a:pt x="19901" y="16742"/>
                  </a:cubicBezTo>
                  <a:cubicBezTo>
                    <a:pt x="19951" y="16817"/>
                    <a:pt x="20126" y="16917"/>
                    <a:pt x="20176" y="17043"/>
                  </a:cubicBezTo>
                  <a:cubicBezTo>
                    <a:pt x="20176" y="17093"/>
                    <a:pt x="20176" y="17243"/>
                    <a:pt x="20226" y="17318"/>
                  </a:cubicBezTo>
                  <a:cubicBezTo>
                    <a:pt x="20226" y="17369"/>
                    <a:pt x="20402" y="17469"/>
                    <a:pt x="20452" y="17594"/>
                  </a:cubicBezTo>
                  <a:cubicBezTo>
                    <a:pt x="20527" y="17694"/>
                    <a:pt x="20577" y="18045"/>
                    <a:pt x="20527" y="18221"/>
                  </a:cubicBezTo>
                  <a:cubicBezTo>
                    <a:pt x="20527" y="18271"/>
                    <a:pt x="20527" y="18446"/>
                    <a:pt x="20452" y="18496"/>
                  </a:cubicBezTo>
                  <a:cubicBezTo>
                    <a:pt x="20452" y="18597"/>
                    <a:pt x="20226" y="18722"/>
                    <a:pt x="20226" y="18772"/>
                  </a:cubicBezTo>
                  <a:cubicBezTo>
                    <a:pt x="20126" y="18897"/>
                    <a:pt x="20126" y="19223"/>
                    <a:pt x="20076" y="19348"/>
                  </a:cubicBezTo>
                  <a:cubicBezTo>
                    <a:pt x="20001" y="19348"/>
                    <a:pt x="19951" y="19449"/>
                    <a:pt x="19901" y="19499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232;p16">
              <a:extLst>
                <a:ext uri="{FF2B5EF4-FFF2-40B4-BE49-F238E27FC236}">
                  <a16:creationId xmlns:a16="http://schemas.microsoft.com/office/drawing/2014/main" id="{6AC681A2-0EBF-CE14-F0CC-E24CFE61C5BC}"/>
                </a:ext>
              </a:extLst>
            </p:cNvPr>
            <p:cNvSpPr/>
            <p:nvPr/>
          </p:nvSpPr>
          <p:spPr>
            <a:xfrm>
              <a:off x="2016007" y="1957053"/>
              <a:ext cx="647763" cy="705816"/>
            </a:xfrm>
            <a:custGeom>
              <a:avLst/>
              <a:gdLst/>
              <a:ahLst/>
              <a:cxnLst/>
              <a:rect l="l" t="t" r="r" b="b"/>
              <a:pathLst>
                <a:path w="23209" h="25289" fill="none" extrusionOk="0">
                  <a:moveTo>
                    <a:pt x="19901" y="19499"/>
                  </a:moveTo>
                  <a:cubicBezTo>
                    <a:pt x="19851" y="19499"/>
                    <a:pt x="19775" y="19499"/>
                    <a:pt x="19775" y="19549"/>
                  </a:cubicBezTo>
                  <a:cubicBezTo>
                    <a:pt x="19675" y="19624"/>
                    <a:pt x="19399" y="19624"/>
                    <a:pt x="19274" y="19674"/>
                  </a:cubicBezTo>
                  <a:cubicBezTo>
                    <a:pt x="19174" y="19674"/>
                    <a:pt x="19049" y="19850"/>
                    <a:pt x="18998" y="19900"/>
                  </a:cubicBezTo>
                  <a:cubicBezTo>
                    <a:pt x="18948" y="20000"/>
                    <a:pt x="18823" y="20176"/>
                    <a:pt x="18823" y="20301"/>
                  </a:cubicBezTo>
                  <a:cubicBezTo>
                    <a:pt x="18823" y="20401"/>
                    <a:pt x="18948" y="20577"/>
                    <a:pt x="18998" y="20677"/>
                  </a:cubicBezTo>
                  <a:cubicBezTo>
                    <a:pt x="19049" y="20802"/>
                    <a:pt x="19224" y="20902"/>
                    <a:pt x="19274" y="20978"/>
                  </a:cubicBezTo>
                  <a:cubicBezTo>
                    <a:pt x="19324" y="21078"/>
                    <a:pt x="19399" y="21303"/>
                    <a:pt x="19399" y="21429"/>
                  </a:cubicBezTo>
                  <a:cubicBezTo>
                    <a:pt x="19399" y="21479"/>
                    <a:pt x="19274" y="21654"/>
                    <a:pt x="19224" y="21704"/>
                  </a:cubicBezTo>
                  <a:cubicBezTo>
                    <a:pt x="19174" y="21755"/>
                    <a:pt x="19049" y="21930"/>
                    <a:pt x="18998" y="21980"/>
                  </a:cubicBezTo>
                  <a:cubicBezTo>
                    <a:pt x="18948" y="22030"/>
                    <a:pt x="18773" y="22080"/>
                    <a:pt x="18723" y="22156"/>
                  </a:cubicBezTo>
                  <a:cubicBezTo>
                    <a:pt x="18723" y="22206"/>
                    <a:pt x="18648" y="22381"/>
                    <a:pt x="18648" y="22431"/>
                  </a:cubicBezTo>
                  <a:cubicBezTo>
                    <a:pt x="18648" y="22531"/>
                    <a:pt x="18773" y="22707"/>
                    <a:pt x="18723" y="22832"/>
                  </a:cubicBezTo>
                  <a:cubicBezTo>
                    <a:pt x="18723" y="22882"/>
                    <a:pt x="18597" y="22932"/>
                    <a:pt x="18547" y="22983"/>
                  </a:cubicBezTo>
                  <a:cubicBezTo>
                    <a:pt x="18497" y="23108"/>
                    <a:pt x="18372" y="23333"/>
                    <a:pt x="18422" y="23333"/>
                  </a:cubicBezTo>
                  <a:cubicBezTo>
                    <a:pt x="18372" y="23333"/>
                    <a:pt x="17971" y="23434"/>
                    <a:pt x="17820" y="23434"/>
                  </a:cubicBezTo>
                  <a:cubicBezTo>
                    <a:pt x="17695" y="23509"/>
                    <a:pt x="17470" y="23509"/>
                    <a:pt x="17419" y="23509"/>
                  </a:cubicBezTo>
                  <a:cubicBezTo>
                    <a:pt x="17294" y="23559"/>
                    <a:pt x="17144" y="23659"/>
                    <a:pt x="17144" y="23785"/>
                  </a:cubicBezTo>
                  <a:cubicBezTo>
                    <a:pt x="17144" y="23835"/>
                    <a:pt x="17194" y="24010"/>
                    <a:pt x="17244" y="24060"/>
                  </a:cubicBezTo>
                  <a:cubicBezTo>
                    <a:pt x="17369" y="24110"/>
                    <a:pt x="17520" y="24010"/>
                    <a:pt x="17645" y="24060"/>
                  </a:cubicBezTo>
                  <a:cubicBezTo>
                    <a:pt x="17695" y="24110"/>
                    <a:pt x="17871" y="24236"/>
                    <a:pt x="17871" y="24336"/>
                  </a:cubicBezTo>
                  <a:cubicBezTo>
                    <a:pt x="17921" y="24461"/>
                    <a:pt x="17820" y="24612"/>
                    <a:pt x="17745" y="24687"/>
                  </a:cubicBezTo>
                  <a:cubicBezTo>
                    <a:pt x="17695" y="24787"/>
                    <a:pt x="17520" y="24837"/>
                    <a:pt x="17419" y="24912"/>
                  </a:cubicBezTo>
                  <a:cubicBezTo>
                    <a:pt x="17369" y="24963"/>
                    <a:pt x="17194" y="24963"/>
                    <a:pt x="17069" y="24963"/>
                  </a:cubicBezTo>
                  <a:cubicBezTo>
                    <a:pt x="16968" y="25013"/>
                    <a:pt x="16743" y="25013"/>
                    <a:pt x="16693" y="25063"/>
                  </a:cubicBezTo>
                  <a:cubicBezTo>
                    <a:pt x="16617" y="25138"/>
                    <a:pt x="16567" y="25238"/>
                    <a:pt x="16467" y="25288"/>
                  </a:cubicBezTo>
                  <a:cubicBezTo>
                    <a:pt x="16292" y="25238"/>
                    <a:pt x="15941" y="25138"/>
                    <a:pt x="15841" y="25013"/>
                  </a:cubicBezTo>
                  <a:cubicBezTo>
                    <a:pt x="15615" y="24963"/>
                    <a:pt x="15214" y="24787"/>
                    <a:pt x="15038" y="24737"/>
                  </a:cubicBezTo>
                  <a:cubicBezTo>
                    <a:pt x="14888" y="24737"/>
                    <a:pt x="14537" y="24687"/>
                    <a:pt x="14362" y="24612"/>
                  </a:cubicBezTo>
                  <a:cubicBezTo>
                    <a:pt x="14312" y="24612"/>
                    <a:pt x="14262" y="24511"/>
                    <a:pt x="14211" y="24511"/>
                  </a:cubicBezTo>
                  <a:lnTo>
                    <a:pt x="13911" y="24511"/>
                  </a:lnTo>
                  <a:lnTo>
                    <a:pt x="13635" y="24511"/>
                  </a:lnTo>
                  <a:cubicBezTo>
                    <a:pt x="13585" y="24562"/>
                    <a:pt x="13535" y="24562"/>
                    <a:pt x="13460" y="24612"/>
                  </a:cubicBezTo>
                  <a:cubicBezTo>
                    <a:pt x="13460" y="24687"/>
                    <a:pt x="13535" y="24787"/>
                    <a:pt x="13535" y="24837"/>
                  </a:cubicBezTo>
                  <a:cubicBezTo>
                    <a:pt x="13535" y="24912"/>
                    <a:pt x="13460" y="24963"/>
                    <a:pt x="13409" y="25013"/>
                  </a:cubicBezTo>
                  <a:lnTo>
                    <a:pt x="13409" y="25188"/>
                  </a:lnTo>
                  <a:cubicBezTo>
                    <a:pt x="13359" y="25238"/>
                    <a:pt x="13134" y="25288"/>
                    <a:pt x="13084" y="25288"/>
                  </a:cubicBezTo>
                  <a:cubicBezTo>
                    <a:pt x="13008" y="25288"/>
                    <a:pt x="12908" y="25288"/>
                    <a:pt x="12908" y="25238"/>
                  </a:cubicBezTo>
                  <a:cubicBezTo>
                    <a:pt x="12858" y="25238"/>
                    <a:pt x="12908" y="25063"/>
                    <a:pt x="12908" y="25013"/>
                  </a:cubicBezTo>
                  <a:cubicBezTo>
                    <a:pt x="12858" y="24963"/>
                    <a:pt x="12733" y="24837"/>
                    <a:pt x="12632" y="24787"/>
                  </a:cubicBezTo>
                  <a:cubicBezTo>
                    <a:pt x="12582" y="24787"/>
                    <a:pt x="12407" y="24837"/>
                    <a:pt x="12357" y="24787"/>
                  </a:cubicBezTo>
                  <a:cubicBezTo>
                    <a:pt x="12357" y="24787"/>
                    <a:pt x="12282" y="24687"/>
                    <a:pt x="12282" y="24612"/>
                  </a:cubicBezTo>
                  <a:cubicBezTo>
                    <a:pt x="12282" y="24562"/>
                    <a:pt x="12357" y="24386"/>
                    <a:pt x="12357" y="24286"/>
                  </a:cubicBezTo>
                  <a:cubicBezTo>
                    <a:pt x="12407" y="24286"/>
                    <a:pt x="12457" y="24186"/>
                    <a:pt x="12507" y="24110"/>
                  </a:cubicBezTo>
                  <a:cubicBezTo>
                    <a:pt x="12582" y="24110"/>
                    <a:pt x="12733" y="24110"/>
                    <a:pt x="12808" y="24186"/>
                  </a:cubicBezTo>
                  <a:cubicBezTo>
                    <a:pt x="12858" y="24186"/>
                    <a:pt x="13008" y="24236"/>
                    <a:pt x="13084" y="24186"/>
                  </a:cubicBezTo>
                  <a:cubicBezTo>
                    <a:pt x="13134" y="24186"/>
                    <a:pt x="13184" y="23960"/>
                    <a:pt x="13184" y="23885"/>
                  </a:cubicBezTo>
                  <a:cubicBezTo>
                    <a:pt x="13234" y="23785"/>
                    <a:pt x="13309" y="23559"/>
                    <a:pt x="13234" y="23384"/>
                  </a:cubicBezTo>
                  <a:cubicBezTo>
                    <a:pt x="13234" y="23333"/>
                    <a:pt x="13134" y="23208"/>
                    <a:pt x="13134" y="23108"/>
                  </a:cubicBezTo>
                  <a:cubicBezTo>
                    <a:pt x="13134" y="23058"/>
                    <a:pt x="13134" y="22882"/>
                    <a:pt x="13084" y="22832"/>
                  </a:cubicBezTo>
                  <a:cubicBezTo>
                    <a:pt x="13084" y="22757"/>
                    <a:pt x="12908" y="22832"/>
                    <a:pt x="12858" y="22832"/>
                  </a:cubicBezTo>
                  <a:cubicBezTo>
                    <a:pt x="12858" y="22832"/>
                    <a:pt x="12808" y="22932"/>
                    <a:pt x="12733" y="22932"/>
                  </a:cubicBezTo>
                  <a:cubicBezTo>
                    <a:pt x="12683" y="22932"/>
                    <a:pt x="12683" y="22707"/>
                    <a:pt x="12632" y="22657"/>
                  </a:cubicBezTo>
                  <a:cubicBezTo>
                    <a:pt x="12582" y="22607"/>
                    <a:pt x="12507" y="22381"/>
                    <a:pt x="12457" y="22306"/>
                  </a:cubicBezTo>
                  <a:cubicBezTo>
                    <a:pt x="12407" y="22256"/>
                    <a:pt x="12357" y="22256"/>
                    <a:pt x="12282" y="22206"/>
                  </a:cubicBezTo>
                  <a:cubicBezTo>
                    <a:pt x="12282" y="22156"/>
                    <a:pt x="12407" y="22030"/>
                    <a:pt x="12357" y="21980"/>
                  </a:cubicBezTo>
                  <a:cubicBezTo>
                    <a:pt x="12357" y="21930"/>
                    <a:pt x="12181" y="21855"/>
                    <a:pt x="12056" y="21855"/>
                  </a:cubicBezTo>
                  <a:cubicBezTo>
                    <a:pt x="11956" y="21805"/>
                    <a:pt x="11680" y="21805"/>
                    <a:pt x="11555" y="21704"/>
                  </a:cubicBezTo>
                  <a:cubicBezTo>
                    <a:pt x="11505" y="21579"/>
                    <a:pt x="11555" y="21203"/>
                    <a:pt x="11455" y="21078"/>
                  </a:cubicBezTo>
                  <a:cubicBezTo>
                    <a:pt x="11379" y="20902"/>
                    <a:pt x="11104" y="20577"/>
                    <a:pt x="10928" y="20451"/>
                  </a:cubicBezTo>
                  <a:cubicBezTo>
                    <a:pt x="10778" y="20401"/>
                    <a:pt x="10427" y="20401"/>
                    <a:pt x="10327" y="20351"/>
                  </a:cubicBezTo>
                  <a:cubicBezTo>
                    <a:pt x="10201" y="20351"/>
                    <a:pt x="10101" y="20301"/>
                    <a:pt x="10026" y="20226"/>
                  </a:cubicBezTo>
                  <a:cubicBezTo>
                    <a:pt x="9976" y="20226"/>
                    <a:pt x="9876" y="20301"/>
                    <a:pt x="9800" y="20301"/>
                  </a:cubicBezTo>
                  <a:cubicBezTo>
                    <a:pt x="9700" y="20226"/>
                    <a:pt x="9525" y="20125"/>
                    <a:pt x="9424" y="20075"/>
                  </a:cubicBezTo>
                  <a:cubicBezTo>
                    <a:pt x="9349" y="20000"/>
                    <a:pt x="9249" y="19900"/>
                    <a:pt x="9249" y="19850"/>
                  </a:cubicBezTo>
                  <a:lnTo>
                    <a:pt x="9249" y="19674"/>
                  </a:lnTo>
                  <a:cubicBezTo>
                    <a:pt x="9299" y="19624"/>
                    <a:pt x="9424" y="19549"/>
                    <a:pt x="9475" y="19499"/>
                  </a:cubicBezTo>
                  <a:cubicBezTo>
                    <a:pt x="9525" y="19449"/>
                    <a:pt x="9525" y="19273"/>
                    <a:pt x="9525" y="19173"/>
                  </a:cubicBezTo>
                  <a:cubicBezTo>
                    <a:pt x="9575" y="19123"/>
                    <a:pt x="9475" y="18998"/>
                    <a:pt x="9475" y="18947"/>
                  </a:cubicBezTo>
                  <a:cubicBezTo>
                    <a:pt x="9475" y="18822"/>
                    <a:pt x="9575" y="18722"/>
                    <a:pt x="9575" y="18672"/>
                  </a:cubicBezTo>
                  <a:cubicBezTo>
                    <a:pt x="9525" y="18597"/>
                    <a:pt x="9475" y="18496"/>
                    <a:pt x="9424" y="18446"/>
                  </a:cubicBezTo>
                  <a:cubicBezTo>
                    <a:pt x="9299" y="18321"/>
                    <a:pt x="9023" y="18221"/>
                    <a:pt x="8848" y="18145"/>
                  </a:cubicBezTo>
                  <a:cubicBezTo>
                    <a:pt x="8798" y="18095"/>
                    <a:pt x="8572" y="18095"/>
                    <a:pt x="8522" y="18045"/>
                  </a:cubicBezTo>
                  <a:cubicBezTo>
                    <a:pt x="8397" y="18045"/>
                    <a:pt x="8221" y="18145"/>
                    <a:pt x="8121" y="18145"/>
                  </a:cubicBezTo>
                  <a:cubicBezTo>
                    <a:pt x="8071" y="18095"/>
                    <a:pt x="7896" y="17920"/>
                    <a:pt x="7770" y="17995"/>
                  </a:cubicBezTo>
                  <a:cubicBezTo>
                    <a:pt x="7720" y="17995"/>
                    <a:pt x="7720" y="18095"/>
                    <a:pt x="7670" y="18145"/>
                  </a:cubicBezTo>
                  <a:cubicBezTo>
                    <a:pt x="7670" y="18221"/>
                    <a:pt x="7720" y="18321"/>
                    <a:pt x="7670" y="18371"/>
                  </a:cubicBezTo>
                  <a:cubicBezTo>
                    <a:pt x="7670" y="18371"/>
                    <a:pt x="7545" y="18496"/>
                    <a:pt x="7495" y="18496"/>
                  </a:cubicBezTo>
                  <a:cubicBezTo>
                    <a:pt x="7444" y="18496"/>
                    <a:pt x="7269" y="18371"/>
                    <a:pt x="7219" y="18321"/>
                  </a:cubicBezTo>
                  <a:cubicBezTo>
                    <a:pt x="7169" y="18271"/>
                    <a:pt x="7043" y="18145"/>
                    <a:pt x="7043" y="18095"/>
                  </a:cubicBezTo>
                  <a:cubicBezTo>
                    <a:pt x="6993" y="18045"/>
                    <a:pt x="6943" y="17920"/>
                    <a:pt x="6943" y="17820"/>
                  </a:cubicBezTo>
                  <a:cubicBezTo>
                    <a:pt x="6993" y="17770"/>
                    <a:pt x="7043" y="17594"/>
                    <a:pt x="7094" y="17594"/>
                  </a:cubicBezTo>
                  <a:cubicBezTo>
                    <a:pt x="7094" y="17544"/>
                    <a:pt x="7219" y="17594"/>
                    <a:pt x="7219" y="17594"/>
                  </a:cubicBezTo>
                  <a:cubicBezTo>
                    <a:pt x="7269" y="17469"/>
                    <a:pt x="7219" y="17318"/>
                    <a:pt x="7219" y="17193"/>
                  </a:cubicBezTo>
                  <a:cubicBezTo>
                    <a:pt x="7219" y="17143"/>
                    <a:pt x="7319" y="16968"/>
                    <a:pt x="7319" y="16917"/>
                  </a:cubicBezTo>
                  <a:cubicBezTo>
                    <a:pt x="7394" y="16867"/>
                    <a:pt x="7444" y="16742"/>
                    <a:pt x="7444" y="16692"/>
                  </a:cubicBezTo>
                  <a:cubicBezTo>
                    <a:pt x="7495" y="16516"/>
                    <a:pt x="7444" y="16140"/>
                    <a:pt x="7444" y="15965"/>
                  </a:cubicBezTo>
                  <a:cubicBezTo>
                    <a:pt x="7444" y="15739"/>
                    <a:pt x="7444" y="15288"/>
                    <a:pt x="7394" y="15063"/>
                  </a:cubicBezTo>
                  <a:cubicBezTo>
                    <a:pt x="7394" y="15013"/>
                    <a:pt x="7319" y="14887"/>
                    <a:pt x="7269" y="14837"/>
                  </a:cubicBezTo>
                  <a:lnTo>
                    <a:pt x="7269" y="14436"/>
                  </a:lnTo>
                  <a:cubicBezTo>
                    <a:pt x="7269" y="14386"/>
                    <a:pt x="7094" y="14211"/>
                    <a:pt x="7043" y="14160"/>
                  </a:cubicBezTo>
                  <a:cubicBezTo>
                    <a:pt x="7043" y="14110"/>
                    <a:pt x="6993" y="13935"/>
                    <a:pt x="6943" y="13885"/>
                  </a:cubicBezTo>
                  <a:cubicBezTo>
                    <a:pt x="6943" y="13835"/>
                    <a:pt x="6818" y="13709"/>
                    <a:pt x="6768" y="13659"/>
                  </a:cubicBezTo>
                  <a:cubicBezTo>
                    <a:pt x="6718" y="13659"/>
                    <a:pt x="6718" y="13609"/>
                    <a:pt x="6642" y="13534"/>
                  </a:cubicBezTo>
                  <a:cubicBezTo>
                    <a:pt x="6642" y="13484"/>
                    <a:pt x="6718" y="13258"/>
                    <a:pt x="6642" y="13158"/>
                  </a:cubicBezTo>
                  <a:cubicBezTo>
                    <a:pt x="6642" y="13033"/>
                    <a:pt x="6492" y="12857"/>
                    <a:pt x="6417" y="12757"/>
                  </a:cubicBezTo>
                  <a:cubicBezTo>
                    <a:pt x="6317" y="12582"/>
                    <a:pt x="6141" y="12306"/>
                    <a:pt x="6041" y="12130"/>
                  </a:cubicBezTo>
                  <a:cubicBezTo>
                    <a:pt x="5966" y="12080"/>
                    <a:pt x="5815" y="12030"/>
                    <a:pt x="5690" y="11980"/>
                  </a:cubicBezTo>
                  <a:cubicBezTo>
                    <a:pt x="5640" y="11905"/>
                    <a:pt x="5590" y="11754"/>
                    <a:pt x="5590" y="11679"/>
                  </a:cubicBezTo>
                  <a:cubicBezTo>
                    <a:pt x="5515" y="11629"/>
                    <a:pt x="5515" y="11404"/>
                    <a:pt x="5465" y="11353"/>
                  </a:cubicBezTo>
                  <a:cubicBezTo>
                    <a:pt x="5465" y="11303"/>
                    <a:pt x="5364" y="11178"/>
                    <a:pt x="5289" y="11128"/>
                  </a:cubicBezTo>
                  <a:cubicBezTo>
                    <a:pt x="5239" y="11078"/>
                    <a:pt x="5239" y="10952"/>
                    <a:pt x="5239" y="10852"/>
                  </a:cubicBezTo>
                  <a:cubicBezTo>
                    <a:pt x="5239" y="10777"/>
                    <a:pt x="5364" y="10727"/>
                    <a:pt x="5364" y="10677"/>
                  </a:cubicBezTo>
                  <a:cubicBezTo>
                    <a:pt x="5414" y="10627"/>
                    <a:pt x="5364" y="10501"/>
                    <a:pt x="5364" y="10451"/>
                  </a:cubicBezTo>
                  <a:cubicBezTo>
                    <a:pt x="5414" y="10401"/>
                    <a:pt x="5414" y="10226"/>
                    <a:pt x="5414" y="10100"/>
                  </a:cubicBezTo>
                  <a:cubicBezTo>
                    <a:pt x="5414" y="10000"/>
                    <a:pt x="5414" y="9825"/>
                    <a:pt x="5364" y="9724"/>
                  </a:cubicBezTo>
                  <a:cubicBezTo>
                    <a:pt x="5289" y="9674"/>
                    <a:pt x="5139" y="9599"/>
                    <a:pt x="5139" y="9549"/>
                  </a:cubicBezTo>
                  <a:cubicBezTo>
                    <a:pt x="5089" y="9499"/>
                    <a:pt x="4963" y="9323"/>
                    <a:pt x="4963" y="9273"/>
                  </a:cubicBezTo>
                  <a:cubicBezTo>
                    <a:pt x="4913" y="9148"/>
                    <a:pt x="5013" y="8872"/>
                    <a:pt x="5013" y="8772"/>
                  </a:cubicBezTo>
                  <a:lnTo>
                    <a:pt x="5013" y="8321"/>
                  </a:lnTo>
                  <a:cubicBezTo>
                    <a:pt x="5013" y="8196"/>
                    <a:pt x="4913" y="7970"/>
                    <a:pt x="4863" y="7870"/>
                  </a:cubicBezTo>
                  <a:cubicBezTo>
                    <a:pt x="4863" y="7795"/>
                    <a:pt x="4913" y="7644"/>
                    <a:pt x="4913" y="7569"/>
                  </a:cubicBezTo>
                  <a:lnTo>
                    <a:pt x="4913" y="7193"/>
                  </a:lnTo>
                  <a:cubicBezTo>
                    <a:pt x="4863" y="7068"/>
                    <a:pt x="4688" y="6792"/>
                    <a:pt x="4637" y="6692"/>
                  </a:cubicBezTo>
                  <a:cubicBezTo>
                    <a:pt x="4562" y="6566"/>
                    <a:pt x="4512" y="6241"/>
                    <a:pt x="4462" y="6115"/>
                  </a:cubicBezTo>
                  <a:cubicBezTo>
                    <a:pt x="4412" y="6065"/>
                    <a:pt x="4287" y="5940"/>
                    <a:pt x="4287" y="5890"/>
                  </a:cubicBezTo>
                  <a:cubicBezTo>
                    <a:pt x="4236" y="5890"/>
                    <a:pt x="4111" y="5790"/>
                    <a:pt x="4111" y="5714"/>
                  </a:cubicBezTo>
                  <a:cubicBezTo>
                    <a:pt x="4061" y="5664"/>
                    <a:pt x="3961" y="5489"/>
                    <a:pt x="3886" y="5439"/>
                  </a:cubicBezTo>
                  <a:cubicBezTo>
                    <a:pt x="3835" y="5389"/>
                    <a:pt x="3660" y="5389"/>
                    <a:pt x="3610" y="5338"/>
                  </a:cubicBezTo>
                  <a:cubicBezTo>
                    <a:pt x="3510" y="5263"/>
                    <a:pt x="3334" y="5163"/>
                    <a:pt x="3284" y="5113"/>
                  </a:cubicBezTo>
                  <a:cubicBezTo>
                    <a:pt x="3284" y="5113"/>
                    <a:pt x="3209" y="5113"/>
                    <a:pt x="3209" y="5063"/>
                  </a:cubicBezTo>
                  <a:lnTo>
                    <a:pt x="3209" y="4887"/>
                  </a:lnTo>
                  <a:cubicBezTo>
                    <a:pt x="3209" y="4712"/>
                    <a:pt x="3159" y="4386"/>
                    <a:pt x="3109" y="4211"/>
                  </a:cubicBezTo>
                  <a:cubicBezTo>
                    <a:pt x="3058" y="4085"/>
                    <a:pt x="2833" y="3935"/>
                    <a:pt x="2708" y="3860"/>
                  </a:cubicBezTo>
                  <a:cubicBezTo>
                    <a:pt x="2657" y="3810"/>
                    <a:pt x="2432" y="3759"/>
                    <a:pt x="2307" y="3709"/>
                  </a:cubicBezTo>
                  <a:cubicBezTo>
                    <a:pt x="2206" y="3634"/>
                    <a:pt x="1981" y="3484"/>
                    <a:pt x="1855" y="3409"/>
                  </a:cubicBezTo>
                  <a:cubicBezTo>
                    <a:pt x="1805" y="3308"/>
                    <a:pt x="1705" y="3133"/>
                    <a:pt x="1580" y="3083"/>
                  </a:cubicBezTo>
                  <a:cubicBezTo>
                    <a:pt x="1530" y="3033"/>
                    <a:pt x="1354" y="2957"/>
                    <a:pt x="1304" y="2857"/>
                  </a:cubicBezTo>
                  <a:cubicBezTo>
                    <a:pt x="1179" y="2732"/>
                    <a:pt x="1129" y="2406"/>
                    <a:pt x="1079" y="2306"/>
                  </a:cubicBezTo>
                  <a:cubicBezTo>
                    <a:pt x="1028" y="2180"/>
                    <a:pt x="903" y="1905"/>
                    <a:pt x="853" y="1779"/>
                  </a:cubicBezTo>
                  <a:cubicBezTo>
                    <a:pt x="728" y="1729"/>
                    <a:pt x="502" y="1679"/>
                    <a:pt x="452" y="1629"/>
                  </a:cubicBezTo>
                  <a:cubicBezTo>
                    <a:pt x="352" y="1554"/>
                    <a:pt x="226" y="1404"/>
                    <a:pt x="126" y="1278"/>
                  </a:cubicBezTo>
                  <a:cubicBezTo>
                    <a:pt x="126" y="1278"/>
                    <a:pt x="51" y="1228"/>
                    <a:pt x="1" y="1103"/>
                  </a:cubicBezTo>
                  <a:cubicBezTo>
                    <a:pt x="126" y="1103"/>
                    <a:pt x="277" y="1103"/>
                    <a:pt x="402" y="1053"/>
                  </a:cubicBezTo>
                  <a:cubicBezTo>
                    <a:pt x="452" y="1053"/>
                    <a:pt x="627" y="952"/>
                    <a:pt x="678" y="877"/>
                  </a:cubicBezTo>
                  <a:cubicBezTo>
                    <a:pt x="678" y="827"/>
                    <a:pt x="803" y="777"/>
                    <a:pt x="803" y="727"/>
                  </a:cubicBezTo>
                  <a:cubicBezTo>
                    <a:pt x="853" y="602"/>
                    <a:pt x="853" y="426"/>
                    <a:pt x="903" y="326"/>
                  </a:cubicBezTo>
                  <a:cubicBezTo>
                    <a:pt x="953" y="276"/>
                    <a:pt x="1129" y="100"/>
                    <a:pt x="1254" y="50"/>
                  </a:cubicBezTo>
                  <a:cubicBezTo>
                    <a:pt x="1304" y="0"/>
                    <a:pt x="1530" y="0"/>
                    <a:pt x="1630" y="50"/>
                  </a:cubicBezTo>
                  <a:cubicBezTo>
                    <a:pt x="1705" y="50"/>
                    <a:pt x="1805" y="150"/>
                    <a:pt x="1855" y="201"/>
                  </a:cubicBezTo>
                  <a:cubicBezTo>
                    <a:pt x="1931" y="276"/>
                    <a:pt x="2156" y="276"/>
                    <a:pt x="2256" y="326"/>
                  </a:cubicBezTo>
                  <a:cubicBezTo>
                    <a:pt x="2307" y="326"/>
                    <a:pt x="2482" y="276"/>
                    <a:pt x="2607" y="276"/>
                  </a:cubicBezTo>
                  <a:cubicBezTo>
                    <a:pt x="2657" y="326"/>
                    <a:pt x="2758" y="426"/>
                    <a:pt x="2758" y="501"/>
                  </a:cubicBezTo>
                  <a:cubicBezTo>
                    <a:pt x="2833" y="602"/>
                    <a:pt x="2758" y="877"/>
                    <a:pt x="2758" y="1003"/>
                  </a:cubicBezTo>
                  <a:cubicBezTo>
                    <a:pt x="2833" y="1053"/>
                    <a:pt x="2883" y="1178"/>
                    <a:pt x="2933" y="1228"/>
                  </a:cubicBezTo>
                  <a:cubicBezTo>
                    <a:pt x="3058" y="1328"/>
                    <a:pt x="3334" y="1454"/>
                    <a:pt x="3510" y="1454"/>
                  </a:cubicBezTo>
                  <a:cubicBezTo>
                    <a:pt x="3660" y="1504"/>
                    <a:pt x="3961" y="1454"/>
                    <a:pt x="4111" y="1504"/>
                  </a:cubicBezTo>
                  <a:cubicBezTo>
                    <a:pt x="4236" y="1554"/>
                    <a:pt x="4462" y="1679"/>
                    <a:pt x="4562" y="1729"/>
                  </a:cubicBezTo>
                  <a:cubicBezTo>
                    <a:pt x="4688" y="1855"/>
                    <a:pt x="4863" y="2080"/>
                    <a:pt x="4913" y="2231"/>
                  </a:cubicBezTo>
                  <a:cubicBezTo>
                    <a:pt x="4963" y="2306"/>
                    <a:pt x="4963" y="2531"/>
                    <a:pt x="5089" y="2581"/>
                  </a:cubicBezTo>
                  <a:cubicBezTo>
                    <a:pt x="5139" y="2682"/>
                    <a:pt x="5289" y="2807"/>
                    <a:pt x="5364" y="2732"/>
                  </a:cubicBezTo>
                  <a:cubicBezTo>
                    <a:pt x="5465" y="2732"/>
                    <a:pt x="5515" y="2456"/>
                    <a:pt x="5515" y="2356"/>
                  </a:cubicBezTo>
                  <a:cubicBezTo>
                    <a:pt x="5515" y="2356"/>
                    <a:pt x="5465" y="2231"/>
                    <a:pt x="5465" y="2180"/>
                  </a:cubicBezTo>
                  <a:cubicBezTo>
                    <a:pt x="5465" y="2130"/>
                    <a:pt x="5515" y="2005"/>
                    <a:pt x="5515" y="2005"/>
                  </a:cubicBezTo>
                  <a:cubicBezTo>
                    <a:pt x="5640" y="2005"/>
                    <a:pt x="5690" y="2231"/>
                    <a:pt x="5740" y="2306"/>
                  </a:cubicBezTo>
                  <a:cubicBezTo>
                    <a:pt x="5815" y="2356"/>
                    <a:pt x="5815" y="2581"/>
                    <a:pt x="5916" y="2632"/>
                  </a:cubicBezTo>
                  <a:cubicBezTo>
                    <a:pt x="5966" y="2682"/>
                    <a:pt x="6267" y="2732"/>
                    <a:pt x="6367" y="2807"/>
                  </a:cubicBezTo>
                  <a:cubicBezTo>
                    <a:pt x="6542" y="2857"/>
                    <a:pt x="6818" y="3033"/>
                    <a:pt x="6943" y="3133"/>
                  </a:cubicBezTo>
                  <a:cubicBezTo>
                    <a:pt x="7043" y="3258"/>
                    <a:pt x="7094" y="3534"/>
                    <a:pt x="7269" y="3634"/>
                  </a:cubicBezTo>
                  <a:cubicBezTo>
                    <a:pt x="7319" y="3709"/>
                    <a:pt x="7545" y="3709"/>
                    <a:pt x="7670" y="3759"/>
                  </a:cubicBezTo>
                  <a:cubicBezTo>
                    <a:pt x="7770" y="3810"/>
                    <a:pt x="7996" y="4035"/>
                    <a:pt x="8171" y="4035"/>
                  </a:cubicBezTo>
                  <a:cubicBezTo>
                    <a:pt x="8297" y="4035"/>
                    <a:pt x="8522" y="3985"/>
                    <a:pt x="8622" y="3935"/>
                  </a:cubicBezTo>
                  <a:cubicBezTo>
                    <a:pt x="8673" y="3860"/>
                    <a:pt x="8798" y="3709"/>
                    <a:pt x="8848" y="3634"/>
                  </a:cubicBezTo>
                  <a:cubicBezTo>
                    <a:pt x="8973" y="3634"/>
                    <a:pt x="9199" y="3584"/>
                    <a:pt x="9299" y="3584"/>
                  </a:cubicBezTo>
                  <a:cubicBezTo>
                    <a:pt x="9424" y="3634"/>
                    <a:pt x="9650" y="3759"/>
                    <a:pt x="9750" y="3810"/>
                  </a:cubicBezTo>
                  <a:cubicBezTo>
                    <a:pt x="9876" y="3935"/>
                    <a:pt x="10101" y="4261"/>
                    <a:pt x="10252" y="4311"/>
                  </a:cubicBezTo>
                  <a:cubicBezTo>
                    <a:pt x="10377" y="4386"/>
                    <a:pt x="10602" y="4436"/>
                    <a:pt x="10653" y="4436"/>
                  </a:cubicBezTo>
                  <a:cubicBezTo>
                    <a:pt x="10778" y="4436"/>
                    <a:pt x="10878" y="4311"/>
                    <a:pt x="10928" y="4261"/>
                  </a:cubicBezTo>
                  <a:cubicBezTo>
                    <a:pt x="11054" y="4211"/>
                    <a:pt x="11054" y="3985"/>
                    <a:pt x="11104" y="3935"/>
                  </a:cubicBezTo>
                  <a:cubicBezTo>
                    <a:pt x="11154" y="3860"/>
                    <a:pt x="11329" y="3810"/>
                    <a:pt x="11379" y="3810"/>
                  </a:cubicBezTo>
                  <a:cubicBezTo>
                    <a:pt x="11505" y="3860"/>
                    <a:pt x="11605" y="3935"/>
                    <a:pt x="11680" y="3985"/>
                  </a:cubicBezTo>
                  <a:cubicBezTo>
                    <a:pt x="11780" y="4035"/>
                    <a:pt x="11906" y="4211"/>
                    <a:pt x="11956" y="4261"/>
                  </a:cubicBezTo>
                  <a:cubicBezTo>
                    <a:pt x="12006" y="4311"/>
                    <a:pt x="12181" y="4436"/>
                    <a:pt x="12282" y="4436"/>
                  </a:cubicBezTo>
                  <a:cubicBezTo>
                    <a:pt x="12407" y="4436"/>
                    <a:pt x="12582" y="4386"/>
                    <a:pt x="12683" y="4386"/>
                  </a:cubicBezTo>
                  <a:lnTo>
                    <a:pt x="13134" y="4386"/>
                  </a:lnTo>
                  <a:cubicBezTo>
                    <a:pt x="13234" y="4386"/>
                    <a:pt x="13409" y="4486"/>
                    <a:pt x="13535" y="4436"/>
                  </a:cubicBezTo>
                  <a:cubicBezTo>
                    <a:pt x="13585" y="4436"/>
                    <a:pt x="13685" y="4261"/>
                    <a:pt x="13685" y="4211"/>
                  </a:cubicBezTo>
                  <a:cubicBezTo>
                    <a:pt x="13685" y="4160"/>
                    <a:pt x="13535" y="3985"/>
                    <a:pt x="13535" y="3935"/>
                  </a:cubicBezTo>
                  <a:cubicBezTo>
                    <a:pt x="13535" y="3810"/>
                    <a:pt x="13585" y="3634"/>
                    <a:pt x="13635" y="3584"/>
                  </a:cubicBezTo>
                  <a:cubicBezTo>
                    <a:pt x="13685" y="3584"/>
                    <a:pt x="13861" y="3534"/>
                    <a:pt x="13861" y="3484"/>
                  </a:cubicBezTo>
                  <a:cubicBezTo>
                    <a:pt x="13911" y="3409"/>
                    <a:pt x="13911" y="3258"/>
                    <a:pt x="13911" y="3183"/>
                  </a:cubicBezTo>
                  <a:cubicBezTo>
                    <a:pt x="14036" y="3133"/>
                    <a:pt x="14211" y="3083"/>
                    <a:pt x="14312" y="3083"/>
                  </a:cubicBezTo>
                  <a:cubicBezTo>
                    <a:pt x="14362" y="3033"/>
                    <a:pt x="14663" y="3083"/>
                    <a:pt x="14713" y="3033"/>
                  </a:cubicBezTo>
                  <a:cubicBezTo>
                    <a:pt x="14763" y="2957"/>
                    <a:pt x="14813" y="2807"/>
                    <a:pt x="14888" y="2732"/>
                  </a:cubicBezTo>
                  <a:cubicBezTo>
                    <a:pt x="14988" y="2632"/>
                    <a:pt x="15339" y="2581"/>
                    <a:pt x="15439" y="2632"/>
                  </a:cubicBezTo>
                  <a:cubicBezTo>
                    <a:pt x="15490" y="2632"/>
                    <a:pt x="15665" y="2732"/>
                    <a:pt x="15665" y="2807"/>
                  </a:cubicBezTo>
                  <a:cubicBezTo>
                    <a:pt x="15715" y="2857"/>
                    <a:pt x="15615" y="3033"/>
                    <a:pt x="15615" y="3133"/>
                  </a:cubicBezTo>
                  <a:cubicBezTo>
                    <a:pt x="15665" y="3183"/>
                    <a:pt x="15841" y="3308"/>
                    <a:pt x="15941" y="3308"/>
                  </a:cubicBezTo>
                  <a:cubicBezTo>
                    <a:pt x="16016" y="3358"/>
                    <a:pt x="16166" y="3358"/>
                    <a:pt x="16292" y="3358"/>
                  </a:cubicBezTo>
                  <a:cubicBezTo>
                    <a:pt x="16392" y="3358"/>
                    <a:pt x="16567" y="3358"/>
                    <a:pt x="16693" y="3409"/>
                  </a:cubicBezTo>
                  <a:cubicBezTo>
                    <a:pt x="16743" y="3484"/>
                    <a:pt x="16918" y="3634"/>
                    <a:pt x="16968" y="3759"/>
                  </a:cubicBezTo>
                  <a:cubicBezTo>
                    <a:pt x="17018" y="3810"/>
                    <a:pt x="17018" y="4035"/>
                    <a:pt x="17069" y="4160"/>
                  </a:cubicBezTo>
                  <a:cubicBezTo>
                    <a:pt x="17194" y="4211"/>
                    <a:pt x="17369" y="4261"/>
                    <a:pt x="17419" y="4211"/>
                  </a:cubicBezTo>
                  <a:cubicBezTo>
                    <a:pt x="17470" y="4211"/>
                    <a:pt x="17470" y="4035"/>
                    <a:pt x="17520" y="3985"/>
                  </a:cubicBezTo>
                  <a:cubicBezTo>
                    <a:pt x="17595" y="3985"/>
                    <a:pt x="17695" y="3935"/>
                    <a:pt x="17745" y="3935"/>
                  </a:cubicBezTo>
                  <a:cubicBezTo>
                    <a:pt x="17820" y="3935"/>
                    <a:pt x="17921" y="3985"/>
                    <a:pt x="17971" y="3985"/>
                  </a:cubicBezTo>
                  <a:cubicBezTo>
                    <a:pt x="18046" y="4035"/>
                    <a:pt x="18146" y="4160"/>
                    <a:pt x="18146" y="4211"/>
                  </a:cubicBezTo>
                  <a:cubicBezTo>
                    <a:pt x="18196" y="4261"/>
                    <a:pt x="18196" y="4386"/>
                    <a:pt x="18146" y="4436"/>
                  </a:cubicBezTo>
                  <a:cubicBezTo>
                    <a:pt x="18146" y="4486"/>
                    <a:pt x="17971" y="4536"/>
                    <a:pt x="17921" y="4612"/>
                  </a:cubicBezTo>
                  <a:cubicBezTo>
                    <a:pt x="17871" y="4712"/>
                    <a:pt x="17745" y="4887"/>
                    <a:pt x="17695" y="4988"/>
                  </a:cubicBezTo>
                  <a:cubicBezTo>
                    <a:pt x="17645" y="5113"/>
                    <a:pt x="17645" y="5338"/>
                    <a:pt x="17595" y="5389"/>
                  </a:cubicBezTo>
                  <a:cubicBezTo>
                    <a:pt x="17520" y="5439"/>
                    <a:pt x="17369" y="5439"/>
                    <a:pt x="17294" y="5489"/>
                  </a:cubicBezTo>
                  <a:cubicBezTo>
                    <a:pt x="17244" y="5564"/>
                    <a:pt x="17244" y="5664"/>
                    <a:pt x="17294" y="5790"/>
                  </a:cubicBezTo>
                  <a:cubicBezTo>
                    <a:pt x="17294" y="5840"/>
                    <a:pt x="17419" y="6015"/>
                    <a:pt x="17470" y="6065"/>
                  </a:cubicBezTo>
                  <a:cubicBezTo>
                    <a:pt x="17595" y="6115"/>
                    <a:pt x="17820" y="6241"/>
                    <a:pt x="17921" y="6341"/>
                  </a:cubicBezTo>
                  <a:cubicBezTo>
                    <a:pt x="17971" y="6391"/>
                    <a:pt x="18146" y="6617"/>
                    <a:pt x="18196" y="6742"/>
                  </a:cubicBezTo>
                  <a:cubicBezTo>
                    <a:pt x="18272" y="6842"/>
                    <a:pt x="18372" y="7193"/>
                    <a:pt x="18422" y="7293"/>
                  </a:cubicBezTo>
                  <a:cubicBezTo>
                    <a:pt x="18497" y="7419"/>
                    <a:pt x="18723" y="7519"/>
                    <a:pt x="18773" y="7569"/>
                  </a:cubicBezTo>
                  <a:cubicBezTo>
                    <a:pt x="18873" y="7644"/>
                    <a:pt x="19049" y="7644"/>
                    <a:pt x="19174" y="7569"/>
                  </a:cubicBezTo>
                  <a:cubicBezTo>
                    <a:pt x="19224" y="7569"/>
                    <a:pt x="19450" y="7519"/>
                    <a:pt x="19500" y="7519"/>
                  </a:cubicBezTo>
                  <a:cubicBezTo>
                    <a:pt x="19675" y="7519"/>
                    <a:pt x="19951" y="7519"/>
                    <a:pt x="20001" y="7644"/>
                  </a:cubicBezTo>
                  <a:cubicBezTo>
                    <a:pt x="20126" y="7694"/>
                    <a:pt x="20076" y="7970"/>
                    <a:pt x="20126" y="8020"/>
                  </a:cubicBezTo>
                  <a:cubicBezTo>
                    <a:pt x="20226" y="8095"/>
                    <a:pt x="20402" y="8095"/>
                    <a:pt x="20527" y="8145"/>
                  </a:cubicBezTo>
                  <a:cubicBezTo>
                    <a:pt x="20577" y="8145"/>
                    <a:pt x="20728" y="8246"/>
                    <a:pt x="20803" y="8246"/>
                  </a:cubicBezTo>
                  <a:cubicBezTo>
                    <a:pt x="20903" y="8321"/>
                    <a:pt x="21079" y="8246"/>
                    <a:pt x="21179" y="8196"/>
                  </a:cubicBezTo>
                  <a:cubicBezTo>
                    <a:pt x="21254" y="8196"/>
                    <a:pt x="21304" y="8020"/>
                    <a:pt x="21354" y="8020"/>
                  </a:cubicBezTo>
                  <a:cubicBezTo>
                    <a:pt x="21404" y="8020"/>
                    <a:pt x="21480" y="8020"/>
                    <a:pt x="21530" y="8095"/>
                  </a:cubicBezTo>
                  <a:cubicBezTo>
                    <a:pt x="21580" y="8145"/>
                    <a:pt x="21630" y="8145"/>
                    <a:pt x="21705" y="8196"/>
                  </a:cubicBezTo>
                  <a:cubicBezTo>
                    <a:pt x="21755" y="8196"/>
                    <a:pt x="21931" y="8145"/>
                    <a:pt x="21981" y="8145"/>
                  </a:cubicBezTo>
                  <a:cubicBezTo>
                    <a:pt x="22031" y="8095"/>
                    <a:pt x="22031" y="8020"/>
                    <a:pt x="22081" y="7970"/>
                  </a:cubicBezTo>
                  <a:lnTo>
                    <a:pt x="22432" y="7970"/>
                  </a:lnTo>
                  <a:cubicBezTo>
                    <a:pt x="22482" y="7970"/>
                    <a:pt x="22607" y="8020"/>
                    <a:pt x="22658" y="8095"/>
                  </a:cubicBezTo>
                  <a:cubicBezTo>
                    <a:pt x="22708" y="8095"/>
                    <a:pt x="22833" y="8196"/>
                    <a:pt x="22883" y="8196"/>
                  </a:cubicBezTo>
                  <a:cubicBezTo>
                    <a:pt x="22883" y="8246"/>
                    <a:pt x="22983" y="8321"/>
                    <a:pt x="23059" y="8371"/>
                  </a:cubicBezTo>
                  <a:cubicBezTo>
                    <a:pt x="23109" y="8421"/>
                    <a:pt x="23209" y="8546"/>
                    <a:pt x="23209" y="8647"/>
                  </a:cubicBezTo>
                  <a:cubicBezTo>
                    <a:pt x="23209" y="8697"/>
                    <a:pt x="23159" y="8772"/>
                    <a:pt x="23109" y="8772"/>
                  </a:cubicBezTo>
                  <a:cubicBezTo>
                    <a:pt x="23109" y="8822"/>
                    <a:pt x="22983" y="8872"/>
                    <a:pt x="22933" y="8872"/>
                  </a:cubicBezTo>
                  <a:cubicBezTo>
                    <a:pt x="22933" y="8998"/>
                    <a:pt x="22883" y="9148"/>
                    <a:pt x="22833" y="9148"/>
                  </a:cubicBezTo>
                  <a:cubicBezTo>
                    <a:pt x="22758" y="9273"/>
                    <a:pt x="22482" y="9273"/>
                    <a:pt x="22482" y="9273"/>
                  </a:cubicBezTo>
                  <a:cubicBezTo>
                    <a:pt x="22482" y="9273"/>
                    <a:pt x="22382" y="9499"/>
                    <a:pt x="22382" y="9549"/>
                  </a:cubicBezTo>
                  <a:cubicBezTo>
                    <a:pt x="22382" y="9674"/>
                    <a:pt x="22482" y="9774"/>
                    <a:pt x="22482" y="9900"/>
                  </a:cubicBezTo>
                  <a:cubicBezTo>
                    <a:pt x="22482" y="9950"/>
                    <a:pt x="22482" y="10000"/>
                    <a:pt x="22432" y="10050"/>
                  </a:cubicBezTo>
                  <a:cubicBezTo>
                    <a:pt x="22432" y="10100"/>
                    <a:pt x="22432" y="10176"/>
                    <a:pt x="22382" y="10176"/>
                  </a:cubicBezTo>
                  <a:cubicBezTo>
                    <a:pt x="22307" y="10276"/>
                    <a:pt x="22081" y="10401"/>
                    <a:pt x="21981" y="10451"/>
                  </a:cubicBezTo>
                  <a:cubicBezTo>
                    <a:pt x="21931" y="10501"/>
                    <a:pt x="21805" y="10627"/>
                    <a:pt x="21755" y="10677"/>
                  </a:cubicBezTo>
                  <a:cubicBezTo>
                    <a:pt x="21630" y="10727"/>
                    <a:pt x="21480" y="10727"/>
                    <a:pt x="21404" y="10777"/>
                  </a:cubicBezTo>
                  <a:cubicBezTo>
                    <a:pt x="21354" y="10852"/>
                    <a:pt x="21304" y="11078"/>
                    <a:pt x="21304" y="11128"/>
                  </a:cubicBezTo>
                  <a:cubicBezTo>
                    <a:pt x="21304" y="11228"/>
                    <a:pt x="21354" y="11404"/>
                    <a:pt x="21354" y="11529"/>
                  </a:cubicBezTo>
                  <a:cubicBezTo>
                    <a:pt x="21354" y="11579"/>
                    <a:pt x="21254" y="11679"/>
                    <a:pt x="21179" y="11754"/>
                  </a:cubicBezTo>
                  <a:cubicBezTo>
                    <a:pt x="21129" y="11805"/>
                    <a:pt x="21029" y="11754"/>
                    <a:pt x="20953" y="11805"/>
                  </a:cubicBezTo>
                  <a:cubicBezTo>
                    <a:pt x="20903" y="11855"/>
                    <a:pt x="20903" y="11980"/>
                    <a:pt x="20903" y="11980"/>
                  </a:cubicBezTo>
                  <a:cubicBezTo>
                    <a:pt x="20903" y="12080"/>
                    <a:pt x="21029" y="12256"/>
                    <a:pt x="21079" y="12356"/>
                  </a:cubicBezTo>
                  <a:cubicBezTo>
                    <a:pt x="21079" y="12406"/>
                    <a:pt x="21079" y="12632"/>
                    <a:pt x="21129" y="12757"/>
                  </a:cubicBezTo>
                  <a:cubicBezTo>
                    <a:pt x="21179" y="12807"/>
                    <a:pt x="21304" y="12932"/>
                    <a:pt x="21404" y="12983"/>
                  </a:cubicBezTo>
                  <a:cubicBezTo>
                    <a:pt x="21480" y="13033"/>
                    <a:pt x="21705" y="12983"/>
                    <a:pt x="21755" y="13033"/>
                  </a:cubicBezTo>
                  <a:cubicBezTo>
                    <a:pt x="21856" y="13083"/>
                    <a:pt x="22031" y="13258"/>
                    <a:pt x="22156" y="13308"/>
                  </a:cubicBezTo>
                  <a:cubicBezTo>
                    <a:pt x="22206" y="13434"/>
                    <a:pt x="22382" y="13709"/>
                    <a:pt x="22382" y="13835"/>
                  </a:cubicBezTo>
                  <a:cubicBezTo>
                    <a:pt x="22382" y="13935"/>
                    <a:pt x="22257" y="14110"/>
                    <a:pt x="22206" y="14160"/>
                  </a:cubicBezTo>
                  <a:cubicBezTo>
                    <a:pt x="22156" y="14211"/>
                    <a:pt x="21931" y="14286"/>
                    <a:pt x="21856" y="14336"/>
                  </a:cubicBezTo>
                  <a:cubicBezTo>
                    <a:pt x="21805" y="14386"/>
                    <a:pt x="21805" y="14612"/>
                    <a:pt x="21705" y="14662"/>
                  </a:cubicBezTo>
                  <a:cubicBezTo>
                    <a:pt x="21580" y="14787"/>
                    <a:pt x="21129" y="14612"/>
                    <a:pt x="21029" y="14712"/>
                  </a:cubicBezTo>
                  <a:cubicBezTo>
                    <a:pt x="20953" y="14787"/>
                    <a:pt x="20903" y="14937"/>
                    <a:pt x="20903" y="15063"/>
                  </a:cubicBezTo>
                  <a:cubicBezTo>
                    <a:pt x="20853" y="15113"/>
                    <a:pt x="20903" y="15389"/>
                    <a:pt x="20803" y="15464"/>
                  </a:cubicBezTo>
                  <a:cubicBezTo>
                    <a:pt x="20728" y="15564"/>
                    <a:pt x="20577" y="15689"/>
                    <a:pt x="20452" y="15689"/>
                  </a:cubicBezTo>
                  <a:cubicBezTo>
                    <a:pt x="20402" y="15689"/>
                    <a:pt x="20352" y="15564"/>
                    <a:pt x="20352" y="15564"/>
                  </a:cubicBezTo>
                  <a:cubicBezTo>
                    <a:pt x="20302" y="15514"/>
                    <a:pt x="20176" y="15514"/>
                    <a:pt x="20126" y="15514"/>
                  </a:cubicBezTo>
                  <a:cubicBezTo>
                    <a:pt x="20076" y="15514"/>
                    <a:pt x="19901" y="15739"/>
                    <a:pt x="19901" y="15790"/>
                  </a:cubicBezTo>
                  <a:cubicBezTo>
                    <a:pt x="19851" y="15915"/>
                    <a:pt x="19901" y="16191"/>
                    <a:pt x="19901" y="16291"/>
                  </a:cubicBezTo>
                  <a:cubicBezTo>
                    <a:pt x="19901" y="16416"/>
                    <a:pt x="19851" y="16642"/>
                    <a:pt x="19901" y="16742"/>
                  </a:cubicBezTo>
                  <a:cubicBezTo>
                    <a:pt x="19951" y="16817"/>
                    <a:pt x="20126" y="16917"/>
                    <a:pt x="20176" y="17043"/>
                  </a:cubicBezTo>
                  <a:cubicBezTo>
                    <a:pt x="20176" y="17093"/>
                    <a:pt x="20176" y="17243"/>
                    <a:pt x="20226" y="17318"/>
                  </a:cubicBezTo>
                  <a:cubicBezTo>
                    <a:pt x="20226" y="17369"/>
                    <a:pt x="20402" y="17469"/>
                    <a:pt x="20452" y="17594"/>
                  </a:cubicBezTo>
                  <a:cubicBezTo>
                    <a:pt x="20527" y="17694"/>
                    <a:pt x="20577" y="18045"/>
                    <a:pt x="20527" y="18221"/>
                  </a:cubicBezTo>
                  <a:cubicBezTo>
                    <a:pt x="20527" y="18271"/>
                    <a:pt x="20527" y="18446"/>
                    <a:pt x="20452" y="18496"/>
                  </a:cubicBezTo>
                  <a:cubicBezTo>
                    <a:pt x="20452" y="18597"/>
                    <a:pt x="20226" y="18722"/>
                    <a:pt x="20226" y="18772"/>
                  </a:cubicBezTo>
                  <a:cubicBezTo>
                    <a:pt x="20126" y="18897"/>
                    <a:pt x="20126" y="19223"/>
                    <a:pt x="20076" y="19348"/>
                  </a:cubicBezTo>
                  <a:cubicBezTo>
                    <a:pt x="20001" y="19348"/>
                    <a:pt x="19951" y="19449"/>
                    <a:pt x="19901" y="19499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Google Shape;233;p16">
              <a:extLst>
                <a:ext uri="{FF2B5EF4-FFF2-40B4-BE49-F238E27FC236}">
                  <a16:creationId xmlns:a16="http://schemas.microsoft.com/office/drawing/2014/main" id="{E69553B9-8D31-5A8E-298D-64FE25463895}"/>
                </a:ext>
              </a:extLst>
            </p:cNvPr>
            <p:cNvSpPr/>
            <p:nvPr/>
          </p:nvSpPr>
          <p:spPr>
            <a:xfrm>
              <a:off x="2016007" y="1957388"/>
              <a:ext cx="647763" cy="705481"/>
            </a:xfrm>
            <a:custGeom>
              <a:avLst/>
              <a:gdLst/>
              <a:ahLst/>
              <a:cxnLst/>
              <a:rect l="l" t="t" r="r" b="b"/>
              <a:pathLst>
                <a:path w="23209" h="25277" extrusionOk="0">
                  <a:moveTo>
                    <a:pt x="1423" y="1"/>
                  </a:moveTo>
                  <a:cubicBezTo>
                    <a:pt x="1348" y="1"/>
                    <a:pt x="1279" y="13"/>
                    <a:pt x="1254" y="38"/>
                  </a:cubicBezTo>
                  <a:cubicBezTo>
                    <a:pt x="1129" y="88"/>
                    <a:pt x="953" y="264"/>
                    <a:pt x="903" y="314"/>
                  </a:cubicBezTo>
                  <a:cubicBezTo>
                    <a:pt x="853" y="414"/>
                    <a:pt x="853" y="590"/>
                    <a:pt x="803" y="715"/>
                  </a:cubicBezTo>
                  <a:cubicBezTo>
                    <a:pt x="803" y="765"/>
                    <a:pt x="678" y="815"/>
                    <a:pt x="678" y="865"/>
                  </a:cubicBezTo>
                  <a:cubicBezTo>
                    <a:pt x="627" y="940"/>
                    <a:pt x="452" y="1041"/>
                    <a:pt x="402" y="1041"/>
                  </a:cubicBezTo>
                  <a:cubicBezTo>
                    <a:pt x="277" y="1091"/>
                    <a:pt x="126" y="1091"/>
                    <a:pt x="1" y="1091"/>
                  </a:cubicBezTo>
                  <a:cubicBezTo>
                    <a:pt x="51" y="1216"/>
                    <a:pt x="126" y="1266"/>
                    <a:pt x="126" y="1266"/>
                  </a:cubicBezTo>
                  <a:cubicBezTo>
                    <a:pt x="226" y="1392"/>
                    <a:pt x="352" y="1542"/>
                    <a:pt x="452" y="1617"/>
                  </a:cubicBezTo>
                  <a:cubicBezTo>
                    <a:pt x="502" y="1667"/>
                    <a:pt x="728" y="1717"/>
                    <a:pt x="853" y="1767"/>
                  </a:cubicBezTo>
                  <a:cubicBezTo>
                    <a:pt x="903" y="1893"/>
                    <a:pt x="1028" y="2168"/>
                    <a:pt x="1079" y="2294"/>
                  </a:cubicBezTo>
                  <a:cubicBezTo>
                    <a:pt x="1129" y="2394"/>
                    <a:pt x="1179" y="2720"/>
                    <a:pt x="1304" y="2845"/>
                  </a:cubicBezTo>
                  <a:cubicBezTo>
                    <a:pt x="1354" y="2945"/>
                    <a:pt x="1530" y="3021"/>
                    <a:pt x="1580" y="3071"/>
                  </a:cubicBezTo>
                  <a:cubicBezTo>
                    <a:pt x="1705" y="3121"/>
                    <a:pt x="1805" y="3296"/>
                    <a:pt x="1855" y="3397"/>
                  </a:cubicBezTo>
                  <a:cubicBezTo>
                    <a:pt x="1981" y="3472"/>
                    <a:pt x="2206" y="3622"/>
                    <a:pt x="2307" y="3697"/>
                  </a:cubicBezTo>
                  <a:cubicBezTo>
                    <a:pt x="2432" y="3747"/>
                    <a:pt x="2657" y="3798"/>
                    <a:pt x="2708" y="3848"/>
                  </a:cubicBezTo>
                  <a:cubicBezTo>
                    <a:pt x="2833" y="3923"/>
                    <a:pt x="3058" y="4073"/>
                    <a:pt x="3109" y="4199"/>
                  </a:cubicBezTo>
                  <a:cubicBezTo>
                    <a:pt x="3159" y="4374"/>
                    <a:pt x="3209" y="4700"/>
                    <a:pt x="3209" y="4875"/>
                  </a:cubicBezTo>
                  <a:lnTo>
                    <a:pt x="3209" y="5051"/>
                  </a:lnTo>
                  <a:cubicBezTo>
                    <a:pt x="3209" y="5101"/>
                    <a:pt x="3284" y="5101"/>
                    <a:pt x="3284" y="5101"/>
                  </a:cubicBezTo>
                  <a:cubicBezTo>
                    <a:pt x="3334" y="5151"/>
                    <a:pt x="3510" y="5251"/>
                    <a:pt x="3610" y="5326"/>
                  </a:cubicBezTo>
                  <a:cubicBezTo>
                    <a:pt x="3660" y="5377"/>
                    <a:pt x="3835" y="5377"/>
                    <a:pt x="3886" y="5427"/>
                  </a:cubicBezTo>
                  <a:cubicBezTo>
                    <a:pt x="3961" y="5477"/>
                    <a:pt x="4061" y="5652"/>
                    <a:pt x="4111" y="5702"/>
                  </a:cubicBezTo>
                  <a:cubicBezTo>
                    <a:pt x="4111" y="5778"/>
                    <a:pt x="4236" y="5878"/>
                    <a:pt x="4287" y="5878"/>
                  </a:cubicBezTo>
                  <a:cubicBezTo>
                    <a:pt x="4287" y="5928"/>
                    <a:pt x="4412" y="6053"/>
                    <a:pt x="4462" y="6103"/>
                  </a:cubicBezTo>
                  <a:cubicBezTo>
                    <a:pt x="4512" y="6229"/>
                    <a:pt x="4562" y="6554"/>
                    <a:pt x="4637" y="6680"/>
                  </a:cubicBezTo>
                  <a:cubicBezTo>
                    <a:pt x="4688" y="6780"/>
                    <a:pt x="4863" y="7056"/>
                    <a:pt x="4913" y="7181"/>
                  </a:cubicBezTo>
                  <a:lnTo>
                    <a:pt x="4913" y="7557"/>
                  </a:lnTo>
                  <a:cubicBezTo>
                    <a:pt x="4913" y="7632"/>
                    <a:pt x="4863" y="7783"/>
                    <a:pt x="4863" y="7858"/>
                  </a:cubicBezTo>
                  <a:cubicBezTo>
                    <a:pt x="4913" y="7958"/>
                    <a:pt x="5013" y="8184"/>
                    <a:pt x="5013" y="8309"/>
                  </a:cubicBezTo>
                  <a:lnTo>
                    <a:pt x="5013" y="8760"/>
                  </a:lnTo>
                  <a:cubicBezTo>
                    <a:pt x="5013" y="8860"/>
                    <a:pt x="4913" y="9136"/>
                    <a:pt x="4963" y="9261"/>
                  </a:cubicBezTo>
                  <a:cubicBezTo>
                    <a:pt x="4963" y="9311"/>
                    <a:pt x="5089" y="9487"/>
                    <a:pt x="5139" y="9537"/>
                  </a:cubicBezTo>
                  <a:cubicBezTo>
                    <a:pt x="5139" y="9587"/>
                    <a:pt x="5289" y="9662"/>
                    <a:pt x="5364" y="9712"/>
                  </a:cubicBezTo>
                  <a:cubicBezTo>
                    <a:pt x="5414" y="9813"/>
                    <a:pt x="5414" y="9988"/>
                    <a:pt x="5414" y="10088"/>
                  </a:cubicBezTo>
                  <a:cubicBezTo>
                    <a:pt x="5414" y="10214"/>
                    <a:pt x="5414" y="10389"/>
                    <a:pt x="5364" y="10439"/>
                  </a:cubicBezTo>
                  <a:cubicBezTo>
                    <a:pt x="5364" y="10489"/>
                    <a:pt x="5414" y="10615"/>
                    <a:pt x="5364" y="10665"/>
                  </a:cubicBezTo>
                  <a:cubicBezTo>
                    <a:pt x="5364" y="10715"/>
                    <a:pt x="5239" y="10765"/>
                    <a:pt x="5239" y="10840"/>
                  </a:cubicBezTo>
                  <a:cubicBezTo>
                    <a:pt x="5239" y="10940"/>
                    <a:pt x="5239" y="11066"/>
                    <a:pt x="5289" y="11116"/>
                  </a:cubicBezTo>
                  <a:cubicBezTo>
                    <a:pt x="5364" y="11166"/>
                    <a:pt x="5465" y="11291"/>
                    <a:pt x="5465" y="11341"/>
                  </a:cubicBezTo>
                  <a:cubicBezTo>
                    <a:pt x="5515" y="11392"/>
                    <a:pt x="5515" y="11617"/>
                    <a:pt x="5590" y="11667"/>
                  </a:cubicBezTo>
                  <a:cubicBezTo>
                    <a:pt x="5590" y="11742"/>
                    <a:pt x="5640" y="11893"/>
                    <a:pt x="5690" y="11968"/>
                  </a:cubicBezTo>
                  <a:cubicBezTo>
                    <a:pt x="5815" y="12018"/>
                    <a:pt x="5966" y="12068"/>
                    <a:pt x="6041" y="12118"/>
                  </a:cubicBezTo>
                  <a:cubicBezTo>
                    <a:pt x="6141" y="12294"/>
                    <a:pt x="6317" y="12570"/>
                    <a:pt x="6417" y="12745"/>
                  </a:cubicBezTo>
                  <a:cubicBezTo>
                    <a:pt x="6492" y="12845"/>
                    <a:pt x="6642" y="13021"/>
                    <a:pt x="6642" y="13146"/>
                  </a:cubicBezTo>
                  <a:cubicBezTo>
                    <a:pt x="6718" y="13246"/>
                    <a:pt x="6642" y="13472"/>
                    <a:pt x="6642" y="13522"/>
                  </a:cubicBezTo>
                  <a:cubicBezTo>
                    <a:pt x="6718" y="13597"/>
                    <a:pt x="6718" y="13647"/>
                    <a:pt x="6768" y="13647"/>
                  </a:cubicBezTo>
                  <a:cubicBezTo>
                    <a:pt x="6818" y="13697"/>
                    <a:pt x="6943" y="13823"/>
                    <a:pt x="6943" y="13873"/>
                  </a:cubicBezTo>
                  <a:cubicBezTo>
                    <a:pt x="6993" y="13923"/>
                    <a:pt x="7043" y="14098"/>
                    <a:pt x="7043" y="14148"/>
                  </a:cubicBezTo>
                  <a:cubicBezTo>
                    <a:pt x="7094" y="14199"/>
                    <a:pt x="7269" y="14374"/>
                    <a:pt x="7269" y="14424"/>
                  </a:cubicBezTo>
                  <a:lnTo>
                    <a:pt x="7269" y="14825"/>
                  </a:lnTo>
                  <a:cubicBezTo>
                    <a:pt x="7319" y="14875"/>
                    <a:pt x="7394" y="15001"/>
                    <a:pt x="7394" y="15051"/>
                  </a:cubicBezTo>
                  <a:cubicBezTo>
                    <a:pt x="7444" y="15276"/>
                    <a:pt x="7444" y="15727"/>
                    <a:pt x="7444" y="15953"/>
                  </a:cubicBezTo>
                  <a:cubicBezTo>
                    <a:pt x="7444" y="16128"/>
                    <a:pt x="7495" y="16504"/>
                    <a:pt x="7444" y="16680"/>
                  </a:cubicBezTo>
                  <a:cubicBezTo>
                    <a:pt x="7444" y="16730"/>
                    <a:pt x="7394" y="16855"/>
                    <a:pt x="7319" y="16905"/>
                  </a:cubicBezTo>
                  <a:cubicBezTo>
                    <a:pt x="7319" y="16956"/>
                    <a:pt x="7219" y="17131"/>
                    <a:pt x="7219" y="17181"/>
                  </a:cubicBezTo>
                  <a:cubicBezTo>
                    <a:pt x="7219" y="17306"/>
                    <a:pt x="7269" y="17457"/>
                    <a:pt x="7219" y="17582"/>
                  </a:cubicBezTo>
                  <a:cubicBezTo>
                    <a:pt x="7219" y="17582"/>
                    <a:pt x="7163" y="17560"/>
                    <a:pt x="7126" y="17560"/>
                  </a:cubicBezTo>
                  <a:cubicBezTo>
                    <a:pt x="7108" y="17560"/>
                    <a:pt x="7094" y="17565"/>
                    <a:pt x="7094" y="17582"/>
                  </a:cubicBezTo>
                  <a:cubicBezTo>
                    <a:pt x="7043" y="17582"/>
                    <a:pt x="6993" y="17758"/>
                    <a:pt x="6943" y="17808"/>
                  </a:cubicBezTo>
                  <a:cubicBezTo>
                    <a:pt x="6943" y="17908"/>
                    <a:pt x="6993" y="18033"/>
                    <a:pt x="7043" y="18083"/>
                  </a:cubicBezTo>
                  <a:cubicBezTo>
                    <a:pt x="7043" y="18133"/>
                    <a:pt x="7169" y="18259"/>
                    <a:pt x="7219" y="18309"/>
                  </a:cubicBezTo>
                  <a:cubicBezTo>
                    <a:pt x="7269" y="18359"/>
                    <a:pt x="7444" y="18484"/>
                    <a:pt x="7495" y="18484"/>
                  </a:cubicBezTo>
                  <a:cubicBezTo>
                    <a:pt x="7545" y="18484"/>
                    <a:pt x="7670" y="18359"/>
                    <a:pt x="7670" y="18359"/>
                  </a:cubicBezTo>
                  <a:cubicBezTo>
                    <a:pt x="7720" y="18309"/>
                    <a:pt x="7670" y="18209"/>
                    <a:pt x="7670" y="18133"/>
                  </a:cubicBezTo>
                  <a:cubicBezTo>
                    <a:pt x="7720" y="18083"/>
                    <a:pt x="7720" y="17983"/>
                    <a:pt x="7770" y="17983"/>
                  </a:cubicBezTo>
                  <a:cubicBezTo>
                    <a:pt x="7792" y="17970"/>
                    <a:pt x="7815" y="17965"/>
                    <a:pt x="7839" y="17965"/>
                  </a:cubicBezTo>
                  <a:cubicBezTo>
                    <a:pt x="7952" y="17965"/>
                    <a:pt x="8080" y="18092"/>
                    <a:pt x="8121" y="18133"/>
                  </a:cubicBezTo>
                  <a:cubicBezTo>
                    <a:pt x="8221" y="18133"/>
                    <a:pt x="8397" y="18033"/>
                    <a:pt x="8522" y="18033"/>
                  </a:cubicBezTo>
                  <a:cubicBezTo>
                    <a:pt x="8572" y="18083"/>
                    <a:pt x="8798" y="18083"/>
                    <a:pt x="8848" y="18133"/>
                  </a:cubicBezTo>
                  <a:cubicBezTo>
                    <a:pt x="9023" y="18209"/>
                    <a:pt x="9299" y="18309"/>
                    <a:pt x="9424" y="18434"/>
                  </a:cubicBezTo>
                  <a:cubicBezTo>
                    <a:pt x="9475" y="18484"/>
                    <a:pt x="9525" y="18585"/>
                    <a:pt x="9575" y="18660"/>
                  </a:cubicBezTo>
                  <a:cubicBezTo>
                    <a:pt x="9575" y="18710"/>
                    <a:pt x="9475" y="18810"/>
                    <a:pt x="9475" y="18935"/>
                  </a:cubicBezTo>
                  <a:cubicBezTo>
                    <a:pt x="9475" y="18986"/>
                    <a:pt x="9575" y="19111"/>
                    <a:pt x="9525" y="19161"/>
                  </a:cubicBezTo>
                  <a:cubicBezTo>
                    <a:pt x="9525" y="19261"/>
                    <a:pt x="9525" y="19437"/>
                    <a:pt x="9475" y="19487"/>
                  </a:cubicBezTo>
                  <a:cubicBezTo>
                    <a:pt x="9424" y="19537"/>
                    <a:pt x="9299" y="19612"/>
                    <a:pt x="9249" y="19662"/>
                  </a:cubicBezTo>
                  <a:lnTo>
                    <a:pt x="9249" y="19838"/>
                  </a:lnTo>
                  <a:cubicBezTo>
                    <a:pt x="9249" y="19888"/>
                    <a:pt x="9349" y="19988"/>
                    <a:pt x="9424" y="20063"/>
                  </a:cubicBezTo>
                  <a:cubicBezTo>
                    <a:pt x="9525" y="20113"/>
                    <a:pt x="9700" y="20214"/>
                    <a:pt x="9800" y="20289"/>
                  </a:cubicBezTo>
                  <a:cubicBezTo>
                    <a:pt x="9876" y="20289"/>
                    <a:pt x="9976" y="20214"/>
                    <a:pt x="10026" y="20214"/>
                  </a:cubicBezTo>
                  <a:cubicBezTo>
                    <a:pt x="10101" y="20289"/>
                    <a:pt x="10201" y="20339"/>
                    <a:pt x="10327" y="20339"/>
                  </a:cubicBezTo>
                  <a:cubicBezTo>
                    <a:pt x="10427" y="20389"/>
                    <a:pt x="10778" y="20389"/>
                    <a:pt x="10928" y="20439"/>
                  </a:cubicBezTo>
                  <a:cubicBezTo>
                    <a:pt x="11104" y="20565"/>
                    <a:pt x="11379" y="20890"/>
                    <a:pt x="11455" y="21066"/>
                  </a:cubicBezTo>
                  <a:cubicBezTo>
                    <a:pt x="11555" y="21191"/>
                    <a:pt x="11505" y="21567"/>
                    <a:pt x="11555" y="21692"/>
                  </a:cubicBezTo>
                  <a:cubicBezTo>
                    <a:pt x="11680" y="21793"/>
                    <a:pt x="11956" y="21793"/>
                    <a:pt x="12056" y="21843"/>
                  </a:cubicBezTo>
                  <a:cubicBezTo>
                    <a:pt x="12181" y="21843"/>
                    <a:pt x="12357" y="21918"/>
                    <a:pt x="12357" y="21968"/>
                  </a:cubicBezTo>
                  <a:cubicBezTo>
                    <a:pt x="12407" y="22018"/>
                    <a:pt x="12282" y="22144"/>
                    <a:pt x="12282" y="22194"/>
                  </a:cubicBezTo>
                  <a:cubicBezTo>
                    <a:pt x="12357" y="22244"/>
                    <a:pt x="12407" y="22244"/>
                    <a:pt x="12457" y="22294"/>
                  </a:cubicBezTo>
                  <a:cubicBezTo>
                    <a:pt x="12507" y="22369"/>
                    <a:pt x="12582" y="22595"/>
                    <a:pt x="12632" y="22645"/>
                  </a:cubicBezTo>
                  <a:cubicBezTo>
                    <a:pt x="12683" y="22695"/>
                    <a:pt x="12683" y="22920"/>
                    <a:pt x="12733" y="22920"/>
                  </a:cubicBezTo>
                  <a:cubicBezTo>
                    <a:pt x="12808" y="22920"/>
                    <a:pt x="12858" y="22820"/>
                    <a:pt x="12858" y="22820"/>
                  </a:cubicBezTo>
                  <a:cubicBezTo>
                    <a:pt x="12891" y="22820"/>
                    <a:pt x="12981" y="22787"/>
                    <a:pt x="13036" y="22787"/>
                  </a:cubicBezTo>
                  <a:cubicBezTo>
                    <a:pt x="13064" y="22787"/>
                    <a:pt x="13084" y="22795"/>
                    <a:pt x="13084" y="22820"/>
                  </a:cubicBezTo>
                  <a:cubicBezTo>
                    <a:pt x="13134" y="22870"/>
                    <a:pt x="13134" y="23046"/>
                    <a:pt x="13134" y="23096"/>
                  </a:cubicBezTo>
                  <a:cubicBezTo>
                    <a:pt x="13134" y="23196"/>
                    <a:pt x="13234" y="23321"/>
                    <a:pt x="13234" y="23372"/>
                  </a:cubicBezTo>
                  <a:cubicBezTo>
                    <a:pt x="13309" y="23547"/>
                    <a:pt x="13234" y="23773"/>
                    <a:pt x="13184" y="23873"/>
                  </a:cubicBezTo>
                  <a:cubicBezTo>
                    <a:pt x="13184" y="23948"/>
                    <a:pt x="13134" y="24174"/>
                    <a:pt x="13084" y="24174"/>
                  </a:cubicBezTo>
                  <a:cubicBezTo>
                    <a:pt x="13059" y="24190"/>
                    <a:pt x="13025" y="24196"/>
                    <a:pt x="12990" y="24196"/>
                  </a:cubicBezTo>
                  <a:cubicBezTo>
                    <a:pt x="12919" y="24196"/>
                    <a:pt x="12841" y="24174"/>
                    <a:pt x="12808" y="24174"/>
                  </a:cubicBezTo>
                  <a:cubicBezTo>
                    <a:pt x="12733" y="24098"/>
                    <a:pt x="12582" y="24098"/>
                    <a:pt x="12507" y="24098"/>
                  </a:cubicBezTo>
                  <a:cubicBezTo>
                    <a:pt x="12457" y="24174"/>
                    <a:pt x="12407" y="24274"/>
                    <a:pt x="12357" y="24274"/>
                  </a:cubicBezTo>
                  <a:cubicBezTo>
                    <a:pt x="12357" y="24374"/>
                    <a:pt x="12282" y="24550"/>
                    <a:pt x="12282" y="24600"/>
                  </a:cubicBezTo>
                  <a:cubicBezTo>
                    <a:pt x="12282" y="24675"/>
                    <a:pt x="12357" y="24775"/>
                    <a:pt x="12357" y="24775"/>
                  </a:cubicBezTo>
                  <a:cubicBezTo>
                    <a:pt x="12373" y="24792"/>
                    <a:pt x="12404" y="24797"/>
                    <a:pt x="12439" y="24797"/>
                  </a:cubicBezTo>
                  <a:cubicBezTo>
                    <a:pt x="12510" y="24797"/>
                    <a:pt x="12599" y="24775"/>
                    <a:pt x="12632" y="24775"/>
                  </a:cubicBezTo>
                  <a:cubicBezTo>
                    <a:pt x="12733" y="24825"/>
                    <a:pt x="12858" y="24951"/>
                    <a:pt x="12908" y="25001"/>
                  </a:cubicBezTo>
                  <a:cubicBezTo>
                    <a:pt x="12908" y="25051"/>
                    <a:pt x="12858" y="25226"/>
                    <a:pt x="12908" y="25226"/>
                  </a:cubicBezTo>
                  <a:cubicBezTo>
                    <a:pt x="12908" y="25276"/>
                    <a:pt x="13008" y="25276"/>
                    <a:pt x="13084" y="25276"/>
                  </a:cubicBezTo>
                  <a:cubicBezTo>
                    <a:pt x="13134" y="25276"/>
                    <a:pt x="13359" y="25226"/>
                    <a:pt x="13409" y="25176"/>
                  </a:cubicBezTo>
                  <a:lnTo>
                    <a:pt x="13409" y="25001"/>
                  </a:lnTo>
                  <a:cubicBezTo>
                    <a:pt x="13460" y="24951"/>
                    <a:pt x="13535" y="24900"/>
                    <a:pt x="13535" y="24825"/>
                  </a:cubicBezTo>
                  <a:cubicBezTo>
                    <a:pt x="13535" y="24775"/>
                    <a:pt x="13460" y="24675"/>
                    <a:pt x="13460" y="24600"/>
                  </a:cubicBezTo>
                  <a:cubicBezTo>
                    <a:pt x="13535" y="24550"/>
                    <a:pt x="13585" y="24550"/>
                    <a:pt x="13635" y="24499"/>
                  </a:cubicBezTo>
                  <a:lnTo>
                    <a:pt x="14211" y="24499"/>
                  </a:lnTo>
                  <a:cubicBezTo>
                    <a:pt x="14262" y="24499"/>
                    <a:pt x="14312" y="24600"/>
                    <a:pt x="14362" y="24600"/>
                  </a:cubicBezTo>
                  <a:cubicBezTo>
                    <a:pt x="14537" y="24675"/>
                    <a:pt x="14888" y="24725"/>
                    <a:pt x="15038" y="24725"/>
                  </a:cubicBezTo>
                  <a:cubicBezTo>
                    <a:pt x="15214" y="24775"/>
                    <a:pt x="15615" y="24951"/>
                    <a:pt x="15841" y="25001"/>
                  </a:cubicBezTo>
                  <a:cubicBezTo>
                    <a:pt x="15941" y="25126"/>
                    <a:pt x="16292" y="25226"/>
                    <a:pt x="16467" y="25276"/>
                  </a:cubicBezTo>
                  <a:cubicBezTo>
                    <a:pt x="16567" y="25226"/>
                    <a:pt x="16617" y="25126"/>
                    <a:pt x="16693" y="25051"/>
                  </a:cubicBezTo>
                  <a:cubicBezTo>
                    <a:pt x="16743" y="25001"/>
                    <a:pt x="16968" y="25001"/>
                    <a:pt x="17069" y="24951"/>
                  </a:cubicBezTo>
                  <a:cubicBezTo>
                    <a:pt x="17194" y="24951"/>
                    <a:pt x="17369" y="24951"/>
                    <a:pt x="17419" y="24900"/>
                  </a:cubicBezTo>
                  <a:cubicBezTo>
                    <a:pt x="17520" y="24825"/>
                    <a:pt x="17695" y="24775"/>
                    <a:pt x="17745" y="24675"/>
                  </a:cubicBezTo>
                  <a:cubicBezTo>
                    <a:pt x="17820" y="24600"/>
                    <a:pt x="17921" y="24449"/>
                    <a:pt x="17871" y="24324"/>
                  </a:cubicBezTo>
                  <a:cubicBezTo>
                    <a:pt x="17871" y="24224"/>
                    <a:pt x="17695" y="24098"/>
                    <a:pt x="17645" y="24048"/>
                  </a:cubicBezTo>
                  <a:cubicBezTo>
                    <a:pt x="17619" y="24038"/>
                    <a:pt x="17591" y="24034"/>
                    <a:pt x="17563" y="24034"/>
                  </a:cubicBezTo>
                  <a:cubicBezTo>
                    <a:pt x="17486" y="24034"/>
                    <a:pt x="17404" y="24063"/>
                    <a:pt x="17326" y="24063"/>
                  </a:cubicBezTo>
                  <a:cubicBezTo>
                    <a:pt x="17298" y="24063"/>
                    <a:pt x="17271" y="24059"/>
                    <a:pt x="17244" y="24048"/>
                  </a:cubicBezTo>
                  <a:cubicBezTo>
                    <a:pt x="17194" y="23998"/>
                    <a:pt x="17144" y="23823"/>
                    <a:pt x="17144" y="23773"/>
                  </a:cubicBezTo>
                  <a:cubicBezTo>
                    <a:pt x="17144" y="23647"/>
                    <a:pt x="17294" y="23547"/>
                    <a:pt x="17419" y="23497"/>
                  </a:cubicBezTo>
                  <a:cubicBezTo>
                    <a:pt x="17470" y="23497"/>
                    <a:pt x="17695" y="23497"/>
                    <a:pt x="17820" y="23422"/>
                  </a:cubicBezTo>
                  <a:cubicBezTo>
                    <a:pt x="17971" y="23422"/>
                    <a:pt x="18372" y="23321"/>
                    <a:pt x="18422" y="23321"/>
                  </a:cubicBezTo>
                  <a:cubicBezTo>
                    <a:pt x="18372" y="23321"/>
                    <a:pt x="18497" y="23096"/>
                    <a:pt x="18547" y="22971"/>
                  </a:cubicBezTo>
                  <a:cubicBezTo>
                    <a:pt x="18597" y="22920"/>
                    <a:pt x="18723" y="22870"/>
                    <a:pt x="18723" y="22820"/>
                  </a:cubicBezTo>
                  <a:cubicBezTo>
                    <a:pt x="18773" y="22695"/>
                    <a:pt x="18648" y="22519"/>
                    <a:pt x="18648" y="22419"/>
                  </a:cubicBezTo>
                  <a:cubicBezTo>
                    <a:pt x="18648" y="22369"/>
                    <a:pt x="18723" y="22194"/>
                    <a:pt x="18723" y="22144"/>
                  </a:cubicBezTo>
                  <a:cubicBezTo>
                    <a:pt x="18773" y="22068"/>
                    <a:pt x="18948" y="22018"/>
                    <a:pt x="18998" y="21968"/>
                  </a:cubicBezTo>
                  <a:cubicBezTo>
                    <a:pt x="19049" y="21918"/>
                    <a:pt x="19174" y="21743"/>
                    <a:pt x="19224" y="21692"/>
                  </a:cubicBezTo>
                  <a:cubicBezTo>
                    <a:pt x="19274" y="21642"/>
                    <a:pt x="19399" y="21467"/>
                    <a:pt x="19399" y="21417"/>
                  </a:cubicBezTo>
                  <a:cubicBezTo>
                    <a:pt x="19399" y="21291"/>
                    <a:pt x="19324" y="21066"/>
                    <a:pt x="19274" y="20966"/>
                  </a:cubicBezTo>
                  <a:cubicBezTo>
                    <a:pt x="19224" y="20890"/>
                    <a:pt x="19049" y="20790"/>
                    <a:pt x="18998" y="20665"/>
                  </a:cubicBezTo>
                  <a:cubicBezTo>
                    <a:pt x="18948" y="20565"/>
                    <a:pt x="18823" y="20389"/>
                    <a:pt x="18823" y="20289"/>
                  </a:cubicBezTo>
                  <a:cubicBezTo>
                    <a:pt x="18823" y="20164"/>
                    <a:pt x="18948" y="19988"/>
                    <a:pt x="18998" y="19888"/>
                  </a:cubicBezTo>
                  <a:cubicBezTo>
                    <a:pt x="19049" y="19838"/>
                    <a:pt x="19174" y="19662"/>
                    <a:pt x="19274" y="19662"/>
                  </a:cubicBezTo>
                  <a:cubicBezTo>
                    <a:pt x="19399" y="19612"/>
                    <a:pt x="19675" y="19612"/>
                    <a:pt x="19775" y="19537"/>
                  </a:cubicBezTo>
                  <a:cubicBezTo>
                    <a:pt x="19775" y="19487"/>
                    <a:pt x="19851" y="19487"/>
                    <a:pt x="19901" y="19487"/>
                  </a:cubicBezTo>
                  <a:cubicBezTo>
                    <a:pt x="19951" y="19437"/>
                    <a:pt x="20001" y="19336"/>
                    <a:pt x="20076" y="19336"/>
                  </a:cubicBezTo>
                  <a:cubicBezTo>
                    <a:pt x="20126" y="19211"/>
                    <a:pt x="20126" y="18885"/>
                    <a:pt x="20226" y="18760"/>
                  </a:cubicBezTo>
                  <a:cubicBezTo>
                    <a:pt x="20226" y="18710"/>
                    <a:pt x="20452" y="18585"/>
                    <a:pt x="20452" y="18484"/>
                  </a:cubicBezTo>
                  <a:cubicBezTo>
                    <a:pt x="20527" y="18434"/>
                    <a:pt x="20527" y="18259"/>
                    <a:pt x="20527" y="18209"/>
                  </a:cubicBezTo>
                  <a:cubicBezTo>
                    <a:pt x="20577" y="18033"/>
                    <a:pt x="20527" y="17682"/>
                    <a:pt x="20452" y="17582"/>
                  </a:cubicBezTo>
                  <a:cubicBezTo>
                    <a:pt x="20402" y="17457"/>
                    <a:pt x="20226" y="17357"/>
                    <a:pt x="20226" y="17306"/>
                  </a:cubicBezTo>
                  <a:cubicBezTo>
                    <a:pt x="20176" y="17231"/>
                    <a:pt x="20176" y="17081"/>
                    <a:pt x="20176" y="17031"/>
                  </a:cubicBezTo>
                  <a:cubicBezTo>
                    <a:pt x="20126" y="16905"/>
                    <a:pt x="19951" y="16805"/>
                    <a:pt x="19901" y="16730"/>
                  </a:cubicBezTo>
                  <a:cubicBezTo>
                    <a:pt x="19851" y="16630"/>
                    <a:pt x="19901" y="16404"/>
                    <a:pt x="19901" y="16279"/>
                  </a:cubicBezTo>
                  <a:cubicBezTo>
                    <a:pt x="19901" y="16179"/>
                    <a:pt x="19851" y="15903"/>
                    <a:pt x="19901" y="15778"/>
                  </a:cubicBezTo>
                  <a:cubicBezTo>
                    <a:pt x="19901" y="15727"/>
                    <a:pt x="20076" y="15502"/>
                    <a:pt x="20126" y="15502"/>
                  </a:cubicBezTo>
                  <a:cubicBezTo>
                    <a:pt x="20176" y="15502"/>
                    <a:pt x="20302" y="15502"/>
                    <a:pt x="20352" y="15552"/>
                  </a:cubicBezTo>
                  <a:cubicBezTo>
                    <a:pt x="20352" y="15552"/>
                    <a:pt x="20402" y="15677"/>
                    <a:pt x="20452" y="15677"/>
                  </a:cubicBezTo>
                  <a:cubicBezTo>
                    <a:pt x="20577" y="15677"/>
                    <a:pt x="20728" y="15552"/>
                    <a:pt x="20803" y="15452"/>
                  </a:cubicBezTo>
                  <a:cubicBezTo>
                    <a:pt x="20903" y="15377"/>
                    <a:pt x="20853" y="15101"/>
                    <a:pt x="20903" y="15051"/>
                  </a:cubicBezTo>
                  <a:cubicBezTo>
                    <a:pt x="20903" y="14925"/>
                    <a:pt x="20953" y="14775"/>
                    <a:pt x="21029" y="14700"/>
                  </a:cubicBezTo>
                  <a:cubicBezTo>
                    <a:pt x="21053" y="14675"/>
                    <a:pt x="21098" y="14667"/>
                    <a:pt x="21155" y="14667"/>
                  </a:cubicBezTo>
                  <a:cubicBezTo>
                    <a:pt x="21263" y="14667"/>
                    <a:pt x="21412" y="14697"/>
                    <a:pt x="21532" y="14697"/>
                  </a:cubicBezTo>
                  <a:cubicBezTo>
                    <a:pt x="21606" y="14697"/>
                    <a:pt x="21669" y="14686"/>
                    <a:pt x="21705" y="14650"/>
                  </a:cubicBezTo>
                  <a:cubicBezTo>
                    <a:pt x="21805" y="14600"/>
                    <a:pt x="21805" y="14374"/>
                    <a:pt x="21856" y="14324"/>
                  </a:cubicBezTo>
                  <a:cubicBezTo>
                    <a:pt x="21931" y="14274"/>
                    <a:pt x="22156" y="14199"/>
                    <a:pt x="22206" y="14148"/>
                  </a:cubicBezTo>
                  <a:cubicBezTo>
                    <a:pt x="22257" y="14098"/>
                    <a:pt x="22382" y="13923"/>
                    <a:pt x="22382" y="13823"/>
                  </a:cubicBezTo>
                  <a:cubicBezTo>
                    <a:pt x="22382" y="13697"/>
                    <a:pt x="22206" y="13422"/>
                    <a:pt x="22156" y="13296"/>
                  </a:cubicBezTo>
                  <a:cubicBezTo>
                    <a:pt x="22031" y="13246"/>
                    <a:pt x="21856" y="13071"/>
                    <a:pt x="21755" y="13021"/>
                  </a:cubicBezTo>
                  <a:cubicBezTo>
                    <a:pt x="21730" y="12996"/>
                    <a:pt x="21661" y="12996"/>
                    <a:pt x="21589" y="12996"/>
                  </a:cubicBezTo>
                  <a:cubicBezTo>
                    <a:pt x="21517" y="12996"/>
                    <a:pt x="21442" y="12996"/>
                    <a:pt x="21404" y="12971"/>
                  </a:cubicBezTo>
                  <a:cubicBezTo>
                    <a:pt x="21304" y="12920"/>
                    <a:pt x="21179" y="12795"/>
                    <a:pt x="21129" y="12745"/>
                  </a:cubicBezTo>
                  <a:cubicBezTo>
                    <a:pt x="21079" y="12620"/>
                    <a:pt x="21079" y="12394"/>
                    <a:pt x="21079" y="12344"/>
                  </a:cubicBezTo>
                  <a:cubicBezTo>
                    <a:pt x="21029" y="12244"/>
                    <a:pt x="20903" y="12068"/>
                    <a:pt x="20903" y="11968"/>
                  </a:cubicBezTo>
                  <a:cubicBezTo>
                    <a:pt x="20903" y="11968"/>
                    <a:pt x="20903" y="11843"/>
                    <a:pt x="20953" y="11793"/>
                  </a:cubicBezTo>
                  <a:cubicBezTo>
                    <a:pt x="20991" y="11768"/>
                    <a:pt x="21035" y="11768"/>
                    <a:pt x="21075" y="11768"/>
                  </a:cubicBezTo>
                  <a:cubicBezTo>
                    <a:pt x="21116" y="11768"/>
                    <a:pt x="21154" y="11768"/>
                    <a:pt x="21179" y="11742"/>
                  </a:cubicBezTo>
                  <a:cubicBezTo>
                    <a:pt x="21254" y="11667"/>
                    <a:pt x="21354" y="11567"/>
                    <a:pt x="21354" y="11517"/>
                  </a:cubicBezTo>
                  <a:cubicBezTo>
                    <a:pt x="21354" y="11392"/>
                    <a:pt x="21304" y="11216"/>
                    <a:pt x="21304" y="11116"/>
                  </a:cubicBezTo>
                  <a:cubicBezTo>
                    <a:pt x="21304" y="11066"/>
                    <a:pt x="21354" y="10840"/>
                    <a:pt x="21404" y="10765"/>
                  </a:cubicBezTo>
                  <a:cubicBezTo>
                    <a:pt x="21480" y="10715"/>
                    <a:pt x="21630" y="10715"/>
                    <a:pt x="21755" y="10665"/>
                  </a:cubicBezTo>
                  <a:cubicBezTo>
                    <a:pt x="21805" y="10615"/>
                    <a:pt x="21931" y="10489"/>
                    <a:pt x="21981" y="10439"/>
                  </a:cubicBezTo>
                  <a:cubicBezTo>
                    <a:pt x="22081" y="10389"/>
                    <a:pt x="22307" y="10264"/>
                    <a:pt x="22382" y="10164"/>
                  </a:cubicBezTo>
                  <a:cubicBezTo>
                    <a:pt x="22432" y="10164"/>
                    <a:pt x="22432" y="10088"/>
                    <a:pt x="22432" y="10038"/>
                  </a:cubicBezTo>
                  <a:cubicBezTo>
                    <a:pt x="22482" y="9988"/>
                    <a:pt x="22482" y="9938"/>
                    <a:pt x="22482" y="9888"/>
                  </a:cubicBezTo>
                  <a:cubicBezTo>
                    <a:pt x="22482" y="9762"/>
                    <a:pt x="22382" y="9662"/>
                    <a:pt x="22382" y="9537"/>
                  </a:cubicBezTo>
                  <a:cubicBezTo>
                    <a:pt x="22382" y="9487"/>
                    <a:pt x="22482" y="9261"/>
                    <a:pt x="22482" y="9261"/>
                  </a:cubicBezTo>
                  <a:cubicBezTo>
                    <a:pt x="22482" y="9261"/>
                    <a:pt x="22758" y="9261"/>
                    <a:pt x="22833" y="9136"/>
                  </a:cubicBezTo>
                  <a:cubicBezTo>
                    <a:pt x="22883" y="9136"/>
                    <a:pt x="22933" y="8986"/>
                    <a:pt x="22933" y="8860"/>
                  </a:cubicBezTo>
                  <a:cubicBezTo>
                    <a:pt x="22983" y="8860"/>
                    <a:pt x="23109" y="8810"/>
                    <a:pt x="23109" y="8760"/>
                  </a:cubicBezTo>
                  <a:cubicBezTo>
                    <a:pt x="23159" y="8760"/>
                    <a:pt x="23209" y="8685"/>
                    <a:pt x="23209" y="8635"/>
                  </a:cubicBezTo>
                  <a:cubicBezTo>
                    <a:pt x="23209" y="8534"/>
                    <a:pt x="23109" y="8409"/>
                    <a:pt x="23059" y="8359"/>
                  </a:cubicBezTo>
                  <a:cubicBezTo>
                    <a:pt x="22983" y="8309"/>
                    <a:pt x="22883" y="8234"/>
                    <a:pt x="22883" y="8184"/>
                  </a:cubicBezTo>
                  <a:cubicBezTo>
                    <a:pt x="22833" y="8184"/>
                    <a:pt x="22708" y="8083"/>
                    <a:pt x="22658" y="8083"/>
                  </a:cubicBezTo>
                  <a:cubicBezTo>
                    <a:pt x="22607" y="8008"/>
                    <a:pt x="22482" y="7958"/>
                    <a:pt x="22432" y="7958"/>
                  </a:cubicBezTo>
                  <a:lnTo>
                    <a:pt x="22081" y="7958"/>
                  </a:lnTo>
                  <a:cubicBezTo>
                    <a:pt x="22031" y="8008"/>
                    <a:pt x="22031" y="8083"/>
                    <a:pt x="21981" y="8133"/>
                  </a:cubicBezTo>
                  <a:cubicBezTo>
                    <a:pt x="21931" y="8133"/>
                    <a:pt x="21755" y="8184"/>
                    <a:pt x="21705" y="8184"/>
                  </a:cubicBezTo>
                  <a:cubicBezTo>
                    <a:pt x="21630" y="8133"/>
                    <a:pt x="21580" y="8133"/>
                    <a:pt x="21530" y="8083"/>
                  </a:cubicBezTo>
                  <a:cubicBezTo>
                    <a:pt x="21480" y="8008"/>
                    <a:pt x="21404" y="8008"/>
                    <a:pt x="21354" y="8008"/>
                  </a:cubicBezTo>
                  <a:cubicBezTo>
                    <a:pt x="21304" y="8008"/>
                    <a:pt x="21254" y="8184"/>
                    <a:pt x="21179" y="8184"/>
                  </a:cubicBezTo>
                  <a:cubicBezTo>
                    <a:pt x="21109" y="8218"/>
                    <a:pt x="21003" y="8265"/>
                    <a:pt x="20911" y="8265"/>
                  </a:cubicBezTo>
                  <a:cubicBezTo>
                    <a:pt x="20871" y="8265"/>
                    <a:pt x="20833" y="8257"/>
                    <a:pt x="20803" y="8234"/>
                  </a:cubicBezTo>
                  <a:cubicBezTo>
                    <a:pt x="20728" y="8234"/>
                    <a:pt x="20577" y="8133"/>
                    <a:pt x="20527" y="8133"/>
                  </a:cubicBezTo>
                  <a:cubicBezTo>
                    <a:pt x="20402" y="8083"/>
                    <a:pt x="20226" y="8083"/>
                    <a:pt x="20126" y="8008"/>
                  </a:cubicBezTo>
                  <a:cubicBezTo>
                    <a:pt x="20076" y="7958"/>
                    <a:pt x="20126" y="7682"/>
                    <a:pt x="20001" y="7632"/>
                  </a:cubicBezTo>
                  <a:cubicBezTo>
                    <a:pt x="19951" y="7507"/>
                    <a:pt x="19675" y="7507"/>
                    <a:pt x="19500" y="7507"/>
                  </a:cubicBezTo>
                  <a:cubicBezTo>
                    <a:pt x="19450" y="7507"/>
                    <a:pt x="19224" y="7557"/>
                    <a:pt x="19174" y="7557"/>
                  </a:cubicBezTo>
                  <a:cubicBezTo>
                    <a:pt x="19111" y="7595"/>
                    <a:pt x="19036" y="7613"/>
                    <a:pt x="18964" y="7613"/>
                  </a:cubicBezTo>
                  <a:cubicBezTo>
                    <a:pt x="18892" y="7613"/>
                    <a:pt x="18823" y="7595"/>
                    <a:pt x="18773" y="7557"/>
                  </a:cubicBezTo>
                  <a:cubicBezTo>
                    <a:pt x="18723" y="7507"/>
                    <a:pt x="18497" y="7407"/>
                    <a:pt x="18422" y="7281"/>
                  </a:cubicBezTo>
                  <a:cubicBezTo>
                    <a:pt x="18372" y="7181"/>
                    <a:pt x="18272" y="6830"/>
                    <a:pt x="18196" y="6730"/>
                  </a:cubicBezTo>
                  <a:cubicBezTo>
                    <a:pt x="18146" y="6605"/>
                    <a:pt x="17971" y="6379"/>
                    <a:pt x="17921" y="6329"/>
                  </a:cubicBezTo>
                  <a:cubicBezTo>
                    <a:pt x="17820" y="6229"/>
                    <a:pt x="17595" y="6103"/>
                    <a:pt x="17470" y="6053"/>
                  </a:cubicBezTo>
                  <a:cubicBezTo>
                    <a:pt x="17419" y="6003"/>
                    <a:pt x="17294" y="5828"/>
                    <a:pt x="17294" y="5778"/>
                  </a:cubicBezTo>
                  <a:cubicBezTo>
                    <a:pt x="17244" y="5652"/>
                    <a:pt x="17244" y="5552"/>
                    <a:pt x="17294" y="5477"/>
                  </a:cubicBezTo>
                  <a:cubicBezTo>
                    <a:pt x="17369" y="5427"/>
                    <a:pt x="17520" y="5427"/>
                    <a:pt x="17595" y="5377"/>
                  </a:cubicBezTo>
                  <a:cubicBezTo>
                    <a:pt x="17645" y="5326"/>
                    <a:pt x="17645" y="5101"/>
                    <a:pt x="17695" y="4976"/>
                  </a:cubicBezTo>
                  <a:cubicBezTo>
                    <a:pt x="17745" y="4875"/>
                    <a:pt x="17871" y="4700"/>
                    <a:pt x="17921" y="4600"/>
                  </a:cubicBezTo>
                  <a:cubicBezTo>
                    <a:pt x="17971" y="4524"/>
                    <a:pt x="18146" y="4474"/>
                    <a:pt x="18146" y="4424"/>
                  </a:cubicBezTo>
                  <a:cubicBezTo>
                    <a:pt x="18196" y="4374"/>
                    <a:pt x="18196" y="4249"/>
                    <a:pt x="18146" y="4199"/>
                  </a:cubicBezTo>
                  <a:cubicBezTo>
                    <a:pt x="18146" y="4148"/>
                    <a:pt x="18046" y="4023"/>
                    <a:pt x="17971" y="3973"/>
                  </a:cubicBezTo>
                  <a:cubicBezTo>
                    <a:pt x="17921" y="3973"/>
                    <a:pt x="17820" y="3923"/>
                    <a:pt x="17745" y="3923"/>
                  </a:cubicBezTo>
                  <a:cubicBezTo>
                    <a:pt x="17695" y="3923"/>
                    <a:pt x="17595" y="3973"/>
                    <a:pt x="17520" y="3973"/>
                  </a:cubicBezTo>
                  <a:cubicBezTo>
                    <a:pt x="17470" y="4023"/>
                    <a:pt x="17470" y="4199"/>
                    <a:pt x="17419" y="4199"/>
                  </a:cubicBezTo>
                  <a:cubicBezTo>
                    <a:pt x="17405" y="4213"/>
                    <a:pt x="17379" y="4219"/>
                    <a:pt x="17348" y="4219"/>
                  </a:cubicBezTo>
                  <a:cubicBezTo>
                    <a:pt x="17271" y="4219"/>
                    <a:pt x="17157" y="4184"/>
                    <a:pt x="17069" y="4148"/>
                  </a:cubicBezTo>
                  <a:cubicBezTo>
                    <a:pt x="17018" y="4023"/>
                    <a:pt x="17018" y="3798"/>
                    <a:pt x="16968" y="3747"/>
                  </a:cubicBezTo>
                  <a:cubicBezTo>
                    <a:pt x="16918" y="3622"/>
                    <a:pt x="16743" y="3472"/>
                    <a:pt x="16693" y="3397"/>
                  </a:cubicBezTo>
                  <a:cubicBezTo>
                    <a:pt x="16567" y="3346"/>
                    <a:pt x="16392" y="3346"/>
                    <a:pt x="16292" y="3346"/>
                  </a:cubicBezTo>
                  <a:cubicBezTo>
                    <a:pt x="16166" y="3346"/>
                    <a:pt x="16016" y="3346"/>
                    <a:pt x="15941" y="3296"/>
                  </a:cubicBezTo>
                  <a:cubicBezTo>
                    <a:pt x="15841" y="3296"/>
                    <a:pt x="15665" y="3171"/>
                    <a:pt x="15615" y="3121"/>
                  </a:cubicBezTo>
                  <a:cubicBezTo>
                    <a:pt x="15615" y="3021"/>
                    <a:pt x="15715" y="2845"/>
                    <a:pt x="15665" y="2795"/>
                  </a:cubicBezTo>
                  <a:cubicBezTo>
                    <a:pt x="15665" y="2720"/>
                    <a:pt x="15490" y="2620"/>
                    <a:pt x="15439" y="2620"/>
                  </a:cubicBezTo>
                  <a:cubicBezTo>
                    <a:pt x="15413" y="2606"/>
                    <a:pt x="15368" y="2600"/>
                    <a:pt x="15315" y="2600"/>
                  </a:cubicBezTo>
                  <a:cubicBezTo>
                    <a:pt x="15169" y="2600"/>
                    <a:pt x="14962" y="2646"/>
                    <a:pt x="14888" y="2720"/>
                  </a:cubicBezTo>
                  <a:cubicBezTo>
                    <a:pt x="14813" y="2795"/>
                    <a:pt x="14763" y="2945"/>
                    <a:pt x="14713" y="3021"/>
                  </a:cubicBezTo>
                  <a:cubicBezTo>
                    <a:pt x="14688" y="3046"/>
                    <a:pt x="14600" y="3046"/>
                    <a:pt x="14512" y="3046"/>
                  </a:cubicBezTo>
                  <a:cubicBezTo>
                    <a:pt x="14424" y="3046"/>
                    <a:pt x="14337" y="3046"/>
                    <a:pt x="14312" y="3071"/>
                  </a:cubicBezTo>
                  <a:cubicBezTo>
                    <a:pt x="14211" y="3071"/>
                    <a:pt x="14036" y="3121"/>
                    <a:pt x="13911" y="3171"/>
                  </a:cubicBezTo>
                  <a:cubicBezTo>
                    <a:pt x="13911" y="3246"/>
                    <a:pt x="13911" y="3397"/>
                    <a:pt x="13861" y="3472"/>
                  </a:cubicBezTo>
                  <a:cubicBezTo>
                    <a:pt x="13861" y="3522"/>
                    <a:pt x="13685" y="3572"/>
                    <a:pt x="13635" y="3572"/>
                  </a:cubicBezTo>
                  <a:cubicBezTo>
                    <a:pt x="13585" y="3622"/>
                    <a:pt x="13535" y="3798"/>
                    <a:pt x="13535" y="3923"/>
                  </a:cubicBezTo>
                  <a:cubicBezTo>
                    <a:pt x="13535" y="3973"/>
                    <a:pt x="13685" y="4148"/>
                    <a:pt x="13685" y="4199"/>
                  </a:cubicBezTo>
                  <a:cubicBezTo>
                    <a:pt x="13685" y="4249"/>
                    <a:pt x="13585" y="4424"/>
                    <a:pt x="13535" y="4424"/>
                  </a:cubicBezTo>
                  <a:cubicBezTo>
                    <a:pt x="13510" y="4434"/>
                    <a:pt x="13483" y="4438"/>
                    <a:pt x="13455" y="4438"/>
                  </a:cubicBezTo>
                  <a:cubicBezTo>
                    <a:pt x="13342" y="4438"/>
                    <a:pt x="13214" y="4374"/>
                    <a:pt x="13134" y="4374"/>
                  </a:cubicBezTo>
                  <a:lnTo>
                    <a:pt x="12683" y="4374"/>
                  </a:lnTo>
                  <a:cubicBezTo>
                    <a:pt x="12582" y="4374"/>
                    <a:pt x="12407" y="4424"/>
                    <a:pt x="12282" y="4424"/>
                  </a:cubicBezTo>
                  <a:cubicBezTo>
                    <a:pt x="12181" y="4424"/>
                    <a:pt x="12006" y="4299"/>
                    <a:pt x="11956" y="4249"/>
                  </a:cubicBezTo>
                  <a:cubicBezTo>
                    <a:pt x="11906" y="4199"/>
                    <a:pt x="11780" y="4023"/>
                    <a:pt x="11680" y="3973"/>
                  </a:cubicBezTo>
                  <a:cubicBezTo>
                    <a:pt x="11605" y="3923"/>
                    <a:pt x="11505" y="3848"/>
                    <a:pt x="11379" y="3798"/>
                  </a:cubicBezTo>
                  <a:cubicBezTo>
                    <a:pt x="11329" y="3798"/>
                    <a:pt x="11154" y="3848"/>
                    <a:pt x="11104" y="3923"/>
                  </a:cubicBezTo>
                  <a:cubicBezTo>
                    <a:pt x="11054" y="3973"/>
                    <a:pt x="11054" y="4199"/>
                    <a:pt x="10928" y="4249"/>
                  </a:cubicBezTo>
                  <a:cubicBezTo>
                    <a:pt x="10878" y="4299"/>
                    <a:pt x="10778" y="4424"/>
                    <a:pt x="10653" y="4424"/>
                  </a:cubicBezTo>
                  <a:cubicBezTo>
                    <a:pt x="10602" y="4424"/>
                    <a:pt x="10377" y="4374"/>
                    <a:pt x="10252" y="4299"/>
                  </a:cubicBezTo>
                  <a:cubicBezTo>
                    <a:pt x="10101" y="4249"/>
                    <a:pt x="9876" y="3923"/>
                    <a:pt x="9750" y="3798"/>
                  </a:cubicBezTo>
                  <a:cubicBezTo>
                    <a:pt x="9650" y="3747"/>
                    <a:pt x="9424" y="3622"/>
                    <a:pt x="9299" y="3572"/>
                  </a:cubicBezTo>
                  <a:cubicBezTo>
                    <a:pt x="9199" y="3572"/>
                    <a:pt x="8973" y="3622"/>
                    <a:pt x="8848" y="3622"/>
                  </a:cubicBezTo>
                  <a:cubicBezTo>
                    <a:pt x="8798" y="3697"/>
                    <a:pt x="8673" y="3848"/>
                    <a:pt x="8622" y="3923"/>
                  </a:cubicBezTo>
                  <a:cubicBezTo>
                    <a:pt x="8522" y="3973"/>
                    <a:pt x="8297" y="4023"/>
                    <a:pt x="8171" y="4023"/>
                  </a:cubicBezTo>
                  <a:cubicBezTo>
                    <a:pt x="7996" y="4023"/>
                    <a:pt x="7770" y="3798"/>
                    <a:pt x="7670" y="3747"/>
                  </a:cubicBezTo>
                  <a:cubicBezTo>
                    <a:pt x="7545" y="3697"/>
                    <a:pt x="7319" y="3697"/>
                    <a:pt x="7269" y="3622"/>
                  </a:cubicBezTo>
                  <a:cubicBezTo>
                    <a:pt x="7094" y="3522"/>
                    <a:pt x="7043" y="3246"/>
                    <a:pt x="6943" y="3121"/>
                  </a:cubicBezTo>
                  <a:cubicBezTo>
                    <a:pt x="6818" y="3021"/>
                    <a:pt x="6542" y="2845"/>
                    <a:pt x="6367" y="2795"/>
                  </a:cubicBezTo>
                  <a:cubicBezTo>
                    <a:pt x="6267" y="2720"/>
                    <a:pt x="5966" y="2670"/>
                    <a:pt x="5916" y="2620"/>
                  </a:cubicBezTo>
                  <a:cubicBezTo>
                    <a:pt x="5815" y="2569"/>
                    <a:pt x="5815" y="2344"/>
                    <a:pt x="5740" y="2294"/>
                  </a:cubicBezTo>
                  <a:cubicBezTo>
                    <a:pt x="5690" y="2219"/>
                    <a:pt x="5640" y="1993"/>
                    <a:pt x="5515" y="1993"/>
                  </a:cubicBezTo>
                  <a:cubicBezTo>
                    <a:pt x="5515" y="1993"/>
                    <a:pt x="5465" y="2118"/>
                    <a:pt x="5465" y="2168"/>
                  </a:cubicBezTo>
                  <a:cubicBezTo>
                    <a:pt x="5465" y="2219"/>
                    <a:pt x="5515" y="2344"/>
                    <a:pt x="5515" y="2344"/>
                  </a:cubicBezTo>
                  <a:cubicBezTo>
                    <a:pt x="5515" y="2444"/>
                    <a:pt x="5465" y="2720"/>
                    <a:pt x="5364" y="2720"/>
                  </a:cubicBezTo>
                  <a:cubicBezTo>
                    <a:pt x="5348" y="2736"/>
                    <a:pt x="5329" y="2743"/>
                    <a:pt x="5308" y="2743"/>
                  </a:cubicBezTo>
                  <a:cubicBezTo>
                    <a:pt x="5230" y="2743"/>
                    <a:pt x="5128" y="2648"/>
                    <a:pt x="5089" y="2569"/>
                  </a:cubicBezTo>
                  <a:cubicBezTo>
                    <a:pt x="4963" y="2519"/>
                    <a:pt x="4963" y="2294"/>
                    <a:pt x="4913" y="2219"/>
                  </a:cubicBezTo>
                  <a:cubicBezTo>
                    <a:pt x="4863" y="2068"/>
                    <a:pt x="4688" y="1843"/>
                    <a:pt x="4562" y="1717"/>
                  </a:cubicBezTo>
                  <a:cubicBezTo>
                    <a:pt x="4462" y="1667"/>
                    <a:pt x="4236" y="1542"/>
                    <a:pt x="4111" y="1492"/>
                  </a:cubicBezTo>
                  <a:cubicBezTo>
                    <a:pt x="4036" y="1467"/>
                    <a:pt x="3923" y="1467"/>
                    <a:pt x="3810" y="1467"/>
                  </a:cubicBezTo>
                  <a:cubicBezTo>
                    <a:pt x="3698" y="1467"/>
                    <a:pt x="3585" y="1467"/>
                    <a:pt x="3510" y="1442"/>
                  </a:cubicBezTo>
                  <a:cubicBezTo>
                    <a:pt x="3334" y="1442"/>
                    <a:pt x="3058" y="1316"/>
                    <a:pt x="2933" y="1216"/>
                  </a:cubicBezTo>
                  <a:cubicBezTo>
                    <a:pt x="2883" y="1166"/>
                    <a:pt x="2833" y="1041"/>
                    <a:pt x="2758" y="991"/>
                  </a:cubicBezTo>
                  <a:cubicBezTo>
                    <a:pt x="2758" y="865"/>
                    <a:pt x="2833" y="590"/>
                    <a:pt x="2758" y="489"/>
                  </a:cubicBezTo>
                  <a:cubicBezTo>
                    <a:pt x="2758" y="414"/>
                    <a:pt x="2657" y="314"/>
                    <a:pt x="2607" y="264"/>
                  </a:cubicBezTo>
                  <a:cubicBezTo>
                    <a:pt x="2482" y="264"/>
                    <a:pt x="2307" y="314"/>
                    <a:pt x="2256" y="314"/>
                  </a:cubicBezTo>
                  <a:cubicBezTo>
                    <a:pt x="2156" y="264"/>
                    <a:pt x="1931" y="264"/>
                    <a:pt x="1855" y="189"/>
                  </a:cubicBezTo>
                  <a:cubicBezTo>
                    <a:pt x="1805" y="138"/>
                    <a:pt x="1705" y="38"/>
                    <a:pt x="1630" y="38"/>
                  </a:cubicBezTo>
                  <a:cubicBezTo>
                    <a:pt x="1580" y="13"/>
                    <a:pt x="1498" y="1"/>
                    <a:pt x="1423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Google Shape;234;p16">
              <a:extLst>
                <a:ext uri="{FF2B5EF4-FFF2-40B4-BE49-F238E27FC236}">
                  <a16:creationId xmlns:a16="http://schemas.microsoft.com/office/drawing/2014/main" id="{08719A5A-1729-FF4E-578D-50A878C4F1CC}"/>
                </a:ext>
              </a:extLst>
            </p:cNvPr>
            <p:cNvSpPr/>
            <p:nvPr/>
          </p:nvSpPr>
          <p:spPr>
            <a:xfrm>
              <a:off x="2016007" y="1957053"/>
              <a:ext cx="647763" cy="705816"/>
            </a:xfrm>
            <a:custGeom>
              <a:avLst/>
              <a:gdLst/>
              <a:ahLst/>
              <a:cxnLst/>
              <a:rect l="l" t="t" r="r" b="b"/>
              <a:pathLst>
                <a:path w="23209" h="25289" fill="none" extrusionOk="0">
                  <a:moveTo>
                    <a:pt x="19901" y="19499"/>
                  </a:moveTo>
                  <a:cubicBezTo>
                    <a:pt x="19851" y="19499"/>
                    <a:pt x="19775" y="19499"/>
                    <a:pt x="19775" y="19549"/>
                  </a:cubicBezTo>
                  <a:cubicBezTo>
                    <a:pt x="19675" y="19624"/>
                    <a:pt x="19399" y="19624"/>
                    <a:pt x="19274" y="19674"/>
                  </a:cubicBezTo>
                  <a:cubicBezTo>
                    <a:pt x="19174" y="19674"/>
                    <a:pt x="19049" y="19850"/>
                    <a:pt x="18998" y="19900"/>
                  </a:cubicBezTo>
                  <a:cubicBezTo>
                    <a:pt x="18948" y="20000"/>
                    <a:pt x="18823" y="20176"/>
                    <a:pt x="18823" y="20301"/>
                  </a:cubicBezTo>
                  <a:cubicBezTo>
                    <a:pt x="18823" y="20401"/>
                    <a:pt x="18948" y="20577"/>
                    <a:pt x="18998" y="20677"/>
                  </a:cubicBezTo>
                  <a:cubicBezTo>
                    <a:pt x="19049" y="20802"/>
                    <a:pt x="19224" y="20902"/>
                    <a:pt x="19274" y="20978"/>
                  </a:cubicBezTo>
                  <a:cubicBezTo>
                    <a:pt x="19324" y="21078"/>
                    <a:pt x="19399" y="21303"/>
                    <a:pt x="19399" y="21429"/>
                  </a:cubicBezTo>
                  <a:cubicBezTo>
                    <a:pt x="19399" y="21479"/>
                    <a:pt x="19274" y="21654"/>
                    <a:pt x="19224" y="21704"/>
                  </a:cubicBezTo>
                  <a:cubicBezTo>
                    <a:pt x="19174" y="21755"/>
                    <a:pt x="19049" y="21930"/>
                    <a:pt x="18998" y="21980"/>
                  </a:cubicBezTo>
                  <a:cubicBezTo>
                    <a:pt x="18948" y="22030"/>
                    <a:pt x="18773" y="22080"/>
                    <a:pt x="18723" y="22156"/>
                  </a:cubicBezTo>
                  <a:cubicBezTo>
                    <a:pt x="18723" y="22206"/>
                    <a:pt x="18648" y="22381"/>
                    <a:pt x="18648" y="22431"/>
                  </a:cubicBezTo>
                  <a:cubicBezTo>
                    <a:pt x="18648" y="22531"/>
                    <a:pt x="18773" y="22707"/>
                    <a:pt x="18723" y="22832"/>
                  </a:cubicBezTo>
                  <a:cubicBezTo>
                    <a:pt x="18723" y="22882"/>
                    <a:pt x="18597" y="22932"/>
                    <a:pt x="18547" y="22983"/>
                  </a:cubicBezTo>
                  <a:cubicBezTo>
                    <a:pt x="18497" y="23108"/>
                    <a:pt x="18372" y="23333"/>
                    <a:pt x="18422" y="23333"/>
                  </a:cubicBezTo>
                  <a:cubicBezTo>
                    <a:pt x="18372" y="23333"/>
                    <a:pt x="17971" y="23434"/>
                    <a:pt x="17820" y="23434"/>
                  </a:cubicBezTo>
                  <a:cubicBezTo>
                    <a:pt x="17695" y="23509"/>
                    <a:pt x="17470" y="23509"/>
                    <a:pt x="17419" y="23509"/>
                  </a:cubicBezTo>
                  <a:cubicBezTo>
                    <a:pt x="17294" y="23559"/>
                    <a:pt x="17144" y="23659"/>
                    <a:pt x="17144" y="23785"/>
                  </a:cubicBezTo>
                  <a:cubicBezTo>
                    <a:pt x="17144" y="23835"/>
                    <a:pt x="17194" y="24010"/>
                    <a:pt x="17244" y="24060"/>
                  </a:cubicBezTo>
                  <a:cubicBezTo>
                    <a:pt x="17369" y="24110"/>
                    <a:pt x="17520" y="24010"/>
                    <a:pt x="17645" y="24060"/>
                  </a:cubicBezTo>
                  <a:cubicBezTo>
                    <a:pt x="17695" y="24110"/>
                    <a:pt x="17871" y="24236"/>
                    <a:pt x="17871" y="24336"/>
                  </a:cubicBezTo>
                  <a:cubicBezTo>
                    <a:pt x="17921" y="24461"/>
                    <a:pt x="17820" y="24612"/>
                    <a:pt x="17745" y="24687"/>
                  </a:cubicBezTo>
                  <a:cubicBezTo>
                    <a:pt x="17695" y="24787"/>
                    <a:pt x="17520" y="24837"/>
                    <a:pt x="17419" y="24912"/>
                  </a:cubicBezTo>
                  <a:cubicBezTo>
                    <a:pt x="17369" y="24963"/>
                    <a:pt x="17194" y="24963"/>
                    <a:pt x="17069" y="24963"/>
                  </a:cubicBezTo>
                  <a:cubicBezTo>
                    <a:pt x="16968" y="25013"/>
                    <a:pt x="16743" y="25013"/>
                    <a:pt x="16693" y="25063"/>
                  </a:cubicBezTo>
                  <a:cubicBezTo>
                    <a:pt x="16617" y="25138"/>
                    <a:pt x="16567" y="25238"/>
                    <a:pt x="16467" y="25288"/>
                  </a:cubicBezTo>
                  <a:cubicBezTo>
                    <a:pt x="16292" y="25238"/>
                    <a:pt x="15941" y="25138"/>
                    <a:pt x="15841" y="25013"/>
                  </a:cubicBezTo>
                  <a:cubicBezTo>
                    <a:pt x="15615" y="24963"/>
                    <a:pt x="15214" y="24787"/>
                    <a:pt x="15038" y="24737"/>
                  </a:cubicBezTo>
                  <a:cubicBezTo>
                    <a:pt x="14888" y="24737"/>
                    <a:pt x="14537" y="24687"/>
                    <a:pt x="14362" y="24612"/>
                  </a:cubicBezTo>
                  <a:cubicBezTo>
                    <a:pt x="14312" y="24612"/>
                    <a:pt x="14262" y="24511"/>
                    <a:pt x="14211" y="24511"/>
                  </a:cubicBezTo>
                  <a:lnTo>
                    <a:pt x="13911" y="24511"/>
                  </a:lnTo>
                  <a:lnTo>
                    <a:pt x="13635" y="24511"/>
                  </a:lnTo>
                  <a:cubicBezTo>
                    <a:pt x="13585" y="24562"/>
                    <a:pt x="13535" y="24562"/>
                    <a:pt x="13460" y="24612"/>
                  </a:cubicBezTo>
                  <a:cubicBezTo>
                    <a:pt x="13460" y="24687"/>
                    <a:pt x="13535" y="24787"/>
                    <a:pt x="13535" y="24837"/>
                  </a:cubicBezTo>
                  <a:cubicBezTo>
                    <a:pt x="13535" y="24912"/>
                    <a:pt x="13460" y="24963"/>
                    <a:pt x="13409" y="25013"/>
                  </a:cubicBezTo>
                  <a:lnTo>
                    <a:pt x="13409" y="25188"/>
                  </a:lnTo>
                  <a:cubicBezTo>
                    <a:pt x="13359" y="25238"/>
                    <a:pt x="13134" y="25288"/>
                    <a:pt x="13084" y="25288"/>
                  </a:cubicBezTo>
                  <a:cubicBezTo>
                    <a:pt x="13008" y="25288"/>
                    <a:pt x="12908" y="25288"/>
                    <a:pt x="12908" y="25238"/>
                  </a:cubicBezTo>
                  <a:cubicBezTo>
                    <a:pt x="12858" y="25238"/>
                    <a:pt x="12908" y="25063"/>
                    <a:pt x="12908" y="25013"/>
                  </a:cubicBezTo>
                  <a:cubicBezTo>
                    <a:pt x="12858" y="24963"/>
                    <a:pt x="12733" y="24837"/>
                    <a:pt x="12632" y="24787"/>
                  </a:cubicBezTo>
                  <a:cubicBezTo>
                    <a:pt x="12582" y="24787"/>
                    <a:pt x="12407" y="24837"/>
                    <a:pt x="12357" y="24787"/>
                  </a:cubicBezTo>
                  <a:cubicBezTo>
                    <a:pt x="12357" y="24787"/>
                    <a:pt x="12282" y="24687"/>
                    <a:pt x="12282" y="24612"/>
                  </a:cubicBezTo>
                  <a:cubicBezTo>
                    <a:pt x="12282" y="24562"/>
                    <a:pt x="12357" y="24386"/>
                    <a:pt x="12357" y="24286"/>
                  </a:cubicBezTo>
                  <a:cubicBezTo>
                    <a:pt x="12407" y="24286"/>
                    <a:pt x="12457" y="24186"/>
                    <a:pt x="12507" y="24110"/>
                  </a:cubicBezTo>
                  <a:cubicBezTo>
                    <a:pt x="12582" y="24110"/>
                    <a:pt x="12733" y="24110"/>
                    <a:pt x="12808" y="24186"/>
                  </a:cubicBezTo>
                  <a:cubicBezTo>
                    <a:pt x="12858" y="24186"/>
                    <a:pt x="13008" y="24236"/>
                    <a:pt x="13084" y="24186"/>
                  </a:cubicBezTo>
                  <a:cubicBezTo>
                    <a:pt x="13134" y="24186"/>
                    <a:pt x="13184" y="23960"/>
                    <a:pt x="13184" y="23885"/>
                  </a:cubicBezTo>
                  <a:cubicBezTo>
                    <a:pt x="13234" y="23785"/>
                    <a:pt x="13309" y="23559"/>
                    <a:pt x="13234" y="23384"/>
                  </a:cubicBezTo>
                  <a:cubicBezTo>
                    <a:pt x="13234" y="23333"/>
                    <a:pt x="13134" y="23208"/>
                    <a:pt x="13134" y="23108"/>
                  </a:cubicBezTo>
                  <a:cubicBezTo>
                    <a:pt x="13134" y="23058"/>
                    <a:pt x="13134" y="22882"/>
                    <a:pt x="13084" y="22832"/>
                  </a:cubicBezTo>
                  <a:cubicBezTo>
                    <a:pt x="13084" y="22757"/>
                    <a:pt x="12908" y="22832"/>
                    <a:pt x="12858" y="22832"/>
                  </a:cubicBezTo>
                  <a:cubicBezTo>
                    <a:pt x="12858" y="22832"/>
                    <a:pt x="12808" y="22932"/>
                    <a:pt x="12733" y="22932"/>
                  </a:cubicBezTo>
                  <a:cubicBezTo>
                    <a:pt x="12683" y="22932"/>
                    <a:pt x="12683" y="22707"/>
                    <a:pt x="12632" y="22657"/>
                  </a:cubicBezTo>
                  <a:cubicBezTo>
                    <a:pt x="12582" y="22607"/>
                    <a:pt x="12507" y="22381"/>
                    <a:pt x="12457" y="22306"/>
                  </a:cubicBezTo>
                  <a:cubicBezTo>
                    <a:pt x="12407" y="22256"/>
                    <a:pt x="12357" y="22256"/>
                    <a:pt x="12282" y="22206"/>
                  </a:cubicBezTo>
                  <a:cubicBezTo>
                    <a:pt x="12282" y="22156"/>
                    <a:pt x="12407" y="22030"/>
                    <a:pt x="12357" y="21980"/>
                  </a:cubicBezTo>
                  <a:cubicBezTo>
                    <a:pt x="12357" y="21930"/>
                    <a:pt x="12181" y="21855"/>
                    <a:pt x="12056" y="21855"/>
                  </a:cubicBezTo>
                  <a:cubicBezTo>
                    <a:pt x="11956" y="21805"/>
                    <a:pt x="11680" y="21805"/>
                    <a:pt x="11555" y="21704"/>
                  </a:cubicBezTo>
                  <a:cubicBezTo>
                    <a:pt x="11505" y="21579"/>
                    <a:pt x="11555" y="21203"/>
                    <a:pt x="11455" y="21078"/>
                  </a:cubicBezTo>
                  <a:cubicBezTo>
                    <a:pt x="11379" y="20902"/>
                    <a:pt x="11104" y="20577"/>
                    <a:pt x="10928" y="20451"/>
                  </a:cubicBezTo>
                  <a:cubicBezTo>
                    <a:pt x="10778" y="20401"/>
                    <a:pt x="10427" y="20401"/>
                    <a:pt x="10327" y="20351"/>
                  </a:cubicBezTo>
                  <a:cubicBezTo>
                    <a:pt x="10201" y="20351"/>
                    <a:pt x="10101" y="20301"/>
                    <a:pt x="10026" y="20226"/>
                  </a:cubicBezTo>
                  <a:cubicBezTo>
                    <a:pt x="9976" y="20226"/>
                    <a:pt x="9876" y="20301"/>
                    <a:pt x="9800" y="20301"/>
                  </a:cubicBezTo>
                  <a:cubicBezTo>
                    <a:pt x="9700" y="20226"/>
                    <a:pt x="9525" y="20125"/>
                    <a:pt x="9424" y="20075"/>
                  </a:cubicBezTo>
                  <a:cubicBezTo>
                    <a:pt x="9349" y="20000"/>
                    <a:pt x="9249" y="19900"/>
                    <a:pt x="9249" y="19850"/>
                  </a:cubicBezTo>
                  <a:lnTo>
                    <a:pt x="9249" y="19674"/>
                  </a:lnTo>
                  <a:cubicBezTo>
                    <a:pt x="9299" y="19624"/>
                    <a:pt x="9424" y="19549"/>
                    <a:pt x="9475" y="19499"/>
                  </a:cubicBezTo>
                  <a:cubicBezTo>
                    <a:pt x="9525" y="19449"/>
                    <a:pt x="9525" y="19273"/>
                    <a:pt x="9525" y="19173"/>
                  </a:cubicBezTo>
                  <a:cubicBezTo>
                    <a:pt x="9575" y="19123"/>
                    <a:pt x="9475" y="18998"/>
                    <a:pt x="9475" y="18947"/>
                  </a:cubicBezTo>
                  <a:cubicBezTo>
                    <a:pt x="9475" y="18822"/>
                    <a:pt x="9575" y="18722"/>
                    <a:pt x="9575" y="18672"/>
                  </a:cubicBezTo>
                  <a:cubicBezTo>
                    <a:pt x="9525" y="18597"/>
                    <a:pt x="9475" y="18496"/>
                    <a:pt x="9424" y="18446"/>
                  </a:cubicBezTo>
                  <a:cubicBezTo>
                    <a:pt x="9299" y="18321"/>
                    <a:pt x="9023" y="18221"/>
                    <a:pt x="8848" y="18145"/>
                  </a:cubicBezTo>
                  <a:cubicBezTo>
                    <a:pt x="8798" y="18095"/>
                    <a:pt x="8572" y="18095"/>
                    <a:pt x="8522" y="18045"/>
                  </a:cubicBezTo>
                  <a:cubicBezTo>
                    <a:pt x="8397" y="18045"/>
                    <a:pt x="8221" y="18145"/>
                    <a:pt x="8121" y="18145"/>
                  </a:cubicBezTo>
                  <a:cubicBezTo>
                    <a:pt x="8071" y="18095"/>
                    <a:pt x="7896" y="17920"/>
                    <a:pt x="7770" y="17995"/>
                  </a:cubicBezTo>
                  <a:cubicBezTo>
                    <a:pt x="7720" y="17995"/>
                    <a:pt x="7720" y="18095"/>
                    <a:pt x="7670" y="18145"/>
                  </a:cubicBezTo>
                  <a:cubicBezTo>
                    <a:pt x="7670" y="18221"/>
                    <a:pt x="7720" y="18321"/>
                    <a:pt x="7670" y="18371"/>
                  </a:cubicBezTo>
                  <a:cubicBezTo>
                    <a:pt x="7670" y="18371"/>
                    <a:pt x="7545" y="18496"/>
                    <a:pt x="7495" y="18496"/>
                  </a:cubicBezTo>
                  <a:cubicBezTo>
                    <a:pt x="7444" y="18496"/>
                    <a:pt x="7269" y="18371"/>
                    <a:pt x="7219" y="18321"/>
                  </a:cubicBezTo>
                  <a:cubicBezTo>
                    <a:pt x="7169" y="18271"/>
                    <a:pt x="7043" y="18145"/>
                    <a:pt x="7043" y="18095"/>
                  </a:cubicBezTo>
                  <a:cubicBezTo>
                    <a:pt x="6993" y="18045"/>
                    <a:pt x="6943" y="17920"/>
                    <a:pt x="6943" y="17820"/>
                  </a:cubicBezTo>
                  <a:cubicBezTo>
                    <a:pt x="6993" y="17770"/>
                    <a:pt x="7043" y="17594"/>
                    <a:pt x="7094" y="17594"/>
                  </a:cubicBezTo>
                  <a:cubicBezTo>
                    <a:pt x="7094" y="17544"/>
                    <a:pt x="7219" y="17594"/>
                    <a:pt x="7219" y="17594"/>
                  </a:cubicBezTo>
                  <a:cubicBezTo>
                    <a:pt x="7269" y="17469"/>
                    <a:pt x="7219" y="17318"/>
                    <a:pt x="7219" y="17193"/>
                  </a:cubicBezTo>
                  <a:cubicBezTo>
                    <a:pt x="7219" y="17143"/>
                    <a:pt x="7319" y="16968"/>
                    <a:pt x="7319" y="16917"/>
                  </a:cubicBezTo>
                  <a:cubicBezTo>
                    <a:pt x="7394" y="16867"/>
                    <a:pt x="7444" y="16742"/>
                    <a:pt x="7444" y="16692"/>
                  </a:cubicBezTo>
                  <a:cubicBezTo>
                    <a:pt x="7495" y="16516"/>
                    <a:pt x="7444" y="16140"/>
                    <a:pt x="7444" y="15965"/>
                  </a:cubicBezTo>
                  <a:cubicBezTo>
                    <a:pt x="7444" y="15739"/>
                    <a:pt x="7444" y="15288"/>
                    <a:pt x="7394" y="15063"/>
                  </a:cubicBezTo>
                  <a:cubicBezTo>
                    <a:pt x="7394" y="15013"/>
                    <a:pt x="7319" y="14887"/>
                    <a:pt x="7269" y="14837"/>
                  </a:cubicBezTo>
                  <a:lnTo>
                    <a:pt x="7269" y="14436"/>
                  </a:lnTo>
                  <a:cubicBezTo>
                    <a:pt x="7269" y="14386"/>
                    <a:pt x="7094" y="14211"/>
                    <a:pt x="7043" y="14160"/>
                  </a:cubicBezTo>
                  <a:cubicBezTo>
                    <a:pt x="7043" y="14110"/>
                    <a:pt x="6993" y="13935"/>
                    <a:pt x="6943" y="13885"/>
                  </a:cubicBezTo>
                  <a:cubicBezTo>
                    <a:pt x="6943" y="13835"/>
                    <a:pt x="6818" y="13709"/>
                    <a:pt x="6768" y="13659"/>
                  </a:cubicBezTo>
                  <a:cubicBezTo>
                    <a:pt x="6718" y="13659"/>
                    <a:pt x="6718" y="13609"/>
                    <a:pt x="6642" y="13534"/>
                  </a:cubicBezTo>
                  <a:cubicBezTo>
                    <a:pt x="6642" y="13484"/>
                    <a:pt x="6718" y="13258"/>
                    <a:pt x="6642" y="13158"/>
                  </a:cubicBezTo>
                  <a:cubicBezTo>
                    <a:pt x="6642" y="13033"/>
                    <a:pt x="6492" y="12857"/>
                    <a:pt x="6417" y="12757"/>
                  </a:cubicBezTo>
                  <a:cubicBezTo>
                    <a:pt x="6317" y="12582"/>
                    <a:pt x="6141" y="12306"/>
                    <a:pt x="6041" y="12130"/>
                  </a:cubicBezTo>
                  <a:cubicBezTo>
                    <a:pt x="5966" y="12080"/>
                    <a:pt x="5815" y="12030"/>
                    <a:pt x="5690" y="11980"/>
                  </a:cubicBezTo>
                  <a:cubicBezTo>
                    <a:pt x="5640" y="11905"/>
                    <a:pt x="5590" y="11754"/>
                    <a:pt x="5590" y="11679"/>
                  </a:cubicBezTo>
                  <a:cubicBezTo>
                    <a:pt x="5515" y="11629"/>
                    <a:pt x="5515" y="11404"/>
                    <a:pt x="5465" y="11353"/>
                  </a:cubicBezTo>
                  <a:cubicBezTo>
                    <a:pt x="5465" y="11303"/>
                    <a:pt x="5364" y="11178"/>
                    <a:pt x="5289" y="11128"/>
                  </a:cubicBezTo>
                  <a:cubicBezTo>
                    <a:pt x="5239" y="11078"/>
                    <a:pt x="5239" y="10952"/>
                    <a:pt x="5239" y="10852"/>
                  </a:cubicBezTo>
                  <a:cubicBezTo>
                    <a:pt x="5239" y="10777"/>
                    <a:pt x="5364" y="10727"/>
                    <a:pt x="5364" y="10677"/>
                  </a:cubicBezTo>
                  <a:cubicBezTo>
                    <a:pt x="5414" y="10627"/>
                    <a:pt x="5364" y="10501"/>
                    <a:pt x="5364" y="10451"/>
                  </a:cubicBezTo>
                  <a:cubicBezTo>
                    <a:pt x="5414" y="10401"/>
                    <a:pt x="5414" y="10226"/>
                    <a:pt x="5414" y="10100"/>
                  </a:cubicBezTo>
                  <a:cubicBezTo>
                    <a:pt x="5414" y="10000"/>
                    <a:pt x="5414" y="9825"/>
                    <a:pt x="5364" y="9724"/>
                  </a:cubicBezTo>
                  <a:cubicBezTo>
                    <a:pt x="5289" y="9674"/>
                    <a:pt x="5139" y="9599"/>
                    <a:pt x="5139" y="9549"/>
                  </a:cubicBezTo>
                  <a:cubicBezTo>
                    <a:pt x="5089" y="9499"/>
                    <a:pt x="4963" y="9323"/>
                    <a:pt x="4963" y="9273"/>
                  </a:cubicBezTo>
                  <a:cubicBezTo>
                    <a:pt x="4913" y="9148"/>
                    <a:pt x="5013" y="8872"/>
                    <a:pt x="5013" y="8772"/>
                  </a:cubicBezTo>
                  <a:lnTo>
                    <a:pt x="5013" y="8321"/>
                  </a:lnTo>
                  <a:cubicBezTo>
                    <a:pt x="5013" y="8196"/>
                    <a:pt x="4913" y="7970"/>
                    <a:pt x="4863" y="7870"/>
                  </a:cubicBezTo>
                  <a:cubicBezTo>
                    <a:pt x="4863" y="7795"/>
                    <a:pt x="4913" y="7644"/>
                    <a:pt x="4913" y="7569"/>
                  </a:cubicBezTo>
                  <a:lnTo>
                    <a:pt x="4913" y="7193"/>
                  </a:lnTo>
                  <a:cubicBezTo>
                    <a:pt x="4863" y="7068"/>
                    <a:pt x="4688" y="6792"/>
                    <a:pt x="4637" y="6692"/>
                  </a:cubicBezTo>
                  <a:cubicBezTo>
                    <a:pt x="4562" y="6566"/>
                    <a:pt x="4512" y="6241"/>
                    <a:pt x="4462" y="6115"/>
                  </a:cubicBezTo>
                  <a:cubicBezTo>
                    <a:pt x="4412" y="6065"/>
                    <a:pt x="4287" y="5940"/>
                    <a:pt x="4287" y="5890"/>
                  </a:cubicBezTo>
                  <a:cubicBezTo>
                    <a:pt x="4236" y="5890"/>
                    <a:pt x="4111" y="5790"/>
                    <a:pt x="4111" y="5714"/>
                  </a:cubicBezTo>
                  <a:cubicBezTo>
                    <a:pt x="4061" y="5664"/>
                    <a:pt x="3961" y="5489"/>
                    <a:pt x="3886" y="5439"/>
                  </a:cubicBezTo>
                  <a:cubicBezTo>
                    <a:pt x="3835" y="5389"/>
                    <a:pt x="3660" y="5389"/>
                    <a:pt x="3610" y="5338"/>
                  </a:cubicBezTo>
                  <a:cubicBezTo>
                    <a:pt x="3510" y="5263"/>
                    <a:pt x="3334" y="5163"/>
                    <a:pt x="3284" y="5113"/>
                  </a:cubicBezTo>
                  <a:cubicBezTo>
                    <a:pt x="3284" y="5113"/>
                    <a:pt x="3209" y="5113"/>
                    <a:pt x="3209" y="5063"/>
                  </a:cubicBezTo>
                  <a:lnTo>
                    <a:pt x="3209" y="4887"/>
                  </a:lnTo>
                  <a:cubicBezTo>
                    <a:pt x="3209" y="4712"/>
                    <a:pt x="3159" y="4386"/>
                    <a:pt x="3109" y="4211"/>
                  </a:cubicBezTo>
                  <a:cubicBezTo>
                    <a:pt x="3058" y="4085"/>
                    <a:pt x="2833" y="3935"/>
                    <a:pt x="2708" y="3860"/>
                  </a:cubicBezTo>
                  <a:cubicBezTo>
                    <a:pt x="2657" y="3810"/>
                    <a:pt x="2432" y="3759"/>
                    <a:pt x="2307" y="3709"/>
                  </a:cubicBezTo>
                  <a:cubicBezTo>
                    <a:pt x="2206" y="3634"/>
                    <a:pt x="1981" y="3484"/>
                    <a:pt x="1855" y="3409"/>
                  </a:cubicBezTo>
                  <a:cubicBezTo>
                    <a:pt x="1805" y="3308"/>
                    <a:pt x="1705" y="3133"/>
                    <a:pt x="1580" y="3083"/>
                  </a:cubicBezTo>
                  <a:cubicBezTo>
                    <a:pt x="1530" y="3033"/>
                    <a:pt x="1354" y="2957"/>
                    <a:pt x="1304" y="2857"/>
                  </a:cubicBezTo>
                  <a:cubicBezTo>
                    <a:pt x="1179" y="2732"/>
                    <a:pt x="1129" y="2406"/>
                    <a:pt x="1079" y="2306"/>
                  </a:cubicBezTo>
                  <a:cubicBezTo>
                    <a:pt x="1028" y="2180"/>
                    <a:pt x="903" y="1905"/>
                    <a:pt x="853" y="1779"/>
                  </a:cubicBezTo>
                  <a:cubicBezTo>
                    <a:pt x="728" y="1729"/>
                    <a:pt x="502" y="1679"/>
                    <a:pt x="452" y="1629"/>
                  </a:cubicBezTo>
                  <a:cubicBezTo>
                    <a:pt x="352" y="1554"/>
                    <a:pt x="226" y="1404"/>
                    <a:pt x="126" y="1278"/>
                  </a:cubicBezTo>
                  <a:cubicBezTo>
                    <a:pt x="126" y="1278"/>
                    <a:pt x="51" y="1228"/>
                    <a:pt x="1" y="1103"/>
                  </a:cubicBezTo>
                  <a:cubicBezTo>
                    <a:pt x="126" y="1103"/>
                    <a:pt x="277" y="1103"/>
                    <a:pt x="402" y="1053"/>
                  </a:cubicBezTo>
                  <a:cubicBezTo>
                    <a:pt x="452" y="1053"/>
                    <a:pt x="627" y="952"/>
                    <a:pt x="678" y="877"/>
                  </a:cubicBezTo>
                  <a:cubicBezTo>
                    <a:pt x="678" y="827"/>
                    <a:pt x="803" y="777"/>
                    <a:pt x="803" y="727"/>
                  </a:cubicBezTo>
                  <a:cubicBezTo>
                    <a:pt x="853" y="602"/>
                    <a:pt x="853" y="426"/>
                    <a:pt x="903" y="326"/>
                  </a:cubicBezTo>
                  <a:cubicBezTo>
                    <a:pt x="953" y="276"/>
                    <a:pt x="1129" y="100"/>
                    <a:pt x="1254" y="50"/>
                  </a:cubicBezTo>
                  <a:cubicBezTo>
                    <a:pt x="1304" y="0"/>
                    <a:pt x="1530" y="0"/>
                    <a:pt x="1630" y="50"/>
                  </a:cubicBezTo>
                  <a:cubicBezTo>
                    <a:pt x="1705" y="50"/>
                    <a:pt x="1805" y="150"/>
                    <a:pt x="1855" y="201"/>
                  </a:cubicBezTo>
                  <a:cubicBezTo>
                    <a:pt x="1931" y="276"/>
                    <a:pt x="2156" y="276"/>
                    <a:pt x="2256" y="326"/>
                  </a:cubicBezTo>
                  <a:cubicBezTo>
                    <a:pt x="2307" y="326"/>
                    <a:pt x="2482" y="276"/>
                    <a:pt x="2607" y="276"/>
                  </a:cubicBezTo>
                  <a:cubicBezTo>
                    <a:pt x="2657" y="326"/>
                    <a:pt x="2758" y="426"/>
                    <a:pt x="2758" y="501"/>
                  </a:cubicBezTo>
                  <a:cubicBezTo>
                    <a:pt x="2833" y="602"/>
                    <a:pt x="2758" y="877"/>
                    <a:pt x="2758" y="1003"/>
                  </a:cubicBezTo>
                  <a:cubicBezTo>
                    <a:pt x="2833" y="1053"/>
                    <a:pt x="2883" y="1178"/>
                    <a:pt x="2933" y="1228"/>
                  </a:cubicBezTo>
                  <a:cubicBezTo>
                    <a:pt x="3058" y="1328"/>
                    <a:pt x="3334" y="1454"/>
                    <a:pt x="3510" y="1454"/>
                  </a:cubicBezTo>
                  <a:cubicBezTo>
                    <a:pt x="3660" y="1504"/>
                    <a:pt x="3961" y="1454"/>
                    <a:pt x="4111" y="1504"/>
                  </a:cubicBezTo>
                  <a:cubicBezTo>
                    <a:pt x="4236" y="1554"/>
                    <a:pt x="4462" y="1679"/>
                    <a:pt x="4562" y="1729"/>
                  </a:cubicBezTo>
                  <a:cubicBezTo>
                    <a:pt x="4688" y="1855"/>
                    <a:pt x="4863" y="2080"/>
                    <a:pt x="4913" y="2231"/>
                  </a:cubicBezTo>
                  <a:cubicBezTo>
                    <a:pt x="4963" y="2306"/>
                    <a:pt x="4963" y="2531"/>
                    <a:pt x="5089" y="2581"/>
                  </a:cubicBezTo>
                  <a:cubicBezTo>
                    <a:pt x="5139" y="2682"/>
                    <a:pt x="5289" y="2807"/>
                    <a:pt x="5364" y="2732"/>
                  </a:cubicBezTo>
                  <a:cubicBezTo>
                    <a:pt x="5465" y="2732"/>
                    <a:pt x="5515" y="2456"/>
                    <a:pt x="5515" y="2356"/>
                  </a:cubicBezTo>
                  <a:cubicBezTo>
                    <a:pt x="5515" y="2356"/>
                    <a:pt x="5465" y="2231"/>
                    <a:pt x="5465" y="2180"/>
                  </a:cubicBezTo>
                  <a:cubicBezTo>
                    <a:pt x="5465" y="2130"/>
                    <a:pt x="5515" y="2005"/>
                    <a:pt x="5515" y="2005"/>
                  </a:cubicBezTo>
                  <a:cubicBezTo>
                    <a:pt x="5640" y="2005"/>
                    <a:pt x="5690" y="2231"/>
                    <a:pt x="5740" y="2306"/>
                  </a:cubicBezTo>
                  <a:cubicBezTo>
                    <a:pt x="5815" y="2356"/>
                    <a:pt x="5815" y="2581"/>
                    <a:pt x="5916" y="2632"/>
                  </a:cubicBezTo>
                  <a:cubicBezTo>
                    <a:pt x="5966" y="2682"/>
                    <a:pt x="6267" y="2732"/>
                    <a:pt x="6367" y="2807"/>
                  </a:cubicBezTo>
                  <a:cubicBezTo>
                    <a:pt x="6542" y="2857"/>
                    <a:pt x="6818" y="3033"/>
                    <a:pt x="6943" y="3133"/>
                  </a:cubicBezTo>
                  <a:cubicBezTo>
                    <a:pt x="7043" y="3258"/>
                    <a:pt x="7094" y="3534"/>
                    <a:pt x="7269" y="3634"/>
                  </a:cubicBezTo>
                  <a:cubicBezTo>
                    <a:pt x="7319" y="3709"/>
                    <a:pt x="7545" y="3709"/>
                    <a:pt x="7670" y="3759"/>
                  </a:cubicBezTo>
                  <a:cubicBezTo>
                    <a:pt x="7770" y="3810"/>
                    <a:pt x="7996" y="4035"/>
                    <a:pt x="8171" y="4035"/>
                  </a:cubicBezTo>
                  <a:cubicBezTo>
                    <a:pt x="8297" y="4035"/>
                    <a:pt x="8522" y="3985"/>
                    <a:pt x="8622" y="3935"/>
                  </a:cubicBezTo>
                  <a:cubicBezTo>
                    <a:pt x="8673" y="3860"/>
                    <a:pt x="8798" y="3709"/>
                    <a:pt x="8848" y="3634"/>
                  </a:cubicBezTo>
                  <a:cubicBezTo>
                    <a:pt x="8973" y="3634"/>
                    <a:pt x="9199" y="3584"/>
                    <a:pt x="9299" y="3584"/>
                  </a:cubicBezTo>
                  <a:cubicBezTo>
                    <a:pt x="9424" y="3634"/>
                    <a:pt x="9650" y="3759"/>
                    <a:pt x="9750" y="3810"/>
                  </a:cubicBezTo>
                  <a:cubicBezTo>
                    <a:pt x="9876" y="3935"/>
                    <a:pt x="10101" y="4261"/>
                    <a:pt x="10252" y="4311"/>
                  </a:cubicBezTo>
                  <a:cubicBezTo>
                    <a:pt x="10377" y="4386"/>
                    <a:pt x="10602" y="4436"/>
                    <a:pt x="10653" y="4436"/>
                  </a:cubicBezTo>
                  <a:cubicBezTo>
                    <a:pt x="10778" y="4436"/>
                    <a:pt x="10878" y="4311"/>
                    <a:pt x="10928" y="4261"/>
                  </a:cubicBezTo>
                  <a:cubicBezTo>
                    <a:pt x="11054" y="4211"/>
                    <a:pt x="11054" y="3985"/>
                    <a:pt x="11104" y="3935"/>
                  </a:cubicBezTo>
                  <a:cubicBezTo>
                    <a:pt x="11154" y="3860"/>
                    <a:pt x="11329" y="3810"/>
                    <a:pt x="11379" y="3810"/>
                  </a:cubicBezTo>
                  <a:cubicBezTo>
                    <a:pt x="11505" y="3860"/>
                    <a:pt x="11605" y="3935"/>
                    <a:pt x="11680" y="3985"/>
                  </a:cubicBezTo>
                  <a:cubicBezTo>
                    <a:pt x="11780" y="4035"/>
                    <a:pt x="11906" y="4211"/>
                    <a:pt x="11956" y="4261"/>
                  </a:cubicBezTo>
                  <a:cubicBezTo>
                    <a:pt x="12006" y="4311"/>
                    <a:pt x="12181" y="4436"/>
                    <a:pt x="12282" y="4436"/>
                  </a:cubicBezTo>
                  <a:cubicBezTo>
                    <a:pt x="12407" y="4436"/>
                    <a:pt x="12582" y="4386"/>
                    <a:pt x="12683" y="4386"/>
                  </a:cubicBezTo>
                  <a:lnTo>
                    <a:pt x="13134" y="4386"/>
                  </a:lnTo>
                  <a:cubicBezTo>
                    <a:pt x="13234" y="4386"/>
                    <a:pt x="13409" y="4486"/>
                    <a:pt x="13535" y="4436"/>
                  </a:cubicBezTo>
                  <a:cubicBezTo>
                    <a:pt x="13585" y="4436"/>
                    <a:pt x="13685" y="4261"/>
                    <a:pt x="13685" y="4211"/>
                  </a:cubicBezTo>
                  <a:cubicBezTo>
                    <a:pt x="13685" y="4160"/>
                    <a:pt x="13535" y="3985"/>
                    <a:pt x="13535" y="3935"/>
                  </a:cubicBezTo>
                  <a:cubicBezTo>
                    <a:pt x="13535" y="3810"/>
                    <a:pt x="13585" y="3634"/>
                    <a:pt x="13635" y="3584"/>
                  </a:cubicBezTo>
                  <a:cubicBezTo>
                    <a:pt x="13685" y="3584"/>
                    <a:pt x="13861" y="3534"/>
                    <a:pt x="13861" y="3484"/>
                  </a:cubicBezTo>
                  <a:cubicBezTo>
                    <a:pt x="13911" y="3409"/>
                    <a:pt x="13911" y="3258"/>
                    <a:pt x="13911" y="3183"/>
                  </a:cubicBezTo>
                  <a:cubicBezTo>
                    <a:pt x="14036" y="3133"/>
                    <a:pt x="14211" y="3083"/>
                    <a:pt x="14312" y="3083"/>
                  </a:cubicBezTo>
                  <a:cubicBezTo>
                    <a:pt x="14362" y="3033"/>
                    <a:pt x="14663" y="3083"/>
                    <a:pt x="14713" y="3033"/>
                  </a:cubicBezTo>
                  <a:cubicBezTo>
                    <a:pt x="14763" y="2957"/>
                    <a:pt x="14813" y="2807"/>
                    <a:pt x="14888" y="2732"/>
                  </a:cubicBezTo>
                  <a:cubicBezTo>
                    <a:pt x="14988" y="2632"/>
                    <a:pt x="15339" y="2581"/>
                    <a:pt x="15439" y="2632"/>
                  </a:cubicBezTo>
                  <a:cubicBezTo>
                    <a:pt x="15490" y="2632"/>
                    <a:pt x="15665" y="2732"/>
                    <a:pt x="15665" y="2807"/>
                  </a:cubicBezTo>
                  <a:cubicBezTo>
                    <a:pt x="15715" y="2857"/>
                    <a:pt x="15615" y="3033"/>
                    <a:pt x="15615" y="3133"/>
                  </a:cubicBezTo>
                  <a:cubicBezTo>
                    <a:pt x="15665" y="3183"/>
                    <a:pt x="15841" y="3308"/>
                    <a:pt x="15941" y="3308"/>
                  </a:cubicBezTo>
                  <a:cubicBezTo>
                    <a:pt x="16016" y="3358"/>
                    <a:pt x="16166" y="3358"/>
                    <a:pt x="16292" y="3358"/>
                  </a:cubicBezTo>
                  <a:cubicBezTo>
                    <a:pt x="16392" y="3358"/>
                    <a:pt x="16567" y="3358"/>
                    <a:pt x="16693" y="3409"/>
                  </a:cubicBezTo>
                  <a:cubicBezTo>
                    <a:pt x="16743" y="3484"/>
                    <a:pt x="16918" y="3634"/>
                    <a:pt x="16968" y="3759"/>
                  </a:cubicBezTo>
                  <a:cubicBezTo>
                    <a:pt x="17018" y="3810"/>
                    <a:pt x="17018" y="4035"/>
                    <a:pt x="17069" y="4160"/>
                  </a:cubicBezTo>
                  <a:cubicBezTo>
                    <a:pt x="17194" y="4211"/>
                    <a:pt x="17369" y="4261"/>
                    <a:pt x="17419" y="4211"/>
                  </a:cubicBezTo>
                  <a:cubicBezTo>
                    <a:pt x="17470" y="4211"/>
                    <a:pt x="17470" y="4035"/>
                    <a:pt x="17520" y="3985"/>
                  </a:cubicBezTo>
                  <a:cubicBezTo>
                    <a:pt x="17595" y="3985"/>
                    <a:pt x="17695" y="3935"/>
                    <a:pt x="17745" y="3935"/>
                  </a:cubicBezTo>
                  <a:cubicBezTo>
                    <a:pt x="17820" y="3935"/>
                    <a:pt x="17921" y="3985"/>
                    <a:pt x="17971" y="3985"/>
                  </a:cubicBezTo>
                  <a:cubicBezTo>
                    <a:pt x="18046" y="4035"/>
                    <a:pt x="18146" y="4160"/>
                    <a:pt x="18146" y="4211"/>
                  </a:cubicBezTo>
                  <a:cubicBezTo>
                    <a:pt x="18196" y="4261"/>
                    <a:pt x="18196" y="4386"/>
                    <a:pt x="18146" y="4436"/>
                  </a:cubicBezTo>
                  <a:cubicBezTo>
                    <a:pt x="18146" y="4486"/>
                    <a:pt x="17971" y="4536"/>
                    <a:pt x="17921" y="4612"/>
                  </a:cubicBezTo>
                  <a:cubicBezTo>
                    <a:pt x="17871" y="4712"/>
                    <a:pt x="17745" y="4887"/>
                    <a:pt x="17695" y="4988"/>
                  </a:cubicBezTo>
                  <a:cubicBezTo>
                    <a:pt x="17645" y="5113"/>
                    <a:pt x="17645" y="5338"/>
                    <a:pt x="17595" y="5389"/>
                  </a:cubicBezTo>
                  <a:cubicBezTo>
                    <a:pt x="17520" y="5439"/>
                    <a:pt x="17369" y="5439"/>
                    <a:pt x="17294" y="5489"/>
                  </a:cubicBezTo>
                  <a:cubicBezTo>
                    <a:pt x="17244" y="5564"/>
                    <a:pt x="17244" y="5664"/>
                    <a:pt x="17294" y="5790"/>
                  </a:cubicBezTo>
                  <a:cubicBezTo>
                    <a:pt x="17294" y="5840"/>
                    <a:pt x="17419" y="6015"/>
                    <a:pt x="17470" y="6065"/>
                  </a:cubicBezTo>
                  <a:cubicBezTo>
                    <a:pt x="17595" y="6115"/>
                    <a:pt x="17820" y="6241"/>
                    <a:pt x="17921" y="6341"/>
                  </a:cubicBezTo>
                  <a:cubicBezTo>
                    <a:pt x="17971" y="6391"/>
                    <a:pt x="18146" y="6617"/>
                    <a:pt x="18196" y="6742"/>
                  </a:cubicBezTo>
                  <a:cubicBezTo>
                    <a:pt x="18272" y="6842"/>
                    <a:pt x="18372" y="7193"/>
                    <a:pt x="18422" y="7293"/>
                  </a:cubicBezTo>
                  <a:cubicBezTo>
                    <a:pt x="18497" y="7419"/>
                    <a:pt x="18723" y="7519"/>
                    <a:pt x="18773" y="7569"/>
                  </a:cubicBezTo>
                  <a:cubicBezTo>
                    <a:pt x="18873" y="7644"/>
                    <a:pt x="19049" y="7644"/>
                    <a:pt x="19174" y="7569"/>
                  </a:cubicBezTo>
                  <a:cubicBezTo>
                    <a:pt x="19224" y="7569"/>
                    <a:pt x="19450" y="7519"/>
                    <a:pt x="19500" y="7519"/>
                  </a:cubicBezTo>
                  <a:cubicBezTo>
                    <a:pt x="19675" y="7519"/>
                    <a:pt x="19951" y="7519"/>
                    <a:pt x="20001" y="7644"/>
                  </a:cubicBezTo>
                  <a:cubicBezTo>
                    <a:pt x="20126" y="7694"/>
                    <a:pt x="20076" y="7970"/>
                    <a:pt x="20126" y="8020"/>
                  </a:cubicBezTo>
                  <a:cubicBezTo>
                    <a:pt x="20226" y="8095"/>
                    <a:pt x="20402" y="8095"/>
                    <a:pt x="20527" y="8145"/>
                  </a:cubicBezTo>
                  <a:cubicBezTo>
                    <a:pt x="20577" y="8145"/>
                    <a:pt x="20728" y="8246"/>
                    <a:pt x="20803" y="8246"/>
                  </a:cubicBezTo>
                  <a:cubicBezTo>
                    <a:pt x="20903" y="8321"/>
                    <a:pt x="21079" y="8246"/>
                    <a:pt x="21179" y="8196"/>
                  </a:cubicBezTo>
                  <a:cubicBezTo>
                    <a:pt x="21254" y="8196"/>
                    <a:pt x="21304" y="8020"/>
                    <a:pt x="21354" y="8020"/>
                  </a:cubicBezTo>
                  <a:cubicBezTo>
                    <a:pt x="21404" y="8020"/>
                    <a:pt x="21480" y="8020"/>
                    <a:pt x="21530" y="8095"/>
                  </a:cubicBezTo>
                  <a:cubicBezTo>
                    <a:pt x="21580" y="8145"/>
                    <a:pt x="21630" y="8145"/>
                    <a:pt x="21705" y="8196"/>
                  </a:cubicBezTo>
                  <a:cubicBezTo>
                    <a:pt x="21755" y="8196"/>
                    <a:pt x="21931" y="8145"/>
                    <a:pt x="21981" y="8145"/>
                  </a:cubicBezTo>
                  <a:cubicBezTo>
                    <a:pt x="22031" y="8095"/>
                    <a:pt x="22031" y="8020"/>
                    <a:pt x="22081" y="7970"/>
                  </a:cubicBezTo>
                  <a:lnTo>
                    <a:pt x="22432" y="7970"/>
                  </a:lnTo>
                  <a:cubicBezTo>
                    <a:pt x="22482" y="7970"/>
                    <a:pt x="22607" y="8020"/>
                    <a:pt x="22658" y="8095"/>
                  </a:cubicBezTo>
                  <a:cubicBezTo>
                    <a:pt x="22708" y="8095"/>
                    <a:pt x="22833" y="8196"/>
                    <a:pt x="22883" y="8196"/>
                  </a:cubicBezTo>
                  <a:cubicBezTo>
                    <a:pt x="22883" y="8246"/>
                    <a:pt x="22983" y="8321"/>
                    <a:pt x="23059" y="8371"/>
                  </a:cubicBezTo>
                  <a:cubicBezTo>
                    <a:pt x="23109" y="8421"/>
                    <a:pt x="23209" y="8546"/>
                    <a:pt x="23209" y="8647"/>
                  </a:cubicBezTo>
                  <a:cubicBezTo>
                    <a:pt x="23209" y="8697"/>
                    <a:pt x="23159" y="8772"/>
                    <a:pt x="23109" y="8772"/>
                  </a:cubicBezTo>
                  <a:cubicBezTo>
                    <a:pt x="23109" y="8822"/>
                    <a:pt x="22983" y="8872"/>
                    <a:pt x="22933" y="8872"/>
                  </a:cubicBezTo>
                  <a:cubicBezTo>
                    <a:pt x="22933" y="8998"/>
                    <a:pt x="22883" y="9148"/>
                    <a:pt x="22833" y="9148"/>
                  </a:cubicBezTo>
                  <a:cubicBezTo>
                    <a:pt x="22758" y="9273"/>
                    <a:pt x="22482" y="9273"/>
                    <a:pt x="22482" y="9273"/>
                  </a:cubicBezTo>
                  <a:cubicBezTo>
                    <a:pt x="22482" y="9273"/>
                    <a:pt x="22382" y="9499"/>
                    <a:pt x="22382" y="9549"/>
                  </a:cubicBezTo>
                  <a:cubicBezTo>
                    <a:pt x="22382" y="9674"/>
                    <a:pt x="22482" y="9774"/>
                    <a:pt x="22482" y="9900"/>
                  </a:cubicBezTo>
                  <a:cubicBezTo>
                    <a:pt x="22482" y="9950"/>
                    <a:pt x="22482" y="10000"/>
                    <a:pt x="22432" y="10050"/>
                  </a:cubicBezTo>
                  <a:cubicBezTo>
                    <a:pt x="22432" y="10100"/>
                    <a:pt x="22432" y="10176"/>
                    <a:pt x="22382" y="10176"/>
                  </a:cubicBezTo>
                  <a:cubicBezTo>
                    <a:pt x="22307" y="10276"/>
                    <a:pt x="22081" y="10401"/>
                    <a:pt x="21981" y="10451"/>
                  </a:cubicBezTo>
                  <a:cubicBezTo>
                    <a:pt x="21931" y="10501"/>
                    <a:pt x="21805" y="10627"/>
                    <a:pt x="21755" y="10677"/>
                  </a:cubicBezTo>
                  <a:cubicBezTo>
                    <a:pt x="21630" y="10727"/>
                    <a:pt x="21480" y="10727"/>
                    <a:pt x="21404" y="10777"/>
                  </a:cubicBezTo>
                  <a:cubicBezTo>
                    <a:pt x="21354" y="10852"/>
                    <a:pt x="21304" y="11078"/>
                    <a:pt x="21304" y="11128"/>
                  </a:cubicBezTo>
                  <a:cubicBezTo>
                    <a:pt x="21304" y="11228"/>
                    <a:pt x="21354" y="11404"/>
                    <a:pt x="21354" y="11529"/>
                  </a:cubicBezTo>
                  <a:cubicBezTo>
                    <a:pt x="21354" y="11579"/>
                    <a:pt x="21254" y="11679"/>
                    <a:pt x="21179" y="11754"/>
                  </a:cubicBezTo>
                  <a:cubicBezTo>
                    <a:pt x="21129" y="11805"/>
                    <a:pt x="21029" y="11754"/>
                    <a:pt x="20953" y="11805"/>
                  </a:cubicBezTo>
                  <a:cubicBezTo>
                    <a:pt x="20903" y="11855"/>
                    <a:pt x="20903" y="11980"/>
                    <a:pt x="20903" y="11980"/>
                  </a:cubicBezTo>
                  <a:cubicBezTo>
                    <a:pt x="20903" y="12080"/>
                    <a:pt x="21029" y="12256"/>
                    <a:pt x="21079" y="12356"/>
                  </a:cubicBezTo>
                  <a:cubicBezTo>
                    <a:pt x="21079" y="12406"/>
                    <a:pt x="21079" y="12632"/>
                    <a:pt x="21129" y="12757"/>
                  </a:cubicBezTo>
                  <a:cubicBezTo>
                    <a:pt x="21179" y="12807"/>
                    <a:pt x="21304" y="12932"/>
                    <a:pt x="21404" y="12983"/>
                  </a:cubicBezTo>
                  <a:cubicBezTo>
                    <a:pt x="21480" y="13033"/>
                    <a:pt x="21705" y="12983"/>
                    <a:pt x="21755" y="13033"/>
                  </a:cubicBezTo>
                  <a:cubicBezTo>
                    <a:pt x="21856" y="13083"/>
                    <a:pt x="22031" y="13258"/>
                    <a:pt x="22156" y="13308"/>
                  </a:cubicBezTo>
                  <a:cubicBezTo>
                    <a:pt x="22206" y="13434"/>
                    <a:pt x="22382" y="13709"/>
                    <a:pt x="22382" y="13835"/>
                  </a:cubicBezTo>
                  <a:cubicBezTo>
                    <a:pt x="22382" y="13935"/>
                    <a:pt x="22257" y="14110"/>
                    <a:pt x="22206" y="14160"/>
                  </a:cubicBezTo>
                  <a:cubicBezTo>
                    <a:pt x="22156" y="14211"/>
                    <a:pt x="21931" y="14286"/>
                    <a:pt x="21856" y="14336"/>
                  </a:cubicBezTo>
                  <a:cubicBezTo>
                    <a:pt x="21805" y="14386"/>
                    <a:pt x="21805" y="14612"/>
                    <a:pt x="21705" y="14662"/>
                  </a:cubicBezTo>
                  <a:cubicBezTo>
                    <a:pt x="21580" y="14787"/>
                    <a:pt x="21129" y="14612"/>
                    <a:pt x="21029" y="14712"/>
                  </a:cubicBezTo>
                  <a:cubicBezTo>
                    <a:pt x="20953" y="14787"/>
                    <a:pt x="20903" y="14937"/>
                    <a:pt x="20903" y="15063"/>
                  </a:cubicBezTo>
                  <a:cubicBezTo>
                    <a:pt x="20853" y="15113"/>
                    <a:pt x="20903" y="15389"/>
                    <a:pt x="20803" y="15464"/>
                  </a:cubicBezTo>
                  <a:cubicBezTo>
                    <a:pt x="20728" y="15564"/>
                    <a:pt x="20577" y="15689"/>
                    <a:pt x="20452" y="15689"/>
                  </a:cubicBezTo>
                  <a:cubicBezTo>
                    <a:pt x="20402" y="15689"/>
                    <a:pt x="20352" y="15564"/>
                    <a:pt x="20352" y="15564"/>
                  </a:cubicBezTo>
                  <a:cubicBezTo>
                    <a:pt x="20302" y="15514"/>
                    <a:pt x="20176" y="15514"/>
                    <a:pt x="20126" y="15514"/>
                  </a:cubicBezTo>
                  <a:cubicBezTo>
                    <a:pt x="20076" y="15514"/>
                    <a:pt x="19901" y="15739"/>
                    <a:pt x="19901" y="15790"/>
                  </a:cubicBezTo>
                  <a:cubicBezTo>
                    <a:pt x="19851" y="15915"/>
                    <a:pt x="19901" y="16191"/>
                    <a:pt x="19901" y="16291"/>
                  </a:cubicBezTo>
                  <a:cubicBezTo>
                    <a:pt x="19901" y="16416"/>
                    <a:pt x="19851" y="16642"/>
                    <a:pt x="19901" y="16742"/>
                  </a:cubicBezTo>
                  <a:cubicBezTo>
                    <a:pt x="19951" y="16817"/>
                    <a:pt x="20126" y="16917"/>
                    <a:pt x="20176" y="17043"/>
                  </a:cubicBezTo>
                  <a:cubicBezTo>
                    <a:pt x="20176" y="17093"/>
                    <a:pt x="20176" y="17243"/>
                    <a:pt x="20226" y="17318"/>
                  </a:cubicBezTo>
                  <a:cubicBezTo>
                    <a:pt x="20226" y="17369"/>
                    <a:pt x="20402" y="17469"/>
                    <a:pt x="20452" y="17594"/>
                  </a:cubicBezTo>
                  <a:cubicBezTo>
                    <a:pt x="20527" y="17694"/>
                    <a:pt x="20577" y="18045"/>
                    <a:pt x="20527" y="18221"/>
                  </a:cubicBezTo>
                  <a:cubicBezTo>
                    <a:pt x="20527" y="18271"/>
                    <a:pt x="20527" y="18446"/>
                    <a:pt x="20452" y="18496"/>
                  </a:cubicBezTo>
                  <a:cubicBezTo>
                    <a:pt x="20452" y="18597"/>
                    <a:pt x="20226" y="18722"/>
                    <a:pt x="20226" y="18772"/>
                  </a:cubicBezTo>
                  <a:cubicBezTo>
                    <a:pt x="20126" y="18897"/>
                    <a:pt x="20126" y="19223"/>
                    <a:pt x="20076" y="19348"/>
                  </a:cubicBezTo>
                  <a:cubicBezTo>
                    <a:pt x="20001" y="19348"/>
                    <a:pt x="19951" y="19449"/>
                    <a:pt x="19901" y="19499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235;p16">
              <a:extLst>
                <a:ext uri="{FF2B5EF4-FFF2-40B4-BE49-F238E27FC236}">
                  <a16:creationId xmlns:a16="http://schemas.microsoft.com/office/drawing/2014/main" id="{2597084B-E529-DBF9-27D8-EC7A80E13FC4}"/>
                </a:ext>
              </a:extLst>
            </p:cNvPr>
            <p:cNvSpPr/>
            <p:nvPr/>
          </p:nvSpPr>
          <p:spPr>
            <a:xfrm>
              <a:off x="1894989" y="1725512"/>
              <a:ext cx="872327" cy="463780"/>
            </a:xfrm>
            <a:custGeom>
              <a:avLst/>
              <a:gdLst/>
              <a:ahLst/>
              <a:cxnLst/>
              <a:rect l="l" t="t" r="r" b="b"/>
              <a:pathLst>
                <a:path w="31255" h="16617" extrusionOk="0">
                  <a:moveTo>
                    <a:pt x="427" y="5940"/>
                  </a:moveTo>
                  <a:cubicBezTo>
                    <a:pt x="502" y="5815"/>
                    <a:pt x="602" y="5664"/>
                    <a:pt x="602" y="5589"/>
                  </a:cubicBezTo>
                  <a:cubicBezTo>
                    <a:pt x="653" y="5439"/>
                    <a:pt x="728" y="5088"/>
                    <a:pt x="778" y="4988"/>
                  </a:cubicBezTo>
                  <a:cubicBezTo>
                    <a:pt x="828" y="4862"/>
                    <a:pt x="1003" y="4812"/>
                    <a:pt x="1054" y="4687"/>
                  </a:cubicBezTo>
                  <a:cubicBezTo>
                    <a:pt x="1054" y="4637"/>
                    <a:pt x="1003" y="4361"/>
                    <a:pt x="1054" y="4311"/>
                  </a:cubicBezTo>
                  <a:cubicBezTo>
                    <a:pt x="1054" y="4186"/>
                    <a:pt x="1279" y="4186"/>
                    <a:pt x="1329" y="4085"/>
                  </a:cubicBezTo>
                  <a:cubicBezTo>
                    <a:pt x="1404" y="3960"/>
                    <a:pt x="1505" y="3735"/>
                    <a:pt x="1455" y="3634"/>
                  </a:cubicBezTo>
                  <a:cubicBezTo>
                    <a:pt x="1455" y="3459"/>
                    <a:pt x="1179" y="3233"/>
                    <a:pt x="1104" y="3108"/>
                  </a:cubicBezTo>
                  <a:cubicBezTo>
                    <a:pt x="1003" y="3008"/>
                    <a:pt x="878" y="2732"/>
                    <a:pt x="828" y="2607"/>
                  </a:cubicBezTo>
                  <a:cubicBezTo>
                    <a:pt x="828" y="2431"/>
                    <a:pt x="878" y="2030"/>
                    <a:pt x="953" y="1805"/>
                  </a:cubicBezTo>
                  <a:cubicBezTo>
                    <a:pt x="1003" y="1654"/>
                    <a:pt x="1179" y="1253"/>
                    <a:pt x="1279" y="1078"/>
                  </a:cubicBezTo>
                  <a:cubicBezTo>
                    <a:pt x="1404" y="978"/>
                    <a:pt x="1630" y="627"/>
                    <a:pt x="1780" y="577"/>
                  </a:cubicBezTo>
                  <a:cubicBezTo>
                    <a:pt x="1906" y="527"/>
                    <a:pt x="2131" y="752"/>
                    <a:pt x="2307" y="752"/>
                  </a:cubicBezTo>
                  <a:cubicBezTo>
                    <a:pt x="2457" y="677"/>
                    <a:pt x="2683" y="301"/>
                    <a:pt x="2858" y="226"/>
                  </a:cubicBezTo>
                  <a:cubicBezTo>
                    <a:pt x="2983" y="176"/>
                    <a:pt x="3259" y="176"/>
                    <a:pt x="3359" y="301"/>
                  </a:cubicBezTo>
                  <a:cubicBezTo>
                    <a:pt x="3485" y="351"/>
                    <a:pt x="3535" y="677"/>
                    <a:pt x="3660" y="802"/>
                  </a:cubicBezTo>
                  <a:cubicBezTo>
                    <a:pt x="3886" y="902"/>
                    <a:pt x="4387" y="1078"/>
                    <a:pt x="4663" y="978"/>
                  </a:cubicBezTo>
                  <a:cubicBezTo>
                    <a:pt x="4838" y="902"/>
                    <a:pt x="5014" y="577"/>
                    <a:pt x="5164" y="401"/>
                  </a:cubicBezTo>
                  <a:cubicBezTo>
                    <a:pt x="5289" y="351"/>
                    <a:pt x="5515" y="126"/>
                    <a:pt x="5690" y="75"/>
                  </a:cubicBezTo>
                  <a:cubicBezTo>
                    <a:pt x="5790" y="0"/>
                    <a:pt x="6066" y="126"/>
                    <a:pt x="6191" y="126"/>
                  </a:cubicBezTo>
                  <a:cubicBezTo>
                    <a:pt x="6292" y="126"/>
                    <a:pt x="6592" y="75"/>
                    <a:pt x="6643" y="126"/>
                  </a:cubicBezTo>
                  <a:cubicBezTo>
                    <a:pt x="6818" y="176"/>
                    <a:pt x="7094" y="351"/>
                    <a:pt x="7144" y="527"/>
                  </a:cubicBezTo>
                  <a:cubicBezTo>
                    <a:pt x="7194" y="627"/>
                    <a:pt x="6968" y="978"/>
                    <a:pt x="7044" y="1128"/>
                  </a:cubicBezTo>
                  <a:cubicBezTo>
                    <a:pt x="7044" y="1253"/>
                    <a:pt x="7269" y="1529"/>
                    <a:pt x="7420" y="1529"/>
                  </a:cubicBezTo>
                  <a:cubicBezTo>
                    <a:pt x="7595" y="1579"/>
                    <a:pt x="7871" y="1128"/>
                    <a:pt x="8096" y="1128"/>
                  </a:cubicBezTo>
                  <a:cubicBezTo>
                    <a:pt x="8272" y="1078"/>
                    <a:pt x="8547" y="1203"/>
                    <a:pt x="8673" y="1253"/>
                  </a:cubicBezTo>
                  <a:cubicBezTo>
                    <a:pt x="8848" y="1354"/>
                    <a:pt x="9074" y="1704"/>
                    <a:pt x="9174" y="1755"/>
                  </a:cubicBezTo>
                  <a:cubicBezTo>
                    <a:pt x="9400" y="1805"/>
                    <a:pt x="9851" y="1654"/>
                    <a:pt x="10026" y="1654"/>
                  </a:cubicBezTo>
                  <a:cubicBezTo>
                    <a:pt x="10176" y="1704"/>
                    <a:pt x="10527" y="1880"/>
                    <a:pt x="10628" y="1930"/>
                  </a:cubicBezTo>
                  <a:cubicBezTo>
                    <a:pt x="10753" y="2030"/>
                    <a:pt x="10928" y="2256"/>
                    <a:pt x="11029" y="2331"/>
                  </a:cubicBezTo>
                  <a:cubicBezTo>
                    <a:pt x="11304" y="2431"/>
                    <a:pt x="11881" y="2431"/>
                    <a:pt x="12106" y="2381"/>
                  </a:cubicBezTo>
                  <a:cubicBezTo>
                    <a:pt x="12332" y="2331"/>
                    <a:pt x="12658" y="1980"/>
                    <a:pt x="12883" y="1930"/>
                  </a:cubicBezTo>
                  <a:cubicBezTo>
                    <a:pt x="13059" y="1880"/>
                    <a:pt x="13460" y="1930"/>
                    <a:pt x="13685" y="1980"/>
                  </a:cubicBezTo>
                  <a:cubicBezTo>
                    <a:pt x="13911" y="2030"/>
                    <a:pt x="14312" y="2331"/>
                    <a:pt x="14537" y="2331"/>
                  </a:cubicBezTo>
                  <a:cubicBezTo>
                    <a:pt x="14688" y="2331"/>
                    <a:pt x="15039" y="2030"/>
                    <a:pt x="15214" y="1980"/>
                  </a:cubicBezTo>
                  <a:cubicBezTo>
                    <a:pt x="15490" y="1930"/>
                    <a:pt x="15991" y="1805"/>
                    <a:pt x="16217" y="1805"/>
                  </a:cubicBezTo>
                  <a:cubicBezTo>
                    <a:pt x="16442" y="1755"/>
                    <a:pt x="16893" y="1755"/>
                    <a:pt x="17119" y="1704"/>
                  </a:cubicBezTo>
                  <a:cubicBezTo>
                    <a:pt x="17244" y="1654"/>
                    <a:pt x="17470" y="1529"/>
                    <a:pt x="17620" y="1429"/>
                  </a:cubicBezTo>
                  <a:lnTo>
                    <a:pt x="17745" y="1429"/>
                  </a:lnTo>
                  <a:cubicBezTo>
                    <a:pt x="17896" y="1479"/>
                    <a:pt x="18197" y="1429"/>
                    <a:pt x="18297" y="1429"/>
                  </a:cubicBezTo>
                  <a:cubicBezTo>
                    <a:pt x="18472" y="1429"/>
                    <a:pt x="18748" y="1429"/>
                    <a:pt x="18873" y="1479"/>
                  </a:cubicBezTo>
                  <a:cubicBezTo>
                    <a:pt x="18973" y="1529"/>
                    <a:pt x="19099" y="1704"/>
                    <a:pt x="19199" y="1704"/>
                  </a:cubicBezTo>
                  <a:cubicBezTo>
                    <a:pt x="19324" y="1805"/>
                    <a:pt x="19600" y="1880"/>
                    <a:pt x="19775" y="1930"/>
                  </a:cubicBezTo>
                  <a:cubicBezTo>
                    <a:pt x="19876" y="1980"/>
                    <a:pt x="20051" y="2206"/>
                    <a:pt x="20151" y="2256"/>
                  </a:cubicBezTo>
                  <a:cubicBezTo>
                    <a:pt x="20277" y="2331"/>
                    <a:pt x="20552" y="2431"/>
                    <a:pt x="20728" y="2431"/>
                  </a:cubicBezTo>
                  <a:cubicBezTo>
                    <a:pt x="20778" y="2481"/>
                    <a:pt x="20953" y="2431"/>
                    <a:pt x="21004" y="2381"/>
                  </a:cubicBezTo>
                  <a:cubicBezTo>
                    <a:pt x="21129" y="2331"/>
                    <a:pt x="21279" y="2156"/>
                    <a:pt x="21405" y="2030"/>
                  </a:cubicBezTo>
                  <a:cubicBezTo>
                    <a:pt x="21455" y="1930"/>
                    <a:pt x="21505" y="1704"/>
                    <a:pt x="21580" y="1654"/>
                  </a:cubicBezTo>
                  <a:cubicBezTo>
                    <a:pt x="21680" y="1529"/>
                    <a:pt x="21956" y="1479"/>
                    <a:pt x="22131" y="1479"/>
                  </a:cubicBezTo>
                  <a:cubicBezTo>
                    <a:pt x="22257" y="1529"/>
                    <a:pt x="22357" y="1704"/>
                    <a:pt x="22407" y="1704"/>
                  </a:cubicBezTo>
                  <a:cubicBezTo>
                    <a:pt x="22532" y="1755"/>
                    <a:pt x="22708" y="1880"/>
                    <a:pt x="22808" y="1880"/>
                  </a:cubicBezTo>
                  <a:cubicBezTo>
                    <a:pt x="22933" y="1880"/>
                    <a:pt x="23209" y="1805"/>
                    <a:pt x="23309" y="1755"/>
                  </a:cubicBezTo>
                  <a:cubicBezTo>
                    <a:pt x="23385" y="1654"/>
                    <a:pt x="23435" y="1429"/>
                    <a:pt x="23535" y="1354"/>
                  </a:cubicBezTo>
                  <a:cubicBezTo>
                    <a:pt x="23660" y="1303"/>
                    <a:pt x="23886" y="1303"/>
                    <a:pt x="23936" y="1303"/>
                  </a:cubicBezTo>
                  <a:cubicBezTo>
                    <a:pt x="24111" y="1253"/>
                    <a:pt x="24387" y="1203"/>
                    <a:pt x="24512" y="1253"/>
                  </a:cubicBezTo>
                  <a:cubicBezTo>
                    <a:pt x="24738" y="1253"/>
                    <a:pt x="25114" y="1479"/>
                    <a:pt x="25339" y="1579"/>
                  </a:cubicBezTo>
                  <a:cubicBezTo>
                    <a:pt x="25465" y="1654"/>
                    <a:pt x="25640" y="1805"/>
                    <a:pt x="25690" y="1930"/>
                  </a:cubicBezTo>
                  <a:cubicBezTo>
                    <a:pt x="25791" y="1980"/>
                    <a:pt x="25966" y="2206"/>
                    <a:pt x="26016" y="2331"/>
                  </a:cubicBezTo>
                  <a:cubicBezTo>
                    <a:pt x="26141" y="2431"/>
                    <a:pt x="26367" y="2607"/>
                    <a:pt x="26417" y="2782"/>
                  </a:cubicBezTo>
                  <a:cubicBezTo>
                    <a:pt x="26467" y="2832"/>
                    <a:pt x="26467" y="2882"/>
                    <a:pt x="26517" y="3008"/>
                  </a:cubicBezTo>
                  <a:lnTo>
                    <a:pt x="26417" y="3108"/>
                  </a:lnTo>
                  <a:lnTo>
                    <a:pt x="26417" y="3233"/>
                  </a:lnTo>
                  <a:cubicBezTo>
                    <a:pt x="26417" y="3283"/>
                    <a:pt x="26517" y="3459"/>
                    <a:pt x="26467" y="3509"/>
                  </a:cubicBezTo>
                  <a:cubicBezTo>
                    <a:pt x="26467" y="3559"/>
                    <a:pt x="26417" y="3634"/>
                    <a:pt x="26367" y="3634"/>
                  </a:cubicBezTo>
                  <a:lnTo>
                    <a:pt x="26242" y="3634"/>
                  </a:lnTo>
                  <a:cubicBezTo>
                    <a:pt x="26192" y="3559"/>
                    <a:pt x="26192" y="3509"/>
                    <a:pt x="26141" y="3459"/>
                  </a:cubicBezTo>
                  <a:lnTo>
                    <a:pt x="25966" y="3459"/>
                  </a:lnTo>
                  <a:cubicBezTo>
                    <a:pt x="25916" y="3509"/>
                    <a:pt x="25791" y="3634"/>
                    <a:pt x="25791" y="3684"/>
                  </a:cubicBezTo>
                  <a:cubicBezTo>
                    <a:pt x="25791" y="3735"/>
                    <a:pt x="25916" y="3910"/>
                    <a:pt x="25966" y="3910"/>
                  </a:cubicBezTo>
                  <a:cubicBezTo>
                    <a:pt x="26016" y="3910"/>
                    <a:pt x="26192" y="3785"/>
                    <a:pt x="26242" y="3860"/>
                  </a:cubicBezTo>
                  <a:cubicBezTo>
                    <a:pt x="26317" y="3860"/>
                    <a:pt x="26367" y="3960"/>
                    <a:pt x="26367" y="3960"/>
                  </a:cubicBezTo>
                  <a:cubicBezTo>
                    <a:pt x="26367" y="4085"/>
                    <a:pt x="26242" y="4186"/>
                    <a:pt x="26242" y="4311"/>
                  </a:cubicBezTo>
                  <a:cubicBezTo>
                    <a:pt x="26192" y="4411"/>
                    <a:pt x="26317" y="4687"/>
                    <a:pt x="26317" y="4812"/>
                  </a:cubicBezTo>
                  <a:lnTo>
                    <a:pt x="26317" y="5138"/>
                  </a:lnTo>
                  <a:cubicBezTo>
                    <a:pt x="26367" y="5213"/>
                    <a:pt x="26417" y="5314"/>
                    <a:pt x="26417" y="5439"/>
                  </a:cubicBezTo>
                  <a:cubicBezTo>
                    <a:pt x="26417" y="5489"/>
                    <a:pt x="26367" y="5589"/>
                    <a:pt x="26317" y="5589"/>
                  </a:cubicBezTo>
                  <a:cubicBezTo>
                    <a:pt x="26242" y="5664"/>
                    <a:pt x="26192" y="5589"/>
                    <a:pt x="26192" y="5589"/>
                  </a:cubicBezTo>
                  <a:cubicBezTo>
                    <a:pt x="26141" y="5539"/>
                    <a:pt x="26091" y="5314"/>
                    <a:pt x="25966" y="5364"/>
                  </a:cubicBezTo>
                  <a:cubicBezTo>
                    <a:pt x="25916" y="5364"/>
                    <a:pt x="25966" y="5489"/>
                    <a:pt x="25916" y="5489"/>
                  </a:cubicBezTo>
                  <a:cubicBezTo>
                    <a:pt x="25866" y="5539"/>
                    <a:pt x="25740" y="5489"/>
                    <a:pt x="25740" y="5439"/>
                  </a:cubicBezTo>
                  <a:cubicBezTo>
                    <a:pt x="25690" y="5364"/>
                    <a:pt x="25690" y="5263"/>
                    <a:pt x="25740" y="5263"/>
                  </a:cubicBezTo>
                  <a:cubicBezTo>
                    <a:pt x="25740" y="5213"/>
                    <a:pt x="25791" y="5138"/>
                    <a:pt x="25791" y="5088"/>
                  </a:cubicBezTo>
                  <a:cubicBezTo>
                    <a:pt x="25791" y="5038"/>
                    <a:pt x="25740" y="4988"/>
                    <a:pt x="25690" y="4988"/>
                  </a:cubicBezTo>
                  <a:cubicBezTo>
                    <a:pt x="25690" y="4913"/>
                    <a:pt x="25565" y="4988"/>
                    <a:pt x="25515" y="4988"/>
                  </a:cubicBezTo>
                  <a:cubicBezTo>
                    <a:pt x="25465" y="5038"/>
                    <a:pt x="25565" y="5213"/>
                    <a:pt x="25515" y="5263"/>
                  </a:cubicBezTo>
                  <a:cubicBezTo>
                    <a:pt x="25515" y="5314"/>
                    <a:pt x="25415" y="5314"/>
                    <a:pt x="25339" y="5314"/>
                  </a:cubicBezTo>
                  <a:cubicBezTo>
                    <a:pt x="25289" y="5314"/>
                    <a:pt x="25239" y="5263"/>
                    <a:pt x="25189" y="5263"/>
                  </a:cubicBezTo>
                  <a:cubicBezTo>
                    <a:pt x="25114" y="5263"/>
                    <a:pt x="25014" y="5314"/>
                    <a:pt x="24963" y="5364"/>
                  </a:cubicBezTo>
                  <a:cubicBezTo>
                    <a:pt x="24888" y="5489"/>
                    <a:pt x="24888" y="5715"/>
                    <a:pt x="24963" y="5815"/>
                  </a:cubicBezTo>
                  <a:cubicBezTo>
                    <a:pt x="24963" y="5890"/>
                    <a:pt x="25064" y="6040"/>
                    <a:pt x="25114" y="6166"/>
                  </a:cubicBezTo>
                  <a:cubicBezTo>
                    <a:pt x="25189" y="6216"/>
                    <a:pt x="25289" y="6341"/>
                    <a:pt x="25339" y="6266"/>
                  </a:cubicBezTo>
                  <a:cubicBezTo>
                    <a:pt x="25415" y="6266"/>
                    <a:pt x="25465" y="6216"/>
                    <a:pt x="25465" y="6166"/>
                  </a:cubicBezTo>
                  <a:cubicBezTo>
                    <a:pt x="25465" y="6166"/>
                    <a:pt x="25415" y="6040"/>
                    <a:pt x="25415" y="5990"/>
                  </a:cubicBezTo>
                  <a:cubicBezTo>
                    <a:pt x="25465" y="5990"/>
                    <a:pt x="25515" y="5940"/>
                    <a:pt x="25565" y="5940"/>
                  </a:cubicBezTo>
                  <a:cubicBezTo>
                    <a:pt x="25640" y="5990"/>
                    <a:pt x="25565" y="6116"/>
                    <a:pt x="25565" y="6166"/>
                  </a:cubicBezTo>
                  <a:lnTo>
                    <a:pt x="25740" y="6166"/>
                  </a:lnTo>
                  <a:cubicBezTo>
                    <a:pt x="25866" y="6166"/>
                    <a:pt x="25966" y="6040"/>
                    <a:pt x="26016" y="5990"/>
                  </a:cubicBezTo>
                  <a:cubicBezTo>
                    <a:pt x="26091" y="5990"/>
                    <a:pt x="26242" y="5990"/>
                    <a:pt x="26317" y="5940"/>
                  </a:cubicBezTo>
                  <a:cubicBezTo>
                    <a:pt x="26317" y="5940"/>
                    <a:pt x="26367" y="5815"/>
                    <a:pt x="26367" y="5765"/>
                  </a:cubicBezTo>
                  <a:cubicBezTo>
                    <a:pt x="26417" y="5765"/>
                    <a:pt x="26517" y="5664"/>
                    <a:pt x="26593" y="5715"/>
                  </a:cubicBezTo>
                  <a:cubicBezTo>
                    <a:pt x="26643" y="5715"/>
                    <a:pt x="26693" y="5890"/>
                    <a:pt x="26693" y="5940"/>
                  </a:cubicBezTo>
                  <a:cubicBezTo>
                    <a:pt x="26743" y="6040"/>
                    <a:pt x="26743" y="6216"/>
                    <a:pt x="26743" y="6266"/>
                  </a:cubicBezTo>
                  <a:cubicBezTo>
                    <a:pt x="26743" y="6391"/>
                    <a:pt x="26693" y="6567"/>
                    <a:pt x="26693" y="6667"/>
                  </a:cubicBezTo>
                  <a:cubicBezTo>
                    <a:pt x="26643" y="6792"/>
                    <a:pt x="26693" y="7068"/>
                    <a:pt x="26693" y="7193"/>
                  </a:cubicBezTo>
                  <a:cubicBezTo>
                    <a:pt x="26743" y="7419"/>
                    <a:pt x="26918" y="7795"/>
                    <a:pt x="26969" y="8020"/>
                  </a:cubicBezTo>
                  <a:cubicBezTo>
                    <a:pt x="27044" y="8246"/>
                    <a:pt x="27144" y="8647"/>
                    <a:pt x="27194" y="8872"/>
                  </a:cubicBezTo>
                  <a:cubicBezTo>
                    <a:pt x="27269" y="9098"/>
                    <a:pt x="27370" y="9549"/>
                    <a:pt x="27420" y="9725"/>
                  </a:cubicBezTo>
                  <a:cubicBezTo>
                    <a:pt x="27495" y="9900"/>
                    <a:pt x="27645" y="10176"/>
                    <a:pt x="27720" y="10276"/>
                  </a:cubicBezTo>
                  <a:cubicBezTo>
                    <a:pt x="27821" y="10451"/>
                    <a:pt x="28096" y="10752"/>
                    <a:pt x="28222" y="10903"/>
                  </a:cubicBezTo>
                  <a:cubicBezTo>
                    <a:pt x="28322" y="11028"/>
                    <a:pt x="28497" y="11253"/>
                    <a:pt x="28547" y="11354"/>
                  </a:cubicBezTo>
                  <a:cubicBezTo>
                    <a:pt x="28673" y="11529"/>
                    <a:pt x="28848" y="11930"/>
                    <a:pt x="28999" y="12106"/>
                  </a:cubicBezTo>
                  <a:cubicBezTo>
                    <a:pt x="29124" y="12206"/>
                    <a:pt x="29400" y="12381"/>
                    <a:pt x="29525" y="12481"/>
                  </a:cubicBezTo>
                  <a:cubicBezTo>
                    <a:pt x="29675" y="12657"/>
                    <a:pt x="29976" y="13058"/>
                    <a:pt x="30126" y="13158"/>
                  </a:cubicBezTo>
                  <a:cubicBezTo>
                    <a:pt x="30252" y="13284"/>
                    <a:pt x="30477" y="13384"/>
                    <a:pt x="30653" y="13459"/>
                  </a:cubicBezTo>
                  <a:cubicBezTo>
                    <a:pt x="30703" y="13509"/>
                    <a:pt x="30803" y="13509"/>
                    <a:pt x="30928" y="13509"/>
                  </a:cubicBezTo>
                  <a:cubicBezTo>
                    <a:pt x="30979" y="13509"/>
                    <a:pt x="31104" y="13559"/>
                    <a:pt x="31204" y="13559"/>
                  </a:cubicBezTo>
                  <a:cubicBezTo>
                    <a:pt x="31154" y="13685"/>
                    <a:pt x="31154" y="13785"/>
                    <a:pt x="31154" y="13910"/>
                  </a:cubicBezTo>
                  <a:cubicBezTo>
                    <a:pt x="31154" y="14010"/>
                    <a:pt x="31254" y="14286"/>
                    <a:pt x="31204" y="14411"/>
                  </a:cubicBezTo>
                  <a:cubicBezTo>
                    <a:pt x="31204" y="14512"/>
                    <a:pt x="31154" y="14762"/>
                    <a:pt x="31104" y="14812"/>
                  </a:cubicBezTo>
                  <a:cubicBezTo>
                    <a:pt x="30979" y="14913"/>
                    <a:pt x="30753" y="14988"/>
                    <a:pt x="30653" y="15038"/>
                  </a:cubicBezTo>
                  <a:cubicBezTo>
                    <a:pt x="30578" y="15088"/>
                    <a:pt x="30527" y="15314"/>
                    <a:pt x="30477" y="15364"/>
                  </a:cubicBezTo>
                  <a:cubicBezTo>
                    <a:pt x="30352" y="15439"/>
                    <a:pt x="30202" y="15664"/>
                    <a:pt x="30026" y="15664"/>
                  </a:cubicBezTo>
                  <a:cubicBezTo>
                    <a:pt x="29901" y="15664"/>
                    <a:pt x="29675" y="15439"/>
                    <a:pt x="29625" y="15314"/>
                  </a:cubicBezTo>
                  <a:cubicBezTo>
                    <a:pt x="29625" y="15263"/>
                    <a:pt x="29675" y="15038"/>
                    <a:pt x="29625" y="14913"/>
                  </a:cubicBezTo>
                  <a:cubicBezTo>
                    <a:pt x="29625" y="14862"/>
                    <a:pt x="29625" y="14762"/>
                    <a:pt x="29575" y="14687"/>
                  </a:cubicBezTo>
                  <a:cubicBezTo>
                    <a:pt x="29525" y="14587"/>
                    <a:pt x="29224" y="14637"/>
                    <a:pt x="29124" y="14512"/>
                  </a:cubicBezTo>
                  <a:cubicBezTo>
                    <a:pt x="29074" y="14461"/>
                    <a:pt x="29074" y="14286"/>
                    <a:pt x="28999" y="14236"/>
                  </a:cubicBezTo>
                  <a:cubicBezTo>
                    <a:pt x="28999" y="14186"/>
                    <a:pt x="28948" y="14186"/>
                    <a:pt x="28948" y="14186"/>
                  </a:cubicBezTo>
                  <a:cubicBezTo>
                    <a:pt x="28898" y="14136"/>
                    <a:pt x="28848" y="14060"/>
                    <a:pt x="28848" y="14010"/>
                  </a:cubicBezTo>
                  <a:cubicBezTo>
                    <a:pt x="28848" y="13910"/>
                    <a:pt x="28999" y="13735"/>
                    <a:pt x="28948" y="13609"/>
                  </a:cubicBezTo>
                  <a:cubicBezTo>
                    <a:pt x="28898" y="13509"/>
                    <a:pt x="28623" y="13609"/>
                    <a:pt x="28497" y="13609"/>
                  </a:cubicBezTo>
                  <a:cubicBezTo>
                    <a:pt x="28397" y="13609"/>
                    <a:pt x="28222" y="13685"/>
                    <a:pt x="28172" y="13735"/>
                  </a:cubicBezTo>
                  <a:cubicBezTo>
                    <a:pt x="28096" y="13785"/>
                    <a:pt x="27996" y="13960"/>
                    <a:pt x="27946" y="14010"/>
                  </a:cubicBezTo>
                  <a:lnTo>
                    <a:pt x="27871" y="14010"/>
                  </a:lnTo>
                  <a:cubicBezTo>
                    <a:pt x="27771" y="14060"/>
                    <a:pt x="27495" y="14136"/>
                    <a:pt x="27370" y="14136"/>
                  </a:cubicBezTo>
                  <a:cubicBezTo>
                    <a:pt x="27269" y="14136"/>
                    <a:pt x="27144" y="13960"/>
                    <a:pt x="27094" y="14010"/>
                  </a:cubicBezTo>
                  <a:cubicBezTo>
                    <a:pt x="27044" y="14060"/>
                    <a:pt x="27094" y="14236"/>
                    <a:pt x="27044" y="14286"/>
                  </a:cubicBezTo>
                  <a:cubicBezTo>
                    <a:pt x="27044" y="14361"/>
                    <a:pt x="26969" y="14512"/>
                    <a:pt x="26918" y="14587"/>
                  </a:cubicBezTo>
                  <a:cubicBezTo>
                    <a:pt x="26868" y="14637"/>
                    <a:pt x="26643" y="14637"/>
                    <a:pt x="26593" y="14587"/>
                  </a:cubicBezTo>
                  <a:cubicBezTo>
                    <a:pt x="26517" y="14512"/>
                    <a:pt x="26593" y="14411"/>
                    <a:pt x="26593" y="14361"/>
                  </a:cubicBezTo>
                  <a:cubicBezTo>
                    <a:pt x="26517" y="14236"/>
                    <a:pt x="26417" y="14060"/>
                    <a:pt x="26317" y="14060"/>
                  </a:cubicBezTo>
                  <a:cubicBezTo>
                    <a:pt x="26242" y="14060"/>
                    <a:pt x="26141" y="14236"/>
                    <a:pt x="26091" y="14286"/>
                  </a:cubicBezTo>
                  <a:cubicBezTo>
                    <a:pt x="26016" y="14461"/>
                    <a:pt x="25966" y="14687"/>
                    <a:pt x="25966" y="14812"/>
                  </a:cubicBezTo>
                  <a:cubicBezTo>
                    <a:pt x="25966" y="14913"/>
                    <a:pt x="26091" y="15138"/>
                    <a:pt x="26091" y="15263"/>
                  </a:cubicBezTo>
                  <a:cubicBezTo>
                    <a:pt x="26141" y="15364"/>
                    <a:pt x="26091" y="15539"/>
                    <a:pt x="26091" y="15664"/>
                  </a:cubicBezTo>
                  <a:cubicBezTo>
                    <a:pt x="26016" y="15765"/>
                    <a:pt x="25916" y="15940"/>
                    <a:pt x="25916" y="16040"/>
                  </a:cubicBezTo>
                  <a:cubicBezTo>
                    <a:pt x="25866" y="16116"/>
                    <a:pt x="25866" y="16266"/>
                    <a:pt x="25866" y="16391"/>
                  </a:cubicBezTo>
                  <a:cubicBezTo>
                    <a:pt x="25791" y="16341"/>
                    <a:pt x="25740" y="16341"/>
                    <a:pt x="25690" y="16341"/>
                  </a:cubicBezTo>
                  <a:cubicBezTo>
                    <a:pt x="25640" y="16341"/>
                    <a:pt x="25565" y="16492"/>
                    <a:pt x="25515" y="16492"/>
                  </a:cubicBezTo>
                  <a:cubicBezTo>
                    <a:pt x="25415" y="16567"/>
                    <a:pt x="25239" y="16617"/>
                    <a:pt x="25114" y="16567"/>
                  </a:cubicBezTo>
                  <a:cubicBezTo>
                    <a:pt x="25064" y="16567"/>
                    <a:pt x="24888" y="16441"/>
                    <a:pt x="24838" y="16441"/>
                  </a:cubicBezTo>
                  <a:cubicBezTo>
                    <a:pt x="24738" y="16391"/>
                    <a:pt x="24562" y="16391"/>
                    <a:pt x="24437" y="16341"/>
                  </a:cubicBezTo>
                  <a:cubicBezTo>
                    <a:pt x="24387" y="16266"/>
                    <a:pt x="24437" y="15990"/>
                    <a:pt x="24337" y="15940"/>
                  </a:cubicBezTo>
                  <a:cubicBezTo>
                    <a:pt x="24287" y="15815"/>
                    <a:pt x="23986" y="15815"/>
                    <a:pt x="23836" y="15815"/>
                  </a:cubicBezTo>
                  <a:cubicBezTo>
                    <a:pt x="23760" y="15815"/>
                    <a:pt x="23535" y="15890"/>
                    <a:pt x="23485" y="15890"/>
                  </a:cubicBezTo>
                  <a:cubicBezTo>
                    <a:pt x="23385" y="15940"/>
                    <a:pt x="23209" y="15940"/>
                    <a:pt x="23084" y="15890"/>
                  </a:cubicBezTo>
                  <a:cubicBezTo>
                    <a:pt x="23034" y="15815"/>
                    <a:pt x="22808" y="15715"/>
                    <a:pt x="22758" y="15589"/>
                  </a:cubicBezTo>
                  <a:cubicBezTo>
                    <a:pt x="22708" y="15489"/>
                    <a:pt x="22583" y="15138"/>
                    <a:pt x="22532" y="15038"/>
                  </a:cubicBezTo>
                  <a:cubicBezTo>
                    <a:pt x="22482" y="14913"/>
                    <a:pt x="22307" y="14687"/>
                    <a:pt x="22257" y="14637"/>
                  </a:cubicBezTo>
                  <a:cubicBezTo>
                    <a:pt x="22131" y="14512"/>
                    <a:pt x="21906" y="14411"/>
                    <a:pt x="21806" y="14361"/>
                  </a:cubicBezTo>
                  <a:cubicBezTo>
                    <a:pt x="21730" y="14286"/>
                    <a:pt x="21630" y="14136"/>
                    <a:pt x="21630" y="14060"/>
                  </a:cubicBezTo>
                  <a:cubicBezTo>
                    <a:pt x="21580" y="13960"/>
                    <a:pt x="21580" y="13835"/>
                    <a:pt x="21630" y="13785"/>
                  </a:cubicBezTo>
                  <a:cubicBezTo>
                    <a:pt x="21680" y="13735"/>
                    <a:pt x="21856" y="13735"/>
                    <a:pt x="21906" y="13685"/>
                  </a:cubicBezTo>
                  <a:cubicBezTo>
                    <a:pt x="21956" y="13609"/>
                    <a:pt x="21956" y="13384"/>
                    <a:pt x="22031" y="13284"/>
                  </a:cubicBezTo>
                  <a:cubicBezTo>
                    <a:pt x="22081" y="13158"/>
                    <a:pt x="22182" y="13008"/>
                    <a:pt x="22257" y="12882"/>
                  </a:cubicBezTo>
                  <a:cubicBezTo>
                    <a:pt x="22307" y="12832"/>
                    <a:pt x="22482" y="12782"/>
                    <a:pt x="22482" y="12707"/>
                  </a:cubicBezTo>
                  <a:cubicBezTo>
                    <a:pt x="22532" y="12657"/>
                    <a:pt x="22532" y="12557"/>
                    <a:pt x="22482" y="12481"/>
                  </a:cubicBezTo>
                  <a:cubicBezTo>
                    <a:pt x="22482" y="12431"/>
                    <a:pt x="22357" y="12331"/>
                    <a:pt x="22307" y="12256"/>
                  </a:cubicBezTo>
                  <a:cubicBezTo>
                    <a:pt x="22257" y="12256"/>
                    <a:pt x="22131" y="12206"/>
                    <a:pt x="22081" y="12206"/>
                  </a:cubicBezTo>
                  <a:cubicBezTo>
                    <a:pt x="22031" y="12206"/>
                    <a:pt x="21906" y="12256"/>
                    <a:pt x="21856" y="12256"/>
                  </a:cubicBezTo>
                  <a:cubicBezTo>
                    <a:pt x="21806" y="12331"/>
                    <a:pt x="21806" y="12481"/>
                    <a:pt x="21730" y="12481"/>
                  </a:cubicBezTo>
                  <a:cubicBezTo>
                    <a:pt x="21680" y="12557"/>
                    <a:pt x="21505" y="12481"/>
                    <a:pt x="21405" y="12431"/>
                  </a:cubicBezTo>
                  <a:cubicBezTo>
                    <a:pt x="21354" y="12331"/>
                    <a:pt x="21354" y="12106"/>
                    <a:pt x="21279" y="12030"/>
                  </a:cubicBezTo>
                  <a:cubicBezTo>
                    <a:pt x="21229" y="11930"/>
                    <a:pt x="21054" y="11755"/>
                    <a:pt x="21004" y="11705"/>
                  </a:cubicBezTo>
                  <a:cubicBezTo>
                    <a:pt x="20903" y="11654"/>
                    <a:pt x="20728" y="11654"/>
                    <a:pt x="20603" y="11654"/>
                  </a:cubicBezTo>
                  <a:cubicBezTo>
                    <a:pt x="20502" y="11654"/>
                    <a:pt x="20327" y="11654"/>
                    <a:pt x="20277" y="11579"/>
                  </a:cubicBezTo>
                  <a:cubicBezTo>
                    <a:pt x="20151" y="11579"/>
                    <a:pt x="20001" y="11479"/>
                    <a:pt x="19926" y="11429"/>
                  </a:cubicBezTo>
                  <a:cubicBezTo>
                    <a:pt x="19926" y="11304"/>
                    <a:pt x="20051" y="11128"/>
                    <a:pt x="20001" y="11078"/>
                  </a:cubicBezTo>
                  <a:cubicBezTo>
                    <a:pt x="20001" y="11028"/>
                    <a:pt x="19826" y="10903"/>
                    <a:pt x="19775" y="10903"/>
                  </a:cubicBezTo>
                  <a:cubicBezTo>
                    <a:pt x="19650" y="10852"/>
                    <a:pt x="19324" y="10903"/>
                    <a:pt x="19199" y="11028"/>
                  </a:cubicBezTo>
                  <a:cubicBezTo>
                    <a:pt x="19149" y="11078"/>
                    <a:pt x="19099" y="11253"/>
                    <a:pt x="19024" y="11304"/>
                  </a:cubicBezTo>
                  <a:cubicBezTo>
                    <a:pt x="18973" y="11354"/>
                    <a:pt x="18698" y="11304"/>
                    <a:pt x="18648" y="11354"/>
                  </a:cubicBezTo>
                  <a:cubicBezTo>
                    <a:pt x="18522" y="11354"/>
                    <a:pt x="18347" y="11429"/>
                    <a:pt x="18247" y="11479"/>
                  </a:cubicBezTo>
                  <a:cubicBezTo>
                    <a:pt x="18247" y="11529"/>
                    <a:pt x="18247" y="11705"/>
                    <a:pt x="18197" y="11755"/>
                  </a:cubicBezTo>
                  <a:cubicBezTo>
                    <a:pt x="18197" y="11805"/>
                    <a:pt x="18021" y="11880"/>
                    <a:pt x="17971" y="11880"/>
                  </a:cubicBezTo>
                  <a:cubicBezTo>
                    <a:pt x="17896" y="11930"/>
                    <a:pt x="17846" y="12106"/>
                    <a:pt x="17846" y="12206"/>
                  </a:cubicBezTo>
                  <a:cubicBezTo>
                    <a:pt x="17846" y="12256"/>
                    <a:pt x="18021" y="12431"/>
                    <a:pt x="18021" y="12481"/>
                  </a:cubicBezTo>
                  <a:cubicBezTo>
                    <a:pt x="18021" y="12557"/>
                    <a:pt x="17896" y="12707"/>
                    <a:pt x="17846" y="12707"/>
                  </a:cubicBezTo>
                  <a:cubicBezTo>
                    <a:pt x="17745" y="12782"/>
                    <a:pt x="17570" y="12657"/>
                    <a:pt x="17470" y="12657"/>
                  </a:cubicBezTo>
                  <a:lnTo>
                    <a:pt x="17019" y="12657"/>
                  </a:lnTo>
                  <a:cubicBezTo>
                    <a:pt x="16893" y="12657"/>
                    <a:pt x="16718" y="12707"/>
                    <a:pt x="16618" y="12707"/>
                  </a:cubicBezTo>
                  <a:cubicBezTo>
                    <a:pt x="16492" y="12707"/>
                    <a:pt x="16342" y="12607"/>
                    <a:pt x="16267" y="12557"/>
                  </a:cubicBezTo>
                  <a:cubicBezTo>
                    <a:pt x="16217" y="12481"/>
                    <a:pt x="16116" y="12331"/>
                    <a:pt x="15991" y="12256"/>
                  </a:cubicBezTo>
                  <a:cubicBezTo>
                    <a:pt x="15941" y="12206"/>
                    <a:pt x="15816" y="12156"/>
                    <a:pt x="15715" y="12106"/>
                  </a:cubicBezTo>
                  <a:cubicBezTo>
                    <a:pt x="15665" y="12106"/>
                    <a:pt x="15490" y="12156"/>
                    <a:pt x="15440" y="12206"/>
                  </a:cubicBezTo>
                  <a:cubicBezTo>
                    <a:pt x="15364" y="12256"/>
                    <a:pt x="15364" y="12481"/>
                    <a:pt x="15264" y="12557"/>
                  </a:cubicBezTo>
                  <a:cubicBezTo>
                    <a:pt x="15214" y="12607"/>
                    <a:pt x="15089" y="12707"/>
                    <a:pt x="14989" y="12707"/>
                  </a:cubicBezTo>
                  <a:cubicBezTo>
                    <a:pt x="14913" y="12707"/>
                    <a:pt x="14688" y="12657"/>
                    <a:pt x="14588" y="12607"/>
                  </a:cubicBezTo>
                  <a:cubicBezTo>
                    <a:pt x="14412" y="12557"/>
                    <a:pt x="14186" y="12206"/>
                    <a:pt x="14086" y="12106"/>
                  </a:cubicBezTo>
                  <a:cubicBezTo>
                    <a:pt x="13961" y="12030"/>
                    <a:pt x="13735" y="11930"/>
                    <a:pt x="13635" y="11880"/>
                  </a:cubicBezTo>
                  <a:cubicBezTo>
                    <a:pt x="13510" y="11880"/>
                    <a:pt x="13284" y="11930"/>
                    <a:pt x="13184" y="11930"/>
                  </a:cubicBezTo>
                  <a:cubicBezTo>
                    <a:pt x="13109" y="11980"/>
                    <a:pt x="13009" y="12156"/>
                    <a:pt x="12958" y="12206"/>
                  </a:cubicBezTo>
                  <a:cubicBezTo>
                    <a:pt x="12833" y="12256"/>
                    <a:pt x="12608" y="12331"/>
                    <a:pt x="12507" y="12331"/>
                  </a:cubicBezTo>
                  <a:cubicBezTo>
                    <a:pt x="12332" y="12331"/>
                    <a:pt x="12106" y="12106"/>
                    <a:pt x="11981" y="12030"/>
                  </a:cubicBezTo>
                  <a:cubicBezTo>
                    <a:pt x="11881" y="11980"/>
                    <a:pt x="11655" y="11980"/>
                    <a:pt x="11605" y="11930"/>
                  </a:cubicBezTo>
                  <a:cubicBezTo>
                    <a:pt x="11430" y="11805"/>
                    <a:pt x="11379" y="11529"/>
                    <a:pt x="11254" y="11429"/>
                  </a:cubicBezTo>
                  <a:cubicBezTo>
                    <a:pt x="11154" y="11304"/>
                    <a:pt x="10853" y="11128"/>
                    <a:pt x="10703" y="11078"/>
                  </a:cubicBezTo>
                  <a:cubicBezTo>
                    <a:pt x="10577" y="11028"/>
                    <a:pt x="10302" y="10978"/>
                    <a:pt x="10252" y="10903"/>
                  </a:cubicBezTo>
                  <a:cubicBezTo>
                    <a:pt x="10126" y="10852"/>
                    <a:pt x="10126" y="10627"/>
                    <a:pt x="10076" y="10577"/>
                  </a:cubicBezTo>
                  <a:cubicBezTo>
                    <a:pt x="10026" y="10502"/>
                    <a:pt x="9951" y="10276"/>
                    <a:pt x="9851" y="10276"/>
                  </a:cubicBezTo>
                  <a:cubicBezTo>
                    <a:pt x="9851" y="10276"/>
                    <a:pt x="9801" y="10401"/>
                    <a:pt x="9801" y="10451"/>
                  </a:cubicBezTo>
                  <a:cubicBezTo>
                    <a:pt x="9801" y="10502"/>
                    <a:pt x="9851" y="10627"/>
                    <a:pt x="9851" y="10627"/>
                  </a:cubicBezTo>
                  <a:cubicBezTo>
                    <a:pt x="9851" y="10752"/>
                    <a:pt x="9801" y="11028"/>
                    <a:pt x="9675" y="11028"/>
                  </a:cubicBezTo>
                  <a:cubicBezTo>
                    <a:pt x="9625" y="11078"/>
                    <a:pt x="9450" y="10978"/>
                    <a:pt x="9400" y="10852"/>
                  </a:cubicBezTo>
                  <a:cubicBezTo>
                    <a:pt x="9274" y="10802"/>
                    <a:pt x="9274" y="10577"/>
                    <a:pt x="9224" y="10502"/>
                  </a:cubicBezTo>
                  <a:cubicBezTo>
                    <a:pt x="9174" y="10351"/>
                    <a:pt x="8998" y="10126"/>
                    <a:pt x="8898" y="10000"/>
                  </a:cubicBezTo>
                  <a:cubicBezTo>
                    <a:pt x="8773" y="9950"/>
                    <a:pt x="8547" y="9825"/>
                    <a:pt x="8447" y="9775"/>
                  </a:cubicBezTo>
                  <a:cubicBezTo>
                    <a:pt x="8272" y="9725"/>
                    <a:pt x="7996" y="9775"/>
                    <a:pt x="7821" y="9725"/>
                  </a:cubicBezTo>
                  <a:cubicBezTo>
                    <a:pt x="7645" y="9725"/>
                    <a:pt x="7369" y="9599"/>
                    <a:pt x="7269" y="9499"/>
                  </a:cubicBezTo>
                  <a:cubicBezTo>
                    <a:pt x="7194" y="9449"/>
                    <a:pt x="7144" y="9324"/>
                    <a:pt x="7094" y="9273"/>
                  </a:cubicBezTo>
                  <a:cubicBezTo>
                    <a:pt x="7094" y="9148"/>
                    <a:pt x="7144" y="8872"/>
                    <a:pt x="7094" y="8772"/>
                  </a:cubicBezTo>
                  <a:cubicBezTo>
                    <a:pt x="7094" y="8697"/>
                    <a:pt x="6968" y="8597"/>
                    <a:pt x="6918" y="8547"/>
                  </a:cubicBezTo>
                  <a:cubicBezTo>
                    <a:pt x="6818" y="8547"/>
                    <a:pt x="6643" y="8597"/>
                    <a:pt x="6592" y="8597"/>
                  </a:cubicBezTo>
                  <a:cubicBezTo>
                    <a:pt x="6467" y="8547"/>
                    <a:pt x="6242" y="8547"/>
                    <a:pt x="6191" y="8471"/>
                  </a:cubicBezTo>
                  <a:cubicBezTo>
                    <a:pt x="6141" y="8421"/>
                    <a:pt x="6016" y="8321"/>
                    <a:pt x="5966" y="8321"/>
                  </a:cubicBezTo>
                  <a:cubicBezTo>
                    <a:pt x="5841" y="8246"/>
                    <a:pt x="5615" y="8246"/>
                    <a:pt x="5565" y="8321"/>
                  </a:cubicBezTo>
                  <a:cubicBezTo>
                    <a:pt x="5465" y="8371"/>
                    <a:pt x="5289" y="8547"/>
                    <a:pt x="5239" y="8597"/>
                  </a:cubicBezTo>
                  <a:cubicBezTo>
                    <a:pt x="5164" y="8697"/>
                    <a:pt x="5164" y="8872"/>
                    <a:pt x="5114" y="8998"/>
                  </a:cubicBezTo>
                  <a:cubicBezTo>
                    <a:pt x="5114" y="9048"/>
                    <a:pt x="5014" y="9098"/>
                    <a:pt x="5014" y="9148"/>
                  </a:cubicBezTo>
                  <a:cubicBezTo>
                    <a:pt x="4938" y="9223"/>
                    <a:pt x="4788" y="9324"/>
                    <a:pt x="4713" y="9324"/>
                  </a:cubicBezTo>
                  <a:cubicBezTo>
                    <a:pt x="4613" y="9374"/>
                    <a:pt x="4437" y="9374"/>
                    <a:pt x="4337" y="9374"/>
                  </a:cubicBezTo>
                  <a:cubicBezTo>
                    <a:pt x="4262" y="9324"/>
                    <a:pt x="4212" y="9273"/>
                    <a:pt x="4212" y="9223"/>
                  </a:cubicBezTo>
                  <a:cubicBezTo>
                    <a:pt x="4111" y="9098"/>
                    <a:pt x="3986" y="8822"/>
                    <a:pt x="3886" y="8772"/>
                  </a:cubicBezTo>
                  <a:cubicBezTo>
                    <a:pt x="3811" y="8697"/>
                    <a:pt x="3660" y="8697"/>
                    <a:pt x="3535" y="8697"/>
                  </a:cubicBezTo>
                  <a:lnTo>
                    <a:pt x="3209" y="8697"/>
                  </a:lnTo>
                  <a:cubicBezTo>
                    <a:pt x="3084" y="8772"/>
                    <a:pt x="2908" y="8923"/>
                    <a:pt x="2808" y="8923"/>
                  </a:cubicBezTo>
                  <a:cubicBezTo>
                    <a:pt x="2758" y="8998"/>
                    <a:pt x="2582" y="9048"/>
                    <a:pt x="2532" y="9048"/>
                  </a:cubicBezTo>
                  <a:cubicBezTo>
                    <a:pt x="2457" y="8998"/>
                    <a:pt x="2457" y="8822"/>
                    <a:pt x="2457" y="8772"/>
                  </a:cubicBezTo>
                  <a:cubicBezTo>
                    <a:pt x="2457" y="8697"/>
                    <a:pt x="2633" y="8547"/>
                    <a:pt x="2683" y="8471"/>
                  </a:cubicBezTo>
                  <a:cubicBezTo>
                    <a:pt x="2683" y="8371"/>
                    <a:pt x="2758" y="8146"/>
                    <a:pt x="2758" y="8096"/>
                  </a:cubicBezTo>
                  <a:cubicBezTo>
                    <a:pt x="2758" y="7920"/>
                    <a:pt x="2683" y="7644"/>
                    <a:pt x="2633" y="7519"/>
                  </a:cubicBezTo>
                  <a:cubicBezTo>
                    <a:pt x="2582" y="7344"/>
                    <a:pt x="2357" y="7118"/>
                    <a:pt x="2232" y="6968"/>
                  </a:cubicBezTo>
                  <a:cubicBezTo>
                    <a:pt x="2181" y="6892"/>
                    <a:pt x="2081" y="6792"/>
                    <a:pt x="2006" y="6742"/>
                  </a:cubicBezTo>
                  <a:cubicBezTo>
                    <a:pt x="1906" y="6742"/>
                    <a:pt x="1730" y="6742"/>
                    <a:pt x="1630" y="6792"/>
                  </a:cubicBezTo>
                  <a:cubicBezTo>
                    <a:pt x="1555" y="6792"/>
                    <a:pt x="1404" y="6892"/>
                    <a:pt x="1279" y="6968"/>
                  </a:cubicBezTo>
                  <a:cubicBezTo>
                    <a:pt x="1179" y="6968"/>
                    <a:pt x="1003" y="6842"/>
                    <a:pt x="953" y="6792"/>
                  </a:cubicBezTo>
                  <a:cubicBezTo>
                    <a:pt x="878" y="6792"/>
                    <a:pt x="728" y="6667"/>
                    <a:pt x="602" y="6617"/>
                  </a:cubicBezTo>
                  <a:lnTo>
                    <a:pt x="201" y="6617"/>
                  </a:lnTo>
                  <a:cubicBezTo>
                    <a:pt x="151" y="6617"/>
                    <a:pt x="51" y="6667"/>
                    <a:pt x="1" y="6667"/>
                  </a:cubicBezTo>
                  <a:cubicBezTo>
                    <a:pt x="51" y="6491"/>
                    <a:pt x="201" y="6341"/>
                    <a:pt x="277" y="6216"/>
                  </a:cubicBezTo>
                  <a:cubicBezTo>
                    <a:pt x="327" y="6166"/>
                    <a:pt x="377" y="6040"/>
                    <a:pt x="427" y="594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236;p16">
              <a:extLst>
                <a:ext uri="{FF2B5EF4-FFF2-40B4-BE49-F238E27FC236}">
                  <a16:creationId xmlns:a16="http://schemas.microsoft.com/office/drawing/2014/main" id="{4897A9E3-FA2B-793E-2261-6C3744393B80}"/>
                </a:ext>
              </a:extLst>
            </p:cNvPr>
            <p:cNvSpPr/>
            <p:nvPr/>
          </p:nvSpPr>
          <p:spPr>
            <a:xfrm>
              <a:off x="1894989" y="1725512"/>
              <a:ext cx="872327" cy="463780"/>
            </a:xfrm>
            <a:custGeom>
              <a:avLst/>
              <a:gdLst/>
              <a:ahLst/>
              <a:cxnLst/>
              <a:rect l="l" t="t" r="r" b="b"/>
              <a:pathLst>
                <a:path w="31255" h="16617" fill="none" extrusionOk="0">
                  <a:moveTo>
                    <a:pt x="427" y="5940"/>
                  </a:moveTo>
                  <a:cubicBezTo>
                    <a:pt x="502" y="5815"/>
                    <a:pt x="602" y="5664"/>
                    <a:pt x="602" y="5589"/>
                  </a:cubicBezTo>
                  <a:cubicBezTo>
                    <a:pt x="653" y="5439"/>
                    <a:pt x="728" y="5088"/>
                    <a:pt x="778" y="4988"/>
                  </a:cubicBezTo>
                  <a:cubicBezTo>
                    <a:pt x="828" y="4862"/>
                    <a:pt x="1003" y="4812"/>
                    <a:pt x="1054" y="4687"/>
                  </a:cubicBezTo>
                  <a:cubicBezTo>
                    <a:pt x="1054" y="4637"/>
                    <a:pt x="1003" y="4361"/>
                    <a:pt x="1054" y="4311"/>
                  </a:cubicBezTo>
                  <a:cubicBezTo>
                    <a:pt x="1054" y="4186"/>
                    <a:pt x="1279" y="4186"/>
                    <a:pt x="1329" y="4085"/>
                  </a:cubicBezTo>
                  <a:cubicBezTo>
                    <a:pt x="1404" y="3960"/>
                    <a:pt x="1505" y="3735"/>
                    <a:pt x="1455" y="3634"/>
                  </a:cubicBezTo>
                  <a:cubicBezTo>
                    <a:pt x="1455" y="3459"/>
                    <a:pt x="1179" y="3233"/>
                    <a:pt x="1104" y="3108"/>
                  </a:cubicBezTo>
                  <a:cubicBezTo>
                    <a:pt x="1003" y="3008"/>
                    <a:pt x="878" y="2732"/>
                    <a:pt x="828" y="2607"/>
                  </a:cubicBezTo>
                  <a:cubicBezTo>
                    <a:pt x="828" y="2431"/>
                    <a:pt x="878" y="2030"/>
                    <a:pt x="953" y="1805"/>
                  </a:cubicBezTo>
                  <a:cubicBezTo>
                    <a:pt x="1003" y="1654"/>
                    <a:pt x="1179" y="1253"/>
                    <a:pt x="1279" y="1078"/>
                  </a:cubicBezTo>
                  <a:cubicBezTo>
                    <a:pt x="1404" y="978"/>
                    <a:pt x="1630" y="627"/>
                    <a:pt x="1780" y="577"/>
                  </a:cubicBezTo>
                  <a:cubicBezTo>
                    <a:pt x="1906" y="527"/>
                    <a:pt x="2131" y="752"/>
                    <a:pt x="2307" y="752"/>
                  </a:cubicBezTo>
                  <a:cubicBezTo>
                    <a:pt x="2457" y="677"/>
                    <a:pt x="2683" y="301"/>
                    <a:pt x="2858" y="226"/>
                  </a:cubicBezTo>
                  <a:cubicBezTo>
                    <a:pt x="2983" y="176"/>
                    <a:pt x="3259" y="176"/>
                    <a:pt x="3359" y="301"/>
                  </a:cubicBezTo>
                  <a:cubicBezTo>
                    <a:pt x="3485" y="351"/>
                    <a:pt x="3535" y="677"/>
                    <a:pt x="3660" y="802"/>
                  </a:cubicBezTo>
                  <a:cubicBezTo>
                    <a:pt x="3886" y="902"/>
                    <a:pt x="4387" y="1078"/>
                    <a:pt x="4663" y="978"/>
                  </a:cubicBezTo>
                  <a:cubicBezTo>
                    <a:pt x="4838" y="902"/>
                    <a:pt x="5014" y="577"/>
                    <a:pt x="5164" y="401"/>
                  </a:cubicBezTo>
                  <a:cubicBezTo>
                    <a:pt x="5289" y="351"/>
                    <a:pt x="5515" y="126"/>
                    <a:pt x="5690" y="75"/>
                  </a:cubicBezTo>
                  <a:cubicBezTo>
                    <a:pt x="5790" y="0"/>
                    <a:pt x="6066" y="126"/>
                    <a:pt x="6191" y="126"/>
                  </a:cubicBezTo>
                  <a:cubicBezTo>
                    <a:pt x="6292" y="126"/>
                    <a:pt x="6592" y="75"/>
                    <a:pt x="6643" y="126"/>
                  </a:cubicBezTo>
                  <a:cubicBezTo>
                    <a:pt x="6818" y="176"/>
                    <a:pt x="7094" y="351"/>
                    <a:pt x="7144" y="527"/>
                  </a:cubicBezTo>
                  <a:cubicBezTo>
                    <a:pt x="7194" y="627"/>
                    <a:pt x="6968" y="978"/>
                    <a:pt x="7044" y="1128"/>
                  </a:cubicBezTo>
                  <a:cubicBezTo>
                    <a:pt x="7044" y="1253"/>
                    <a:pt x="7269" y="1529"/>
                    <a:pt x="7420" y="1529"/>
                  </a:cubicBezTo>
                  <a:cubicBezTo>
                    <a:pt x="7595" y="1579"/>
                    <a:pt x="7871" y="1128"/>
                    <a:pt x="8096" y="1128"/>
                  </a:cubicBezTo>
                  <a:cubicBezTo>
                    <a:pt x="8272" y="1078"/>
                    <a:pt x="8547" y="1203"/>
                    <a:pt x="8673" y="1253"/>
                  </a:cubicBezTo>
                  <a:cubicBezTo>
                    <a:pt x="8848" y="1354"/>
                    <a:pt x="9074" y="1704"/>
                    <a:pt x="9174" y="1755"/>
                  </a:cubicBezTo>
                  <a:cubicBezTo>
                    <a:pt x="9400" y="1805"/>
                    <a:pt x="9851" y="1654"/>
                    <a:pt x="10026" y="1654"/>
                  </a:cubicBezTo>
                  <a:cubicBezTo>
                    <a:pt x="10176" y="1704"/>
                    <a:pt x="10527" y="1880"/>
                    <a:pt x="10628" y="1930"/>
                  </a:cubicBezTo>
                  <a:cubicBezTo>
                    <a:pt x="10753" y="2030"/>
                    <a:pt x="10928" y="2256"/>
                    <a:pt x="11029" y="2331"/>
                  </a:cubicBezTo>
                  <a:cubicBezTo>
                    <a:pt x="11304" y="2431"/>
                    <a:pt x="11881" y="2431"/>
                    <a:pt x="12106" y="2381"/>
                  </a:cubicBezTo>
                  <a:cubicBezTo>
                    <a:pt x="12332" y="2331"/>
                    <a:pt x="12658" y="1980"/>
                    <a:pt x="12883" y="1930"/>
                  </a:cubicBezTo>
                  <a:cubicBezTo>
                    <a:pt x="13059" y="1880"/>
                    <a:pt x="13460" y="1930"/>
                    <a:pt x="13685" y="1980"/>
                  </a:cubicBezTo>
                  <a:cubicBezTo>
                    <a:pt x="13911" y="2030"/>
                    <a:pt x="14312" y="2331"/>
                    <a:pt x="14537" y="2331"/>
                  </a:cubicBezTo>
                  <a:cubicBezTo>
                    <a:pt x="14688" y="2331"/>
                    <a:pt x="15039" y="2030"/>
                    <a:pt x="15214" y="1980"/>
                  </a:cubicBezTo>
                  <a:cubicBezTo>
                    <a:pt x="15490" y="1930"/>
                    <a:pt x="15991" y="1805"/>
                    <a:pt x="16217" y="1805"/>
                  </a:cubicBezTo>
                  <a:cubicBezTo>
                    <a:pt x="16442" y="1755"/>
                    <a:pt x="16893" y="1755"/>
                    <a:pt x="17119" y="1704"/>
                  </a:cubicBezTo>
                  <a:cubicBezTo>
                    <a:pt x="17244" y="1654"/>
                    <a:pt x="17470" y="1529"/>
                    <a:pt x="17620" y="1429"/>
                  </a:cubicBezTo>
                  <a:lnTo>
                    <a:pt x="17745" y="1429"/>
                  </a:lnTo>
                  <a:cubicBezTo>
                    <a:pt x="17896" y="1479"/>
                    <a:pt x="18197" y="1429"/>
                    <a:pt x="18297" y="1429"/>
                  </a:cubicBezTo>
                  <a:cubicBezTo>
                    <a:pt x="18472" y="1429"/>
                    <a:pt x="18748" y="1429"/>
                    <a:pt x="18873" y="1479"/>
                  </a:cubicBezTo>
                  <a:cubicBezTo>
                    <a:pt x="18973" y="1529"/>
                    <a:pt x="19099" y="1704"/>
                    <a:pt x="19199" y="1704"/>
                  </a:cubicBezTo>
                  <a:cubicBezTo>
                    <a:pt x="19324" y="1805"/>
                    <a:pt x="19600" y="1880"/>
                    <a:pt x="19775" y="1930"/>
                  </a:cubicBezTo>
                  <a:cubicBezTo>
                    <a:pt x="19876" y="1980"/>
                    <a:pt x="20051" y="2206"/>
                    <a:pt x="20151" y="2256"/>
                  </a:cubicBezTo>
                  <a:cubicBezTo>
                    <a:pt x="20277" y="2331"/>
                    <a:pt x="20552" y="2431"/>
                    <a:pt x="20728" y="2431"/>
                  </a:cubicBezTo>
                  <a:cubicBezTo>
                    <a:pt x="20778" y="2481"/>
                    <a:pt x="20953" y="2431"/>
                    <a:pt x="21004" y="2381"/>
                  </a:cubicBezTo>
                  <a:cubicBezTo>
                    <a:pt x="21129" y="2331"/>
                    <a:pt x="21279" y="2156"/>
                    <a:pt x="21405" y="2030"/>
                  </a:cubicBezTo>
                  <a:cubicBezTo>
                    <a:pt x="21455" y="1930"/>
                    <a:pt x="21505" y="1704"/>
                    <a:pt x="21580" y="1654"/>
                  </a:cubicBezTo>
                  <a:cubicBezTo>
                    <a:pt x="21680" y="1529"/>
                    <a:pt x="21956" y="1479"/>
                    <a:pt x="22131" y="1479"/>
                  </a:cubicBezTo>
                  <a:cubicBezTo>
                    <a:pt x="22257" y="1529"/>
                    <a:pt x="22357" y="1704"/>
                    <a:pt x="22407" y="1704"/>
                  </a:cubicBezTo>
                  <a:cubicBezTo>
                    <a:pt x="22532" y="1755"/>
                    <a:pt x="22708" y="1880"/>
                    <a:pt x="22808" y="1880"/>
                  </a:cubicBezTo>
                  <a:cubicBezTo>
                    <a:pt x="22933" y="1880"/>
                    <a:pt x="23209" y="1805"/>
                    <a:pt x="23309" y="1755"/>
                  </a:cubicBezTo>
                  <a:cubicBezTo>
                    <a:pt x="23385" y="1654"/>
                    <a:pt x="23435" y="1429"/>
                    <a:pt x="23535" y="1354"/>
                  </a:cubicBezTo>
                  <a:cubicBezTo>
                    <a:pt x="23660" y="1303"/>
                    <a:pt x="23886" y="1303"/>
                    <a:pt x="23936" y="1303"/>
                  </a:cubicBezTo>
                  <a:cubicBezTo>
                    <a:pt x="24111" y="1253"/>
                    <a:pt x="24387" y="1203"/>
                    <a:pt x="24512" y="1253"/>
                  </a:cubicBezTo>
                  <a:cubicBezTo>
                    <a:pt x="24738" y="1253"/>
                    <a:pt x="25114" y="1479"/>
                    <a:pt x="25339" y="1579"/>
                  </a:cubicBezTo>
                  <a:cubicBezTo>
                    <a:pt x="25465" y="1654"/>
                    <a:pt x="25640" y="1805"/>
                    <a:pt x="25690" y="1930"/>
                  </a:cubicBezTo>
                  <a:cubicBezTo>
                    <a:pt x="25791" y="1980"/>
                    <a:pt x="25966" y="2206"/>
                    <a:pt x="26016" y="2331"/>
                  </a:cubicBezTo>
                  <a:cubicBezTo>
                    <a:pt x="26141" y="2431"/>
                    <a:pt x="26367" y="2607"/>
                    <a:pt x="26417" y="2782"/>
                  </a:cubicBezTo>
                  <a:cubicBezTo>
                    <a:pt x="26467" y="2832"/>
                    <a:pt x="26467" y="2882"/>
                    <a:pt x="26517" y="3008"/>
                  </a:cubicBezTo>
                  <a:lnTo>
                    <a:pt x="26417" y="3108"/>
                  </a:lnTo>
                  <a:lnTo>
                    <a:pt x="26417" y="3233"/>
                  </a:lnTo>
                  <a:cubicBezTo>
                    <a:pt x="26417" y="3283"/>
                    <a:pt x="26517" y="3459"/>
                    <a:pt x="26467" y="3509"/>
                  </a:cubicBezTo>
                  <a:cubicBezTo>
                    <a:pt x="26467" y="3559"/>
                    <a:pt x="26417" y="3634"/>
                    <a:pt x="26367" y="3634"/>
                  </a:cubicBezTo>
                  <a:lnTo>
                    <a:pt x="26242" y="3634"/>
                  </a:lnTo>
                  <a:cubicBezTo>
                    <a:pt x="26192" y="3559"/>
                    <a:pt x="26192" y="3509"/>
                    <a:pt x="26141" y="3459"/>
                  </a:cubicBezTo>
                  <a:lnTo>
                    <a:pt x="25966" y="3459"/>
                  </a:lnTo>
                  <a:cubicBezTo>
                    <a:pt x="25916" y="3509"/>
                    <a:pt x="25791" y="3634"/>
                    <a:pt x="25791" y="3684"/>
                  </a:cubicBezTo>
                  <a:cubicBezTo>
                    <a:pt x="25791" y="3735"/>
                    <a:pt x="25916" y="3910"/>
                    <a:pt x="25966" y="3910"/>
                  </a:cubicBezTo>
                  <a:cubicBezTo>
                    <a:pt x="26016" y="3910"/>
                    <a:pt x="26192" y="3785"/>
                    <a:pt x="26242" y="3860"/>
                  </a:cubicBezTo>
                  <a:cubicBezTo>
                    <a:pt x="26317" y="3860"/>
                    <a:pt x="26367" y="3960"/>
                    <a:pt x="26367" y="3960"/>
                  </a:cubicBezTo>
                  <a:cubicBezTo>
                    <a:pt x="26367" y="4085"/>
                    <a:pt x="26242" y="4186"/>
                    <a:pt x="26242" y="4311"/>
                  </a:cubicBezTo>
                  <a:cubicBezTo>
                    <a:pt x="26192" y="4411"/>
                    <a:pt x="26317" y="4687"/>
                    <a:pt x="26317" y="4812"/>
                  </a:cubicBezTo>
                  <a:lnTo>
                    <a:pt x="26317" y="5138"/>
                  </a:lnTo>
                  <a:cubicBezTo>
                    <a:pt x="26367" y="5213"/>
                    <a:pt x="26417" y="5314"/>
                    <a:pt x="26417" y="5439"/>
                  </a:cubicBezTo>
                  <a:cubicBezTo>
                    <a:pt x="26417" y="5489"/>
                    <a:pt x="26367" y="5589"/>
                    <a:pt x="26317" y="5589"/>
                  </a:cubicBezTo>
                  <a:cubicBezTo>
                    <a:pt x="26242" y="5664"/>
                    <a:pt x="26192" y="5589"/>
                    <a:pt x="26192" y="5589"/>
                  </a:cubicBezTo>
                  <a:cubicBezTo>
                    <a:pt x="26141" y="5539"/>
                    <a:pt x="26091" y="5314"/>
                    <a:pt x="25966" y="5364"/>
                  </a:cubicBezTo>
                  <a:cubicBezTo>
                    <a:pt x="25916" y="5364"/>
                    <a:pt x="25966" y="5489"/>
                    <a:pt x="25916" y="5489"/>
                  </a:cubicBezTo>
                  <a:cubicBezTo>
                    <a:pt x="25866" y="5539"/>
                    <a:pt x="25740" y="5489"/>
                    <a:pt x="25740" y="5439"/>
                  </a:cubicBezTo>
                  <a:cubicBezTo>
                    <a:pt x="25690" y="5364"/>
                    <a:pt x="25690" y="5263"/>
                    <a:pt x="25740" y="5263"/>
                  </a:cubicBezTo>
                  <a:cubicBezTo>
                    <a:pt x="25740" y="5213"/>
                    <a:pt x="25791" y="5138"/>
                    <a:pt x="25791" y="5088"/>
                  </a:cubicBezTo>
                  <a:cubicBezTo>
                    <a:pt x="25791" y="5038"/>
                    <a:pt x="25740" y="4988"/>
                    <a:pt x="25690" y="4988"/>
                  </a:cubicBezTo>
                  <a:cubicBezTo>
                    <a:pt x="25690" y="4913"/>
                    <a:pt x="25565" y="4988"/>
                    <a:pt x="25515" y="4988"/>
                  </a:cubicBezTo>
                  <a:cubicBezTo>
                    <a:pt x="25465" y="5038"/>
                    <a:pt x="25565" y="5213"/>
                    <a:pt x="25515" y="5263"/>
                  </a:cubicBezTo>
                  <a:cubicBezTo>
                    <a:pt x="25515" y="5314"/>
                    <a:pt x="25415" y="5314"/>
                    <a:pt x="25339" y="5314"/>
                  </a:cubicBezTo>
                  <a:cubicBezTo>
                    <a:pt x="25289" y="5314"/>
                    <a:pt x="25239" y="5263"/>
                    <a:pt x="25189" y="5263"/>
                  </a:cubicBezTo>
                  <a:cubicBezTo>
                    <a:pt x="25114" y="5263"/>
                    <a:pt x="25014" y="5314"/>
                    <a:pt x="24963" y="5364"/>
                  </a:cubicBezTo>
                  <a:cubicBezTo>
                    <a:pt x="24888" y="5489"/>
                    <a:pt x="24888" y="5715"/>
                    <a:pt x="24963" y="5815"/>
                  </a:cubicBezTo>
                  <a:cubicBezTo>
                    <a:pt x="24963" y="5890"/>
                    <a:pt x="25064" y="6040"/>
                    <a:pt x="25114" y="6166"/>
                  </a:cubicBezTo>
                  <a:cubicBezTo>
                    <a:pt x="25189" y="6216"/>
                    <a:pt x="25289" y="6341"/>
                    <a:pt x="25339" y="6266"/>
                  </a:cubicBezTo>
                  <a:cubicBezTo>
                    <a:pt x="25415" y="6266"/>
                    <a:pt x="25465" y="6216"/>
                    <a:pt x="25465" y="6166"/>
                  </a:cubicBezTo>
                  <a:cubicBezTo>
                    <a:pt x="25465" y="6166"/>
                    <a:pt x="25415" y="6040"/>
                    <a:pt x="25415" y="5990"/>
                  </a:cubicBezTo>
                  <a:cubicBezTo>
                    <a:pt x="25465" y="5990"/>
                    <a:pt x="25515" y="5940"/>
                    <a:pt x="25565" y="5940"/>
                  </a:cubicBezTo>
                  <a:cubicBezTo>
                    <a:pt x="25640" y="5990"/>
                    <a:pt x="25565" y="6116"/>
                    <a:pt x="25565" y="6166"/>
                  </a:cubicBezTo>
                  <a:lnTo>
                    <a:pt x="25740" y="6166"/>
                  </a:lnTo>
                  <a:cubicBezTo>
                    <a:pt x="25866" y="6166"/>
                    <a:pt x="25966" y="6040"/>
                    <a:pt x="26016" y="5990"/>
                  </a:cubicBezTo>
                  <a:cubicBezTo>
                    <a:pt x="26091" y="5990"/>
                    <a:pt x="26242" y="5990"/>
                    <a:pt x="26317" y="5940"/>
                  </a:cubicBezTo>
                  <a:cubicBezTo>
                    <a:pt x="26317" y="5940"/>
                    <a:pt x="26367" y="5815"/>
                    <a:pt x="26367" y="5765"/>
                  </a:cubicBezTo>
                  <a:cubicBezTo>
                    <a:pt x="26417" y="5765"/>
                    <a:pt x="26517" y="5664"/>
                    <a:pt x="26593" y="5715"/>
                  </a:cubicBezTo>
                  <a:cubicBezTo>
                    <a:pt x="26643" y="5715"/>
                    <a:pt x="26693" y="5890"/>
                    <a:pt x="26693" y="5940"/>
                  </a:cubicBezTo>
                  <a:cubicBezTo>
                    <a:pt x="26743" y="6040"/>
                    <a:pt x="26743" y="6216"/>
                    <a:pt x="26743" y="6266"/>
                  </a:cubicBezTo>
                  <a:cubicBezTo>
                    <a:pt x="26743" y="6391"/>
                    <a:pt x="26693" y="6567"/>
                    <a:pt x="26693" y="6667"/>
                  </a:cubicBezTo>
                  <a:cubicBezTo>
                    <a:pt x="26643" y="6792"/>
                    <a:pt x="26693" y="7068"/>
                    <a:pt x="26693" y="7193"/>
                  </a:cubicBezTo>
                  <a:cubicBezTo>
                    <a:pt x="26743" y="7419"/>
                    <a:pt x="26918" y="7795"/>
                    <a:pt x="26969" y="8020"/>
                  </a:cubicBezTo>
                  <a:cubicBezTo>
                    <a:pt x="27044" y="8246"/>
                    <a:pt x="27144" y="8647"/>
                    <a:pt x="27194" y="8872"/>
                  </a:cubicBezTo>
                  <a:cubicBezTo>
                    <a:pt x="27269" y="9098"/>
                    <a:pt x="27370" y="9549"/>
                    <a:pt x="27420" y="9725"/>
                  </a:cubicBezTo>
                  <a:cubicBezTo>
                    <a:pt x="27495" y="9900"/>
                    <a:pt x="27645" y="10176"/>
                    <a:pt x="27720" y="10276"/>
                  </a:cubicBezTo>
                  <a:cubicBezTo>
                    <a:pt x="27821" y="10451"/>
                    <a:pt x="28096" y="10752"/>
                    <a:pt x="28222" y="10903"/>
                  </a:cubicBezTo>
                  <a:cubicBezTo>
                    <a:pt x="28322" y="11028"/>
                    <a:pt x="28497" y="11253"/>
                    <a:pt x="28547" y="11354"/>
                  </a:cubicBezTo>
                  <a:cubicBezTo>
                    <a:pt x="28673" y="11529"/>
                    <a:pt x="28848" y="11930"/>
                    <a:pt x="28999" y="12106"/>
                  </a:cubicBezTo>
                  <a:cubicBezTo>
                    <a:pt x="29124" y="12206"/>
                    <a:pt x="29400" y="12381"/>
                    <a:pt x="29525" y="12481"/>
                  </a:cubicBezTo>
                  <a:cubicBezTo>
                    <a:pt x="29675" y="12657"/>
                    <a:pt x="29976" y="13058"/>
                    <a:pt x="30126" y="13158"/>
                  </a:cubicBezTo>
                  <a:cubicBezTo>
                    <a:pt x="30252" y="13284"/>
                    <a:pt x="30477" y="13384"/>
                    <a:pt x="30653" y="13459"/>
                  </a:cubicBezTo>
                  <a:cubicBezTo>
                    <a:pt x="30703" y="13509"/>
                    <a:pt x="30803" y="13509"/>
                    <a:pt x="30928" y="13509"/>
                  </a:cubicBezTo>
                  <a:cubicBezTo>
                    <a:pt x="30979" y="13509"/>
                    <a:pt x="31104" y="13559"/>
                    <a:pt x="31204" y="13559"/>
                  </a:cubicBezTo>
                  <a:cubicBezTo>
                    <a:pt x="31154" y="13685"/>
                    <a:pt x="31154" y="13785"/>
                    <a:pt x="31154" y="13910"/>
                  </a:cubicBezTo>
                  <a:cubicBezTo>
                    <a:pt x="31154" y="14010"/>
                    <a:pt x="31254" y="14286"/>
                    <a:pt x="31204" y="14411"/>
                  </a:cubicBezTo>
                  <a:cubicBezTo>
                    <a:pt x="31204" y="14512"/>
                    <a:pt x="31154" y="14762"/>
                    <a:pt x="31104" y="14812"/>
                  </a:cubicBezTo>
                  <a:cubicBezTo>
                    <a:pt x="30979" y="14913"/>
                    <a:pt x="30753" y="14988"/>
                    <a:pt x="30653" y="15038"/>
                  </a:cubicBezTo>
                  <a:cubicBezTo>
                    <a:pt x="30578" y="15088"/>
                    <a:pt x="30527" y="15314"/>
                    <a:pt x="30477" y="15364"/>
                  </a:cubicBezTo>
                  <a:cubicBezTo>
                    <a:pt x="30352" y="15439"/>
                    <a:pt x="30202" y="15664"/>
                    <a:pt x="30026" y="15664"/>
                  </a:cubicBezTo>
                  <a:cubicBezTo>
                    <a:pt x="29901" y="15664"/>
                    <a:pt x="29675" y="15439"/>
                    <a:pt x="29625" y="15314"/>
                  </a:cubicBezTo>
                  <a:cubicBezTo>
                    <a:pt x="29625" y="15263"/>
                    <a:pt x="29675" y="15038"/>
                    <a:pt x="29625" y="14913"/>
                  </a:cubicBezTo>
                  <a:cubicBezTo>
                    <a:pt x="29625" y="14862"/>
                    <a:pt x="29625" y="14762"/>
                    <a:pt x="29575" y="14687"/>
                  </a:cubicBezTo>
                  <a:cubicBezTo>
                    <a:pt x="29525" y="14587"/>
                    <a:pt x="29224" y="14637"/>
                    <a:pt x="29124" y="14512"/>
                  </a:cubicBezTo>
                  <a:cubicBezTo>
                    <a:pt x="29074" y="14461"/>
                    <a:pt x="29074" y="14286"/>
                    <a:pt x="28999" y="14236"/>
                  </a:cubicBezTo>
                  <a:cubicBezTo>
                    <a:pt x="28999" y="14186"/>
                    <a:pt x="28948" y="14186"/>
                    <a:pt x="28948" y="14186"/>
                  </a:cubicBezTo>
                  <a:cubicBezTo>
                    <a:pt x="28898" y="14136"/>
                    <a:pt x="28848" y="14060"/>
                    <a:pt x="28848" y="14010"/>
                  </a:cubicBezTo>
                  <a:cubicBezTo>
                    <a:pt x="28848" y="13910"/>
                    <a:pt x="28999" y="13735"/>
                    <a:pt x="28948" y="13609"/>
                  </a:cubicBezTo>
                  <a:cubicBezTo>
                    <a:pt x="28898" y="13509"/>
                    <a:pt x="28623" y="13609"/>
                    <a:pt x="28497" y="13609"/>
                  </a:cubicBezTo>
                  <a:cubicBezTo>
                    <a:pt x="28397" y="13609"/>
                    <a:pt x="28222" y="13685"/>
                    <a:pt x="28172" y="13735"/>
                  </a:cubicBezTo>
                  <a:cubicBezTo>
                    <a:pt x="28096" y="13785"/>
                    <a:pt x="27996" y="13960"/>
                    <a:pt x="27946" y="14010"/>
                  </a:cubicBezTo>
                  <a:lnTo>
                    <a:pt x="27871" y="14010"/>
                  </a:lnTo>
                  <a:cubicBezTo>
                    <a:pt x="27771" y="14060"/>
                    <a:pt x="27495" y="14136"/>
                    <a:pt x="27370" y="14136"/>
                  </a:cubicBezTo>
                  <a:cubicBezTo>
                    <a:pt x="27269" y="14136"/>
                    <a:pt x="27144" y="13960"/>
                    <a:pt x="27094" y="14010"/>
                  </a:cubicBezTo>
                  <a:cubicBezTo>
                    <a:pt x="27044" y="14060"/>
                    <a:pt x="27094" y="14236"/>
                    <a:pt x="27044" y="14286"/>
                  </a:cubicBezTo>
                  <a:cubicBezTo>
                    <a:pt x="27044" y="14361"/>
                    <a:pt x="26969" y="14512"/>
                    <a:pt x="26918" y="14587"/>
                  </a:cubicBezTo>
                  <a:cubicBezTo>
                    <a:pt x="26868" y="14637"/>
                    <a:pt x="26643" y="14637"/>
                    <a:pt x="26593" y="14587"/>
                  </a:cubicBezTo>
                  <a:cubicBezTo>
                    <a:pt x="26517" y="14512"/>
                    <a:pt x="26593" y="14411"/>
                    <a:pt x="26593" y="14361"/>
                  </a:cubicBezTo>
                  <a:cubicBezTo>
                    <a:pt x="26517" y="14236"/>
                    <a:pt x="26417" y="14060"/>
                    <a:pt x="26317" y="14060"/>
                  </a:cubicBezTo>
                  <a:cubicBezTo>
                    <a:pt x="26242" y="14060"/>
                    <a:pt x="26141" y="14236"/>
                    <a:pt x="26091" y="14286"/>
                  </a:cubicBezTo>
                  <a:cubicBezTo>
                    <a:pt x="26016" y="14461"/>
                    <a:pt x="25966" y="14687"/>
                    <a:pt x="25966" y="14812"/>
                  </a:cubicBezTo>
                  <a:cubicBezTo>
                    <a:pt x="25966" y="14913"/>
                    <a:pt x="26091" y="15138"/>
                    <a:pt x="26091" y="15263"/>
                  </a:cubicBezTo>
                  <a:cubicBezTo>
                    <a:pt x="26141" y="15364"/>
                    <a:pt x="26091" y="15539"/>
                    <a:pt x="26091" y="15664"/>
                  </a:cubicBezTo>
                  <a:cubicBezTo>
                    <a:pt x="26016" y="15765"/>
                    <a:pt x="25916" y="15940"/>
                    <a:pt x="25916" y="16040"/>
                  </a:cubicBezTo>
                  <a:cubicBezTo>
                    <a:pt x="25866" y="16116"/>
                    <a:pt x="25866" y="16266"/>
                    <a:pt x="25866" y="16391"/>
                  </a:cubicBezTo>
                  <a:cubicBezTo>
                    <a:pt x="25791" y="16341"/>
                    <a:pt x="25740" y="16341"/>
                    <a:pt x="25690" y="16341"/>
                  </a:cubicBezTo>
                  <a:cubicBezTo>
                    <a:pt x="25640" y="16341"/>
                    <a:pt x="25565" y="16492"/>
                    <a:pt x="25515" y="16492"/>
                  </a:cubicBezTo>
                  <a:cubicBezTo>
                    <a:pt x="25415" y="16567"/>
                    <a:pt x="25239" y="16617"/>
                    <a:pt x="25114" y="16567"/>
                  </a:cubicBezTo>
                  <a:cubicBezTo>
                    <a:pt x="25064" y="16567"/>
                    <a:pt x="24888" y="16441"/>
                    <a:pt x="24838" y="16441"/>
                  </a:cubicBezTo>
                  <a:cubicBezTo>
                    <a:pt x="24738" y="16391"/>
                    <a:pt x="24562" y="16391"/>
                    <a:pt x="24437" y="16341"/>
                  </a:cubicBezTo>
                  <a:cubicBezTo>
                    <a:pt x="24387" y="16266"/>
                    <a:pt x="24437" y="15990"/>
                    <a:pt x="24337" y="15940"/>
                  </a:cubicBezTo>
                  <a:cubicBezTo>
                    <a:pt x="24287" y="15815"/>
                    <a:pt x="23986" y="15815"/>
                    <a:pt x="23836" y="15815"/>
                  </a:cubicBezTo>
                  <a:cubicBezTo>
                    <a:pt x="23760" y="15815"/>
                    <a:pt x="23535" y="15890"/>
                    <a:pt x="23485" y="15890"/>
                  </a:cubicBezTo>
                  <a:cubicBezTo>
                    <a:pt x="23385" y="15940"/>
                    <a:pt x="23209" y="15940"/>
                    <a:pt x="23084" y="15890"/>
                  </a:cubicBezTo>
                  <a:cubicBezTo>
                    <a:pt x="23034" y="15815"/>
                    <a:pt x="22808" y="15715"/>
                    <a:pt x="22758" y="15589"/>
                  </a:cubicBezTo>
                  <a:cubicBezTo>
                    <a:pt x="22708" y="15489"/>
                    <a:pt x="22583" y="15138"/>
                    <a:pt x="22532" y="15038"/>
                  </a:cubicBezTo>
                  <a:cubicBezTo>
                    <a:pt x="22482" y="14913"/>
                    <a:pt x="22307" y="14687"/>
                    <a:pt x="22257" y="14637"/>
                  </a:cubicBezTo>
                  <a:cubicBezTo>
                    <a:pt x="22131" y="14512"/>
                    <a:pt x="21906" y="14411"/>
                    <a:pt x="21806" y="14361"/>
                  </a:cubicBezTo>
                  <a:cubicBezTo>
                    <a:pt x="21730" y="14286"/>
                    <a:pt x="21630" y="14136"/>
                    <a:pt x="21630" y="14060"/>
                  </a:cubicBezTo>
                  <a:cubicBezTo>
                    <a:pt x="21580" y="13960"/>
                    <a:pt x="21580" y="13835"/>
                    <a:pt x="21630" y="13785"/>
                  </a:cubicBezTo>
                  <a:cubicBezTo>
                    <a:pt x="21680" y="13735"/>
                    <a:pt x="21856" y="13735"/>
                    <a:pt x="21906" y="13685"/>
                  </a:cubicBezTo>
                  <a:cubicBezTo>
                    <a:pt x="21956" y="13609"/>
                    <a:pt x="21956" y="13384"/>
                    <a:pt x="22031" y="13284"/>
                  </a:cubicBezTo>
                  <a:cubicBezTo>
                    <a:pt x="22081" y="13158"/>
                    <a:pt x="22182" y="13008"/>
                    <a:pt x="22257" y="12882"/>
                  </a:cubicBezTo>
                  <a:cubicBezTo>
                    <a:pt x="22307" y="12832"/>
                    <a:pt x="22482" y="12782"/>
                    <a:pt x="22482" y="12707"/>
                  </a:cubicBezTo>
                  <a:cubicBezTo>
                    <a:pt x="22532" y="12657"/>
                    <a:pt x="22532" y="12557"/>
                    <a:pt x="22482" y="12481"/>
                  </a:cubicBezTo>
                  <a:cubicBezTo>
                    <a:pt x="22482" y="12431"/>
                    <a:pt x="22357" y="12331"/>
                    <a:pt x="22307" y="12256"/>
                  </a:cubicBezTo>
                  <a:cubicBezTo>
                    <a:pt x="22257" y="12256"/>
                    <a:pt x="22131" y="12206"/>
                    <a:pt x="22081" y="12206"/>
                  </a:cubicBezTo>
                  <a:cubicBezTo>
                    <a:pt x="22031" y="12206"/>
                    <a:pt x="21906" y="12256"/>
                    <a:pt x="21856" y="12256"/>
                  </a:cubicBezTo>
                  <a:cubicBezTo>
                    <a:pt x="21806" y="12331"/>
                    <a:pt x="21806" y="12481"/>
                    <a:pt x="21730" y="12481"/>
                  </a:cubicBezTo>
                  <a:cubicBezTo>
                    <a:pt x="21680" y="12557"/>
                    <a:pt x="21505" y="12481"/>
                    <a:pt x="21405" y="12431"/>
                  </a:cubicBezTo>
                  <a:cubicBezTo>
                    <a:pt x="21354" y="12331"/>
                    <a:pt x="21354" y="12106"/>
                    <a:pt x="21279" y="12030"/>
                  </a:cubicBezTo>
                  <a:cubicBezTo>
                    <a:pt x="21229" y="11930"/>
                    <a:pt x="21054" y="11755"/>
                    <a:pt x="21004" y="11705"/>
                  </a:cubicBezTo>
                  <a:cubicBezTo>
                    <a:pt x="20903" y="11654"/>
                    <a:pt x="20728" y="11654"/>
                    <a:pt x="20603" y="11654"/>
                  </a:cubicBezTo>
                  <a:cubicBezTo>
                    <a:pt x="20502" y="11654"/>
                    <a:pt x="20327" y="11654"/>
                    <a:pt x="20277" y="11579"/>
                  </a:cubicBezTo>
                  <a:cubicBezTo>
                    <a:pt x="20151" y="11579"/>
                    <a:pt x="20001" y="11479"/>
                    <a:pt x="19926" y="11429"/>
                  </a:cubicBezTo>
                  <a:cubicBezTo>
                    <a:pt x="19926" y="11304"/>
                    <a:pt x="20051" y="11128"/>
                    <a:pt x="20001" y="11078"/>
                  </a:cubicBezTo>
                  <a:cubicBezTo>
                    <a:pt x="20001" y="11028"/>
                    <a:pt x="19826" y="10903"/>
                    <a:pt x="19775" y="10903"/>
                  </a:cubicBezTo>
                  <a:cubicBezTo>
                    <a:pt x="19650" y="10852"/>
                    <a:pt x="19324" y="10903"/>
                    <a:pt x="19199" y="11028"/>
                  </a:cubicBezTo>
                  <a:cubicBezTo>
                    <a:pt x="19149" y="11078"/>
                    <a:pt x="19099" y="11253"/>
                    <a:pt x="19024" y="11304"/>
                  </a:cubicBezTo>
                  <a:cubicBezTo>
                    <a:pt x="18973" y="11354"/>
                    <a:pt x="18698" y="11304"/>
                    <a:pt x="18648" y="11354"/>
                  </a:cubicBezTo>
                  <a:cubicBezTo>
                    <a:pt x="18522" y="11354"/>
                    <a:pt x="18347" y="11429"/>
                    <a:pt x="18247" y="11479"/>
                  </a:cubicBezTo>
                  <a:cubicBezTo>
                    <a:pt x="18247" y="11529"/>
                    <a:pt x="18247" y="11705"/>
                    <a:pt x="18197" y="11755"/>
                  </a:cubicBezTo>
                  <a:cubicBezTo>
                    <a:pt x="18197" y="11805"/>
                    <a:pt x="18021" y="11880"/>
                    <a:pt x="17971" y="11880"/>
                  </a:cubicBezTo>
                  <a:cubicBezTo>
                    <a:pt x="17896" y="11930"/>
                    <a:pt x="17846" y="12106"/>
                    <a:pt x="17846" y="12206"/>
                  </a:cubicBezTo>
                  <a:cubicBezTo>
                    <a:pt x="17846" y="12256"/>
                    <a:pt x="18021" y="12431"/>
                    <a:pt x="18021" y="12481"/>
                  </a:cubicBezTo>
                  <a:cubicBezTo>
                    <a:pt x="18021" y="12557"/>
                    <a:pt x="17896" y="12707"/>
                    <a:pt x="17846" y="12707"/>
                  </a:cubicBezTo>
                  <a:cubicBezTo>
                    <a:pt x="17745" y="12782"/>
                    <a:pt x="17570" y="12657"/>
                    <a:pt x="17470" y="12657"/>
                  </a:cubicBezTo>
                  <a:lnTo>
                    <a:pt x="17019" y="12657"/>
                  </a:lnTo>
                  <a:cubicBezTo>
                    <a:pt x="16893" y="12657"/>
                    <a:pt x="16718" y="12707"/>
                    <a:pt x="16618" y="12707"/>
                  </a:cubicBezTo>
                  <a:cubicBezTo>
                    <a:pt x="16492" y="12707"/>
                    <a:pt x="16342" y="12607"/>
                    <a:pt x="16267" y="12557"/>
                  </a:cubicBezTo>
                  <a:cubicBezTo>
                    <a:pt x="16217" y="12481"/>
                    <a:pt x="16116" y="12331"/>
                    <a:pt x="15991" y="12256"/>
                  </a:cubicBezTo>
                  <a:cubicBezTo>
                    <a:pt x="15941" y="12206"/>
                    <a:pt x="15816" y="12156"/>
                    <a:pt x="15715" y="12106"/>
                  </a:cubicBezTo>
                  <a:cubicBezTo>
                    <a:pt x="15665" y="12106"/>
                    <a:pt x="15490" y="12156"/>
                    <a:pt x="15440" y="12206"/>
                  </a:cubicBezTo>
                  <a:cubicBezTo>
                    <a:pt x="15364" y="12256"/>
                    <a:pt x="15364" y="12481"/>
                    <a:pt x="15264" y="12557"/>
                  </a:cubicBezTo>
                  <a:cubicBezTo>
                    <a:pt x="15214" y="12607"/>
                    <a:pt x="15089" y="12707"/>
                    <a:pt x="14989" y="12707"/>
                  </a:cubicBezTo>
                  <a:cubicBezTo>
                    <a:pt x="14913" y="12707"/>
                    <a:pt x="14688" y="12657"/>
                    <a:pt x="14588" y="12607"/>
                  </a:cubicBezTo>
                  <a:cubicBezTo>
                    <a:pt x="14412" y="12557"/>
                    <a:pt x="14186" y="12206"/>
                    <a:pt x="14086" y="12106"/>
                  </a:cubicBezTo>
                  <a:cubicBezTo>
                    <a:pt x="13961" y="12030"/>
                    <a:pt x="13735" y="11930"/>
                    <a:pt x="13635" y="11880"/>
                  </a:cubicBezTo>
                  <a:cubicBezTo>
                    <a:pt x="13510" y="11880"/>
                    <a:pt x="13284" y="11930"/>
                    <a:pt x="13184" y="11930"/>
                  </a:cubicBezTo>
                  <a:cubicBezTo>
                    <a:pt x="13109" y="11980"/>
                    <a:pt x="13009" y="12156"/>
                    <a:pt x="12958" y="12206"/>
                  </a:cubicBezTo>
                  <a:cubicBezTo>
                    <a:pt x="12833" y="12256"/>
                    <a:pt x="12608" y="12331"/>
                    <a:pt x="12507" y="12331"/>
                  </a:cubicBezTo>
                  <a:cubicBezTo>
                    <a:pt x="12332" y="12331"/>
                    <a:pt x="12106" y="12106"/>
                    <a:pt x="11981" y="12030"/>
                  </a:cubicBezTo>
                  <a:cubicBezTo>
                    <a:pt x="11881" y="11980"/>
                    <a:pt x="11655" y="11980"/>
                    <a:pt x="11605" y="11930"/>
                  </a:cubicBezTo>
                  <a:cubicBezTo>
                    <a:pt x="11430" y="11805"/>
                    <a:pt x="11379" y="11529"/>
                    <a:pt x="11254" y="11429"/>
                  </a:cubicBezTo>
                  <a:cubicBezTo>
                    <a:pt x="11154" y="11304"/>
                    <a:pt x="10853" y="11128"/>
                    <a:pt x="10703" y="11078"/>
                  </a:cubicBezTo>
                  <a:cubicBezTo>
                    <a:pt x="10577" y="11028"/>
                    <a:pt x="10302" y="10978"/>
                    <a:pt x="10252" y="10903"/>
                  </a:cubicBezTo>
                  <a:cubicBezTo>
                    <a:pt x="10126" y="10852"/>
                    <a:pt x="10126" y="10627"/>
                    <a:pt x="10076" y="10577"/>
                  </a:cubicBezTo>
                  <a:cubicBezTo>
                    <a:pt x="10026" y="10502"/>
                    <a:pt x="9951" y="10276"/>
                    <a:pt x="9851" y="10276"/>
                  </a:cubicBezTo>
                  <a:cubicBezTo>
                    <a:pt x="9851" y="10276"/>
                    <a:pt x="9801" y="10401"/>
                    <a:pt x="9801" y="10451"/>
                  </a:cubicBezTo>
                  <a:cubicBezTo>
                    <a:pt x="9801" y="10502"/>
                    <a:pt x="9851" y="10627"/>
                    <a:pt x="9851" y="10627"/>
                  </a:cubicBezTo>
                  <a:cubicBezTo>
                    <a:pt x="9851" y="10752"/>
                    <a:pt x="9801" y="11028"/>
                    <a:pt x="9675" y="11028"/>
                  </a:cubicBezTo>
                  <a:cubicBezTo>
                    <a:pt x="9625" y="11078"/>
                    <a:pt x="9450" y="10978"/>
                    <a:pt x="9400" y="10852"/>
                  </a:cubicBezTo>
                  <a:cubicBezTo>
                    <a:pt x="9274" y="10802"/>
                    <a:pt x="9274" y="10577"/>
                    <a:pt x="9224" y="10502"/>
                  </a:cubicBezTo>
                  <a:cubicBezTo>
                    <a:pt x="9174" y="10351"/>
                    <a:pt x="8998" y="10126"/>
                    <a:pt x="8898" y="10000"/>
                  </a:cubicBezTo>
                  <a:cubicBezTo>
                    <a:pt x="8773" y="9950"/>
                    <a:pt x="8547" y="9825"/>
                    <a:pt x="8447" y="9775"/>
                  </a:cubicBezTo>
                  <a:cubicBezTo>
                    <a:pt x="8272" y="9725"/>
                    <a:pt x="7996" y="9775"/>
                    <a:pt x="7821" y="9725"/>
                  </a:cubicBezTo>
                  <a:cubicBezTo>
                    <a:pt x="7645" y="9725"/>
                    <a:pt x="7369" y="9599"/>
                    <a:pt x="7269" y="9499"/>
                  </a:cubicBezTo>
                  <a:cubicBezTo>
                    <a:pt x="7194" y="9449"/>
                    <a:pt x="7144" y="9324"/>
                    <a:pt x="7094" y="9273"/>
                  </a:cubicBezTo>
                  <a:cubicBezTo>
                    <a:pt x="7094" y="9148"/>
                    <a:pt x="7144" y="8872"/>
                    <a:pt x="7094" y="8772"/>
                  </a:cubicBezTo>
                  <a:cubicBezTo>
                    <a:pt x="7094" y="8697"/>
                    <a:pt x="6968" y="8597"/>
                    <a:pt x="6918" y="8547"/>
                  </a:cubicBezTo>
                  <a:cubicBezTo>
                    <a:pt x="6818" y="8547"/>
                    <a:pt x="6643" y="8597"/>
                    <a:pt x="6592" y="8597"/>
                  </a:cubicBezTo>
                  <a:cubicBezTo>
                    <a:pt x="6467" y="8547"/>
                    <a:pt x="6242" y="8547"/>
                    <a:pt x="6191" y="8471"/>
                  </a:cubicBezTo>
                  <a:cubicBezTo>
                    <a:pt x="6141" y="8421"/>
                    <a:pt x="6016" y="8321"/>
                    <a:pt x="5966" y="8321"/>
                  </a:cubicBezTo>
                  <a:cubicBezTo>
                    <a:pt x="5841" y="8246"/>
                    <a:pt x="5615" y="8246"/>
                    <a:pt x="5565" y="8321"/>
                  </a:cubicBezTo>
                  <a:cubicBezTo>
                    <a:pt x="5465" y="8371"/>
                    <a:pt x="5289" y="8547"/>
                    <a:pt x="5239" y="8597"/>
                  </a:cubicBezTo>
                  <a:cubicBezTo>
                    <a:pt x="5164" y="8697"/>
                    <a:pt x="5164" y="8872"/>
                    <a:pt x="5114" y="8998"/>
                  </a:cubicBezTo>
                  <a:cubicBezTo>
                    <a:pt x="5114" y="9048"/>
                    <a:pt x="5014" y="9098"/>
                    <a:pt x="5014" y="9148"/>
                  </a:cubicBezTo>
                  <a:cubicBezTo>
                    <a:pt x="4938" y="9223"/>
                    <a:pt x="4788" y="9324"/>
                    <a:pt x="4713" y="9324"/>
                  </a:cubicBezTo>
                  <a:cubicBezTo>
                    <a:pt x="4613" y="9374"/>
                    <a:pt x="4437" y="9374"/>
                    <a:pt x="4337" y="9374"/>
                  </a:cubicBezTo>
                  <a:cubicBezTo>
                    <a:pt x="4262" y="9324"/>
                    <a:pt x="4212" y="9273"/>
                    <a:pt x="4212" y="9223"/>
                  </a:cubicBezTo>
                  <a:cubicBezTo>
                    <a:pt x="4111" y="9098"/>
                    <a:pt x="3986" y="8822"/>
                    <a:pt x="3886" y="8772"/>
                  </a:cubicBezTo>
                  <a:cubicBezTo>
                    <a:pt x="3811" y="8697"/>
                    <a:pt x="3660" y="8697"/>
                    <a:pt x="3535" y="8697"/>
                  </a:cubicBezTo>
                  <a:lnTo>
                    <a:pt x="3209" y="8697"/>
                  </a:lnTo>
                  <a:cubicBezTo>
                    <a:pt x="3084" y="8772"/>
                    <a:pt x="2908" y="8923"/>
                    <a:pt x="2808" y="8923"/>
                  </a:cubicBezTo>
                  <a:cubicBezTo>
                    <a:pt x="2758" y="8998"/>
                    <a:pt x="2582" y="9048"/>
                    <a:pt x="2532" y="9048"/>
                  </a:cubicBezTo>
                  <a:cubicBezTo>
                    <a:pt x="2457" y="8998"/>
                    <a:pt x="2457" y="8822"/>
                    <a:pt x="2457" y="8772"/>
                  </a:cubicBezTo>
                  <a:cubicBezTo>
                    <a:pt x="2457" y="8697"/>
                    <a:pt x="2633" y="8547"/>
                    <a:pt x="2683" y="8471"/>
                  </a:cubicBezTo>
                  <a:cubicBezTo>
                    <a:pt x="2683" y="8371"/>
                    <a:pt x="2758" y="8146"/>
                    <a:pt x="2758" y="8096"/>
                  </a:cubicBezTo>
                  <a:cubicBezTo>
                    <a:pt x="2758" y="7920"/>
                    <a:pt x="2683" y="7644"/>
                    <a:pt x="2633" y="7519"/>
                  </a:cubicBezTo>
                  <a:cubicBezTo>
                    <a:pt x="2582" y="7344"/>
                    <a:pt x="2357" y="7118"/>
                    <a:pt x="2232" y="6968"/>
                  </a:cubicBezTo>
                  <a:cubicBezTo>
                    <a:pt x="2181" y="6892"/>
                    <a:pt x="2081" y="6792"/>
                    <a:pt x="2006" y="6742"/>
                  </a:cubicBezTo>
                  <a:cubicBezTo>
                    <a:pt x="1906" y="6742"/>
                    <a:pt x="1730" y="6742"/>
                    <a:pt x="1630" y="6792"/>
                  </a:cubicBezTo>
                  <a:cubicBezTo>
                    <a:pt x="1555" y="6792"/>
                    <a:pt x="1404" y="6892"/>
                    <a:pt x="1279" y="6968"/>
                  </a:cubicBezTo>
                  <a:cubicBezTo>
                    <a:pt x="1179" y="6968"/>
                    <a:pt x="1003" y="6842"/>
                    <a:pt x="953" y="6792"/>
                  </a:cubicBezTo>
                  <a:cubicBezTo>
                    <a:pt x="878" y="6792"/>
                    <a:pt x="728" y="6667"/>
                    <a:pt x="602" y="6617"/>
                  </a:cubicBezTo>
                  <a:lnTo>
                    <a:pt x="201" y="6617"/>
                  </a:lnTo>
                  <a:cubicBezTo>
                    <a:pt x="151" y="6617"/>
                    <a:pt x="51" y="6667"/>
                    <a:pt x="1" y="6667"/>
                  </a:cubicBezTo>
                  <a:cubicBezTo>
                    <a:pt x="51" y="6491"/>
                    <a:pt x="201" y="6341"/>
                    <a:pt x="277" y="6216"/>
                  </a:cubicBezTo>
                  <a:cubicBezTo>
                    <a:pt x="327" y="6166"/>
                    <a:pt x="377" y="6040"/>
                    <a:pt x="427" y="594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237;p16">
              <a:extLst>
                <a:ext uri="{FF2B5EF4-FFF2-40B4-BE49-F238E27FC236}">
                  <a16:creationId xmlns:a16="http://schemas.microsoft.com/office/drawing/2014/main" id="{7E1A0AB4-EBE3-B6AF-923D-64A330CDB185}"/>
                </a:ext>
              </a:extLst>
            </p:cNvPr>
            <p:cNvSpPr/>
            <p:nvPr/>
          </p:nvSpPr>
          <p:spPr>
            <a:xfrm>
              <a:off x="1894989" y="1726935"/>
              <a:ext cx="872327" cy="461520"/>
            </a:xfrm>
            <a:custGeom>
              <a:avLst/>
              <a:gdLst/>
              <a:ahLst/>
              <a:cxnLst/>
              <a:rect l="l" t="t" r="r" b="b"/>
              <a:pathLst>
                <a:path w="31255" h="16536" extrusionOk="0">
                  <a:moveTo>
                    <a:pt x="5784" y="0"/>
                  </a:moveTo>
                  <a:cubicBezTo>
                    <a:pt x="5746" y="0"/>
                    <a:pt x="5713" y="7"/>
                    <a:pt x="5690" y="24"/>
                  </a:cubicBezTo>
                  <a:cubicBezTo>
                    <a:pt x="5515" y="75"/>
                    <a:pt x="5289" y="300"/>
                    <a:pt x="5164" y="350"/>
                  </a:cubicBezTo>
                  <a:cubicBezTo>
                    <a:pt x="5014" y="526"/>
                    <a:pt x="4838" y="851"/>
                    <a:pt x="4663" y="927"/>
                  </a:cubicBezTo>
                  <a:cubicBezTo>
                    <a:pt x="4605" y="948"/>
                    <a:pt x="4537" y="957"/>
                    <a:pt x="4464" y="957"/>
                  </a:cubicBezTo>
                  <a:cubicBezTo>
                    <a:pt x="4189" y="957"/>
                    <a:pt x="3838" y="830"/>
                    <a:pt x="3660" y="751"/>
                  </a:cubicBezTo>
                  <a:cubicBezTo>
                    <a:pt x="3535" y="626"/>
                    <a:pt x="3485" y="300"/>
                    <a:pt x="3359" y="250"/>
                  </a:cubicBezTo>
                  <a:cubicBezTo>
                    <a:pt x="3298" y="173"/>
                    <a:pt x="3171" y="143"/>
                    <a:pt x="3053" y="143"/>
                  </a:cubicBezTo>
                  <a:cubicBezTo>
                    <a:pt x="2978" y="143"/>
                    <a:pt x="2907" y="155"/>
                    <a:pt x="2858" y="175"/>
                  </a:cubicBezTo>
                  <a:cubicBezTo>
                    <a:pt x="2683" y="250"/>
                    <a:pt x="2457" y="626"/>
                    <a:pt x="2307" y="701"/>
                  </a:cubicBezTo>
                  <a:cubicBezTo>
                    <a:pt x="2149" y="701"/>
                    <a:pt x="1950" y="518"/>
                    <a:pt x="1821" y="518"/>
                  </a:cubicBezTo>
                  <a:cubicBezTo>
                    <a:pt x="1806" y="518"/>
                    <a:pt x="1793" y="521"/>
                    <a:pt x="1780" y="526"/>
                  </a:cubicBezTo>
                  <a:cubicBezTo>
                    <a:pt x="1630" y="576"/>
                    <a:pt x="1404" y="927"/>
                    <a:pt x="1279" y="1027"/>
                  </a:cubicBezTo>
                  <a:cubicBezTo>
                    <a:pt x="1179" y="1202"/>
                    <a:pt x="1003" y="1603"/>
                    <a:pt x="953" y="1754"/>
                  </a:cubicBezTo>
                  <a:cubicBezTo>
                    <a:pt x="878" y="1979"/>
                    <a:pt x="828" y="2380"/>
                    <a:pt x="828" y="2556"/>
                  </a:cubicBezTo>
                  <a:cubicBezTo>
                    <a:pt x="878" y="2681"/>
                    <a:pt x="1003" y="2957"/>
                    <a:pt x="1104" y="3057"/>
                  </a:cubicBezTo>
                  <a:cubicBezTo>
                    <a:pt x="1179" y="3182"/>
                    <a:pt x="1455" y="3408"/>
                    <a:pt x="1455" y="3583"/>
                  </a:cubicBezTo>
                  <a:cubicBezTo>
                    <a:pt x="1505" y="3684"/>
                    <a:pt x="1404" y="3909"/>
                    <a:pt x="1329" y="4034"/>
                  </a:cubicBezTo>
                  <a:cubicBezTo>
                    <a:pt x="1279" y="4135"/>
                    <a:pt x="1054" y="4135"/>
                    <a:pt x="1054" y="4260"/>
                  </a:cubicBezTo>
                  <a:cubicBezTo>
                    <a:pt x="1003" y="4310"/>
                    <a:pt x="1054" y="4586"/>
                    <a:pt x="1054" y="4636"/>
                  </a:cubicBezTo>
                  <a:cubicBezTo>
                    <a:pt x="1003" y="4761"/>
                    <a:pt x="828" y="4811"/>
                    <a:pt x="778" y="4937"/>
                  </a:cubicBezTo>
                  <a:cubicBezTo>
                    <a:pt x="728" y="5037"/>
                    <a:pt x="653" y="5388"/>
                    <a:pt x="602" y="5538"/>
                  </a:cubicBezTo>
                  <a:cubicBezTo>
                    <a:pt x="602" y="5613"/>
                    <a:pt x="502" y="5764"/>
                    <a:pt x="427" y="5889"/>
                  </a:cubicBezTo>
                  <a:cubicBezTo>
                    <a:pt x="377" y="5989"/>
                    <a:pt x="327" y="6115"/>
                    <a:pt x="277" y="6165"/>
                  </a:cubicBezTo>
                  <a:cubicBezTo>
                    <a:pt x="201" y="6290"/>
                    <a:pt x="51" y="6440"/>
                    <a:pt x="1" y="6616"/>
                  </a:cubicBezTo>
                  <a:cubicBezTo>
                    <a:pt x="51" y="6616"/>
                    <a:pt x="151" y="6566"/>
                    <a:pt x="201" y="6566"/>
                  </a:cubicBezTo>
                  <a:lnTo>
                    <a:pt x="602" y="6566"/>
                  </a:lnTo>
                  <a:cubicBezTo>
                    <a:pt x="728" y="6616"/>
                    <a:pt x="878" y="6741"/>
                    <a:pt x="953" y="6741"/>
                  </a:cubicBezTo>
                  <a:cubicBezTo>
                    <a:pt x="1003" y="6791"/>
                    <a:pt x="1179" y="6917"/>
                    <a:pt x="1279" y="6917"/>
                  </a:cubicBezTo>
                  <a:cubicBezTo>
                    <a:pt x="1404" y="6841"/>
                    <a:pt x="1555" y="6741"/>
                    <a:pt x="1630" y="6741"/>
                  </a:cubicBezTo>
                  <a:cubicBezTo>
                    <a:pt x="1730" y="6691"/>
                    <a:pt x="1906" y="6691"/>
                    <a:pt x="2006" y="6691"/>
                  </a:cubicBezTo>
                  <a:cubicBezTo>
                    <a:pt x="2081" y="6741"/>
                    <a:pt x="2181" y="6841"/>
                    <a:pt x="2232" y="6917"/>
                  </a:cubicBezTo>
                  <a:cubicBezTo>
                    <a:pt x="2357" y="7067"/>
                    <a:pt x="2582" y="7293"/>
                    <a:pt x="2633" y="7468"/>
                  </a:cubicBezTo>
                  <a:cubicBezTo>
                    <a:pt x="2683" y="7593"/>
                    <a:pt x="2758" y="7869"/>
                    <a:pt x="2758" y="8045"/>
                  </a:cubicBezTo>
                  <a:cubicBezTo>
                    <a:pt x="2758" y="8095"/>
                    <a:pt x="2683" y="8320"/>
                    <a:pt x="2683" y="8420"/>
                  </a:cubicBezTo>
                  <a:cubicBezTo>
                    <a:pt x="2633" y="8496"/>
                    <a:pt x="2457" y="8646"/>
                    <a:pt x="2457" y="8721"/>
                  </a:cubicBezTo>
                  <a:cubicBezTo>
                    <a:pt x="2457" y="8771"/>
                    <a:pt x="2457" y="8947"/>
                    <a:pt x="2532" y="8997"/>
                  </a:cubicBezTo>
                  <a:cubicBezTo>
                    <a:pt x="2582" y="8997"/>
                    <a:pt x="2758" y="8947"/>
                    <a:pt x="2808" y="8872"/>
                  </a:cubicBezTo>
                  <a:cubicBezTo>
                    <a:pt x="2908" y="8872"/>
                    <a:pt x="3084" y="8721"/>
                    <a:pt x="3209" y="8646"/>
                  </a:cubicBezTo>
                  <a:lnTo>
                    <a:pt x="3535" y="8646"/>
                  </a:lnTo>
                  <a:cubicBezTo>
                    <a:pt x="3660" y="8646"/>
                    <a:pt x="3811" y="8646"/>
                    <a:pt x="3886" y="8721"/>
                  </a:cubicBezTo>
                  <a:cubicBezTo>
                    <a:pt x="3986" y="8771"/>
                    <a:pt x="4111" y="9047"/>
                    <a:pt x="4212" y="9172"/>
                  </a:cubicBezTo>
                  <a:cubicBezTo>
                    <a:pt x="4212" y="9222"/>
                    <a:pt x="4262" y="9273"/>
                    <a:pt x="4337" y="9323"/>
                  </a:cubicBezTo>
                  <a:cubicBezTo>
                    <a:pt x="4437" y="9323"/>
                    <a:pt x="4613" y="9323"/>
                    <a:pt x="4713" y="9273"/>
                  </a:cubicBezTo>
                  <a:cubicBezTo>
                    <a:pt x="4788" y="9273"/>
                    <a:pt x="4938" y="9172"/>
                    <a:pt x="5014" y="9097"/>
                  </a:cubicBezTo>
                  <a:cubicBezTo>
                    <a:pt x="5014" y="9047"/>
                    <a:pt x="5114" y="8997"/>
                    <a:pt x="5114" y="8947"/>
                  </a:cubicBezTo>
                  <a:cubicBezTo>
                    <a:pt x="5164" y="8821"/>
                    <a:pt x="5164" y="8646"/>
                    <a:pt x="5239" y="8546"/>
                  </a:cubicBezTo>
                  <a:cubicBezTo>
                    <a:pt x="5289" y="8496"/>
                    <a:pt x="5465" y="8320"/>
                    <a:pt x="5565" y="8270"/>
                  </a:cubicBezTo>
                  <a:cubicBezTo>
                    <a:pt x="5590" y="8232"/>
                    <a:pt x="5659" y="8214"/>
                    <a:pt x="5737" y="8214"/>
                  </a:cubicBezTo>
                  <a:cubicBezTo>
                    <a:pt x="5816" y="8214"/>
                    <a:pt x="5903" y="8232"/>
                    <a:pt x="5966" y="8270"/>
                  </a:cubicBezTo>
                  <a:cubicBezTo>
                    <a:pt x="6016" y="8270"/>
                    <a:pt x="6141" y="8370"/>
                    <a:pt x="6191" y="8420"/>
                  </a:cubicBezTo>
                  <a:cubicBezTo>
                    <a:pt x="6242" y="8496"/>
                    <a:pt x="6467" y="8496"/>
                    <a:pt x="6592" y="8546"/>
                  </a:cubicBezTo>
                  <a:cubicBezTo>
                    <a:pt x="6643" y="8546"/>
                    <a:pt x="6818" y="8496"/>
                    <a:pt x="6918" y="8496"/>
                  </a:cubicBezTo>
                  <a:cubicBezTo>
                    <a:pt x="6968" y="8546"/>
                    <a:pt x="7094" y="8646"/>
                    <a:pt x="7094" y="8721"/>
                  </a:cubicBezTo>
                  <a:cubicBezTo>
                    <a:pt x="7144" y="8821"/>
                    <a:pt x="7094" y="9097"/>
                    <a:pt x="7094" y="9222"/>
                  </a:cubicBezTo>
                  <a:cubicBezTo>
                    <a:pt x="7144" y="9273"/>
                    <a:pt x="7194" y="9398"/>
                    <a:pt x="7269" y="9448"/>
                  </a:cubicBezTo>
                  <a:cubicBezTo>
                    <a:pt x="7369" y="9548"/>
                    <a:pt x="7645" y="9674"/>
                    <a:pt x="7821" y="9674"/>
                  </a:cubicBezTo>
                  <a:cubicBezTo>
                    <a:pt x="7908" y="9699"/>
                    <a:pt x="8021" y="9699"/>
                    <a:pt x="8134" y="9699"/>
                  </a:cubicBezTo>
                  <a:cubicBezTo>
                    <a:pt x="8247" y="9699"/>
                    <a:pt x="8359" y="9699"/>
                    <a:pt x="8447" y="9724"/>
                  </a:cubicBezTo>
                  <a:cubicBezTo>
                    <a:pt x="8547" y="9774"/>
                    <a:pt x="8773" y="9899"/>
                    <a:pt x="8898" y="9949"/>
                  </a:cubicBezTo>
                  <a:cubicBezTo>
                    <a:pt x="8998" y="10075"/>
                    <a:pt x="9174" y="10300"/>
                    <a:pt x="9224" y="10451"/>
                  </a:cubicBezTo>
                  <a:cubicBezTo>
                    <a:pt x="9274" y="10526"/>
                    <a:pt x="9274" y="10751"/>
                    <a:pt x="9400" y="10801"/>
                  </a:cubicBezTo>
                  <a:cubicBezTo>
                    <a:pt x="9441" y="10904"/>
                    <a:pt x="9566" y="10990"/>
                    <a:pt x="9637" y="10990"/>
                  </a:cubicBezTo>
                  <a:cubicBezTo>
                    <a:pt x="9653" y="10990"/>
                    <a:pt x="9666" y="10986"/>
                    <a:pt x="9675" y="10977"/>
                  </a:cubicBezTo>
                  <a:cubicBezTo>
                    <a:pt x="9801" y="10977"/>
                    <a:pt x="9851" y="10701"/>
                    <a:pt x="9851" y="10576"/>
                  </a:cubicBezTo>
                  <a:cubicBezTo>
                    <a:pt x="9851" y="10576"/>
                    <a:pt x="9801" y="10451"/>
                    <a:pt x="9801" y="10400"/>
                  </a:cubicBezTo>
                  <a:cubicBezTo>
                    <a:pt x="9801" y="10350"/>
                    <a:pt x="9851" y="10225"/>
                    <a:pt x="9851" y="10225"/>
                  </a:cubicBezTo>
                  <a:cubicBezTo>
                    <a:pt x="9951" y="10225"/>
                    <a:pt x="10026" y="10451"/>
                    <a:pt x="10076" y="10526"/>
                  </a:cubicBezTo>
                  <a:cubicBezTo>
                    <a:pt x="10126" y="10576"/>
                    <a:pt x="10126" y="10801"/>
                    <a:pt x="10252" y="10852"/>
                  </a:cubicBezTo>
                  <a:cubicBezTo>
                    <a:pt x="10302" y="10927"/>
                    <a:pt x="10577" y="10977"/>
                    <a:pt x="10703" y="11027"/>
                  </a:cubicBezTo>
                  <a:cubicBezTo>
                    <a:pt x="10853" y="11077"/>
                    <a:pt x="11154" y="11253"/>
                    <a:pt x="11254" y="11378"/>
                  </a:cubicBezTo>
                  <a:cubicBezTo>
                    <a:pt x="11379" y="11478"/>
                    <a:pt x="11430" y="11754"/>
                    <a:pt x="11605" y="11879"/>
                  </a:cubicBezTo>
                  <a:cubicBezTo>
                    <a:pt x="11655" y="11929"/>
                    <a:pt x="11881" y="11929"/>
                    <a:pt x="11981" y="11979"/>
                  </a:cubicBezTo>
                  <a:cubicBezTo>
                    <a:pt x="12106" y="12055"/>
                    <a:pt x="12332" y="12280"/>
                    <a:pt x="12507" y="12280"/>
                  </a:cubicBezTo>
                  <a:cubicBezTo>
                    <a:pt x="12608" y="12280"/>
                    <a:pt x="12833" y="12205"/>
                    <a:pt x="12958" y="12155"/>
                  </a:cubicBezTo>
                  <a:cubicBezTo>
                    <a:pt x="13009" y="12105"/>
                    <a:pt x="13109" y="11929"/>
                    <a:pt x="13184" y="11879"/>
                  </a:cubicBezTo>
                  <a:cubicBezTo>
                    <a:pt x="13284" y="11879"/>
                    <a:pt x="13510" y="11829"/>
                    <a:pt x="13635" y="11829"/>
                  </a:cubicBezTo>
                  <a:cubicBezTo>
                    <a:pt x="13735" y="11879"/>
                    <a:pt x="13961" y="11979"/>
                    <a:pt x="14086" y="12055"/>
                  </a:cubicBezTo>
                  <a:cubicBezTo>
                    <a:pt x="14186" y="12155"/>
                    <a:pt x="14412" y="12506"/>
                    <a:pt x="14588" y="12556"/>
                  </a:cubicBezTo>
                  <a:cubicBezTo>
                    <a:pt x="14688" y="12606"/>
                    <a:pt x="14913" y="12656"/>
                    <a:pt x="14989" y="12656"/>
                  </a:cubicBezTo>
                  <a:cubicBezTo>
                    <a:pt x="15089" y="12656"/>
                    <a:pt x="15214" y="12556"/>
                    <a:pt x="15264" y="12506"/>
                  </a:cubicBezTo>
                  <a:cubicBezTo>
                    <a:pt x="15364" y="12430"/>
                    <a:pt x="15364" y="12205"/>
                    <a:pt x="15440" y="12155"/>
                  </a:cubicBezTo>
                  <a:cubicBezTo>
                    <a:pt x="15490" y="12105"/>
                    <a:pt x="15665" y="12055"/>
                    <a:pt x="15715" y="12055"/>
                  </a:cubicBezTo>
                  <a:cubicBezTo>
                    <a:pt x="15816" y="12105"/>
                    <a:pt x="15941" y="12155"/>
                    <a:pt x="15991" y="12205"/>
                  </a:cubicBezTo>
                  <a:cubicBezTo>
                    <a:pt x="16116" y="12280"/>
                    <a:pt x="16217" y="12430"/>
                    <a:pt x="16267" y="12506"/>
                  </a:cubicBezTo>
                  <a:cubicBezTo>
                    <a:pt x="16342" y="12556"/>
                    <a:pt x="16492" y="12656"/>
                    <a:pt x="16618" y="12656"/>
                  </a:cubicBezTo>
                  <a:cubicBezTo>
                    <a:pt x="16718" y="12656"/>
                    <a:pt x="16893" y="12606"/>
                    <a:pt x="17019" y="12606"/>
                  </a:cubicBezTo>
                  <a:lnTo>
                    <a:pt x="17470" y="12606"/>
                  </a:lnTo>
                  <a:cubicBezTo>
                    <a:pt x="17547" y="12606"/>
                    <a:pt x="17668" y="12680"/>
                    <a:pt x="17766" y="12680"/>
                  </a:cubicBezTo>
                  <a:cubicBezTo>
                    <a:pt x="17795" y="12680"/>
                    <a:pt x="17823" y="12673"/>
                    <a:pt x="17846" y="12656"/>
                  </a:cubicBezTo>
                  <a:cubicBezTo>
                    <a:pt x="17896" y="12656"/>
                    <a:pt x="18021" y="12506"/>
                    <a:pt x="18021" y="12430"/>
                  </a:cubicBezTo>
                  <a:cubicBezTo>
                    <a:pt x="18021" y="12380"/>
                    <a:pt x="17846" y="12205"/>
                    <a:pt x="17846" y="12155"/>
                  </a:cubicBezTo>
                  <a:cubicBezTo>
                    <a:pt x="17846" y="12055"/>
                    <a:pt x="17896" y="11879"/>
                    <a:pt x="17971" y="11829"/>
                  </a:cubicBezTo>
                  <a:cubicBezTo>
                    <a:pt x="18021" y="11829"/>
                    <a:pt x="18197" y="11754"/>
                    <a:pt x="18197" y="11704"/>
                  </a:cubicBezTo>
                  <a:cubicBezTo>
                    <a:pt x="18247" y="11654"/>
                    <a:pt x="18247" y="11478"/>
                    <a:pt x="18247" y="11428"/>
                  </a:cubicBezTo>
                  <a:cubicBezTo>
                    <a:pt x="18347" y="11378"/>
                    <a:pt x="18522" y="11303"/>
                    <a:pt x="18648" y="11303"/>
                  </a:cubicBezTo>
                  <a:cubicBezTo>
                    <a:pt x="18673" y="11278"/>
                    <a:pt x="18754" y="11278"/>
                    <a:pt x="18836" y="11278"/>
                  </a:cubicBezTo>
                  <a:cubicBezTo>
                    <a:pt x="18917" y="11278"/>
                    <a:pt x="18999" y="11278"/>
                    <a:pt x="19024" y="11253"/>
                  </a:cubicBezTo>
                  <a:cubicBezTo>
                    <a:pt x="19099" y="11202"/>
                    <a:pt x="19149" y="11027"/>
                    <a:pt x="19199" y="10977"/>
                  </a:cubicBezTo>
                  <a:cubicBezTo>
                    <a:pt x="19292" y="10884"/>
                    <a:pt x="19495" y="10832"/>
                    <a:pt x="19645" y="10832"/>
                  </a:cubicBezTo>
                  <a:cubicBezTo>
                    <a:pt x="19697" y="10832"/>
                    <a:pt x="19743" y="10839"/>
                    <a:pt x="19775" y="10852"/>
                  </a:cubicBezTo>
                  <a:cubicBezTo>
                    <a:pt x="19826" y="10852"/>
                    <a:pt x="20001" y="10977"/>
                    <a:pt x="20001" y="11027"/>
                  </a:cubicBezTo>
                  <a:cubicBezTo>
                    <a:pt x="20051" y="11077"/>
                    <a:pt x="19926" y="11253"/>
                    <a:pt x="19926" y="11378"/>
                  </a:cubicBezTo>
                  <a:cubicBezTo>
                    <a:pt x="20001" y="11428"/>
                    <a:pt x="20151" y="11528"/>
                    <a:pt x="20277" y="11528"/>
                  </a:cubicBezTo>
                  <a:cubicBezTo>
                    <a:pt x="20327" y="11603"/>
                    <a:pt x="20502" y="11603"/>
                    <a:pt x="20603" y="11603"/>
                  </a:cubicBezTo>
                  <a:cubicBezTo>
                    <a:pt x="20728" y="11603"/>
                    <a:pt x="20903" y="11603"/>
                    <a:pt x="21004" y="11654"/>
                  </a:cubicBezTo>
                  <a:cubicBezTo>
                    <a:pt x="21054" y="11704"/>
                    <a:pt x="21229" y="11879"/>
                    <a:pt x="21279" y="11979"/>
                  </a:cubicBezTo>
                  <a:cubicBezTo>
                    <a:pt x="21354" y="12055"/>
                    <a:pt x="21354" y="12280"/>
                    <a:pt x="21405" y="12380"/>
                  </a:cubicBezTo>
                  <a:cubicBezTo>
                    <a:pt x="21474" y="12415"/>
                    <a:pt x="21581" y="12462"/>
                    <a:pt x="21656" y="12462"/>
                  </a:cubicBezTo>
                  <a:cubicBezTo>
                    <a:pt x="21688" y="12462"/>
                    <a:pt x="21715" y="12453"/>
                    <a:pt x="21730" y="12430"/>
                  </a:cubicBezTo>
                  <a:cubicBezTo>
                    <a:pt x="21806" y="12430"/>
                    <a:pt x="21806" y="12280"/>
                    <a:pt x="21856" y="12205"/>
                  </a:cubicBezTo>
                  <a:cubicBezTo>
                    <a:pt x="21906" y="12205"/>
                    <a:pt x="22031" y="12155"/>
                    <a:pt x="22081" y="12155"/>
                  </a:cubicBezTo>
                  <a:cubicBezTo>
                    <a:pt x="22131" y="12155"/>
                    <a:pt x="22257" y="12205"/>
                    <a:pt x="22307" y="12205"/>
                  </a:cubicBezTo>
                  <a:cubicBezTo>
                    <a:pt x="22357" y="12280"/>
                    <a:pt x="22482" y="12380"/>
                    <a:pt x="22482" y="12430"/>
                  </a:cubicBezTo>
                  <a:cubicBezTo>
                    <a:pt x="22532" y="12506"/>
                    <a:pt x="22532" y="12606"/>
                    <a:pt x="22482" y="12656"/>
                  </a:cubicBezTo>
                  <a:cubicBezTo>
                    <a:pt x="22482" y="12731"/>
                    <a:pt x="22307" y="12781"/>
                    <a:pt x="22257" y="12831"/>
                  </a:cubicBezTo>
                  <a:cubicBezTo>
                    <a:pt x="22182" y="12957"/>
                    <a:pt x="22081" y="13107"/>
                    <a:pt x="22031" y="13233"/>
                  </a:cubicBezTo>
                  <a:cubicBezTo>
                    <a:pt x="21956" y="13333"/>
                    <a:pt x="21956" y="13558"/>
                    <a:pt x="21906" y="13634"/>
                  </a:cubicBezTo>
                  <a:cubicBezTo>
                    <a:pt x="21856" y="13684"/>
                    <a:pt x="21680" y="13684"/>
                    <a:pt x="21630" y="13734"/>
                  </a:cubicBezTo>
                  <a:cubicBezTo>
                    <a:pt x="21580" y="13784"/>
                    <a:pt x="21580" y="13909"/>
                    <a:pt x="21630" y="14009"/>
                  </a:cubicBezTo>
                  <a:cubicBezTo>
                    <a:pt x="21630" y="14085"/>
                    <a:pt x="21730" y="14235"/>
                    <a:pt x="21806" y="14310"/>
                  </a:cubicBezTo>
                  <a:cubicBezTo>
                    <a:pt x="21906" y="14360"/>
                    <a:pt x="22131" y="14461"/>
                    <a:pt x="22257" y="14586"/>
                  </a:cubicBezTo>
                  <a:cubicBezTo>
                    <a:pt x="22307" y="14636"/>
                    <a:pt x="22482" y="14862"/>
                    <a:pt x="22532" y="14987"/>
                  </a:cubicBezTo>
                  <a:cubicBezTo>
                    <a:pt x="22583" y="15087"/>
                    <a:pt x="22708" y="15438"/>
                    <a:pt x="22758" y="15538"/>
                  </a:cubicBezTo>
                  <a:cubicBezTo>
                    <a:pt x="22808" y="15664"/>
                    <a:pt x="23034" y="15764"/>
                    <a:pt x="23084" y="15839"/>
                  </a:cubicBezTo>
                  <a:cubicBezTo>
                    <a:pt x="23146" y="15864"/>
                    <a:pt x="23222" y="15877"/>
                    <a:pt x="23294" y="15877"/>
                  </a:cubicBezTo>
                  <a:cubicBezTo>
                    <a:pt x="23366" y="15877"/>
                    <a:pt x="23435" y="15864"/>
                    <a:pt x="23485" y="15839"/>
                  </a:cubicBezTo>
                  <a:cubicBezTo>
                    <a:pt x="23535" y="15839"/>
                    <a:pt x="23760" y="15764"/>
                    <a:pt x="23836" y="15764"/>
                  </a:cubicBezTo>
                  <a:cubicBezTo>
                    <a:pt x="23986" y="15764"/>
                    <a:pt x="24287" y="15764"/>
                    <a:pt x="24337" y="15889"/>
                  </a:cubicBezTo>
                  <a:cubicBezTo>
                    <a:pt x="24437" y="15939"/>
                    <a:pt x="24387" y="16215"/>
                    <a:pt x="24437" y="16290"/>
                  </a:cubicBezTo>
                  <a:cubicBezTo>
                    <a:pt x="24562" y="16340"/>
                    <a:pt x="24738" y="16340"/>
                    <a:pt x="24838" y="16390"/>
                  </a:cubicBezTo>
                  <a:cubicBezTo>
                    <a:pt x="24888" y="16390"/>
                    <a:pt x="25064" y="16516"/>
                    <a:pt x="25114" y="16516"/>
                  </a:cubicBezTo>
                  <a:cubicBezTo>
                    <a:pt x="25149" y="16530"/>
                    <a:pt x="25188" y="16536"/>
                    <a:pt x="25228" y="16536"/>
                  </a:cubicBezTo>
                  <a:cubicBezTo>
                    <a:pt x="25331" y="16536"/>
                    <a:pt x="25443" y="16495"/>
                    <a:pt x="25515" y="16441"/>
                  </a:cubicBezTo>
                  <a:cubicBezTo>
                    <a:pt x="25565" y="16441"/>
                    <a:pt x="25640" y="16290"/>
                    <a:pt x="25690" y="16290"/>
                  </a:cubicBezTo>
                  <a:cubicBezTo>
                    <a:pt x="25740" y="16290"/>
                    <a:pt x="25791" y="16290"/>
                    <a:pt x="25866" y="16340"/>
                  </a:cubicBezTo>
                  <a:cubicBezTo>
                    <a:pt x="25866" y="16215"/>
                    <a:pt x="25866" y="16065"/>
                    <a:pt x="25916" y="15989"/>
                  </a:cubicBezTo>
                  <a:cubicBezTo>
                    <a:pt x="25916" y="15889"/>
                    <a:pt x="26016" y="15714"/>
                    <a:pt x="26091" y="15613"/>
                  </a:cubicBezTo>
                  <a:cubicBezTo>
                    <a:pt x="26091" y="15488"/>
                    <a:pt x="26141" y="15313"/>
                    <a:pt x="26091" y="15212"/>
                  </a:cubicBezTo>
                  <a:cubicBezTo>
                    <a:pt x="26091" y="15087"/>
                    <a:pt x="25966" y="14862"/>
                    <a:pt x="25966" y="14761"/>
                  </a:cubicBezTo>
                  <a:cubicBezTo>
                    <a:pt x="25966" y="14636"/>
                    <a:pt x="26016" y="14410"/>
                    <a:pt x="26091" y="14235"/>
                  </a:cubicBezTo>
                  <a:cubicBezTo>
                    <a:pt x="26141" y="14185"/>
                    <a:pt x="26242" y="14009"/>
                    <a:pt x="26317" y="14009"/>
                  </a:cubicBezTo>
                  <a:cubicBezTo>
                    <a:pt x="26417" y="14009"/>
                    <a:pt x="26517" y="14185"/>
                    <a:pt x="26593" y="14310"/>
                  </a:cubicBezTo>
                  <a:cubicBezTo>
                    <a:pt x="26593" y="14360"/>
                    <a:pt x="26517" y="14461"/>
                    <a:pt x="26593" y="14536"/>
                  </a:cubicBezTo>
                  <a:cubicBezTo>
                    <a:pt x="26618" y="14561"/>
                    <a:pt x="26687" y="14573"/>
                    <a:pt x="26755" y="14573"/>
                  </a:cubicBezTo>
                  <a:cubicBezTo>
                    <a:pt x="26824" y="14573"/>
                    <a:pt x="26893" y="14561"/>
                    <a:pt x="26918" y="14536"/>
                  </a:cubicBezTo>
                  <a:cubicBezTo>
                    <a:pt x="26969" y="14461"/>
                    <a:pt x="27044" y="14310"/>
                    <a:pt x="27044" y="14235"/>
                  </a:cubicBezTo>
                  <a:cubicBezTo>
                    <a:pt x="27094" y="14185"/>
                    <a:pt x="27044" y="14009"/>
                    <a:pt x="27094" y="13959"/>
                  </a:cubicBezTo>
                  <a:cubicBezTo>
                    <a:pt x="27100" y="13953"/>
                    <a:pt x="27108" y="13950"/>
                    <a:pt x="27116" y="13950"/>
                  </a:cubicBezTo>
                  <a:cubicBezTo>
                    <a:pt x="27175" y="13950"/>
                    <a:pt x="27282" y="14085"/>
                    <a:pt x="27370" y="14085"/>
                  </a:cubicBezTo>
                  <a:cubicBezTo>
                    <a:pt x="27495" y="14085"/>
                    <a:pt x="27771" y="14009"/>
                    <a:pt x="27871" y="13959"/>
                  </a:cubicBezTo>
                  <a:lnTo>
                    <a:pt x="27946" y="13959"/>
                  </a:lnTo>
                  <a:cubicBezTo>
                    <a:pt x="27996" y="13909"/>
                    <a:pt x="28096" y="13734"/>
                    <a:pt x="28172" y="13684"/>
                  </a:cubicBezTo>
                  <a:cubicBezTo>
                    <a:pt x="28222" y="13634"/>
                    <a:pt x="28397" y="13558"/>
                    <a:pt x="28497" y="13558"/>
                  </a:cubicBezTo>
                  <a:cubicBezTo>
                    <a:pt x="28581" y="13558"/>
                    <a:pt x="28731" y="13514"/>
                    <a:pt x="28837" y="13514"/>
                  </a:cubicBezTo>
                  <a:cubicBezTo>
                    <a:pt x="28890" y="13514"/>
                    <a:pt x="28932" y="13525"/>
                    <a:pt x="28948" y="13558"/>
                  </a:cubicBezTo>
                  <a:cubicBezTo>
                    <a:pt x="28999" y="13684"/>
                    <a:pt x="28848" y="13859"/>
                    <a:pt x="28848" y="13959"/>
                  </a:cubicBezTo>
                  <a:cubicBezTo>
                    <a:pt x="28848" y="14009"/>
                    <a:pt x="28898" y="14085"/>
                    <a:pt x="28948" y="14135"/>
                  </a:cubicBezTo>
                  <a:cubicBezTo>
                    <a:pt x="28948" y="14135"/>
                    <a:pt x="28999" y="14135"/>
                    <a:pt x="28999" y="14185"/>
                  </a:cubicBezTo>
                  <a:cubicBezTo>
                    <a:pt x="29074" y="14235"/>
                    <a:pt x="29074" y="14410"/>
                    <a:pt x="29124" y="14461"/>
                  </a:cubicBezTo>
                  <a:cubicBezTo>
                    <a:pt x="29224" y="14586"/>
                    <a:pt x="29525" y="14536"/>
                    <a:pt x="29575" y="14636"/>
                  </a:cubicBezTo>
                  <a:cubicBezTo>
                    <a:pt x="29625" y="14711"/>
                    <a:pt x="29625" y="14811"/>
                    <a:pt x="29625" y="14862"/>
                  </a:cubicBezTo>
                  <a:cubicBezTo>
                    <a:pt x="29675" y="14987"/>
                    <a:pt x="29625" y="15212"/>
                    <a:pt x="29625" y="15263"/>
                  </a:cubicBezTo>
                  <a:cubicBezTo>
                    <a:pt x="29675" y="15388"/>
                    <a:pt x="29901" y="15613"/>
                    <a:pt x="30026" y="15613"/>
                  </a:cubicBezTo>
                  <a:cubicBezTo>
                    <a:pt x="30202" y="15613"/>
                    <a:pt x="30352" y="15388"/>
                    <a:pt x="30477" y="15313"/>
                  </a:cubicBezTo>
                  <a:cubicBezTo>
                    <a:pt x="30527" y="15263"/>
                    <a:pt x="30578" y="15037"/>
                    <a:pt x="30653" y="14987"/>
                  </a:cubicBezTo>
                  <a:cubicBezTo>
                    <a:pt x="30753" y="14937"/>
                    <a:pt x="30979" y="14862"/>
                    <a:pt x="31104" y="14761"/>
                  </a:cubicBezTo>
                  <a:cubicBezTo>
                    <a:pt x="31154" y="14711"/>
                    <a:pt x="31204" y="14461"/>
                    <a:pt x="31204" y="14360"/>
                  </a:cubicBezTo>
                  <a:cubicBezTo>
                    <a:pt x="31254" y="14235"/>
                    <a:pt x="31154" y="13959"/>
                    <a:pt x="31154" y="13859"/>
                  </a:cubicBezTo>
                  <a:cubicBezTo>
                    <a:pt x="31154" y="13734"/>
                    <a:pt x="31154" y="13634"/>
                    <a:pt x="31204" y="13508"/>
                  </a:cubicBezTo>
                  <a:cubicBezTo>
                    <a:pt x="31104" y="13508"/>
                    <a:pt x="30979" y="13458"/>
                    <a:pt x="30928" y="13458"/>
                  </a:cubicBezTo>
                  <a:cubicBezTo>
                    <a:pt x="30803" y="13458"/>
                    <a:pt x="30703" y="13458"/>
                    <a:pt x="30653" y="13408"/>
                  </a:cubicBezTo>
                  <a:cubicBezTo>
                    <a:pt x="30477" y="13333"/>
                    <a:pt x="30252" y="13233"/>
                    <a:pt x="30126" y="13107"/>
                  </a:cubicBezTo>
                  <a:cubicBezTo>
                    <a:pt x="29976" y="13007"/>
                    <a:pt x="29675" y="12606"/>
                    <a:pt x="29525" y="12430"/>
                  </a:cubicBezTo>
                  <a:cubicBezTo>
                    <a:pt x="29400" y="12330"/>
                    <a:pt x="29124" y="12155"/>
                    <a:pt x="28999" y="12055"/>
                  </a:cubicBezTo>
                  <a:cubicBezTo>
                    <a:pt x="28848" y="11879"/>
                    <a:pt x="28673" y="11478"/>
                    <a:pt x="28547" y="11303"/>
                  </a:cubicBezTo>
                  <a:cubicBezTo>
                    <a:pt x="28497" y="11202"/>
                    <a:pt x="28322" y="10977"/>
                    <a:pt x="28222" y="10852"/>
                  </a:cubicBezTo>
                  <a:cubicBezTo>
                    <a:pt x="28096" y="10701"/>
                    <a:pt x="27821" y="10400"/>
                    <a:pt x="27720" y="10225"/>
                  </a:cubicBezTo>
                  <a:cubicBezTo>
                    <a:pt x="27645" y="10125"/>
                    <a:pt x="27495" y="9849"/>
                    <a:pt x="27420" y="9674"/>
                  </a:cubicBezTo>
                  <a:cubicBezTo>
                    <a:pt x="27370" y="9498"/>
                    <a:pt x="27269" y="9047"/>
                    <a:pt x="27194" y="8821"/>
                  </a:cubicBezTo>
                  <a:cubicBezTo>
                    <a:pt x="27144" y="8596"/>
                    <a:pt x="27044" y="8195"/>
                    <a:pt x="26969" y="7969"/>
                  </a:cubicBezTo>
                  <a:cubicBezTo>
                    <a:pt x="26918" y="7744"/>
                    <a:pt x="26743" y="7368"/>
                    <a:pt x="26693" y="7142"/>
                  </a:cubicBezTo>
                  <a:cubicBezTo>
                    <a:pt x="26693" y="7017"/>
                    <a:pt x="26643" y="6741"/>
                    <a:pt x="26693" y="6616"/>
                  </a:cubicBezTo>
                  <a:cubicBezTo>
                    <a:pt x="26693" y="6516"/>
                    <a:pt x="26743" y="6340"/>
                    <a:pt x="26743" y="6215"/>
                  </a:cubicBezTo>
                  <a:cubicBezTo>
                    <a:pt x="26743" y="6165"/>
                    <a:pt x="26743" y="5989"/>
                    <a:pt x="26693" y="5889"/>
                  </a:cubicBezTo>
                  <a:cubicBezTo>
                    <a:pt x="26693" y="5839"/>
                    <a:pt x="26643" y="5664"/>
                    <a:pt x="26593" y="5664"/>
                  </a:cubicBezTo>
                  <a:cubicBezTo>
                    <a:pt x="26578" y="5654"/>
                    <a:pt x="26562" y="5650"/>
                    <a:pt x="26545" y="5650"/>
                  </a:cubicBezTo>
                  <a:cubicBezTo>
                    <a:pt x="26479" y="5650"/>
                    <a:pt x="26407" y="5714"/>
                    <a:pt x="26367" y="5714"/>
                  </a:cubicBezTo>
                  <a:cubicBezTo>
                    <a:pt x="26367" y="5764"/>
                    <a:pt x="26317" y="5889"/>
                    <a:pt x="26317" y="5889"/>
                  </a:cubicBezTo>
                  <a:cubicBezTo>
                    <a:pt x="26242" y="5939"/>
                    <a:pt x="26091" y="5939"/>
                    <a:pt x="26016" y="5939"/>
                  </a:cubicBezTo>
                  <a:cubicBezTo>
                    <a:pt x="25966" y="5989"/>
                    <a:pt x="25866" y="6115"/>
                    <a:pt x="25740" y="6115"/>
                  </a:cubicBezTo>
                  <a:lnTo>
                    <a:pt x="25565" y="6115"/>
                  </a:lnTo>
                  <a:cubicBezTo>
                    <a:pt x="25565" y="6065"/>
                    <a:pt x="25640" y="5939"/>
                    <a:pt x="25565" y="5889"/>
                  </a:cubicBezTo>
                  <a:cubicBezTo>
                    <a:pt x="25515" y="5889"/>
                    <a:pt x="25465" y="5939"/>
                    <a:pt x="25415" y="5939"/>
                  </a:cubicBezTo>
                  <a:cubicBezTo>
                    <a:pt x="25415" y="5989"/>
                    <a:pt x="25465" y="6115"/>
                    <a:pt x="25465" y="6115"/>
                  </a:cubicBezTo>
                  <a:cubicBezTo>
                    <a:pt x="25465" y="6165"/>
                    <a:pt x="25415" y="6215"/>
                    <a:pt x="25339" y="6215"/>
                  </a:cubicBezTo>
                  <a:cubicBezTo>
                    <a:pt x="25328" y="6232"/>
                    <a:pt x="25315" y="6238"/>
                    <a:pt x="25300" y="6238"/>
                  </a:cubicBezTo>
                  <a:cubicBezTo>
                    <a:pt x="25246" y="6238"/>
                    <a:pt x="25172" y="6154"/>
                    <a:pt x="25114" y="6115"/>
                  </a:cubicBezTo>
                  <a:cubicBezTo>
                    <a:pt x="25064" y="5989"/>
                    <a:pt x="24963" y="5839"/>
                    <a:pt x="24963" y="5764"/>
                  </a:cubicBezTo>
                  <a:cubicBezTo>
                    <a:pt x="24888" y="5664"/>
                    <a:pt x="24888" y="5438"/>
                    <a:pt x="24963" y="5313"/>
                  </a:cubicBezTo>
                  <a:cubicBezTo>
                    <a:pt x="25014" y="5263"/>
                    <a:pt x="25114" y="5212"/>
                    <a:pt x="25189" y="5212"/>
                  </a:cubicBezTo>
                  <a:cubicBezTo>
                    <a:pt x="25239" y="5212"/>
                    <a:pt x="25289" y="5263"/>
                    <a:pt x="25339" y="5263"/>
                  </a:cubicBezTo>
                  <a:cubicBezTo>
                    <a:pt x="25415" y="5263"/>
                    <a:pt x="25515" y="5263"/>
                    <a:pt x="25515" y="5212"/>
                  </a:cubicBezTo>
                  <a:cubicBezTo>
                    <a:pt x="25565" y="5162"/>
                    <a:pt x="25465" y="4987"/>
                    <a:pt x="25515" y="4937"/>
                  </a:cubicBezTo>
                  <a:cubicBezTo>
                    <a:pt x="25548" y="4937"/>
                    <a:pt x="25615" y="4903"/>
                    <a:pt x="25656" y="4903"/>
                  </a:cubicBezTo>
                  <a:cubicBezTo>
                    <a:pt x="25676" y="4903"/>
                    <a:pt x="25690" y="4912"/>
                    <a:pt x="25690" y="4937"/>
                  </a:cubicBezTo>
                  <a:cubicBezTo>
                    <a:pt x="25740" y="4937"/>
                    <a:pt x="25791" y="4987"/>
                    <a:pt x="25791" y="5037"/>
                  </a:cubicBezTo>
                  <a:cubicBezTo>
                    <a:pt x="25791" y="5087"/>
                    <a:pt x="25740" y="5162"/>
                    <a:pt x="25740" y="5212"/>
                  </a:cubicBezTo>
                  <a:cubicBezTo>
                    <a:pt x="25690" y="5212"/>
                    <a:pt x="25690" y="5313"/>
                    <a:pt x="25740" y="5388"/>
                  </a:cubicBezTo>
                  <a:cubicBezTo>
                    <a:pt x="25740" y="5423"/>
                    <a:pt x="25803" y="5459"/>
                    <a:pt x="25858" y="5459"/>
                  </a:cubicBezTo>
                  <a:cubicBezTo>
                    <a:pt x="25880" y="5459"/>
                    <a:pt x="25901" y="5453"/>
                    <a:pt x="25916" y="5438"/>
                  </a:cubicBezTo>
                  <a:cubicBezTo>
                    <a:pt x="25966" y="5438"/>
                    <a:pt x="25916" y="5313"/>
                    <a:pt x="25966" y="5313"/>
                  </a:cubicBezTo>
                  <a:cubicBezTo>
                    <a:pt x="25978" y="5308"/>
                    <a:pt x="25990" y="5305"/>
                    <a:pt x="26001" y="5305"/>
                  </a:cubicBezTo>
                  <a:cubicBezTo>
                    <a:pt x="26101" y="5305"/>
                    <a:pt x="26146" y="5493"/>
                    <a:pt x="26192" y="5538"/>
                  </a:cubicBezTo>
                  <a:cubicBezTo>
                    <a:pt x="26192" y="5538"/>
                    <a:pt x="26214" y="5572"/>
                    <a:pt x="26251" y="5572"/>
                  </a:cubicBezTo>
                  <a:cubicBezTo>
                    <a:pt x="26270" y="5572"/>
                    <a:pt x="26292" y="5563"/>
                    <a:pt x="26317" y="5538"/>
                  </a:cubicBezTo>
                  <a:cubicBezTo>
                    <a:pt x="26367" y="5538"/>
                    <a:pt x="26417" y="5438"/>
                    <a:pt x="26417" y="5388"/>
                  </a:cubicBezTo>
                  <a:cubicBezTo>
                    <a:pt x="26417" y="5263"/>
                    <a:pt x="26367" y="5162"/>
                    <a:pt x="26317" y="5087"/>
                  </a:cubicBezTo>
                  <a:lnTo>
                    <a:pt x="26317" y="4761"/>
                  </a:lnTo>
                  <a:cubicBezTo>
                    <a:pt x="26317" y="4636"/>
                    <a:pt x="26192" y="4360"/>
                    <a:pt x="26242" y="4260"/>
                  </a:cubicBezTo>
                  <a:cubicBezTo>
                    <a:pt x="26242" y="4135"/>
                    <a:pt x="26367" y="4034"/>
                    <a:pt x="26367" y="3909"/>
                  </a:cubicBezTo>
                  <a:cubicBezTo>
                    <a:pt x="26367" y="3909"/>
                    <a:pt x="26317" y="3809"/>
                    <a:pt x="26242" y="3809"/>
                  </a:cubicBezTo>
                  <a:cubicBezTo>
                    <a:pt x="26230" y="3792"/>
                    <a:pt x="26212" y="3785"/>
                    <a:pt x="26190" y="3785"/>
                  </a:cubicBezTo>
                  <a:cubicBezTo>
                    <a:pt x="26117" y="3785"/>
                    <a:pt x="26005" y="3859"/>
                    <a:pt x="25966" y="3859"/>
                  </a:cubicBezTo>
                  <a:cubicBezTo>
                    <a:pt x="25916" y="3859"/>
                    <a:pt x="25791" y="3684"/>
                    <a:pt x="25791" y="3633"/>
                  </a:cubicBezTo>
                  <a:cubicBezTo>
                    <a:pt x="25791" y="3583"/>
                    <a:pt x="25916" y="3458"/>
                    <a:pt x="25966" y="3408"/>
                  </a:cubicBezTo>
                  <a:lnTo>
                    <a:pt x="26141" y="3408"/>
                  </a:lnTo>
                  <a:cubicBezTo>
                    <a:pt x="26192" y="3458"/>
                    <a:pt x="26192" y="3508"/>
                    <a:pt x="26242" y="3583"/>
                  </a:cubicBezTo>
                  <a:lnTo>
                    <a:pt x="26367" y="3583"/>
                  </a:lnTo>
                  <a:cubicBezTo>
                    <a:pt x="26417" y="3583"/>
                    <a:pt x="26467" y="3508"/>
                    <a:pt x="26467" y="3458"/>
                  </a:cubicBezTo>
                  <a:cubicBezTo>
                    <a:pt x="26517" y="3408"/>
                    <a:pt x="26417" y="3232"/>
                    <a:pt x="26417" y="3182"/>
                  </a:cubicBezTo>
                  <a:lnTo>
                    <a:pt x="26417" y="3057"/>
                  </a:lnTo>
                  <a:lnTo>
                    <a:pt x="26517" y="2957"/>
                  </a:lnTo>
                  <a:cubicBezTo>
                    <a:pt x="26467" y="2831"/>
                    <a:pt x="26467" y="2781"/>
                    <a:pt x="26417" y="2731"/>
                  </a:cubicBezTo>
                  <a:cubicBezTo>
                    <a:pt x="26367" y="2556"/>
                    <a:pt x="26141" y="2380"/>
                    <a:pt x="26016" y="2280"/>
                  </a:cubicBezTo>
                  <a:cubicBezTo>
                    <a:pt x="25966" y="2155"/>
                    <a:pt x="25791" y="1929"/>
                    <a:pt x="25690" y="1879"/>
                  </a:cubicBezTo>
                  <a:cubicBezTo>
                    <a:pt x="25640" y="1754"/>
                    <a:pt x="25465" y="1603"/>
                    <a:pt x="25339" y="1528"/>
                  </a:cubicBezTo>
                  <a:cubicBezTo>
                    <a:pt x="25114" y="1428"/>
                    <a:pt x="24738" y="1202"/>
                    <a:pt x="24512" y="1202"/>
                  </a:cubicBezTo>
                  <a:cubicBezTo>
                    <a:pt x="24476" y="1188"/>
                    <a:pt x="24426" y="1182"/>
                    <a:pt x="24370" y="1182"/>
                  </a:cubicBezTo>
                  <a:cubicBezTo>
                    <a:pt x="24234" y="1182"/>
                    <a:pt x="24060" y="1217"/>
                    <a:pt x="23936" y="1252"/>
                  </a:cubicBezTo>
                  <a:cubicBezTo>
                    <a:pt x="23886" y="1252"/>
                    <a:pt x="23660" y="1252"/>
                    <a:pt x="23535" y="1303"/>
                  </a:cubicBezTo>
                  <a:cubicBezTo>
                    <a:pt x="23435" y="1378"/>
                    <a:pt x="23385" y="1603"/>
                    <a:pt x="23309" y="1704"/>
                  </a:cubicBezTo>
                  <a:cubicBezTo>
                    <a:pt x="23209" y="1754"/>
                    <a:pt x="22933" y="1829"/>
                    <a:pt x="22808" y="1829"/>
                  </a:cubicBezTo>
                  <a:cubicBezTo>
                    <a:pt x="22708" y="1829"/>
                    <a:pt x="22532" y="1704"/>
                    <a:pt x="22407" y="1653"/>
                  </a:cubicBezTo>
                  <a:cubicBezTo>
                    <a:pt x="22357" y="1653"/>
                    <a:pt x="22257" y="1478"/>
                    <a:pt x="22131" y="1428"/>
                  </a:cubicBezTo>
                  <a:cubicBezTo>
                    <a:pt x="21956" y="1428"/>
                    <a:pt x="21680" y="1478"/>
                    <a:pt x="21580" y="1603"/>
                  </a:cubicBezTo>
                  <a:cubicBezTo>
                    <a:pt x="21505" y="1653"/>
                    <a:pt x="21455" y="1879"/>
                    <a:pt x="21405" y="1979"/>
                  </a:cubicBezTo>
                  <a:cubicBezTo>
                    <a:pt x="21279" y="2105"/>
                    <a:pt x="21129" y="2280"/>
                    <a:pt x="21004" y="2330"/>
                  </a:cubicBezTo>
                  <a:cubicBezTo>
                    <a:pt x="20968" y="2366"/>
                    <a:pt x="20870" y="2401"/>
                    <a:pt x="20798" y="2401"/>
                  </a:cubicBezTo>
                  <a:cubicBezTo>
                    <a:pt x="20768" y="2401"/>
                    <a:pt x="20743" y="2395"/>
                    <a:pt x="20728" y="2380"/>
                  </a:cubicBezTo>
                  <a:cubicBezTo>
                    <a:pt x="20552" y="2380"/>
                    <a:pt x="20277" y="2280"/>
                    <a:pt x="20151" y="2205"/>
                  </a:cubicBezTo>
                  <a:cubicBezTo>
                    <a:pt x="20051" y="2155"/>
                    <a:pt x="19876" y="1929"/>
                    <a:pt x="19775" y="1879"/>
                  </a:cubicBezTo>
                  <a:cubicBezTo>
                    <a:pt x="19600" y="1829"/>
                    <a:pt x="19324" y="1754"/>
                    <a:pt x="19199" y="1653"/>
                  </a:cubicBezTo>
                  <a:cubicBezTo>
                    <a:pt x="19099" y="1653"/>
                    <a:pt x="18973" y="1478"/>
                    <a:pt x="18873" y="1428"/>
                  </a:cubicBezTo>
                  <a:cubicBezTo>
                    <a:pt x="18748" y="1378"/>
                    <a:pt x="18472" y="1378"/>
                    <a:pt x="18297" y="1378"/>
                  </a:cubicBezTo>
                  <a:cubicBezTo>
                    <a:pt x="18230" y="1378"/>
                    <a:pt x="18074" y="1400"/>
                    <a:pt x="17933" y="1400"/>
                  </a:cubicBezTo>
                  <a:cubicBezTo>
                    <a:pt x="17862" y="1400"/>
                    <a:pt x="17796" y="1395"/>
                    <a:pt x="17745" y="1378"/>
                  </a:cubicBezTo>
                  <a:lnTo>
                    <a:pt x="17620" y="1378"/>
                  </a:lnTo>
                  <a:cubicBezTo>
                    <a:pt x="17470" y="1478"/>
                    <a:pt x="17244" y="1603"/>
                    <a:pt x="17119" y="1653"/>
                  </a:cubicBezTo>
                  <a:cubicBezTo>
                    <a:pt x="16893" y="1704"/>
                    <a:pt x="16442" y="1704"/>
                    <a:pt x="16217" y="1754"/>
                  </a:cubicBezTo>
                  <a:cubicBezTo>
                    <a:pt x="15991" y="1754"/>
                    <a:pt x="15490" y="1879"/>
                    <a:pt x="15214" y="1929"/>
                  </a:cubicBezTo>
                  <a:cubicBezTo>
                    <a:pt x="15039" y="1979"/>
                    <a:pt x="14688" y="2280"/>
                    <a:pt x="14537" y="2280"/>
                  </a:cubicBezTo>
                  <a:cubicBezTo>
                    <a:pt x="14312" y="2280"/>
                    <a:pt x="13911" y="1979"/>
                    <a:pt x="13685" y="1929"/>
                  </a:cubicBezTo>
                  <a:cubicBezTo>
                    <a:pt x="13526" y="1894"/>
                    <a:pt x="13279" y="1858"/>
                    <a:pt x="13085" y="1858"/>
                  </a:cubicBezTo>
                  <a:cubicBezTo>
                    <a:pt x="13005" y="1858"/>
                    <a:pt x="12935" y="1864"/>
                    <a:pt x="12883" y="1879"/>
                  </a:cubicBezTo>
                  <a:cubicBezTo>
                    <a:pt x="12658" y="1929"/>
                    <a:pt x="12332" y="2280"/>
                    <a:pt x="12106" y="2330"/>
                  </a:cubicBezTo>
                  <a:cubicBezTo>
                    <a:pt x="12013" y="2351"/>
                    <a:pt x="11859" y="2363"/>
                    <a:pt x="11692" y="2363"/>
                  </a:cubicBezTo>
                  <a:cubicBezTo>
                    <a:pt x="11455" y="2363"/>
                    <a:pt x="11190" y="2339"/>
                    <a:pt x="11029" y="2280"/>
                  </a:cubicBezTo>
                  <a:cubicBezTo>
                    <a:pt x="10928" y="2205"/>
                    <a:pt x="10753" y="1979"/>
                    <a:pt x="10628" y="1879"/>
                  </a:cubicBezTo>
                  <a:cubicBezTo>
                    <a:pt x="10527" y="1829"/>
                    <a:pt x="10176" y="1653"/>
                    <a:pt x="10026" y="1603"/>
                  </a:cubicBezTo>
                  <a:cubicBezTo>
                    <a:pt x="9876" y="1603"/>
                    <a:pt x="9523" y="1714"/>
                    <a:pt x="9283" y="1714"/>
                  </a:cubicBezTo>
                  <a:cubicBezTo>
                    <a:pt x="9243" y="1714"/>
                    <a:pt x="9206" y="1711"/>
                    <a:pt x="9174" y="1704"/>
                  </a:cubicBezTo>
                  <a:cubicBezTo>
                    <a:pt x="9074" y="1653"/>
                    <a:pt x="8848" y="1303"/>
                    <a:pt x="8673" y="1202"/>
                  </a:cubicBezTo>
                  <a:cubicBezTo>
                    <a:pt x="8568" y="1160"/>
                    <a:pt x="8357" y="1065"/>
                    <a:pt x="8188" y="1065"/>
                  </a:cubicBezTo>
                  <a:cubicBezTo>
                    <a:pt x="8156" y="1065"/>
                    <a:pt x="8125" y="1069"/>
                    <a:pt x="8096" y="1077"/>
                  </a:cubicBezTo>
                  <a:cubicBezTo>
                    <a:pt x="7883" y="1077"/>
                    <a:pt x="7624" y="1482"/>
                    <a:pt x="7448" y="1482"/>
                  </a:cubicBezTo>
                  <a:cubicBezTo>
                    <a:pt x="7438" y="1482"/>
                    <a:pt x="7429" y="1481"/>
                    <a:pt x="7420" y="1478"/>
                  </a:cubicBezTo>
                  <a:cubicBezTo>
                    <a:pt x="7269" y="1478"/>
                    <a:pt x="7044" y="1202"/>
                    <a:pt x="7044" y="1077"/>
                  </a:cubicBezTo>
                  <a:cubicBezTo>
                    <a:pt x="6968" y="927"/>
                    <a:pt x="7194" y="576"/>
                    <a:pt x="7144" y="476"/>
                  </a:cubicBezTo>
                  <a:cubicBezTo>
                    <a:pt x="7094" y="300"/>
                    <a:pt x="6818" y="125"/>
                    <a:pt x="6643" y="75"/>
                  </a:cubicBezTo>
                  <a:cubicBezTo>
                    <a:pt x="6626" y="58"/>
                    <a:pt x="6581" y="52"/>
                    <a:pt x="6526" y="52"/>
                  </a:cubicBezTo>
                  <a:cubicBezTo>
                    <a:pt x="6414" y="52"/>
                    <a:pt x="6258" y="75"/>
                    <a:pt x="6191" y="75"/>
                  </a:cubicBezTo>
                  <a:cubicBezTo>
                    <a:pt x="6095" y="75"/>
                    <a:pt x="5910" y="0"/>
                    <a:pt x="578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238;p16">
              <a:extLst>
                <a:ext uri="{FF2B5EF4-FFF2-40B4-BE49-F238E27FC236}">
                  <a16:creationId xmlns:a16="http://schemas.microsoft.com/office/drawing/2014/main" id="{3762EFD3-282C-DAE5-2814-FD75E2AE4B52}"/>
                </a:ext>
              </a:extLst>
            </p:cNvPr>
            <p:cNvSpPr/>
            <p:nvPr/>
          </p:nvSpPr>
          <p:spPr>
            <a:xfrm>
              <a:off x="1894989" y="1725512"/>
              <a:ext cx="872327" cy="463780"/>
            </a:xfrm>
            <a:custGeom>
              <a:avLst/>
              <a:gdLst/>
              <a:ahLst/>
              <a:cxnLst/>
              <a:rect l="l" t="t" r="r" b="b"/>
              <a:pathLst>
                <a:path w="31255" h="16617" fill="none" extrusionOk="0">
                  <a:moveTo>
                    <a:pt x="427" y="5940"/>
                  </a:moveTo>
                  <a:cubicBezTo>
                    <a:pt x="502" y="5815"/>
                    <a:pt x="602" y="5664"/>
                    <a:pt x="602" y="5589"/>
                  </a:cubicBezTo>
                  <a:cubicBezTo>
                    <a:pt x="653" y="5439"/>
                    <a:pt x="728" y="5088"/>
                    <a:pt x="778" y="4988"/>
                  </a:cubicBezTo>
                  <a:cubicBezTo>
                    <a:pt x="828" y="4862"/>
                    <a:pt x="1003" y="4812"/>
                    <a:pt x="1054" y="4687"/>
                  </a:cubicBezTo>
                  <a:cubicBezTo>
                    <a:pt x="1054" y="4637"/>
                    <a:pt x="1003" y="4361"/>
                    <a:pt x="1054" y="4311"/>
                  </a:cubicBezTo>
                  <a:cubicBezTo>
                    <a:pt x="1054" y="4186"/>
                    <a:pt x="1279" y="4186"/>
                    <a:pt x="1329" y="4085"/>
                  </a:cubicBezTo>
                  <a:cubicBezTo>
                    <a:pt x="1404" y="3960"/>
                    <a:pt x="1505" y="3735"/>
                    <a:pt x="1455" y="3634"/>
                  </a:cubicBezTo>
                  <a:cubicBezTo>
                    <a:pt x="1455" y="3459"/>
                    <a:pt x="1179" y="3233"/>
                    <a:pt x="1104" y="3108"/>
                  </a:cubicBezTo>
                  <a:cubicBezTo>
                    <a:pt x="1003" y="3008"/>
                    <a:pt x="878" y="2732"/>
                    <a:pt x="828" y="2607"/>
                  </a:cubicBezTo>
                  <a:cubicBezTo>
                    <a:pt x="828" y="2431"/>
                    <a:pt x="878" y="2030"/>
                    <a:pt x="953" y="1805"/>
                  </a:cubicBezTo>
                  <a:cubicBezTo>
                    <a:pt x="1003" y="1654"/>
                    <a:pt x="1179" y="1253"/>
                    <a:pt x="1279" y="1078"/>
                  </a:cubicBezTo>
                  <a:cubicBezTo>
                    <a:pt x="1404" y="978"/>
                    <a:pt x="1630" y="627"/>
                    <a:pt x="1780" y="577"/>
                  </a:cubicBezTo>
                  <a:cubicBezTo>
                    <a:pt x="1906" y="527"/>
                    <a:pt x="2131" y="752"/>
                    <a:pt x="2307" y="752"/>
                  </a:cubicBezTo>
                  <a:cubicBezTo>
                    <a:pt x="2457" y="677"/>
                    <a:pt x="2683" y="301"/>
                    <a:pt x="2858" y="226"/>
                  </a:cubicBezTo>
                  <a:cubicBezTo>
                    <a:pt x="2983" y="176"/>
                    <a:pt x="3259" y="176"/>
                    <a:pt x="3359" y="301"/>
                  </a:cubicBezTo>
                  <a:cubicBezTo>
                    <a:pt x="3485" y="351"/>
                    <a:pt x="3535" y="677"/>
                    <a:pt x="3660" y="802"/>
                  </a:cubicBezTo>
                  <a:cubicBezTo>
                    <a:pt x="3886" y="902"/>
                    <a:pt x="4387" y="1078"/>
                    <a:pt x="4663" y="978"/>
                  </a:cubicBezTo>
                  <a:cubicBezTo>
                    <a:pt x="4838" y="902"/>
                    <a:pt x="5014" y="577"/>
                    <a:pt x="5164" y="401"/>
                  </a:cubicBezTo>
                  <a:cubicBezTo>
                    <a:pt x="5289" y="351"/>
                    <a:pt x="5515" y="126"/>
                    <a:pt x="5690" y="75"/>
                  </a:cubicBezTo>
                  <a:cubicBezTo>
                    <a:pt x="5790" y="0"/>
                    <a:pt x="6066" y="126"/>
                    <a:pt x="6191" y="126"/>
                  </a:cubicBezTo>
                  <a:cubicBezTo>
                    <a:pt x="6292" y="126"/>
                    <a:pt x="6592" y="75"/>
                    <a:pt x="6643" y="126"/>
                  </a:cubicBezTo>
                  <a:cubicBezTo>
                    <a:pt x="6818" y="176"/>
                    <a:pt x="7094" y="351"/>
                    <a:pt x="7144" y="527"/>
                  </a:cubicBezTo>
                  <a:cubicBezTo>
                    <a:pt x="7194" y="627"/>
                    <a:pt x="6968" y="978"/>
                    <a:pt x="7044" y="1128"/>
                  </a:cubicBezTo>
                  <a:cubicBezTo>
                    <a:pt x="7044" y="1253"/>
                    <a:pt x="7269" y="1529"/>
                    <a:pt x="7420" y="1529"/>
                  </a:cubicBezTo>
                  <a:cubicBezTo>
                    <a:pt x="7595" y="1579"/>
                    <a:pt x="7871" y="1128"/>
                    <a:pt x="8096" y="1128"/>
                  </a:cubicBezTo>
                  <a:cubicBezTo>
                    <a:pt x="8272" y="1078"/>
                    <a:pt x="8547" y="1203"/>
                    <a:pt x="8673" y="1253"/>
                  </a:cubicBezTo>
                  <a:cubicBezTo>
                    <a:pt x="8848" y="1354"/>
                    <a:pt x="9074" y="1704"/>
                    <a:pt x="9174" y="1755"/>
                  </a:cubicBezTo>
                  <a:cubicBezTo>
                    <a:pt x="9400" y="1805"/>
                    <a:pt x="9851" y="1654"/>
                    <a:pt x="10026" y="1654"/>
                  </a:cubicBezTo>
                  <a:cubicBezTo>
                    <a:pt x="10176" y="1704"/>
                    <a:pt x="10527" y="1880"/>
                    <a:pt x="10628" y="1930"/>
                  </a:cubicBezTo>
                  <a:cubicBezTo>
                    <a:pt x="10753" y="2030"/>
                    <a:pt x="10928" y="2256"/>
                    <a:pt x="11029" y="2331"/>
                  </a:cubicBezTo>
                  <a:cubicBezTo>
                    <a:pt x="11304" y="2431"/>
                    <a:pt x="11881" y="2431"/>
                    <a:pt x="12106" y="2381"/>
                  </a:cubicBezTo>
                  <a:cubicBezTo>
                    <a:pt x="12332" y="2331"/>
                    <a:pt x="12658" y="1980"/>
                    <a:pt x="12883" y="1930"/>
                  </a:cubicBezTo>
                  <a:cubicBezTo>
                    <a:pt x="13059" y="1880"/>
                    <a:pt x="13460" y="1930"/>
                    <a:pt x="13685" y="1980"/>
                  </a:cubicBezTo>
                  <a:cubicBezTo>
                    <a:pt x="13911" y="2030"/>
                    <a:pt x="14312" y="2331"/>
                    <a:pt x="14537" y="2331"/>
                  </a:cubicBezTo>
                  <a:cubicBezTo>
                    <a:pt x="14688" y="2331"/>
                    <a:pt x="15039" y="2030"/>
                    <a:pt x="15214" y="1980"/>
                  </a:cubicBezTo>
                  <a:cubicBezTo>
                    <a:pt x="15490" y="1930"/>
                    <a:pt x="15991" y="1805"/>
                    <a:pt x="16217" y="1805"/>
                  </a:cubicBezTo>
                  <a:cubicBezTo>
                    <a:pt x="16442" y="1755"/>
                    <a:pt x="16893" y="1755"/>
                    <a:pt x="17119" y="1704"/>
                  </a:cubicBezTo>
                  <a:cubicBezTo>
                    <a:pt x="17244" y="1654"/>
                    <a:pt x="17470" y="1529"/>
                    <a:pt x="17620" y="1429"/>
                  </a:cubicBezTo>
                  <a:lnTo>
                    <a:pt x="17745" y="1429"/>
                  </a:lnTo>
                  <a:cubicBezTo>
                    <a:pt x="17896" y="1479"/>
                    <a:pt x="18197" y="1429"/>
                    <a:pt x="18297" y="1429"/>
                  </a:cubicBezTo>
                  <a:cubicBezTo>
                    <a:pt x="18472" y="1429"/>
                    <a:pt x="18748" y="1429"/>
                    <a:pt x="18873" y="1479"/>
                  </a:cubicBezTo>
                  <a:cubicBezTo>
                    <a:pt x="18973" y="1529"/>
                    <a:pt x="19099" y="1704"/>
                    <a:pt x="19199" y="1704"/>
                  </a:cubicBezTo>
                  <a:cubicBezTo>
                    <a:pt x="19324" y="1805"/>
                    <a:pt x="19600" y="1880"/>
                    <a:pt x="19775" y="1930"/>
                  </a:cubicBezTo>
                  <a:cubicBezTo>
                    <a:pt x="19876" y="1980"/>
                    <a:pt x="20051" y="2206"/>
                    <a:pt x="20151" y="2256"/>
                  </a:cubicBezTo>
                  <a:cubicBezTo>
                    <a:pt x="20277" y="2331"/>
                    <a:pt x="20552" y="2431"/>
                    <a:pt x="20728" y="2431"/>
                  </a:cubicBezTo>
                  <a:cubicBezTo>
                    <a:pt x="20778" y="2481"/>
                    <a:pt x="20953" y="2431"/>
                    <a:pt x="21004" y="2381"/>
                  </a:cubicBezTo>
                  <a:cubicBezTo>
                    <a:pt x="21129" y="2331"/>
                    <a:pt x="21279" y="2156"/>
                    <a:pt x="21405" y="2030"/>
                  </a:cubicBezTo>
                  <a:cubicBezTo>
                    <a:pt x="21455" y="1930"/>
                    <a:pt x="21505" y="1704"/>
                    <a:pt x="21580" y="1654"/>
                  </a:cubicBezTo>
                  <a:cubicBezTo>
                    <a:pt x="21680" y="1529"/>
                    <a:pt x="21956" y="1479"/>
                    <a:pt x="22131" y="1479"/>
                  </a:cubicBezTo>
                  <a:cubicBezTo>
                    <a:pt x="22257" y="1529"/>
                    <a:pt x="22357" y="1704"/>
                    <a:pt x="22407" y="1704"/>
                  </a:cubicBezTo>
                  <a:cubicBezTo>
                    <a:pt x="22532" y="1755"/>
                    <a:pt x="22708" y="1880"/>
                    <a:pt x="22808" y="1880"/>
                  </a:cubicBezTo>
                  <a:cubicBezTo>
                    <a:pt x="22933" y="1880"/>
                    <a:pt x="23209" y="1805"/>
                    <a:pt x="23309" y="1755"/>
                  </a:cubicBezTo>
                  <a:cubicBezTo>
                    <a:pt x="23385" y="1654"/>
                    <a:pt x="23435" y="1429"/>
                    <a:pt x="23535" y="1354"/>
                  </a:cubicBezTo>
                  <a:cubicBezTo>
                    <a:pt x="23660" y="1303"/>
                    <a:pt x="23886" y="1303"/>
                    <a:pt x="23936" y="1303"/>
                  </a:cubicBezTo>
                  <a:cubicBezTo>
                    <a:pt x="24111" y="1253"/>
                    <a:pt x="24387" y="1203"/>
                    <a:pt x="24512" y="1253"/>
                  </a:cubicBezTo>
                  <a:cubicBezTo>
                    <a:pt x="24738" y="1253"/>
                    <a:pt x="25114" y="1479"/>
                    <a:pt x="25339" y="1579"/>
                  </a:cubicBezTo>
                  <a:cubicBezTo>
                    <a:pt x="25465" y="1654"/>
                    <a:pt x="25640" y="1805"/>
                    <a:pt x="25690" y="1930"/>
                  </a:cubicBezTo>
                  <a:cubicBezTo>
                    <a:pt x="25791" y="1980"/>
                    <a:pt x="25966" y="2206"/>
                    <a:pt x="26016" y="2331"/>
                  </a:cubicBezTo>
                  <a:cubicBezTo>
                    <a:pt x="26141" y="2431"/>
                    <a:pt x="26367" y="2607"/>
                    <a:pt x="26417" y="2782"/>
                  </a:cubicBezTo>
                  <a:cubicBezTo>
                    <a:pt x="26467" y="2832"/>
                    <a:pt x="26467" y="2882"/>
                    <a:pt x="26517" y="3008"/>
                  </a:cubicBezTo>
                  <a:lnTo>
                    <a:pt x="26417" y="3108"/>
                  </a:lnTo>
                  <a:lnTo>
                    <a:pt x="26417" y="3233"/>
                  </a:lnTo>
                  <a:cubicBezTo>
                    <a:pt x="26417" y="3283"/>
                    <a:pt x="26517" y="3459"/>
                    <a:pt x="26467" y="3509"/>
                  </a:cubicBezTo>
                  <a:cubicBezTo>
                    <a:pt x="26467" y="3559"/>
                    <a:pt x="26417" y="3634"/>
                    <a:pt x="26367" y="3634"/>
                  </a:cubicBezTo>
                  <a:lnTo>
                    <a:pt x="26242" y="3634"/>
                  </a:lnTo>
                  <a:cubicBezTo>
                    <a:pt x="26192" y="3559"/>
                    <a:pt x="26192" y="3509"/>
                    <a:pt x="26141" y="3459"/>
                  </a:cubicBezTo>
                  <a:lnTo>
                    <a:pt x="25966" y="3459"/>
                  </a:lnTo>
                  <a:cubicBezTo>
                    <a:pt x="25916" y="3509"/>
                    <a:pt x="25791" y="3634"/>
                    <a:pt x="25791" y="3684"/>
                  </a:cubicBezTo>
                  <a:cubicBezTo>
                    <a:pt x="25791" y="3735"/>
                    <a:pt x="25916" y="3910"/>
                    <a:pt x="25966" y="3910"/>
                  </a:cubicBezTo>
                  <a:cubicBezTo>
                    <a:pt x="26016" y="3910"/>
                    <a:pt x="26192" y="3785"/>
                    <a:pt x="26242" y="3860"/>
                  </a:cubicBezTo>
                  <a:cubicBezTo>
                    <a:pt x="26317" y="3860"/>
                    <a:pt x="26367" y="3960"/>
                    <a:pt x="26367" y="3960"/>
                  </a:cubicBezTo>
                  <a:cubicBezTo>
                    <a:pt x="26367" y="4085"/>
                    <a:pt x="26242" y="4186"/>
                    <a:pt x="26242" y="4311"/>
                  </a:cubicBezTo>
                  <a:cubicBezTo>
                    <a:pt x="26192" y="4411"/>
                    <a:pt x="26317" y="4687"/>
                    <a:pt x="26317" y="4812"/>
                  </a:cubicBezTo>
                  <a:lnTo>
                    <a:pt x="26317" y="5138"/>
                  </a:lnTo>
                  <a:cubicBezTo>
                    <a:pt x="26367" y="5213"/>
                    <a:pt x="26417" y="5314"/>
                    <a:pt x="26417" y="5439"/>
                  </a:cubicBezTo>
                  <a:cubicBezTo>
                    <a:pt x="26417" y="5489"/>
                    <a:pt x="26367" y="5589"/>
                    <a:pt x="26317" y="5589"/>
                  </a:cubicBezTo>
                  <a:cubicBezTo>
                    <a:pt x="26242" y="5664"/>
                    <a:pt x="26192" y="5589"/>
                    <a:pt x="26192" y="5589"/>
                  </a:cubicBezTo>
                  <a:cubicBezTo>
                    <a:pt x="26141" y="5539"/>
                    <a:pt x="26091" y="5314"/>
                    <a:pt x="25966" y="5364"/>
                  </a:cubicBezTo>
                  <a:cubicBezTo>
                    <a:pt x="25916" y="5364"/>
                    <a:pt x="25966" y="5489"/>
                    <a:pt x="25916" y="5489"/>
                  </a:cubicBezTo>
                  <a:cubicBezTo>
                    <a:pt x="25866" y="5539"/>
                    <a:pt x="25740" y="5489"/>
                    <a:pt x="25740" y="5439"/>
                  </a:cubicBezTo>
                  <a:cubicBezTo>
                    <a:pt x="25690" y="5364"/>
                    <a:pt x="25690" y="5263"/>
                    <a:pt x="25740" y="5263"/>
                  </a:cubicBezTo>
                  <a:cubicBezTo>
                    <a:pt x="25740" y="5213"/>
                    <a:pt x="25791" y="5138"/>
                    <a:pt x="25791" y="5088"/>
                  </a:cubicBezTo>
                  <a:cubicBezTo>
                    <a:pt x="25791" y="5038"/>
                    <a:pt x="25740" y="4988"/>
                    <a:pt x="25690" y="4988"/>
                  </a:cubicBezTo>
                  <a:cubicBezTo>
                    <a:pt x="25690" y="4913"/>
                    <a:pt x="25565" y="4988"/>
                    <a:pt x="25515" y="4988"/>
                  </a:cubicBezTo>
                  <a:cubicBezTo>
                    <a:pt x="25465" y="5038"/>
                    <a:pt x="25565" y="5213"/>
                    <a:pt x="25515" y="5263"/>
                  </a:cubicBezTo>
                  <a:cubicBezTo>
                    <a:pt x="25515" y="5314"/>
                    <a:pt x="25415" y="5314"/>
                    <a:pt x="25339" y="5314"/>
                  </a:cubicBezTo>
                  <a:cubicBezTo>
                    <a:pt x="25289" y="5314"/>
                    <a:pt x="25239" y="5263"/>
                    <a:pt x="25189" y="5263"/>
                  </a:cubicBezTo>
                  <a:cubicBezTo>
                    <a:pt x="25114" y="5263"/>
                    <a:pt x="25014" y="5314"/>
                    <a:pt x="24963" y="5364"/>
                  </a:cubicBezTo>
                  <a:cubicBezTo>
                    <a:pt x="24888" y="5489"/>
                    <a:pt x="24888" y="5715"/>
                    <a:pt x="24963" y="5815"/>
                  </a:cubicBezTo>
                  <a:cubicBezTo>
                    <a:pt x="24963" y="5890"/>
                    <a:pt x="25064" y="6040"/>
                    <a:pt x="25114" y="6166"/>
                  </a:cubicBezTo>
                  <a:cubicBezTo>
                    <a:pt x="25189" y="6216"/>
                    <a:pt x="25289" y="6341"/>
                    <a:pt x="25339" y="6266"/>
                  </a:cubicBezTo>
                  <a:cubicBezTo>
                    <a:pt x="25415" y="6266"/>
                    <a:pt x="25465" y="6216"/>
                    <a:pt x="25465" y="6166"/>
                  </a:cubicBezTo>
                  <a:cubicBezTo>
                    <a:pt x="25465" y="6166"/>
                    <a:pt x="25415" y="6040"/>
                    <a:pt x="25415" y="5990"/>
                  </a:cubicBezTo>
                  <a:cubicBezTo>
                    <a:pt x="25465" y="5990"/>
                    <a:pt x="25515" y="5940"/>
                    <a:pt x="25565" y="5940"/>
                  </a:cubicBezTo>
                  <a:cubicBezTo>
                    <a:pt x="25640" y="5990"/>
                    <a:pt x="25565" y="6116"/>
                    <a:pt x="25565" y="6166"/>
                  </a:cubicBezTo>
                  <a:lnTo>
                    <a:pt x="25740" y="6166"/>
                  </a:lnTo>
                  <a:cubicBezTo>
                    <a:pt x="25866" y="6166"/>
                    <a:pt x="25966" y="6040"/>
                    <a:pt x="26016" y="5990"/>
                  </a:cubicBezTo>
                  <a:cubicBezTo>
                    <a:pt x="26091" y="5990"/>
                    <a:pt x="26242" y="5990"/>
                    <a:pt x="26317" y="5940"/>
                  </a:cubicBezTo>
                  <a:cubicBezTo>
                    <a:pt x="26317" y="5940"/>
                    <a:pt x="26367" y="5815"/>
                    <a:pt x="26367" y="5765"/>
                  </a:cubicBezTo>
                  <a:cubicBezTo>
                    <a:pt x="26417" y="5765"/>
                    <a:pt x="26517" y="5664"/>
                    <a:pt x="26593" y="5715"/>
                  </a:cubicBezTo>
                  <a:cubicBezTo>
                    <a:pt x="26643" y="5715"/>
                    <a:pt x="26693" y="5890"/>
                    <a:pt x="26693" y="5940"/>
                  </a:cubicBezTo>
                  <a:cubicBezTo>
                    <a:pt x="26743" y="6040"/>
                    <a:pt x="26743" y="6216"/>
                    <a:pt x="26743" y="6266"/>
                  </a:cubicBezTo>
                  <a:cubicBezTo>
                    <a:pt x="26743" y="6391"/>
                    <a:pt x="26693" y="6567"/>
                    <a:pt x="26693" y="6667"/>
                  </a:cubicBezTo>
                  <a:cubicBezTo>
                    <a:pt x="26643" y="6792"/>
                    <a:pt x="26693" y="7068"/>
                    <a:pt x="26693" y="7193"/>
                  </a:cubicBezTo>
                  <a:cubicBezTo>
                    <a:pt x="26743" y="7419"/>
                    <a:pt x="26918" y="7795"/>
                    <a:pt x="26969" y="8020"/>
                  </a:cubicBezTo>
                  <a:cubicBezTo>
                    <a:pt x="27044" y="8246"/>
                    <a:pt x="27144" y="8647"/>
                    <a:pt x="27194" y="8872"/>
                  </a:cubicBezTo>
                  <a:cubicBezTo>
                    <a:pt x="27269" y="9098"/>
                    <a:pt x="27370" y="9549"/>
                    <a:pt x="27420" y="9725"/>
                  </a:cubicBezTo>
                  <a:cubicBezTo>
                    <a:pt x="27495" y="9900"/>
                    <a:pt x="27645" y="10176"/>
                    <a:pt x="27720" y="10276"/>
                  </a:cubicBezTo>
                  <a:cubicBezTo>
                    <a:pt x="27821" y="10451"/>
                    <a:pt x="28096" y="10752"/>
                    <a:pt x="28222" y="10903"/>
                  </a:cubicBezTo>
                  <a:cubicBezTo>
                    <a:pt x="28322" y="11028"/>
                    <a:pt x="28497" y="11253"/>
                    <a:pt x="28547" y="11354"/>
                  </a:cubicBezTo>
                  <a:cubicBezTo>
                    <a:pt x="28673" y="11529"/>
                    <a:pt x="28848" y="11930"/>
                    <a:pt x="28999" y="12106"/>
                  </a:cubicBezTo>
                  <a:cubicBezTo>
                    <a:pt x="29124" y="12206"/>
                    <a:pt x="29400" y="12381"/>
                    <a:pt x="29525" y="12481"/>
                  </a:cubicBezTo>
                  <a:cubicBezTo>
                    <a:pt x="29675" y="12657"/>
                    <a:pt x="29976" y="13058"/>
                    <a:pt x="30126" y="13158"/>
                  </a:cubicBezTo>
                  <a:cubicBezTo>
                    <a:pt x="30252" y="13284"/>
                    <a:pt x="30477" y="13384"/>
                    <a:pt x="30653" y="13459"/>
                  </a:cubicBezTo>
                  <a:cubicBezTo>
                    <a:pt x="30703" y="13509"/>
                    <a:pt x="30803" y="13509"/>
                    <a:pt x="30928" y="13509"/>
                  </a:cubicBezTo>
                  <a:cubicBezTo>
                    <a:pt x="30979" y="13509"/>
                    <a:pt x="31104" y="13559"/>
                    <a:pt x="31204" y="13559"/>
                  </a:cubicBezTo>
                  <a:cubicBezTo>
                    <a:pt x="31154" y="13685"/>
                    <a:pt x="31154" y="13785"/>
                    <a:pt x="31154" y="13910"/>
                  </a:cubicBezTo>
                  <a:cubicBezTo>
                    <a:pt x="31154" y="14010"/>
                    <a:pt x="31254" y="14286"/>
                    <a:pt x="31204" y="14411"/>
                  </a:cubicBezTo>
                  <a:cubicBezTo>
                    <a:pt x="31204" y="14512"/>
                    <a:pt x="31154" y="14762"/>
                    <a:pt x="31104" y="14812"/>
                  </a:cubicBezTo>
                  <a:cubicBezTo>
                    <a:pt x="30979" y="14913"/>
                    <a:pt x="30753" y="14988"/>
                    <a:pt x="30653" y="15038"/>
                  </a:cubicBezTo>
                  <a:cubicBezTo>
                    <a:pt x="30578" y="15088"/>
                    <a:pt x="30527" y="15314"/>
                    <a:pt x="30477" y="15364"/>
                  </a:cubicBezTo>
                  <a:cubicBezTo>
                    <a:pt x="30352" y="15439"/>
                    <a:pt x="30202" y="15664"/>
                    <a:pt x="30026" y="15664"/>
                  </a:cubicBezTo>
                  <a:cubicBezTo>
                    <a:pt x="29901" y="15664"/>
                    <a:pt x="29675" y="15439"/>
                    <a:pt x="29625" y="15314"/>
                  </a:cubicBezTo>
                  <a:cubicBezTo>
                    <a:pt x="29625" y="15263"/>
                    <a:pt x="29675" y="15038"/>
                    <a:pt x="29625" y="14913"/>
                  </a:cubicBezTo>
                  <a:cubicBezTo>
                    <a:pt x="29625" y="14862"/>
                    <a:pt x="29625" y="14762"/>
                    <a:pt x="29575" y="14687"/>
                  </a:cubicBezTo>
                  <a:cubicBezTo>
                    <a:pt x="29525" y="14587"/>
                    <a:pt x="29224" y="14637"/>
                    <a:pt x="29124" y="14512"/>
                  </a:cubicBezTo>
                  <a:cubicBezTo>
                    <a:pt x="29074" y="14461"/>
                    <a:pt x="29074" y="14286"/>
                    <a:pt x="28999" y="14236"/>
                  </a:cubicBezTo>
                  <a:cubicBezTo>
                    <a:pt x="28999" y="14186"/>
                    <a:pt x="28948" y="14186"/>
                    <a:pt x="28948" y="14186"/>
                  </a:cubicBezTo>
                  <a:cubicBezTo>
                    <a:pt x="28898" y="14136"/>
                    <a:pt x="28848" y="14060"/>
                    <a:pt x="28848" y="14010"/>
                  </a:cubicBezTo>
                  <a:cubicBezTo>
                    <a:pt x="28848" y="13910"/>
                    <a:pt x="28999" y="13735"/>
                    <a:pt x="28948" y="13609"/>
                  </a:cubicBezTo>
                  <a:cubicBezTo>
                    <a:pt x="28898" y="13509"/>
                    <a:pt x="28623" y="13609"/>
                    <a:pt x="28497" y="13609"/>
                  </a:cubicBezTo>
                  <a:cubicBezTo>
                    <a:pt x="28397" y="13609"/>
                    <a:pt x="28222" y="13685"/>
                    <a:pt x="28172" y="13735"/>
                  </a:cubicBezTo>
                  <a:cubicBezTo>
                    <a:pt x="28096" y="13785"/>
                    <a:pt x="27996" y="13960"/>
                    <a:pt x="27946" y="14010"/>
                  </a:cubicBezTo>
                  <a:lnTo>
                    <a:pt x="27871" y="14010"/>
                  </a:lnTo>
                  <a:cubicBezTo>
                    <a:pt x="27771" y="14060"/>
                    <a:pt x="27495" y="14136"/>
                    <a:pt x="27370" y="14136"/>
                  </a:cubicBezTo>
                  <a:cubicBezTo>
                    <a:pt x="27269" y="14136"/>
                    <a:pt x="27144" y="13960"/>
                    <a:pt x="27094" y="14010"/>
                  </a:cubicBezTo>
                  <a:cubicBezTo>
                    <a:pt x="27044" y="14060"/>
                    <a:pt x="27094" y="14236"/>
                    <a:pt x="27044" y="14286"/>
                  </a:cubicBezTo>
                  <a:cubicBezTo>
                    <a:pt x="27044" y="14361"/>
                    <a:pt x="26969" y="14512"/>
                    <a:pt x="26918" y="14587"/>
                  </a:cubicBezTo>
                  <a:cubicBezTo>
                    <a:pt x="26868" y="14637"/>
                    <a:pt x="26643" y="14637"/>
                    <a:pt x="26593" y="14587"/>
                  </a:cubicBezTo>
                  <a:cubicBezTo>
                    <a:pt x="26517" y="14512"/>
                    <a:pt x="26593" y="14411"/>
                    <a:pt x="26593" y="14361"/>
                  </a:cubicBezTo>
                  <a:cubicBezTo>
                    <a:pt x="26517" y="14236"/>
                    <a:pt x="26417" y="14060"/>
                    <a:pt x="26317" y="14060"/>
                  </a:cubicBezTo>
                  <a:cubicBezTo>
                    <a:pt x="26242" y="14060"/>
                    <a:pt x="26141" y="14236"/>
                    <a:pt x="26091" y="14286"/>
                  </a:cubicBezTo>
                  <a:cubicBezTo>
                    <a:pt x="26016" y="14461"/>
                    <a:pt x="25966" y="14687"/>
                    <a:pt x="25966" y="14812"/>
                  </a:cubicBezTo>
                  <a:cubicBezTo>
                    <a:pt x="25966" y="14913"/>
                    <a:pt x="26091" y="15138"/>
                    <a:pt x="26091" y="15263"/>
                  </a:cubicBezTo>
                  <a:cubicBezTo>
                    <a:pt x="26141" y="15364"/>
                    <a:pt x="26091" y="15539"/>
                    <a:pt x="26091" y="15664"/>
                  </a:cubicBezTo>
                  <a:cubicBezTo>
                    <a:pt x="26016" y="15765"/>
                    <a:pt x="25916" y="15940"/>
                    <a:pt x="25916" y="16040"/>
                  </a:cubicBezTo>
                  <a:cubicBezTo>
                    <a:pt x="25866" y="16116"/>
                    <a:pt x="25866" y="16266"/>
                    <a:pt x="25866" y="16391"/>
                  </a:cubicBezTo>
                  <a:cubicBezTo>
                    <a:pt x="25791" y="16341"/>
                    <a:pt x="25740" y="16341"/>
                    <a:pt x="25690" y="16341"/>
                  </a:cubicBezTo>
                  <a:cubicBezTo>
                    <a:pt x="25640" y="16341"/>
                    <a:pt x="25565" y="16492"/>
                    <a:pt x="25515" y="16492"/>
                  </a:cubicBezTo>
                  <a:cubicBezTo>
                    <a:pt x="25415" y="16567"/>
                    <a:pt x="25239" y="16617"/>
                    <a:pt x="25114" y="16567"/>
                  </a:cubicBezTo>
                  <a:cubicBezTo>
                    <a:pt x="25064" y="16567"/>
                    <a:pt x="24888" y="16441"/>
                    <a:pt x="24838" y="16441"/>
                  </a:cubicBezTo>
                  <a:cubicBezTo>
                    <a:pt x="24738" y="16391"/>
                    <a:pt x="24562" y="16391"/>
                    <a:pt x="24437" y="16341"/>
                  </a:cubicBezTo>
                  <a:cubicBezTo>
                    <a:pt x="24387" y="16266"/>
                    <a:pt x="24437" y="15990"/>
                    <a:pt x="24337" y="15940"/>
                  </a:cubicBezTo>
                  <a:cubicBezTo>
                    <a:pt x="24287" y="15815"/>
                    <a:pt x="23986" y="15815"/>
                    <a:pt x="23836" y="15815"/>
                  </a:cubicBezTo>
                  <a:cubicBezTo>
                    <a:pt x="23760" y="15815"/>
                    <a:pt x="23535" y="15890"/>
                    <a:pt x="23485" y="15890"/>
                  </a:cubicBezTo>
                  <a:cubicBezTo>
                    <a:pt x="23385" y="15940"/>
                    <a:pt x="23209" y="15940"/>
                    <a:pt x="23084" y="15890"/>
                  </a:cubicBezTo>
                  <a:cubicBezTo>
                    <a:pt x="23034" y="15815"/>
                    <a:pt x="22808" y="15715"/>
                    <a:pt x="22758" y="15589"/>
                  </a:cubicBezTo>
                  <a:cubicBezTo>
                    <a:pt x="22708" y="15489"/>
                    <a:pt x="22583" y="15138"/>
                    <a:pt x="22532" y="15038"/>
                  </a:cubicBezTo>
                  <a:cubicBezTo>
                    <a:pt x="22482" y="14913"/>
                    <a:pt x="22307" y="14687"/>
                    <a:pt x="22257" y="14637"/>
                  </a:cubicBezTo>
                  <a:cubicBezTo>
                    <a:pt x="22131" y="14512"/>
                    <a:pt x="21906" y="14411"/>
                    <a:pt x="21806" y="14361"/>
                  </a:cubicBezTo>
                  <a:cubicBezTo>
                    <a:pt x="21730" y="14286"/>
                    <a:pt x="21630" y="14136"/>
                    <a:pt x="21630" y="14060"/>
                  </a:cubicBezTo>
                  <a:cubicBezTo>
                    <a:pt x="21580" y="13960"/>
                    <a:pt x="21580" y="13835"/>
                    <a:pt x="21630" y="13785"/>
                  </a:cubicBezTo>
                  <a:cubicBezTo>
                    <a:pt x="21680" y="13735"/>
                    <a:pt x="21856" y="13735"/>
                    <a:pt x="21906" y="13685"/>
                  </a:cubicBezTo>
                  <a:cubicBezTo>
                    <a:pt x="21956" y="13609"/>
                    <a:pt x="21956" y="13384"/>
                    <a:pt x="22031" y="13284"/>
                  </a:cubicBezTo>
                  <a:cubicBezTo>
                    <a:pt x="22081" y="13158"/>
                    <a:pt x="22182" y="13008"/>
                    <a:pt x="22257" y="12882"/>
                  </a:cubicBezTo>
                  <a:cubicBezTo>
                    <a:pt x="22307" y="12832"/>
                    <a:pt x="22482" y="12782"/>
                    <a:pt x="22482" y="12707"/>
                  </a:cubicBezTo>
                  <a:cubicBezTo>
                    <a:pt x="22532" y="12657"/>
                    <a:pt x="22532" y="12557"/>
                    <a:pt x="22482" y="12481"/>
                  </a:cubicBezTo>
                  <a:cubicBezTo>
                    <a:pt x="22482" y="12431"/>
                    <a:pt x="22357" y="12331"/>
                    <a:pt x="22307" y="12256"/>
                  </a:cubicBezTo>
                  <a:cubicBezTo>
                    <a:pt x="22257" y="12256"/>
                    <a:pt x="22131" y="12206"/>
                    <a:pt x="22081" y="12206"/>
                  </a:cubicBezTo>
                  <a:cubicBezTo>
                    <a:pt x="22031" y="12206"/>
                    <a:pt x="21906" y="12256"/>
                    <a:pt x="21856" y="12256"/>
                  </a:cubicBezTo>
                  <a:cubicBezTo>
                    <a:pt x="21806" y="12331"/>
                    <a:pt x="21806" y="12481"/>
                    <a:pt x="21730" y="12481"/>
                  </a:cubicBezTo>
                  <a:cubicBezTo>
                    <a:pt x="21680" y="12557"/>
                    <a:pt x="21505" y="12481"/>
                    <a:pt x="21405" y="12431"/>
                  </a:cubicBezTo>
                  <a:cubicBezTo>
                    <a:pt x="21354" y="12331"/>
                    <a:pt x="21354" y="12106"/>
                    <a:pt x="21279" y="12030"/>
                  </a:cubicBezTo>
                  <a:cubicBezTo>
                    <a:pt x="21229" y="11930"/>
                    <a:pt x="21054" y="11755"/>
                    <a:pt x="21004" y="11705"/>
                  </a:cubicBezTo>
                  <a:cubicBezTo>
                    <a:pt x="20903" y="11654"/>
                    <a:pt x="20728" y="11654"/>
                    <a:pt x="20603" y="11654"/>
                  </a:cubicBezTo>
                  <a:cubicBezTo>
                    <a:pt x="20502" y="11654"/>
                    <a:pt x="20327" y="11654"/>
                    <a:pt x="20277" y="11579"/>
                  </a:cubicBezTo>
                  <a:cubicBezTo>
                    <a:pt x="20151" y="11579"/>
                    <a:pt x="20001" y="11479"/>
                    <a:pt x="19926" y="11429"/>
                  </a:cubicBezTo>
                  <a:cubicBezTo>
                    <a:pt x="19926" y="11304"/>
                    <a:pt x="20051" y="11128"/>
                    <a:pt x="20001" y="11078"/>
                  </a:cubicBezTo>
                  <a:cubicBezTo>
                    <a:pt x="20001" y="11028"/>
                    <a:pt x="19826" y="10903"/>
                    <a:pt x="19775" y="10903"/>
                  </a:cubicBezTo>
                  <a:cubicBezTo>
                    <a:pt x="19650" y="10852"/>
                    <a:pt x="19324" y="10903"/>
                    <a:pt x="19199" y="11028"/>
                  </a:cubicBezTo>
                  <a:cubicBezTo>
                    <a:pt x="19149" y="11078"/>
                    <a:pt x="19099" y="11253"/>
                    <a:pt x="19024" y="11304"/>
                  </a:cubicBezTo>
                  <a:cubicBezTo>
                    <a:pt x="18973" y="11354"/>
                    <a:pt x="18698" y="11304"/>
                    <a:pt x="18648" y="11354"/>
                  </a:cubicBezTo>
                  <a:cubicBezTo>
                    <a:pt x="18522" y="11354"/>
                    <a:pt x="18347" y="11429"/>
                    <a:pt x="18247" y="11479"/>
                  </a:cubicBezTo>
                  <a:cubicBezTo>
                    <a:pt x="18247" y="11529"/>
                    <a:pt x="18247" y="11705"/>
                    <a:pt x="18197" y="11755"/>
                  </a:cubicBezTo>
                  <a:cubicBezTo>
                    <a:pt x="18197" y="11805"/>
                    <a:pt x="18021" y="11880"/>
                    <a:pt x="17971" y="11880"/>
                  </a:cubicBezTo>
                  <a:cubicBezTo>
                    <a:pt x="17896" y="11930"/>
                    <a:pt x="17846" y="12106"/>
                    <a:pt x="17846" y="12206"/>
                  </a:cubicBezTo>
                  <a:cubicBezTo>
                    <a:pt x="17846" y="12256"/>
                    <a:pt x="18021" y="12431"/>
                    <a:pt x="18021" y="12481"/>
                  </a:cubicBezTo>
                  <a:cubicBezTo>
                    <a:pt x="18021" y="12557"/>
                    <a:pt x="17896" y="12707"/>
                    <a:pt x="17846" y="12707"/>
                  </a:cubicBezTo>
                  <a:cubicBezTo>
                    <a:pt x="17745" y="12782"/>
                    <a:pt x="17570" y="12657"/>
                    <a:pt x="17470" y="12657"/>
                  </a:cubicBezTo>
                  <a:lnTo>
                    <a:pt x="17019" y="12657"/>
                  </a:lnTo>
                  <a:cubicBezTo>
                    <a:pt x="16893" y="12657"/>
                    <a:pt x="16718" y="12707"/>
                    <a:pt x="16618" y="12707"/>
                  </a:cubicBezTo>
                  <a:cubicBezTo>
                    <a:pt x="16492" y="12707"/>
                    <a:pt x="16342" y="12607"/>
                    <a:pt x="16267" y="12557"/>
                  </a:cubicBezTo>
                  <a:cubicBezTo>
                    <a:pt x="16217" y="12481"/>
                    <a:pt x="16116" y="12331"/>
                    <a:pt x="15991" y="12256"/>
                  </a:cubicBezTo>
                  <a:cubicBezTo>
                    <a:pt x="15941" y="12206"/>
                    <a:pt x="15816" y="12156"/>
                    <a:pt x="15715" y="12106"/>
                  </a:cubicBezTo>
                  <a:cubicBezTo>
                    <a:pt x="15665" y="12106"/>
                    <a:pt x="15490" y="12156"/>
                    <a:pt x="15440" y="12206"/>
                  </a:cubicBezTo>
                  <a:cubicBezTo>
                    <a:pt x="15364" y="12256"/>
                    <a:pt x="15364" y="12481"/>
                    <a:pt x="15264" y="12557"/>
                  </a:cubicBezTo>
                  <a:cubicBezTo>
                    <a:pt x="15214" y="12607"/>
                    <a:pt x="15089" y="12707"/>
                    <a:pt x="14989" y="12707"/>
                  </a:cubicBezTo>
                  <a:cubicBezTo>
                    <a:pt x="14913" y="12707"/>
                    <a:pt x="14688" y="12657"/>
                    <a:pt x="14588" y="12607"/>
                  </a:cubicBezTo>
                  <a:cubicBezTo>
                    <a:pt x="14412" y="12557"/>
                    <a:pt x="14186" y="12206"/>
                    <a:pt x="14086" y="12106"/>
                  </a:cubicBezTo>
                  <a:cubicBezTo>
                    <a:pt x="13961" y="12030"/>
                    <a:pt x="13735" y="11930"/>
                    <a:pt x="13635" y="11880"/>
                  </a:cubicBezTo>
                  <a:cubicBezTo>
                    <a:pt x="13510" y="11880"/>
                    <a:pt x="13284" y="11930"/>
                    <a:pt x="13184" y="11930"/>
                  </a:cubicBezTo>
                  <a:cubicBezTo>
                    <a:pt x="13109" y="11980"/>
                    <a:pt x="13009" y="12156"/>
                    <a:pt x="12958" y="12206"/>
                  </a:cubicBezTo>
                  <a:cubicBezTo>
                    <a:pt x="12833" y="12256"/>
                    <a:pt x="12608" y="12331"/>
                    <a:pt x="12507" y="12331"/>
                  </a:cubicBezTo>
                  <a:cubicBezTo>
                    <a:pt x="12332" y="12331"/>
                    <a:pt x="12106" y="12106"/>
                    <a:pt x="11981" y="12030"/>
                  </a:cubicBezTo>
                  <a:cubicBezTo>
                    <a:pt x="11881" y="11980"/>
                    <a:pt x="11655" y="11980"/>
                    <a:pt x="11605" y="11930"/>
                  </a:cubicBezTo>
                  <a:cubicBezTo>
                    <a:pt x="11430" y="11805"/>
                    <a:pt x="11379" y="11529"/>
                    <a:pt x="11254" y="11429"/>
                  </a:cubicBezTo>
                  <a:cubicBezTo>
                    <a:pt x="11154" y="11304"/>
                    <a:pt x="10853" y="11128"/>
                    <a:pt x="10703" y="11078"/>
                  </a:cubicBezTo>
                  <a:cubicBezTo>
                    <a:pt x="10577" y="11028"/>
                    <a:pt x="10302" y="10978"/>
                    <a:pt x="10252" y="10903"/>
                  </a:cubicBezTo>
                  <a:cubicBezTo>
                    <a:pt x="10126" y="10852"/>
                    <a:pt x="10126" y="10627"/>
                    <a:pt x="10076" y="10577"/>
                  </a:cubicBezTo>
                  <a:cubicBezTo>
                    <a:pt x="10026" y="10502"/>
                    <a:pt x="9951" y="10276"/>
                    <a:pt x="9851" y="10276"/>
                  </a:cubicBezTo>
                  <a:cubicBezTo>
                    <a:pt x="9851" y="10276"/>
                    <a:pt x="9801" y="10401"/>
                    <a:pt x="9801" y="10451"/>
                  </a:cubicBezTo>
                  <a:cubicBezTo>
                    <a:pt x="9801" y="10502"/>
                    <a:pt x="9851" y="10627"/>
                    <a:pt x="9851" y="10627"/>
                  </a:cubicBezTo>
                  <a:cubicBezTo>
                    <a:pt x="9851" y="10752"/>
                    <a:pt x="9801" y="11028"/>
                    <a:pt x="9675" y="11028"/>
                  </a:cubicBezTo>
                  <a:cubicBezTo>
                    <a:pt x="9625" y="11078"/>
                    <a:pt x="9450" y="10978"/>
                    <a:pt x="9400" y="10852"/>
                  </a:cubicBezTo>
                  <a:cubicBezTo>
                    <a:pt x="9274" y="10802"/>
                    <a:pt x="9274" y="10577"/>
                    <a:pt x="9224" y="10502"/>
                  </a:cubicBezTo>
                  <a:cubicBezTo>
                    <a:pt x="9174" y="10351"/>
                    <a:pt x="8998" y="10126"/>
                    <a:pt x="8898" y="10000"/>
                  </a:cubicBezTo>
                  <a:cubicBezTo>
                    <a:pt x="8773" y="9950"/>
                    <a:pt x="8547" y="9825"/>
                    <a:pt x="8447" y="9775"/>
                  </a:cubicBezTo>
                  <a:cubicBezTo>
                    <a:pt x="8272" y="9725"/>
                    <a:pt x="7996" y="9775"/>
                    <a:pt x="7821" y="9725"/>
                  </a:cubicBezTo>
                  <a:cubicBezTo>
                    <a:pt x="7645" y="9725"/>
                    <a:pt x="7369" y="9599"/>
                    <a:pt x="7269" y="9499"/>
                  </a:cubicBezTo>
                  <a:cubicBezTo>
                    <a:pt x="7194" y="9449"/>
                    <a:pt x="7144" y="9324"/>
                    <a:pt x="7094" y="9273"/>
                  </a:cubicBezTo>
                  <a:cubicBezTo>
                    <a:pt x="7094" y="9148"/>
                    <a:pt x="7144" y="8872"/>
                    <a:pt x="7094" y="8772"/>
                  </a:cubicBezTo>
                  <a:cubicBezTo>
                    <a:pt x="7094" y="8697"/>
                    <a:pt x="6968" y="8597"/>
                    <a:pt x="6918" y="8547"/>
                  </a:cubicBezTo>
                  <a:cubicBezTo>
                    <a:pt x="6818" y="8547"/>
                    <a:pt x="6643" y="8597"/>
                    <a:pt x="6592" y="8597"/>
                  </a:cubicBezTo>
                  <a:cubicBezTo>
                    <a:pt x="6467" y="8547"/>
                    <a:pt x="6242" y="8547"/>
                    <a:pt x="6191" y="8471"/>
                  </a:cubicBezTo>
                  <a:cubicBezTo>
                    <a:pt x="6141" y="8421"/>
                    <a:pt x="6016" y="8321"/>
                    <a:pt x="5966" y="8321"/>
                  </a:cubicBezTo>
                  <a:cubicBezTo>
                    <a:pt x="5841" y="8246"/>
                    <a:pt x="5615" y="8246"/>
                    <a:pt x="5565" y="8321"/>
                  </a:cubicBezTo>
                  <a:cubicBezTo>
                    <a:pt x="5465" y="8371"/>
                    <a:pt x="5289" y="8547"/>
                    <a:pt x="5239" y="8597"/>
                  </a:cubicBezTo>
                  <a:cubicBezTo>
                    <a:pt x="5164" y="8697"/>
                    <a:pt x="5164" y="8872"/>
                    <a:pt x="5114" y="8998"/>
                  </a:cubicBezTo>
                  <a:cubicBezTo>
                    <a:pt x="5114" y="9048"/>
                    <a:pt x="5014" y="9098"/>
                    <a:pt x="5014" y="9148"/>
                  </a:cubicBezTo>
                  <a:cubicBezTo>
                    <a:pt x="4938" y="9223"/>
                    <a:pt x="4788" y="9324"/>
                    <a:pt x="4713" y="9324"/>
                  </a:cubicBezTo>
                  <a:cubicBezTo>
                    <a:pt x="4613" y="9374"/>
                    <a:pt x="4437" y="9374"/>
                    <a:pt x="4337" y="9374"/>
                  </a:cubicBezTo>
                  <a:cubicBezTo>
                    <a:pt x="4262" y="9324"/>
                    <a:pt x="4212" y="9273"/>
                    <a:pt x="4212" y="9223"/>
                  </a:cubicBezTo>
                  <a:cubicBezTo>
                    <a:pt x="4111" y="9098"/>
                    <a:pt x="3986" y="8822"/>
                    <a:pt x="3886" y="8772"/>
                  </a:cubicBezTo>
                  <a:cubicBezTo>
                    <a:pt x="3811" y="8697"/>
                    <a:pt x="3660" y="8697"/>
                    <a:pt x="3535" y="8697"/>
                  </a:cubicBezTo>
                  <a:lnTo>
                    <a:pt x="3209" y="8697"/>
                  </a:lnTo>
                  <a:cubicBezTo>
                    <a:pt x="3084" y="8772"/>
                    <a:pt x="2908" y="8923"/>
                    <a:pt x="2808" y="8923"/>
                  </a:cubicBezTo>
                  <a:cubicBezTo>
                    <a:pt x="2758" y="8998"/>
                    <a:pt x="2582" y="9048"/>
                    <a:pt x="2532" y="9048"/>
                  </a:cubicBezTo>
                  <a:cubicBezTo>
                    <a:pt x="2457" y="8998"/>
                    <a:pt x="2457" y="8822"/>
                    <a:pt x="2457" y="8772"/>
                  </a:cubicBezTo>
                  <a:cubicBezTo>
                    <a:pt x="2457" y="8697"/>
                    <a:pt x="2633" y="8547"/>
                    <a:pt x="2683" y="8471"/>
                  </a:cubicBezTo>
                  <a:cubicBezTo>
                    <a:pt x="2683" y="8371"/>
                    <a:pt x="2758" y="8146"/>
                    <a:pt x="2758" y="8096"/>
                  </a:cubicBezTo>
                  <a:cubicBezTo>
                    <a:pt x="2758" y="7920"/>
                    <a:pt x="2683" y="7644"/>
                    <a:pt x="2633" y="7519"/>
                  </a:cubicBezTo>
                  <a:cubicBezTo>
                    <a:pt x="2582" y="7344"/>
                    <a:pt x="2357" y="7118"/>
                    <a:pt x="2232" y="6968"/>
                  </a:cubicBezTo>
                  <a:cubicBezTo>
                    <a:pt x="2181" y="6892"/>
                    <a:pt x="2081" y="6792"/>
                    <a:pt x="2006" y="6742"/>
                  </a:cubicBezTo>
                  <a:cubicBezTo>
                    <a:pt x="1906" y="6742"/>
                    <a:pt x="1730" y="6742"/>
                    <a:pt x="1630" y="6792"/>
                  </a:cubicBezTo>
                  <a:cubicBezTo>
                    <a:pt x="1555" y="6792"/>
                    <a:pt x="1404" y="6892"/>
                    <a:pt x="1279" y="6968"/>
                  </a:cubicBezTo>
                  <a:cubicBezTo>
                    <a:pt x="1179" y="6968"/>
                    <a:pt x="1003" y="6842"/>
                    <a:pt x="953" y="6792"/>
                  </a:cubicBezTo>
                  <a:cubicBezTo>
                    <a:pt x="878" y="6792"/>
                    <a:pt x="728" y="6667"/>
                    <a:pt x="602" y="6617"/>
                  </a:cubicBezTo>
                  <a:lnTo>
                    <a:pt x="201" y="6617"/>
                  </a:lnTo>
                  <a:cubicBezTo>
                    <a:pt x="151" y="6617"/>
                    <a:pt x="51" y="6667"/>
                    <a:pt x="1" y="6667"/>
                  </a:cubicBezTo>
                  <a:cubicBezTo>
                    <a:pt x="51" y="6491"/>
                    <a:pt x="201" y="6341"/>
                    <a:pt x="277" y="6216"/>
                  </a:cubicBezTo>
                  <a:cubicBezTo>
                    <a:pt x="327" y="6166"/>
                    <a:pt x="377" y="6040"/>
                    <a:pt x="427" y="5940"/>
                  </a:cubicBezTo>
                  <a:close/>
                </a:path>
              </a:pathLst>
            </a:custGeom>
            <a:solidFill>
              <a:schemeClr val="bg1"/>
            </a:solidFill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239;p16">
              <a:extLst>
                <a:ext uri="{FF2B5EF4-FFF2-40B4-BE49-F238E27FC236}">
                  <a16:creationId xmlns:a16="http://schemas.microsoft.com/office/drawing/2014/main" id="{1C064DE3-12FF-429A-CA4E-A6C0A91716C4}"/>
                </a:ext>
              </a:extLst>
            </p:cNvPr>
            <p:cNvSpPr/>
            <p:nvPr/>
          </p:nvSpPr>
          <p:spPr>
            <a:xfrm>
              <a:off x="2617579" y="2105339"/>
              <a:ext cx="448430" cy="448402"/>
            </a:xfrm>
            <a:custGeom>
              <a:avLst/>
              <a:gdLst/>
              <a:ahLst/>
              <a:cxnLst/>
              <a:rect l="l" t="t" r="r" b="b"/>
              <a:pathLst>
                <a:path w="16067" h="16066" extrusionOk="0">
                  <a:moveTo>
                    <a:pt x="15966" y="12582"/>
                  </a:moveTo>
                  <a:cubicBezTo>
                    <a:pt x="16016" y="12682"/>
                    <a:pt x="16016" y="12757"/>
                    <a:pt x="16066" y="12858"/>
                  </a:cubicBezTo>
                  <a:cubicBezTo>
                    <a:pt x="15966" y="12908"/>
                    <a:pt x="15891" y="12983"/>
                    <a:pt x="15841" y="12983"/>
                  </a:cubicBezTo>
                  <a:cubicBezTo>
                    <a:pt x="15790" y="13033"/>
                    <a:pt x="15615" y="12983"/>
                    <a:pt x="15565" y="12983"/>
                  </a:cubicBezTo>
                  <a:cubicBezTo>
                    <a:pt x="15440" y="13033"/>
                    <a:pt x="15289" y="12983"/>
                    <a:pt x="15214" y="13033"/>
                  </a:cubicBezTo>
                  <a:cubicBezTo>
                    <a:pt x="15164" y="13033"/>
                    <a:pt x="15064" y="13133"/>
                    <a:pt x="14988" y="13208"/>
                  </a:cubicBezTo>
                  <a:cubicBezTo>
                    <a:pt x="14938" y="13259"/>
                    <a:pt x="14888" y="13259"/>
                    <a:pt x="14838" y="13309"/>
                  </a:cubicBezTo>
                  <a:lnTo>
                    <a:pt x="14562" y="13309"/>
                  </a:lnTo>
                  <a:cubicBezTo>
                    <a:pt x="14487" y="13309"/>
                    <a:pt x="14387" y="13359"/>
                    <a:pt x="14337" y="13434"/>
                  </a:cubicBezTo>
                  <a:cubicBezTo>
                    <a:pt x="14262" y="13534"/>
                    <a:pt x="14337" y="13710"/>
                    <a:pt x="14262" y="13760"/>
                  </a:cubicBezTo>
                  <a:cubicBezTo>
                    <a:pt x="14262" y="13810"/>
                    <a:pt x="14161" y="13860"/>
                    <a:pt x="14161" y="13935"/>
                  </a:cubicBezTo>
                  <a:lnTo>
                    <a:pt x="14161" y="14211"/>
                  </a:lnTo>
                  <a:cubicBezTo>
                    <a:pt x="14111" y="14261"/>
                    <a:pt x="14036" y="14311"/>
                    <a:pt x="14036" y="14386"/>
                  </a:cubicBezTo>
                  <a:cubicBezTo>
                    <a:pt x="13986" y="14436"/>
                    <a:pt x="13810" y="14436"/>
                    <a:pt x="13760" y="14436"/>
                  </a:cubicBezTo>
                  <a:lnTo>
                    <a:pt x="13485" y="14436"/>
                  </a:lnTo>
                  <a:cubicBezTo>
                    <a:pt x="13434" y="14386"/>
                    <a:pt x="13309" y="14311"/>
                    <a:pt x="13259" y="14261"/>
                  </a:cubicBezTo>
                  <a:cubicBezTo>
                    <a:pt x="13209" y="14261"/>
                    <a:pt x="13033" y="14211"/>
                    <a:pt x="12933" y="14211"/>
                  </a:cubicBezTo>
                  <a:cubicBezTo>
                    <a:pt x="12858" y="14211"/>
                    <a:pt x="12758" y="14261"/>
                    <a:pt x="12708" y="14311"/>
                  </a:cubicBezTo>
                  <a:cubicBezTo>
                    <a:pt x="12632" y="14386"/>
                    <a:pt x="12582" y="14487"/>
                    <a:pt x="12582" y="14612"/>
                  </a:cubicBezTo>
                  <a:cubicBezTo>
                    <a:pt x="12532" y="14612"/>
                    <a:pt x="12482" y="14662"/>
                    <a:pt x="12482" y="14712"/>
                  </a:cubicBezTo>
                  <a:lnTo>
                    <a:pt x="12482" y="14988"/>
                  </a:lnTo>
                  <a:cubicBezTo>
                    <a:pt x="12482" y="15113"/>
                    <a:pt x="12407" y="15264"/>
                    <a:pt x="12357" y="15339"/>
                  </a:cubicBezTo>
                  <a:cubicBezTo>
                    <a:pt x="12307" y="15389"/>
                    <a:pt x="12131" y="15489"/>
                    <a:pt x="12081" y="15489"/>
                  </a:cubicBezTo>
                  <a:cubicBezTo>
                    <a:pt x="12031" y="15564"/>
                    <a:pt x="11856" y="15614"/>
                    <a:pt x="11805" y="15665"/>
                  </a:cubicBezTo>
                  <a:cubicBezTo>
                    <a:pt x="11730" y="15715"/>
                    <a:pt x="11680" y="15840"/>
                    <a:pt x="11630" y="15890"/>
                  </a:cubicBezTo>
                  <a:cubicBezTo>
                    <a:pt x="11630" y="15940"/>
                    <a:pt x="11455" y="15940"/>
                    <a:pt x="11404" y="16015"/>
                  </a:cubicBezTo>
                  <a:cubicBezTo>
                    <a:pt x="11354" y="16015"/>
                    <a:pt x="11304" y="16066"/>
                    <a:pt x="11229" y="16066"/>
                  </a:cubicBezTo>
                  <a:cubicBezTo>
                    <a:pt x="11179" y="16066"/>
                    <a:pt x="11003" y="16015"/>
                    <a:pt x="10953" y="15940"/>
                  </a:cubicBezTo>
                  <a:cubicBezTo>
                    <a:pt x="10903" y="15890"/>
                    <a:pt x="10903" y="15715"/>
                    <a:pt x="10853" y="15665"/>
                  </a:cubicBezTo>
                  <a:cubicBezTo>
                    <a:pt x="10778" y="15614"/>
                    <a:pt x="10627" y="15489"/>
                    <a:pt x="10552" y="15439"/>
                  </a:cubicBezTo>
                  <a:cubicBezTo>
                    <a:pt x="10502" y="15439"/>
                    <a:pt x="10452" y="15389"/>
                    <a:pt x="10402" y="15339"/>
                  </a:cubicBezTo>
                  <a:cubicBezTo>
                    <a:pt x="10277" y="15339"/>
                    <a:pt x="10176" y="15439"/>
                    <a:pt x="10051" y="15439"/>
                  </a:cubicBezTo>
                  <a:lnTo>
                    <a:pt x="9951" y="15439"/>
                  </a:lnTo>
                  <a:cubicBezTo>
                    <a:pt x="9951" y="15389"/>
                    <a:pt x="9951" y="15339"/>
                    <a:pt x="9876" y="15264"/>
                  </a:cubicBezTo>
                  <a:cubicBezTo>
                    <a:pt x="9876" y="15213"/>
                    <a:pt x="9825" y="15063"/>
                    <a:pt x="9825" y="14988"/>
                  </a:cubicBezTo>
                  <a:lnTo>
                    <a:pt x="9825" y="14712"/>
                  </a:lnTo>
                  <a:cubicBezTo>
                    <a:pt x="9876" y="14712"/>
                    <a:pt x="9951" y="14662"/>
                    <a:pt x="9951" y="14612"/>
                  </a:cubicBezTo>
                  <a:cubicBezTo>
                    <a:pt x="10001" y="14537"/>
                    <a:pt x="10101" y="14311"/>
                    <a:pt x="10101" y="14261"/>
                  </a:cubicBezTo>
                  <a:cubicBezTo>
                    <a:pt x="10101" y="14161"/>
                    <a:pt x="9951" y="14086"/>
                    <a:pt x="9876" y="13985"/>
                  </a:cubicBezTo>
                  <a:cubicBezTo>
                    <a:pt x="9825" y="13935"/>
                    <a:pt x="9951" y="13760"/>
                    <a:pt x="9876" y="13710"/>
                  </a:cubicBezTo>
                  <a:cubicBezTo>
                    <a:pt x="9825" y="13634"/>
                    <a:pt x="9675" y="13634"/>
                    <a:pt x="9600" y="13634"/>
                  </a:cubicBezTo>
                  <a:cubicBezTo>
                    <a:pt x="9550" y="13634"/>
                    <a:pt x="9449" y="13810"/>
                    <a:pt x="9374" y="13860"/>
                  </a:cubicBezTo>
                  <a:cubicBezTo>
                    <a:pt x="9324" y="13935"/>
                    <a:pt x="9324" y="13985"/>
                    <a:pt x="9274" y="14035"/>
                  </a:cubicBezTo>
                  <a:cubicBezTo>
                    <a:pt x="9224" y="14035"/>
                    <a:pt x="8998" y="13985"/>
                    <a:pt x="8923" y="13935"/>
                  </a:cubicBezTo>
                  <a:cubicBezTo>
                    <a:pt x="8873" y="13860"/>
                    <a:pt x="8823" y="13634"/>
                    <a:pt x="8823" y="13584"/>
                  </a:cubicBezTo>
                  <a:cubicBezTo>
                    <a:pt x="8773" y="13484"/>
                    <a:pt x="8773" y="13309"/>
                    <a:pt x="8698" y="13259"/>
                  </a:cubicBezTo>
                  <a:cubicBezTo>
                    <a:pt x="8698" y="13208"/>
                    <a:pt x="8597" y="13133"/>
                    <a:pt x="8547" y="13083"/>
                  </a:cubicBezTo>
                  <a:cubicBezTo>
                    <a:pt x="8472" y="13033"/>
                    <a:pt x="8322" y="12983"/>
                    <a:pt x="8196" y="12983"/>
                  </a:cubicBezTo>
                  <a:cubicBezTo>
                    <a:pt x="8146" y="12983"/>
                    <a:pt x="8096" y="13033"/>
                    <a:pt x="8046" y="13033"/>
                  </a:cubicBezTo>
                  <a:cubicBezTo>
                    <a:pt x="7971" y="13083"/>
                    <a:pt x="7971" y="13259"/>
                    <a:pt x="7921" y="13309"/>
                  </a:cubicBezTo>
                  <a:cubicBezTo>
                    <a:pt x="7921" y="13359"/>
                    <a:pt x="7820" y="13434"/>
                    <a:pt x="7745" y="13359"/>
                  </a:cubicBezTo>
                  <a:cubicBezTo>
                    <a:pt x="7645" y="13359"/>
                    <a:pt x="7470" y="13208"/>
                    <a:pt x="7419" y="13133"/>
                  </a:cubicBezTo>
                  <a:cubicBezTo>
                    <a:pt x="7369" y="13033"/>
                    <a:pt x="7294" y="12807"/>
                    <a:pt x="7244" y="12682"/>
                  </a:cubicBezTo>
                  <a:cubicBezTo>
                    <a:pt x="7194" y="12582"/>
                    <a:pt x="7069" y="12406"/>
                    <a:pt x="7018" y="12306"/>
                  </a:cubicBezTo>
                  <a:cubicBezTo>
                    <a:pt x="7018" y="12181"/>
                    <a:pt x="6968" y="11905"/>
                    <a:pt x="6968" y="11730"/>
                  </a:cubicBezTo>
                  <a:cubicBezTo>
                    <a:pt x="7018" y="11629"/>
                    <a:pt x="7069" y="11454"/>
                    <a:pt x="7069" y="11354"/>
                  </a:cubicBezTo>
                  <a:cubicBezTo>
                    <a:pt x="7069" y="11279"/>
                    <a:pt x="7018" y="11178"/>
                    <a:pt x="7018" y="11053"/>
                  </a:cubicBezTo>
                  <a:cubicBezTo>
                    <a:pt x="6968" y="11003"/>
                    <a:pt x="6918" y="10903"/>
                    <a:pt x="6843" y="10827"/>
                  </a:cubicBezTo>
                  <a:cubicBezTo>
                    <a:pt x="6793" y="10777"/>
                    <a:pt x="6617" y="10677"/>
                    <a:pt x="6567" y="10552"/>
                  </a:cubicBezTo>
                  <a:lnTo>
                    <a:pt x="6567" y="10176"/>
                  </a:lnTo>
                  <a:cubicBezTo>
                    <a:pt x="6567" y="10050"/>
                    <a:pt x="6693" y="9875"/>
                    <a:pt x="6693" y="9825"/>
                  </a:cubicBezTo>
                  <a:cubicBezTo>
                    <a:pt x="6693" y="9725"/>
                    <a:pt x="6743" y="9549"/>
                    <a:pt x="6693" y="9424"/>
                  </a:cubicBezTo>
                  <a:cubicBezTo>
                    <a:pt x="6693" y="9324"/>
                    <a:pt x="6517" y="9148"/>
                    <a:pt x="6392" y="9098"/>
                  </a:cubicBezTo>
                  <a:cubicBezTo>
                    <a:pt x="6342" y="9048"/>
                    <a:pt x="6191" y="8923"/>
                    <a:pt x="6116" y="8873"/>
                  </a:cubicBezTo>
                  <a:cubicBezTo>
                    <a:pt x="6066" y="8747"/>
                    <a:pt x="5966" y="8647"/>
                    <a:pt x="5966" y="8547"/>
                  </a:cubicBezTo>
                  <a:cubicBezTo>
                    <a:pt x="5891" y="8371"/>
                    <a:pt x="5891" y="7970"/>
                    <a:pt x="5840" y="7795"/>
                  </a:cubicBezTo>
                  <a:cubicBezTo>
                    <a:pt x="5790" y="7745"/>
                    <a:pt x="5740" y="7644"/>
                    <a:pt x="5665" y="7569"/>
                  </a:cubicBezTo>
                  <a:cubicBezTo>
                    <a:pt x="5665" y="7519"/>
                    <a:pt x="5565" y="7419"/>
                    <a:pt x="5515" y="7344"/>
                  </a:cubicBezTo>
                  <a:cubicBezTo>
                    <a:pt x="5515" y="7294"/>
                    <a:pt x="5565" y="7193"/>
                    <a:pt x="5615" y="7118"/>
                  </a:cubicBezTo>
                  <a:cubicBezTo>
                    <a:pt x="5615" y="7018"/>
                    <a:pt x="5790" y="6918"/>
                    <a:pt x="5790" y="6792"/>
                  </a:cubicBezTo>
                  <a:cubicBezTo>
                    <a:pt x="5790" y="6742"/>
                    <a:pt x="5790" y="6567"/>
                    <a:pt x="5740" y="6517"/>
                  </a:cubicBezTo>
                  <a:cubicBezTo>
                    <a:pt x="5665" y="6467"/>
                    <a:pt x="5565" y="6341"/>
                    <a:pt x="5515" y="6341"/>
                  </a:cubicBezTo>
                  <a:cubicBezTo>
                    <a:pt x="5389" y="6341"/>
                    <a:pt x="5289" y="6391"/>
                    <a:pt x="5214" y="6467"/>
                  </a:cubicBezTo>
                  <a:cubicBezTo>
                    <a:pt x="5164" y="6517"/>
                    <a:pt x="5164" y="6692"/>
                    <a:pt x="5114" y="6742"/>
                  </a:cubicBezTo>
                  <a:cubicBezTo>
                    <a:pt x="4988" y="6792"/>
                    <a:pt x="4763" y="6792"/>
                    <a:pt x="4662" y="6792"/>
                  </a:cubicBezTo>
                  <a:cubicBezTo>
                    <a:pt x="4612" y="6792"/>
                    <a:pt x="4437" y="6692"/>
                    <a:pt x="4337" y="6617"/>
                  </a:cubicBezTo>
                  <a:cubicBezTo>
                    <a:pt x="4261" y="6517"/>
                    <a:pt x="4211" y="6241"/>
                    <a:pt x="4111" y="6166"/>
                  </a:cubicBezTo>
                  <a:cubicBezTo>
                    <a:pt x="4036" y="6066"/>
                    <a:pt x="3886" y="6015"/>
                    <a:pt x="3760" y="5940"/>
                  </a:cubicBezTo>
                  <a:cubicBezTo>
                    <a:pt x="3760" y="5890"/>
                    <a:pt x="3585" y="5840"/>
                    <a:pt x="3585" y="5840"/>
                  </a:cubicBezTo>
                  <a:cubicBezTo>
                    <a:pt x="3535" y="5715"/>
                    <a:pt x="3485" y="5489"/>
                    <a:pt x="3434" y="5439"/>
                  </a:cubicBezTo>
                  <a:lnTo>
                    <a:pt x="3134" y="5439"/>
                  </a:lnTo>
                  <a:cubicBezTo>
                    <a:pt x="3033" y="5439"/>
                    <a:pt x="2858" y="5439"/>
                    <a:pt x="2758" y="5489"/>
                  </a:cubicBezTo>
                  <a:cubicBezTo>
                    <a:pt x="2708" y="5564"/>
                    <a:pt x="2632" y="5715"/>
                    <a:pt x="2532" y="5790"/>
                  </a:cubicBezTo>
                  <a:cubicBezTo>
                    <a:pt x="2482" y="5840"/>
                    <a:pt x="2357" y="5840"/>
                    <a:pt x="2307" y="5840"/>
                  </a:cubicBezTo>
                  <a:cubicBezTo>
                    <a:pt x="2181" y="5790"/>
                    <a:pt x="2031" y="5614"/>
                    <a:pt x="2031" y="5489"/>
                  </a:cubicBezTo>
                  <a:cubicBezTo>
                    <a:pt x="1956" y="5389"/>
                    <a:pt x="2081" y="5213"/>
                    <a:pt x="2131" y="5163"/>
                  </a:cubicBezTo>
                  <a:cubicBezTo>
                    <a:pt x="2131" y="5113"/>
                    <a:pt x="2256" y="5063"/>
                    <a:pt x="2256" y="4988"/>
                  </a:cubicBezTo>
                  <a:cubicBezTo>
                    <a:pt x="2307" y="4888"/>
                    <a:pt x="2256" y="4712"/>
                    <a:pt x="2181" y="4662"/>
                  </a:cubicBezTo>
                  <a:cubicBezTo>
                    <a:pt x="2131" y="4612"/>
                    <a:pt x="1956" y="4537"/>
                    <a:pt x="1906" y="4537"/>
                  </a:cubicBezTo>
                  <a:cubicBezTo>
                    <a:pt x="1805" y="4537"/>
                    <a:pt x="1630" y="4537"/>
                    <a:pt x="1580" y="4612"/>
                  </a:cubicBezTo>
                  <a:cubicBezTo>
                    <a:pt x="1505" y="4612"/>
                    <a:pt x="1505" y="4712"/>
                    <a:pt x="1454" y="4712"/>
                  </a:cubicBezTo>
                  <a:cubicBezTo>
                    <a:pt x="1404" y="4762"/>
                    <a:pt x="1229" y="4837"/>
                    <a:pt x="1129" y="4837"/>
                  </a:cubicBezTo>
                  <a:cubicBezTo>
                    <a:pt x="1079" y="4837"/>
                    <a:pt x="1003" y="4762"/>
                    <a:pt x="903" y="4762"/>
                  </a:cubicBezTo>
                  <a:cubicBezTo>
                    <a:pt x="953" y="4712"/>
                    <a:pt x="953" y="4662"/>
                    <a:pt x="953" y="4612"/>
                  </a:cubicBezTo>
                  <a:cubicBezTo>
                    <a:pt x="953" y="4487"/>
                    <a:pt x="853" y="4386"/>
                    <a:pt x="853" y="4261"/>
                  </a:cubicBezTo>
                  <a:cubicBezTo>
                    <a:pt x="853" y="4211"/>
                    <a:pt x="953" y="3985"/>
                    <a:pt x="953" y="3985"/>
                  </a:cubicBezTo>
                  <a:cubicBezTo>
                    <a:pt x="953" y="3985"/>
                    <a:pt x="1229" y="3985"/>
                    <a:pt x="1304" y="3860"/>
                  </a:cubicBezTo>
                  <a:cubicBezTo>
                    <a:pt x="1354" y="3860"/>
                    <a:pt x="1404" y="3710"/>
                    <a:pt x="1404" y="3584"/>
                  </a:cubicBezTo>
                  <a:cubicBezTo>
                    <a:pt x="1454" y="3584"/>
                    <a:pt x="1580" y="3534"/>
                    <a:pt x="1580" y="3484"/>
                  </a:cubicBezTo>
                  <a:cubicBezTo>
                    <a:pt x="1630" y="3484"/>
                    <a:pt x="1680" y="3434"/>
                    <a:pt x="1680" y="3359"/>
                  </a:cubicBezTo>
                  <a:cubicBezTo>
                    <a:pt x="1680" y="3258"/>
                    <a:pt x="1580" y="3133"/>
                    <a:pt x="1505" y="3083"/>
                  </a:cubicBezTo>
                  <a:cubicBezTo>
                    <a:pt x="1454" y="3033"/>
                    <a:pt x="1354" y="2983"/>
                    <a:pt x="1354" y="2908"/>
                  </a:cubicBezTo>
                  <a:cubicBezTo>
                    <a:pt x="1304" y="2908"/>
                    <a:pt x="1179" y="2807"/>
                    <a:pt x="1129" y="2807"/>
                  </a:cubicBezTo>
                  <a:cubicBezTo>
                    <a:pt x="1079" y="2757"/>
                    <a:pt x="953" y="2682"/>
                    <a:pt x="903" y="2682"/>
                  </a:cubicBezTo>
                  <a:lnTo>
                    <a:pt x="552" y="2682"/>
                  </a:lnTo>
                  <a:cubicBezTo>
                    <a:pt x="502" y="2757"/>
                    <a:pt x="502" y="2807"/>
                    <a:pt x="452" y="2857"/>
                  </a:cubicBezTo>
                  <a:cubicBezTo>
                    <a:pt x="402" y="2857"/>
                    <a:pt x="226" y="2908"/>
                    <a:pt x="176" y="2908"/>
                  </a:cubicBezTo>
                  <a:cubicBezTo>
                    <a:pt x="101" y="2857"/>
                    <a:pt x="51" y="2857"/>
                    <a:pt x="1" y="2807"/>
                  </a:cubicBezTo>
                  <a:cubicBezTo>
                    <a:pt x="1" y="2682"/>
                    <a:pt x="1" y="2532"/>
                    <a:pt x="51" y="2456"/>
                  </a:cubicBezTo>
                  <a:cubicBezTo>
                    <a:pt x="51" y="2356"/>
                    <a:pt x="176" y="2181"/>
                    <a:pt x="226" y="2081"/>
                  </a:cubicBezTo>
                  <a:cubicBezTo>
                    <a:pt x="226" y="1955"/>
                    <a:pt x="277" y="1805"/>
                    <a:pt x="226" y="1680"/>
                  </a:cubicBezTo>
                  <a:cubicBezTo>
                    <a:pt x="226" y="1579"/>
                    <a:pt x="101" y="1354"/>
                    <a:pt x="101" y="1228"/>
                  </a:cubicBezTo>
                  <a:cubicBezTo>
                    <a:pt x="101" y="1128"/>
                    <a:pt x="176" y="903"/>
                    <a:pt x="226" y="727"/>
                  </a:cubicBezTo>
                  <a:cubicBezTo>
                    <a:pt x="277" y="677"/>
                    <a:pt x="402" y="502"/>
                    <a:pt x="452" y="502"/>
                  </a:cubicBezTo>
                  <a:cubicBezTo>
                    <a:pt x="552" y="502"/>
                    <a:pt x="678" y="677"/>
                    <a:pt x="728" y="777"/>
                  </a:cubicBezTo>
                  <a:cubicBezTo>
                    <a:pt x="728" y="827"/>
                    <a:pt x="678" y="953"/>
                    <a:pt x="728" y="1003"/>
                  </a:cubicBezTo>
                  <a:cubicBezTo>
                    <a:pt x="778" y="1053"/>
                    <a:pt x="1003" y="1053"/>
                    <a:pt x="1079" y="1003"/>
                  </a:cubicBezTo>
                  <a:cubicBezTo>
                    <a:pt x="1129" y="953"/>
                    <a:pt x="1179" y="777"/>
                    <a:pt x="1179" y="727"/>
                  </a:cubicBezTo>
                  <a:cubicBezTo>
                    <a:pt x="1229" y="677"/>
                    <a:pt x="1179" y="502"/>
                    <a:pt x="1229" y="451"/>
                  </a:cubicBezTo>
                  <a:cubicBezTo>
                    <a:pt x="1304" y="376"/>
                    <a:pt x="1404" y="552"/>
                    <a:pt x="1505" y="552"/>
                  </a:cubicBezTo>
                  <a:cubicBezTo>
                    <a:pt x="1630" y="552"/>
                    <a:pt x="1906" y="502"/>
                    <a:pt x="2031" y="451"/>
                  </a:cubicBezTo>
                  <a:lnTo>
                    <a:pt x="2031" y="552"/>
                  </a:lnTo>
                  <a:cubicBezTo>
                    <a:pt x="2031" y="602"/>
                    <a:pt x="1906" y="677"/>
                    <a:pt x="1956" y="727"/>
                  </a:cubicBezTo>
                  <a:cubicBezTo>
                    <a:pt x="1956" y="777"/>
                    <a:pt x="2031" y="827"/>
                    <a:pt x="2081" y="827"/>
                  </a:cubicBezTo>
                  <a:cubicBezTo>
                    <a:pt x="2131" y="903"/>
                    <a:pt x="2256" y="903"/>
                    <a:pt x="2307" y="903"/>
                  </a:cubicBezTo>
                  <a:cubicBezTo>
                    <a:pt x="2357" y="953"/>
                    <a:pt x="2482" y="1053"/>
                    <a:pt x="2582" y="1053"/>
                  </a:cubicBezTo>
                  <a:cubicBezTo>
                    <a:pt x="2632" y="1053"/>
                    <a:pt x="2808" y="1128"/>
                    <a:pt x="2858" y="1053"/>
                  </a:cubicBezTo>
                  <a:cubicBezTo>
                    <a:pt x="2933" y="1053"/>
                    <a:pt x="2933" y="953"/>
                    <a:pt x="2933" y="903"/>
                  </a:cubicBezTo>
                  <a:cubicBezTo>
                    <a:pt x="2933" y="827"/>
                    <a:pt x="3033" y="777"/>
                    <a:pt x="3084" y="727"/>
                  </a:cubicBezTo>
                  <a:lnTo>
                    <a:pt x="3084" y="602"/>
                  </a:lnTo>
                  <a:cubicBezTo>
                    <a:pt x="3084" y="602"/>
                    <a:pt x="3134" y="602"/>
                    <a:pt x="3134" y="677"/>
                  </a:cubicBezTo>
                  <a:cubicBezTo>
                    <a:pt x="3209" y="727"/>
                    <a:pt x="3209" y="903"/>
                    <a:pt x="3259" y="953"/>
                  </a:cubicBezTo>
                  <a:cubicBezTo>
                    <a:pt x="3359" y="1053"/>
                    <a:pt x="3660" y="1003"/>
                    <a:pt x="3710" y="1128"/>
                  </a:cubicBezTo>
                  <a:cubicBezTo>
                    <a:pt x="3760" y="1178"/>
                    <a:pt x="3760" y="1279"/>
                    <a:pt x="3760" y="1354"/>
                  </a:cubicBezTo>
                  <a:cubicBezTo>
                    <a:pt x="3810" y="1454"/>
                    <a:pt x="3760" y="1680"/>
                    <a:pt x="3760" y="1730"/>
                  </a:cubicBezTo>
                  <a:cubicBezTo>
                    <a:pt x="3810" y="1855"/>
                    <a:pt x="4036" y="2081"/>
                    <a:pt x="4161" y="2081"/>
                  </a:cubicBezTo>
                  <a:cubicBezTo>
                    <a:pt x="4337" y="2081"/>
                    <a:pt x="4487" y="1855"/>
                    <a:pt x="4612" y="1805"/>
                  </a:cubicBezTo>
                  <a:cubicBezTo>
                    <a:pt x="4662" y="1730"/>
                    <a:pt x="4713" y="1504"/>
                    <a:pt x="4763" y="1454"/>
                  </a:cubicBezTo>
                  <a:cubicBezTo>
                    <a:pt x="4888" y="1404"/>
                    <a:pt x="5114" y="1354"/>
                    <a:pt x="5214" y="1228"/>
                  </a:cubicBezTo>
                  <a:cubicBezTo>
                    <a:pt x="5289" y="1178"/>
                    <a:pt x="5339" y="953"/>
                    <a:pt x="5339" y="827"/>
                  </a:cubicBezTo>
                  <a:cubicBezTo>
                    <a:pt x="5389" y="727"/>
                    <a:pt x="5289" y="451"/>
                    <a:pt x="5289" y="326"/>
                  </a:cubicBezTo>
                  <a:cubicBezTo>
                    <a:pt x="5289" y="226"/>
                    <a:pt x="5289" y="101"/>
                    <a:pt x="5339" y="0"/>
                  </a:cubicBezTo>
                  <a:lnTo>
                    <a:pt x="5615" y="0"/>
                  </a:lnTo>
                  <a:cubicBezTo>
                    <a:pt x="5790" y="50"/>
                    <a:pt x="6016" y="176"/>
                    <a:pt x="6116" y="226"/>
                  </a:cubicBezTo>
                  <a:cubicBezTo>
                    <a:pt x="6342" y="326"/>
                    <a:pt x="6743" y="727"/>
                    <a:pt x="6918" y="953"/>
                  </a:cubicBezTo>
                  <a:cubicBezTo>
                    <a:pt x="7069" y="1053"/>
                    <a:pt x="7369" y="1279"/>
                    <a:pt x="7520" y="1404"/>
                  </a:cubicBezTo>
                  <a:cubicBezTo>
                    <a:pt x="7695" y="1504"/>
                    <a:pt x="8146" y="1730"/>
                    <a:pt x="8372" y="1905"/>
                  </a:cubicBezTo>
                  <a:cubicBezTo>
                    <a:pt x="8472" y="2005"/>
                    <a:pt x="8698" y="2356"/>
                    <a:pt x="8873" y="2456"/>
                  </a:cubicBezTo>
                  <a:cubicBezTo>
                    <a:pt x="8923" y="2532"/>
                    <a:pt x="9149" y="2632"/>
                    <a:pt x="9274" y="2682"/>
                  </a:cubicBezTo>
                  <a:cubicBezTo>
                    <a:pt x="9374" y="2757"/>
                    <a:pt x="9550" y="2908"/>
                    <a:pt x="9675" y="2983"/>
                  </a:cubicBezTo>
                  <a:cubicBezTo>
                    <a:pt x="9725" y="3083"/>
                    <a:pt x="9876" y="3258"/>
                    <a:pt x="9951" y="3309"/>
                  </a:cubicBezTo>
                  <a:cubicBezTo>
                    <a:pt x="10101" y="3434"/>
                    <a:pt x="10402" y="3584"/>
                    <a:pt x="10552" y="3634"/>
                  </a:cubicBezTo>
                  <a:cubicBezTo>
                    <a:pt x="10627" y="3710"/>
                    <a:pt x="10853" y="3760"/>
                    <a:pt x="10953" y="3810"/>
                  </a:cubicBezTo>
                  <a:cubicBezTo>
                    <a:pt x="11129" y="3860"/>
                    <a:pt x="11404" y="4086"/>
                    <a:pt x="11580" y="4086"/>
                  </a:cubicBezTo>
                  <a:cubicBezTo>
                    <a:pt x="11630" y="4035"/>
                    <a:pt x="11680" y="3860"/>
                    <a:pt x="11730" y="3810"/>
                  </a:cubicBezTo>
                  <a:cubicBezTo>
                    <a:pt x="11856" y="3810"/>
                    <a:pt x="12031" y="3810"/>
                    <a:pt x="12081" y="3860"/>
                  </a:cubicBezTo>
                  <a:cubicBezTo>
                    <a:pt x="12131" y="3860"/>
                    <a:pt x="12307" y="3985"/>
                    <a:pt x="12357" y="4035"/>
                  </a:cubicBezTo>
                  <a:cubicBezTo>
                    <a:pt x="12357" y="4086"/>
                    <a:pt x="12357" y="4211"/>
                    <a:pt x="12407" y="4261"/>
                  </a:cubicBezTo>
                  <a:cubicBezTo>
                    <a:pt x="12482" y="4386"/>
                    <a:pt x="12582" y="4436"/>
                    <a:pt x="12708" y="4487"/>
                  </a:cubicBezTo>
                  <a:cubicBezTo>
                    <a:pt x="12758" y="4537"/>
                    <a:pt x="12983" y="4662"/>
                    <a:pt x="12983" y="4712"/>
                  </a:cubicBezTo>
                  <a:cubicBezTo>
                    <a:pt x="13033" y="4837"/>
                    <a:pt x="12933" y="4988"/>
                    <a:pt x="12933" y="5113"/>
                  </a:cubicBezTo>
                  <a:cubicBezTo>
                    <a:pt x="12933" y="5213"/>
                    <a:pt x="12983" y="5389"/>
                    <a:pt x="13033" y="5439"/>
                  </a:cubicBezTo>
                  <a:cubicBezTo>
                    <a:pt x="13084" y="5614"/>
                    <a:pt x="13309" y="5790"/>
                    <a:pt x="13359" y="5940"/>
                  </a:cubicBezTo>
                  <a:cubicBezTo>
                    <a:pt x="13485" y="6066"/>
                    <a:pt x="13485" y="6391"/>
                    <a:pt x="13485" y="6517"/>
                  </a:cubicBezTo>
                  <a:cubicBezTo>
                    <a:pt x="13585" y="6692"/>
                    <a:pt x="13760" y="7068"/>
                    <a:pt x="13886" y="7243"/>
                  </a:cubicBezTo>
                  <a:cubicBezTo>
                    <a:pt x="13936" y="7344"/>
                    <a:pt x="14111" y="7519"/>
                    <a:pt x="14161" y="7644"/>
                  </a:cubicBezTo>
                  <a:cubicBezTo>
                    <a:pt x="14262" y="7870"/>
                    <a:pt x="14387" y="8371"/>
                    <a:pt x="14487" y="8597"/>
                  </a:cubicBezTo>
                  <a:cubicBezTo>
                    <a:pt x="14612" y="8923"/>
                    <a:pt x="14938" y="9499"/>
                    <a:pt x="15064" y="9825"/>
                  </a:cubicBezTo>
                  <a:cubicBezTo>
                    <a:pt x="15114" y="9950"/>
                    <a:pt x="15214" y="10226"/>
                    <a:pt x="15214" y="10376"/>
                  </a:cubicBezTo>
                  <a:cubicBezTo>
                    <a:pt x="15289" y="10502"/>
                    <a:pt x="15214" y="10827"/>
                    <a:pt x="15289" y="10953"/>
                  </a:cubicBezTo>
                  <a:cubicBezTo>
                    <a:pt x="15289" y="11178"/>
                    <a:pt x="15440" y="11504"/>
                    <a:pt x="15515" y="11629"/>
                  </a:cubicBezTo>
                  <a:cubicBezTo>
                    <a:pt x="15615" y="11905"/>
                    <a:pt x="15891" y="12356"/>
                    <a:pt x="15966" y="1258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Google Shape;240;p16">
              <a:extLst>
                <a:ext uri="{FF2B5EF4-FFF2-40B4-BE49-F238E27FC236}">
                  <a16:creationId xmlns:a16="http://schemas.microsoft.com/office/drawing/2014/main" id="{675E5816-C27A-56BC-231F-DFE41F9DD626}"/>
                </a:ext>
              </a:extLst>
            </p:cNvPr>
            <p:cNvSpPr/>
            <p:nvPr/>
          </p:nvSpPr>
          <p:spPr>
            <a:xfrm>
              <a:off x="2617579" y="2105339"/>
              <a:ext cx="448430" cy="448402"/>
            </a:xfrm>
            <a:custGeom>
              <a:avLst/>
              <a:gdLst/>
              <a:ahLst/>
              <a:cxnLst/>
              <a:rect l="l" t="t" r="r" b="b"/>
              <a:pathLst>
                <a:path w="16067" h="16066" fill="none" extrusionOk="0">
                  <a:moveTo>
                    <a:pt x="15966" y="12582"/>
                  </a:moveTo>
                  <a:cubicBezTo>
                    <a:pt x="16016" y="12682"/>
                    <a:pt x="16016" y="12757"/>
                    <a:pt x="16066" y="12858"/>
                  </a:cubicBezTo>
                  <a:cubicBezTo>
                    <a:pt x="15966" y="12908"/>
                    <a:pt x="15891" y="12983"/>
                    <a:pt x="15841" y="12983"/>
                  </a:cubicBezTo>
                  <a:cubicBezTo>
                    <a:pt x="15790" y="13033"/>
                    <a:pt x="15615" y="12983"/>
                    <a:pt x="15565" y="12983"/>
                  </a:cubicBezTo>
                  <a:cubicBezTo>
                    <a:pt x="15440" y="13033"/>
                    <a:pt x="15289" y="12983"/>
                    <a:pt x="15214" y="13033"/>
                  </a:cubicBezTo>
                  <a:cubicBezTo>
                    <a:pt x="15164" y="13033"/>
                    <a:pt x="15064" y="13133"/>
                    <a:pt x="14988" y="13208"/>
                  </a:cubicBezTo>
                  <a:cubicBezTo>
                    <a:pt x="14938" y="13259"/>
                    <a:pt x="14888" y="13259"/>
                    <a:pt x="14838" y="13309"/>
                  </a:cubicBezTo>
                  <a:lnTo>
                    <a:pt x="14562" y="13309"/>
                  </a:lnTo>
                  <a:cubicBezTo>
                    <a:pt x="14487" y="13309"/>
                    <a:pt x="14387" y="13359"/>
                    <a:pt x="14337" y="13434"/>
                  </a:cubicBezTo>
                  <a:cubicBezTo>
                    <a:pt x="14262" y="13534"/>
                    <a:pt x="14337" y="13710"/>
                    <a:pt x="14262" y="13760"/>
                  </a:cubicBezTo>
                  <a:cubicBezTo>
                    <a:pt x="14262" y="13810"/>
                    <a:pt x="14161" y="13860"/>
                    <a:pt x="14161" y="13935"/>
                  </a:cubicBezTo>
                  <a:lnTo>
                    <a:pt x="14161" y="14211"/>
                  </a:lnTo>
                  <a:cubicBezTo>
                    <a:pt x="14111" y="14261"/>
                    <a:pt x="14036" y="14311"/>
                    <a:pt x="14036" y="14386"/>
                  </a:cubicBezTo>
                  <a:cubicBezTo>
                    <a:pt x="13986" y="14436"/>
                    <a:pt x="13810" y="14436"/>
                    <a:pt x="13760" y="14436"/>
                  </a:cubicBezTo>
                  <a:lnTo>
                    <a:pt x="13485" y="14436"/>
                  </a:lnTo>
                  <a:cubicBezTo>
                    <a:pt x="13434" y="14386"/>
                    <a:pt x="13309" y="14311"/>
                    <a:pt x="13259" y="14261"/>
                  </a:cubicBezTo>
                  <a:cubicBezTo>
                    <a:pt x="13209" y="14261"/>
                    <a:pt x="13033" y="14211"/>
                    <a:pt x="12933" y="14211"/>
                  </a:cubicBezTo>
                  <a:cubicBezTo>
                    <a:pt x="12858" y="14211"/>
                    <a:pt x="12758" y="14261"/>
                    <a:pt x="12708" y="14311"/>
                  </a:cubicBezTo>
                  <a:cubicBezTo>
                    <a:pt x="12632" y="14386"/>
                    <a:pt x="12582" y="14487"/>
                    <a:pt x="12582" y="14612"/>
                  </a:cubicBezTo>
                  <a:cubicBezTo>
                    <a:pt x="12532" y="14612"/>
                    <a:pt x="12482" y="14662"/>
                    <a:pt x="12482" y="14712"/>
                  </a:cubicBezTo>
                  <a:lnTo>
                    <a:pt x="12482" y="14988"/>
                  </a:lnTo>
                  <a:cubicBezTo>
                    <a:pt x="12482" y="15113"/>
                    <a:pt x="12407" y="15264"/>
                    <a:pt x="12357" y="15339"/>
                  </a:cubicBezTo>
                  <a:cubicBezTo>
                    <a:pt x="12307" y="15389"/>
                    <a:pt x="12131" y="15489"/>
                    <a:pt x="12081" y="15489"/>
                  </a:cubicBezTo>
                  <a:cubicBezTo>
                    <a:pt x="12031" y="15564"/>
                    <a:pt x="11856" y="15614"/>
                    <a:pt x="11805" y="15665"/>
                  </a:cubicBezTo>
                  <a:cubicBezTo>
                    <a:pt x="11730" y="15715"/>
                    <a:pt x="11680" y="15840"/>
                    <a:pt x="11630" y="15890"/>
                  </a:cubicBezTo>
                  <a:cubicBezTo>
                    <a:pt x="11630" y="15940"/>
                    <a:pt x="11455" y="15940"/>
                    <a:pt x="11404" y="16015"/>
                  </a:cubicBezTo>
                  <a:cubicBezTo>
                    <a:pt x="11354" y="16015"/>
                    <a:pt x="11304" y="16066"/>
                    <a:pt x="11229" y="16066"/>
                  </a:cubicBezTo>
                  <a:cubicBezTo>
                    <a:pt x="11179" y="16066"/>
                    <a:pt x="11003" y="16015"/>
                    <a:pt x="10953" y="15940"/>
                  </a:cubicBezTo>
                  <a:cubicBezTo>
                    <a:pt x="10903" y="15890"/>
                    <a:pt x="10903" y="15715"/>
                    <a:pt x="10853" y="15665"/>
                  </a:cubicBezTo>
                  <a:cubicBezTo>
                    <a:pt x="10778" y="15614"/>
                    <a:pt x="10627" y="15489"/>
                    <a:pt x="10552" y="15439"/>
                  </a:cubicBezTo>
                  <a:cubicBezTo>
                    <a:pt x="10502" y="15439"/>
                    <a:pt x="10452" y="15389"/>
                    <a:pt x="10402" y="15339"/>
                  </a:cubicBezTo>
                  <a:cubicBezTo>
                    <a:pt x="10277" y="15339"/>
                    <a:pt x="10176" y="15439"/>
                    <a:pt x="10051" y="15439"/>
                  </a:cubicBezTo>
                  <a:lnTo>
                    <a:pt x="9951" y="15439"/>
                  </a:lnTo>
                  <a:cubicBezTo>
                    <a:pt x="9951" y="15389"/>
                    <a:pt x="9951" y="15339"/>
                    <a:pt x="9876" y="15264"/>
                  </a:cubicBezTo>
                  <a:cubicBezTo>
                    <a:pt x="9876" y="15213"/>
                    <a:pt x="9825" y="15063"/>
                    <a:pt x="9825" y="14988"/>
                  </a:cubicBezTo>
                  <a:lnTo>
                    <a:pt x="9825" y="14712"/>
                  </a:lnTo>
                  <a:cubicBezTo>
                    <a:pt x="9876" y="14712"/>
                    <a:pt x="9951" y="14662"/>
                    <a:pt x="9951" y="14612"/>
                  </a:cubicBezTo>
                  <a:cubicBezTo>
                    <a:pt x="10001" y="14537"/>
                    <a:pt x="10101" y="14311"/>
                    <a:pt x="10101" y="14261"/>
                  </a:cubicBezTo>
                  <a:cubicBezTo>
                    <a:pt x="10101" y="14161"/>
                    <a:pt x="9951" y="14086"/>
                    <a:pt x="9876" y="13985"/>
                  </a:cubicBezTo>
                  <a:cubicBezTo>
                    <a:pt x="9825" y="13935"/>
                    <a:pt x="9951" y="13760"/>
                    <a:pt x="9876" y="13710"/>
                  </a:cubicBezTo>
                  <a:cubicBezTo>
                    <a:pt x="9825" y="13634"/>
                    <a:pt x="9675" y="13634"/>
                    <a:pt x="9600" y="13634"/>
                  </a:cubicBezTo>
                  <a:cubicBezTo>
                    <a:pt x="9550" y="13634"/>
                    <a:pt x="9449" y="13810"/>
                    <a:pt x="9374" y="13860"/>
                  </a:cubicBezTo>
                  <a:cubicBezTo>
                    <a:pt x="9324" y="13935"/>
                    <a:pt x="9324" y="13985"/>
                    <a:pt x="9274" y="14035"/>
                  </a:cubicBezTo>
                  <a:cubicBezTo>
                    <a:pt x="9224" y="14035"/>
                    <a:pt x="8998" y="13985"/>
                    <a:pt x="8923" y="13935"/>
                  </a:cubicBezTo>
                  <a:cubicBezTo>
                    <a:pt x="8873" y="13860"/>
                    <a:pt x="8823" y="13634"/>
                    <a:pt x="8823" y="13584"/>
                  </a:cubicBezTo>
                  <a:cubicBezTo>
                    <a:pt x="8773" y="13484"/>
                    <a:pt x="8773" y="13309"/>
                    <a:pt x="8698" y="13259"/>
                  </a:cubicBezTo>
                  <a:cubicBezTo>
                    <a:pt x="8698" y="13208"/>
                    <a:pt x="8597" y="13133"/>
                    <a:pt x="8547" y="13083"/>
                  </a:cubicBezTo>
                  <a:cubicBezTo>
                    <a:pt x="8472" y="13033"/>
                    <a:pt x="8322" y="12983"/>
                    <a:pt x="8196" y="12983"/>
                  </a:cubicBezTo>
                  <a:cubicBezTo>
                    <a:pt x="8146" y="12983"/>
                    <a:pt x="8096" y="13033"/>
                    <a:pt x="8046" y="13033"/>
                  </a:cubicBezTo>
                  <a:cubicBezTo>
                    <a:pt x="7971" y="13083"/>
                    <a:pt x="7971" y="13259"/>
                    <a:pt x="7921" y="13309"/>
                  </a:cubicBezTo>
                  <a:cubicBezTo>
                    <a:pt x="7921" y="13359"/>
                    <a:pt x="7820" y="13434"/>
                    <a:pt x="7745" y="13359"/>
                  </a:cubicBezTo>
                  <a:cubicBezTo>
                    <a:pt x="7645" y="13359"/>
                    <a:pt x="7470" y="13208"/>
                    <a:pt x="7419" y="13133"/>
                  </a:cubicBezTo>
                  <a:cubicBezTo>
                    <a:pt x="7369" y="13033"/>
                    <a:pt x="7294" y="12807"/>
                    <a:pt x="7244" y="12682"/>
                  </a:cubicBezTo>
                  <a:cubicBezTo>
                    <a:pt x="7194" y="12582"/>
                    <a:pt x="7069" y="12406"/>
                    <a:pt x="7018" y="12306"/>
                  </a:cubicBezTo>
                  <a:cubicBezTo>
                    <a:pt x="7018" y="12181"/>
                    <a:pt x="6968" y="11905"/>
                    <a:pt x="6968" y="11730"/>
                  </a:cubicBezTo>
                  <a:cubicBezTo>
                    <a:pt x="7018" y="11629"/>
                    <a:pt x="7069" y="11454"/>
                    <a:pt x="7069" y="11354"/>
                  </a:cubicBezTo>
                  <a:cubicBezTo>
                    <a:pt x="7069" y="11279"/>
                    <a:pt x="7018" y="11178"/>
                    <a:pt x="7018" y="11053"/>
                  </a:cubicBezTo>
                  <a:cubicBezTo>
                    <a:pt x="6968" y="11003"/>
                    <a:pt x="6918" y="10903"/>
                    <a:pt x="6843" y="10827"/>
                  </a:cubicBezTo>
                  <a:cubicBezTo>
                    <a:pt x="6793" y="10777"/>
                    <a:pt x="6617" y="10677"/>
                    <a:pt x="6567" y="10552"/>
                  </a:cubicBezTo>
                  <a:lnTo>
                    <a:pt x="6567" y="10176"/>
                  </a:lnTo>
                  <a:cubicBezTo>
                    <a:pt x="6567" y="10050"/>
                    <a:pt x="6693" y="9875"/>
                    <a:pt x="6693" y="9825"/>
                  </a:cubicBezTo>
                  <a:cubicBezTo>
                    <a:pt x="6693" y="9725"/>
                    <a:pt x="6743" y="9549"/>
                    <a:pt x="6693" y="9424"/>
                  </a:cubicBezTo>
                  <a:cubicBezTo>
                    <a:pt x="6693" y="9324"/>
                    <a:pt x="6517" y="9148"/>
                    <a:pt x="6392" y="9098"/>
                  </a:cubicBezTo>
                  <a:cubicBezTo>
                    <a:pt x="6342" y="9048"/>
                    <a:pt x="6191" y="8923"/>
                    <a:pt x="6116" y="8873"/>
                  </a:cubicBezTo>
                  <a:cubicBezTo>
                    <a:pt x="6066" y="8747"/>
                    <a:pt x="5966" y="8647"/>
                    <a:pt x="5966" y="8547"/>
                  </a:cubicBezTo>
                  <a:cubicBezTo>
                    <a:pt x="5891" y="8371"/>
                    <a:pt x="5891" y="7970"/>
                    <a:pt x="5840" y="7795"/>
                  </a:cubicBezTo>
                  <a:cubicBezTo>
                    <a:pt x="5790" y="7745"/>
                    <a:pt x="5740" y="7644"/>
                    <a:pt x="5665" y="7569"/>
                  </a:cubicBezTo>
                  <a:cubicBezTo>
                    <a:pt x="5665" y="7519"/>
                    <a:pt x="5565" y="7419"/>
                    <a:pt x="5515" y="7344"/>
                  </a:cubicBezTo>
                  <a:cubicBezTo>
                    <a:pt x="5515" y="7294"/>
                    <a:pt x="5565" y="7193"/>
                    <a:pt x="5615" y="7118"/>
                  </a:cubicBezTo>
                  <a:cubicBezTo>
                    <a:pt x="5615" y="7018"/>
                    <a:pt x="5790" y="6918"/>
                    <a:pt x="5790" y="6792"/>
                  </a:cubicBezTo>
                  <a:cubicBezTo>
                    <a:pt x="5790" y="6742"/>
                    <a:pt x="5790" y="6567"/>
                    <a:pt x="5740" y="6517"/>
                  </a:cubicBezTo>
                  <a:cubicBezTo>
                    <a:pt x="5665" y="6467"/>
                    <a:pt x="5565" y="6341"/>
                    <a:pt x="5515" y="6341"/>
                  </a:cubicBezTo>
                  <a:cubicBezTo>
                    <a:pt x="5389" y="6341"/>
                    <a:pt x="5289" y="6391"/>
                    <a:pt x="5214" y="6467"/>
                  </a:cubicBezTo>
                  <a:cubicBezTo>
                    <a:pt x="5164" y="6517"/>
                    <a:pt x="5164" y="6692"/>
                    <a:pt x="5114" y="6742"/>
                  </a:cubicBezTo>
                  <a:cubicBezTo>
                    <a:pt x="4988" y="6792"/>
                    <a:pt x="4763" y="6792"/>
                    <a:pt x="4662" y="6792"/>
                  </a:cubicBezTo>
                  <a:cubicBezTo>
                    <a:pt x="4612" y="6792"/>
                    <a:pt x="4437" y="6692"/>
                    <a:pt x="4337" y="6617"/>
                  </a:cubicBezTo>
                  <a:cubicBezTo>
                    <a:pt x="4261" y="6517"/>
                    <a:pt x="4211" y="6241"/>
                    <a:pt x="4111" y="6166"/>
                  </a:cubicBezTo>
                  <a:cubicBezTo>
                    <a:pt x="4036" y="6066"/>
                    <a:pt x="3886" y="6015"/>
                    <a:pt x="3760" y="5940"/>
                  </a:cubicBezTo>
                  <a:cubicBezTo>
                    <a:pt x="3760" y="5890"/>
                    <a:pt x="3585" y="5840"/>
                    <a:pt x="3585" y="5840"/>
                  </a:cubicBezTo>
                  <a:cubicBezTo>
                    <a:pt x="3535" y="5715"/>
                    <a:pt x="3485" y="5489"/>
                    <a:pt x="3434" y="5439"/>
                  </a:cubicBezTo>
                  <a:lnTo>
                    <a:pt x="3134" y="5439"/>
                  </a:lnTo>
                  <a:cubicBezTo>
                    <a:pt x="3033" y="5439"/>
                    <a:pt x="2858" y="5439"/>
                    <a:pt x="2758" y="5489"/>
                  </a:cubicBezTo>
                  <a:cubicBezTo>
                    <a:pt x="2708" y="5564"/>
                    <a:pt x="2632" y="5715"/>
                    <a:pt x="2532" y="5790"/>
                  </a:cubicBezTo>
                  <a:cubicBezTo>
                    <a:pt x="2482" y="5840"/>
                    <a:pt x="2357" y="5840"/>
                    <a:pt x="2307" y="5840"/>
                  </a:cubicBezTo>
                  <a:cubicBezTo>
                    <a:pt x="2181" y="5790"/>
                    <a:pt x="2031" y="5614"/>
                    <a:pt x="2031" y="5489"/>
                  </a:cubicBezTo>
                  <a:cubicBezTo>
                    <a:pt x="1956" y="5389"/>
                    <a:pt x="2081" y="5213"/>
                    <a:pt x="2131" y="5163"/>
                  </a:cubicBezTo>
                  <a:cubicBezTo>
                    <a:pt x="2131" y="5113"/>
                    <a:pt x="2256" y="5063"/>
                    <a:pt x="2256" y="4988"/>
                  </a:cubicBezTo>
                  <a:cubicBezTo>
                    <a:pt x="2307" y="4888"/>
                    <a:pt x="2256" y="4712"/>
                    <a:pt x="2181" y="4662"/>
                  </a:cubicBezTo>
                  <a:cubicBezTo>
                    <a:pt x="2131" y="4612"/>
                    <a:pt x="1956" y="4537"/>
                    <a:pt x="1906" y="4537"/>
                  </a:cubicBezTo>
                  <a:cubicBezTo>
                    <a:pt x="1805" y="4537"/>
                    <a:pt x="1630" y="4537"/>
                    <a:pt x="1580" y="4612"/>
                  </a:cubicBezTo>
                  <a:cubicBezTo>
                    <a:pt x="1505" y="4612"/>
                    <a:pt x="1505" y="4712"/>
                    <a:pt x="1454" y="4712"/>
                  </a:cubicBezTo>
                  <a:cubicBezTo>
                    <a:pt x="1404" y="4762"/>
                    <a:pt x="1229" y="4837"/>
                    <a:pt x="1129" y="4837"/>
                  </a:cubicBezTo>
                  <a:cubicBezTo>
                    <a:pt x="1079" y="4837"/>
                    <a:pt x="1003" y="4762"/>
                    <a:pt x="903" y="4762"/>
                  </a:cubicBezTo>
                  <a:cubicBezTo>
                    <a:pt x="953" y="4712"/>
                    <a:pt x="953" y="4662"/>
                    <a:pt x="953" y="4612"/>
                  </a:cubicBezTo>
                  <a:cubicBezTo>
                    <a:pt x="953" y="4487"/>
                    <a:pt x="853" y="4386"/>
                    <a:pt x="853" y="4261"/>
                  </a:cubicBezTo>
                  <a:cubicBezTo>
                    <a:pt x="853" y="4211"/>
                    <a:pt x="953" y="3985"/>
                    <a:pt x="953" y="3985"/>
                  </a:cubicBezTo>
                  <a:cubicBezTo>
                    <a:pt x="953" y="3985"/>
                    <a:pt x="1229" y="3985"/>
                    <a:pt x="1304" y="3860"/>
                  </a:cubicBezTo>
                  <a:cubicBezTo>
                    <a:pt x="1354" y="3860"/>
                    <a:pt x="1404" y="3710"/>
                    <a:pt x="1404" y="3584"/>
                  </a:cubicBezTo>
                  <a:cubicBezTo>
                    <a:pt x="1454" y="3584"/>
                    <a:pt x="1580" y="3534"/>
                    <a:pt x="1580" y="3484"/>
                  </a:cubicBezTo>
                  <a:cubicBezTo>
                    <a:pt x="1630" y="3484"/>
                    <a:pt x="1680" y="3434"/>
                    <a:pt x="1680" y="3359"/>
                  </a:cubicBezTo>
                  <a:cubicBezTo>
                    <a:pt x="1680" y="3258"/>
                    <a:pt x="1580" y="3133"/>
                    <a:pt x="1505" y="3083"/>
                  </a:cubicBezTo>
                  <a:cubicBezTo>
                    <a:pt x="1454" y="3033"/>
                    <a:pt x="1354" y="2983"/>
                    <a:pt x="1354" y="2908"/>
                  </a:cubicBezTo>
                  <a:cubicBezTo>
                    <a:pt x="1304" y="2908"/>
                    <a:pt x="1179" y="2807"/>
                    <a:pt x="1129" y="2807"/>
                  </a:cubicBezTo>
                  <a:cubicBezTo>
                    <a:pt x="1079" y="2757"/>
                    <a:pt x="953" y="2682"/>
                    <a:pt x="903" y="2682"/>
                  </a:cubicBezTo>
                  <a:lnTo>
                    <a:pt x="552" y="2682"/>
                  </a:lnTo>
                  <a:cubicBezTo>
                    <a:pt x="502" y="2757"/>
                    <a:pt x="502" y="2807"/>
                    <a:pt x="452" y="2857"/>
                  </a:cubicBezTo>
                  <a:cubicBezTo>
                    <a:pt x="402" y="2857"/>
                    <a:pt x="226" y="2908"/>
                    <a:pt x="176" y="2908"/>
                  </a:cubicBezTo>
                  <a:cubicBezTo>
                    <a:pt x="101" y="2857"/>
                    <a:pt x="51" y="2857"/>
                    <a:pt x="1" y="2807"/>
                  </a:cubicBezTo>
                  <a:cubicBezTo>
                    <a:pt x="1" y="2682"/>
                    <a:pt x="1" y="2532"/>
                    <a:pt x="51" y="2456"/>
                  </a:cubicBezTo>
                  <a:cubicBezTo>
                    <a:pt x="51" y="2356"/>
                    <a:pt x="176" y="2181"/>
                    <a:pt x="226" y="2081"/>
                  </a:cubicBezTo>
                  <a:cubicBezTo>
                    <a:pt x="226" y="1955"/>
                    <a:pt x="277" y="1805"/>
                    <a:pt x="226" y="1680"/>
                  </a:cubicBezTo>
                  <a:cubicBezTo>
                    <a:pt x="226" y="1579"/>
                    <a:pt x="101" y="1354"/>
                    <a:pt x="101" y="1228"/>
                  </a:cubicBezTo>
                  <a:cubicBezTo>
                    <a:pt x="101" y="1128"/>
                    <a:pt x="176" y="903"/>
                    <a:pt x="226" y="727"/>
                  </a:cubicBezTo>
                  <a:cubicBezTo>
                    <a:pt x="277" y="677"/>
                    <a:pt x="402" y="502"/>
                    <a:pt x="452" y="502"/>
                  </a:cubicBezTo>
                  <a:cubicBezTo>
                    <a:pt x="552" y="502"/>
                    <a:pt x="678" y="677"/>
                    <a:pt x="728" y="777"/>
                  </a:cubicBezTo>
                  <a:cubicBezTo>
                    <a:pt x="728" y="827"/>
                    <a:pt x="678" y="953"/>
                    <a:pt x="728" y="1003"/>
                  </a:cubicBezTo>
                  <a:cubicBezTo>
                    <a:pt x="778" y="1053"/>
                    <a:pt x="1003" y="1053"/>
                    <a:pt x="1079" y="1003"/>
                  </a:cubicBezTo>
                  <a:cubicBezTo>
                    <a:pt x="1129" y="953"/>
                    <a:pt x="1179" y="777"/>
                    <a:pt x="1179" y="727"/>
                  </a:cubicBezTo>
                  <a:cubicBezTo>
                    <a:pt x="1229" y="677"/>
                    <a:pt x="1179" y="502"/>
                    <a:pt x="1229" y="451"/>
                  </a:cubicBezTo>
                  <a:cubicBezTo>
                    <a:pt x="1304" y="376"/>
                    <a:pt x="1404" y="552"/>
                    <a:pt x="1505" y="552"/>
                  </a:cubicBezTo>
                  <a:cubicBezTo>
                    <a:pt x="1630" y="552"/>
                    <a:pt x="1906" y="502"/>
                    <a:pt x="2031" y="451"/>
                  </a:cubicBezTo>
                  <a:lnTo>
                    <a:pt x="2031" y="552"/>
                  </a:lnTo>
                  <a:cubicBezTo>
                    <a:pt x="2031" y="602"/>
                    <a:pt x="1906" y="677"/>
                    <a:pt x="1956" y="727"/>
                  </a:cubicBezTo>
                  <a:cubicBezTo>
                    <a:pt x="1956" y="777"/>
                    <a:pt x="2031" y="827"/>
                    <a:pt x="2081" y="827"/>
                  </a:cubicBezTo>
                  <a:cubicBezTo>
                    <a:pt x="2131" y="903"/>
                    <a:pt x="2256" y="903"/>
                    <a:pt x="2307" y="903"/>
                  </a:cubicBezTo>
                  <a:cubicBezTo>
                    <a:pt x="2357" y="953"/>
                    <a:pt x="2482" y="1053"/>
                    <a:pt x="2582" y="1053"/>
                  </a:cubicBezTo>
                  <a:cubicBezTo>
                    <a:pt x="2632" y="1053"/>
                    <a:pt x="2808" y="1128"/>
                    <a:pt x="2858" y="1053"/>
                  </a:cubicBezTo>
                  <a:cubicBezTo>
                    <a:pt x="2933" y="1053"/>
                    <a:pt x="2933" y="953"/>
                    <a:pt x="2933" y="903"/>
                  </a:cubicBezTo>
                  <a:cubicBezTo>
                    <a:pt x="2933" y="827"/>
                    <a:pt x="3033" y="777"/>
                    <a:pt x="3084" y="727"/>
                  </a:cubicBezTo>
                  <a:lnTo>
                    <a:pt x="3084" y="602"/>
                  </a:lnTo>
                  <a:cubicBezTo>
                    <a:pt x="3084" y="602"/>
                    <a:pt x="3134" y="602"/>
                    <a:pt x="3134" y="677"/>
                  </a:cubicBezTo>
                  <a:cubicBezTo>
                    <a:pt x="3209" y="727"/>
                    <a:pt x="3209" y="903"/>
                    <a:pt x="3259" y="953"/>
                  </a:cubicBezTo>
                  <a:cubicBezTo>
                    <a:pt x="3359" y="1053"/>
                    <a:pt x="3660" y="1003"/>
                    <a:pt x="3710" y="1128"/>
                  </a:cubicBezTo>
                  <a:cubicBezTo>
                    <a:pt x="3760" y="1178"/>
                    <a:pt x="3760" y="1279"/>
                    <a:pt x="3760" y="1354"/>
                  </a:cubicBezTo>
                  <a:cubicBezTo>
                    <a:pt x="3810" y="1454"/>
                    <a:pt x="3760" y="1680"/>
                    <a:pt x="3760" y="1730"/>
                  </a:cubicBezTo>
                  <a:cubicBezTo>
                    <a:pt x="3810" y="1855"/>
                    <a:pt x="4036" y="2081"/>
                    <a:pt x="4161" y="2081"/>
                  </a:cubicBezTo>
                  <a:cubicBezTo>
                    <a:pt x="4337" y="2081"/>
                    <a:pt x="4487" y="1855"/>
                    <a:pt x="4612" y="1805"/>
                  </a:cubicBezTo>
                  <a:cubicBezTo>
                    <a:pt x="4662" y="1730"/>
                    <a:pt x="4713" y="1504"/>
                    <a:pt x="4763" y="1454"/>
                  </a:cubicBezTo>
                  <a:cubicBezTo>
                    <a:pt x="4888" y="1404"/>
                    <a:pt x="5114" y="1354"/>
                    <a:pt x="5214" y="1228"/>
                  </a:cubicBezTo>
                  <a:cubicBezTo>
                    <a:pt x="5289" y="1178"/>
                    <a:pt x="5339" y="953"/>
                    <a:pt x="5339" y="827"/>
                  </a:cubicBezTo>
                  <a:cubicBezTo>
                    <a:pt x="5389" y="727"/>
                    <a:pt x="5289" y="451"/>
                    <a:pt x="5289" y="326"/>
                  </a:cubicBezTo>
                  <a:cubicBezTo>
                    <a:pt x="5289" y="226"/>
                    <a:pt x="5289" y="101"/>
                    <a:pt x="5339" y="0"/>
                  </a:cubicBezTo>
                  <a:lnTo>
                    <a:pt x="5615" y="0"/>
                  </a:lnTo>
                  <a:cubicBezTo>
                    <a:pt x="5790" y="50"/>
                    <a:pt x="6016" y="176"/>
                    <a:pt x="6116" y="226"/>
                  </a:cubicBezTo>
                  <a:cubicBezTo>
                    <a:pt x="6342" y="326"/>
                    <a:pt x="6743" y="727"/>
                    <a:pt x="6918" y="953"/>
                  </a:cubicBezTo>
                  <a:cubicBezTo>
                    <a:pt x="7069" y="1053"/>
                    <a:pt x="7369" y="1279"/>
                    <a:pt x="7520" y="1404"/>
                  </a:cubicBezTo>
                  <a:cubicBezTo>
                    <a:pt x="7695" y="1504"/>
                    <a:pt x="8146" y="1730"/>
                    <a:pt x="8372" y="1905"/>
                  </a:cubicBezTo>
                  <a:cubicBezTo>
                    <a:pt x="8472" y="2005"/>
                    <a:pt x="8698" y="2356"/>
                    <a:pt x="8873" y="2456"/>
                  </a:cubicBezTo>
                  <a:cubicBezTo>
                    <a:pt x="8923" y="2532"/>
                    <a:pt x="9149" y="2632"/>
                    <a:pt x="9274" y="2682"/>
                  </a:cubicBezTo>
                  <a:cubicBezTo>
                    <a:pt x="9374" y="2757"/>
                    <a:pt x="9550" y="2908"/>
                    <a:pt x="9675" y="2983"/>
                  </a:cubicBezTo>
                  <a:cubicBezTo>
                    <a:pt x="9725" y="3083"/>
                    <a:pt x="9876" y="3258"/>
                    <a:pt x="9951" y="3309"/>
                  </a:cubicBezTo>
                  <a:cubicBezTo>
                    <a:pt x="10101" y="3434"/>
                    <a:pt x="10402" y="3584"/>
                    <a:pt x="10552" y="3634"/>
                  </a:cubicBezTo>
                  <a:cubicBezTo>
                    <a:pt x="10627" y="3710"/>
                    <a:pt x="10853" y="3760"/>
                    <a:pt x="10953" y="3810"/>
                  </a:cubicBezTo>
                  <a:cubicBezTo>
                    <a:pt x="11129" y="3860"/>
                    <a:pt x="11404" y="4086"/>
                    <a:pt x="11580" y="4086"/>
                  </a:cubicBezTo>
                  <a:cubicBezTo>
                    <a:pt x="11630" y="4035"/>
                    <a:pt x="11680" y="3860"/>
                    <a:pt x="11730" y="3810"/>
                  </a:cubicBezTo>
                  <a:cubicBezTo>
                    <a:pt x="11856" y="3810"/>
                    <a:pt x="12031" y="3810"/>
                    <a:pt x="12081" y="3860"/>
                  </a:cubicBezTo>
                  <a:cubicBezTo>
                    <a:pt x="12131" y="3860"/>
                    <a:pt x="12307" y="3985"/>
                    <a:pt x="12357" y="4035"/>
                  </a:cubicBezTo>
                  <a:cubicBezTo>
                    <a:pt x="12357" y="4086"/>
                    <a:pt x="12357" y="4211"/>
                    <a:pt x="12407" y="4261"/>
                  </a:cubicBezTo>
                  <a:cubicBezTo>
                    <a:pt x="12482" y="4386"/>
                    <a:pt x="12582" y="4436"/>
                    <a:pt x="12708" y="4487"/>
                  </a:cubicBezTo>
                  <a:cubicBezTo>
                    <a:pt x="12758" y="4537"/>
                    <a:pt x="12983" y="4662"/>
                    <a:pt x="12983" y="4712"/>
                  </a:cubicBezTo>
                  <a:cubicBezTo>
                    <a:pt x="13033" y="4837"/>
                    <a:pt x="12933" y="4988"/>
                    <a:pt x="12933" y="5113"/>
                  </a:cubicBezTo>
                  <a:cubicBezTo>
                    <a:pt x="12933" y="5213"/>
                    <a:pt x="12983" y="5389"/>
                    <a:pt x="13033" y="5439"/>
                  </a:cubicBezTo>
                  <a:cubicBezTo>
                    <a:pt x="13084" y="5614"/>
                    <a:pt x="13309" y="5790"/>
                    <a:pt x="13359" y="5940"/>
                  </a:cubicBezTo>
                  <a:cubicBezTo>
                    <a:pt x="13485" y="6066"/>
                    <a:pt x="13485" y="6391"/>
                    <a:pt x="13485" y="6517"/>
                  </a:cubicBezTo>
                  <a:cubicBezTo>
                    <a:pt x="13585" y="6692"/>
                    <a:pt x="13760" y="7068"/>
                    <a:pt x="13886" y="7243"/>
                  </a:cubicBezTo>
                  <a:cubicBezTo>
                    <a:pt x="13936" y="7344"/>
                    <a:pt x="14111" y="7519"/>
                    <a:pt x="14161" y="7644"/>
                  </a:cubicBezTo>
                  <a:cubicBezTo>
                    <a:pt x="14262" y="7870"/>
                    <a:pt x="14387" y="8371"/>
                    <a:pt x="14487" y="8597"/>
                  </a:cubicBezTo>
                  <a:cubicBezTo>
                    <a:pt x="14612" y="8923"/>
                    <a:pt x="14938" y="9499"/>
                    <a:pt x="15064" y="9825"/>
                  </a:cubicBezTo>
                  <a:cubicBezTo>
                    <a:pt x="15114" y="9950"/>
                    <a:pt x="15214" y="10226"/>
                    <a:pt x="15214" y="10376"/>
                  </a:cubicBezTo>
                  <a:cubicBezTo>
                    <a:pt x="15289" y="10502"/>
                    <a:pt x="15214" y="10827"/>
                    <a:pt x="15289" y="10953"/>
                  </a:cubicBezTo>
                  <a:cubicBezTo>
                    <a:pt x="15289" y="11178"/>
                    <a:pt x="15440" y="11504"/>
                    <a:pt x="15515" y="11629"/>
                  </a:cubicBezTo>
                  <a:cubicBezTo>
                    <a:pt x="15615" y="11905"/>
                    <a:pt x="15891" y="12356"/>
                    <a:pt x="15966" y="1258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Google Shape;241;p16">
              <a:extLst>
                <a:ext uri="{FF2B5EF4-FFF2-40B4-BE49-F238E27FC236}">
                  <a16:creationId xmlns:a16="http://schemas.microsoft.com/office/drawing/2014/main" id="{5689CA2D-9BA1-C053-CDF6-C07F6B537C17}"/>
                </a:ext>
              </a:extLst>
            </p:cNvPr>
            <p:cNvSpPr/>
            <p:nvPr/>
          </p:nvSpPr>
          <p:spPr>
            <a:xfrm>
              <a:off x="2617579" y="2105339"/>
              <a:ext cx="448430" cy="448402"/>
            </a:xfrm>
            <a:custGeom>
              <a:avLst/>
              <a:gdLst/>
              <a:ahLst/>
              <a:cxnLst/>
              <a:rect l="l" t="t" r="r" b="b"/>
              <a:pathLst>
                <a:path w="16067" h="16066" extrusionOk="0">
                  <a:moveTo>
                    <a:pt x="5339" y="0"/>
                  </a:moveTo>
                  <a:cubicBezTo>
                    <a:pt x="5289" y="101"/>
                    <a:pt x="5289" y="226"/>
                    <a:pt x="5289" y="326"/>
                  </a:cubicBezTo>
                  <a:cubicBezTo>
                    <a:pt x="5289" y="451"/>
                    <a:pt x="5389" y="727"/>
                    <a:pt x="5339" y="827"/>
                  </a:cubicBezTo>
                  <a:cubicBezTo>
                    <a:pt x="5339" y="953"/>
                    <a:pt x="5289" y="1178"/>
                    <a:pt x="5214" y="1228"/>
                  </a:cubicBezTo>
                  <a:cubicBezTo>
                    <a:pt x="5114" y="1354"/>
                    <a:pt x="4888" y="1404"/>
                    <a:pt x="4763" y="1454"/>
                  </a:cubicBezTo>
                  <a:cubicBezTo>
                    <a:pt x="4713" y="1504"/>
                    <a:pt x="4662" y="1730"/>
                    <a:pt x="4612" y="1805"/>
                  </a:cubicBezTo>
                  <a:cubicBezTo>
                    <a:pt x="4487" y="1855"/>
                    <a:pt x="4337" y="2081"/>
                    <a:pt x="4161" y="2081"/>
                  </a:cubicBezTo>
                  <a:cubicBezTo>
                    <a:pt x="4036" y="2081"/>
                    <a:pt x="3810" y="1855"/>
                    <a:pt x="3760" y="1730"/>
                  </a:cubicBezTo>
                  <a:cubicBezTo>
                    <a:pt x="3760" y="1680"/>
                    <a:pt x="3810" y="1454"/>
                    <a:pt x="3760" y="1354"/>
                  </a:cubicBezTo>
                  <a:cubicBezTo>
                    <a:pt x="3760" y="1279"/>
                    <a:pt x="3760" y="1178"/>
                    <a:pt x="3710" y="1128"/>
                  </a:cubicBezTo>
                  <a:cubicBezTo>
                    <a:pt x="3660" y="1003"/>
                    <a:pt x="3359" y="1053"/>
                    <a:pt x="3259" y="953"/>
                  </a:cubicBezTo>
                  <a:cubicBezTo>
                    <a:pt x="3209" y="903"/>
                    <a:pt x="3209" y="727"/>
                    <a:pt x="3134" y="677"/>
                  </a:cubicBezTo>
                  <a:cubicBezTo>
                    <a:pt x="3134" y="602"/>
                    <a:pt x="3084" y="602"/>
                    <a:pt x="3084" y="602"/>
                  </a:cubicBezTo>
                  <a:lnTo>
                    <a:pt x="3084" y="727"/>
                  </a:lnTo>
                  <a:cubicBezTo>
                    <a:pt x="3033" y="777"/>
                    <a:pt x="2933" y="827"/>
                    <a:pt x="2933" y="903"/>
                  </a:cubicBezTo>
                  <a:cubicBezTo>
                    <a:pt x="2933" y="953"/>
                    <a:pt x="2933" y="1053"/>
                    <a:pt x="2858" y="1053"/>
                  </a:cubicBezTo>
                  <a:cubicBezTo>
                    <a:pt x="2841" y="1078"/>
                    <a:pt x="2811" y="1086"/>
                    <a:pt x="2775" y="1086"/>
                  </a:cubicBezTo>
                  <a:cubicBezTo>
                    <a:pt x="2705" y="1086"/>
                    <a:pt x="2616" y="1053"/>
                    <a:pt x="2582" y="1053"/>
                  </a:cubicBezTo>
                  <a:cubicBezTo>
                    <a:pt x="2482" y="1053"/>
                    <a:pt x="2357" y="953"/>
                    <a:pt x="2307" y="903"/>
                  </a:cubicBezTo>
                  <a:cubicBezTo>
                    <a:pt x="2256" y="903"/>
                    <a:pt x="2131" y="903"/>
                    <a:pt x="2081" y="827"/>
                  </a:cubicBezTo>
                  <a:cubicBezTo>
                    <a:pt x="2031" y="827"/>
                    <a:pt x="1956" y="777"/>
                    <a:pt x="1956" y="727"/>
                  </a:cubicBezTo>
                  <a:cubicBezTo>
                    <a:pt x="1906" y="677"/>
                    <a:pt x="2031" y="602"/>
                    <a:pt x="2031" y="552"/>
                  </a:cubicBezTo>
                  <a:lnTo>
                    <a:pt x="2031" y="451"/>
                  </a:lnTo>
                  <a:cubicBezTo>
                    <a:pt x="1906" y="502"/>
                    <a:pt x="1630" y="552"/>
                    <a:pt x="1505" y="552"/>
                  </a:cubicBezTo>
                  <a:cubicBezTo>
                    <a:pt x="1422" y="552"/>
                    <a:pt x="1339" y="433"/>
                    <a:pt x="1271" y="433"/>
                  </a:cubicBezTo>
                  <a:cubicBezTo>
                    <a:pt x="1256" y="433"/>
                    <a:pt x="1242" y="438"/>
                    <a:pt x="1229" y="451"/>
                  </a:cubicBezTo>
                  <a:cubicBezTo>
                    <a:pt x="1179" y="502"/>
                    <a:pt x="1229" y="677"/>
                    <a:pt x="1179" y="727"/>
                  </a:cubicBezTo>
                  <a:cubicBezTo>
                    <a:pt x="1179" y="777"/>
                    <a:pt x="1129" y="953"/>
                    <a:pt x="1079" y="1003"/>
                  </a:cubicBezTo>
                  <a:cubicBezTo>
                    <a:pt x="1041" y="1028"/>
                    <a:pt x="966" y="1040"/>
                    <a:pt x="894" y="1040"/>
                  </a:cubicBezTo>
                  <a:cubicBezTo>
                    <a:pt x="822" y="1040"/>
                    <a:pt x="753" y="1028"/>
                    <a:pt x="728" y="1003"/>
                  </a:cubicBezTo>
                  <a:cubicBezTo>
                    <a:pt x="678" y="953"/>
                    <a:pt x="728" y="827"/>
                    <a:pt x="728" y="777"/>
                  </a:cubicBezTo>
                  <a:cubicBezTo>
                    <a:pt x="678" y="677"/>
                    <a:pt x="552" y="502"/>
                    <a:pt x="452" y="502"/>
                  </a:cubicBezTo>
                  <a:cubicBezTo>
                    <a:pt x="402" y="502"/>
                    <a:pt x="277" y="677"/>
                    <a:pt x="226" y="727"/>
                  </a:cubicBezTo>
                  <a:cubicBezTo>
                    <a:pt x="176" y="903"/>
                    <a:pt x="101" y="1128"/>
                    <a:pt x="101" y="1228"/>
                  </a:cubicBezTo>
                  <a:cubicBezTo>
                    <a:pt x="101" y="1354"/>
                    <a:pt x="226" y="1579"/>
                    <a:pt x="226" y="1680"/>
                  </a:cubicBezTo>
                  <a:cubicBezTo>
                    <a:pt x="277" y="1805"/>
                    <a:pt x="226" y="1955"/>
                    <a:pt x="226" y="2081"/>
                  </a:cubicBezTo>
                  <a:cubicBezTo>
                    <a:pt x="176" y="2181"/>
                    <a:pt x="51" y="2356"/>
                    <a:pt x="51" y="2456"/>
                  </a:cubicBezTo>
                  <a:cubicBezTo>
                    <a:pt x="1" y="2532"/>
                    <a:pt x="1" y="2682"/>
                    <a:pt x="1" y="2807"/>
                  </a:cubicBezTo>
                  <a:cubicBezTo>
                    <a:pt x="51" y="2857"/>
                    <a:pt x="101" y="2857"/>
                    <a:pt x="176" y="2908"/>
                  </a:cubicBezTo>
                  <a:cubicBezTo>
                    <a:pt x="226" y="2908"/>
                    <a:pt x="402" y="2857"/>
                    <a:pt x="452" y="2857"/>
                  </a:cubicBezTo>
                  <a:cubicBezTo>
                    <a:pt x="502" y="2807"/>
                    <a:pt x="502" y="2757"/>
                    <a:pt x="552" y="2682"/>
                  </a:cubicBezTo>
                  <a:lnTo>
                    <a:pt x="903" y="2682"/>
                  </a:lnTo>
                  <a:cubicBezTo>
                    <a:pt x="953" y="2682"/>
                    <a:pt x="1079" y="2757"/>
                    <a:pt x="1129" y="2807"/>
                  </a:cubicBezTo>
                  <a:cubicBezTo>
                    <a:pt x="1179" y="2807"/>
                    <a:pt x="1304" y="2908"/>
                    <a:pt x="1354" y="2908"/>
                  </a:cubicBezTo>
                  <a:cubicBezTo>
                    <a:pt x="1354" y="2983"/>
                    <a:pt x="1454" y="3033"/>
                    <a:pt x="1505" y="3083"/>
                  </a:cubicBezTo>
                  <a:cubicBezTo>
                    <a:pt x="1580" y="3133"/>
                    <a:pt x="1680" y="3258"/>
                    <a:pt x="1680" y="3359"/>
                  </a:cubicBezTo>
                  <a:cubicBezTo>
                    <a:pt x="1680" y="3434"/>
                    <a:pt x="1630" y="3484"/>
                    <a:pt x="1580" y="3484"/>
                  </a:cubicBezTo>
                  <a:cubicBezTo>
                    <a:pt x="1580" y="3534"/>
                    <a:pt x="1454" y="3584"/>
                    <a:pt x="1404" y="3584"/>
                  </a:cubicBezTo>
                  <a:cubicBezTo>
                    <a:pt x="1404" y="3710"/>
                    <a:pt x="1354" y="3860"/>
                    <a:pt x="1304" y="3860"/>
                  </a:cubicBezTo>
                  <a:cubicBezTo>
                    <a:pt x="1229" y="3985"/>
                    <a:pt x="953" y="3985"/>
                    <a:pt x="953" y="3985"/>
                  </a:cubicBezTo>
                  <a:cubicBezTo>
                    <a:pt x="953" y="3985"/>
                    <a:pt x="853" y="4211"/>
                    <a:pt x="853" y="4261"/>
                  </a:cubicBezTo>
                  <a:cubicBezTo>
                    <a:pt x="853" y="4386"/>
                    <a:pt x="953" y="4487"/>
                    <a:pt x="953" y="4612"/>
                  </a:cubicBezTo>
                  <a:cubicBezTo>
                    <a:pt x="953" y="4662"/>
                    <a:pt x="953" y="4712"/>
                    <a:pt x="903" y="4762"/>
                  </a:cubicBezTo>
                  <a:cubicBezTo>
                    <a:pt x="1003" y="4762"/>
                    <a:pt x="1079" y="4837"/>
                    <a:pt x="1129" y="4837"/>
                  </a:cubicBezTo>
                  <a:cubicBezTo>
                    <a:pt x="1229" y="4837"/>
                    <a:pt x="1404" y="4762"/>
                    <a:pt x="1454" y="4712"/>
                  </a:cubicBezTo>
                  <a:cubicBezTo>
                    <a:pt x="1505" y="4712"/>
                    <a:pt x="1505" y="4612"/>
                    <a:pt x="1580" y="4612"/>
                  </a:cubicBezTo>
                  <a:cubicBezTo>
                    <a:pt x="1630" y="4537"/>
                    <a:pt x="1805" y="4537"/>
                    <a:pt x="1906" y="4537"/>
                  </a:cubicBezTo>
                  <a:cubicBezTo>
                    <a:pt x="1956" y="4537"/>
                    <a:pt x="2131" y="4612"/>
                    <a:pt x="2181" y="4662"/>
                  </a:cubicBezTo>
                  <a:cubicBezTo>
                    <a:pt x="2256" y="4712"/>
                    <a:pt x="2307" y="4888"/>
                    <a:pt x="2256" y="4988"/>
                  </a:cubicBezTo>
                  <a:cubicBezTo>
                    <a:pt x="2256" y="5063"/>
                    <a:pt x="2131" y="5113"/>
                    <a:pt x="2131" y="5163"/>
                  </a:cubicBezTo>
                  <a:cubicBezTo>
                    <a:pt x="2081" y="5213"/>
                    <a:pt x="1956" y="5389"/>
                    <a:pt x="2031" y="5489"/>
                  </a:cubicBezTo>
                  <a:cubicBezTo>
                    <a:pt x="2031" y="5614"/>
                    <a:pt x="2181" y="5790"/>
                    <a:pt x="2307" y="5840"/>
                  </a:cubicBezTo>
                  <a:cubicBezTo>
                    <a:pt x="2357" y="5840"/>
                    <a:pt x="2482" y="5840"/>
                    <a:pt x="2532" y="5790"/>
                  </a:cubicBezTo>
                  <a:cubicBezTo>
                    <a:pt x="2632" y="5715"/>
                    <a:pt x="2708" y="5564"/>
                    <a:pt x="2758" y="5489"/>
                  </a:cubicBezTo>
                  <a:cubicBezTo>
                    <a:pt x="2858" y="5439"/>
                    <a:pt x="3033" y="5439"/>
                    <a:pt x="3134" y="5439"/>
                  </a:cubicBezTo>
                  <a:lnTo>
                    <a:pt x="3434" y="5439"/>
                  </a:lnTo>
                  <a:cubicBezTo>
                    <a:pt x="3485" y="5489"/>
                    <a:pt x="3535" y="5715"/>
                    <a:pt x="3585" y="5840"/>
                  </a:cubicBezTo>
                  <a:cubicBezTo>
                    <a:pt x="3585" y="5840"/>
                    <a:pt x="3760" y="5890"/>
                    <a:pt x="3760" y="5940"/>
                  </a:cubicBezTo>
                  <a:cubicBezTo>
                    <a:pt x="3886" y="6015"/>
                    <a:pt x="4036" y="6066"/>
                    <a:pt x="4111" y="6166"/>
                  </a:cubicBezTo>
                  <a:cubicBezTo>
                    <a:pt x="4211" y="6241"/>
                    <a:pt x="4261" y="6517"/>
                    <a:pt x="4337" y="6617"/>
                  </a:cubicBezTo>
                  <a:cubicBezTo>
                    <a:pt x="4437" y="6692"/>
                    <a:pt x="4612" y="6792"/>
                    <a:pt x="4662" y="6792"/>
                  </a:cubicBezTo>
                  <a:cubicBezTo>
                    <a:pt x="4763" y="6792"/>
                    <a:pt x="4988" y="6792"/>
                    <a:pt x="5114" y="6742"/>
                  </a:cubicBezTo>
                  <a:cubicBezTo>
                    <a:pt x="5164" y="6692"/>
                    <a:pt x="5164" y="6517"/>
                    <a:pt x="5214" y="6467"/>
                  </a:cubicBezTo>
                  <a:cubicBezTo>
                    <a:pt x="5289" y="6391"/>
                    <a:pt x="5389" y="6341"/>
                    <a:pt x="5515" y="6341"/>
                  </a:cubicBezTo>
                  <a:cubicBezTo>
                    <a:pt x="5565" y="6341"/>
                    <a:pt x="5665" y="6467"/>
                    <a:pt x="5740" y="6517"/>
                  </a:cubicBezTo>
                  <a:cubicBezTo>
                    <a:pt x="5790" y="6567"/>
                    <a:pt x="5790" y="6742"/>
                    <a:pt x="5790" y="6792"/>
                  </a:cubicBezTo>
                  <a:cubicBezTo>
                    <a:pt x="5790" y="6918"/>
                    <a:pt x="5615" y="7018"/>
                    <a:pt x="5615" y="7118"/>
                  </a:cubicBezTo>
                  <a:cubicBezTo>
                    <a:pt x="5565" y="7193"/>
                    <a:pt x="5515" y="7294"/>
                    <a:pt x="5515" y="7344"/>
                  </a:cubicBezTo>
                  <a:cubicBezTo>
                    <a:pt x="5565" y="7419"/>
                    <a:pt x="5665" y="7519"/>
                    <a:pt x="5665" y="7569"/>
                  </a:cubicBezTo>
                  <a:cubicBezTo>
                    <a:pt x="5740" y="7644"/>
                    <a:pt x="5790" y="7745"/>
                    <a:pt x="5840" y="7795"/>
                  </a:cubicBezTo>
                  <a:cubicBezTo>
                    <a:pt x="5891" y="7970"/>
                    <a:pt x="5891" y="8371"/>
                    <a:pt x="5966" y="8547"/>
                  </a:cubicBezTo>
                  <a:cubicBezTo>
                    <a:pt x="5966" y="8647"/>
                    <a:pt x="6066" y="8747"/>
                    <a:pt x="6116" y="8873"/>
                  </a:cubicBezTo>
                  <a:cubicBezTo>
                    <a:pt x="6191" y="8923"/>
                    <a:pt x="6342" y="9048"/>
                    <a:pt x="6392" y="9098"/>
                  </a:cubicBezTo>
                  <a:cubicBezTo>
                    <a:pt x="6517" y="9148"/>
                    <a:pt x="6693" y="9324"/>
                    <a:pt x="6693" y="9424"/>
                  </a:cubicBezTo>
                  <a:cubicBezTo>
                    <a:pt x="6743" y="9549"/>
                    <a:pt x="6693" y="9725"/>
                    <a:pt x="6693" y="9825"/>
                  </a:cubicBezTo>
                  <a:cubicBezTo>
                    <a:pt x="6693" y="9875"/>
                    <a:pt x="6567" y="10050"/>
                    <a:pt x="6567" y="10176"/>
                  </a:cubicBezTo>
                  <a:lnTo>
                    <a:pt x="6567" y="10552"/>
                  </a:lnTo>
                  <a:cubicBezTo>
                    <a:pt x="6617" y="10677"/>
                    <a:pt x="6793" y="10777"/>
                    <a:pt x="6843" y="10827"/>
                  </a:cubicBezTo>
                  <a:cubicBezTo>
                    <a:pt x="6918" y="10903"/>
                    <a:pt x="6968" y="11003"/>
                    <a:pt x="7018" y="11053"/>
                  </a:cubicBezTo>
                  <a:cubicBezTo>
                    <a:pt x="7018" y="11178"/>
                    <a:pt x="7069" y="11279"/>
                    <a:pt x="7069" y="11354"/>
                  </a:cubicBezTo>
                  <a:cubicBezTo>
                    <a:pt x="7069" y="11454"/>
                    <a:pt x="7018" y="11629"/>
                    <a:pt x="6968" y="11730"/>
                  </a:cubicBezTo>
                  <a:cubicBezTo>
                    <a:pt x="6968" y="11905"/>
                    <a:pt x="7018" y="12181"/>
                    <a:pt x="7018" y="12306"/>
                  </a:cubicBezTo>
                  <a:cubicBezTo>
                    <a:pt x="7069" y="12406"/>
                    <a:pt x="7194" y="12582"/>
                    <a:pt x="7244" y="12682"/>
                  </a:cubicBezTo>
                  <a:cubicBezTo>
                    <a:pt x="7294" y="12807"/>
                    <a:pt x="7369" y="13033"/>
                    <a:pt x="7419" y="13133"/>
                  </a:cubicBezTo>
                  <a:cubicBezTo>
                    <a:pt x="7470" y="13208"/>
                    <a:pt x="7645" y="13359"/>
                    <a:pt x="7745" y="13359"/>
                  </a:cubicBezTo>
                  <a:cubicBezTo>
                    <a:pt x="7768" y="13382"/>
                    <a:pt x="7793" y="13391"/>
                    <a:pt x="7817" y="13391"/>
                  </a:cubicBezTo>
                  <a:cubicBezTo>
                    <a:pt x="7872" y="13391"/>
                    <a:pt x="7921" y="13344"/>
                    <a:pt x="7921" y="13309"/>
                  </a:cubicBezTo>
                  <a:cubicBezTo>
                    <a:pt x="7971" y="13259"/>
                    <a:pt x="7971" y="13083"/>
                    <a:pt x="8046" y="13033"/>
                  </a:cubicBezTo>
                  <a:cubicBezTo>
                    <a:pt x="8096" y="13033"/>
                    <a:pt x="8146" y="12983"/>
                    <a:pt x="8196" y="12983"/>
                  </a:cubicBezTo>
                  <a:cubicBezTo>
                    <a:pt x="8322" y="12983"/>
                    <a:pt x="8472" y="13033"/>
                    <a:pt x="8547" y="13083"/>
                  </a:cubicBezTo>
                  <a:cubicBezTo>
                    <a:pt x="8597" y="13133"/>
                    <a:pt x="8698" y="13208"/>
                    <a:pt x="8698" y="13259"/>
                  </a:cubicBezTo>
                  <a:cubicBezTo>
                    <a:pt x="8773" y="13309"/>
                    <a:pt x="8773" y="13484"/>
                    <a:pt x="8823" y="13584"/>
                  </a:cubicBezTo>
                  <a:cubicBezTo>
                    <a:pt x="8823" y="13634"/>
                    <a:pt x="8873" y="13860"/>
                    <a:pt x="8923" y="13935"/>
                  </a:cubicBezTo>
                  <a:cubicBezTo>
                    <a:pt x="8998" y="13985"/>
                    <a:pt x="9224" y="14035"/>
                    <a:pt x="9274" y="14035"/>
                  </a:cubicBezTo>
                  <a:cubicBezTo>
                    <a:pt x="9324" y="13985"/>
                    <a:pt x="9324" y="13935"/>
                    <a:pt x="9374" y="13860"/>
                  </a:cubicBezTo>
                  <a:cubicBezTo>
                    <a:pt x="9449" y="13810"/>
                    <a:pt x="9550" y="13634"/>
                    <a:pt x="9600" y="13634"/>
                  </a:cubicBezTo>
                  <a:cubicBezTo>
                    <a:pt x="9675" y="13634"/>
                    <a:pt x="9825" y="13634"/>
                    <a:pt x="9876" y="13710"/>
                  </a:cubicBezTo>
                  <a:cubicBezTo>
                    <a:pt x="9951" y="13760"/>
                    <a:pt x="9825" y="13935"/>
                    <a:pt x="9876" y="13985"/>
                  </a:cubicBezTo>
                  <a:cubicBezTo>
                    <a:pt x="9951" y="14086"/>
                    <a:pt x="10101" y="14161"/>
                    <a:pt x="10101" y="14261"/>
                  </a:cubicBezTo>
                  <a:cubicBezTo>
                    <a:pt x="10101" y="14311"/>
                    <a:pt x="10001" y="14537"/>
                    <a:pt x="9951" y="14612"/>
                  </a:cubicBezTo>
                  <a:cubicBezTo>
                    <a:pt x="9951" y="14662"/>
                    <a:pt x="9876" y="14712"/>
                    <a:pt x="9825" y="14712"/>
                  </a:cubicBezTo>
                  <a:lnTo>
                    <a:pt x="9825" y="14988"/>
                  </a:lnTo>
                  <a:cubicBezTo>
                    <a:pt x="9825" y="15063"/>
                    <a:pt x="9876" y="15213"/>
                    <a:pt x="9876" y="15264"/>
                  </a:cubicBezTo>
                  <a:cubicBezTo>
                    <a:pt x="9951" y="15339"/>
                    <a:pt x="9951" y="15389"/>
                    <a:pt x="9951" y="15439"/>
                  </a:cubicBezTo>
                  <a:lnTo>
                    <a:pt x="10051" y="15439"/>
                  </a:lnTo>
                  <a:cubicBezTo>
                    <a:pt x="10176" y="15439"/>
                    <a:pt x="10277" y="15339"/>
                    <a:pt x="10402" y="15339"/>
                  </a:cubicBezTo>
                  <a:cubicBezTo>
                    <a:pt x="10452" y="15389"/>
                    <a:pt x="10502" y="15439"/>
                    <a:pt x="10552" y="15439"/>
                  </a:cubicBezTo>
                  <a:cubicBezTo>
                    <a:pt x="10627" y="15489"/>
                    <a:pt x="10778" y="15614"/>
                    <a:pt x="10853" y="15665"/>
                  </a:cubicBezTo>
                  <a:cubicBezTo>
                    <a:pt x="10903" y="15715"/>
                    <a:pt x="10903" y="15890"/>
                    <a:pt x="10953" y="15940"/>
                  </a:cubicBezTo>
                  <a:cubicBezTo>
                    <a:pt x="11003" y="16015"/>
                    <a:pt x="11179" y="16066"/>
                    <a:pt x="11229" y="16066"/>
                  </a:cubicBezTo>
                  <a:cubicBezTo>
                    <a:pt x="11304" y="16066"/>
                    <a:pt x="11354" y="16015"/>
                    <a:pt x="11404" y="16015"/>
                  </a:cubicBezTo>
                  <a:cubicBezTo>
                    <a:pt x="11455" y="15940"/>
                    <a:pt x="11630" y="15940"/>
                    <a:pt x="11630" y="15890"/>
                  </a:cubicBezTo>
                  <a:cubicBezTo>
                    <a:pt x="11680" y="15840"/>
                    <a:pt x="11730" y="15715"/>
                    <a:pt x="11805" y="15665"/>
                  </a:cubicBezTo>
                  <a:cubicBezTo>
                    <a:pt x="11856" y="15614"/>
                    <a:pt x="12031" y="15564"/>
                    <a:pt x="12081" y="15489"/>
                  </a:cubicBezTo>
                  <a:cubicBezTo>
                    <a:pt x="12131" y="15489"/>
                    <a:pt x="12307" y="15389"/>
                    <a:pt x="12357" y="15339"/>
                  </a:cubicBezTo>
                  <a:cubicBezTo>
                    <a:pt x="12407" y="15264"/>
                    <a:pt x="12482" y="15113"/>
                    <a:pt x="12482" y="14988"/>
                  </a:cubicBezTo>
                  <a:lnTo>
                    <a:pt x="12482" y="14712"/>
                  </a:lnTo>
                  <a:cubicBezTo>
                    <a:pt x="12482" y="14662"/>
                    <a:pt x="12532" y="14612"/>
                    <a:pt x="12582" y="14612"/>
                  </a:cubicBezTo>
                  <a:cubicBezTo>
                    <a:pt x="12582" y="14487"/>
                    <a:pt x="12632" y="14386"/>
                    <a:pt x="12708" y="14311"/>
                  </a:cubicBezTo>
                  <a:cubicBezTo>
                    <a:pt x="12758" y="14261"/>
                    <a:pt x="12858" y="14211"/>
                    <a:pt x="12933" y="14211"/>
                  </a:cubicBezTo>
                  <a:cubicBezTo>
                    <a:pt x="13033" y="14211"/>
                    <a:pt x="13209" y="14261"/>
                    <a:pt x="13259" y="14261"/>
                  </a:cubicBezTo>
                  <a:cubicBezTo>
                    <a:pt x="13309" y="14311"/>
                    <a:pt x="13434" y="14386"/>
                    <a:pt x="13485" y="14436"/>
                  </a:cubicBezTo>
                  <a:lnTo>
                    <a:pt x="13760" y="14436"/>
                  </a:lnTo>
                  <a:cubicBezTo>
                    <a:pt x="13810" y="14436"/>
                    <a:pt x="13986" y="14436"/>
                    <a:pt x="14036" y="14386"/>
                  </a:cubicBezTo>
                  <a:cubicBezTo>
                    <a:pt x="14036" y="14311"/>
                    <a:pt x="14111" y="14261"/>
                    <a:pt x="14161" y="14211"/>
                  </a:cubicBezTo>
                  <a:lnTo>
                    <a:pt x="14161" y="13935"/>
                  </a:lnTo>
                  <a:cubicBezTo>
                    <a:pt x="14161" y="13860"/>
                    <a:pt x="14262" y="13810"/>
                    <a:pt x="14262" y="13760"/>
                  </a:cubicBezTo>
                  <a:cubicBezTo>
                    <a:pt x="14337" y="13710"/>
                    <a:pt x="14262" y="13534"/>
                    <a:pt x="14337" y="13434"/>
                  </a:cubicBezTo>
                  <a:cubicBezTo>
                    <a:pt x="14387" y="13359"/>
                    <a:pt x="14487" y="13309"/>
                    <a:pt x="14562" y="13309"/>
                  </a:cubicBezTo>
                  <a:lnTo>
                    <a:pt x="14838" y="13309"/>
                  </a:lnTo>
                  <a:cubicBezTo>
                    <a:pt x="14888" y="13259"/>
                    <a:pt x="14938" y="13259"/>
                    <a:pt x="14988" y="13208"/>
                  </a:cubicBezTo>
                  <a:cubicBezTo>
                    <a:pt x="15064" y="13133"/>
                    <a:pt x="15164" y="13033"/>
                    <a:pt x="15214" y="13033"/>
                  </a:cubicBezTo>
                  <a:cubicBezTo>
                    <a:pt x="15252" y="13008"/>
                    <a:pt x="15308" y="13008"/>
                    <a:pt x="15371" y="13008"/>
                  </a:cubicBezTo>
                  <a:cubicBezTo>
                    <a:pt x="15433" y="13008"/>
                    <a:pt x="15502" y="13008"/>
                    <a:pt x="15565" y="12983"/>
                  </a:cubicBezTo>
                  <a:cubicBezTo>
                    <a:pt x="15598" y="12983"/>
                    <a:pt x="15687" y="13005"/>
                    <a:pt x="15758" y="13005"/>
                  </a:cubicBezTo>
                  <a:cubicBezTo>
                    <a:pt x="15793" y="13005"/>
                    <a:pt x="15824" y="13000"/>
                    <a:pt x="15841" y="12983"/>
                  </a:cubicBezTo>
                  <a:cubicBezTo>
                    <a:pt x="15891" y="12983"/>
                    <a:pt x="15966" y="12908"/>
                    <a:pt x="16066" y="12858"/>
                  </a:cubicBezTo>
                  <a:cubicBezTo>
                    <a:pt x="16016" y="12757"/>
                    <a:pt x="16016" y="12682"/>
                    <a:pt x="15966" y="12582"/>
                  </a:cubicBezTo>
                  <a:cubicBezTo>
                    <a:pt x="15891" y="12356"/>
                    <a:pt x="15615" y="11905"/>
                    <a:pt x="15515" y="11629"/>
                  </a:cubicBezTo>
                  <a:cubicBezTo>
                    <a:pt x="15440" y="11504"/>
                    <a:pt x="15289" y="11178"/>
                    <a:pt x="15289" y="10953"/>
                  </a:cubicBezTo>
                  <a:cubicBezTo>
                    <a:pt x="15214" y="10827"/>
                    <a:pt x="15289" y="10502"/>
                    <a:pt x="15214" y="10376"/>
                  </a:cubicBezTo>
                  <a:cubicBezTo>
                    <a:pt x="15214" y="10226"/>
                    <a:pt x="15114" y="9950"/>
                    <a:pt x="15064" y="9825"/>
                  </a:cubicBezTo>
                  <a:cubicBezTo>
                    <a:pt x="14938" y="9499"/>
                    <a:pt x="14612" y="8923"/>
                    <a:pt x="14487" y="8597"/>
                  </a:cubicBezTo>
                  <a:cubicBezTo>
                    <a:pt x="14387" y="8371"/>
                    <a:pt x="14262" y="7870"/>
                    <a:pt x="14161" y="7644"/>
                  </a:cubicBezTo>
                  <a:cubicBezTo>
                    <a:pt x="14111" y="7519"/>
                    <a:pt x="13936" y="7344"/>
                    <a:pt x="13886" y="7243"/>
                  </a:cubicBezTo>
                  <a:cubicBezTo>
                    <a:pt x="13760" y="7068"/>
                    <a:pt x="13585" y="6692"/>
                    <a:pt x="13485" y="6517"/>
                  </a:cubicBezTo>
                  <a:cubicBezTo>
                    <a:pt x="13485" y="6391"/>
                    <a:pt x="13485" y="6066"/>
                    <a:pt x="13359" y="5940"/>
                  </a:cubicBezTo>
                  <a:cubicBezTo>
                    <a:pt x="13309" y="5790"/>
                    <a:pt x="13084" y="5614"/>
                    <a:pt x="13033" y="5439"/>
                  </a:cubicBezTo>
                  <a:cubicBezTo>
                    <a:pt x="12983" y="5389"/>
                    <a:pt x="12933" y="5213"/>
                    <a:pt x="12933" y="5113"/>
                  </a:cubicBezTo>
                  <a:cubicBezTo>
                    <a:pt x="12933" y="4988"/>
                    <a:pt x="13033" y="4837"/>
                    <a:pt x="12983" y="4712"/>
                  </a:cubicBezTo>
                  <a:cubicBezTo>
                    <a:pt x="12983" y="4662"/>
                    <a:pt x="12758" y="4537"/>
                    <a:pt x="12708" y="4487"/>
                  </a:cubicBezTo>
                  <a:cubicBezTo>
                    <a:pt x="12582" y="4436"/>
                    <a:pt x="12482" y="4386"/>
                    <a:pt x="12407" y="4261"/>
                  </a:cubicBezTo>
                  <a:cubicBezTo>
                    <a:pt x="12357" y="4211"/>
                    <a:pt x="12357" y="4086"/>
                    <a:pt x="12357" y="4035"/>
                  </a:cubicBezTo>
                  <a:cubicBezTo>
                    <a:pt x="12307" y="3985"/>
                    <a:pt x="12131" y="3860"/>
                    <a:pt x="12081" y="3860"/>
                  </a:cubicBezTo>
                  <a:cubicBezTo>
                    <a:pt x="12031" y="3810"/>
                    <a:pt x="11856" y="3810"/>
                    <a:pt x="11730" y="3810"/>
                  </a:cubicBezTo>
                  <a:cubicBezTo>
                    <a:pt x="11680" y="3860"/>
                    <a:pt x="11630" y="4035"/>
                    <a:pt x="11580" y="4086"/>
                  </a:cubicBezTo>
                  <a:cubicBezTo>
                    <a:pt x="11404" y="4086"/>
                    <a:pt x="11129" y="3860"/>
                    <a:pt x="10953" y="3810"/>
                  </a:cubicBezTo>
                  <a:cubicBezTo>
                    <a:pt x="10853" y="3760"/>
                    <a:pt x="10627" y="3710"/>
                    <a:pt x="10552" y="3634"/>
                  </a:cubicBezTo>
                  <a:cubicBezTo>
                    <a:pt x="10402" y="3584"/>
                    <a:pt x="10101" y="3434"/>
                    <a:pt x="9951" y="3309"/>
                  </a:cubicBezTo>
                  <a:cubicBezTo>
                    <a:pt x="9876" y="3258"/>
                    <a:pt x="9725" y="3083"/>
                    <a:pt x="9675" y="2983"/>
                  </a:cubicBezTo>
                  <a:cubicBezTo>
                    <a:pt x="9550" y="2908"/>
                    <a:pt x="9374" y="2757"/>
                    <a:pt x="9274" y="2682"/>
                  </a:cubicBezTo>
                  <a:cubicBezTo>
                    <a:pt x="9149" y="2632"/>
                    <a:pt x="8923" y="2532"/>
                    <a:pt x="8873" y="2456"/>
                  </a:cubicBezTo>
                  <a:cubicBezTo>
                    <a:pt x="8698" y="2356"/>
                    <a:pt x="8472" y="2005"/>
                    <a:pt x="8372" y="1905"/>
                  </a:cubicBezTo>
                  <a:cubicBezTo>
                    <a:pt x="8146" y="1730"/>
                    <a:pt x="7695" y="1504"/>
                    <a:pt x="7520" y="1404"/>
                  </a:cubicBezTo>
                  <a:cubicBezTo>
                    <a:pt x="7369" y="1279"/>
                    <a:pt x="7069" y="1053"/>
                    <a:pt x="6918" y="953"/>
                  </a:cubicBezTo>
                  <a:cubicBezTo>
                    <a:pt x="6743" y="727"/>
                    <a:pt x="6342" y="326"/>
                    <a:pt x="6116" y="226"/>
                  </a:cubicBezTo>
                  <a:cubicBezTo>
                    <a:pt x="6016" y="176"/>
                    <a:pt x="5790" y="50"/>
                    <a:pt x="56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Google Shape;242;p16">
              <a:extLst>
                <a:ext uri="{FF2B5EF4-FFF2-40B4-BE49-F238E27FC236}">
                  <a16:creationId xmlns:a16="http://schemas.microsoft.com/office/drawing/2014/main" id="{9CF8902C-2C53-A0D2-039F-A11E43670FE2}"/>
                </a:ext>
              </a:extLst>
            </p:cNvPr>
            <p:cNvSpPr/>
            <p:nvPr/>
          </p:nvSpPr>
          <p:spPr>
            <a:xfrm>
              <a:off x="2617579" y="2105339"/>
              <a:ext cx="448430" cy="448402"/>
            </a:xfrm>
            <a:custGeom>
              <a:avLst/>
              <a:gdLst/>
              <a:ahLst/>
              <a:cxnLst/>
              <a:rect l="l" t="t" r="r" b="b"/>
              <a:pathLst>
                <a:path w="16067" h="16066" fill="none" extrusionOk="0">
                  <a:moveTo>
                    <a:pt x="15966" y="12582"/>
                  </a:moveTo>
                  <a:cubicBezTo>
                    <a:pt x="16016" y="12682"/>
                    <a:pt x="16016" y="12757"/>
                    <a:pt x="16066" y="12858"/>
                  </a:cubicBezTo>
                  <a:cubicBezTo>
                    <a:pt x="15966" y="12908"/>
                    <a:pt x="15891" y="12983"/>
                    <a:pt x="15841" y="12983"/>
                  </a:cubicBezTo>
                  <a:cubicBezTo>
                    <a:pt x="15790" y="13033"/>
                    <a:pt x="15615" y="12983"/>
                    <a:pt x="15565" y="12983"/>
                  </a:cubicBezTo>
                  <a:cubicBezTo>
                    <a:pt x="15440" y="13033"/>
                    <a:pt x="15289" y="12983"/>
                    <a:pt x="15214" y="13033"/>
                  </a:cubicBezTo>
                  <a:cubicBezTo>
                    <a:pt x="15164" y="13033"/>
                    <a:pt x="15064" y="13133"/>
                    <a:pt x="14988" y="13208"/>
                  </a:cubicBezTo>
                  <a:cubicBezTo>
                    <a:pt x="14938" y="13259"/>
                    <a:pt x="14888" y="13259"/>
                    <a:pt x="14838" y="13309"/>
                  </a:cubicBezTo>
                  <a:lnTo>
                    <a:pt x="14562" y="13309"/>
                  </a:lnTo>
                  <a:cubicBezTo>
                    <a:pt x="14487" y="13309"/>
                    <a:pt x="14387" y="13359"/>
                    <a:pt x="14337" y="13434"/>
                  </a:cubicBezTo>
                  <a:cubicBezTo>
                    <a:pt x="14262" y="13534"/>
                    <a:pt x="14337" y="13710"/>
                    <a:pt x="14262" y="13760"/>
                  </a:cubicBezTo>
                  <a:cubicBezTo>
                    <a:pt x="14262" y="13810"/>
                    <a:pt x="14161" y="13860"/>
                    <a:pt x="14161" y="13935"/>
                  </a:cubicBezTo>
                  <a:lnTo>
                    <a:pt x="14161" y="14211"/>
                  </a:lnTo>
                  <a:cubicBezTo>
                    <a:pt x="14111" y="14261"/>
                    <a:pt x="14036" y="14311"/>
                    <a:pt x="14036" y="14386"/>
                  </a:cubicBezTo>
                  <a:cubicBezTo>
                    <a:pt x="13986" y="14436"/>
                    <a:pt x="13810" y="14436"/>
                    <a:pt x="13760" y="14436"/>
                  </a:cubicBezTo>
                  <a:lnTo>
                    <a:pt x="13485" y="14436"/>
                  </a:lnTo>
                  <a:cubicBezTo>
                    <a:pt x="13434" y="14386"/>
                    <a:pt x="13309" y="14311"/>
                    <a:pt x="13259" y="14261"/>
                  </a:cubicBezTo>
                  <a:cubicBezTo>
                    <a:pt x="13209" y="14261"/>
                    <a:pt x="13033" y="14211"/>
                    <a:pt x="12933" y="14211"/>
                  </a:cubicBezTo>
                  <a:cubicBezTo>
                    <a:pt x="12858" y="14211"/>
                    <a:pt x="12758" y="14261"/>
                    <a:pt x="12708" y="14311"/>
                  </a:cubicBezTo>
                  <a:cubicBezTo>
                    <a:pt x="12632" y="14386"/>
                    <a:pt x="12582" y="14487"/>
                    <a:pt x="12582" y="14612"/>
                  </a:cubicBezTo>
                  <a:cubicBezTo>
                    <a:pt x="12532" y="14612"/>
                    <a:pt x="12482" y="14662"/>
                    <a:pt x="12482" y="14712"/>
                  </a:cubicBezTo>
                  <a:lnTo>
                    <a:pt x="12482" y="14988"/>
                  </a:lnTo>
                  <a:cubicBezTo>
                    <a:pt x="12482" y="15113"/>
                    <a:pt x="12407" y="15264"/>
                    <a:pt x="12357" y="15339"/>
                  </a:cubicBezTo>
                  <a:cubicBezTo>
                    <a:pt x="12307" y="15389"/>
                    <a:pt x="12131" y="15489"/>
                    <a:pt x="12081" y="15489"/>
                  </a:cubicBezTo>
                  <a:cubicBezTo>
                    <a:pt x="12031" y="15564"/>
                    <a:pt x="11856" y="15614"/>
                    <a:pt x="11805" y="15665"/>
                  </a:cubicBezTo>
                  <a:cubicBezTo>
                    <a:pt x="11730" y="15715"/>
                    <a:pt x="11680" y="15840"/>
                    <a:pt x="11630" y="15890"/>
                  </a:cubicBezTo>
                  <a:cubicBezTo>
                    <a:pt x="11630" y="15940"/>
                    <a:pt x="11455" y="15940"/>
                    <a:pt x="11404" y="16015"/>
                  </a:cubicBezTo>
                  <a:cubicBezTo>
                    <a:pt x="11354" y="16015"/>
                    <a:pt x="11304" y="16066"/>
                    <a:pt x="11229" y="16066"/>
                  </a:cubicBezTo>
                  <a:cubicBezTo>
                    <a:pt x="11179" y="16066"/>
                    <a:pt x="11003" y="16015"/>
                    <a:pt x="10953" y="15940"/>
                  </a:cubicBezTo>
                  <a:cubicBezTo>
                    <a:pt x="10903" y="15890"/>
                    <a:pt x="10903" y="15715"/>
                    <a:pt x="10853" y="15665"/>
                  </a:cubicBezTo>
                  <a:cubicBezTo>
                    <a:pt x="10778" y="15614"/>
                    <a:pt x="10627" y="15489"/>
                    <a:pt x="10552" y="15439"/>
                  </a:cubicBezTo>
                  <a:cubicBezTo>
                    <a:pt x="10502" y="15439"/>
                    <a:pt x="10452" y="15389"/>
                    <a:pt x="10402" y="15339"/>
                  </a:cubicBezTo>
                  <a:cubicBezTo>
                    <a:pt x="10277" y="15339"/>
                    <a:pt x="10176" y="15439"/>
                    <a:pt x="10051" y="15439"/>
                  </a:cubicBezTo>
                  <a:lnTo>
                    <a:pt x="9951" y="15439"/>
                  </a:lnTo>
                  <a:cubicBezTo>
                    <a:pt x="9951" y="15389"/>
                    <a:pt x="9951" y="15339"/>
                    <a:pt x="9876" y="15264"/>
                  </a:cubicBezTo>
                  <a:cubicBezTo>
                    <a:pt x="9876" y="15213"/>
                    <a:pt x="9825" y="15063"/>
                    <a:pt x="9825" y="14988"/>
                  </a:cubicBezTo>
                  <a:lnTo>
                    <a:pt x="9825" y="14712"/>
                  </a:lnTo>
                  <a:cubicBezTo>
                    <a:pt x="9876" y="14712"/>
                    <a:pt x="9951" y="14662"/>
                    <a:pt x="9951" y="14612"/>
                  </a:cubicBezTo>
                  <a:cubicBezTo>
                    <a:pt x="10001" y="14537"/>
                    <a:pt x="10101" y="14311"/>
                    <a:pt x="10101" y="14261"/>
                  </a:cubicBezTo>
                  <a:cubicBezTo>
                    <a:pt x="10101" y="14161"/>
                    <a:pt x="9951" y="14086"/>
                    <a:pt x="9876" y="13985"/>
                  </a:cubicBezTo>
                  <a:cubicBezTo>
                    <a:pt x="9825" y="13935"/>
                    <a:pt x="9951" y="13760"/>
                    <a:pt x="9876" y="13710"/>
                  </a:cubicBezTo>
                  <a:cubicBezTo>
                    <a:pt x="9825" y="13634"/>
                    <a:pt x="9675" y="13634"/>
                    <a:pt x="9600" y="13634"/>
                  </a:cubicBezTo>
                  <a:cubicBezTo>
                    <a:pt x="9550" y="13634"/>
                    <a:pt x="9449" y="13810"/>
                    <a:pt x="9374" y="13860"/>
                  </a:cubicBezTo>
                  <a:cubicBezTo>
                    <a:pt x="9324" y="13935"/>
                    <a:pt x="9324" y="13985"/>
                    <a:pt x="9274" y="14035"/>
                  </a:cubicBezTo>
                  <a:cubicBezTo>
                    <a:pt x="9224" y="14035"/>
                    <a:pt x="8998" y="13985"/>
                    <a:pt x="8923" y="13935"/>
                  </a:cubicBezTo>
                  <a:cubicBezTo>
                    <a:pt x="8873" y="13860"/>
                    <a:pt x="8823" y="13634"/>
                    <a:pt x="8823" y="13584"/>
                  </a:cubicBezTo>
                  <a:cubicBezTo>
                    <a:pt x="8773" y="13484"/>
                    <a:pt x="8773" y="13309"/>
                    <a:pt x="8698" y="13259"/>
                  </a:cubicBezTo>
                  <a:cubicBezTo>
                    <a:pt x="8698" y="13208"/>
                    <a:pt x="8597" y="13133"/>
                    <a:pt x="8547" y="13083"/>
                  </a:cubicBezTo>
                  <a:cubicBezTo>
                    <a:pt x="8472" y="13033"/>
                    <a:pt x="8322" y="12983"/>
                    <a:pt x="8196" y="12983"/>
                  </a:cubicBezTo>
                  <a:cubicBezTo>
                    <a:pt x="8146" y="12983"/>
                    <a:pt x="8096" y="13033"/>
                    <a:pt x="8046" y="13033"/>
                  </a:cubicBezTo>
                  <a:cubicBezTo>
                    <a:pt x="7971" y="13083"/>
                    <a:pt x="7971" y="13259"/>
                    <a:pt x="7921" y="13309"/>
                  </a:cubicBezTo>
                  <a:cubicBezTo>
                    <a:pt x="7921" y="13359"/>
                    <a:pt x="7820" y="13434"/>
                    <a:pt x="7745" y="13359"/>
                  </a:cubicBezTo>
                  <a:cubicBezTo>
                    <a:pt x="7645" y="13359"/>
                    <a:pt x="7470" y="13208"/>
                    <a:pt x="7419" y="13133"/>
                  </a:cubicBezTo>
                  <a:cubicBezTo>
                    <a:pt x="7369" y="13033"/>
                    <a:pt x="7294" y="12807"/>
                    <a:pt x="7244" y="12682"/>
                  </a:cubicBezTo>
                  <a:cubicBezTo>
                    <a:pt x="7194" y="12582"/>
                    <a:pt x="7069" y="12406"/>
                    <a:pt x="7018" y="12306"/>
                  </a:cubicBezTo>
                  <a:cubicBezTo>
                    <a:pt x="7018" y="12181"/>
                    <a:pt x="6968" y="11905"/>
                    <a:pt x="6968" y="11730"/>
                  </a:cubicBezTo>
                  <a:cubicBezTo>
                    <a:pt x="7018" y="11629"/>
                    <a:pt x="7069" y="11454"/>
                    <a:pt x="7069" y="11354"/>
                  </a:cubicBezTo>
                  <a:cubicBezTo>
                    <a:pt x="7069" y="11279"/>
                    <a:pt x="7018" y="11178"/>
                    <a:pt x="7018" y="11053"/>
                  </a:cubicBezTo>
                  <a:cubicBezTo>
                    <a:pt x="6968" y="11003"/>
                    <a:pt x="6918" y="10903"/>
                    <a:pt x="6843" y="10827"/>
                  </a:cubicBezTo>
                  <a:cubicBezTo>
                    <a:pt x="6793" y="10777"/>
                    <a:pt x="6617" y="10677"/>
                    <a:pt x="6567" y="10552"/>
                  </a:cubicBezTo>
                  <a:lnTo>
                    <a:pt x="6567" y="10176"/>
                  </a:lnTo>
                  <a:cubicBezTo>
                    <a:pt x="6567" y="10050"/>
                    <a:pt x="6693" y="9875"/>
                    <a:pt x="6693" y="9825"/>
                  </a:cubicBezTo>
                  <a:cubicBezTo>
                    <a:pt x="6693" y="9725"/>
                    <a:pt x="6743" y="9549"/>
                    <a:pt x="6693" y="9424"/>
                  </a:cubicBezTo>
                  <a:cubicBezTo>
                    <a:pt x="6693" y="9324"/>
                    <a:pt x="6517" y="9148"/>
                    <a:pt x="6392" y="9098"/>
                  </a:cubicBezTo>
                  <a:cubicBezTo>
                    <a:pt x="6342" y="9048"/>
                    <a:pt x="6191" y="8923"/>
                    <a:pt x="6116" y="8873"/>
                  </a:cubicBezTo>
                  <a:cubicBezTo>
                    <a:pt x="6066" y="8747"/>
                    <a:pt x="5966" y="8647"/>
                    <a:pt x="5966" y="8547"/>
                  </a:cubicBezTo>
                  <a:cubicBezTo>
                    <a:pt x="5891" y="8371"/>
                    <a:pt x="5891" y="7970"/>
                    <a:pt x="5840" y="7795"/>
                  </a:cubicBezTo>
                  <a:cubicBezTo>
                    <a:pt x="5790" y="7745"/>
                    <a:pt x="5740" y="7644"/>
                    <a:pt x="5665" y="7569"/>
                  </a:cubicBezTo>
                  <a:cubicBezTo>
                    <a:pt x="5665" y="7519"/>
                    <a:pt x="5565" y="7419"/>
                    <a:pt x="5515" y="7344"/>
                  </a:cubicBezTo>
                  <a:cubicBezTo>
                    <a:pt x="5515" y="7294"/>
                    <a:pt x="5565" y="7193"/>
                    <a:pt x="5615" y="7118"/>
                  </a:cubicBezTo>
                  <a:cubicBezTo>
                    <a:pt x="5615" y="7018"/>
                    <a:pt x="5790" y="6918"/>
                    <a:pt x="5790" y="6792"/>
                  </a:cubicBezTo>
                  <a:cubicBezTo>
                    <a:pt x="5790" y="6742"/>
                    <a:pt x="5790" y="6567"/>
                    <a:pt x="5740" y="6517"/>
                  </a:cubicBezTo>
                  <a:cubicBezTo>
                    <a:pt x="5665" y="6467"/>
                    <a:pt x="5565" y="6341"/>
                    <a:pt x="5515" y="6341"/>
                  </a:cubicBezTo>
                  <a:cubicBezTo>
                    <a:pt x="5389" y="6341"/>
                    <a:pt x="5289" y="6391"/>
                    <a:pt x="5214" y="6467"/>
                  </a:cubicBezTo>
                  <a:cubicBezTo>
                    <a:pt x="5164" y="6517"/>
                    <a:pt x="5164" y="6692"/>
                    <a:pt x="5114" y="6742"/>
                  </a:cubicBezTo>
                  <a:cubicBezTo>
                    <a:pt x="4988" y="6792"/>
                    <a:pt x="4763" y="6792"/>
                    <a:pt x="4662" y="6792"/>
                  </a:cubicBezTo>
                  <a:cubicBezTo>
                    <a:pt x="4612" y="6792"/>
                    <a:pt x="4437" y="6692"/>
                    <a:pt x="4337" y="6617"/>
                  </a:cubicBezTo>
                  <a:cubicBezTo>
                    <a:pt x="4261" y="6517"/>
                    <a:pt x="4211" y="6241"/>
                    <a:pt x="4111" y="6166"/>
                  </a:cubicBezTo>
                  <a:cubicBezTo>
                    <a:pt x="4036" y="6066"/>
                    <a:pt x="3886" y="6015"/>
                    <a:pt x="3760" y="5940"/>
                  </a:cubicBezTo>
                  <a:cubicBezTo>
                    <a:pt x="3760" y="5890"/>
                    <a:pt x="3585" y="5840"/>
                    <a:pt x="3585" y="5840"/>
                  </a:cubicBezTo>
                  <a:cubicBezTo>
                    <a:pt x="3535" y="5715"/>
                    <a:pt x="3485" y="5489"/>
                    <a:pt x="3434" y="5439"/>
                  </a:cubicBezTo>
                  <a:lnTo>
                    <a:pt x="3134" y="5439"/>
                  </a:lnTo>
                  <a:cubicBezTo>
                    <a:pt x="3033" y="5439"/>
                    <a:pt x="2858" y="5439"/>
                    <a:pt x="2758" y="5489"/>
                  </a:cubicBezTo>
                  <a:cubicBezTo>
                    <a:pt x="2708" y="5564"/>
                    <a:pt x="2632" y="5715"/>
                    <a:pt x="2532" y="5790"/>
                  </a:cubicBezTo>
                  <a:cubicBezTo>
                    <a:pt x="2482" y="5840"/>
                    <a:pt x="2357" y="5840"/>
                    <a:pt x="2307" y="5840"/>
                  </a:cubicBezTo>
                  <a:cubicBezTo>
                    <a:pt x="2181" y="5790"/>
                    <a:pt x="2031" y="5614"/>
                    <a:pt x="2031" y="5489"/>
                  </a:cubicBezTo>
                  <a:cubicBezTo>
                    <a:pt x="1956" y="5389"/>
                    <a:pt x="2081" y="5213"/>
                    <a:pt x="2131" y="5163"/>
                  </a:cubicBezTo>
                  <a:cubicBezTo>
                    <a:pt x="2131" y="5113"/>
                    <a:pt x="2256" y="5063"/>
                    <a:pt x="2256" y="4988"/>
                  </a:cubicBezTo>
                  <a:cubicBezTo>
                    <a:pt x="2307" y="4888"/>
                    <a:pt x="2256" y="4712"/>
                    <a:pt x="2181" y="4662"/>
                  </a:cubicBezTo>
                  <a:cubicBezTo>
                    <a:pt x="2131" y="4612"/>
                    <a:pt x="1956" y="4537"/>
                    <a:pt x="1906" y="4537"/>
                  </a:cubicBezTo>
                  <a:cubicBezTo>
                    <a:pt x="1805" y="4537"/>
                    <a:pt x="1630" y="4537"/>
                    <a:pt x="1580" y="4612"/>
                  </a:cubicBezTo>
                  <a:cubicBezTo>
                    <a:pt x="1505" y="4612"/>
                    <a:pt x="1505" y="4712"/>
                    <a:pt x="1454" y="4712"/>
                  </a:cubicBezTo>
                  <a:cubicBezTo>
                    <a:pt x="1404" y="4762"/>
                    <a:pt x="1229" y="4837"/>
                    <a:pt x="1129" y="4837"/>
                  </a:cubicBezTo>
                  <a:cubicBezTo>
                    <a:pt x="1079" y="4837"/>
                    <a:pt x="1003" y="4762"/>
                    <a:pt x="903" y="4762"/>
                  </a:cubicBezTo>
                  <a:cubicBezTo>
                    <a:pt x="953" y="4712"/>
                    <a:pt x="953" y="4662"/>
                    <a:pt x="953" y="4612"/>
                  </a:cubicBezTo>
                  <a:cubicBezTo>
                    <a:pt x="953" y="4487"/>
                    <a:pt x="853" y="4386"/>
                    <a:pt x="853" y="4261"/>
                  </a:cubicBezTo>
                  <a:cubicBezTo>
                    <a:pt x="853" y="4211"/>
                    <a:pt x="953" y="3985"/>
                    <a:pt x="953" y="3985"/>
                  </a:cubicBezTo>
                  <a:cubicBezTo>
                    <a:pt x="953" y="3985"/>
                    <a:pt x="1229" y="3985"/>
                    <a:pt x="1304" y="3860"/>
                  </a:cubicBezTo>
                  <a:cubicBezTo>
                    <a:pt x="1354" y="3860"/>
                    <a:pt x="1404" y="3710"/>
                    <a:pt x="1404" y="3584"/>
                  </a:cubicBezTo>
                  <a:cubicBezTo>
                    <a:pt x="1454" y="3584"/>
                    <a:pt x="1580" y="3534"/>
                    <a:pt x="1580" y="3484"/>
                  </a:cubicBezTo>
                  <a:cubicBezTo>
                    <a:pt x="1630" y="3484"/>
                    <a:pt x="1680" y="3434"/>
                    <a:pt x="1680" y="3359"/>
                  </a:cubicBezTo>
                  <a:cubicBezTo>
                    <a:pt x="1680" y="3258"/>
                    <a:pt x="1580" y="3133"/>
                    <a:pt x="1505" y="3083"/>
                  </a:cubicBezTo>
                  <a:cubicBezTo>
                    <a:pt x="1454" y="3033"/>
                    <a:pt x="1354" y="2983"/>
                    <a:pt x="1354" y="2908"/>
                  </a:cubicBezTo>
                  <a:cubicBezTo>
                    <a:pt x="1304" y="2908"/>
                    <a:pt x="1179" y="2807"/>
                    <a:pt x="1129" y="2807"/>
                  </a:cubicBezTo>
                  <a:cubicBezTo>
                    <a:pt x="1079" y="2757"/>
                    <a:pt x="953" y="2682"/>
                    <a:pt x="903" y="2682"/>
                  </a:cubicBezTo>
                  <a:lnTo>
                    <a:pt x="552" y="2682"/>
                  </a:lnTo>
                  <a:cubicBezTo>
                    <a:pt x="502" y="2757"/>
                    <a:pt x="502" y="2807"/>
                    <a:pt x="452" y="2857"/>
                  </a:cubicBezTo>
                  <a:cubicBezTo>
                    <a:pt x="402" y="2857"/>
                    <a:pt x="226" y="2908"/>
                    <a:pt x="176" y="2908"/>
                  </a:cubicBezTo>
                  <a:cubicBezTo>
                    <a:pt x="101" y="2857"/>
                    <a:pt x="51" y="2857"/>
                    <a:pt x="1" y="2807"/>
                  </a:cubicBezTo>
                  <a:cubicBezTo>
                    <a:pt x="1" y="2682"/>
                    <a:pt x="1" y="2532"/>
                    <a:pt x="51" y="2456"/>
                  </a:cubicBezTo>
                  <a:cubicBezTo>
                    <a:pt x="51" y="2356"/>
                    <a:pt x="176" y="2181"/>
                    <a:pt x="226" y="2081"/>
                  </a:cubicBezTo>
                  <a:cubicBezTo>
                    <a:pt x="226" y="1955"/>
                    <a:pt x="277" y="1805"/>
                    <a:pt x="226" y="1680"/>
                  </a:cubicBezTo>
                  <a:cubicBezTo>
                    <a:pt x="226" y="1579"/>
                    <a:pt x="101" y="1354"/>
                    <a:pt x="101" y="1228"/>
                  </a:cubicBezTo>
                  <a:cubicBezTo>
                    <a:pt x="101" y="1128"/>
                    <a:pt x="176" y="903"/>
                    <a:pt x="226" y="727"/>
                  </a:cubicBezTo>
                  <a:cubicBezTo>
                    <a:pt x="277" y="677"/>
                    <a:pt x="402" y="502"/>
                    <a:pt x="452" y="502"/>
                  </a:cubicBezTo>
                  <a:cubicBezTo>
                    <a:pt x="552" y="502"/>
                    <a:pt x="678" y="677"/>
                    <a:pt x="728" y="777"/>
                  </a:cubicBezTo>
                  <a:cubicBezTo>
                    <a:pt x="728" y="827"/>
                    <a:pt x="678" y="953"/>
                    <a:pt x="728" y="1003"/>
                  </a:cubicBezTo>
                  <a:cubicBezTo>
                    <a:pt x="778" y="1053"/>
                    <a:pt x="1003" y="1053"/>
                    <a:pt x="1079" y="1003"/>
                  </a:cubicBezTo>
                  <a:cubicBezTo>
                    <a:pt x="1129" y="953"/>
                    <a:pt x="1179" y="777"/>
                    <a:pt x="1179" y="727"/>
                  </a:cubicBezTo>
                  <a:cubicBezTo>
                    <a:pt x="1229" y="677"/>
                    <a:pt x="1179" y="502"/>
                    <a:pt x="1229" y="451"/>
                  </a:cubicBezTo>
                  <a:cubicBezTo>
                    <a:pt x="1304" y="376"/>
                    <a:pt x="1404" y="552"/>
                    <a:pt x="1505" y="552"/>
                  </a:cubicBezTo>
                  <a:cubicBezTo>
                    <a:pt x="1630" y="552"/>
                    <a:pt x="1906" y="502"/>
                    <a:pt x="2031" y="451"/>
                  </a:cubicBezTo>
                  <a:lnTo>
                    <a:pt x="2031" y="552"/>
                  </a:lnTo>
                  <a:cubicBezTo>
                    <a:pt x="2031" y="602"/>
                    <a:pt x="1906" y="677"/>
                    <a:pt x="1956" y="727"/>
                  </a:cubicBezTo>
                  <a:cubicBezTo>
                    <a:pt x="1956" y="777"/>
                    <a:pt x="2031" y="827"/>
                    <a:pt x="2081" y="827"/>
                  </a:cubicBezTo>
                  <a:cubicBezTo>
                    <a:pt x="2131" y="903"/>
                    <a:pt x="2256" y="903"/>
                    <a:pt x="2307" y="903"/>
                  </a:cubicBezTo>
                  <a:cubicBezTo>
                    <a:pt x="2357" y="953"/>
                    <a:pt x="2482" y="1053"/>
                    <a:pt x="2582" y="1053"/>
                  </a:cubicBezTo>
                  <a:cubicBezTo>
                    <a:pt x="2632" y="1053"/>
                    <a:pt x="2808" y="1128"/>
                    <a:pt x="2858" y="1053"/>
                  </a:cubicBezTo>
                  <a:cubicBezTo>
                    <a:pt x="2933" y="1053"/>
                    <a:pt x="2933" y="953"/>
                    <a:pt x="2933" y="903"/>
                  </a:cubicBezTo>
                  <a:cubicBezTo>
                    <a:pt x="2933" y="827"/>
                    <a:pt x="3033" y="777"/>
                    <a:pt x="3084" y="727"/>
                  </a:cubicBezTo>
                  <a:lnTo>
                    <a:pt x="3084" y="602"/>
                  </a:lnTo>
                  <a:cubicBezTo>
                    <a:pt x="3084" y="602"/>
                    <a:pt x="3134" y="602"/>
                    <a:pt x="3134" y="677"/>
                  </a:cubicBezTo>
                  <a:cubicBezTo>
                    <a:pt x="3209" y="727"/>
                    <a:pt x="3209" y="903"/>
                    <a:pt x="3259" y="953"/>
                  </a:cubicBezTo>
                  <a:cubicBezTo>
                    <a:pt x="3359" y="1053"/>
                    <a:pt x="3660" y="1003"/>
                    <a:pt x="3710" y="1128"/>
                  </a:cubicBezTo>
                  <a:cubicBezTo>
                    <a:pt x="3760" y="1178"/>
                    <a:pt x="3760" y="1279"/>
                    <a:pt x="3760" y="1354"/>
                  </a:cubicBezTo>
                  <a:cubicBezTo>
                    <a:pt x="3810" y="1454"/>
                    <a:pt x="3760" y="1680"/>
                    <a:pt x="3760" y="1730"/>
                  </a:cubicBezTo>
                  <a:cubicBezTo>
                    <a:pt x="3810" y="1855"/>
                    <a:pt x="4036" y="2081"/>
                    <a:pt x="4161" y="2081"/>
                  </a:cubicBezTo>
                  <a:cubicBezTo>
                    <a:pt x="4337" y="2081"/>
                    <a:pt x="4487" y="1855"/>
                    <a:pt x="4612" y="1805"/>
                  </a:cubicBezTo>
                  <a:cubicBezTo>
                    <a:pt x="4662" y="1730"/>
                    <a:pt x="4713" y="1504"/>
                    <a:pt x="4763" y="1454"/>
                  </a:cubicBezTo>
                  <a:cubicBezTo>
                    <a:pt x="4888" y="1404"/>
                    <a:pt x="5114" y="1354"/>
                    <a:pt x="5214" y="1228"/>
                  </a:cubicBezTo>
                  <a:cubicBezTo>
                    <a:pt x="5289" y="1178"/>
                    <a:pt x="5339" y="953"/>
                    <a:pt x="5339" y="827"/>
                  </a:cubicBezTo>
                  <a:cubicBezTo>
                    <a:pt x="5389" y="727"/>
                    <a:pt x="5289" y="451"/>
                    <a:pt x="5289" y="326"/>
                  </a:cubicBezTo>
                  <a:cubicBezTo>
                    <a:pt x="5289" y="226"/>
                    <a:pt x="5289" y="101"/>
                    <a:pt x="5339" y="0"/>
                  </a:cubicBezTo>
                  <a:lnTo>
                    <a:pt x="5615" y="0"/>
                  </a:lnTo>
                  <a:cubicBezTo>
                    <a:pt x="5790" y="50"/>
                    <a:pt x="6016" y="176"/>
                    <a:pt x="6116" y="226"/>
                  </a:cubicBezTo>
                  <a:cubicBezTo>
                    <a:pt x="6342" y="326"/>
                    <a:pt x="6743" y="727"/>
                    <a:pt x="6918" y="953"/>
                  </a:cubicBezTo>
                  <a:cubicBezTo>
                    <a:pt x="7069" y="1053"/>
                    <a:pt x="7369" y="1279"/>
                    <a:pt x="7520" y="1404"/>
                  </a:cubicBezTo>
                  <a:cubicBezTo>
                    <a:pt x="7695" y="1504"/>
                    <a:pt x="8146" y="1730"/>
                    <a:pt x="8372" y="1905"/>
                  </a:cubicBezTo>
                  <a:cubicBezTo>
                    <a:pt x="8472" y="2005"/>
                    <a:pt x="8698" y="2356"/>
                    <a:pt x="8873" y="2456"/>
                  </a:cubicBezTo>
                  <a:cubicBezTo>
                    <a:pt x="8923" y="2532"/>
                    <a:pt x="9149" y="2632"/>
                    <a:pt x="9274" y="2682"/>
                  </a:cubicBezTo>
                  <a:cubicBezTo>
                    <a:pt x="9374" y="2757"/>
                    <a:pt x="9550" y="2908"/>
                    <a:pt x="9675" y="2983"/>
                  </a:cubicBezTo>
                  <a:cubicBezTo>
                    <a:pt x="9725" y="3083"/>
                    <a:pt x="9876" y="3258"/>
                    <a:pt x="9951" y="3309"/>
                  </a:cubicBezTo>
                  <a:cubicBezTo>
                    <a:pt x="10101" y="3434"/>
                    <a:pt x="10402" y="3584"/>
                    <a:pt x="10552" y="3634"/>
                  </a:cubicBezTo>
                  <a:cubicBezTo>
                    <a:pt x="10627" y="3710"/>
                    <a:pt x="10853" y="3760"/>
                    <a:pt x="10953" y="3810"/>
                  </a:cubicBezTo>
                  <a:cubicBezTo>
                    <a:pt x="11129" y="3860"/>
                    <a:pt x="11404" y="4086"/>
                    <a:pt x="11580" y="4086"/>
                  </a:cubicBezTo>
                  <a:cubicBezTo>
                    <a:pt x="11630" y="4035"/>
                    <a:pt x="11680" y="3860"/>
                    <a:pt x="11730" y="3810"/>
                  </a:cubicBezTo>
                  <a:cubicBezTo>
                    <a:pt x="11856" y="3810"/>
                    <a:pt x="12031" y="3810"/>
                    <a:pt x="12081" y="3860"/>
                  </a:cubicBezTo>
                  <a:cubicBezTo>
                    <a:pt x="12131" y="3860"/>
                    <a:pt x="12307" y="3985"/>
                    <a:pt x="12357" y="4035"/>
                  </a:cubicBezTo>
                  <a:cubicBezTo>
                    <a:pt x="12357" y="4086"/>
                    <a:pt x="12357" y="4211"/>
                    <a:pt x="12407" y="4261"/>
                  </a:cubicBezTo>
                  <a:cubicBezTo>
                    <a:pt x="12482" y="4386"/>
                    <a:pt x="12582" y="4436"/>
                    <a:pt x="12708" y="4487"/>
                  </a:cubicBezTo>
                  <a:cubicBezTo>
                    <a:pt x="12758" y="4537"/>
                    <a:pt x="12983" y="4662"/>
                    <a:pt x="12983" y="4712"/>
                  </a:cubicBezTo>
                  <a:cubicBezTo>
                    <a:pt x="13033" y="4837"/>
                    <a:pt x="12933" y="4988"/>
                    <a:pt x="12933" y="5113"/>
                  </a:cubicBezTo>
                  <a:cubicBezTo>
                    <a:pt x="12933" y="5213"/>
                    <a:pt x="12983" y="5389"/>
                    <a:pt x="13033" y="5439"/>
                  </a:cubicBezTo>
                  <a:cubicBezTo>
                    <a:pt x="13084" y="5614"/>
                    <a:pt x="13309" y="5790"/>
                    <a:pt x="13359" y="5940"/>
                  </a:cubicBezTo>
                  <a:cubicBezTo>
                    <a:pt x="13485" y="6066"/>
                    <a:pt x="13485" y="6391"/>
                    <a:pt x="13485" y="6517"/>
                  </a:cubicBezTo>
                  <a:cubicBezTo>
                    <a:pt x="13585" y="6692"/>
                    <a:pt x="13760" y="7068"/>
                    <a:pt x="13886" y="7243"/>
                  </a:cubicBezTo>
                  <a:cubicBezTo>
                    <a:pt x="13936" y="7344"/>
                    <a:pt x="14111" y="7519"/>
                    <a:pt x="14161" y="7644"/>
                  </a:cubicBezTo>
                  <a:cubicBezTo>
                    <a:pt x="14262" y="7870"/>
                    <a:pt x="14387" y="8371"/>
                    <a:pt x="14487" y="8597"/>
                  </a:cubicBezTo>
                  <a:cubicBezTo>
                    <a:pt x="14612" y="8923"/>
                    <a:pt x="14938" y="9499"/>
                    <a:pt x="15064" y="9825"/>
                  </a:cubicBezTo>
                  <a:cubicBezTo>
                    <a:pt x="15114" y="9950"/>
                    <a:pt x="15214" y="10226"/>
                    <a:pt x="15214" y="10376"/>
                  </a:cubicBezTo>
                  <a:cubicBezTo>
                    <a:pt x="15289" y="10502"/>
                    <a:pt x="15214" y="10827"/>
                    <a:pt x="15289" y="10953"/>
                  </a:cubicBezTo>
                  <a:cubicBezTo>
                    <a:pt x="15289" y="11178"/>
                    <a:pt x="15440" y="11504"/>
                    <a:pt x="15515" y="11629"/>
                  </a:cubicBezTo>
                  <a:cubicBezTo>
                    <a:pt x="15615" y="11905"/>
                    <a:pt x="15891" y="12356"/>
                    <a:pt x="15966" y="1258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Google Shape;243;p16">
              <a:extLst>
                <a:ext uri="{FF2B5EF4-FFF2-40B4-BE49-F238E27FC236}">
                  <a16:creationId xmlns:a16="http://schemas.microsoft.com/office/drawing/2014/main" id="{D9138BB6-CE98-930D-1F68-D4507196197C}"/>
                </a:ext>
              </a:extLst>
            </p:cNvPr>
            <p:cNvSpPr/>
            <p:nvPr/>
          </p:nvSpPr>
          <p:spPr>
            <a:xfrm>
              <a:off x="2569322" y="2231241"/>
              <a:ext cx="330203" cy="444216"/>
            </a:xfrm>
            <a:custGeom>
              <a:avLst/>
              <a:gdLst/>
              <a:ahLst/>
              <a:cxnLst/>
              <a:rect l="l" t="t" r="r" b="b"/>
              <a:pathLst>
                <a:path w="11831" h="15916" extrusionOk="0">
                  <a:moveTo>
                    <a:pt x="11655" y="10953"/>
                  </a:moveTo>
                  <a:cubicBezTo>
                    <a:pt x="11655" y="11053"/>
                    <a:pt x="11605" y="11179"/>
                    <a:pt x="11605" y="11229"/>
                  </a:cubicBezTo>
                  <a:cubicBezTo>
                    <a:pt x="11605" y="11279"/>
                    <a:pt x="11429" y="11404"/>
                    <a:pt x="11429" y="11454"/>
                  </a:cubicBezTo>
                  <a:cubicBezTo>
                    <a:pt x="11379" y="11555"/>
                    <a:pt x="11329" y="11730"/>
                    <a:pt x="11329" y="11855"/>
                  </a:cubicBezTo>
                  <a:cubicBezTo>
                    <a:pt x="11279" y="11905"/>
                    <a:pt x="11204" y="12081"/>
                    <a:pt x="11153" y="12081"/>
                  </a:cubicBezTo>
                  <a:cubicBezTo>
                    <a:pt x="11053" y="12131"/>
                    <a:pt x="10828" y="12006"/>
                    <a:pt x="10702" y="12006"/>
                  </a:cubicBezTo>
                  <a:cubicBezTo>
                    <a:pt x="10527" y="12006"/>
                    <a:pt x="10251" y="12081"/>
                    <a:pt x="10151" y="12181"/>
                  </a:cubicBezTo>
                  <a:cubicBezTo>
                    <a:pt x="10076" y="12231"/>
                    <a:pt x="9975" y="12357"/>
                    <a:pt x="9925" y="12457"/>
                  </a:cubicBezTo>
                  <a:cubicBezTo>
                    <a:pt x="9925" y="12532"/>
                    <a:pt x="9850" y="12632"/>
                    <a:pt x="9850" y="12682"/>
                  </a:cubicBezTo>
                  <a:cubicBezTo>
                    <a:pt x="9800" y="12758"/>
                    <a:pt x="9700" y="12858"/>
                    <a:pt x="9625" y="12858"/>
                  </a:cubicBezTo>
                  <a:cubicBezTo>
                    <a:pt x="9524" y="12858"/>
                    <a:pt x="9474" y="12682"/>
                    <a:pt x="9399" y="12632"/>
                  </a:cubicBezTo>
                  <a:cubicBezTo>
                    <a:pt x="9349" y="12582"/>
                    <a:pt x="9249" y="12532"/>
                    <a:pt x="9173" y="12532"/>
                  </a:cubicBezTo>
                  <a:cubicBezTo>
                    <a:pt x="9123" y="12532"/>
                    <a:pt x="9023" y="12632"/>
                    <a:pt x="9023" y="12632"/>
                  </a:cubicBezTo>
                  <a:cubicBezTo>
                    <a:pt x="8948" y="12758"/>
                    <a:pt x="8948" y="12983"/>
                    <a:pt x="8848" y="13083"/>
                  </a:cubicBezTo>
                  <a:cubicBezTo>
                    <a:pt x="8798" y="13134"/>
                    <a:pt x="8572" y="13259"/>
                    <a:pt x="8522" y="13309"/>
                  </a:cubicBezTo>
                  <a:cubicBezTo>
                    <a:pt x="8447" y="13359"/>
                    <a:pt x="8447" y="13535"/>
                    <a:pt x="8397" y="13585"/>
                  </a:cubicBezTo>
                  <a:cubicBezTo>
                    <a:pt x="8346" y="13660"/>
                    <a:pt x="8171" y="13710"/>
                    <a:pt x="8121" y="13760"/>
                  </a:cubicBezTo>
                  <a:cubicBezTo>
                    <a:pt x="8071" y="13760"/>
                    <a:pt x="7895" y="13660"/>
                    <a:pt x="7845" y="13660"/>
                  </a:cubicBezTo>
                  <a:cubicBezTo>
                    <a:pt x="7770" y="13660"/>
                    <a:pt x="7620" y="13710"/>
                    <a:pt x="7544" y="13760"/>
                  </a:cubicBezTo>
                  <a:cubicBezTo>
                    <a:pt x="7494" y="13760"/>
                    <a:pt x="7444" y="13885"/>
                    <a:pt x="7444" y="13936"/>
                  </a:cubicBezTo>
                  <a:cubicBezTo>
                    <a:pt x="7444" y="13986"/>
                    <a:pt x="7494" y="14161"/>
                    <a:pt x="7494" y="14211"/>
                  </a:cubicBezTo>
                  <a:cubicBezTo>
                    <a:pt x="7544" y="14261"/>
                    <a:pt x="7620" y="14387"/>
                    <a:pt x="7620" y="14487"/>
                  </a:cubicBezTo>
                  <a:cubicBezTo>
                    <a:pt x="7620" y="14562"/>
                    <a:pt x="7544" y="14662"/>
                    <a:pt x="7494" y="14712"/>
                  </a:cubicBezTo>
                  <a:cubicBezTo>
                    <a:pt x="7444" y="14788"/>
                    <a:pt x="7269" y="14788"/>
                    <a:pt x="7219" y="14788"/>
                  </a:cubicBezTo>
                  <a:cubicBezTo>
                    <a:pt x="7168" y="14788"/>
                    <a:pt x="7043" y="14662"/>
                    <a:pt x="6993" y="14662"/>
                  </a:cubicBezTo>
                  <a:cubicBezTo>
                    <a:pt x="6943" y="14662"/>
                    <a:pt x="6767" y="14662"/>
                    <a:pt x="6767" y="14712"/>
                  </a:cubicBezTo>
                  <a:cubicBezTo>
                    <a:pt x="6717" y="14788"/>
                    <a:pt x="6642" y="15013"/>
                    <a:pt x="6642" y="15063"/>
                  </a:cubicBezTo>
                  <a:cubicBezTo>
                    <a:pt x="6642" y="15113"/>
                    <a:pt x="6717" y="15239"/>
                    <a:pt x="6717" y="15289"/>
                  </a:cubicBezTo>
                  <a:cubicBezTo>
                    <a:pt x="6717" y="15339"/>
                    <a:pt x="6592" y="15464"/>
                    <a:pt x="6542" y="15514"/>
                  </a:cubicBezTo>
                  <a:cubicBezTo>
                    <a:pt x="6492" y="15565"/>
                    <a:pt x="6266" y="15615"/>
                    <a:pt x="6141" y="15690"/>
                  </a:cubicBezTo>
                  <a:cubicBezTo>
                    <a:pt x="6091" y="15740"/>
                    <a:pt x="6041" y="15840"/>
                    <a:pt x="5965" y="15915"/>
                  </a:cubicBezTo>
                  <a:cubicBezTo>
                    <a:pt x="5915" y="15915"/>
                    <a:pt x="5740" y="15915"/>
                    <a:pt x="5690" y="15840"/>
                  </a:cubicBezTo>
                  <a:cubicBezTo>
                    <a:pt x="5640" y="15840"/>
                    <a:pt x="5589" y="15690"/>
                    <a:pt x="5640" y="15615"/>
                  </a:cubicBezTo>
                  <a:cubicBezTo>
                    <a:pt x="5640" y="15565"/>
                    <a:pt x="5690" y="15464"/>
                    <a:pt x="5690" y="15389"/>
                  </a:cubicBezTo>
                  <a:cubicBezTo>
                    <a:pt x="5740" y="15339"/>
                    <a:pt x="5690" y="15164"/>
                    <a:pt x="5640" y="15113"/>
                  </a:cubicBezTo>
                  <a:cubicBezTo>
                    <a:pt x="5589" y="15113"/>
                    <a:pt x="5414" y="15113"/>
                    <a:pt x="5364" y="15164"/>
                  </a:cubicBezTo>
                  <a:cubicBezTo>
                    <a:pt x="5289" y="15164"/>
                    <a:pt x="5239" y="15339"/>
                    <a:pt x="5188" y="15339"/>
                  </a:cubicBezTo>
                  <a:cubicBezTo>
                    <a:pt x="5138" y="15339"/>
                    <a:pt x="4963" y="15239"/>
                    <a:pt x="4963" y="15164"/>
                  </a:cubicBezTo>
                  <a:cubicBezTo>
                    <a:pt x="4913" y="15113"/>
                    <a:pt x="4913" y="15013"/>
                    <a:pt x="4913" y="14938"/>
                  </a:cubicBezTo>
                  <a:cubicBezTo>
                    <a:pt x="4913" y="14888"/>
                    <a:pt x="5013" y="14838"/>
                    <a:pt x="5013" y="14788"/>
                  </a:cubicBezTo>
                  <a:cubicBezTo>
                    <a:pt x="5088" y="14712"/>
                    <a:pt x="5088" y="14562"/>
                    <a:pt x="5088" y="14487"/>
                  </a:cubicBezTo>
                  <a:cubicBezTo>
                    <a:pt x="5013" y="14437"/>
                    <a:pt x="5013" y="14337"/>
                    <a:pt x="4963" y="14261"/>
                  </a:cubicBezTo>
                  <a:cubicBezTo>
                    <a:pt x="4913" y="14211"/>
                    <a:pt x="4737" y="14211"/>
                    <a:pt x="4637" y="14211"/>
                  </a:cubicBezTo>
                  <a:cubicBezTo>
                    <a:pt x="4562" y="14211"/>
                    <a:pt x="4412" y="14337"/>
                    <a:pt x="4286" y="14337"/>
                  </a:cubicBezTo>
                  <a:cubicBezTo>
                    <a:pt x="4236" y="14337"/>
                    <a:pt x="4061" y="14211"/>
                    <a:pt x="3960" y="14211"/>
                  </a:cubicBezTo>
                  <a:cubicBezTo>
                    <a:pt x="3885" y="14161"/>
                    <a:pt x="3735" y="14036"/>
                    <a:pt x="3660" y="13986"/>
                  </a:cubicBezTo>
                  <a:cubicBezTo>
                    <a:pt x="3610" y="13936"/>
                    <a:pt x="3660" y="13760"/>
                    <a:pt x="3610" y="13710"/>
                  </a:cubicBezTo>
                  <a:cubicBezTo>
                    <a:pt x="3559" y="13660"/>
                    <a:pt x="3434" y="13535"/>
                    <a:pt x="3434" y="13434"/>
                  </a:cubicBezTo>
                  <a:cubicBezTo>
                    <a:pt x="3384" y="13359"/>
                    <a:pt x="3334" y="13259"/>
                    <a:pt x="3334" y="13209"/>
                  </a:cubicBezTo>
                  <a:cubicBezTo>
                    <a:pt x="3284" y="13083"/>
                    <a:pt x="3334" y="12983"/>
                    <a:pt x="3334" y="12858"/>
                  </a:cubicBezTo>
                  <a:cubicBezTo>
                    <a:pt x="3334" y="12808"/>
                    <a:pt x="3209" y="12682"/>
                    <a:pt x="3158" y="12632"/>
                  </a:cubicBezTo>
                  <a:cubicBezTo>
                    <a:pt x="3158" y="12582"/>
                    <a:pt x="3058" y="12582"/>
                    <a:pt x="2983" y="12532"/>
                  </a:cubicBezTo>
                  <a:cubicBezTo>
                    <a:pt x="2883" y="12457"/>
                    <a:pt x="2707" y="12306"/>
                    <a:pt x="2607" y="12231"/>
                  </a:cubicBezTo>
                  <a:cubicBezTo>
                    <a:pt x="2482" y="12231"/>
                    <a:pt x="2306" y="12181"/>
                    <a:pt x="2256" y="12181"/>
                  </a:cubicBezTo>
                  <a:cubicBezTo>
                    <a:pt x="2206" y="12231"/>
                    <a:pt x="2031" y="12306"/>
                    <a:pt x="1980" y="12357"/>
                  </a:cubicBezTo>
                  <a:cubicBezTo>
                    <a:pt x="1930" y="12407"/>
                    <a:pt x="1805" y="12582"/>
                    <a:pt x="1755" y="12582"/>
                  </a:cubicBezTo>
                  <a:cubicBezTo>
                    <a:pt x="1705" y="12582"/>
                    <a:pt x="1529" y="12532"/>
                    <a:pt x="1429" y="12457"/>
                  </a:cubicBezTo>
                  <a:cubicBezTo>
                    <a:pt x="1429" y="12457"/>
                    <a:pt x="1354" y="12306"/>
                    <a:pt x="1304" y="12231"/>
                  </a:cubicBezTo>
                  <a:cubicBezTo>
                    <a:pt x="1254" y="12181"/>
                    <a:pt x="1078" y="12081"/>
                    <a:pt x="1028" y="12006"/>
                  </a:cubicBezTo>
                  <a:cubicBezTo>
                    <a:pt x="978" y="11956"/>
                    <a:pt x="903" y="11855"/>
                    <a:pt x="853" y="11780"/>
                  </a:cubicBezTo>
                  <a:cubicBezTo>
                    <a:pt x="802" y="11730"/>
                    <a:pt x="577" y="11730"/>
                    <a:pt x="577" y="11680"/>
                  </a:cubicBezTo>
                  <a:cubicBezTo>
                    <a:pt x="527" y="11630"/>
                    <a:pt x="577" y="11404"/>
                    <a:pt x="577" y="11329"/>
                  </a:cubicBezTo>
                  <a:cubicBezTo>
                    <a:pt x="627" y="11329"/>
                    <a:pt x="677" y="11329"/>
                    <a:pt x="752" y="11279"/>
                  </a:cubicBezTo>
                  <a:cubicBezTo>
                    <a:pt x="752" y="11229"/>
                    <a:pt x="802" y="11103"/>
                    <a:pt x="802" y="11053"/>
                  </a:cubicBezTo>
                  <a:lnTo>
                    <a:pt x="802" y="10828"/>
                  </a:lnTo>
                  <a:cubicBezTo>
                    <a:pt x="752" y="10778"/>
                    <a:pt x="677" y="10702"/>
                    <a:pt x="627" y="10702"/>
                  </a:cubicBezTo>
                  <a:cubicBezTo>
                    <a:pt x="577" y="10702"/>
                    <a:pt x="452" y="10828"/>
                    <a:pt x="452" y="10828"/>
                  </a:cubicBezTo>
                  <a:cubicBezTo>
                    <a:pt x="351" y="10828"/>
                    <a:pt x="176" y="10778"/>
                    <a:pt x="126" y="10702"/>
                  </a:cubicBezTo>
                  <a:cubicBezTo>
                    <a:pt x="76" y="10652"/>
                    <a:pt x="76" y="10477"/>
                    <a:pt x="76" y="10427"/>
                  </a:cubicBezTo>
                  <a:cubicBezTo>
                    <a:pt x="126" y="10377"/>
                    <a:pt x="176" y="10251"/>
                    <a:pt x="226" y="10201"/>
                  </a:cubicBezTo>
                  <a:cubicBezTo>
                    <a:pt x="226" y="10151"/>
                    <a:pt x="176" y="9976"/>
                    <a:pt x="176" y="9925"/>
                  </a:cubicBezTo>
                  <a:cubicBezTo>
                    <a:pt x="126" y="9875"/>
                    <a:pt x="76" y="9750"/>
                    <a:pt x="76" y="9700"/>
                  </a:cubicBezTo>
                  <a:cubicBezTo>
                    <a:pt x="126" y="9650"/>
                    <a:pt x="176" y="9524"/>
                    <a:pt x="226" y="9524"/>
                  </a:cubicBezTo>
                  <a:cubicBezTo>
                    <a:pt x="301" y="9424"/>
                    <a:pt x="301" y="9073"/>
                    <a:pt x="401" y="8973"/>
                  </a:cubicBezTo>
                  <a:cubicBezTo>
                    <a:pt x="401" y="8898"/>
                    <a:pt x="627" y="8798"/>
                    <a:pt x="627" y="8672"/>
                  </a:cubicBezTo>
                  <a:cubicBezTo>
                    <a:pt x="677" y="8622"/>
                    <a:pt x="677" y="8447"/>
                    <a:pt x="677" y="8397"/>
                  </a:cubicBezTo>
                  <a:cubicBezTo>
                    <a:pt x="752" y="8221"/>
                    <a:pt x="677" y="7895"/>
                    <a:pt x="627" y="7770"/>
                  </a:cubicBezTo>
                  <a:cubicBezTo>
                    <a:pt x="577" y="7670"/>
                    <a:pt x="401" y="7545"/>
                    <a:pt x="401" y="7494"/>
                  </a:cubicBezTo>
                  <a:cubicBezTo>
                    <a:pt x="351" y="7444"/>
                    <a:pt x="351" y="7269"/>
                    <a:pt x="351" y="7219"/>
                  </a:cubicBezTo>
                  <a:cubicBezTo>
                    <a:pt x="301" y="7093"/>
                    <a:pt x="126" y="6993"/>
                    <a:pt x="76" y="6943"/>
                  </a:cubicBezTo>
                  <a:cubicBezTo>
                    <a:pt x="0" y="6818"/>
                    <a:pt x="76" y="6592"/>
                    <a:pt x="76" y="6492"/>
                  </a:cubicBezTo>
                  <a:cubicBezTo>
                    <a:pt x="76" y="6367"/>
                    <a:pt x="0" y="6091"/>
                    <a:pt x="76" y="5966"/>
                  </a:cubicBezTo>
                  <a:cubicBezTo>
                    <a:pt x="76" y="5915"/>
                    <a:pt x="226" y="5690"/>
                    <a:pt x="301" y="5690"/>
                  </a:cubicBezTo>
                  <a:cubicBezTo>
                    <a:pt x="351" y="5690"/>
                    <a:pt x="452" y="5690"/>
                    <a:pt x="527" y="5740"/>
                  </a:cubicBezTo>
                  <a:cubicBezTo>
                    <a:pt x="527" y="5740"/>
                    <a:pt x="577" y="5865"/>
                    <a:pt x="627" y="5865"/>
                  </a:cubicBezTo>
                  <a:cubicBezTo>
                    <a:pt x="752" y="5865"/>
                    <a:pt x="903" y="5740"/>
                    <a:pt x="978" y="5640"/>
                  </a:cubicBezTo>
                  <a:cubicBezTo>
                    <a:pt x="1078" y="5590"/>
                    <a:pt x="1028" y="5289"/>
                    <a:pt x="1078" y="5239"/>
                  </a:cubicBezTo>
                  <a:cubicBezTo>
                    <a:pt x="1078" y="5138"/>
                    <a:pt x="1128" y="4963"/>
                    <a:pt x="1204" y="4913"/>
                  </a:cubicBezTo>
                  <a:cubicBezTo>
                    <a:pt x="1304" y="4788"/>
                    <a:pt x="1755" y="4963"/>
                    <a:pt x="1855" y="4838"/>
                  </a:cubicBezTo>
                  <a:cubicBezTo>
                    <a:pt x="1980" y="4788"/>
                    <a:pt x="1980" y="4562"/>
                    <a:pt x="2031" y="4512"/>
                  </a:cubicBezTo>
                  <a:cubicBezTo>
                    <a:pt x="2081" y="4462"/>
                    <a:pt x="2306" y="4387"/>
                    <a:pt x="2381" y="4336"/>
                  </a:cubicBezTo>
                  <a:cubicBezTo>
                    <a:pt x="2432" y="4286"/>
                    <a:pt x="2532" y="4111"/>
                    <a:pt x="2532" y="4011"/>
                  </a:cubicBezTo>
                  <a:cubicBezTo>
                    <a:pt x="2532" y="3885"/>
                    <a:pt x="2381" y="3610"/>
                    <a:pt x="2306" y="3484"/>
                  </a:cubicBezTo>
                  <a:cubicBezTo>
                    <a:pt x="2206" y="3434"/>
                    <a:pt x="2031" y="3259"/>
                    <a:pt x="1930" y="3209"/>
                  </a:cubicBezTo>
                  <a:cubicBezTo>
                    <a:pt x="1855" y="3159"/>
                    <a:pt x="1630" y="3209"/>
                    <a:pt x="1579" y="3159"/>
                  </a:cubicBezTo>
                  <a:cubicBezTo>
                    <a:pt x="1479" y="3108"/>
                    <a:pt x="1354" y="2983"/>
                    <a:pt x="1304" y="2933"/>
                  </a:cubicBezTo>
                  <a:cubicBezTo>
                    <a:pt x="1254" y="2808"/>
                    <a:pt x="1254" y="2582"/>
                    <a:pt x="1254" y="2532"/>
                  </a:cubicBezTo>
                  <a:cubicBezTo>
                    <a:pt x="1204" y="2432"/>
                    <a:pt x="1078" y="2256"/>
                    <a:pt x="1078" y="2131"/>
                  </a:cubicBezTo>
                  <a:cubicBezTo>
                    <a:pt x="1078" y="2131"/>
                    <a:pt x="1078" y="2031"/>
                    <a:pt x="1128" y="1981"/>
                  </a:cubicBezTo>
                  <a:cubicBezTo>
                    <a:pt x="1204" y="1905"/>
                    <a:pt x="1304" y="1981"/>
                    <a:pt x="1354" y="1905"/>
                  </a:cubicBezTo>
                  <a:cubicBezTo>
                    <a:pt x="1429" y="1855"/>
                    <a:pt x="1529" y="1755"/>
                    <a:pt x="1529" y="1680"/>
                  </a:cubicBezTo>
                  <a:cubicBezTo>
                    <a:pt x="1529" y="1580"/>
                    <a:pt x="1479" y="1404"/>
                    <a:pt x="1479" y="1304"/>
                  </a:cubicBezTo>
                  <a:cubicBezTo>
                    <a:pt x="1479" y="1229"/>
                    <a:pt x="1529" y="1003"/>
                    <a:pt x="1579" y="953"/>
                  </a:cubicBezTo>
                  <a:cubicBezTo>
                    <a:pt x="1630" y="903"/>
                    <a:pt x="1805" y="903"/>
                    <a:pt x="1930" y="853"/>
                  </a:cubicBezTo>
                  <a:cubicBezTo>
                    <a:pt x="1980" y="778"/>
                    <a:pt x="2081" y="677"/>
                    <a:pt x="2156" y="627"/>
                  </a:cubicBezTo>
                  <a:cubicBezTo>
                    <a:pt x="2256" y="552"/>
                    <a:pt x="2482" y="452"/>
                    <a:pt x="2532" y="326"/>
                  </a:cubicBezTo>
                  <a:cubicBezTo>
                    <a:pt x="2607" y="326"/>
                    <a:pt x="2607" y="276"/>
                    <a:pt x="2607" y="226"/>
                  </a:cubicBezTo>
                  <a:cubicBezTo>
                    <a:pt x="2707" y="226"/>
                    <a:pt x="2757" y="276"/>
                    <a:pt x="2833" y="276"/>
                  </a:cubicBezTo>
                  <a:cubicBezTo>
                    <a:pt x="2933" y="276"/>
                    <a:pt x="3108" y="226"/>
                    <a:pt x="3158" y="176"/>
                  </a:cubicBezTo>
                  <a:cubicBezTo>
                    <a:pt x="3209" y="176"/>
                    <a:pt x="3209" y="51"/>
                    <a:pt x="3284" y="51"/>
                  </a:cubicBezTo>
                  <a:cubicBezTo>
                    <a:pt x="3334" y="1"/>
                    <a:pt x="3509" y="1"/>
                    <a:pt x="3610" y="1"/>
                  </a:cubicBezTo>
                  <a:cubicBezTo>
                    <a:pt x="3660" y="1"/>
                    <a:pt x="3835" y="51"/>
                    <a:pt x="3885" y="101"/>
                  </a:cubicBezTo>
                  <a:cubicBezTo>
                    <a:pt x="3960" y="176"/>
                    <a:pt x="4011" y="326"/>
                    <a:pt x="3960" y="452"/>
                  </a:cubicBezTo>
                  <a:cubicBezTo>
                    <a:pt x="3960" y="502"/>
                    <a:pt x="3835" y="552"/>
                    <a:pt x="3835" y="627"/>
                  </a:cubicBezTo>
                  <a:cubicBezTo>
                    <a:pt x="3785" y="677"/>
                    <a:pt x="3660" y="853"/>
                    <a:pt x="3735" y="953"/>
                  </a:cubicBezTo>
                  <a:cubicBezTo>
                    <a:pt x="3735" y="1078"/>
                    <a:pt x="3885" y="1229"/>
                    <a:pt x="4011" y="1304"/>
                  </a:cubicBezTo>
                  <a:cubicBezTo>
                    <a:pt x="4061" y="1304"/>
                    <a:pt x="4186" y="1304"/>
                    <a:pt x="4236" y="1229"/>
                  </a:cubicBezTo>
                  <a:cubicBezTo>
                    <a:pt x="4336" y="1179"/>
                    <a:pt x="4412" y="1003"/>
                    <a:pt x="4462" y="953"/>
                  </a:cubicBezTo>
                  <a:cubicBezTo>
                    <a:pt x="4562" y="903"/>
                    <a:pt x="4737" y="903"/>
                    <a:pt x="4863" y="903"/>
                  </a:cubicBezTo>
                  <a:lnTo>
                    <a:pt x="5138" y="903"/>
                  </a:lnTo>
                  <a:cubicBezTo>
                    <a:pt x="5188" y="953"/>
                    <a:pt x="5239" y="1179"/>
                    <a:pt x="5289" y="1304"/>
                  </a:cubicBezTo>
                  <a:cubicBezTo>
                    <a:pt x="5289" y="1304"/>
                    <a:pt x="5464" y="1354"/>
                    <a:pt x="5464" y="1404"/>
                  </a:cubicBezTo>
                  <a:cubicBezTo>
                    <a:pt x="5589" y="1454"/>
                    <a:pt x="5740" y="1529"/>
                    <a:pt x="5815" y="1630"/>
                  </a:cubicBezTo>
                  <a:cubicBezTo>
                    <a:pt x="5915" y="1680"/>
                    <a:pt x="5965" y="1981"/>
                    <a:pt x="6041" y="2081"/>
                  </a:cubicBezTo>
                  <a:cubicBezTo>
                    <a:pt x="6141" y="2131"/>
                    <a:pt x="6316" y="2256"/>
                    <a:pt x="6366" y="2256"/>
                  </a:cubicBezTo>
                  <a:cubicBezTo>
                    <a:pt x="6492" y="2256"/>
                    <a:pt x="6717" y="2256"/>
                    <a:pt x="6818" y="2206"/>
                  </a:cubicBezTo>
                  <a:cubicBezTo>
                    <a:pt x="6868" y="2131"/>
                    <a:pt x="6868" y="1981"/>
                    <a:pt x="6943" y="1905"/>
                  </a:cubicBezTo>
                  <a:cubicBezTo>
                    <a:pt x="6993" y="1855"/>
                    <a:pt x="7093" y="1805"/>
                    <a:pt x="7219" y="1805"/>
                  </a:cubicBezTo>
                  <a:cubicBezTo>
                    <a:pt x="7269" y="1805"/>
                    <a:pt x="7394" y="1905"/>
                    <a:pt x="7444" y="1981"/>
                  </a:cubicBezTo>
                  <a:cubicBezTo>
                    <a:pt x="7494" y="2031"/>
                    <a:pt x="7494" y="2206"/>
                    <a:pt x="7494" y="2256"/>
                  </a:cubicBezTo>
                  <a:cubicBezTo>
                    <a:pt x="7494" y="2357"/>
                    <a:pt x="7319" y="2482"/>
                    <a:pt x="7319" y="2582"/>
                  </a:cubicBezTo>
                  <a:cubicBezTo>
                    <a:pt x="7269" y="2657"/>
                    <a:pt x="7219" y="2758"/>
                    <a:pt x="7219" y="2808"/>
                  </a:cubicBezTo>
                  <a:cubicBezTo>
                    <a:pt x="7269" y="2883"/>
                    <a:pt x="7394" y="2983"/>
                    <a:pt x="7394" y="3033"/>
                  </a:cubicBezTo>
                  <a:cubicBezTo>
                    <a:pt x="7444" y="3108"/>
                    <a:pt x="7494" y="3209"/>
                    <a:pt x="7544" y="3259"/>
                  </a:cubicBezTo>
                  <a:cubicBezTo>
                    <a:pt x="7620" y="3434"/>
                    <a:pt x="7620" y="3835"/>
                    <a:pt x="7670" y="4011"/>
                  </a:cubicBezTo>
                  <a:cubicBezTo>
                    <a:pt x="7670" y="4111"/>
                    <a:pt x="7770" y="4236"/>
                    <a:pt x="7845" y="4336"/>
                  </a:cubicBezTo>
                  <a:cubicBezTo>
                    <a:pt x="7895" y="4387"/>
                    <a:pt x="8071" y="4512"/>
                    <a:pt x="8121" y="4562"/>
                  </a:cubicBezTo>
                  <a:cubicBezTo>
                    <a:pt x="8221" y="4612"/>
                    <a:pt x="8397" y="4788"/>
                    <a:pt x="8397" y="4913"/>
                  </a:cubicBezTo>
                  <a:cubicBezTo>
                    <a:pt x="8447" y="5013"/>
                    <a:pt x="8397" y="5189"/>
                    <a:pt x="8397" y="5289"/>
                  </a:cubicBezTo>
                  <a:cubicBezTo>
                    <a:pt x="8397" y="5364"/>
                    <a:pt x="8296" y="5514"/>
                    <a:pt x="8296" y="5640"/>
                  </a:cubicBezTo>
                  <a:lnTo>
                    <a:pt x="8296" y="6041"/>
                  </a:lnTo>
                  <a:cubicBezTo>
                    <a:pt x="8346" y="6141"/>
                    <a:pt x="8522" y="6266"/>
                    <a:pt x="8572" y="6316"/>
                  </a:cubicBezTo>
                  <a:cubicBezTo>
                    <a:pt x="8622" y="6367"/>
                    <a:pt x="8672" y="6492"/>
                    <a:pt x="8747" y="6542"/>
                  </a:cubicBezTo>
                  <a:cubicBezTo>
                    <a:pt x="8747" y="6642"/>
                    <a:pt x="8798" y="6768"/>
                    <a:pt x="8798" y="6818"/>
                  </a:cubicBezTo>
                  <a:cubicBezTo>
                    <a:pt x="8798" y="6943"/>
                    <a:pt x="8747" y="7093"/>
                    <a:pt x="8672" y="7219"/>
                  </a:cubicBezTo>
                  <a:cubicBezTo>
                    <a:pt x="8672" y="7394"/>
                    <a:pt x="8747" y="7670"/>
                    <a:pt x="8747" y="7770"/>
                  </a:cubicBezTo>
                  <a:cubicBezTo>
                    <a:pt x="8798" y="7895"/>
                    <a:pt x="8898" y="8071"/>
                    <a:pt x="8948" y="8171"/>
                  </a:cubicBezTo>
                  <a:cubicBezTo>
                    <a:pt x="9023" y="8296"/>
                    <a:pt x="9073" y="8522"/>
                    <a:pt x="9123" y="8622"/>
                  </a:cubicBezTo>
                  <a:cubicBezTo>
                    <a:pt x="9173" y="8672"/>
                    <a:pt x="9349" y="8848"/>
                    <a:pt x="9474" y="8848"/>
                  </a:cubicBezTo>
                  <a:cubicBezTo>
                    <a:pt x="9524" y="8898"/>
                    <a:pt x="9625" y="8848"/>
                    <a:pt x="9625" y="8798"/>
                  </a:cubicBezTo>
                  <a:cubicBezTo>
                    <a:pt x="9700" y="8748"/>
                    <a:pt x="9700" y="8572"/>
                    <a:pt x="9750" y="8522"/>
                  </a:cubicBezTo>
                  <a:cubicBezTo>
                    <a:pt x="9800" y="8522"/>
                    <a:pt x="9850" y="8447"/>
                    <a:pt x="9925" y="8447"/>
                  </a:cubicBezTo>
                  <a:cubicBezTo>
                    <a:pt x="10026" y="8447"/>
                    <a:pt x="10201" y="8522"/>
                    <a:pt x="10251" y="8572"/>
                  </a:cubicBezTo>
                  <a:cubicBezTo>
                    <a:pt x="10301" y="8622"/>
                    <a:pt x="10427" y="8672"/>
                    <a:pt x="10427" y="8748"/>
                  </a:cubicBezTo>
                  <a:cubicBezTo>
                    <a:pt x="10477" y="8798"/>
                    <a:pt x="10477" y="8973"/>
                    <a:pt x="10527" y="9073"/>
                  </a:cubicBezTo>
                  <a:cubicBezTo>
                    <a:pt x="10527" y="9123"/>
                    <a:pt x="10602" y="9349"/>
                    <a:pt x="10652" y="9424"/>
                  </a:cubicBezTo>
                  <a:cubicBezTo>
                    <a:pt x="10702" y="9474"/>
                    <a:pt x="10928" y="9524"/>
                    <a:pt x="10978" y="9524"/>
                  </a:cubicBezTo>
                  <a:cubicBezTo>
                    <a:pt x="11053" y="9474"/>
                    <a:pt x="11053" y="9424"/>
                    <a:pt x="11103" y="9349"/>
                  </a:cubicBezTo>
                  <a:cubicBezTo>
                    <a:pt x="11153" y="9299"/>
                    <a:pt x="11279" y="9123"/>
                    <a:pt x="11329" y="9123"/>
                  </a:cubicBezTo>
                  <a:cubicBezTo>
                    <a:pt x="11379" y="9123"/>
                    <a:pt x="11554" y="9123"/>
                    <a:pt x="11605" y="9199"/>
                  </a:cubicBezTo>
                  <a:cubicBezTo>
                    <a:pt x="11655" y="9249"/>
                    <a:pt x="11554" y="9424"/>
                    <a:pt x="11605" y="9474"/>
                  </a:cubicBezTo>
                  <a:cubicBezTo>
                    <a:pt x="11655" y="9575"/>
                    <a:pt x="11830" y="9650"/>
                    <a:pt x="11830" y="9750"/>
                  </a:cubicBezTo>
                  <a:cubicBezTo>
                    <a:pt x="11830" y="9800"/>
                    <a:pt x="11730" y="10026"/>
                    <a:pt x="11655" y="10101"/>
                  </a:cubicBezTo>
                  <a:cubicBezTo>
                    <a:pt x="11655" y="10151"/>
                    <a:pt x="11605" y="10201"/>
                    <a:pt x="11554" y="10201"/>
                  </a:cubicBezTo>
                  <a:lnTo>
                    <a:pt x="11554" y="10477"/>
                  </a:lnTo>
                  <a:cubicBezTo>
                    <a:pt x="11554" y="10552"/>
                    <a:pt x="11605" y="10702"/>
                    <a:pt x="11605" y="10778"/>
                  </a:cubicBezTo>
                  <a:cubicBezTo>
                    <a:pt x="11655" y="10828"/>
                    <a:pt x="11655" y="10878"/>
                    <a:pt x="11655" y="10953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Google Shape;244;p16">
              <a:extLst>
                <a:ext uri="{FF2B5EF4-FFF2-40B4-BE49-F238E27FC236}">
                  <a16:creationId xmlns:a16="http://schemas.microsoft.com/office/drawing/2014/main" id="{665A6B55-2094-1DA0-F958-F7897526EA48}"/>
                </a:ext>
              </a:extLst>
            </p:cNvPr>
            <p:cNvSpPr/>
            <p:nvPr/>
          </p:nvSpPr>
          <p:spPr>
            <a:xfrm>
              <a:off x="2569322" y="2231241"/>
              <a:ext cx="330203" cy="444216"/>
            </a:xfrm>
            <a:custGeom>
              <a:avLst/>
              <a:gdLst/>
              <a:ahLst/>
              <a:cxnLst/>
              <a:rect l="l" t="t" r="r" b="b"/>
              <a:pathLst>
                <a:path w="11831" h="15916" fill="none" extrusionOk="0">
                  <a:moveTo>
                    <a:pt x="11655" y="10953"/>
                  </a:moveTo>
                  <a:cubicBezTo>
                    <a:pt x="11655" y="11053"/>
                    <a:pt x="11605" y="11179"/>
                    <a:pt x="11605" y="11229"/>
                  </a:cubicBezTo>
                  <a:cubicBezTo>
                    <a:pt x="11605" y="11279"/>
                    <a:pt x="11429" y="11404"/>
                    <a:pt x="11429" y="11454"/>
                  </a:cubicBezTo>
                  <a:cubicBezTo>
                    <a:pt x="11379" y="11555"/>
                    <a:pt x="11329" y="11730"/>
                    <a:pt x="11329" y="11855"/>
                  </a:cubicBezTo>
                  <a:cubicBezTo>
                    <a:pt x="11279" y="11905"/>
                    <a:pt x="11204" y="12081"/>
                    <a:pt x="11153" y="12081"/>
                  </a:cubicBezTo>
                  <a:cubicBezTo>
                    <a:pt x="11053" y="12131"/>
                    <a:pt x="10828" y="12006"/>
                    <a:pt x="10702" y="12006"/>
                  </a:cubicBezTo>
                  <a:cubicBezTo>
                    <a:pt x="10527" y="12006"/>
                    <a:pt x="10251" y="12081"/>
                    <a:pt x="10151" y="12181"/>
                  </a:cubicBezTo>
                  <a:cubicBezTo>
                    <a:pt x="10076" y="12231"/>
                    <a:pt x="9975" y="12357"/>
                    <a:pt x="9925" y="12457"/>
                  </a:cubicBezTo>
                  <a:cubicBezTo>
                    <a:pt x="9925" y="12532"/>
                    <a:pt x="9850" y="12632"/>
                    <a:pt x="9850" y="12682"/>
                  </a:cubicBezTo>
                  <a:cubicBezTo>
                    <a:pt x="9800" y="12758"/>
                    <a:pt x="9700" y="12858"/>
                    <a:pt x="9625" y="12858"/>
                  </a:cubicBezTo>
                  <a:cubicBezTo>
                    <a:pt x="9524" y="12858"/>
                    <a:pt x="9474" y="12682"/>
                    <a:pt x="9399" y="12632"/>
                  </a:cubicBezTo>
                  <a:cubicBezTo>
                    <a:pt x="9349" y="12582"/>
                    <a:pt x="9249" y="12532"/>
                    <a:pt x="9173" y="12532"/>
                  </a:cubicBezTo>
                  <a:cubicBezTo>
                    <a:pt x="9123" y="12532"/>
                    <a:pt x="9023" y="12632"/>
                    <a:pt x="9023" y="12632"/>
                  </a:cubicBezTo>
                  <a:cubicBezTo>
                    <a:pt x="8948" y="12758"/>
                    <a:pt x="8948" y="12983"/>
                    <a:pt x="8848" y="13083"/>
                  </a:cubicBezTo>
                  <a:cubicBezTo>
                    <a:pt x="8798" y="13134"/>
                    <a:pt x="8572" y="13259"/>
                    <a:pt x="8522" y="13309"/>
                  </a:cubicBezTo>
                  <a:cubicBezTo>
                    <a:pt x="8447" y="13359"/>
                    <a:pt x="8447" y="13535"/>
                    <a:pt x="8397" y="13585"/>
                  </a:cubicBezTo>
                  <a:cubicBezTo>
                    <a:pt x="8346" y="13660"/>
                    <a:pt x="8171" y="13710"/>
                    <a:pt x="8121" y="13760"/>
                  </a:cubicBezTo>
                  <a:cubicBezTo>
                    <a:pt x="8071" y="13760"/>
                    <a:pt x="7895" y="13660"/>
                    <a:pt x="7845" y="13660"/>
                  </a:cubicBezTo>
                  <a:cubicBezTo>
                    <a:pt x="7770" y="13660"/>
                    <a:pt x="7620" y="13710"/>
                    <a:pt x="7544" y="13760"/>
                  </a:cubicBezTo>
                  <a:cubicBezTo>
                    <a:pt x="7494" y="13760"/>
                    <a:pt x="7444" y="13885"/>
                    <a:pt x="7444" y="13936"/>
                  </a:cubicBezTo>
                  <a:cubicBezTo>
                    <a:pt x="7444" y="13986"/>
                    <a:pt x="7494" y="14161"/>
                    <a:pt x="7494" y="14211"/>
                  </a:cubicBezTo>
                  <a:cubicBezTo>
                    <a:pt x="7544" y="14261"/>
                    <a:pt x="7620" y="14387"/>
                    <a:pt x="7620" y="14487"/>
                  </a:cubicBezTo>
                  <a:cubicBezTo>
                    <a:pt x="7620" y="14562"/>
                    <a:pt x="7544" y="14662"/>
                    <a:pt x="7494" y="14712"/>
                  </a:cubicBezTo>
                  <a:cubicBezTo>
                    <a:pt x="7444" y="14788"/>
                    <a:pt x="7269" y="14788"/>
                    <a:pt x="7219" y="14788"/>
                  </a:cubicBezTo>
                  <a:cubicBezTo>
                    <a:pt x="7168" y="14788"/>
                    <a:pt x="7043" y="14662"/>
                    <a:pt x="6993" y="14662"/>
                  </a:cubicBezTo>
                  <a:cubicBezTo>
                    <a:pt x="6943" y="14662"/>
                    <a:pt x="6767" y="14662"/>
                    <a:pt x="6767" y="14712"/>
                  </a:cubicBezTo>
                  <a:cubicBezTo>
                    <a:pt x="6717" y="14788"/>
                    <a:pt x="6642" y="15013"/>
                    <a:pt x="6642" y="15063"/>
                  </a:cubicBezTo>
                  <a:cubicBezTo>
                    <a:pt x="6642" y="15113"/>
                    <a:pt x="6717" y="15239"/>
                    <a:pt x="6717" y="15289"/>
                  </a:cubicBezTo>
                  <a:cubicBezTo>
                    <a:pt x="6717" y="15339"/>
                    <a:pt x="6592" y="15464"/>
                    <a:pt x="6542" y="15514"/>
                  </a:cubicBezTo>
                  <a:cubicBezTo>
                    <a:pt x="6492" y="15565"/>
                    <a:pt x="6266" y="15615"/>
                    <a:pt x="6141" y="15690"/>
                  </a:cubicBezTo>
                  <a:cubicBezTo>
                    <a:pt x="6091" y="15740"/>
                    <a:pt x="6041" y="15840"/>
                    <a:pt x="5965" y="15915"/>
                  </a:cubicBezTo>
                  <a:cubicBezTo>
                    <a:pt x="5915" y="15915"/>
                    <a:pt x="5740" y="15915"/>
                    <a:pt x="5690" y="15840"/>
                  </a:cubicBezTo>
                  <a:cubicBezTo>
                    <a:pt x="5640" y="15840"/>
                    <a:pt x="5589" y="15690"/>
                    <a:pt x="5640" y="15615"/>
                  </a:cubicBezTo>
                  <a:cubicBezTo>
                    <a:pt x="5640" y="15565"/>
                    <a:pt x="5690" y="15464"/>
                    <a:pt x="5690" y="15389"/>
                  </a:cubicBezTo>
                  <a:cubicBezTo>
                    <a:pt x="5740" y="15339"/>
                    <a:pt x="5690" y="15164"/>
                    <a:pt x="5640" y="15113"/>
                  </a:cubicBezTo>
                  <a:cubicBezTo>
                    <a:pt x="5589" y="15113"/>
                    <a:pt x="5414" y="15113"/>
                    <a:pt x="5364" y="15164"/>
                  </a:cubicBezTo>
                  <a:cubicBezTo>
                    <a:pt x="5289" y="15164"/>
                    <a:pt x="5239" y="15339"/>
                    <a:pt x="5188" y="15339"/>
                  </a:cubicBezTo>
                  <a:cubicBezTo>
                    <a:pt x="5138" y="15339"/>
                    <a:pt x="4963" y="15239"/>
                    <a:pt x="4963" y="15164"/>
                  </a:cubicBezTo>
                  <a:cubicBezTo>
                    <a:pt x="4913" y="15113"/>
                    <a:pt x="4913" y="15013"/>
                    <a:pt x="4913" y="14938"/>
                  </a:cubicBezTo>
                  <a:cubicBezTo>
                    <a:pt x="4913" y="14888"/>
                    <a:pt x="5013" y="14838"/>
                    <a:pt x="5013" y="14788"/>
                  </a:cubicBezTo>
                  <a:cubicBezTo>
                    <a:pt x="5088" y="14712"/>
                    <a:pt x="5088" y="14562"/>
                    <a:pt x="5088" y="14487"/>
                  </a:cubicBezTo>
                  <a:cubicBezTo>
                    <a:pt x="5013" y="14437"/>
                    <a:pt x="5013" y="14337"/>
                    <a:pt x="4963" y="14261"/>
                  </a:cubicBezTo>
                  <a:cubicBezTo>
                    <a:pt x="4913" y="14211"/>
                    <a:pt x="4737" y="14211"/>
                    <a:pt x="4637" y="14211"/>
                  </a:cubicBezTo>
                  <a:cubicBezTo>
                    <a:pt x="4562" y="14211"/>
                    <a:pt x="4412" y="14337"/>
                    <a:pt x="4286" y="14337"/>
                  </a:cubicBezTo>
                  <a:cubicBezTo>
                    <a:pt x="4236" y="14337"/>
                    <a:pt x="4061" y="14211"/>
                    <a:pt x="3960" y="14211"/>
                  </a:cubicBezTo>
                  <a:cubicBezTo>
                    <a:pt x="3885" y="14161"/>
                    <a:pt x="3735" y="14036"/>
                    <a:pt x="3660" y="13986"/>
                  </a:cubicBezTo>
                  <a:cubicBezTo>
                    <a:pt x="3610" y="13936"/>
                    <a:pt x="3660" y="13760"/>
                    <a:pt x="3610" y="13710"/>
                  </a:cubicBezTo>
                  <a:cubicBezTo>
                    <a:pt x="3559" y="13660"/>
                    <a:pt x="3434" y="13535"/>
                    <a:pt x="3434" y="13434"/>
                  </a:cubicBezTo>
                  <a:cubicBezTo>
                    <a:pt x="3384" y="13359"/>
                    <a:pt x="3334" y="13259"/>
                    <a:pt x="3334" y="13209"/>
                  </a:cubicBezTo>
                  <a:cubicBezTo>
                    <a:pt x="3284" y="13083"/>
                    <a:pt x="3334" y="12983"/>
                    <a:pt x="3334" y="12858"/>
                  </a:cubicBezTo>
                  <a:cubicBezTo>
                    <a:pt x="3334" y="12808"/>
                    <a:pt x="3209" y="12682"/>
                    <a:pt x="3158" y="12632"/>
                  </a:cubicBezTo>
                  <a:cubicBezTo>
                    <a:pt x="3158" y="12582"/>
                    <a:pt x="3058" y="12582"/>
                    <a:pt x="2983" y="12532"/>
                  </a:cubicBezTo>
                  <a:cubicBezTo>
                    <a:pt x="2883" y="12457"/>
                    <a:pt x="2707" y="12306"/>
                    <a:pt x="2607" y="12231"/>
                  </a:cubicBezTo>
                  <a:cubicBezTo>
                    <a:pt x="2482" y="12231"/>
                    <a:pt x="2306" y="12181"/>
                    <a:pt x="2256" y="12181"/>
                  </a:cubicBezTo>
                  <a:cubicBezTo>
                    <a:pt x="2206" y="12231"/>
                    <a:pt x="2031" y="12306"/>
                    <a:pt x="1980" y="12357"/>
                  </a:cubicBezTo>
                  <a:cubicBezTo>
                    <a:pt x="1930" y="12407"/>
                    <a:pt x="1805" y="12582"/>
                    <a:pt x="1755" y="12582"/>
                  </a:cubicBezTo>
                  <a:cubicBezTo>
                    <a:pt x="1705" y="12582"/>
                    <a:pt x="1529" y="12532"/>
                    <a:pt x="1429" y="12457"/>
                  </a:cubicBezTo>
                  <a:cubicBezTo>
                    <a:pt x="1429" y="12457"/>
                    <a:pt x="1354" y="12306"/>
                    <a:pt x="1304" y="12231"/>
                  </a:cubicBezTo>
                  <a:cubicBezTo>
                    <a:pt x="1254" y="12181"/>
                    <a:pt x="1078" y="12081"/>
                    <a:pt x="1028" y="12006"/>
                  </a:cubicBezTo>
                  <a:cubicBezTo>
                    <a:pt x="978" y="11956"/>
                    <a:pt x="903" y="11855"/>
                    <a:pt x="853" y="11780"/>
                  </a:cubicBezTo>
                  <a:cubicBezTo>
                    <a:pt x="802" y="11730"/>
                    <a:pt x="577" y="11730"/>
                    <a:pt x="577" y="11680"/>
                  </a:cubicBezTo>
                  <a:cubicBezTo>
                    <a:pt x="527" y="11630"/>
                    <a:pt x="577" y="11404"/>
                    <a:pt x="577" y="11329"/>
                  </a:cubicBezTo>
                  <a:cubicBezTo>
                    <a:pt x="627" y="11329"/>
                    <a:pt x="677" y="11329"/>
                    <a:pt x="752" y="11279"/>
                  </a:cubicBezTo>
                  <a:cubicBezTo>
                    <a:pt x="752" y="11229"/>
                    <a:pt x="802" y="11103"/>
                    <a:pt x="802" y="11053"/>
                  </a:cubicBezTo>
                  <a:lnTo>
                    <a:pt x="802" y="10828"/>
                  </a:lnTo>
                  <a:cubicBezTo>
                    <a:pt x="752" y="10778"/>
                    <a:pt x="677" y="10702"/>
                    <a:pt x="627" y="10702"/>
                  </a:cubicBezTo>
                  <a:cubicBezTo>
                    <a:pt x="577" y="10702"/>
                    <a:pt x="452" y="10828"/>
                    <a:pt x="452" y="10828"/>
                  </a:cubicBezTo>
                  <a:cubicBezTo>
                    <a:pt x="351" y="10828"/>
                    <a:pt x="176" y="10778"/>
                    <a:pt x="126" y="10702"/>
                  </a:cubicBezTo>
                  <a:cubicBezTo>
                    <a:pt x="76" y="10652"/>
                    <a:pt x="76" y="10477"/>
                    <a:pt x="76" y="10427"/>
                  </a:cubicBezTo>
                  <a:cubicBezTo>
                    <a:pt x="126" y="10377"/>
                    <a:pt x="176" y="10251"/>
                    <a:pt x="226" y="10201"/>
                  </a:cubicBezTo>
                  <a:cubicBezTo>
                    <a:pt x="226" y="10151"/>
                    <a:pt x="176" y="9976"/>
                    <a:pt x="176" y="9925"/>
                  </a:cubicBezTo>
                  <a:cubicBezTo>
                    <a:pt x="126" y="9875"/>
                    <a:pt x="76" y="9750"/>
                    <a:pt x="76" y="9700"/>
                  </a:cubicBezTo>
                  <a:cubicBezTo>
                    <a:pt x="126" y="9650"/>
                    <a:pt x="176" y="9524"/>
                    <a:pt x="226" y="9524"/>
                  </a:cubicBezTo>
                  <a:cubicBezTo>
                    <a:pt x="301" y="9424"/>
                    <a:pt x="301" y="9073"/>
                    <a:pt x="401" y="8973"/>
                  </a:cubicBezTo>
                  <a:cubicBezTo>
                    <a:pt x="401" y="8898"/>
                    <a:pt x="627" y="8798"/>
                    <a:pt x="627" y="8672"/>
                  </a:cubicBezTo>
                  <a:cubicBezTo>
                    <a:pt x="677" y="8622"/>
                    <a:pt x="677" y="8447"/>
                    <a:pt x="677" y="8397"/>
                  </a:cubicBezTo>
                  <a:cubicBezTo>
                    <a:pt x="752" y="8221"/>
                    <a:pt x="677" y="7895"/>
                    <a:pt x="627" y="7770"/>
                  </a:cubicBezTo>
                  <a:cubicBezTo>
                    <a:pt x="577" y="7670"/>
                    <a:pt x="401" y="7545"/>
                    <a:pt x="401" y="7494"/>
                  </a:cubicBezTo>
                  <a:cubicBezTo>
                    <a:pt x="351" y="7444"/>
                    <a:pt x="351" y="7269"/>
                    <a:pt x="351" y="7219"/>
                  </a:cubicBezTo>
                  <a:cubicBezTo>
                    <a:pt x="301" y="7093"/>
                    <a:pt x="126" y="6993"/>
                    <a:pt x="76" y="6943"/>
                  </a:cubicBezTo>
                  <a:cubicBezTo>
                    <a:pt x="0" y="6818"/>
                    <a:pt x="76" y="6592"/>
                    <a:pt x="76" y="6492"/>
                  </a:cubicBezTo>
                  <a:cubicBezTo>
                    <a:pt x="76" y="6367"/>
                    <a:pt x="0" y="6091"/>
                    <a:pt x="76" y="5966"/>
                  </a:cubicBezTo>
                  <a:cubicBezTo>
                    <a:pt x="76" y="5915"/>
                    <a:pt x="226" y="5690"/>
                    <a:pt x="301" y="5690"/>
                  </a:cubicBezTo>
                  <a:cubicBezTo>
                    <a:pt x="351" y="5690"/>
                    <a:pt x="452" y="5690"/>
                    <a:pt x="527" y="5740"/>
                  </a:cubicBezTo>
                  <a:cubicBezTo>
                    <a:pt x="527" y="5740"/>
                    <a:pt x="577" y="5865"/>
                    <a:pt x="627" y="5865"/>
                  </a:cubicBezTo>
                  <a:cubicBezTo>
                    <a:pt x="752" y="5865"/>
                    <a:pt x="903" y="5740"/>
                    <a:pt x="978" y="5640"/>
                  </a:cubicBezTo>
                  <a:cubicBezTo>
                    <a:pt x="1078" y="5590"/>
                    <a:pt x="1028" y="5289"/>
                    <a:pt x="1078" y="5239"/>
                  </a:cubicBezTo>
                  <a:cubicBezTo>
                    <a:pt x="1078" y="5138"/>
                    <a:pt x="1128" y="4963"/>
                    <a:pt x="1204" y="4913"/>
                  </a:cubicBezTo>
                  <a:cubicBezTo>
                    <a:pt x="1304" y="4788"/>
                    <a:pt x="1755" y="4963"/>
                    <a:pt x="1855" y="4838"/>
                  </a:cubicBezTo>
                  <a:cubicBezTo>
                    <a:pt x="1980" y="4788"/>
                    <a:pt x="1980" y="4562"/>
                    <a:pt x="2031" y="4512"/>
                  </a:cubicBezTo>
                  <a:cubicBezTo>
                    <a:pt x="2081" y="4462"/>
                    <a:pt x="2306" y="4387"/>
                    <a:pt x="2381" y="4336"/>
                  </a:cubicBezTo>
                  <a:cubicBezTo>
                    <a:pt x="2432" y="4286"/>
                    <a:pt x="2532" y="4111"/>
                    <a:pt x="2532" y="4011"/>
                  </a:cubicBezTo>
                  <a:cubicBezTo>
                    <a:pt x="2532" y="3885"/>
                    <a:pt x="2381" y="3610"/>
                    <a:pt x="2306" y="3484"/>
                  </a:cubicBezTo>
                  <a:cubicBezTo>
                    <a:pt x="2206" y="3434"/>
                    <a:pt x="2031" y="3259"/>
                    <a:pt x="1930" y="3209"/>
                  </a:cubicBezTo>
                  <a:cubicBezTo>
                    <a:pt x="1855" y="3159"/>
                    <a:pt x="1630" y="3209"/>
                    <a:pt x="1579" y="3159"/>
                  </a:cubicBezTo>
                  <a:cubicBezTo>
                    <a:pt x="1479" y="3108"/>
                    <a:pt x="1354" y="2983"/>
                    <a:pt x="1304" y="2933"/>
                  </a:cubicBezTo>
                  <a:cubicBezTo>
                    <a:pt x="1254" y="2808"/>
                    <a:pt x="1254" y="2582"/>
                    <a:pt x="1254" y="2532"/>
                  </a:cubicBezTo>
                  <a:cubicBezTo>
                    <a:pt x="1204" y="2432"/>
                    <a:pt x="1078" y="2256"/>
                    <a:pt x="1078" y="2131"/>
                  </a:cubicBezTo>
                  <a:cubicBezTo>
                    <a:pt x="1078" y="2131"/>
                    <a:pt x="1078" y="2031"/>
                    <a:pt x="1128" y="1981"/>
                  </a:cubicBezTo>
                  <a:cubicBezTo>
                    <a:pt x="1204" y="1905"/>
                    <a:pt x="1304" y="1981"/>
                    <a:pt x="1354" y="1905"/>
                  </a:cubicBezTo>
                  <a:cubicBezTo>
                    <a:pt x="1429" y="1855"/>
                    <a:pt x="1529" y="1755"/>
                    <a:pt x="1529" y="1680"/>
                  </a:cubicBezTo>
                  <a:cubicBezTo>
                    <a:pt x="1529" y="1580"/>
                    <a:pt x="1479" y="1404"/>
                    <a:pt x="1479" y="1304"/>
                  </a:cubicBezTo>
                  <a:cubicBezTo>
                    <a:pt x="1479" y="1229"/>
                    <a:pt x="1529" y="1003"/>
                    <a:pt x="1579" y="953"/>
                  </a:cubicBezTo>
                  <a:cubicBezTo>
                    <a:pt x="1630" y="903"/>
                    <a:pt x="1805" y="903"/>
                    <a:pt x="1930" y="853"/>
                  </a:cubicBezTo>
                  <a:cubicBezTo>
                    <a:pt x="1980" y="778"/>
                    <a:pt x="2081" y="677"/>
                    <a:pt x="2156" y="627"/>
                  </a:cubicBezTo>
                  <a:cubicBezTo>
                    <a:pt x="2256" y="552"/>
                    <a:pt x="2482" y="452"/>
                    <a:pt x="2532" y="326"/>
                  </a:cubicBezTo>
                  <a:cubicBezTo>
                    <a:pt x="2607" y="326"/>
                    <a:pt x="2607" y="276"/>
                    <a:pt x="2607" y="226"/>
                  </a:cubicBezTo>
                  <a:cubicBezTo>
                    <a:pt x="2707" y="226"/>
                    <a:pt x="2757" y="276"/>
                    <a:pt x="2833" y="276"/>
                  </a:cubicBezTo>
                  <a:cubicBezTo>
                    <a:pt x="2933" y="276"/>
                    <a:pt x="3108" y="226"/>
                    <a:pt x="3158" y="176"/>
                  </a:cubicBezTo>
                  <a:cubicBezTo>
                    <a:pt x="3209" y="176"/>
                    <a:pt x="3209" y="51"/>
                    <a:pt x="3284" y="51"/>
                  </a:cubicBezTo>
                  <a:cubicBezTo>
                    <a:pt x="3334" y="1"/>
                    <a:pt x="3509" y="1"/>
                    <a:pt x="3610" y="1"/>
                  </a:cubicBezTo>
                  <a:cubicBezTo>
                    <a:pt x="3660" y="1"/>
                    <a:pt x="3835" y="51"/>
                    <a:pt x="3885" y="101"/>
                  </a:cubicBezTo>
                  <a:cubicBezTo>
                    <a:pt x="3960" y="176"/>
                    <a:pt x="4011" y="326"/>
                    <a:pt x="3960" y="452"/>
                  </a:cubicBezTo>
                  <a:cubicBezTo>
                    <a:pt x="3960" y="502"/>
                    <a:pt x="3835" y="552"/>
                    <a:pt x="3835" y="627"/>
                  </a:cubicBezTo>
                  <a:cubicBezTo>
                    <a:pt x="3785" y="677"/>
                    <a:pt x="3660" y="853"/>
                    <a:pt x="3735" y="953"/>
                  </a:cubicBezTo>
                  <a:cubicBezTo>
                    <a:pt x="3735" y="1078"/>
                    <a:pt x="3885" y="1229"/>
                    <a:pt x="4011" y="1304"/>
                  </a:cubicBezTo>
                  <a:cubicBezTo>
                    <a:pt x="4061" y="1304"/>
                    <a:pt x="4186" y="1304"/>
                    <a:pt x="4236" y="1229"/>
                  </a:cubicBezTo>
                  <a:cubicBezTo>
                    <a:pt x="4336" y="1179"/>
                    <a:pt x="4412" y="1003"/>
                    <a:pt x="4462" y="953"/>
                  </a:cubicBezTo>
                  <a:cubicBezTo>
                    <a:pt x="4562" y="903"/>
                    <a:pt x="4737" y="903"/>
                    <a:pt x="4863" y="903"/>
                  </a:cubicBezTo>
                  <a:lnTo>
                    <a:pt x="5138" y="903"/>
                  </a:lnTo>
                  <a:cubicBezTo>
                    <a:pt x="5188" y="953"/>
                    <a:pt x="5239" y="1179"/>
                    <a:pt x="5289" y="1304"/>
                  </a:cubicBezTo>
                  <a:cubicBezTo>
                    <a:pt x="5289" y="1304"/>
                    <a:pt x="5464" y="1354"/>
                    <a:pt x="5464" y="1404"/>
                  </a:cubicBezTo>
                  <a:cubicBezTo>
                    <a:pt x="5589" y="1454"/>
                    <a:pt x="5740" y="1529"/>
                    <a:pt x="5815" y="1630"/>
                  </a:cubicBezTo>
                  <a:cubicBezTo>
                    <a:pt x="5915" y="1680"/>
                    <a:pt x="5965" y="1981"/>
                    <a:pt x="6041" y="2081"/>
                  </a:cubicBezTo>
                  <a:cubicBezTo>
                    <a:pt x="6141" y="2131"/>
                    <a:pt x="6316" y="2256"/>
                    <a:pt x="6366" y="2256"/>
                  </a:cubicBezTo>
                  <a:cubicBezTo>
                    <a:pt x="6492" y="2256"/>
                    <a:pt x="6717" y="2256"/>
                    <a:pt x="6818" y="2206"/>
                  </a:cubicBezTo>
                  <a:cubicBezTo>
                    <a:pt x="6868" y="2131"/>
                    <a:pt x="6868" y="1981"/>
                    <a:pt x="6943" y="1905"/>
                  </a:cubicBezTo>
                  <a:cubicBezTo>
                    <a:pt x="6993" y="1855"/>
                    <a:pt x="7093" y="1805"/>
                    <a:pt x="7219" y="1805"/>
                  </a:cubicBezTo>
                  <a:cubicBezTo>
                    <a:pt x="7269" y="1805"/>
                    <a:pt x="7394" y="1905"/>
                    <a:pt x="7444" y="1981"/>
                  </a:cubicBezTo>
                  <a:cubicBezTo>
                    <a:pt x="7494" y="2031"/>
                    <a:pt x="7494" y="2206"/>
                    <a:pt x="7494" y="2256"/>
                  </a:cubicBezTo>
                  <a:cubicBezTo>
                    <a:pt x="7494" y="2357"/>
                    <a:pt x="7319" y="2482"/>
                    <a:pt x="7319" y="2582"/>
                  </a:cubicBezTo>
                  <a:cubicBezTo>
                    <a:pt x="7269" y="2657"/>
                    <a:pt x="7219" y="2758"/>
                    <a:pt x="7219" y="2808"/>
                  </a:cubicBezTo>
                  <a:cubicBezTo>
                    <a:pt x="7269" y="2883"/>
                    <a:pt x="7394" y="2983"/>
                    <a:pt x="7394" y="3033"/>
                  </a:cubicBezTo>
                  <a:cubicBezTo>
                    <a:pt x="7444" y="3108"/>
                    <a:pt x="7494" y="3209"/>
                    <a:pt x="7544" y="3259"/>
                  </a:cubicBezTo>
                  <a:cubicBezTo>
                    <a:pt x="7620" y="3434"/>
                    <a:pt x="7620" y="3835"/>
                    <a:pt x="7670" y="4011"/>
                  </a:cubicBezTo>
                  <a:cubicBezTo>
                    <a:pt x="7670" y="4111"/>
                    <a:pt x="7770" y="4236"/>
                    <a:pt x="7845" y="4336"/>
                  </a:cubicBezTo>
                  <a:cubicBezTo>
                    <a:pt x="7895" y="4387"/>
                    <a:pt x="8071" y="4512"/>
                    <a:pt x="8121" y="4562"/>
                  </a:cubicBezTo>
                  <a:cubicBezTo>
                    <a:pt x="8221" y="4612"/>
                    <a:pt x="8397" y="4788"/>
                    <a:pt x="8397" y="4913"/>
                  </a:cubicBezTo>
                  <a:cubicBezTo>
                    <a:pt x="8447" y="5013"/>
                    <a:pt x="8397" y="5189"/>
                    <a:pt x="8397" y="5289"/>
                  </a:cubicBezTo>
                  <a:cubicBezTo>
                    <a:pt x="8397" y="5364"/>
                    <a:pt x="8296" y="5514"/>
                    <a:pt x="8296" y="5640"/>
                  </a:cubicBezTo>
                  <a:lnTo>
                    <a:pt x="8296" y="6041"/>
                  </a:lnTo>
                  <a:cubicBezTo>
                    <a:pt x="8346" y="6141"/>
                    <a:pt x="8522" y="6266"/>
                    <a:pt x="8572" y="6316"/>
                  </a:cubicBezTo>
                  <a:cubicBezTo>
                    <a:pt x="8622" y="6367"/>
                    <a:pt x="8672" y="6492"/>
                    <a:pt x="8747" y="6542"/>
                  </a:cubicBezTo>
                  <a:cubicBezTo>
                    <a:pt x="8747" y="6642"/>
                    <a:pt x="8798" y="6768"/>
                    <a:pt x="8798" y="6818"/>
                  </a:cubicBezTo>
                  <a:cubicBezTo>
                    <a:pt x="8798" y="6943"/>
                    <a:pt x="8747" y="7093"/>
                    <a:pt x="8672" y="7219"/>
                  </a:cubicBezTo>
                  <a:cubicBezTo>
                    <a:pt x="8672" y="7394"/>
                    <a:pt x="8747" y="7670"/>
                    <a:pt x="8747" y="7770"/>
                  </a:cubicBezTo>
                  <a:cubicBezTo>
                    <a:pt x="8798" y="7895"/>
                    <a:pt x="8898" y="8071"/>
                    <a:pt x="8948" y="8171"/>
                  </a:cubicBezTo>
                  <a:cubicBezTo>
                    <a:pt x="9023" y="8296"/>
                    <a:pt x="9073" y="8522"/>
                    <a:pt x="9123" y="8622"/>
                  </a:cubicBezTo>
                  <a:cubicBezTo>
                    <a:pt x="9173" y="8672"/>
                    <a:pt x="9349" y="8848"/>
                    <a:pt x="9474" y="8848"/>
                  </a:cubicBezTo>
                  <a:cubicBezTo>
                    <a:pt x="9524" y="8898"/>
                    <a:pt x="9625" y="8848"/>
                    <a:pt x="9625" y="8798"/>
                  </a:cubicBezTo>
                  <a:cubicBezTo>
                    <a:pt x="9700" y="8748"/>
                    <a:pt x="9700" y="8572"/>
                    <a:pt x="9750" y="8522"/>
                  </a:cubicBezTo>
                  <a:cubicBezTo>
                    <a:pt x="9800" y="8522"/>
                    <a:pt x="9850" y="8447"/>
                    <a:pt x="9925" y="8447"/>
                  </a:cubicBezTo>
                  <a:cubicBezTo>
                    <a:pt x="10026" y="8447"/>
                    <a:pt x="10201" y="8522"/>
                    <a:pt x="10251" y="8572"/>
                  </a:cubicBezTo>
                  <a:cubicBezTo>
                    <a:pt x="10301" y="8622"/>
                    <a:pt x="10427" y="8672"/>
                    <a:pt x="10427" y="8748"/>
                  </a:cubicBezTo>
                  <a:cubicBezTo>
                    <a:pt x="10477" y="8798"/>
                    <a:pt x="10477" y="8973"/>
                    <a:pt x="10527" y="9073"/>
                  </a:cubicBezTo>
                  <a:cubicBezTo>
                    <a:pt x="10527" y="9123"/>
                    <a:pt x="10602" y="9349"/>
                    <a:pt x="10652" y="9424"/>
                  </a:cubicBezTo>
                  <a:cubicBezTo>
                    <a:pt x="10702" y="9474"/>
                    <a:pt x="10928" y="9524"/>
                    <a:pt x="10978" y="9524"/>
                  </a:cubicBezTo>
                  <a:cubicBezTo>
                    <a:pt x="11053" y="9474"/>
                    <a:pt x="11053" y="9424"/>
                    <a:pt x="11103" y="9349"/>
                  </a:cubicBezTo>
                  <a:cubicBezTo>
                    <a:pt x="11153" y="9299"/>
                    <a:pt x="11279" y="9123"/>
                    <a:pt x="11329" y="9123"/>
                  </a:cubicBezTo>
                  <a:cubicBezTo>
                    <a:pt x="11379" y="9123"/>
                    <a:pt x="11554" y="9123"/>
                    <a:pt x="11605" y="9199"/>
                  </a:cubicBezTo>
                  <a:cubicBezTo>
                    <a:pt x="11655" y="9249"/>
                    <a:pt x="11554" y="9424"/>
                    <a:pt x="11605" y="9474"/>
                  </a:cubicBezTo>
                  <a:cubicBezTo>
                    <a:pt x="11655" y="9575"/>
                    <a:pt x="11830" y="9650"/>
                    <a:pt x="11830" y="9750"/>
                  </a:cubicBezTo>
                  <a:cubicBezTo>
                    <a:pt x="11830" y="9800"/>
                    <a:pt x="11730" y="10026"/>
                    <a:pt x="11655" y="10101"/>
                  </a:cubicBezTo>
                  <a:cubicBezTo>
                    <a:pt x="11655" y="10151"/>
                    <a:pt x="11605" y="10201"/>
                    <a:pt x="11554" y="10201"/>
                  </a:cubicBezTo>
                  <a:lnTo>
                    <a:pt x="11554" y="10477"/>
                  </a:lnTo>
                  <a:cubicBezTo>
                    <a:pt x="11554" y="10552"/>
                    <a:pt x="11605" y="10702"/>
                    <a:pt x="11605" y="10778"/>
                  </a:cubicBezTo>
                  <a:cubicBezTo>
                    <a:pt x="11655" y="10828"/>
                    <a:pt x="11655" y="10878"/>
                    <a:pt x="11655" y="10953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Google Shape;245;p16">
              <a:extLst>
                <a:ext uri="{FF2B5EF4-FFF2-40B4-BE49-F238E27FC236}">
                  <a16:creationId xmlns:a16="http://schemas.microsoft.com/office/drawing/2014/main" id="{D6241FA5-65D2-70F9-C833-468DC25A7ED5}"/>
                </a:ext>
              </a:extLst>
            </p:cNvPr>
            <p:cNvSpPr/>
            <p:nvPr/>
          </p:nvSpPr>
          <p:spPr>
            <a:xfrm>
              <a:off x="2569322" y="2231241"/>
              <a:ext cx="330203" cy="444216"/>
            </a:xfrm>
            <a:custGeom>
              <a:avLst/>
              <a:gdLst/>
              <a:ahLst/>
              <a:cxnLst/>
              <a:rect l="l" t="t" r="r" b="b"/>
              <a:pathLst>
                <a:path w="11831" h="15916" extrusionOk="0">
                  <a:moveTo>
                    <a:pt x="3610" y="1"/>
                  </a:moveTo>
                  <a:cubicBezTo>
                    <a:pt x="3509" y="1"/>
                    <a:pt x="3334" y="1"/>
                    <a:pt x="3284" y="51"/>
                  </a:cubicBezTo>
                  <a:cubicBezTo>
                    <a:pt x="3209" y="51"/>
                    <a:pt x="3209" y="176"/>
                    <a:pt x="3158" y="176"/>
                  </a:cubicBezTo>
                  <a:cubicBezTo>
                    <a:pt x="3108" y="226"/>
                    <a:pt x="2933" y="276"/>
                    <a:pt x="2833" y="276"/>
                  </a:cubicBezTo>
                  <a:cubicBezTo>
                    <a:pt x="2757" y="276"/>
                    <a:pt x="2707" y="226"/>
                    <a:pt x="2607" y="226"/>
                  </a:cubicBezTo>
                  <a:cubicBezTo>
                    <a:pt x="2607" y="276"/>
                    <a:pt x="2607" y="326"/>
                    <a:pt x="2532" y="326"/>
                  </a:cubicBezTo>
                  <a:cubicBezTo>
                    <a:pt x="2482" y="452"/>
                    <a:pt x="2256" y="552"/>
                    <a:pt x="2156" y="627"/>
                  </a:cubicBezTo>
                  <a:cubicBezTo>
                    <a:pt x="2081" y="677"/>
                    <a:pt x="1980" y="778"/>
                    <a:pt x="1930" y="853"/>
                  </a:cubicBezTo>
                  <a:cubicBezTo>
                    <a:pt x="1805" y="903"/>
                    <a:pt x="1630" y="903"/>
                    <a:pt x="1579" y="953"/>
                  </a:cubicBezTo>
                  <a:cubicBezTo>
                    <a:pt x="1529" y="1003"/>
                    <a:pt x="1479" y="1229"/>
                    <a:pt x="1479" y="1304"/>
                  </a:cubicBezTo>
                  <a:cubicBezTo>
                    <a:pt x="1479" y="1404"/>
                    <a:pt x="1529" y="1580"/>
                    <a:pt x="1529" y="1680"/>
                  </a:cubicBezTo>
                  <a:cubicBezTo>
                    <a:pt x="1529" y="1755"/>
                    <a:pt x="1429" y="1855"/>
                    <a:pt x="1354" y="1905"/>
                  </a:cubicBezTo>
                  <a:cubicBezTo>
                    <a:pt x="1329" y="1943"/>
                    <a:pt x="1291" y="1943"/>
                    <a:pt x="1250" y="1943"/>
                  </a:cubicBezTo>
                  <a:cubicBezTo>
                    <a:pt x="1210" y="1943"/>
                    <a:pt x="1166" y="1943"/>
                    <a:pt x="1128" y="1981"/>
                  </a:cubicBezTo>
                  <a:cubicBezTo>
                    <a:pt x="1078" y="2031"/>
                    <a:pt x="1078" y="2131"/>
                    <a:pt x="1078" y="2131"/>
                  </a:cubicBezTo>
                  <a:cubicBezTo>
                    <a:pt x="1078" y="2256"/>
                    <a:pt x="1204" y="2432"/>
                    <a:pt x="1254" y="2532"/>
                  </a:cubicBezTo>
                  <a:cubicBezTo>
                    <a:pt x="1254" y="2582"/>
                    <a:pt x="1254" y="2808"/>
                    <a:pt x="1304" y="2933"/>
                  </a:cubicBezTo>
                  <a:cubicBezTo>
                    <a:pt x="1354" y="2983"/>
                    <a:pt x="1479" y="3108"/>
                    <a:pt x="1579" y="3159"/>
                  </a:cubicBezTo>
                  <a:cubicBezTo>
                    <a:pt x="1605" y="3184"/>
                    <a:pt x="1673" y="3184"/>
                    <a:pt x="1745" y="3184"/>
                  </a:cubicBezTo>
                  <a:cubicBezTo>
                    <a:pt x="1818" y="3184"/>
                    <a:pt x="1893" y="3184"/>
                    <a:pt x="1930" y="3209"/>
                  </a:cubicBezTo>
                  <a:cubicBezTo>
                    <a:pt x="2031" y="3259"/>
                    <a:pt x="2206" y="3434"/>
                    <a:pt x="2306" y="3484"/>
                  </a:cubicBezTo>
                  <a:cubicBezTo>
                    <a:pt x="2381" y="3610"/>
                    <a:pt x="2532" y="3885"/>
                    <a:pt x="2532" y="4011"/>
                  </a:cubicBezTo>
                  <a:cubicBezTo>
                    <a:pt x="2532" y="4111"/>
                    <a:pt x="2432" y="4286"/>
                    <a:pt x="2381" y="4336"/>
                  </a:cubicBezTo>
                  <a:cubicBezTo>
                    <a:pt x="2306" y="4387"/>
                    <a:pt x="2081" y="4462"/>
                    <a:pt x="2031" y="4512"/>
                  </a:cubicBezTo>
                  <a:cubicBezTo>
                    <a:pt x="1980" y="4562"/>
                    <a:pt x="1980" y="4788"/>
                    <a:pt x="1855" y="4838"/>
                  </a:cubicBezTo>
                  <a:cubicBezTo>
                    <a:pt x="1825" y="4875"/>
                    <a:pt x="1765" y="4886"/>
                    <a:pt x="1692" y="4886"/>
                  </a:cubicBezTo>
                  <a:cubicBezTo>
                    <a:pt x="1592" y="4886"/>
                    <a:pt x="1467" y="4865"/>
                    <a:pt x="1366" y="4865"/>
                  </a:cubicBezTo>
                  <a:cubicBezTo>
                    <a:pt x="1294" y="4865"/>
                    <a:pt x="1233" y="4876"/>
                    <a:pt x="1204" y="4913"/>
                  </a:cubicBezTo>
                  <a:cubicBezTo>
                    <a:pt x="1128" y="4963"/>
                    <a:pt x="1078" y="5138"/>
                    <a:pt x="1078" y="5239"/>
                  </a:cubicBezTo>
                  <a:cubicBezTo>
                    <a:pt x="1028" y="5289"/>
                    <a:pt x="1078" y="5590"/>
                    <a:pt x="978" y="5640"/>
                  </a:cubicBezTo>
                  <a:cubicBezTo>
                    <a:pt x="903" y="5740"/>
                    <a:pt x="752" y="5865"/>
                    <a:pt x="627" y="5865"/>
                  </a:cubicBezTo>
                  <a:cubicBezTo>
                    <a:pt x="577" y="5865"/>
                    <a:pt x="527" y="5740"/>
                    <a:pt x="527" y="5740"/>
                  </a:cubicBezTo>
                  <a:cubicBezTo>
                    <a:pt x="452" y="5690"/>
                    <a:pt x="351" y="5690"/>
                    <a:pt x="301" y="5690"/>
                  </a:cubicBezTo>
                  <a:cubicBezTo>
                    <a:pt x="226" y="5690"/>
                    <a:pt x="76" y="5915"/>
                    <a:pt x="76" y="5966"/>
                  </a:cubicBezTo>
                  <a:cubicBezTo>
                    <a:pt x="0" y="6091"/>
                    <a:pt x="76" y="6367"/>
                    <a:pt x="76" y="6492"/>
                  </a:cubicBezTo>
                  <a:cubicBezTo>
                    <a:pt x="76" y="6592"/>
                    <a:pt x="0" y="6818"/>
                    <a:pt x="76" y="6943"/>
                  </a:cubicBezTo>
                  <a:cubicBezTo>
                    <a:pt x="126" y="6993"/>
                    <a:pt x="301" y="7093"/>
                    <a:pt x="351" y="7219"/>
                  </a:cubicBezTo>
                  <a:cubicBezTo>
                    <a:pt x="351" y="7269"/>
                    <a:pt x="351" y="7444"/>
                    <a:pt x="401" y="7494"/>
                  </a:cubicBezTo>
                  <a:cubicBezTo>
                    <a:pt x="401" y="7545"/>
                    <a:pt x="577" y="7670"/>
                    <a:pt x="627" y="7770"/>
                  </a:cubicBezTo>
                  <a:cubicBezTo>
                    <a:pt x="677" y="7895"/>
                    <a:pt x="752" y="8221"/>
                    <a:pt x="677" y="8397"/>
                  </a:cubicBezTo>
                  <a:cubicBezTo>
                    <a:pt x="677" y="8447"/>
                    <a:pt x="677" y="8622"/>
                    <a:pt x="627" y="8672"/>
                  </a:cubicBezTo>
                  <a:cubicBezTo>
                    <a:pt x="627" y="8798"/>
                    <a:pt x="401" y="8898"/>
                    <a:pt x="401" y="8973"/>
                  </a:cubicBezTo>
                  <a:cubicBezTo>
                    <a:pt x="301" y="9073"/>
                    <a:pt x="301" y="9424"/>
                    <a:pt x="226" y="9524"/>
                  </a:cubicBezTo>
                  <a:cubicBezTo>
                    <a:pt x="176" y="9524"/>
                    <a:pt x="126" y="9650"/>
                    <a:pt x="76" y="9700"/>
                  </a:cubicBezTo>
                  <a:cubicBezTo>
                    <a:pt x="76" y="9750"/>
                    <a:pt x="126" y="9875"/>
                    <a:pt x="176" y="9925"/>
                  </a:cubicBezTo>
                  <a:cubicBezTo>
                    <a:pt x="176" y="9976"/>
                    <a:pt x="226" y="10151"/>
                    <a:pt x="226" y="10201"/>
                  </a:cubicBezTo>
                  <a:cubicBezTo>
                    <a:pt x="176" y="10251"/>
                    <a:pt x="126" y="10377"/>
                    <a:pt x="76" y="10427"/>
                  </a:cubicBezTo>
                  <a:cubicBezTo>
                    <a:pt x="76" y="10477"/>
                    <a:pt x="76" y="10652"/>
                    <a:pt x="126" y="10702"/>
                  </a:cubicBezTo>
                  <a:cubicBezTo>
                    <a:pt x="176" y="10778"/>
                    <a:pt x="351" y="10828"/>
                    <a:pt x="452" y="10828"/>
                  </a:cubicBezTo>
                  <a:cubicBezTo>
                    <a:pt x="452" y="10828"/>
                    <a:pt x="577" y="10702"/>
                    <a:pt x="627" y="10702"/>
                  </a:cubicBezTo>
                  <a:cubicBezTo>
                    <a:pt x="677" y="10702"/>
                    <a:pt x="752" y="10778"/>
                    <a:pt x="802" y="10828"/>
                  </a:cubicBezTo>
                  <a:lnTo>
                    <a:pt x="802" y="11053"/>
                  </a:lnTo>
                  <a:cubicBezTo>
                    <a:pt x="802" y="11103"/>
                    <a:pt x="752" y="11229"/>
                    <a:pt x="752" y="11279"/>
                  </a:cubicBezTo>
                  <a:cubicBezTo>
                    <a:pt x="677" y="11329"/>
                    <a:pt x="627" y="11329"/>
                    <a:pt x="577" y="11329"/>
                  </a:cubicBezTo>
                  <a:cubicBezTo>
                    <a:pt x="577" y="11404"/>
                    <a:pt x="527" y="11630"/>
                    <a:pt x="577" y="11680"/>
                  </a:cubicBezTo>
                  <a:cubicBezTo>
                    <a:pt x="577" y="11730"/>
                    <a:pt x="802" y="11730"/>
                    <a:pt x="853" y="11780"/>
                  </a:cubicBezTo>
                  <a:cubicBezTo>
                    <a:pt x="903" y="11855"/>
                    <a:pt x="978" y="11956"/>
                    <a:pt x="1028" y="12006"/>
                  </a:cubicBezTo>
                  <a:cubicBezTo>
                    <a:pt x="1078" y="12081"/>
                    <a:pt x="1254" y="12181"/>
                    <a:pt x="1304" y="12231"/>
                  </a:cubicBezTo>
                  <a:cubicBezTo>
                    <a:pt x="1354" y="12306"/>
                    <a:pt x="1429" y="12457"/>
                    <a:pt x="1429" y="12457"/>
                  </a:cubicBezTo>
                  <a:cubicBezTo>
                    <a:pt x="1529" y="12532"/>
                    <a:pt x="1705" y="12582"/>
                    <a:pt x="1755" y="12582"/>
                  </a:cubicBezTo>
                  <a:cubicBezTo>
                    <a:pt x="1805" y="12582"/>
                    <a:pt x="1930" y="12407"/>
                    <a:pt x="1980" y="12357"/>
                  </a:cubicBezTo>
                  <a:cubicBezTo>
                    <a:pt x="2031" y="12306"/>
                    <a:pt x="2206" y="12231"/>
                    <a:pt x="2256" y="12181"/>
                  </a:cubicBezTo>
                  <a:cubicBezTo>
                    <a:pt x="2306" y="12181"/>
                    <a:pt x="2482" y="12231"/>
                    <a:pt x="2607" y="12231"/>
                  </a:cubicBezTo>
                  <a:cubicBezTo>
                    <a:pt x="2707" y="12306"/>
                    <a:pt x="2883" y="12457"/>
                    <a:pt x="2983" y="12532"/>
                  </a:cubicBezTo>
                  <a:cubicBezTo>
                    <a:pt x="3058" y="12582"/>
                    <a:pt x="3158" y="12582"/>
                    <a:pt x="3158" y="12632"/>
                  </a:cubicBezTo>
                  <a:cubicBezTo>
                    <a:pt x="3209" y="12682"/>
                    <a:pt x="3334" y="12808"/>
                    <a:pt x="3334" y="12858"/>
                  </a:cubicBezTo>
                  <a:cubicBezTo>
                    <a:pt x="3334" y="12983"/>
                    <a:pt x="3284" y="13083"/>
                    <a:pt x="3334" y="13209"/>
                  </a:cubicBezTo>
                  <a:cubicBezTo>
                    <a:pt x="3334" y="13259"/>
                    <a:pt x="3384" y="13359"/>
                    <a:pt x="3434" y="13434"/>
                  </a:cubicBezTo>
                  <a:cubicBezTo>
                    <a:pt x="3434" y="13535"/>
                    <a:pt x="3559" y="13660"/>
                    <a:pt x="3610" y="13710"/>
                  </a:cubicBezTo>
                  <a:cubicBezTo>
                    <a:pt x="3660" y="13760"/>
                    <a:pt x="3610" y="13936"/>
                    <a:pt x="3660" y="13986"/>
                  </a:cubicBezTo>
                  <a:cubicBezTo>
                    <a:pt x="3735" y="14036"/>
                    <a:pt x="3885" y="14161"/>
                    <a:pt x="3960" y="14211"/>
                  </a:cubicBezTo>
                  <a:cubicBezTo>
                    <a:pt x="4061" y="14211"/>
                    <a:pt x="4236" y="14337"/>
                    <a:pt x="4286" y="14337"/>
                  </a:cubicBezTo>
                  <a:cubicBezTo>
                    <a:pt x="4412" y="14337"/>
                    <a:pt x="4562" y="14211"/>
                    <a:pt x="4637" y="14211"/>
                  </a:cubicBezTo>
                  <a:cubicBezTo>
                    <a:pt x="4737" y="14211"/>
                    <a:pt x="4913" y="14211"/>
                    <a:pt x="4963" y="14261"/>
                  </a:cubicBezTo>
                  <a:cubicBezTo>
                    <a:pt x="5013" y="14337"/>
                    <a:pt x="5013" y="14437"/>
                    <a:pt x="5088" y="14487"/>
                  </a:cubicBezTo>
                  <a:cubicBezTo>
                    <a:pt x="5088" y="14562"/>
                    <a:pt x="5088" y="14712"/>
                    <a:pt x="5013" y="14788"/>
                  </a:cubicBezTo>
                  <a:cubicBezTo>
                    <a:pt x="5013" y="14838"/>
                    <a:pt x="4913" y="14888"/>
                    <a:pt x="4913" y="14938"/>
                  </a:cubicBezTo>
                  <a:cubicBezTo>
                    <a:pt x="4913" y="15013"/>
                    <a:pt x="4913" y="15113"/>
                    <a:pt x="4963" y="15164"/>
                  </a:cubicBezTo>
                  <a:cubicBezTo>
                    <a:pt x="4963" y="15239"/>
                    <a:pt x="5138" y="15339"/>
                    <a:pt x="5188" y="15339"/>
                  </a:cubicBezTo>
                  <a:cubicBezTo>
                    <a:pt x="5239" y="15339"/>
                    <a:pt x="5289" y="15164"/>
                    <a:pt x="5364" y="15164"/>
                  </a:cubicBezTo>
                  <a:cubicBezTo>
                    <a:pt x="5414" y="15113"/>
                    <a:pt x="5589" y="15113"/>
                    <a:pt x="5640" y="15113"/>
                  </a:cubicBezTo>
                  <a:cubicBezTo>
                    <a:pt x="5690" y="15164"/>
                    <a:pt x="5740" y="15339"/>
                    <a:pt x="5690" y="15389"/>
                  </a:cubicBezTo>
                  <a:cubicBezTo>
                    <a:pt x="5690" y="15464"/>
                    <a:pt x="5640" y="15565"/>
                    <a:pt x="5640" y="15615"/>
                  </a:cubicBezTo>
                  <a:cubicBezTo>
                    <a:pt x="5589" y="15690"/>
                    <a:pt x="5640" y="15840"/>
                    <a:pt x="5690" y="15840"/>
                  </a:cubicBezTo>
                  <a:cubicBezTo>
                    <a:pt x="5740" y="15915"/>
                    <a:pt x="5915" y="15915"/>
                    <a:pt x="5965" y="15915"/>
                  </a:cubicBezTo>
                  <a:cubicBezTo>
                    <a:pt x="6041" y="15840"/>
                    <a:pt x="6091" y="15740"/>
                    <a:pt x="6141" y="15690"/>
                  </a:cubicBezTo>
                  <a:cubicBezTo>
                    <a:pt x="6266" y="15615"/>
                    <a:pt x="6492" y="15565"/>
                    <a:pt x="6542" y="15514"/>
                  </a:cubicBezTo>
                  <a:cubicBezTo>
                    <a:pt x="6592" y="15464"/>
                    <a:pt x="6717" y="15339"/>
                    <a:pt x="6717" y="15289"/>
                  </a:cubicBezTo>
                  <a:cubicBezTo>
                    <a:pt x="6717" y="15239"/>
                    <a:pt x="6642" y="15113"/>
                    <a:pt x="6642" y="15063"/>
                  </a:cubicBezTo>
                  <a:cubicBezTo>
                    <a:pt x="6642" y="15013"/>
                    <a:pt x="6717" y="14788"/>
                    <a:pt x="6767" y="14712"/>
                  </a:cubicBezTo>
                  <a:cubicBezTo>
                    <a:pt x="6767" y="14662"/>
                    <a:pt x="6943" y="14662"/>
                    <a:pt x="6993" y="14662"/>
                  </a:cubicBezTo>
                  <a:cubicBezTo>
                    <a:pt x="7043" y="14662"/>
                    <a:pt x="7168" y="14788"/>
                    <a:pt x="7219" y="14788"/>
                  </a:cubicBezTo>
                  <a:cubicBezTo>
                    <a:pt x="7269" y="14788"/>
                    <a:pt x="7444" y="14788"/>
                    <a:pt x="7494" y="14712"/>
                  </a:cubicBezTo>
                  <a:cubicBezTo>
                    <a:pt x="7544" y="14662"/>
                    <a:pt x="7620" y="14562"/>
                    <a:pt x="7620" y="14487"/>
                  </a:cubicBezTo>
                  <a:cubicBezTo>
                    <a:pt x="7620" y="14387"/>
                    <a:pt x="7544" y="14261"/>
                    <a:pt x="7494" y="14211"/>
                  </a:cubicBezTo>
                  <a:cubicBezTo>
                    <a:pt x="7494" y="14161"/>
                    <a:pt x="7444" y="13986"/>
                    <a:pt x="7444" y="13936"/>
                  </a:cubicBezTo>
                  <a:cubicBezTo>
                    <a:pt x="7444" y="13885"/>
                    <a:pt x="7494" y="13760"/>
                    <a:pt x="7544" y="13760"/>
                  </a:cubicBezTo>
                  <a:cubicBezTo>
                    <a:pt x="7620" y="13710"/>
                    <a:pt x="7770" y="13660"/>
                    <a:pt x="7845" y="13660"/>
                  </a:cubicBezTo>
                  <a:cubicBezTo>
                    <a:pt x="7895" y="13660"/>
                    <a:pt x="8071" y="13760"/>
                    <a:pt x="8121" y="13760"/>
                  </a:cubicBezTo>
                  <a:cubicBezTo>
                    <a:pt x="8171" y="13710"/>
                    <a:pt x="8346" y="13660"/>
                    <a:pt x="8397" y="13585"/>
                  </a:cubicBezTo>
                  <a:cubicBezTo>
                    <a:pt x="8447" y="13535"/>
                    <a:pt x="8447" y="13359"/>
                    <a:pt x="8522" y="13309"/>
                  </a:cubicBezTo>
                  <a:cubicBezTo>
                    <a:pt x="8572" y="13259"/>
                    <a:pt x="8798" y="13134"/>
                    <a:pt x="8848" y="13083"/>
                  </a:cubicBezTo>
                  <a:cubicBezTo>
                    <a:pt x="8948" y="12983"/>
                    <a:pt x="8948" y="12758"/>
                    <a:pt x="9023" y="12632"/>
                  </a:cubicBezTo>
                  <a:cubicBezTo>
                    <a:pt x="9023" y="12632"/>
                    <a:pt x="9123" y="12532"/>
                    <a:pt x="9173" y="12532"/>
                  </a:cubicBezTo>
                  <a:cubicBezTo>
                    <a:pt x="9249" y="12532"/>
                    <a:pt x="9349" y="12582"/>
                    <a:pt x="9399" y="12632"/>
                  </a:cubicBezTo>
                  <a:cubicBezTo>
                    <a:pt x="9474" y="12682"/>
                    <a:pt x="9524" y="12858"/>
                    <a:pt x="9625" y="12858"/>
                  </a:cubicBezTo>
                  <a:cubicBezTo>
                    <a:pt x="9700" y="12858"/>
                    <a:pt x="9800" y="12758"/>
                    <a:pt x="9850" y="12682"/>
                  </a:cubicBezTo>
                  <a:cubicBezTo>
                    <a:pt x="9850" y="12632"/>
                    <a:pt x="9925" y="12532"/>
                    <a:pt x="9925" y="12457"/>
                  </a:cubicBezTo>
                  <a:cubicBezTo>
                    <a:pt x="9975" y="12357"/>
                    <a:pt x="10076" y="12231"/>
                    <a:pt x="10151" y="12181"/>
                  </a:cubicBezTo>
                  <a:cubicBezTo>
                    <a:pt x="10251" y="12081"/>
                    <a:pt x="10527" y="12006"/>
                    <a:pt x="10702" y="12006"/>
                  </a:cubicBezTo>
                  <a:cubicBezTo>
                    <a:pt x="10807" y="12006"/>
                    <a:pt x="10981" y="12093"/>
                    <a:pt x="11094" y="12093"/>
                  </a:cubicBezTo>
                  <a:cubicBezTo>
                    <a:pt x="11117" y="12093"/>
                    <a:pt x="11137" y="12089"/>
                    <a:pt x="11153" y="12081"/>
                  </a:cubicBezTo>
                  <a:cubicBezTo>
                    <a:pt x="11204" y="12081"/>
                    <a:pt x="11279" y="11905"/>
                    <a:pt x="11329" y="11855"/>
                  </a:cubicBezTo>
                  <a:cubicBezTo>
                    <a:pt x="11329" y="11730"/>
                    <a:pt x="11379" y="11555"/>
                    <a:pt x="11429" y="11454"/>
                  </a:cubicBezTo>
                  <a:cubicBezTo>
                    <a:pt x="11429" y="11404"/>
                    <a:pt x="11605" y="11279"/>
                    <a:pt x="11605" y="11229"/>
                  </a:cubicBezTo>
                  <a:cubicBezTo>
                    <a:pt x="11605" y="11179"/>
                    <a:pt x="11655" y="11053"/>
                    <a:pt x="11655" y="10953"/>
                  </a:cubicBezTo>
                  <a:cubicBezTo>
                    <a:pt x="11655" y="10878"/>
                    <a:pt x="11655" y="10828"/>
                    <a:pt x="11605" y="10778"/>
                  </a:cubicBezTo>
                  <a:cubicBezTo>
                    <a:pt x="11605" y="10702"/>
                    <a:pt x="11554" y="10552"/>
                    <a:pt x="11554" y="10477"/>
                  </a:cubicBezTo>
                  <a:lnTo>
                    <a:pt x="11554" y="10201"/>
                  </a:lnTo>
                  <a:cubicBezTo>
                    <a:pt x="11605" y="10201"/>
                    <a:pt x="11655" y="10151"/>
                    <a:pt x="11655" y="10101"/>
                  </a:cubicBezTo>
                  <a:cubicBezTo>
                    <a:pt x="11730" y="10026"/>
                    <a:pt x="11830" y="9800"/>
                    <a:pt x="11830" y="9750"/>
                  </a:cubicBezTo>
                  <a:cubicBezTo>
                    <a:pt x="11830" y="9650"/>
                    <a:pt x="11655" y="9575"/>
                    <a:pt x="11605" y="9474"/>
                  </a:cubicBezTo>
                  <a:cubicBezTo>
                    <a:pt x="11554" y="9424"/>
                    <a:pt x="11655" y="9249"/>
                    <a:pt x="11605" y="9199"/>
                  </a:cubicBezTo>
                  <a:cubicBezTo>
                    <a:pt x="11554" y="9123"/>
                    <a:pt x="11379" y="9123"/>
                    <a:pt x="11329" y="9123"/>
                  </a:cubicBezTo>
                  <a:cubicBezTo>
                    <a:pt x="11279" y="9123"/>
                    <a:pt x="11153" y="9299"/>
                    <a:pt x="11103" y="9349"/>
                  </a:cubicBezTo>
                  <a:cubicBezTo>
                    <a:pt x="11053" y="9424"/>
                    <a:pt x="11053" y="9474"/>
                    <a:pt x="10978" y="9524"/>
                  </a:cubicBezTo>
                  <a:cubicBezTo>
                    <a:pt x="10928" y="9524"/>
                    <a:pt x="10702" y="9474"/>
                    <a:pt x="10652" y="9424"/>
                  </a:cubicBezTo>
                  <a:cubicBezTo>
                    <a:pt x="10602" y="9349"/>
                    <a:pt x="10527" y="9123"/>
                    <a:pt x="10527" y="9073"/>
                  </a:cubicBezTo>
                  <a:cubicBezTo>
                    <a:pt x="10477" y="8973"/>
                    <a:pt x="10477" y="8798"/>
                    <a:pt x="10427" y="8748"/>
                  </a:cubicBezTo>
                  <a:cubicBezTo>
                    <a:pt x="10427" y="8672"/>
                    <a:pt x="10301" y="8622"/>
                    <a:pt x="10251" y="8572"/>
                  </a:cubicBezTo>
                  <a:cubicBezTo>
                    <a:pt x="10201" y="8522"/>
                    <a:pt x="10026" y="8447"/>
                    <a:pt x="9925" y="8447"/>
                  </a:cubicBezTo>
                  <a:cubicBezTo>
                    <a:pt x="9850" y="8447"/>
                    <a:pt x="9800" y="8522"/>
                    <a:pt x="9750" y="8522"/>
                  </a:cubicBezTo>
                  <a:cubicBezTo>
                    <a:pt x="9700" y="8572"/>
                    <a:pt x="9700" y="8748"/>
                    <a:pt x="9625" y="8798"/>
                  </a:cubicBezTo>
                  <a:cubicBezTo>
                    <a:pt x="9625" y="8833"/>
                    <a:pt x="9574" y="8869"/>
                    <a:pt x="9527" y="8869"/>
                  </a:cubicBezTo>
                  <a:cubicBezTo>
                    <a:pt x="9508" y="8869"/>
                    <a:pt x="9489" y="8862"/>
                    <a:pt x="9474" y="8848"/>
                  </a:cubicBezTo>
                  <a:cubicBezTo>
                    <a:pt x="9349" y="8848"/>
                    <a:pt x="9173" y="8672"/>
                    <a:pt x="9123" y="8622"/>
                  </a:cubicBezTo>
                  <a:cubicBezTo>
                    <a:pt x="9073" y="8522"/>
                    <a:pt x="9023" y="8296"/>
                    <a:pt x="8948" y="8171"/>
                  </a:cubicBezTo>
                  <a:cubicBezTo>
                    <a:pt x="8898" y="8071"/>
                    <a:pt x="8798" y="7895"/>
                    <a:pt x="8747" y="7770"/>
                  </a:cubicBezTo>
                  <a:cubicBezTo>
                    <a:pt x="8747" y="7670"/>
                    <a:pt x="8672" y="7394"/>
                    <a:pt x="8672" y="7219"/>
                  </a:cubicBezTo>
                  <a:cubicBezTo>
                    <a:pt x="8747" y="7093"/>
                    <a:pt x="8798" y="6943"/>
                    <a:pt x="8798" y="6818"/>
                  </a:cubicBezTo>
                  <a:cubicBezTo>
                    <a:pt x="8798" y="6768"/>
                    <a:pt x="8747" y="6642"/>
                    <a:pt x="8747" y="6542"/>
                  </a:cubicBezTo>
                  <a:cubicBezTo>
                    <a:pt x="8672" y="6492"/>
                    <a:pt x="8622" y="6367"/>
                    <a:pt x="8572" y="6316"/>
                  </a:cubicBezTo>
                  <a:cubicBezTo>
                    <a:pt x="8522" y="6266"/>
                    <a:pt x="8346" y="6141"/>
                    <a:pt x="8296" y="6041"/>
                  </a:cubicBezTo>
                  <a:lnTo>
                    <a:pt x="8296" y="5640"/>
                  </a:lnTo>
                  <a:cubicBezTo>
                    <a:pt x="8296" y="5514"/>
                    <a:pt x="8397" y="5364"/>
                    <a:pt x="8397" y="5289"/>
                  </a:cubicBezTo>
                  <a:cubicBezTo>
                    <a:pt x="8397" y="5189"/>
                    <a:pt x="8447" y="5013"/>
                    <a:pt x="8397" y="4913"/>
                  </a:cubicBezTo>
                  <a:cubicBezTo>
                    <a:pt x="8397" y="4788"/>
                    <a:pt x="8221" y="4612"/>
                    <a:pt x="8121" y="4562"/>
                  </a:cubicBezTo>
                  <a:cubicBezTo>
                    <a:pt x="8071" y="4512"/>
                    <a:pt x="7895" y="4387"/>
                    <a:pt x="7845" y="4336"/>
                  </a:cubicBezTo>
                  <a:cubicBezTo>
                    <a:pt x="7770" y="4236"/>
                    <a:pt x="7670" y="4111"/>
                    <a:pt x="7670" y="4011"/>
                  </a:cubicBezTo>
                  <a:cubicBezTo>
                    <a:pt x="7620" y="3835"/>
                    <a:pt x="7620" y="3434"/>
                    <a:pt x="7544" y="3259"/>
                  </a:cubicBezTo>
                  <a:cubicBezTo>
                    <a:pt x="7494" y="3209"/>
                    <a:pt x="7444" y="3108"/>
                    <a:pt x="7394" y="3033"/>
                  </a:cubicBezTo>
                  <a:cubicBezTo>
                    <a:pt x="7394" y="2983"/>
                    <a:pt x="7269" y="2883"/>
                    <a:pt x="7219" y="2808"/>
                  </a:cubicBezTo>
                  <a:cubicBezTo>
                    <a:pt x="7219" y="2758"/>
                    <a:pt x="7269" y="2657"/>
                    <a:pt x="7319" y="2582"/>
                  </a:cubicBezTo>
                  <a:cubicBezTo>
                    <a:pt x="7319" y="2482"/>
                    <a:pt x="7494" y="2357"/>
                    <a:pt x="7494" y="2256"/>
                  </a:cubicBezTo>
                  <a:cubicBezTo>
                    <a:pt x="7494" y="2206"/>
                    <a:pt x="7494" y="2031"/>
                    <a:pt x="7444" y="1981"/>
                  </a:cubicBezTo>
                  <a:cubicBezTo>
                    <a:pt x="7394" y="1905"/>
                    <a:pt x="7269" y="1805"/>
                    <a:pt x="7219" y="1805"/>
                  </a:cubicBezTo>
                  <a:cubicBezTo>
                    <a:pt x="7093" y="1805"/>
                    <a:pt x="6993" y="1855"/>
                    <a:pt x="6943" y="1905"/>
                  </a:cubicBezTo>
                  <a:cubicBezTo>
                    <a:pt x="6868" y="1981"/>
                    <a:pt x="6868" y="2131"/>
                    <a:pt x="6818" y="2206"/>
                  </a:cubicBezTo>
                  <a:cubicBezTo>
                    <a:pt x="6717" y="2256"/>
                    <a:pt x="6492" y="2256"/>
                    <a:pt x="6366" y="2256"/>
                  </a:cubicBezTo>
                  <a:cubicBezTo>
                    <a:pt x="6316" y="2256"/>
                    <a:pt x="6141" y="2131"/>
                    <a:pt x="6041" y="2081"/>
                  </a:cubicBezTo>
                  <a:cubicBezTo>
                    <a:pt x="5965" y="1981"/>
                    <a:pt x="5915" y="1680"/>
                    <a:pt x="5815" y="1630"/>
                  </a:cubicBezTo>
                  <a:cubicBezTo>
                    <a:pt x="5740" y="1529"/>
                    <a:pt x="5589" y="1454"/>
                    <a:pt x="5464" y="1404"/>
                  </a:cubicBezTo>
                  <a:cubicBezTo>
                    <a:pt x="5464" y="1354"/>
                    <a:pt x="5289" y="1304"/>
                    <a:pt x="5289" y="1304"/>
                  </a:cubicBezTo>
                  <a:cubicBezTo>
                    <a:pt x="5239" y="1179"/>
                    <a:pt x="5188" y="953"/>
                    <a:pt x="5138" y="903"/>
                  </a:cubicBezTo>
                  <a:lnTo>
                    <a:pt x="4863" y="903"/>
                  </a:lnTo>
                  <a:cubicBezTo>
                    <a:pt x="4737" y="903"/>
                    <a:pt x="4562" y="903"/>
                    <a:pt x="4462" y="953"/>
                  </a:cubicBezTo>
                  <a:cubicBezTo>
                    <a:pt x="4412" y="1003"/>
                    <a:pt x="4336" y="1179"/>
                    <a:pt x="4236" y="1229"/>
                  </a:cubicBezTo>
                  <a:cubicBezTo>
                    <a:pt x="4186" y="1304"/>
                    <a:pt x="4061" y="1304"/>
                    <a:pt x="4011" y="1304"/>
                  </a:cubicBezTo>
                  <a:cubicBezTo>
                    <a:pt x="3885" y="1229"/>
                    <a:pt x="3735" y="1078"/>
                    <a:pt x="3735" y="953"/>
                  </a:cubicBezTo>
                  <a:cubicBezTo>
                    <a:pt x="3660" y="853"/>
                    <a:pt x="3785" y="677"/>
                    <a:pt x="3835" y="627"/>
                  </a:cubicBezTo>
                  <a:cubicBezTo>
                    <a:pt x="3835" y="552"/>
                    <a:pt x="3960" y="502"/>
                    <a:pt x="3960" y="452"/>
                  </a:cubicBezTo>
                  <a:cubicBezTo>
                    <a:pt x="4011" y="326"/>
                    <a:pt x="3960" y="176"/>
                    <a:pt x="3885" y="101"/>
                  </a:cubicBezTo>
                  <a:cubicBezTo>
                    <a:pt x="3835" y="51"/>
                    <a:pt x="3660" y="1"/>
                    <a:pt x="36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Google Shape;246;p16">
              <a:extLst>
                <a:ext uri="{FF2B5EF4-FFF2-40B4-BE49-F238E27FC236}">
                  <a16:creationId xmlns:a16="http://schemas.microsoft.com/office/drawing/2014/main" id="{84689077-1E27-BA02-8FB4-D0D0A75FA3B0}"/>
                </a:ext>
              </a:extLst>
            </p:cNvPr>
            <p:cNvSpPr/>
            <p:nvPr/>
          </p:nvSpPr>
          <p:spPr>
            <a:xfrm>
              <a:off x="2569322" y="2231241"/>
              <a:ext cx="330203" cy="444216"/>
            </a:xfrm>
            <a:custGeom>
              <a:avLst/>
              <a:gdLst/>
              <a:ahLst/>
              <a:cxnLst/>
              <a:rect l="l" t="t" r="r" b="b"/>
              <a:pathLst>
                <a:path w="11831" h="15916" fill="none" extrusionOk="0">
                  <a:moveTo>
                    <a:pt x="11655" y="10953"/>
                  </a:moveTo>
                  <a:cubicBezTo>
                    <a:pt x="11655" y="11053"/>
                    <a:pt x="11605" y="11179"/>
                    <a:pt x="11605" y="11229"/>
                  </a:cubicBezTo>
                  <a:cubicBezTo>
                    <a:pt x="11605" y="11279"/>
                    <a:pt x="11429" y="11404"/>
                    <a:pt x="11429" y="11454"/>
                  </a:cubicBezTo>
                  <a:cubicBezTo>
                    <a:pt x="11379" y="11555"/>
                    <a:pt x="11329" y="11730"/>
                    <a:pt x="11329" y="11855"/>
                  </a:cubicBezTo>
                  <a:cubicBezTo>
                    <a:pt x="11279" y="11905"/>
                    <a:pt x="11204" y="12081"/>
                    <a:pt x="11153" y="12081"/>
                  </a:cubicBezTo>
                  <a:cubicBezTo>
                    <a:pt x="11053" y="12131"/>
                    <a:pt x="10828" y="12006"/>
                    <a:pt x="10702" y="12006"/>
                  </a:cubicBezTo>
                  <a:cubicBezTo>
                    <a:pt x="10527" y="12006"/>
                    <a:pt x="10251" y="12081"/>
                    <a:pt x="10151" y="12181"/>
                  </a:cubicBezTo>
                  <a:cubicBezTo>
                    <a:pt x="10076" y="12231"/>
                    <a:pt x="9975" y="12357"/>
                    <a:pt x="9925" y="12457"/>
                  </a:cubicBezTo>
                  <a:cubicBezTo>
                    <a:pt x="9925" y="12532"/>
                    <a:pt x="9850" y="12632"/>
                    <a:pt x="9850" y="12682"/>
                  </a:cubicBezTo>
                  <a:cubicBezTo>
                    <a:pt x="9800" y="12758"/>
                    <a:pt x="9700" y="12858"/>
                    <a:pt x="9625" y="12858"/>
                  </a:cubicBezTo>
                  <a:cubicBezTo>
                    <a:pt x="9524" y="12858"/>
                    <a:pt x="9474" y="12682"/>
                    <a:pt x="9399" y="12632"/>
                  </a:cubicBezTo>
                  <a:cubicBezTo>
                    <a:pt x="9349" y="12582"/>
                    <a:pt x="9249" y="12532"/>
                    <a:pt x="9173" y="12532"/>
                  </a:cubicBezTo>
                  <a:cubicBezTo>
                    <a:pt x="9123" y="12532"/>
                    <a:pt x="9023" y="12632"/>
                    <a:pt x="9023" y="12632"/>
                  </a:cubicBezTo>
                  <a:cubicBezTo>
                    <a:pt x="8948" y="12758"/>
                    <a:pt x="8948" y="12983"/>
                    <a:pt x="8848" y="13083"/>
                  </a:cubicBezTo>
                  <a:cubicBezTo>
                    <a:pt x="8798" y="13134"/>
                    <a:pt x="8572" y="13259"/>
                    <a:pt x="8522" y="13309"/>
                  </a:cubicBezTo>
                  <a:cubicBezTo>
                    <a:pt x="8447" y="13359"/>
                    <a:pt x="8447" y="13535"/>
                    <a:pt x="8397" y="13585"/>
                  </a:cubicBezTo>
                  <a:cubicBezTo>
                    <a:pt x="8346" y="13660"/>
                    <a:pt x="8171" y="13710"/>
                    <a:pt x="8121" y="13760"/>
                  </a:cubicBezTo>
                  <a:cubicBezTo>
                    <a:pt x="8071" y="13760"/>
                    <a:pt x="7895" y="13660"/>
                    <a:pt x="7845" y="13660"/>
                  </a:cubicBezTo>
                  <a:cubicBezTo>
                    <a:pt x="7770" y="13660"/>
                    <a:pt x="7620" y="13710"/>
                    <a:pt x="7544" y="13760"/>
                  </a:cubicBezTo>
                  <a:cubicBezTo>
                    <a:pt x="7494" y="13760"/>
                    <a:pt x="7444" y="13885"/>
                    <a:pt x="7444" y="13936"/>
                  </a:cubicBezTo>
                  <a:cubicBezTo>
                    <a:pt x="7444" y="13986"/>
                    <a:pt x="7494" y="14161"/>
                    <a:pt x="7494" y="14211"/>
                  </a:cubicBezTo>
                  <a:cubicBezTo>
                    <a:pt x="7544" y="14261"/>
                    <a:pt x="7620" y="14387"/>
                    <a:pt x="7620" y="14487"/>
                  </a:cubicBezTo>
                  <a:cubicBezTo>
                    <a:pt x="7620" y="14562"/>
                    <a:pt x="7544" y="14662"/>
                    <a:pt x="7494" y="14712"/>
                  </a:cubicBezTo>
                  <a:cubicBezTo>
                    <a:pt x="7444" y="14788"/>
                    <a:pt x="7269" y="14788"/>
                    <a:pt x="7219" y="14788"/>
                  </a:cubicBezTo>
                  <a:cubicBezTo>
                    <a:pt x="7168" y="14788"/>
                    <a:pt x="7043" y="14662"/>
                    <a:pt x="6993" y="14662"/>
                  </a:cubicBezTo>
                  <a:cubicBezTo>
                    <a:pt x="6943" y="14662"/>
                    <a:pt x="6767" y="14662"/>
                    <a:pt x="6767" y="14712"/>
                  </a:cubicBezTo>
                  <a:cubicBezTo>
                    <a:pt x="6717" y="14788"/>
                    <a:pt x="6642" y="15013"/>
                    <a:pt x="6642" y="15063"/>
                  </a:cubicBezTo>
                  <a:cubicBezTo>
                    <a:pt x="6642" y="15113"/>
                    <a:pt x="6717" y="15239"/>
                    <a:pt x="6717" y="15289"/>
                  </a:cubicBezTo>
                  <a:cubicBezTo>
                    <a:pt x="6717" y="15339"/>
                    <a:pt x="6592" y="15464"/>
                    <a:pt x="6542" y="15514"/>
                  </a:cubicBezTo>
                  <a:cubicBezTo>
                    <a:pt x="6492" y="15565"/>
                    <a:pt x="6266" y="15615"/>
                    <a:pt x="6141" y="15690"/>
                  </a:cubicBezTo>
                  <a:cubicBezTo>
                    <a:pt x="6091" y="15740"/>
                    <a:pt x="6041" y="15840"/>
                    <a:pt x="5965" y="15915"/>
                  </a:cubicBezTo>
                  <a:cubicBezTo>
                    <a:pt x="5915" y="15915"/>
                    <a:pt x="5740" y="15915"/>
                    <a:pt x="5690" y="15840"/>
                  </a:cubicBezTo>
                  <a:cubicBezTo>
                    <a:pt x="5640" y="15840"/>
                    <a:pt x="5589" y="15690"/>
                    <a:pt x="5640" y="15615"/>
                  </a:cubicBezTo>
                  <a:cubicBezTo>
                    <a:pt x="5640" y="15565"/>
                    <a:pt x="5690" y="15464"/>
                    <a:pt x="5690" y="15389"/>
                  </a:cubicBezTo>
                  <a:cubicBezTo>
                    <a:pt x="5740" y="15339"/>
                    <a:pt x="5690" y="15164"/>
                    <a:pt x="5640" y="15113"/>
                  </a:cubicBezTo>
                  <a:cubicBezTo>
                    <a:pt x="5589" y="15113"/>
                    <a:pt x="5414" y="15113"/>
                    <a:pt x="5364" y="15164"/>
                  </a:cubicBezTo>
                  <a:cubicBezTo>
                    <a:pt x="5289" y="15164"/>
                    <a:pt x="5239" y="15339"/>
                    <a:pt x="5188" y="15339"/>
                  </a:cubicBezTo>
                  <a:cubicBezTo>
                    <a:pt x="5138" y="15339"/>
                    <a:pt x="4963" y="15239"/>
                    <a:pt x="4963" y="15164"/>
                  </a:cubicBezTo>
                  <a:cubicBezTo>
                    <a:pt x="4913" y="15113"/>
                    <a:pt x="4913" y="15013"/>
                    <a:pt x="4913" y="14938"/>
                  </a:cubicBezTo>
                  <a:cubicBezTo>
                    <a:pt x="4913" y="14888"/>
                    <a:pt x="5013" y="14838"/>
                    <a:pt x="5013" y="14788"/>
                  </a:cubicBezTo>
                  <a:cubicBezTo>
                    <a:pt x="5088" y="14712"/>
                    <a:pt x="5088" y="14562"/>
                    <a:pt x="5088" y="14487"/>
                  </a:cubicBezTo>
                  <a:cubicBezTo>
                    <a:pt x="5013" y="14437"/>
                    <a:pt x="5013" y="14337"/>
                    <a:pt x="4963" y="14261"/>
                  </a:cubicBezTo>
                  <a:cubicBezTo>
                    <a:pt x="4913" y="14211"/>
                    <a:pt x="4737" y="14211"/>
                    <a:pt x="4637" y="14211"/>
                  </a:cubicBezTo>
                  <a:cubicBezTo>
                    <a:pt x="4562" y="14211"/>
                    <a:pt x="4412" y="14337"/>
                    <a:pt x="4286" y="14337"/>
                  </a:cubicBezTo>
                  <a:cubicBezTo>
                    <a:pt x="4236" y="14337"/>
                    <a:pt x="4061" y="14211"/>
                    <a:pt x="3960" y="14211"/>
                  </a:cubicBezTo>
                  <a:cubicBezTo>
                    <a:pt x="3885" y="14161"/>
                    <a:pt x="3735" y="14036"/>
                    <a:pt x="3660" y="13986"/>
                  </a:cubicBezTo>
                  <a:cubicBezTo>
                    <a:pt x="3610" y="13936"/>
                    <a:pt x="3660" y="13760"/>
                    <a:pt x="3610" y="13710"/>
                  </a:cubicBezTo>
                  <a:cubicBezTo>
                    <a:pt x="3559" y="13660"/>
                    <a:pt x="3434" y="13535"/>
                    <a:pt x="3434" y="13434"/>
                  </a:cubicBezTo>
                  <a:cubicBezTo>
                    <a:pt x="3384" y="13359"/>
                    <a:pt x="3334" y="13259"/>
                    <a:pt x="3334" y="13209"/>
                  </a:cubicBezTo>
                  <a:cubicBezTo>
                    <a:pt x="3284" y="13083"/>
                    <a:pt x="3334" y="12983"/>
                    <a:pt x="3334" y="12858"/>
                  </a:cubicBezTo>
                  <a:cubicBezTo>
                    <a:pt x="3334" y="12808"/>
                    <a:pt x="3209" y="12682"/>
                    <a:pt x="3158" y="12632"/>
                  </a:cubicBezTo>
                  <a:cubicBezTo>
                    <a:pt x="3158" y="12582"/>
                    <a:pt x="3058" y="12582"/>
                    <a:pt x="2983" y="12532"/>
                  </a:cubicBezTo>
                  <a:cubicBezTo>
                    <a:pt x="2883" y="12457"/>
                    <a:pt x="2707" y="12306"/>
                    <a:pt x="2607" y="12231"/>
                  </a:cubicBezTo>
                  <a:cubicBezTo>
                    <a:pt x="2482" y="12231"/>
                    <a:pt x="2306" y="12181"/>
                    <a:pt x="2256" y="12181"/>
                  </a:cubicBezTo>
                  <a:cubicBezTo>
                    <a:pt x="2206" y="12231"/>
                    <a:pt x="2031" y="12306"/>
                    <a:pt x="1980" y="12357"/>
                  </a:cubicBezTo>
                  <a:cubicBezTo>
                    <a:pt x="1930" y="12407"/>
                    <a:pt x="1805" y="12582"/>
                    <a:pt x="1755" y="12582"/>
                  </a:cubicBezTo>
                  <a:cubicBezTo>
                    <a:pt x="1705" y="12582"/>
                    <a:pt x="1529" y="12532"/>
                    <a:pt x="1429" y="12457"/>
                  </a:cubicBezTo>
                  <a:cubicBezTo>
                    <a:pt x="1429" y="12457"/>
                    <a:pt x="1354" y="12306"/>
                    <a:pt x="1304" y="12231"/>
                  </a:cubicBezTo>
                  <a:cubicBezTo>
                    <a:pt x="1254" y="12181"/>
                    <a:pt x="1078" y="12081"/>
                    <a:pt x="1028" y="12006"/>
                  </a:cubicBezTo>
                  <a:cubicBezTo>
                    <a:pt x="978" y="11956"/>
                    <a:pt x="903" y="11855"/>
                    <a:pt x="853" y="11780"/>
                  </a:cubicBezTo>
                  <a:cubicBezTo>
                    <a:pt x="802" y="11730"/>
                    <a:pt x="577" y="11730"/>
                    <a:pt x="577" y="11680"/>
                  </a:cubicBezTo>
                  <a:cubicBezTo>
                    <a:pt x="527" y="11630"/>
                    <a:pt x="577" y="11404"/>
                    <a:pt x="577" y="11329"/>
                  </a:cubicBezTo>
                  <a:cubicBezTo>
                    <a:pt x="627" y="11329"/>
                    <a:pt x="677" y="11329"/>
                    <a:pt x="752" y="11279"/>
                  </a:cubicBezTo>
                  <a:cubicBezTo>
                    <a:pt x="752" y="11229"/>
                    <a:pt x="802" y="11103"/>
                    <a:pt x="802" y="11053"/>
                  </a:cubicBezTo>
                  <a:lnTo>
                    <a:pt x="802" y="10828"/>
                  </a:lnTo>
                  <a:cubicBezTo>
                    <a:pt x="752" y="10778"/>
                    <a:pt x="677" y="10702"/>
                    <a:pt x="627" y="10702"/>
                  </a:cubicBezTo>
                  <a:cubicBezTo>
                    <a:pt x="577" y="10702"/>
                    <a:pt x="452" y="10828"/>
                    <a:pt x="452" y="10828"/>
                  </a:cubicBezTo>
                  <a:cubicBezTo>
                    <a:pt x="351" y="10828"/>
                    <a:pt x="176" y="10778"/>
                    <a:pt x="126" y="10702"/>
                  </a:cubicBezTo>
                  <a:cubicBezTo>
                    <a:pt x="76" y="10652"/>
                    <a:pt x="76" y="10477"/>
                    <a:pt x="76" y="10427"/>
                  </a:cubicBezTo>
                  <a:cubicBezTo>
                    <a:pt x="126" y="10377"/>
                    <a:pt x="176" y="10251"/>
                    <a:pt x="226" y="10201"/>
                  </a:cubicBezTo>
                  <a:cubicBezTo>
                    <a:pt x="226" y="10151"/>
                    <a:pt x="176" y="9976"/>
                    <a:pt x="176" y="9925"/>
                  </a:cubicBezTo>
                  <a:cubicBezTo>
                    <a:pt x="126" y="9875"/>
                    <a:pt x="76" y="9750"/>
                    <a:pt x="76" y="9700"/>
                  </a:cubicBezTo>
                  <a:cubicBezTo>
                    <a:pt x="126" y="9650"/>
                    <a:pt x="176" y="9524"/>
                    <a:pt x="226" y="9524"/>
                  </a:cubicBezTo>
                  <a:cubicBezTo>
                    <a:pt x="301" y="9424"/>
                    <a:pt x="301" y="9073"/>
                    <a:pt x="401" y="8973"/>
                  </a:cubicBezTo>
                  <a:cubicBezTo>
                    <a:pt x="401" y="8898"/>
                    <a:pt x="627" y="8798"/>
                    <a:pt x="627" y="8672"/>
                  </a:cubicBezTo>
                  <a:cubicBezTo>
                    <a:pt x="677" y="8622"/>
                    <a:pt x="677" y="8447"/>
                    <a:pt x="677" y="8397"/>
                  </a:cubicBezTo>
                  <a:cubicBezTo>
                    <a:pt x="752" y="8221"/>
                    <a:pt x="677" y="7895"/>
                    <a:pt x="627" y="7770"/>
                  </a:cubicBezTo>
                  <a:cubicBezTo>
                    <a:pt x="577" y="7670"/>
                    <a:pt x="401" y="7545"/>
                    <a:pt x="401" y="7494"/>
                  </a:cubicBezTo>
                  <a:cubicBezTo>
                    <a:pt x="351" y="7444"/>
                    <a:pt x="351" y="7269"/>
                    <a:pt x="351" y="7219"/>
                  </a:cubicBezTo>
                  <a:cubicBezTo>
                    <a:pt x="301" y="7093"/>
                    <a:pt x="126" y="6993"/>
                    <a:pt x="76" y="6943"/>
                  </a:cubicBezTo>
                  <a:cubicBezTo>
                    <a:pt x="0" y="6818"/>
                    <a:pt x="76" y="6592"/>
                    <a:pt x="76" y="6492"/>
                  </a:cubicBezTo>
                  <a:cubicBezTo>
                    <a:pt x="76" y="6367"/>
                    <a:pt x="0" y="6091"/>
                    <a:pt x="76" y="5966"/>
                  </a:cubicBezTo>
                  <a:cubicBezTo>
                    <a:pt x="76" y="5915"/>
                    <a:pt x="226" y="5690"/>
                    <a:pt x="301" y="5690"/>
                  </a:cubicBezTo>
                  <a:cubicBezTo>
                    <a:pt x="351" y="5690"/>
                    <a:pt x="452" y="5690"/>
                    <a:pt x="527" y="5740"/>
                  </a:cubicBezTo>
                  <a:cubicBezTo>
                    <a:pt x="527" y="5740"/>
                    <a:pt x="577" y="5865"/>
                    <a:pt x="627" y="5865"/>
                  </a:cubicBezTo>
                  <a:cubicBezTo>
                    <a:pt x="752" y="5865"/>
                    <a:pt x="903" y="5740"/>
                    <a:pt x="978" y="5640"/>
                  </a:cubicBezTo>
                  <a:cubicBezTo>
                    <a:pt x="1078" y="5590"/>
                    <a:pt x="1028" y="5289"/>
                    <a:pt x="1078" y="5239"/>
                  </a:cubicBezTo>
                  <a:cubicBezTo>
                    <a:pt x="1078" y="5138"/>
                    <a:pt x="1128" y="4963"/>
                    <a:pt x="1204" y="4913"/>
                  </a:cubicBezTo>
                  <a:cubicBezTo>
                    <a:pt x="1304" y="4788"/>
                    <a:pt x="1755" y="4963"/>
                    <a:pt x="1855" y="4838"/>
                  </a:cubicBezTo>
                  <a:cubicBezTo>
                    <a:pt x="1980" y="4788"/>
                    <a:pt x="1980" y="4562"/>
                    <a:pt x="2031" y="4512"/>
                  </a:cubicBezTo>
                  <a:cubicBezTo>
                    <a:pt x="2081" y="4462"/>
                    <a:pt x="2306" y="4387"/>
                    <a:pt x="2381" y="4336"/>
                  </a:cubicBezTo>
                  <a:cubicBezTo>
                    <a:pt x="2432" y="4286"/>
                    <a:pt x="2532" y="4111"/>
                    <a:pt x="2532" y="4011"/>
                  </a:cubicBezTo>
                  <a:cubicBezTo>
                    <a:pt x="2532" y="3885"/>
                    <a:pt x="2381" y="3610"/>
                    <a:pt x="2306" y="3484"/>
                  </a:cubicBezTo>
                  <a:cubicBezTo>
                    <a:pt x="2206" y="3434"/>
                    <a:pt x="2031" y="3259"/>
                    <a:pt x="1930" y="3209"/>
                  </a:cubicBezTo>
                  <a:cubicBezTo>
                    <a:pt x="1855" y="3159"/>
                    <a:pt x="1630" y="3209"/>
                    <a:pt x="1579" y="3159"/>
                  </a:cubicBezTo>
                  <a:cubicBezTo>
                    <a:pt x="1479" y="3108"/>
                    <a:pt x="1354" y="2983"/>
                    <a:pt x="1304" y="2933"/>
                  </a:cubicBezTo>
                  <a:cubicBezTo>
                    <a:pt x="1254" y="2808"/>
                    <a:pt x="1254" y="2582"/>
                    <a:pt x="1254" y="2532"/>
                  </a:cubicBezTo>
                  <a:cubicBezTo>
                    <a:pt x="1204" y="2432"/>
                    <a:pt x="1078" y="2256"/>
                    <a:pt x="1078" y="2131"/>
                  </a:cubicBezTo>
                  <a:cubicBezTo>
                    <a:pt x="1078" y="2131"/>
                    <a:pt x="1078" y="2031"/>
                    <a:pt x="1128" y="1981"/>
                  </a:cubicBezTo>
                  <a:cubicBezTo>
                    <a:pt x="1204" y="1905"/>
                    <a:pt x="1304" y="1981"/>
                    <a:pt x="1354" y="1905"/>
                  </a:cubicBezTo>
                  <a:cubicBezTo>
                    <a:pt x="1429" y="1855"/>
                    <a:pt x="1529" y="1755"/>
                    <a:pt x="1529" y="1680"/>
                  </a:cubicBezTo>
                  <a:cubicBezTo>
                    <a:pt x="1529" y="1580"/>
                    <a:pt x="1479" y="1404"/>
                    <a:pt x="1479" y="1304"/>
                  </a:cubicBezTo>
                  <a:cubicBezTo>
                    <a:pt x="1479" y="1229"/>
                    <a:pt x="1529" y="1003"/>
                    <a:pt x="1579" y="953"/>
                  </a:cubicBezTo>
                  <a:cubicBezTo>
                    <a:pt x="1630" y="903"/>
                    <a:pt x="1805" y="903"/>
                    <a:pt x="1930" y="853"/>
                  </a:cubicBezTo>
                  <a:cubicBezTo>
                    <a:pt x="1980" y="778"/>
                    <a:pt x="2081" y="677"/>
                    <a:pt x="2156" y="627"/>
                  </a:cubicBezTo>
                  <a:cubicBezTo>
                    <a:pt x="2256" y="552"/>
                    <a:pt x="2482" y="452"/>
                    <a:pt x="2532" y="326"/>
                  </a:cubicBezTo>
                  <a:cubicBezTo>
                    <a:pt x="2607" y="326"/>
                    <a:pt x="2607" y="276"/>
                    <a:pt x="2607" y="226"/>
                  </a:cubicBezTo>
                  <a:cubicBezTo>
                    <a:pt x="2707" y="226"/>
                    <a:pt x="2757" y="276"/>
                    <a:pt x="2833" y="276"/>
                  </a:cubicBezTo>
                  <a:cubicBezTo>
                    <a:pt x="2933" y="276"/>
                    <a:pt x="3108" y="226"/>
                    <a:pt x="3158" y="176"/>
                  </a:cubicBezTo>
                  <a:cubicBezTo>
                    <a:pt x="3209" y="176"/>
                    <a:pt x="3209" y="51"/>
                    <a:pt x="3284" y="51"/>
                  </a:cubicBezTo>
                  <a:cubicBezTo>
                    <a:pt x="3334" y="1"/>
                    <a:pt x="3509" y="1"/>
                    <a:pt x="3610" y="1"/>
                  </a:cubicBezTo>
                  <a:cubicBezTo>
                    <a:pt x="3660" y="1"/>
                    <a:pt x="3835" y="51"/>
                    <a:pt x="3885" y="101"/>
                  </a:cubicBezTo>
                  <a:cubicBezTo>
                    <a:pt x="3960" y="176"/>
                    <a:pt x="4011" y="326"/>
                    <a:pt x="3960" y="452"/>
                  </a:cubicBezTo>
                  <a:cubicBezTo>
                    <a:pt x="3960" y="502"/>
                    <a:pt x="3835" y="552"/>
                    <a:pt x="3835" y="627"/>
                  </a:cubicBezTo>
                  <a:cubicBezTo>
                    <a:pt x="3785" y="677"/>
                    <a:pt x="3660" y="853"/>
                    <a:pt x="3735" y="953"/>
                  </a:cubicBezTo>
                  <a:cubicBezTo>
                    <a:pt x="3735" y="1078"/>
                    <a:pt x="3885" y="1229"/>
                    <a:pt x="4011" y="1304"/>
                  </a:cubicBezTo>
                  <a:cubicBezTo>
                    <a:pt x="4061" y="1304"/>
                    <a:pt x="4186" y="1304"/>
                    <a:pt x="4236" y="1229"/>
                  </a:cubicBezTo>
                  <a:cubicBezTo>
                    <a:pt x="4336" y="1179"/>
                    <a:pt x="4412" y="1003"/>
                    <a:pt x="4462" y="953"/>
                  </a:cubicBezTo>
                  <a:cubicBezTo>
                    <a:pt x="4562" y="903"/>
                    <a:pt x="4737" y="903"/>
                    <a:pt x="4863" y="903"/>
                  </a:cubicBezTo>
                  <a:lnTo>
                    <a:pt x="5138" y="903"/>
                  </a:lnTo>
                  <a:cubicBezTo>
                    <a:pt x="5188" y="953"/>
                    <a:pt x="5239" y="1179"/>
                    <a:pt x="5289" y="1304"/>
                  </a:cubicBezTo>
                  <a:cubicBezTo>
                    <a:pt x="5289" y="1304"/>
                    <a:pt x="5464" y="1354"/>
                    <a:pt x="5464" y="1404"/>
                  </a:cubicBezTo>
                  <a:cubicBezTo>
                    <a:pt x="5589" y="1454"/>
                    <a:pt x="5740" y="1529"/>
                    <a:pt x="5815" y="1630"/>
                  </a:cubicBezTo>
                  <a:cubicBezTo>
                    <a:pt x="5915" y="1680"/>
                    <a:pt x="5965" y="1981"/>
                    <a:pt x="6041" y="2081"/>
                  </a:cubicBezTo>
                  <a:cubicBezTo>
                    <a:pt x="6141" y="2131"/>
                    <a:pt x="6316" y="2256"/>
                    <a:pt x="6366" y="2256"/>
                  </a:cubicBezTo>
                  <a:cubicBezTo>
                    <a:pt x="6492" y="2256"/>
                    <a:pt x="6717" y="2256"/>
                    <a:pt x="6818" y="2206"/>
                  </a:cubicBezTo>
                  <a:cubicBezTo>
                    <a:pt x="6868" y="2131"/>
                    <a:pt x="6868" y="1981"/>
                    <a:pt x="6943" y="1905"/>
                  </a:cubicBezTo>
                  <a:cubicBezTo>
                    <a:pt x="6993" y="1855"/>
                    <a:pt x="7093" y="1805"/>
                    <a:pt x="7219" y="1805"/>
                  </a:cubicBezTo>
                  <a:cubicBezTo>
                    <a:pt x="7269" y="1805"/>
                    <a:pt x="7394" y="1905"/>
                    <a:pt x="7444" y="1981"/>
                  </a:cubicBezTo>
                  <a:cubicBezTo>
                    <a:pt x="7494" y="2031"/>
                    <a:pt x="7494" y="2206"/>
                    <a:pt x="7494" y="2256"/>
                  </a:cubicBezTo>
                  <a:cubicBezTo>
                    <a:pt x="7494" y="2357"/>
                    <a:pt x="7319" y="2482"/>
                    <a:pt x="7319" y="2582"/>
                  </a:cubicBezTo>
                  <a:cubicBezTo>
                    <a:pt x="7269" y="2657"/>
                    <a:pt x="7219" y="2758"/>
                    <a:pt x="7219" y="2808"/>
                  </a:cubicBezTo>
                  <a:cubicBezTo>
                    <a:pt x="7269" y="2883"/>
                    <a:pt x="7394" y="2983"/>
                    <a:pt x="7394" y="3033"/>
                  </a:cubicBezTo>
                  <a:cubicBezTo>
                    <a:pt x="7444" y="3108"/>
                    <a:pt x="7494" y="3209"/>
                    <a:pt x="7544" y="3259"/>
                  </a:cubicBezTo>
                  <a:cubicBezTo>
                    <a:pt x="7620" y="3434"/>
                    <a:pt x="7620" y="3835"/>
                    <a:pt x="7670" y="4011"/>
                  </a:cubicBezTo>
                  <a:cubicBezTo>
                    <a:pt x="7670" y="4111"/>
                    <a:pt x="7770" y="4236"/>
                    <a:pt x="7845" y="4336"/>
                  </a:cubicBezTo>
                  <a:cubicBezTo>
                    <a:pt x="7895" y="4387"/>
                    <a:pt x="8071" y="4512"/>
                    <a:pt x="8121" y="4562"/>
                  </a:cubicBezTo>
                  <a:cubicBezTo>
                    <a:pt x="8221" y="4612"/>
                    <a:pt x="8397" y="4788"/>
                    <a:pt x="8397" y="4913"/>
                  </a:cubicBezTo>
                  <a:cubicBezTo>
                    <a:pt x="8447" y="5013"/>
                    <a:pt x="8397" y="5189"/>
                    <a:pt x="8397" y="5289"/>
                  </a:cubicBezTo>
                  <a:cubicBezTo>
                    <a:pt x="8397" y="5364"/>
                    <a:pt x="8296" y="5514"/>
                    <a:pt x="8296" y="5640"/>
                  </a:cubicBezTo>
                  <a:lnTo>
                    <a:pt x="8296" y="6041"/>
                  </a:lnTo>
                  <a:cubicBezTo>
                    <a:pt x="8346" y="6141"/>
                    <a:pt x="8522" y="6266"/>
                    <a:pt x="8572" y="6316"/>
                  </a:cubicBezTo>
                  <a:cubicBezTo>
                    <a:pt x="8622" y="6367"/>
                    <a:pt x="8672" y="6492"/>
                    <a:pt x="8747" y="6542"/>
                  </a:cubicBezTo>
                  <a:cubicBezTo>
                    <a:pt x="8747" y="6642"/>
                    <a:pt x="8798" y="6768"/>
                    <a:pt x="8798" y="6818"/>
                  </a:cubicBezTo>
                  <a:cubicBezTo>
                    <a:pt x="8798" y="6943"/>
                    <a:pt x="8747" y="7093"/>
                    <a:pt x="8672" y="7219"/>
                  </a:cubicBezTo>
                  <a:cubicBezTo>
                    <a:pt x="8672" y="7394"/>
                    <a:pt x="8747" y="7670"/>
                    <a:pt x="8747" y="7770"/>
                  </a:cubicBezTo>
                  <a:cubicBezTo>
                    <a:pt x="8798" y="7895"/>
                    <a:pt x="8898" y="8071"/>
                    <a:pt x="8948" y="8171"/>
                  </a:cubicBezTo>
                  <a:cubicBezTo>
                    <a:pt x="9023" y="8296"/>
                    <a:pt x="9073" y="8522"/>
                    <a:pt x="9123" y="8622"/>
                  </a:cubicBezTo>
                  <a:cubicBezTo>
                    <a:pt x="9173" y="8672"/>
                    <a:pt x="9349" y="8848"/>
                    <a:pt x="9474" y="8848"/>
                  </a:cubicBezTo>
                  <a:cubicBezTo>
                    <a:pt x="9524" y="8898"/>
                    <a:pt x="9625" y="8848"/>
                    <a:pt x="9625" y="8798"/>
                  </a:cubicBezTo>
                  <a:cubicBezTo>
                    <a:pt x="9700" y="8748"/>
                    <a:pt x="9700" y="8572"/>
                    <a:pt x="9750" y="8522"/>
                  </a:cubicBezTo>
                  <a:cubicBezTo>
                    <a:pt x="9800" y="8522"/>
                    <a:pt x="9850" y="8447"/>
                    <a:pt x="9925" y="8447"/>
                  </a:cubicBezTo>
                  <a:cubicBezTo>
                    <a:pt x="10026" y="8447"/>
                    <a:pt x="10201" y="8522"/>
                    <a:pt x="10251" y="8572"/>
                  </a:cubicBezTo>
                  <a:cubicBezTo>
                    <a:pt x="10301" y="8622"/>
                    <a:pt x="10427" y="8672"/>
                    <a:pt x="10427" y="8748"/>
                  </a:cubicBezTo>
                  <a:cubicBezTo>
                    <a:pt x="10477" y="8798"/>
                    <a:pt x="10477" y="8973"/>
                    <a:pt x="10527" y="9073"/>
                  </a:cubicBezTo>
                  <a:cubicBezTo>
                    <a:pt x="10527" y="9123"/>
                    <a:pt x="10602" y="9349"/>
                    <a:pt x="10652" y="9424"/>
                  </a:cubicBezTo>
                  <a:cubicBezTo>
                    <a:pt x="10702" y="9474"/>
                    <a:pt x="10928" y="9524"/>
                    <a:pt x="10978" y="9524"/>
                  </a:cubicBezTo>
                  <a:cubicBezTo>
                    <a:pt x="11053" y="9474"/>
                    <a:pt x="11053" y="9424"/>
                    <a:pt x="11103" y="9349"/>
                  </a:cubicBezTo>
                  <a:cubicBezTo>
                    <a:pt x="11153" y="9299"/>
                    <a:pt x="11279" y="9123"/>
                    <a:pt x="11329" y="9123"/>
                  </a:cubicBezTo>
                  <a:cubicBezTo>
                    <a:pt x="11379" y="9123"/>
                    <a:pt x="11554" y="9123"/>
                    <a:pt x="11605" y="9199"/>
                  </a:cubicBezTo>
                  <a:cubicBezTo>
                    <a:pt x="11655" y="9249"/>
                    <a:pt x="11554" y="9424"/>
                    <a:pt x="11605" y="9474"/>
                  </a:cubicBezTo>
                  <a:cubicBezTo>
                    <a:pt x="11655" y="9575"/>
                    <a:pt x="11830" y="9650"/>
                    <a:pt x="11830" y="9750"/>
                  </a:cubicBezTo>
                  <a:cubicBezTo>
                    <a:pt x="11830" y="9800"/>
                    <a:pt x="11730" y="10026"/>
                    <a:pt x="11655" y="10101"/>
                  </a:cubicBezTo>
                  <a:cubicBezTo>
                    <a:pt x="11655" y="10151"/>
                    <a:pt x="11605" y="10201"/>
                    <a:pt x="11554" y="10201"/>
                  </a:cubicBezTo>
                  <a:lnTo>
                    <a:pt x="11554" y="10477"/>
                  </a:lnTo>
                  <a:cubicBezTo>
                    <a:pt x="11554" y="10552"/>
                    <a:pt x="11605" y="10702"/>
                    <a:pt x="11605" y="10778"/>
                  </a:cubicBezTo>
                  <a:cubicBezTo>
                    <a:pt x="11655" y="10828"/>
                    <a:pt x="11655" y="10878"/>
                    <a:pt x="11655" y="10953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Google Shape;247;p16">
              <a:extLst>
                <a:ext uri="{FF2B5EF4-FFF2-40B4-BE49-F238E27FC236}">
                  <a16:creationId xmlns:a16="http://schemas.microsoft.com/office/drawing/2014/main" id="{A4F65E50-50F7-6B31-5A19-212D9663AD3C}"/>
                </a:ext>
              </a:extLst>
            </p:cNvPr>
            <p:cNvSpPr/>
            <p:nvPr/>
          </p:nvSpPr>
          <p:spPr>
            <a:xfrm>
              <a:off x="2848422" y="3146187"/>
              <a:ext cx="16830" cy="25231"/>
            </a:xfrm>
            <a:custGeom>
              <a:avLst/>
              <a:gdLst/>
              <a:ahLst/>
              <a:cxnLst/>
              <a:rect l="l" t="t" r="r" b="b"/>
              <a:pathLst>
                <a:path w="603" h="904" extrusionOk="0">
                  <a:moveTo>
                    <a:pt x="326" y="452"/>
                  </a:moveTo>
                  <a:lnTo>
                    <a:pt x="326" y="327"/>
                  </a:lnTo>
                  <a:cubicBezTo>
                    <a:pt x="376" y="327"/>
                    <a:pt x="427" y="276"/>
                    <a:pt x="477" y="276"/>
                  </a:cubicBezTo>
                  <a:cubicBezTo>
                    <a:pt x="552" y="276"/>
                    <a:pt x="602" y="226"/>
                    <a:pt x="602" y="176"/>
                  </a:cubicBezTo>
                  <a:cubicBezTo>
                    <a:pt x="602" y="101"/>
                    <a:pt x="552" y="51"/>
                    <a:pt x="477" y="51"/>
                  </a:cubicBezTo>
                  <a:cubicBezTo>
                    <a:pt x="427" y="1"/>
                    <a:pt x="326" y="51"/>
                    <a:pt x="276" y="51"/>
                  </a:cubicBezTo>
                  <a:cubicBezTo>
                    <a:pt x="276" y="51"/>
                    <a:pt x="226" y="101"/>
                    <a:pt x="226" y="176"/>
                  </a:cubicBezTo>
                  <a:cubicBezTo>
                    <a:pt x="176" y="176"/>
                    <a:pt x="51" y="226"/>
                    <a:pt x="51" y="276"/>
                  </a:cubicBezTo>
                  <a:cubicBezTo>
                    <a:pt x="1" y="276"/>
                    <a:pt x="1" y="327"/>
                    <a:pt x="1" y="402"/>
                  </a:cubicBezTo>
                  <a:cubicBezTo>
                    <a:pt x="1" y="452"/>
                    <a:pt x="51" y="502"/>
                    <a:pt x="51" y="577"/>
                  </a:cubicBezTo>
                  <a:lnTo>
                    <a:pt x="51" y="728"/>
                  </a:lnTo>
                  <a:cubicBezTo>
                    <a:pt x="51" y="803"/>
                    <a:pt x="51" y="853"/>
                    <a:pt x="101" y="853"/>
                  </a:cubicBezTo>
                  <a:cubicBezTo>
                    <a:pt x="101" y="903"/>
                    <a:pt x="226" y="853"/>
                    <a:pt x="276" y="853"/>
                  </a:cubicBezTo>
                  <a:cubicBezTo>
                    <a:pt x="276" y="803"/>
                    <a:pt x="376" y="677"/>
                    <a:pt x="376" y="627"/>
                  </a:cubicBezTo>
                  <a:cubicBezTo>
                    <a:pt x="376" y="627"/>
                    <a:pt x="326" y="577"/>
                    <a:pt x="326" y="50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Google Shape;248;p16">
              <a:extLst>
                <a:ext uri="{FF2B5EF4-FFF2-40B4-BE49-F238E27FC236}">
                  <a16:creationId xmlns:a16="http://schemas.microsoft.com/office/drawing/2014/main" id="{E5A49A81-D5DD-B2AD-A270-7332EB32986D}"/>
                </a:ext>
              </a:extLst>
            </p:cNvPr>
            <p:cNvSpPr/>
            <p:nvPr/>
          </p:nvSpPr>
          <p:spPr>
            <a:xfrm>
              <a:off x="2848422" y="3146187"/>
              <a:ext cx="16830" cy="25231"/>
            </a:xfrm>
            <a:custGeom>
              <a:avLst/>
              <a:gdLst/>
              <a:ahLst/>
              <a:cxnLst/>
              <a:rect l="l" t="t" r="r" b="b"/>
              <a:pathLst>
                <a:path w="603" h="904" fill="none" extrusionOk="0">
                  <a:moveTo>
                    <a:pt x="326" y="452"/>
                  </a:moveTo>
                  <a:lnTo>
                    <a:pt x="326" y="327"/>
                  </a:lnTo>
                  <a:cubicBezTo>
                    <a:pt x="376" y="327"/>
                    <a:pt x="427" y="276"/>
                    <a:pt x="477" y="276"/>
                  </a:cubicBezTo>
                  <a:cubicBezTo>
                    <a:pt x="552" y="276"/>
                    <a:pt x="602" y="226"/>
                    <a:pt x="602" y="176"/>
                  </a:cubicBezTo>
                  <a:cubicBezTo>
                    <a:pt x="602" y="101"/>
                    <a:pt x="552" y="51"/>
                    <a:pt x="477" y="51"/>
                  </a:cubicBezTo>
                  <a:cubicBezTo>
                    <a:pt x="427" y="1"/>
                    <a:pt x="326" y="51"/>
                    <a:pt x="276" y="51"/>
                  </a:cubicBezTo>
                  <a:cubicBezTo>
                    <a:pt x="276" y="51"/>
                    <a:pt x="226" y="101"/>
                    <a:pt x="226" y="176"/>
                  </a:cubicBezTo>
                  <a:cubicBezTo>
                    <a:pt x="176" y="176"/>
                    <a:pt x="51" y="226"/>
                    <a:pt x="51" y="276"/>
                  </a:cubicBezTo>
                  <a:cubicBezTo>
                    <a:pt x="1" y="276"/>
                    <a:pt x="1" y="327"/>
                    <a:pt x="1" y="402"/>
                  </a:cubicBezTo>
                  <a:cubicBezTo>
                    <a:pt x="1" y="452"/>
                    <a:pt x="51" y="502"/>
                    <a:pt x="51" y="577"/>
                  </a:cubicBezTo>
                  <a:lnTo>
                    <a:pt x="51" y="728"/>
                  </a:lnTo>
                  <a:cubicBezTo>
                    <a:pt x="51" y="803"/>
                    <a:pt x="51" y="853"/>
                    <a:pt x="101" y="853"/>
                  </a:cubicBezTo>
                  <a:cubicBezTo>
                    <a:pt x="101" y="903"/>
                    <a:pt x="226" y="853"/>
                    <a:pt x="276" y="853"/>
                  </a:cubicBezTo>
                  <a:cubicBezTo>
                    <a:pt x="276" y="803"/>
                    <a:pt x="376" y="677"/>
                    <a:pt x="376" y="627"/>
                  </a:cubicBezTo>
                  <a:cubicBezTo>
                    <a:pt x="376" y="627"/>
                    <a:pt x="326" y="577"/>
                    <a:pt x="326" y="50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Google Shape;249;p16">
              <a:extLst>
                <a:ext uri="{FF2B5EF4-FFF2-40B4-BE49-F238E27FC236}">
                  <a16:creationId xmlns:a16="http://schemas.microsoft.com/office/drawing/2014/main" id="{EFAD52FD-8681-3D9D-9B96-4AEB10A396E7}"/>
                </a:ext>
              </a:extLst>
            </p:cNvPr>
            <p:cNvSpPr/>
            <p:nvPr/>
          </p:nvSpPr>
          <p:spPr>
            <a:xfrm>
              <a:off x="2848422" y="3146968"/>
              <a:ext cx="16830" cy="23668"/>
            </a:xfrm>
            <a:custGeom>
              <a:avLst/>
              <a:gdLst/>
              <a:ahLst/>
              <a:cxnLst/>
              <a:rect l="l" t="t" r="r" b="b"/>
              <a:pathLst>
                <a:path w="603" h="848" extrusionOk="0">
                  <a:moveTo>
                    <a:pt x="414" y="1"/>
                  </a:moveTo>
                  <a:cubicBezTo>
                    <a:pt x="365" y="1"/>
                    <a:pt x="310" y="23"/>
                    <a:pt x="276" y="23"/>
                  </a:cubicBezTo>
                  <a:cubicBezTo>
                    <a:pt x="276" y="23"/>
                    <a:pt x="226" y="73"/>
                    <a:pt x="226" y="148"/>
                  </a:cubicBezTo>
                  <a:cubicBezTo>
                    <a:pt x="176" y="148"/>
                    <a:pt x="51" y="198"/>
                    <a:pt x="51" y="248"/>
                  </a:cubicBezTo>
                  <a:cubicBezTo>
                    <a:pt x="1" y="248"/>
                    <a:pt x="1" y="299"/>
                    <a:pt x="1" y="374"/>
                  </a:cubicBezTo>
                  <a:cubicBezTo>
                    <a:pt x="1" y="424"/>
                    <a:pt x="51" y="474"/>
                    <a:pt x="51" y="549"/>
                  </a:cubicBezTo>
                  <a:lnTo>
                    <a:pt x="51" y="700"/>
                  </a:lnTo>
                  <a:cubicBezTo>
                    <a:pt x="51" y="775"/>
                    <a:pt x="51" y="825"/>
                    <a:pt x="101" y="825"/>
                  </a:cubicBezTo>
                  <a:cubicBezTo>
                    <a:pt x="101" y="842"/>
                    <a:pt x="115" y="847"/>
                    <a:pt x="135" y="847"/>
                  </a:cubicBezTo>
                  <a:cubicBezTo>
                    <a:pt x="176" y="847"/>
                    <a:pt x="243" y="825"/>
                    <a:pt x="276" y="825"/>
                  </a:cubicBezTo>
                  <a:cubicBezTo>
                    <a:pt x="276" y="775"/>
                    <a:pt x="376" y="649"/>
                    <a:pt x="376" y="599"/>
                  </a:cubicBezTo>
                  <a:cubicBezTo>
                    <a:pt x="376" y="599"/>
                    <a:pt x="326" y="549"/>
                    <a:pt x="326" y="474"/>
                  </a:cubicBezTo>
                  <a:lnTo>
                    <a:pt x="326" y="424"/>
                  </a:lnTo>
                  <a:lnTo>
                    <a:pt x="326" y="299"/>
                  </a:lnTo>
                  <a:cubicBezTo>
                    <a:pt x="376" y="299"/>
                    <a:pt x="427" y="248"/>
                    <a:pt x="477" y="248"/>
                  </a:cubicBezTo>
                  <a:cubicBezTo>
                    <a:pt x="552" y="248"/>
                    <a:pt x="602" y="198"/>
                    <a:pt x="602" y="148"/>
                  </a:cubicBezTo>
                  <a:cubicBezTo>
                    <a:pt x="602" y="73"/>
                    <a:pt x="552" y="23"/>
                    <a:pt x="477" y="23"/>
                  </a:cubicBezTo>
                  <a:cubicBezTo>
                    <a:pt x="460" y="6"/>
                    <a:pt x="438" y="1"/>
                    <a:pt x="414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Google Shape;251;p16">
              <a:extLst>
                <a:ext uri="{FF2B5EF4-FFF2-40B4-BE49-F238E27FC236}">
                  <a16:creationId xmlns:a16="http://schemas.microsoft.com/office/drawing/2014/main" id="{8312D2AA-8216-4B23-241E-E478C40CC8AC}"/>
                </a:ext>
              </a:extLst>
            </p:cNvPr>
            <p:cNvSpPr/>
            <p:nvPr/>
          </p:nvSpPr>
          <p:spPr>
            <a:xfrm>
              <a:off x="2823248" y="3144791"/>
              <a:ext cx="7005" cy="14709"/>
            </a:xfrm>
            <a:custGeom>
              <a:avLst/>
              <a:gdLst/>
              <a:ahLst/>
              <a:cxnLst/>
              <a:rect l="l" t="t" r="r" b="b"/>
              <a:pathLst>
                <a:path w="251" h="527" extrusionOk="0">
                  <a:moveTo>
                    <a:pt x="151" y="51"/>
                  </a:moveTo>
                  <a:cubicBezTo>
                    <a:pt x="101" y="1"/>
                    <a:pt x="50" y="51"/>
                    <a:pt x="0" y="101"/>
                  </a:cubicBezTo>
                  <a:lnTo>
                    <a:pt x="0" y="226"/>
                  </a:lnTo>
                  <a:cubicBezTo>
                    <a:pt x="0" y="301"/>
                    <a:pt x="50" y="352"/>
                    <a:pt x="50" y="352"/>
                  </a:cubicBezTo>
                  <a:lnTo>
                    <a:pt x="50" y="477"/>
                  </a:lnTo>
                  <a:cubicBezTo>
                    <a:pt x="101" y="527"/>
                    <a:pt x="151" y="477"/>
                    <a:pt x="201" y="402"/>
                  </a:cubicBezTo>
                  <a:cubicBezTo>
                    <a:pt x="201" y="352"/>
                    <a:pt x="251" y="301"/>
                    <a:pt x="251" y="226"/>
                  </a:cubicBezTo>
                  <a:cubicBezTo>
                    <a:pt x="251" y="176"/>
                    <a:pt x="201" y="51"/>
                    <a:pt x="151" y="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Google Shape;252;p16">
              <a:extLst>
                <a:ext uri="{FF2B5EF4-FFF2-40B4-BE49-F238E27FC236}">
                  <a16:creationId xmlns:a16="http://schemas.microsoft.com/office/drawing/2014/main" id="{6E026A3B-10DE-373B-B27E-8C5D887C53AE}"/>
                </a:ext>
              </a:extLst>
            </p:cNvPr>
            <p:cNvSpPr/>
            <p:nvPr/>
          </p:nvSpPr>
          <p:spPr>
            <a:xfrm>
              <a:off x="2823248" y="3144791"/>
              <a:ext cx="7005" cy="14709"/>
            </a:xfrm>
            <a:custGeom>
              <a:avLst/>
              <a:gdLst/>
              <a:ahLst/>
              <a:cxnLst/>
              <a:rect l="l" t="t" r="r" b="b"/>
              <a:pathLst>
                <a:path w="251" h="527" fill="none" extrusionOk="0">
                  <a:moveTo>
                    <a:pt x="151" y="51"/>
                  </a:moveTo>
                  <a:cubicBezTo>
                    <a:pt x="101" y="1"/>
                    <a:pt x="50" y="51"/>
                    <a:pt x="0" y="101"/>
                  </a:cubicBezTo>
                  <a:lnTo>
                    <a:pt x="0" y="226"/>
                  </a:lnTo>
                  <a:cubicBezTo>
                    <a:pt x="0" y="301"/>
                    <a:pt x="50" y="352"/>
                    <a:pt x="50" y="352"/>
                  </a:cubicBezTo>
                  <a:lnTo>
                    <a:pt x="50" y="477"/>
                  </a:lnTo>
                  <a:cubicBezTo>
                    <a:pt x="101" y="527"/>
                    <a:pt x="151" y="477"/>
                    <a:pt x="201" y="402"/>
                  </a:cubicBezTo>
                  <a:cubicBezTo>
                    <a:pt x="201" y="352"/>
                    <a:pt x="251" y="301"/>
                    <a:pt x="251" y="226"/>
                  </a:cubicBezTo>
                  <a:cubicBezTo>
                    <a:pt x="251" y="176"/>
                    <a:pt x="201" y="51"/>
                    <a:pt x="151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Google Shape;253;p16">
              <a:extLst>
                <a:ext uri="{FF2B5EF4-FFF2-40B4-BE49-F238E27FC236}">
                  <a16:creationId xmlns:a16="http://schemas.microsoft.com/office/drawing/2014/main" id="{83DA2F78-E9EB-E122-97F2-6154CD39B771}"/>
                </a:ext>
              </a:extLst>
            </p:cNvPr>
            <p:cNvSpPr/>
            <p:nvPr/>
          </p:nvSpPr>
          <p:spPr>
            <a:xfrm>
              <a:off x="2823248" y="3145601"/>
              <a:ext cx="7005" cy="13062"/>
            </a:xfrm>
            <a:custGeom>
              <a:avLst/>
              <a:gdLst/>
              <a:ahLst/>
              <a:cxnLst/>
              <a:rect l="l" t="t" r="r" b="b"/>
              <a:pathLst>
                <a:path w="251" h="468" extrusionOk="0">
                  <a:moveTo>
                    <a:pt x="107" y="1"/>
                  </a:moveTo>
                  <a:cubicBezTo>
                    <a:pt x="71" y="1"/>
                    <a:pt x="36" y="36"/>
                    <a:pt x="0" y="72"/>
                  </a:cubicBezTo>
                  <a:lnTo>
                    <a:pt x="0" y="197"/>
                  </a:lnTo>
                  <a:cubicBezTo>
                    <a:pt x="0" y="272"/>
                    <a:pt x="50" y="323"/>
                    <a:pt x="50" y="323"/>
                  </a:cubicBezTo>
                  <a:lnTo>
                    <a:pt x="50" y="448"/>
                  </a:lnTo>
                  <a:cubicBezTo>
                    <a:pt x="64" y="462"/>
                    <a:pt x="78" y="468"/>
                    <a:pt x="92" y="468"/>
                  </a:cubicBezTo>
                  <a:cubicBezTo>
                    <a:pt x="129" y="468"/>
                    <a:pt x="165" y="427"/>
                    <a:pt x="201" y="373"/>
                  </a:cubicBezTo>
                  <a:cubicBezTo>
                    <a:pt x="201" y="323"/>
                    <a:pt x="251" y="272"/>
                    <a:pt x="251" y="197"/>
                  </a:cubicBezTo>
                  <a:cubicBezTo>
                    <a:pt x="251" y="147"/>
                    <a:pt x="201" y="22"/>
                    <a:pt x="151" y="22"/>
                  </a:cubicBezTo>
                  <a:cubicBezTo>
                    <a:pt x="136" y="7"/>
                    <a:pt x="121" y="1"/>
                    <a:pt x="107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Google Shape;254;p16">
              <a:extLst>
                <a:ext uri="{FF2B5EF4-FFF2-40B4-BE49-F238E27FC236}">
                  <a16:creationId xmlns:a16="http://schemas.microsoft.com/office/drawing/2014/main" id="{0C4A9EA7-1E11-963B-0E86-81A2819CDDAC}"/>
                </a:ext>
              </a:extLst>
            </p:cNvPr>
            <p:cNvSpPr/>
            <p:nvPr/>
          </p:nvSpPr>
          <p:spPr>
            <a:xfrm>
              <a:off x="2823248" y="3144791"/>
              <a:ext cx="7005" cy="14709"/>
            </a:xfrm>
            <a:custGeom>
              <a:avLst/>
              <a:gdLst/>
              <a:ahLst/>
              <a:cxnLst/>
              <a:rect l="l" t="t" r="r" b="b"/>
              <a:pathLst>
                <a:path w="251" h="527" fill="none" extrusionOk="0">
                  <a:moveTo>
                    <a:pt x="151" y="51"/>
                  </a:moveTo>
                  <a:cubicBezTo>
                    <a:pt x="101" y="1"/>
                    <a:pt x="50" y="51"/>
                    <a:pt x="0" y="101"/>
                  </a:cubicBezTo>
                  <a:lnTo>
                    <a:pt x="0" y="226"/>
                  </a:lnTo>
                  <a:cubicBezTo>
                    <a:pt x="0" y="301"/>
                    <a:pt x="50" y="352"/>
                    <a:pt x="50" y="352"/>
                  </a:cubicBezTo>
                  <a:lnTo>
                    <a:pt x="50" y="477"/>
                  </a:lnTo>
                  <a:cubicBezTo>
                    <a:pt x="101" y="527"/>
                    <a:pt x="151" y="477"/>
                    <a:pt x="201" y="402"/>
                  </a:cubicBezTo>
                  <a:cubicBezTo>
                    <a:pt x="201" y="352"/>
                    <a:pt x="251" y="301"/>
                    <a:pt x="251" y="226"/>
                  </a:cubicBezTo>
                  <a:cubicBezTo>
                    <a:pt x="251" y="176"/>
                    <a:pt x="201" y="51"/>
                    <a:pt x="151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Google Shape;255;p16">
              <a:extLst>
                <a:ext uri="{FF2B5EF4-FFF2-40B4-BE49-F238E27FC236}">
                  <a16:creationId xmlns:a16="http://schemas.microsoft.com/office/drawing/2014/main" id="{26408B51-295B-D3B2-C96D-A60FC38C8CB1}"/>
                </a:ext>
              </a:extLst>
            </p:cNvPr>
            <p:cNvSpPr/>
            <p:nvPr/>
          </p:nvSpPr>
          <p:spPr>
            <a:xfrm>
              <a:off x="2474903" y="2501242"/>
              <a:ext cx="637269" cy="549157"/>
            </a:xfrm>
            <a:custGeom>
              <a:avLst/>
              <a:gdLst/>
              <a:ahLst/>
              <a:cxnLst/>
              <a:rect l="l" t="t" r="r" b="b"/>
              <a:pathLst>
                <a:path w="22833" h="19676" extrusionOk="0">
                  <a:moveTo>
                    <a:pt x="1980" y="3835"/>
                  </a:moveTo>
                  <a:close/>
                  <a:moveTo>
                    <a:pt x="1980" y="3835"/>
                  </a:moveTo>
                  <a:cubicBezTo>
                    <a:pt x="1930" y="3835"/>
                    <a:pt x="2030" y="3610"/>
                    <a:pt x="2105" y="3485"/>
                  </a:cubicBezTo>
                  <a:cubicBezTo>
                    <a:pt x="2155" y="3434"/>
                    <a:pt x="2256" y="3384"/>
                    <a:pt x="2256" y="3334"/>
                  </a:cubicBezTo>
                  <a:cubicBezTo>
                    <a:pt x="2331" y="3209"/>
                    <a:pt x="2206" y="3033"/>
                    <a:pt x="2206" y="2933"/>
                  </a:cubicBezTo>
                  <a:cubicBezTo>
                    <a:pt x="2206" y="2883"/>
                    <a:pt x="2256" y="2708"/>
                    <a:pt x="2256" y="2658"/>
                  </a:cubicBezTo>
                  <a:cubicBezTo>
                    <a:pt x="2331" y="2582"/>
                    <a:pt x="2481" y="2532"/>
                    <a:pt x="2556" y="2482"/>
                  </a:cubicBezTo>
                  <a:cubicBezTo>
                    <a:pt x="2607" y="2432"/>
                    <a:pt x="2707" y="2257"/>
                    <a:pt x="2782" y="2206"/>
                  </a:cubicBezTo>
                  <a:cubicBezTo>
                    <a:pt x="2832" y="2131"/>
                    <a:pt x="2932" y="1981"/>
                    <a:pt x="2932" y="1906"/>
                  </a:cubicBezTo>
                  <a:cubicBezTo>
                    <a:pt x="2932" y="1805"/>
                    <a:pt x="2882" y="1580"/>
                    <a:pt x="2832" y="1455"/>
                  </a:cubicBezTo>
                  <a:cubicBezTo>
                    <a:pt x="2782" y="1404"/>
                    <a:pt x="2607" y="1304"/>
                    <a:pt x="2556" y="1179"/>
                  </a:cubicBezTo>
                  <a:cubicBezTo>
                    <a:pt x="2481" y="1079"/>
                    <a:pt x="2381" y="903"/>
                    <a:pt x="2381" y="778"/>
                  </a:cubicBezTo>
                  <a:cubicBezTo>
                    <a:pt x="2381" y="678"/>
                    <a:pt x="2481" y="502"/>
                    <a:pt x="2556" y="402"/>
                  </a:cubicBezTo>
                  <a:cubicBezTo>
                    <a:pt x="2607" y="327"/>
                    <a:pt x="2707" y="176"/>
                    <a:pt x="2832" y="176"/>
                  </a:cubicBezTo>
                  <a:cubicBezTo>
                    <a:pt x="2932" y="101"/>
                    <a:pt x="3233" y="101"/>
                    <a:pt x="3333" y="51"/>
                  </a:cubicBezTo>
                  <a:cubicBezTo>
                    <a:pt x="3333" y="1"/>
                    <a:pt x="3383" y="1"/>
                    <a:pt x="3459" y="1"/>
                  </a:cubicBezTo>
                  <a:cubicBezTo>
                    <a:pt x="3459" y="51"/>
                    <a:pt x="3509" y="176"/>
                    <a:pt x="3559" y="226"/>
                  </a:cubicBezTo>
                  <a:cubicBezTo>
                    <a:pt x="3559" y="277"/>
                    <a:pt x="3609" y="452"/>
                    <a:pt x="3609" y="502"/>
                  </a:cubicBezTo>
                  <a:cubicBezTo>
                    <a:pt x="3559" y="552"/>
                    <a:pt x="3509" y="678"/>
                    <a:pt x="3459" y="728"/>
                  </a:cubicBezTo>
                  <a:cubicBezTo>
                    <a:pt x="3459" y="778"/>
                    <a:pt x="3459" y="953"/>
                    <a:pt x="3509" y="1003"/>
                  </a:cubicBezTo>
                  <a:cubicBezTo>
                    <a:pt x="3559" y="1079"/>
                    <a:pt x="3734" y="1129"/>
                    <a:pt x="3835" y="1129"/>
                  </a:cubicBezTo>
                  <a:cubicBezTo>
                    <a:pt x="3835" y="1129"/>
                    <a:pt x="3960" y="1003"/>
                    <a:pt x="4010" y="1003"/>
                  </a:cubicBezTo>
                  <a:cubicBezTo>
                    <a:pt x="4060" y="1003"/>
                    <a:pt x="4135" y="1079"/>
                    <a:pt x="4185" y="1129"/>
                  </a:cubicBezTo>
                  <a:lnTo>
                    <a:pt x="4185" y="1354"/>
                  </a:lnTo>
                  <a:cubicBezTo>
                    <a:pt x="4185" y="1404"/>
                    <a:pt x="4135" y="1530"/>
                    <a:pt x="4135" y="1580"/>
                  </a:cubicBezTo>
                  <a:cubicBezTo>
                    <a:pt x="4060" y="1630"/>
                    <a:pt x="4010" y="1630"/>
                    <a:pt x="3960" y="1630"/>
                  </a:cubicBezTo>
                  <a:cubicBezTo>
                    <a:pt x="3960" y="1680"/>
                    <a:pt x="3910" y="1906"/>
                    <a:pt x="3960" y="1981"/>
                  </a:cubicBezTo>
                  <a:cubicBezTo>
                    <a:pt x="3960" y="2031"/>
                    <a:pt x="4185" y="2031"/>
                    <a:pt x="4236" y="2081"/>
                  </a:cubicBezTo>
                  <a:cubicBezTo>
                    <a:pt x="4286" y="2131"/>
                    <a:pt x="4361" y="2257"/>
                    <a:pt x="4411" y="2307"/>
                  </a:cubicBezTo>
                  <a:cubicBezTo>
                    <a:pt x="4461" y="2357"/>
                    <a:pt x="4637" y="2482"/>
                    <a:pt x="4687" y="2532"/>
                  </a:cubicBezTo>
                  <a:cubicBezTo>
                    <a:pt x="4737" y="2582"/>
                    <a:pt x="4812" y="2758"/>
                    <a:pt x="4812" y="2758"/>
                  </a:cubicBezTo>
                  <a:cubicBezTo>
                    <a:pt x="4912" y="2808"/>
                    <a:pt x="5088" y="2883"/>
                    <a:pt x="5138" y="2883"/>
                  </a:cubicBezTo>
                  <a:cubicBezTo>
                    <a:pt x="5188" y="2883"/>
                    <a:pt x="5313" y="2708"/>
                    <a:pt x="5363" y="2658"/>
                  </a:cubicBezTo>
                  <a:cubicBezTo>
                    <a:pt x="5414" y="2582"/>
                    <a:pt x="5589" y="2532"/>
                    <a:pt x="5639" y="2482"/>
                  </a:cubicBezTo>
                  <a:cubicBezTo>
                    <a:pt x="5714" y="2482"/>
                    <a:pt x="5865" y="2532"/>
                    <a:pt x="5990" y="2532"/>
                  </a:cubicBezTo>
                  <a:cubicBezTo>
                    <a:pt x="6090" y="2582"/>
                    <a:pt x="6266" y="2758"/>
                    <a:pt x="6391" y="2808"/>
                  </a:cubicBezTo>
                  <a:cubicBezTo>
                    <a:pt x="6441" y="2883"/>
                    <a:pt x="6541" y="2883"/>
                    <a:pt x="6541" y="2933"/>
                  </a:cubicBezTo>
                  <a:cubicBezTo>
                    <a:pt x="6617" y="2983"/>
                    <a:pt x="6717" y="3109"/>
                    <a:pt x="6717" y="3159"/>
                  </a:cubicBezTo>
                  <a:cubicBezTo>
                    <a:pt x="6717" y="3259"/>
                    <a:pt x="6667" y="3384"/>
                    <a:pt x="6717" y="3485"/>
                  </a:cubicBezTo>
                  <a:cubicBezTo>
                    <a:pt x="6717" y="3535"/>
                    <a:pt x="6767" y="3660"/>
                    <a:pt x="6842" y="3710"/>
                  </a:cubicBezTo>
                  <a:cubicBezTo>
                    <a:pt x="6842" y="3835"/>
                    <a:pt x="6942" y="3936"/>
                    <a:pt x="6993" y="3986"/>
                  </a:cubicBezTo>
                  <a:cubicBezTo>
                    <a:pt x="7068" y="4061"/>
                    <a:pt x="6993" y="4211"/>
                    <a:pt x="7068" y="4287"/>
                  </a:cubicBezTo>
                  <a:cubicBezTo>
                    <a:pt x="7118" y="4337"/>
                    <a:pt x="7293" y="4437"/>
                    <a:pt x="7343" y="4512"/>
                  </a:cubicBezTo>
                  <a:cubicBezTo>
                    <a:pt x="7444" y="4512"/>
                    <a:pt x="7619" y="4612"/>
                    <a:pt x="7669" y="4612"/>
                  </a:cubicBezTo>
                  <a:cubicBezTo>
                    <a:pt x="7795" y="4612"/>
                    <a:pt x="7970" y="4512"/>
                    <a:pt x="8020" y="4512"/>
                  </a:cubicBezTo>
                  <a:cubicBezTo>
                    <a:pt x="8120" y="4512"/>
                    <a:pt x="8296" y="4512"/>
                    <a:pt x="8346" y="4562"/>
                  </a:cubicBezTo>
                  <a:cubicBezTo>
                    <a:pt x="8421" y="4612"/>
                    <a:pt x="8421" y="4738"/>
                    <a:pt x="8471" y="4788"/>
                  </a:cubicBezTo>
                  <a:cubicBezTo>
                    <a:pt x="8471" y="4838"/>
                    <a:pt x="8471" y="5013"/>
                    <a:pt x="8421" y="5064"/>
                  </a:cubicBezTo>
                  <a:cubicBezTo>
                    <a:pt x="8421" y="5114"/>
                    <a:pt x="8296" y="5189"/>
                    <a:pt x="8296" y="5239"/>
                  </a:cubicBezTo>
                  <a:cubicBezTo>
                    <a:pt x="8296" y="5289"/>
                    <a:pt x="8296" y="5414"/>
                    <a:pt x="8346" y="5465"/>
                  </a:cubicBezTo>
                  <a:cubicBezTo>
                    <a:pt x="8346" y="5515"/>
                    <a:pt x="8521" y="5640"/>
                    <a:pt x="8571" y="5640"/>
                  </a:cubicBezTo>
                  <a:cubicBezTo>
                    <a:pt x="8647" y="5640"/>
                    <a:pt x="8697" y="5465"/>
                    <a:pt x="8747" y="5465"/>
                  </a:cubicBezTo>
                  <a:cubicBezTo>
                    <a:pt x="8797" y="5414"/>
                    <a:pt x="8972" y="5414"/>
                    <a:pt x="9023" y="5414"/>
                  </a:cubicBezTo>
                  <a:cubicBezTo>
                    <a:pt x="9098" y="5465"/>
                    <a:pt x="9148" y="5640"/>
                    <a:pt x="9098" y="5690"/>
                  </a:cubicBezTo>
                  <a:cubicBezTo>
                    <a:pt x="9098" y="5740"/>
                    <a:pt x="9023" y="5866"/>
                    <a:pt x="9023" y="5916"/>
                  </a:cubicBezTo>
                  <a:cubicBezTo>
                    <a:pt x="8972" y="5966"/>
                    <a:pt x="9023" y="6141"/>
                    <a:pt x="9098" y="6141"/>
                  </a:cubicBezTo>
                  <a:cubicBezTo>
                    <a:pt x="9148" y="6191"/>
                    <a:pt x="9323" y="6191"/>
                    <a:pt x="9373" y="6191"/>
                  </a:cubicBezTo>
                  <a:cubicBezTo>
                    <a:pt x="9424" y="6141"/>
                    <a:pt x="9474" y="6016"/>
                    <a:pt x="9549" y="5966"/>
                  </a:cubicBezTo>
                  <a:cubicBezTo>
                    <a:pt x="9649" y="5916"/>
                    <a:pt x="9875" y="5866"/>
                    <a:pt x="9925" y="5790"/>
                  </a:cubicBezTo>
                  <a:cubicBezTo>
                    <a:pt x="10000" y="5740"/>
                    <a:pt x="10100" y="5640"/>
                    <a:pt x="10100" y="5565"/>
                  </a:cubicBezTo>
                  <a:cubicBezTo>
                    <a:pt x="10100" y="5515"/>
                    <a:pt x="10050" y="5414"/>
                    <a:pt x="10050" y="5339"/>
                  </a:cubicBezTo>
                  <a:cubicBezTo>
                    <a:pt x="10050" y="5289"/>
                    <a:pt x="10100" y="5064"/>
                    <a:pt x="10150" y="5013"/>
                  </a:cubicBezTo>
                  <a:cubicBezTo>
                    <a:pt x="10150" y="4963"/>
                    <a:pt x="10326" y="4963"/>
                    <a:pt x="10376" y="4963"/>
                  </a:cubicBezTo>
                  <a:cubicBezTo>
                    <a:pt x="10451" y="4963"/>
                    <a:pt x="10551" y="5064"/>
                    <a:pt x="10602" y="5064"/>
                  </a:cubicBezTo>
                  <a:cubicBezTo>
                    <a:pt x="10677" y="5064"/>
                    <a:pt x="10827" y="5064"/>
                    <a:pt x="10902" y="5013"/>
                  </a:cubicBezTo>
                  <a:cubicBezTo>
                    <a:pt x="10952" y="4963"/>
                    <a:pt x="11003" y="4838"/>
                    <a:pt x="11003" y="4788"/>
                  </a:cubicBezTo>
                  <a:cubicBezTo>
                    <a:pt x="11003" y="4663"/>
                    <a:pt x="10952" y="4562"/>
                    <a:pt x="10902" y="4512"/>
                  </a:cubicBezTo>
                  <a:cubicBezTo>
                    <a:pt x="10902" y="4437"/>
                    <a:pt x="10827" y="4287"/>
                    <a:pt x="10827" y="4211"/>
                  </a:cubicBezTo>
                  <a:cubicBezTo>
                    <a:pt x="10827" y="4161"/>
                    <a:pt x="10902" y="4061"/>
                    <a:pt x="10952" y="4061"/>
                  </a:cubicBezTo>
                  <a:cubicBezTo>
                    <a:pt x="11003" y="3986"/>
                    <a:pt x="11178" y="3936"/>
                    <a:pt x="11228" y="3936"/>
                  </a:cubicBezTo>
                  <a:cubicBezTo>
                    <a:pt x="11278" y="3936"/>
                    <a:pt x="11454" y="4061"/>
                    <a:pt x="11504" y="4061"/>
                  </a:cubicBezTo>
                  <a:cubicBezTo>
                    <a:pt x="11579" y="3986"/>
                    <a:pt x="11729" y="3936"/>
                    <a:pt x="11805" y="3886"/>
                  </a:cubicBezTo>
                  <a:cubicBezTo>
                    <a:pt x="11855" y="3835"/>
                    <a:pt x="11855" y="3660"/>
                    <a:pt x="11905" y="3610"/>
                  </a:cubicBezTo>
                  <a:cubicBezTo>
                    <a:pt x="11955" y="3535"/>
                    <a:pt x="12181" y="3434"/>
                    <a:pt x="12256" y="3384"/>
                  </a:cubicBezTo>
                  <a:cubicBezTo>
                    <a:pt x="12356" y="3259"/>
                    <a:pt x="12356" y="3033"/>
                    <a:pt x="12406" y="2933"/>
                  </a:cubicBezTo>
                  <a:cubicBezTo>
                    <a:pt x="12406" y="2933"/>
                    <a:pt x="12531" y="2808"/>
                    <a:pt x="12582" y="2808"/>
                  </a:cubicBezTo>
                  <a:cubicBezTo>
                    <a:pt x="12632" y="2808"/>
                    <a:pt x="12757" y="2883"/>
                    <a:pt x="12807" y="2933"/>
                  </a:cubicBezTo>
                  <a:cubicBezTo>
                    <a:pt x="12857" y="2983"/>
                    <a:pt x="12907" y="3159"/>
                    <a:pt x="13033" y="3159"/>
                  </a:cubicBezTo>
                  <a:cubicBezTo>
                    <a:pt x="13083" y="3159"/>
                    <a:pt x="13208" y="3033"/>
                    <a:pt x="13258" y="2983"/>
                  </a:cubicBezTo>
                  <a:cubicBezTo>
                    <a:pt x="13258" y="2933"/>
                    <a:pt x="13308" y="2808"/>
                    <a:pt x="13308" y="2758"/>
                  </a:cubicBezTo>
                  <a:cubicBezTo>
                    <a:pt x="13384" y="2658"/>
                    <a:pt x="13484" y="2532"/>
                    <a:pt x="13534" y="2482"/>
                  </a:cubicBezTo>
                  <a:cubicBezTo>
                    <a:pt x="13659" y="2357"/>
                    <a:pt x="13935" y="2307"/>
                    <a:pt x="14110" y="2307"/>
                  </a:cubicBezTo>
                  <a:cubicBezTo>
                    <a:pt x="14211" y="2307"/>
                    <a:pt x="14436" y="2432"/>
                    <a:pt x="14561" y="2357"/>
                  </a:cubicBezTo>
                  <a:cubicBezTo>
                    <a:pt x="14612" y="2357"/>
                    <a:pt x="14662" y="2206"/>
                    <a:pt x="14737" y="2131"/>
                  </a:cubicBezTo>
                  <a:cubicBezTo>
                    <a:pt x="14737" y="2031"/>
                    <a:pt x="14787" y="1856"/>
                    <a:pt x="14837" y="1755"/>
                  </a:cubicBezTo>
                  <a:cubicBezTo>
                    <a:pt x="14837" y="1680"/>
                    <a:pt x="15013" y="1580"/>
                    <a:pt x="15013" y="1530"/>
                  </a:cubicBezTo>
                  <a:cubicBezTo>
                    <a:pt x="15013" y="1455"/>
                    <a:pt x="15063" y="1354"/>
                    <a:pt x="15063" y="1229"/>
                  </a:cubicBezTo>
                  <a:lnTo>
                    <a:pt x="15188" y="1229"/>
                  </a:lnTo>
                  <a:cubicBezTo>
                    <a:pt x="15288" y="1229"/>
                    <a:pt x="15389" y="1129"/>
                    <a:pt x="15514" y="1129"/>
                  </a:cubicBezTo>
                  <a:cubicBezTo>
                    <a:pt x="15564" y="1179"/>
                    <a:pt x="15614" y="1229"/>
                    <a:pt x="15689" y="1229"/>
                  </a:cubicBezTo>
                  <a:cubicBezTo>
                    <a:pt x="15739" y="1304"/>
                    <a:pt x="15915" y="1404"/>
                    <a:pt x="15965" y="1455"/>
                  </a:cubicBezTo>
                  <a:cubicBezTo>
                    <a:pt x="16015" y="1530"/>
                    <a:pt x="16015" y="1680"/>
                    <a:pt x="16090" y="1755"/>
                  </a:cubicBezTo>
                  <a:cubicBezTo>
                    <a:pt x="16140" y="1805"/>
                    <a:pt x="16316" y="1856"/>
                    <a:pt x="16366" y="1856"/>
                  </a:cubicBezTo>
                  <a:cubicBezTo>
                    <a:pt x="16416" y="1856"/>
                    <a:pt x="16466" y="1805"/>
                    <a:pt x="16541" y="1805"/>
                  </a:cubicBezTo>
                  <a:lnTo>
                    <a:pt x="16592" y="1805"/>
                  </a:lnTo>
                  <a:lnTo>
                    <a:pt x="16592" y="2031"/>
                  </a:lnTo>
                  <a:cubicBezTo>
                    <a:pt x="16592" y="2131"/>
                    <a:pt x="16692" y="2257"/>
                    <a:pt x="16767" y="2307"/>
                  </a:cubicBezTo>
                  <a:lnTo>
                    <a:pt x="16767" y="2582"/>
                  </a:lnTo>
                  <a:cubicBezTo>
                    <a:pt x="16692" y="2658"/>
                    <a:pt x="16592" y="2708"/>
                    <a:pt x="16592" y="2758"/>
                  </a:cubicBezTo>
                  <a:cubicBezTo>
                    <a:pt x="16541" y="2758"/>
                    <a:pt x="16541" y="2933"/>
                    <a:pt x="16466" y="2983"/>
                  </a:cubicBezTo>
                  <a:cubicBezTo>
                    <a:pt x="16416" y="3033"/>
                    <a:pt x="16191" y="3109"/>
                    <a:pt x="16015" y="3159"/>
                  </a:cubicBezTo>
                  <a:cubicBezTo>
                    <a:pt x="15965" y="3159"/>
                    <a:pt x="15840" y="3109"/>
                    <a:pt x="15790" y="3109"/>
                  </a:cubicBezTo>
                  <a:cubicBezTo>
                    <a:pt x="15614" y="3159"/>
                    <a:pt x="15389" y="3259"/>
                    <a:pt x="15238" y="3334"/>
                  </a:cubicBezTo>
                  <a:cubicBezTo>
                    <a:pt x="15113" y="3334"/>
                    <a:pt x="14837" y="3384"/>
                    <a:pt x="14787" y="3485"/>
                  </a:cubicBezTo>
                  <a:cubicBezTo>
                    <a:pt x="14737" y="3485"/>
                    <a:pt x="14662" y="3660"/>
                    <a:pt x="14662" y="3710"/>
                  </a:cubicBezTo>
                  <a:cubicBezTo>
                    <a:pt x="14737" y="3760"/>
                    <a:pt x="14787" y="3886"/>
                    <a:pt x="14837" y="3886"/>
                  </a:cubicBezTo>
                  <a:cubicBezTo>
                    <a:pt x="14887" y="3936"/>
                    <a:pt x="15063" y="3936"/>
                    <a:pt x="15113" y="3986"/>
                  </a:cubicBezTo>
                  <a:cubicBezTo>
                    <a:pt x="15188" y="3986"/>
                    <a:pt x="15338" y="4111"/>
                    <a:pt x="15338" y="4211"/>
                  </a:cubicBezTo>
                  <a:cubicBezTo>
                    <a:pt x="15288" y="4287"/>
                    <a:pt x="15188" y="4337"/>
                    <a:pt x="15113" y="4337"/>
                  </a:cubicBezTo>
                  <a:cubicBezTo>
                    <a:pt x="15063" y="4387"/>
                    <a:pt x="14837" y="4387"/>
                    <a:pt x="14787" y="4437"/>
                  </a:cubicBezTo>
                  <a:cubicBezTo>
                    <a:pt x="14662" y="4512"/>
                    <a:pt x="14561" y="4663"/>
                    <a:pt x="14561" y="4738"/>
                  </a:cubicBezTo>
                  <a:cubicBezTo>
                    <a:pt x="14561" y="4788"/>
                    <a:pt x="14561" y="4888"/>
                    <a:pt x="14612" y="4963"/>
                  </a:cubicBezTo>
                  <a:cubicBezTo>
                    <a:pt x="14662" y="5013"/>
                    <a:pt x="14787" y="4963"/>
                    <a:pt x="14837" y="4963"/>
                  </a:cubicBezTo>
                  <a:cubicBezTo>
                    <a:pt x="14887" y="5013"/>
                    <a:pt x="15013" y="5064"/>
                    <a:pt x="15063" y="5114"/>
                  </a:cubicBezTo>
                  <a:cubicBezTo>
                    <a:pt x="15113" y="5239"/>
                    <a:pt x="15113" y="5414"/>
                    <a:pt x="15113" y="5515"/>
                  </a:cubicBezTo>
                  <a:cubicBezTo>
                    <a:pt x="15113" y="5565"/>
                    <a:pt x="15063" y="5740"/>
                    <a:pt x="15063" y="5866"/>
                  </a:cubicBezTo>
                  <a:cubicBezTo>
                    <a:pt x="15063" y="5966"/>
                    <a:pt x="15113" y="6141"/>
                    <a:pt x="15188" y="6191"/>
                  </a:cubicBezTo>
                  <a:cubicBezTo>
                    <a:pt x="15238" y="6241"/>
                    <a:pt x="15338" y="6367"/>
                    <a:pt x="15389" y="6417"/>
                  </a:cubicBezTo>
                  <a:cubicBezTo>
                    <a:pt x="15514" y="6467"/>
                    <a:pt x="15790" y="6542"/>
                    <a:pt x="15915" y="6642"/>
                  </a:cubicBezTo>
                  <a:cubicBezTo>
                    <a:pt x="15965" y="6693"/>
                    <a:pt x="16015" y="6918"/>
                    <a:pt x="16015" y="7044"/>
                  </a:cubicBezTo>
                  <a:cubicBezTo>
                    <a:pt x="16090" y="7144"/>
                    <a:pt x="16015" y="7269"/>
                    <a:pt x="16015" y="7319"/>
                  </a:cubicBezTo>
                  <a:cubicBezTo>
                    <a:pt x="16090" y="7369"/>
                    <a:pt x="16191" y="7445"/>
                    <a:pt x="16241" y="7495"/>
                  </a:cubicBezTo>
                  <a:cubicBezTo>
                    <a:pt x="16316" y="7545"/>
                    <a:pt x="16416" y="7670"/>
                    <a:pt x="16466" y="7720"/>
                  </a:cubicBezTo>
                  <a:cubicBezTo>
                    <a:pt x="16541" y="7770"/>
                    <a:pt x="16592" y="7946"/>
                    <a:pt x="16592" y="8046"/>
                  </a:cubicBezTo>
                  <a:cubicBezTo>
                    <a:pt x="16592" y="8121"/>
                    <a:pt x="16541" y="8272"/>
                    <a:pt x="16466" y="8347"/>
                  </a:cubicBezTo>
                  <a:cubicBezTo>
                    <a:pt x="16416" y="8397"/>
                    <a:pt x="16316" y="8397"/>
                    <a:pt x="16241" y="8397"/>
                  </a:cubicBezTo>
                  <a:cubicBezTo>
                    <a:pt x="16140" y="8397"/>
                    <a:pt x="16015" y="8347"/>
                    <a:pt x="15965" y="8347"/>
                  </a:cubicBezTo>
                  <a:cubicBezTo>
                    <a:pt x="15915" y="8272"/>
                    <a:pt x="15840" y="8046"/>
                    <a:pt x="15790" y="8046"/>
                  </a:cubicBezTo>
                  <a:cubicBezTo>
                    <a:pt x="15739" y="7996"/>
                    <a:pt x="15564" y="7896"/>
                    <a:pt x="15514" y="7896"/>
                  </a:cubicBezTo>
                  <a:cubicBezTo>
                    <a:pt x="15464" y="7896"/>
                    <a:pt x="15338" y="7946"/>
                    <a:pt x="15288" y="7996"/>
                  </a:cubicBezTo>
                  <a:cubicBezTo>
                    <a:pt x="15188" y="8046"/>
                    <a:pt x="15063" y="8171"/>
                    <a:pt x="15013" y="8221"/>
                  </a:cubicBezTo>
                  <a:cubicBezTo>
                    <a:pt x="14962" y="8272"/>
                    <a:pt x="14887" y="8397"/>
                    <a:pt x="14837" y="8447"/>
                  </a:cubicBezTo>
                  <a:cubicBezTo>
                    <a:pt x="14737" y="8497"/>
                    <a:pt x="14511" y="8497"/>
                    <a:pt x="14386" y="8497"/>
                  </a:cubicBezTo>
                  <a:cubicBezTo>
                    <a:pt x="14336" y="8497"/>
                    <a:pt x="14110" y="8397"/>
                    <a:pt x="14060" y="8447"/>
                  </a:cubicBezTo>
                  <a:cubicBezTo>
                    <a:pt x="13935" y="8447"/>
                    <a:pt x="13835" y="8572"/>
                    <a:pt x="13835" y="8622"/>
                  </a:cubicBezTo>
                  <a:cubicBezTo>
                    <a:pt x="13759" y="8673"/>
                    <a:pt x="13759" y="8848"/>
                    <a:pt x="13835" y="8898"/>
                  </a:cubicBezTo>
                  <a:cubicBezTo>
                    <a:pt x="13835" y="8898"/>
                    <a:pt x="13935" y="8948"/>
                    <a:pt x="13985" y="8948"/>
                  </a:cubicBezTo>
                  <a:cubicBezTo>
                    <a:pt x="14060" y="9074"/>
                    <a:pt x="14110" y="9249"/>
                    <a:pt x="14110" y="9349"/>
                  </a:cubicBezTo>
                  <a:cubicBezTo>
                    <a:pt x="14160" y="9475"/>
                    <a:pt x="14110" y="9625"/>
                    <a:pt x="14160" y="9700"/>
                  </a:cubicBezTo>
                  <a:cubicBezTo>
                    <a:pt x="14160" y="9800"/>
                    <a:pt x="14286" y="10026"/>
                    <a:pt x="14336" y="10151"/>
                  </a:cubicBezTo>
                  <a:cubicBezTo>
                    <a:pt x="14436" y="10201"/>
                    <a:pt x="14612" y="10201"/>
                    <a:pt x="14737" y="10201"/>
                  </a:cubicBezTo>
                  <a:cubicBezTo>
                    <a:pt x="14787" y="10201"/>
                    <a:pt x="14962" y="10076"/>
                    <a:pt x="15013" y="10076"/>
                  </a:cubicBezTo>
                  <a:cubicBezTo>
                    <a:pt x="15063" y="10151"/>
                    <a:pt x="15238" y="10201"/>
                    <a:pt x="15338" y="10252"/>
                  </a:cubicBezTo>
                  <a:cubicBezTo>
                    <a:pt x="15389" y="10302"/>
                    <a:pt x="15389" y="10527"/>
                    <a:pt x="15464" y="10602"/>
                  </a:cubicBezTo>
                  <a:cubicBezTo>
                    <a:pt x="15514" y="10653"/>
                    <a:pt x="15689" y="10753"/>
                    <a:pt x="15739" y="10753"/>
                  </a:cubicBezTo>
                  <a:cubicBezTo>
                    <a:pt x="15840" y="10828"/>
                    <a:pt x="16090" y="10753"/>
                    <a:pt x="16191" y="10753"/>
                  </a:cubicBezTo>
                  <a:cubicBezTo>
                    <a:pt x="16241" y="10753"/>
                    <a:pt x="16416" y="10753"/>
                    <a:pt x="16541" y="10828"/>
                  </a:cubicBezTo>
                  <a:cubicBezTo>
                    <a:pt x="16642" y="10828"/>
                    <a:pt x="16817" y="11054"/>
                    <a:pt x="16867" y="11154"/>
                  </a:cubicBezTo>
                  <a:cubicBezTo>
                    <a:pt x="16917" y="11204"/>
                    <a:pt x="16993" y="11379"/>
                    <a:pt x="16993" y="11505"/>
                  </a:cubicBezTo>
                  <a:cubicBezTo>
                    <a:pt x="16993" y="11555"/>
                    <a:pt x="16817" y="11655"/>
                    <a:pt x="16767" y="11730"/>
                  </a:cubicBezTo>
                  <a:cubicBezTo>
                    <a:pt x="16767" y="11830"/>
                    <a:pt x="16867" y="11956"/>
                    <a:pt x="16917" y="12006"/>
                  </a:cubicBezTo>
                  <a:cubicBezTo>
                    <a:pt x="16993" y="12056"/>
                    <a:pt x="17093" y="12181"/>
                    <a:pt x="17218" y="12181"/>
                  </a:cubicBezTo>
                  <a:cubicBezTo>
                    <a:pt x="17268" y="12181"/>
                    <a:pt x="17494" y="12181"/>
                    <a:pt x="17544" y="12106"/>
                  </a:cubicBezTo>
                  <a:cubicBezTo>
                    <a:pt x="17644" y="12106"/>
                    <a:pt x="17770" y="11956"/>
                    <a:pt x="17820" y="11956"/>
                  </a:cubicBezTo>
                  <a:cubicBezTo>
                    <a:pt x="17945" y="11956"/>
                    <a:pt x="18095" y="12056"/>
                    <a:pt x="18171" y="12106"/>
                  </a:cubicBezTo>
                  <a:cubicBezTo>
                    <a:pt x="18221" y="12181"/>
                    <a:pt x="18396" y="12282"/>
                    <a:pt x="18446" y="12407"/>
                  </a:cubicBezTo>
                  <a:cubicBezTo>
                    <a:pt x="18496" y="12457"/>
                    <a:pt x="18496" y="12683"/>
                    <a:pt x="18546" y="12783"/>
                  </a:cubicBezTo>
                  <a:cubicBezTo>
                    <a:pt x="18622" y="12858"/>
                    <a:pt x="18722" y="13008"/>
                    <a:pt x="18847" y="13008"/>
                  </a:cubicBezTo>
                  <a:cubicBezTo>
                    <a:pt x="18897" y="13008"/>
                    <a:pt x="18947" y="12783"/>
                    <a:pt x="19023" y="12733"/>
                  </a:cubicBezTo>
                  <a:cubicBezTo>
                    <a:pt x="19023" y="12733"/>
                    <a:pt x="19123" y="12733"/>
                    <a:pt x="19173" y="12683"/>
                  </a:cubicBezTo>
                  <a:cubicBezTo>
                    <a:pt x="19248" y="12633"/>
                    <a:pt x="19173" y="12507"/>
                    <a:pt x="19173" y="12457"/>
                  </a:cubicBezTo>
                  <a:cubicBezTo>
                    <a:pt x="19248" y="12332"/>
                    <a:pt x="19348" y="12232"/>
                    <a:pt x="19474" y="12181"/>
                  </a:cubicBezTo>
                  <a:cubicBezTo>
                    <a:pt x="19574" y="12181"/>
                    <a:pt x="19749" y="12232"/>
                    <a:pt x="19800" y="12282"/>
                  </a:cubicBezTo>
                  <a:cubicBezTo>
                    <a:pt x="19900" y="12332"/>
                    <a:pt x="20075" y="12507"/>
                    <a:pt x="20201" y="12557"/>
                  </a:cubicBezTo>
                  <a:cubicBezTo>
                    <a:pt x="20251" y="12683"/>
                    <a:pt x="20301" y="13008"/>
                    <a:pt x="20426" y="13134"/>
                  </a:cubicBezTo>
                  <a:cubicBezTo>
                    <a:pt x="20526" y="13234"/>
                    <a:pt x="20702" y="13284"/>
                    <a:pt x="20802" y="13359"/>
                  </a:cubicBezTo>
                  <a:cubicBezTo>
                    <a:pt x="20927" y="13359"/>
                    <a:pt x="21153" y="13284"/>
                    <a:pt x="21253" y="13234"/>
                  </a:cubicBezTo>
                  <a:cubicBezTo>
                    <a:pt x="21328" y="13184"/>
                    <a:pt x="21379" y="13008"/>
                    <a:pt x="21429" y="12958"/>
                  </a:cubicBezTo>
                  <a:cubicBezTo>
                    <a:pt x="21479" y="12908"/>
                    <a:pt x="21554" y="12783"/>
                    <a:pt x="21654" y="12783"/>
                  </a:cubicBezTo>
                  <a:cubicBezTo>
                    <a:pt x="21654" y="12783"/>
                    <a:pt x="21780" y="12858"/>
                    <a:pt x="21830" y="12908"/>
                  </a:cubicBezTo>
                  <a:cubicBezTo>
                    <a:pt x="21955" y="12958"/>
                    <a:pt x="22005" y="13134"/>
                    <a:pt x="22055" y="13184"/>
                  </a:cubicBezTo>
                  <a:cubicBezTo>
                    <a:pt x="22105" y="13284"/>
                    <a:pt x="22156" y="13460"/>
                    <a:pt x="22231" y="13510"/>
                  </a:cubicBezTo>
                  <a:cubicBezTo>
                    <a:pt x="22331" y="13635"/>
                    <a:pt x="22607" y="13810"/>
                    <a:pt x="22682" y="13911"/>
                  </a:cubicBezTo>
                  <a:cubicBezTo>
                    <a:pt x="22782" y="14086"/>
                    <a:pt x="22832" y="14412"/>
                    <a:pt x="22832" y="14587"/>
                  </a:cubicBezTo>
                  <a:cubicBezTo>
                    <a:pt x="22832" y="14763"/>
                    <a:pt x="22782" y="15089"/>
                    <a:pt x="22732" y="15214"/>
                  </a:cubicBezTo>
                  <a:cubicBezTo>
                    <a:pt x="22682" y="15314"/>
                    <a:pt x="22506" y="15389"/>
                    <a:pt x="22456" y="15490"/>
                  </a:cubicBezTo>
                  <a:cubicBezTo>
                    <a:pt x="22381" y="15615"/>
                    <a:pt x="22281" y="15841"/>
                    <a:pt x="22281" y="15941"/>
                  </a:cubicBezTo>
                  <a:lnTo>
                    <a:pt x="22281" y="16292"/>
                  </a:lnTo>
                  <a:lnTo>
                    <a:pt x="22281" y="16342"/>
                  </a:lnTo>
                  <a:cubicBezTo>
                    <a:pt x="22231" y="16517"/>
                    <a:pt x="22055" y="16668"/>
                    <a:pt x="22005" y="16793"/>
                  </a:cubicBezTo>
                  <a:cubicBezTo>
                    <a:pt x="21955" y="16893"/>
                    <a:pt x="21830" y="17119"/>
                    <a:pt x="21780" y="17244"/>
                  </a:cubicBezTo>
                  <a:cubicBezTo>
                    <a:pt x="21780" y="17344"/>
                    <a:pt x="21729" y="17645"/>
                    <a:pt x="21729" y="17795"/>
                  </a:cubicBezTo>
                  <a:cubicBezTo>
                    <a:pt x="21654" y="17921"/>
                    <a:pt x="21729" y="18196"/>
                    <a:pt x="21654" y="18322"/>
                  </a:cubicBezTo>
                  <a:cubicBezTo>
                    <a:pt x="21654" y="18472"/>
                    <a:pt x="21479" y="18698"/>
                    <a:pt x="21379" y="18823"/>
                  </a:cubicBezTo>
                  <a:cubicBezTo>
                    <a:pt x="21328" y="18873"/>
                    <a:pt x="21153" y="18923"/>
                    <a:pt x="21028" y="18998"/>
                  </a:cubicBezTo>
                  <a:cubicBezTo>
                    <a:pt x="20978" y="19049"/>
                    <a:pt x="20752" y="19099"/>
                    <a:pt x="20702" y="19224"/>
                  </a:cubicBezTo>
                  <a:cubicBezTo>
                    <a:pt x="20652" y="19099"/>
                    <a:pt x="20526" y="19049"/>
                    <a:pt x="20426" y="18998"/>
                  </a:cubicBezTo>
                  <a:cubicBezTo>
                    <a:pt x="20426" y="18923"/>
                    <a:pt x="20301" y="18873"/>
                    <a:pt x="20251" y="18873"/>
                  </a:cubicBezTo>
                  <a:cubicBezTo>
                    <a:pt x="20125" y="18873"/>
                    <a:pt x="20025" y="18998"/>
                    <a:pt x="19900" y="18998"/>
                  </a:cubicBezTo>
                  <a:cubicBezTo>
                    <a:pt x="19850" y="18998"/>
                    <a:pt x="19800" y="18923"/>
                    <a:pt x="19749" y="18923"/>
                  </a:cubicBezTo>
                  <a:cubicBezTo>
                    <a:pt x="19699" y="18923"/>
                    <a:pt x="19574" y="18873"/>
                    <a:pt x="19474" y="18873"/>
                  </a:cubicBezTo>
                  <a:cubicBezTo>
                    <a:pt x="19399" y="18873"/>
                    <a:pt x="19348" y="18998"/>
                    <a:pt x="19298" y="18998"/>
                  </a:cubicBezTo>
                  <a:cubicBezTo>
                    <a:pt x="19248" y="19049"/>
                    <a:pt x="19073" y="19149"/>
                    <a:pt x="19073" y="19224"/>
                  </a:cubicBezTo>
                  <a:cubicBezTo>
                    <a:pt x="19123" y="19274"/>
                    <a:pt x="19298" y="19274"/>
                    <a:pt x="19298" y="19324"/>
                  </a:cubicBezTo>
                  <a:cubicBezTo>
                    <a:pt x="19298" y="19324"/>
                    <a:pt x="19248" y="19450"/>
                    <a:pt x="19248" y="19500"/>
                  </a:cubicBezTo>
                  <a:cubicBezTo>
                    <a:pt x="19173" y="19550"/>
                    <a:pt x="18947" y="19600"/>
                    <a:pt x="18897" y="19600"/>
                  </a:cubicBezTo>
                  <a:cubicBezTo>
                    <a:pt x="18847" y="19600"/>
                    <a:pt x="18722" y="19500"/>
                    <a:pt x="18672" y="19500"/>
                  </a:cubicBezTo>
                  <a:cubicBezTo>
                    <a:pt x="18622" y="19450"/>
                    <a:pt x="18546" y="19324"/>
                    <a:pt x="18496" y="19324"/>
                  </a:cubicBezTo>
                  <a:cubicBezTo>
                    <a:pt x="18446" y="19274"/>
                    <a:pt x="18271" y="19324"/>
                    <a:pt x="18221" y="19274"/>
                  </a:cubicBezTo>
                  <a:cubicBezTo>
                    <a:pt x="18171" y="19274"/>
                    <a:pt x="18095" y="19224"/>
                    <a:pt x="18045" y="19149"/>
                  </a:cubicBezTo>
                  <a:cubicBezTo>
                    <a:pt x="17995" y="19099"/>
                    <a:pt x="17820" y="18923"/>
                    <a:pt x="17719" y="18873"/>
                  </a:cubicBezTo>
                  <a:cubicBezTo>
                    <a:pt x="17594" y="18823"/>
                    <a:pt x="17318" y="18873"/>
                    <a:pt x="17218" y="18823"/>
                  </a:cubicBezTo>
                  <a:cubicBezTo>
                    <a:pt x="17093" y="18773"/>
                    <a:pt x="16917" y="18698"/>
                    <a:pt x="16817" y="18648"/>
                  </a:cubicBezTo>
                  <a:lnTo>
                    <a:pt x="16316" y="18648"/>
                  </a:lnTo>
                  <a:cubicBezTo>
                    <a:pt x="16140" y="18648"/>
                    <a:pt x="15790" y="18698"/>
                    <a:pt x="15614" y="18773"/>
                  </a:cubicBezTo>
                  <a:cubicBezTo>
                    <a:pt x="15464" y="18823"/>
                    <a:pt x="15188" y="18998"/>
                    <a:pt x="15063" y="19099"/>
                  </a:cubicBezTo>
                  <a:cubicBezTo>
                    <a:pt x="15013" y="19099"/>
                    <a:pt x="14837" y="19149"/>
                    <a:pt x="14837" y="19224"/>
                  </a:cubicBezTo>
                  <a:cubicBezTo>
                    <a:pt x="14787" y="19274"/>
                    <a:pt x="14837" y="19324"/>
                    <a:pt x="14837" y="19374"/>
                  </a:cubicBezTo>
                  <a:cubicBezTo>
                    <a:pt x="14787" y="19450"/>
                    <a:pt x="14737" y="19600"/>
                    <a:pt x="14662" y="19600"/>
                  </a:cubicBezTo>
                  <a:cubicBezTo>
                    <a:pt x="14612" y="19675"/>
                    <a:pt x="14436" y="19600"/>
                    <a:pt x="14386" y="19550"/>
                  </a:cubicBezTo>
                  <a:cubicBezTo>
                    <a:pt x="14286" y="19550"/>
                    <a:pt x="14110" y="19450"/>
                    <a:pt x="14060" y="19374"/>
                  </a:cubicBezTo>
                  <a:cubicBezTo>
                    <a:pt x="13985" y="19274"/>
                    <a:pt x="13985" y="19099"/>
                    <a:pt x="13935" y="19049"/>
                  </a:cubicBezTo>
                  <a:cubicBezTo>
                    <a:pt x="13885" y="18923"/>
                    <a:pt x="13835" y="18648"/>
                    <a:pt x="13759" y="18547"/>
                  </a:cubicBezTo>
                  <a:cubicBezTo>
                    <a:pt x="13659" y="18422"/>
                    <a:pt x="13384" y="18196"/>
                    <a:pt x="13208" y="18096"/>
                  </a:cubicBezTo>
                  <a:cubicBezTo>
                    <a:pt x="13083" y="17971"/>
                    <a:pt x="12807" y="17745"/>
                    <a:pt x="12632" y="17695"/>
                  </a:cubicBezTo>
                  <a:cubicBezTo>
                    <a:pt x="12531" y="17645"/>
                    <a:pt x="12256" y="17570"/>
                    <a:pt x="12130" y="17520"/>
                  </a:cubicBezTo>
                  <a:cubicBezTo>
                    <a:pt x="12030" y="17470"/>
                    <a:pt x="11805" y="17420"/>
                    <a:pt x="11729" y="17420"/>
                  </a:cubicBezTo>
                  <a:cubicBezTo>
                    <a:pt x="11629" y="17420"/>
                    <a:pt x="11504" y="17470"/>
                    <a:pt x="11454" y="17470"/>
                  </a:cubicBezTo>
                  <a:cubicBezTo>
                    <a:pt x="11404" y="17470"/>
                    <a:pt x="11353" y="17420"/>
                    <a:pt x="11278" y="17420"/>
                  </a:cubicBezTo>
                  <a:cubicBezTo>
                    <a:pt x="11228" y="17294"/>
                    <a:pt x="11178" y="17119"/>
                    <a:pt x="11053" y="17069"/>
                  </a:cubicBezTo>
                  <a:cubicBezTo>
                    <a:pt x="10952" y="17018"/>
                    <a:pt x="10727" y="16968"/>
                    <a:pt x="10602" y="17018"/>
                  </a:cubicBezTo>
                  <a:cubicBezTo>
                    <a:pt x="10551" y="17018"/>
                    <a:pt x="10376" y="17069"/>
                    <a:pt x="10326" y="17069"/>
                  </a:cubicBezTo>
                  <a:lnTo>
                    <a:pt x="10100" y="17069"/>
                  </a:lnTo>
                  <a:cubicBezTo>
                    <a:pt x="10000" y="17018"/>
                    <a:pt x="9825" y="16668"/>
                    <a:pt x="9774" y="16567"/>
                  </a:cubicBezTo>
                  <a:cubicBezTo>
                    <a:pt x="9649" y="16342"/>
                    <a:pt x="9373" y="15841"/>
                    <a:pt x="9198" y="15615"/>
                  </a:cubicBezTo>
                  <a:cubicBezTo>
                    <a:pt x="9098" y="15389"/>
                    <a:pt x="8747" y="14988"/>
                    <a:pt x="8571" y="14813"/>
                  </a:cubicBezTo>
                  <a:cubicBezTo>
                    <a:pt x="8421" y="14638"/>
                    <a:pt x="8070" y="14312"/>
                    <a:pt x="7845" y="14136"/>
                  </a:cubicBezTo>
                  <a:cubicBezTo>
                    <a:pt x="7744" y="14036"/>
                    <a:pt x="7444" y="13735"/>
                    <a:pt x="7218" y="13635"/>
                  </a:cubicBezTo>
                  <a:cubicBezTo>
                    <a:pt x="7118" y="13585"/>
                    <a:pt x="6717" y="13510"/>
                    <a:pt x="6541" y="13409"/>
                  </a:cubicBezTo>
                  <a:cubicBezTo>
                    <a:pt x="6441" y="13409"/>
                    <a:pt x="6266" y="13359"/>
                    <a:pt x="6216" y="13234"/>
                  </a:cubicBezTo>
                  <a:cubicBezTo>
                    <a:pt x="6165" y="13184"/>
                    <a:pt x="6216" y="13059"/>
                    <a:pt x="6216" y="13008"/>
                  </a:cubicBezTo>
                  <a:cubicBezTo>
                    <a:pt x="6216" y="12908"/>
                    <a:pt x="6090" y="12783"/>
                    <a:pt x="6090" y="12683"/>
                  </a:cubicBezTo>
                  <a:cubicBezTo>
                    <a:pt x="6040" y="12557"/>
                    <a:pt x="6090" y="12332"/>
                    <a:pt x="6090" y="12232"/>
                  </a:cubicBezTo>
                  <a:cubicBezTo>
                    <a:pt x="6040" y="12056"/>
                    <a:pt x="5865" y="11780"/>
                    <a:pt x="5815" y="11605"/>
                  </a:cubicBezTo>
                  <a:cubicBezTo>
                    <a:pt x="5764" y="11505"/>
                    <a:pt x="5639" y="11154"/>
                    <a:pt x="5489" y="11054"/>
                  </a:cubicBezTo>
                  <a:cubicBezTo>
                    <a:pt x="5363" y="10878"/>
                    <a:pt x="4962" y="10753"/>
                    <a:pt x="4812" y="10653"/>
                  </a:cubicBezTo>
                  <a:cubicBezTo>
                    <a:pt x="4637" y="10527"/>
                    <a:pt x="4411" y="10201"/>
                    <a:pt x="4236" y="10026"/>
                  </a:cubicBezTo>
                  <a:cubicBezTo>
                    <a:pt x="4135" y="9976"/>
                    <a:pt x="3835" y="9750"/>
                    <a:pt x="3734" y="9625"/>
                  </a:cubicBezTo>
                  <a:cubicBezTo>
                    <a:pt x="3609" y="9625"/>
                    <a:pt x="3459" y="9525"/>
                    <a:pt x="3383" y="9525"/>
                  </a:cubicBezTo>
                  <a:cubicBezTo>
                    <a:pt x="3283" y="9525"/>
                    <a:pt x="3058" y="9625"/>
                    <a:pt x="2932" y="9625"/>
                  </a:cubicBezTo>
                  <a:lnTo>
                    <a:pt x="2707" y="9625"/>
                  </a:lnTo>
                  <a:cubicBezTo>
                    <a:pt x="2657" y="9575"/>
                    <a:pt x="2607" y="9399"/>
                    <a:pt x="2556" y="9349"/>
                  </a:cubicBezTo>
                  <a:cubicBezTo>
                    <a:pt x="2481" y="9249"/>
                    <a:pt x="2431" y="9074"/>
                    <a:pt x="2381" y="8948"/>
                  </a:cubicBezTo>
                  <a:cubicBezTo>
                    <a:pt x="2256" y="8848"/>
                    <a:pt x="2105" y="8622"/>
                    <a:pt x="1980" y="8497"/>
                  </a:cubicBezTo>
                  <a:cubicBezTo>
                    <a:pt x="1930" y="8397"/>
                    <a:pt x="1805" y="8221"/>
                    <a:pt x="1805" y="8121"/>
                  </a:cubicBezTo>
                  <a:cubicBezTo>
                    <a:pt x="1754" y="8121"/>
                    <a:pt x="1805" y="7996"/>
                    <a:pt x="1805" y="7946"/>
                  </a:cubicBezTo>
                  <a:cubicBezTo>
                    <a:pt x="1754" y="7896"/>
                    <a:pt x="1579" y="7820"/>
                    <a:pt x="1579" y="7770"/>
                  </a:cubicBezTo>
                  <a:cubicBezTo>
                    <a:pt x="1529" y="7720"/>
                    <a:pt x="1579" y="7595"/>
                    <a:pt x="1529" y="7545"/>
                  </a:cubicBezTo>
                  <a:cubicBezTo>
                    <a:pt x="1529" y="7445"/>
                    <a:pt x="1353" y="7269"/>
                    <a:pt x="1303" y="7144"/>
                  </a:cubicBezTo>
                  <a:cubicBezTo>
                    <a:pt x="1303" y="7044"/>
                    <a:pt x="1253" y="6868"/>
                    <a:pt x="1203" y="6768"/>
                  </a:cubicBezTo>
                  <a:cubicBezTo>
                    <a:pt x="1128" y="6642"/>
                    <a:pt x="977" y="6467"/>
                    <a:pt x="852" y="6367"/>
                  </a:cubicBezTo>
                  <a:cubicBezTo>
                    <a:pt x="677" y="6241"/>
                    <a:pt x="301" y="5966"/>
                    <a:pt x="125" y="5866"/>
                  </a:cubicBezTo>
                  <a:cubicBezTo>
                    <a:pt x="125" y="5866"/>
                    <a:pt x="75" y="5866"/>
                    <a:pt x="0" y="5790"/>
                  </a:cubicBezTo>
                  <a:cubicBezTo>
                    <a:pt x="125" y="5740"/>
                    <a:pt x="175" y="5640"/>
                    <a:pt x="226" y="5565"/>
                  </a:cubicBezTo>
                  <a:cubicBezTo>
                    <a:pt x="301" y="5515"/>
                    <a:pt x="526" y="5515"/>
                    <a:pt x="627" y="5465"/>
                  </a:cubicBezTo>
                  <a:cubicBezTo>
                    <a:pt x="752" y="5465"/>
                    <a:pt x="902" y="5465"/>
                    <a:pt x="977" y="5414"/>
                  </a:cubicBezTo>
                  <a:cubicBezTo>
                    <a:pt x="1078" y="5339"/>
                    <a:pt x="1253" y="5289"/>
                    <a:pt x="1303" y="5189"/>
                  </a:cubicBezTo>
                  <a:cubicBezTo>
                    <a:pt x="1353" y="5114"/>
                    <a:pt x="1479" y="4963"/>
                    <a:pt x="1429" y="4838"/>
                  </a:cubicBezTo>
                  <a:cubicBezTo>
                    <a:pt x="1429" y="4738"/>
                    <a:pt x="1253" y="4612"/>
                    <a:pt x="1203" y="4562"/>
                  </a:cubicBezTo>
                  <a:cubicBezTo>
                    <a:pt x="1078" y="4512"/>
                    <a:pt x="902" y="4612"/>
                    <a:pt x="802" y="4562"/>
                  </a:cubicBezTo>
                  <a:cubicBezTo>
                    <a:pt x="752" y="4512"/>
                    <a:pt x="677" y="4337"/>
                    <a:pt x="677" y="4287"/>
                  </a:cubicBezTo>
                  <a:cubicBezTo>
                    <a:pt x="677" y="4161"/>
                    <a:pt x="852" y="4061"/>
                    <a:pt x="977" y="3986"/>
                  </a:cubicBezTo>
                  <a:cubicBezTo>
                    <a:pt x="1028" y="3986"/>
                    <a:pt x="1253" y="3986"/>
                    <a:pt x="1353" y="3936"/>
                  </a:cubicBezTo>
                  <a:cubicBezTo>
                    <a:pt x="1529" y="3936"/>
                    <a:pt x="1930" y="3835"/>
                    <a:pt x="1980" y="3835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Google Shape;256;p16">
              <a:extLst>
                <a:ext uri="{FF2B5EF4-FFF2-40B4-BE49-F238E27FC236}">
                  <a16:creationId xmlns:a16="http://schemas.microsoft.com/office/drawing/2014/main" id="{5B1895FA-2B50-A19B-2B1E-89E01CDA9969}"/>
                </a:ext>
              </a:extLst>
            </p:cNvPr>
            <p:cNvSpPr/>
            <p:nvPr/>
          </p:nvSpPr>
          <p:spPr>
            <a:xfrm>
              <a:off x="2474903" y="2501242"/>
              <a:ext cx="637269" cy="549157"/>
            </a:xfrm>
            <a:custGeom>
              <a:avLst/>
              <a:gdLst/>
              <a:ahLst/>
              <a:cxnLst/>
              <a:rect l="l" t="t" r="r" b="b"/>
              <a:pathLst>
                <a:path w="22833" h="19676" fill="none" extrusionOk="0">
                  <a:moveTo>
                    <a:pt x="1980" y="3835"/>
                  </a:moveTo>
                  <a:close/>
                  <a:moveTo>
                    <a:pt x="1980" y="3835"/>
                  </a:moveTo>
                  <a:cubicBezTo>
                    <a:pt x="1930" y="3835"/>
                    <a:pt x="2030" y="3610"/>
                    <a:pt x="2105" y="3485"/>
                  </a:cubicBezTo>
                  <a:cubicBezTo>
                    <a:pt x="2155" y="3434"/>
                    <a:pt x="2256" y="3384"/>
                    <a:pt x="2256" y="3334"/>
                  </a:cubicBezTo>
                  <a:cubicBezTo>
                    <a:pt x="2331" y="3209"/>
                    <a:pt x="2206" y="3033"/>
                    <a:pt x="2206" y="2933"/>
                  </a:cubicBezTo>
                  <a:cubicBezTo>
                    <a:pt x="2206" y="2883"/>
                    <a:pt x="2256" y="2708"/>
                    <a:pt x="2256" y="2658"/>
                  </a:cubicBezTo>
                  <a:cubicBezTo>
                    <a:pt x="2331" y="2582"/>
                    <a:pt x="2481" y="2532"/>
                    <a:pt x="2556" y="2482"/>
                  </a:cubicBezTo>
                  <a:cubicBezTo>
                    <a:pt x="2607" y="2432"/>
                    <a:pt x="2707" y="2257"/>
                    <a:pt x="2782" y="2206"/>
                  </a:cubicBezTo>
                  <a:cubicBezTo>
                    <a:pt x="2832" y="2131"/>
                    <a:pt x="2932" y="1981"/>
                    <a:pt x="2932" y="1906"/>
                  </a:cubicBezTo>
                  <a:cubicBezTo>
                    <a:pt x="2932" y="1805"/>
                    <a:pt x="2882" y="1580"/>
                    <a:pt x="2832" y="1455"/>
                  </a:cubicBezTo>
                  <a:cubicBezTo>
                    <a:pt x="2782" y="1404"/>
                    <a:pt x="2607" y="1304"/>
                    <a:pt x="2556" y="1179"/>
                  </a:cubicBezTo>
                  <a:cubicBezTo>
                    <a:pt x="2481" y="1079"/>
                    <a:pt x="2381" y="903"/>
                    <a:pt x="2381" y="778"/>
                  </a:cubicBezTo>
                  <a:cubicBezTo>
                    <a:pt x="2381" y="678"/>
                    <a:pt x="2481" y="502"/>
                    <a:pt x="2556" y="402"/>
                  </a:cubicBezTo>
                  <a:cubicBezTo>
                    <a:pt x="2607" y="327"/>
                    <a:pt x="2707" y="176"/>
                    <a:pt x="2832" y="176"/>
                  </a:cubicBezTo>
                  <a:cubicBezTo>
                    <a:pt x="2932" y="101"/>
                    <a:pt x="3233" y="101"/>
                    <a:pt x="3333" y="51"/>
                  </a:cubicBezTo>
                  <a:cubicBezTo>
                    <a:pt x="3333" y="1"/>
                    <a:pt x="3383" y="1"/>
                    <a:pt x="3459" y="1"/>
                  </a:cubicBezTo>
                  <a:cubicBezTo>
                    <a:pt x="3459" y="51"/>
                    <a:pt x="3509" y="176"/>
                    <a:pt x="3559" y="226"/>
                  </a:cubicBezTo>
                  <a:cubicBezTo>
                    <a:pt x="3559" y="277"/>
                    <a:pt x="3609" y="452"/>
                    <a:pt x="3609" y="502"/>
                  </a:cubicBezTo>
                  <a:cubicBezTo>
                    <a:pt x="3559" y="552"/>
                    <a:pt x="3509" y="678"/>
                    <a:pt x="3459" y="728"/>
                  </a:cubicBezTo>
                  <a:cubicBezTo>
                    <a:pt x="3459" y="778"/>
                    <a:pt x="3459" y="953"/>
                    <a:pt x="3509" y="1003"/>
                  </a:cubicBezTo>
                  <a:cubicBezTo>
                    <a:pt x="3559" y="1079"/>
                    <a:pt x="3734" y="1129"/>
                    <a:pt x="3835" y="1129"/>
                  </a:cubicBezTo>
                  <a:cubicBezTo>
                    <a:pt x="3835" y="1129"/>
                    <a:pt x="3960" y="1003"/>
                    <a:pt x="4010" y="1003"/>
                  </a:cubicBezTo>
                  <a:cubicBezTo>
                    <a:pt x="4060" y="1003"/>
                    <a:pt x="4135" y="1079"/>
                    <a:pt x="4185" y="1129"/>
                  </a:cubicBezTo>
                  <a:lnTo>
                    <a:pt x="4185" y="1354"/>
                  </a:lnTo>
                  <a:cubicBezTo>
                    <a:pt x="4185" y="1404"/>
                    <a:pt x="4135" y="1530"/>
                    <a:pt x="4135" y="1580"/>
                  </a:cubicBezTo>
                  <a:cubicBezTo>
                    <a:pt x="4060" y="1630"/>
                    <a:pt x="4010" y="1630"/>
                    <a:pt x="3960" y="1630"/>
                  </a:cubicBezTo>
                  <a:cubicBezTo>
                    <a:pt x="3960" y="1680"/>
                    <a:pt x="3910" y="1906"/>
                    <a:pt x="3960" y="1981"/>
                  </a:cubicBezTo>
                  <a:cubicBezTo>
                    <a:pt x="3960" y="2031"/>
                    <a:pt x="4185" y="2031"/>
                    <a:pt x="4236" y="2081"/>
                  </a:cubicBezTo>
                  <a:cubicBezTo>
                    <a:pt x="4286" y="2131"/>
                    <a:pt x="4361" y="2257"/>
                    <a:pt x="4411" y="2307"/>
                  </a:cubicBezTo>
                  <a:cubicBezTo>
                    <a:pt x="4461" y="2357"/>
                    <a:pt x="4637" y="2482"/>
                    <a:pt x="4687" y="2532"/>
                  </a:cubicBezTo>
                  <a:cubicBezTo>
                    <a:pt x="4737" y="2582"/>
                    <a:pt x="4812" y="2758"/>
                    <a:pt x="4812" y="2758"/>
                  </a:cubicBezTo>
                  <a:cubicBezTo>
                    <a:pt x="4912" y="2808"/>
                    <a:pt x="5088" y="2883"/>
                    <a:pt x="5138" y="2883"/>
                  </a:cubicBezTo>
                  <a:cubicBezTo>
                    <a:pt x="5188" y="2883"/>
                    <a:pt x="5313" y="2708"/>
                    <a:pt x="5363" y="2658"/>
                  </a:cubicBezTo>
                  <a:cubicBezTo>
                    <a:pt x="5414" y="2582"/>
                    <a:pt x="5589" y="2532"/>
                    <a:pt x="5639" y="2482"/>
                  </a:cubicBezTo>
                  <a:cubicBezTo>
                    <a:pt x="5714" y="2482"/>
                    <a:pt x="5865" y="2532"/>
                    <a:pt x="5990" y="2532"/>
                  </a:cubicBezTo>
                  <a:cubicBezTo>
                    <a:pt x="6090" y="2582"/>
                    <a:pt x="6266" y="2758"/>
                    <a:pt x="6391" y="2808"/>
                  </a:cubicBezTo>
                  <a:cubicBezTo>
                    <a:pt x="6441" y="2883"/>
                    <a:pt x="6541" y="2883"/>
                    <a:pt x="6541" y="2933"/>
                  </a:cubicBezTo>
                  <a:cubicBezTo>
                    <a:pt x="6617" y="2983"/>
                    <a:pt x="6717" y="3109"/>
                    <a:pt x="6717" y="3159"/>
                  </a:cubicBezTo>
                  <a:cubicBezTo>
                    <a:pt x="6717" y="3259"/>
                    <a:pt x="6667" y="3384"/>
                    <a:pt x="6717" y="3485"/>
                  </a:cubicBezTo>
                  <a:cubicBezTo>
                    <a:pt x="6717" y="3535"/>
                    <a:pt x="6767" y="3660"/>
                    <a:pt x="6842" y="3710"/>
                  </a:cubicBezTo>
                  <a:cubicBezTo>
                    <a:pt x="6842" y="3835"/>
                    <a:pt x="6942" y="3936"/>
                    <a:pt x="6993" y="3986"/>
                  </a:cubicBezTo>
                  <a:cubicBezTo>
                    <a:pt x="7068" y="4061"/>
                    <a:pt x="6993" y="4211"/>
                    <a:pt x="7068" y="4287"/>
                  </a:cubicBezTo>
                  <a:cubicBezTo>
                    <a:pt x="7118" y="4337"/>
                    <a:pt x="7293" y="4437"/>
                    <a:pt x="7343" y="4512"/>
                  </a:cubicBezTo>
                  <a:cubicBezTo>
                    <a:pt x="7444" y="4512"/>
                    <a:pt x="7619" y="4612"/>
                    <a:pt x="7669" y="4612"/>
                  </a:cubicBezTo>
                  <a:cubicBezTo>
                    <a:pt x="7795" y="4612"/>
                    <a:pt x="7970" y="4512"/>
                    <a:pt x="8020" y="4512"/>
                  </a:cubicBezTo>
                  <a:cubicBezTo>
                    <a:pt x="8120" y="4512"/>
                    <a:pt x="8296" y="4512"/>
                    <a:pt x="8346" y="4562"/>
                  </a:cubicBezTo>
                  <a:cubicBezTo>
                    <a:pt x="8421" y="4612"/>
                    <a:pt x="8421" y="4738"/>
                    <a:pt x="8471" y="4788"/>
                  </a:cubicBezTo>
                  <a:cubicBezTo>
                    <a:pt x="8471" y="4838"/>
                    <a:pt x="8471" y="5013"/>
                    <a:pt x="8421" y="5064"/>
                  </a:cubicBezTo>
                  <a:cubicBezTo>
                    <a:pt x="8421" y="5114"/>
                    <a:pt x="8296" y="5189"/>
                    <a:pt x="8296" y="5239"/>
                  </a:cubicBezTo>
                  <a:cubicBezTo>
                    <a:pt x="8296" y="5289"/>
                    <a:pt x="8296" y="5414"/>
                    <a:pt x="8346" y="5465"/>
                  </a:cubicBezTo>
                  <a:cubicBezTo>
                    <a:pt x="8346" y="5515"/>
                    <a:pt x="8521" y="5640"/>
                    <a:pt x="8571" y="5640"/>
                  </a:cubicBezTo>
                  <a:cubicBezTo>
                    <a:pt x="8647" y="5640"/>
                    <a:pt x="8697" y="5465"/>
                    <a:pt x="8747" y="5465"/>
                  </a:cubicBezTo>
                  <a:cubicBezTo>
                    <a:pt x="8797" y="5414"/>
                    <a:pt x="8972" y="5414"/>
                    <a:pt x="9023" y="5414"/>
                  </a:cubicBezTo>
                  <a:cubicBezTo>
                    <a:pt x="9098" y="5465"/>
                    <a:pt x="9148" y="5640"/>
                    <a:pt x="9098" y="5690"/>
                  </a:cubicBezTo>
                  <a:cubicBezTo>
                    <a:pt x="9098" y="5740"/>
                    <a:pt x="9023" y="5866"/>
                    <a:pt x="9023" y="5916"/>
                  </a:cubicBezTo>
                  <a:cubicBezTo>
                    <a:pt x="8972" y="5966"/>
                    <a:pt x="9023" y="6141"/>
                    <a:pt x="9098" y="6141"/>
                  </a:cubicBezTo>
                  <a:cubicBezTo>
                    <a:pt x="9148" y="6191"/>
                    <a:pt x="9323" y="6191"/>
                    <a:pt x="9373" y="6191"/>
                  </a:cubicBezTo>
                  <a:cubicBezTo>
                    <a:pt x="9424" y="6141"/>
                    <a:pt x="9474" y="6016"/>
                    <a:pt x="9549" y="5966"/>
                  </a:cubicBezTo>
                  <a:cubicBezTo>
                    <a:pt x="9649" y="5916"/>
                    <a:pt x="9875" y="5866"/>
                    <a:pt x="9925" y="5790"/>
                  </a:cubicBezTo>
                  <a:cubicBezTo>
                    <a:pt x="10000" y="5740"/>
                    <a:pt x="10100" y="5640"/>
                    <a:pt x="10100" y="5565"/>
                  </a:cubicBezTo>
                  <a:cubicBezTo>
                    <a:pt x="10100" y="5515"/>
                    <a:pt x="10050" y="5414"/>
                    <a:pt x="10050" y="5339"/>
                  </a:cubicBezTo>
                  <a:cubicBezTo>
                    <a:pt x="10050" y="5289"/>
                    <a:pt x="10100" y="5064"/>
                    <a:pt x="10150" y="5013"/>
                  </a:cubicBezTo>
                  <a:cubicBezTo>
                    <a:pt x="10150" y="4963"/>
                    <a:pt x="10326" y="4963"/>
                    <a:pt x="10376" y="4963"/>
                  </a:cubicBezTo>
                  <a:cubicBezTo>
                    <a:pt x="10451" y="4963"/>
                    <a:pt x="10551" y="5064"/>
                    <a:pt x="10602" y="5064"/>
                  </a:cubicBezTo>
                  <a:cubicBezTo>
                    <a:pt x="10677" y="5064"/>
                    <a:pt x="10827" y="5064"/>
                    <a:pt x="10902" y="5013"/>
                  </a:cubicBezTo>
                  <a:cubicBezTo>
                    <a:pt x="10952" y="4963"/>
                    <a:pt x="11003" y="4838"/>
                    <a:pt x="11003" y="4788"/>
                  </a:cubicBezTo>
                  <a:cubicBezTo>
                    <a:pt x="11003" y="4663"/>
                    <a:pt x="10952" y="4562"/>
                    <a:pt x="10902" y="4512"/>
                  </a:cubicBezTo>
                  <a:cubicBezTo>
                    <a:pt x="10902" y="4437"/>
                    <a:pt x="10827" y="4287"/>
                    <a:pt x="10827" y="4211"/>
                  </a:cubicBezTo>
                  <a:cubicBezTo>
                    <a:pt x="10827" y="4161"/>
                    <a:pt x="10902" y="4061"/>
                    <a:pt x="10952" y="4061"/>
                  </a:cubicBezTo>
                  <a:cubicBezTo>
                    <a:pt x="11003" y="3986"/>
                    <a:pt x="11178" y="3936"/>
                    <a:pt x="11228" y="3936"/>
                  </a:cubicBezTo>
                  <a:cubicBezTo>
                    <a:pt x="11278" y="3936"/>
                    <a:pt x="11454" y="4061"/>
                    <a:pt x="11504" y="4061"/>
                  </a:cubicBezTo>
                  <a:cubicBezTo>
                    <a:pt x="11579" y="3986"/>
                    <a:pt x="11729" y="3936"/>
                    <a:pt x="11805" y="3886"/>
                  </a:cubicBezTo>
                  <a:cubicBezTo>
                    <a:pt x="11855" y="3835"/>
                    <a:pt x="11855" y="3660"/>
                    <a:pt x="11905" y="3610"/>
                  </a:cubicBezTo>
                  <a:cubicBezTo>
                    <a:pt x="11955" y="3535"/>
                    <a:pt x="12181" y="3434"/>
                    <a:pt x="12256" y="3384"/>
                  </a:cubicBezTo>
                  <a:cubicBezTo>
                    <a:pt x="12356" y="3259"/>
                    <a:pt x="12356" y="3033"/>
                    <a:pt x="12406" y="2933"/>
                  </a:cubicBezTo>
                  <a:cubicBezTo>
                    <a:pt x="12406" y="2933"/>
                    <a:pt x="12531" y="2808"/>
                    <a:pt x="12582" y="2808"/>
                  </a:cubicBezTo>
                  <a:cubicBezTo>
                    <a:pt x="12632" y="2808"/>
                    <a:pt x="12757" y="2883"/>
                    <a:pt x="12807" y="2933"/>
                  </a:cubicBezTo>
                  <a:cubicBezTo>
                    <a:pt x="12857" y="2983"/>
                    <a:pt x="12907" y="3159"/>
                    <a:pt x="13033" y="3159"/>
                  </a:cubicBezTo>
                  <a:cubicBezTo>
                    <a:pt x="13083" y="3159"/>
                    <a:pt x="13208" y="3033"/>
                    <a:pt x="13258" y="2983"/>
                  </a:cubicBezTo>
                  <a:cubicBezTo>
                    <a:pt x="13258" y="2933"/>
                    <a:pt x="13308" y="2808"/>
                    <a:pt x="13308" y="2758"/>
                  </a:cubicBezTo>
                  <a:cubicBezTo>
                    <a:pt x="13384" y="2658"/>
                    <a:pt x="13484" y="2532"/>
                    <a:pt x="13534" y="2482"/>
                  </a:cubicBezTo>
                  <a:cubicBezTo>
                    <a:pt x="13659" y="2357"/>
                    <a:pt x="13935" y="2307"/>
                    <a:pt x="14110" y="2307"/>
                  </a:cubicBezTo>
                  <a:cubicBezTo>
                    <a:pt x="14211" y="2307"/>
                    <a:pt x="14436" y="2432"/>
                    <a:pt x="14561" y="2357"/>
                  </a:cubicBezTo>
                  <a:cubicBezTo>
                    <a:pt x="14612" y="2357"/>
                    <a:pt x="14662" y="2206"/>
                    <a:pt x="14737" y="2131"/>
                  </a:cubicBezTo>
                  <a:cubicBezTo>
                    <a:pt x="14737" y="2031"/>
                    <a:pt x="14787" y="1856"/>
                    <a:pt x="14837" y="1755"/>
                  </a:cubicBezTo>
                  <a:cubicBezTo>
                    <a:pt x="14837" y="1680"/>
                    <a:pt x="15013" y="1580"/>
                    <a:pt x="15013" y="1530"/>
                  </a:cubicBezTo>
                  <a:cubicBezTo>
                    <a:pt x="15013" y="1455"/>
                    <a:pt x="15063" y="1354"/>
                    <a:pt x="15063" y="1229"/>
                  </a:cubicBezTo>
                  <a:lnTo>
                    <a:pt x="15188" y="1229"/>
                  </a:lnTo>
                  <a:cubicBezTo>
                    <a:pt x="15288" y="1229"/>
                    <a:pt x="15389" y="1129"/>
                    <a:pt x="15514" y="1129"/>
                  </a:cubicBezTo>
                  <a:cubicBezTo>
                    <a:pt x="15564" y="1179"/>
                    <a:pt x="15614" y="1229"/>
                    <a:pt x="15689" y="1229"/>
                  </a:cubicBezTo>
                  <a:cubicBezTo>
                    <a:pt x="15739" y="1304"/>
                    <a:pt x="15915" y="1404"/>
                    <a:pt x="15965" y="1455"/>
                  </a:cubicBezTo>
                  <a:cubicBezTo>
                    <a:pt x="16015" y="1530"/>
                    <a:pt x="16015" y="1680"/>
                    <a:pt x="16090" y="1755"/>
                  </a:cubicBezTo>
                  <a:cubicBezTo>
                    <a:pt x="16140" y="1805"/>
                    <a:pt x="16316" y="1856"/>
                    <a:pt x="16366" y="1856"/>
                  </a:cubicBezTo>
                  <a:cubicBezTo>
                    <a:pt x="16416" y="1856"/>
                    <a:pt x="16466" y="1805"/>
                    <a:pt x="16541" y="1805"/>
                  </a:cubicBezTo>
                  <a:lnTo>
                    <a:pt x="16592" y="1805"/>
                  </a:lnTo>
                  <a:lnTo>
                    <a:pt x="16592" y="2031"/>
                  </a:lnTo>
                  <a:cubicBezTo>
                    <a:pt x="16592" y="2131"/>
                    <a:pt x="16692" y="2257"/>
                    <a:pt x="16767" y="2307"/>
                  </a:cubicBezTo>
                  <a:lnTo>
                    <a:pt x="16767" y="2582"/>
                  </a:lnTo>
                  <a:cubicBezTo>
                    <a:pt x="16692" y="2658"/>
                    <a:pt x="16592" y="2708"/>
                    <a:pt x="16592" y="2758"/>
                  </a:cubicBezTo>
                  <a:cubicBezTo>
                    <a:pt x="16541" y="2758"/>
                    <a:pt x="16541" y="2933"/>
                    <a:pt x="16466" y="2983"/>
                  </a:cubicBezTo>
                  <a:cubicBezTo>
                    <a:pt x="16416" y="3033"/>
                    <a:pt x="16191" y="3109"/>
                    <a:pt x="16015" y="3159"/>
                  </a:cubicBezTo>
                  <a:cubicBezTo>
                    <a:pt x="15965" y="3159"/>
                    <a:pt x="15840" y="3109"/>
                    <a:pt x="15790" y="3109"/>
                  </a:cubicBezTo>
                  <a:cubicBezTo>
                    <a:pt x="15614" y="3159"/>
                    <a:pt x="15389" y="3259"/>
                    <a:pt x="15238" y="3334"/>
                  </a:cubicBezTo>
                  <a:cubicBezTo>
                    <a:pt x="15113" y="3334"/>
                    <a:pt x="14837" y="3384"/>
                    <a:pt x="14787" y="3485"/>
                  </a:cubicBezTo>
                  <a:cubicBezTo>
                    <a:pt x="14737" y="3485"/>
                    <a:pt x="14662" y="3660"/>
                    <a:pt x="14662" y="3710"/>
                  </a:cubicBezTo>
                  <a:cubicBezTo>
                    <a:pt x="14737" y="3760"/>
                    <a:pt x="14787" y="3886"/>
                    <a:pt x="14837" y="3886"/>
                  </a:cubicBezTo>
                  <a:cubicBezTo>
                    <a:pt x="14887" y="3936"/>
                    <a:pt x="15063" y="3936"/>
                    <a:pt x="15113" y="3986"/>
                  </a:cubicBezTo>
                  <a:cubicBezTo>
                    <a:pt x="15188" y="3986"/>
                    <a:pt x="15338" y="4111"/>
                    <a:pt x="15338" y="4211"/>
                  </a:cubicBezTo>
                  <a:cubicBezTo>
                    <a:pt x="15288" y="4287"/>
                    <a:pt x="15188" y="4337"/>
                    <a:pt x="15113" y="4337"/>
                  </a:cubicBezTo>
                  <a:cubicBezTo>
                    <a:pt x="15063" y="4387"/>
                    <a:pt x="14837" y="4387"/>
                    <a:pt x="14787" y="4437"/>
                  </a:cubicBezTo>
                  <a:cubicBezTo>
                    <a:pt x="14662" y="4512"/>
                    <a:pt x="14561" y="4663"/>
                    <a:pt x="14561" y="4738"/>
                  </a:cubicBezTo>
                  <a:cubicBezTo>
                    <a:pt x="14561" y="4788"/>
                    <a:pt x="14561" y="4888"/>
                    <a:pt x="14612" y="4963"/>
                  </a:cubicBezTo>
                  <a:cubicBezTo>
                    <a:pt x="14662" y="5013"/>
                    <a:pt x="14787" y="4963"/>
                    <a:pt x="14837" y="4963"/>
                  </a:cubicBezTo>
                  <a:cubicBezTo>
                    <a:pt x="14887" y="5013"/>
                    <a:pt x="15013" y="5064"/>
                    <a:pt x="15063" y="5114"/>
                  </a:cubicBezTo>
                  <a:cubicBezTo>
                    <a:pt x="15113" y="5239"/>
                    <a:pt x="15113" y="5414"/>
                    <a:pt x="15113" y="5515"/>
                  </a:cubicBezTo>
                  <a:cubicBezTo>
                    <a:pt x="15113" y="5565"/>
                    <a:pt x="15063" y="5740"/>
                    <a:pt x="15063" y="5866"/>
                  </a:cubicBezTo>
                  <a:cubicBezTo>
                    <a:pt x="15063" y="5966"/>
                    <a:pt x="15113" y="6141"/>
                    <a:pt x="15188" y="6191"/>
                  </a:cubicBezTo>
                  <a:cubicBezTo>
                    <a:pt x="15238" y="6241"/>
                    <a:pt x="15338" y="6367"/>
                    <a:pt x="15389" y="6417"/>
                  </a:cubicBezTo>
                  <a:cubicBezTo>
                    <a:pt x="15514" y="6467"/>
                    <a:pt x="15790" y="6542"/>
                    <a:pt x="15915" y="6642"/>
                  </a:cubicBezTo>
                  <a:cubicBezTo>
                    <a:pt x="15965" y="6693"/>
                    <a:pt x="16015" y="6918"/>
                    <a:pt x="16015" y="7044"/>
                  </a:cubicBezTo>
                  <a:cubicBezTo>
                    <a:pt x="16090" y="7144"/>
                    <a:pt x="16015" y="7269"/>
                    <a:pt x="16015" y="7319"/>
                  </a:cubicBezTo>
                  <a:cubicBezTo>
                    <a:pt x="16090" y="7369"/>
                    <a:pt x="16191" y="7445"/>
                    <a:pt x="16241" y="7495"/>
                  </a:cubicBezTo>
                  <a:cubicBezTo>
                    <a:pt x="16316" y="7545"/>
                    <a:pt x="16416" y="7670"/>
                    <a:pt x="16466" y="7720"/>
                  </a:cubicBezTo>
                  <a:cubicBezTo>
                    <a:pt x="16541" y="7770"/>
                    <a:pt x="16592" y="7946"/>
                    <a:pt x="16592" y="8046"/>
                  </a:cubicBezTo>
                  <a:cubicBezTo>
                    <a:pt x="16592" y="8121"/>
                    <a:pt x="16541" y="8272"/>
                    <a:pt x="16466" y="8347"/>
                  </a:cubicBezTo>
                  <a:cubicBezTo>
                    <a:pt x="16416" y="8397"/>
                    <a:pt x="16316" y="8397"/>
                    <a:pt x="16241" y="8397"/>
                  </a:cubicBezTo>
                  <a:cubicBezTo>
                    <a:pt x="16140" y="8397"/>
                    <a:pt x="16015" y="8347"/>
                    <a:pt x="15965" y="8347"/>
                  </a:cubicBezTo>
                  <a:cubicBezTo>
                    <a:pt x="15915" y="8272"/>
                    <a:pt x="15840" y="8046"/>
                    <a:pt x="15790" y="8046"/>
                  </a:cubicBezTo>
                  <a:cubicBezTo>
                    <a:pt x="15739" y="7996"/>
                    <a:pt x="15564" y="7896"/>
                    <a:pt x="15514" y="7896"/>
                  </a:cubicBezTo>
                  <a:cubicBezTo>
                    <a:pt x="15464" y="7896"/>
                    <a:pt x="15338" y="7946"/>
                    <a:pt x="15288" y="7996"/>
                  </a:cubicBezTo>
                  <a:cubicBezTo>
                    <a:pt x="15188" y="8046"/>
                    <a:pt x="15063" y="8171"/>
                    <a:pt x="15013" y="8221"/>
                  </a:cubicBezTo>
                  <a:cubicBezTo>
                    <a:pt x="14962" y="8272"/>
                    <a:pt x="14887" y="8397"/>
                    <a:pt x="14837" y="8447"/>
                  </a:cubicBezTo>
                  <a:cubicBezTo>
                    <a:pt x="14737" y="8497"/>
                    <a:pt x="14511" y="8497"/>
                    <a:pt x="14386" y="8497"/>
                  </a:cubicBezTo>
                  <a:cubicBezTo>
                    <a:pt x="14336" y="8497"/>
                    <a:pt x="14110" y="8397"/>
                    <a:pt x="14060" y="8447"/>
                  </a:cubicBezTo>
                  <a:cubicBezTo>
                    <a:pt x="13935" y="8447"/>
                    <a:pt x="13835" y="8572"/>
                    <a:pt x="13835" y="8622"/>
                  </a:cubicBezTo>
                  <a:cubicBezTo>
                    <a:pt x="13759" y="8673"/>
                    <a:pt x="13759" y="8848"/>
                    <a:pt x="13835" y="8898"/>
                  </a:cubicBezTo>
                  <a:cubicBezTo>
                    <a:pt x="13835" y="8898"/>
                    <a:pt x="13935" y="8948"/>
                    <a:pt x="13985" y="8948"/>
                  </a:cubicBezTo>
                  <a:cubicBezTo>
                    <a:pt x="14060" y="9074"/>
                    <a:pt x="14110" y="9249"/>
                    <a:pt x="14110" y="9349"/>
                  </a:cubicBezTo>
                  <a:cubicBezTo>
                    <a:pt x="14160" y="9475"/>
                    <a:pt x="14110" y="9625"/>
                    <a:pt x="14160" y="9700"/>
                  </a:cubicBezTo>
                  <a:cubicBezTo>
                    <a:pt x="14160" y="9800"/>
                    <a:pt x="14286" y="10026"/>
                    <a:pt x="14336" y="10151"/>
                  </a:cubicBezTo>
                  <a:cubicBezTo>
                    <a:pt x="14436" y="10201"/>
                    <a:pt x="14612" y="10201"/>
                    <a:pt x="14737" y="10201"/>
                  </a:cubicBezTo>
                  <a:cubicBezTo>
                    <a:pt x="14787" y="10201"/>
                    <a:pt x="14962" y="10076"/>
                    <a:pt x="15013" y="10076"/>
                  </a:cubicBezTo>
                  <a:cubicBezTo>
                    <a:pt x="15063" y="10151"/>
                    <a:pt x="15238" y="10201"/>
                    <a:pt x="15338" y="10252"/>
                  </a:cubicBezTo>
                  <a:cubicBezTo>
                    <a:pt x="15389" y="10302"/>
                    <a:pt x="15389" y="10527"/>
                    <a:pt x="15464" y="10602"/>
                  </a:cubicBezTo>
                  <a:cubicBezTo>
                    <a:pt x="15514" y="10653"/>
                    <a:pt x="15689" y="10753"/>
                    <a:pt x="15739" y="10753"/>
                  </a:cubicBezTo>
                  <a:cubicBezTo>
                    <a:pt x="15840" y="10828"/>
                    <a:pt x="16090" y="10753"/>
                    <a:pt x="16191" y="10753"/>
                  </a:cubicBezTo>
                  <a:cubicBezTo>
                    <a:pt x="16241" y="10753"/>
                    <a:pt x="16416" y="10753"/>
                    <a:pt x="16541" y="10828"/>
                  </a:cubicBezTo>
                  <a:cubicBezTo>
                    <a:pt x="16642" y="10828"/>
                    <a:pt x="16817" y="11054"/>
                    <a:pt x="16867" y="11154"/>
                  </a:cubicBezTo>
                  <a:cubicBezTo>
                    <a:pt x="16917" y="11204"/>
                    <a:pt x="16993" y="11379"/>
                    <a:pt x="16993" y="11505"/>
                  </a:cubicBezTo>
                  <a:cubicBezTo>
                    <a:pt x="16993" y="11555"/>
                    <a:pt x="16817" y="11655"/>
                    <a:pt x="16767" y="11730"/>
                  </a:cubicBezTo>
                  <a:cubicBezTo>
                    <a:pt x="16767" y="11830"/>
                    <a:pt x="16867" y="11956"/>
                    <a:pt x="16917" y="12006"/>
                  </a:cubicBezTo>
                  <a:cubicBezTo>
                    <a:pt x="16993" y="12056"/>
                    <a:pt x="17093" y="12181"/>
                    <a:pt x="17218" y="12181"/>
                  </a:cubicBezTo>
                  <a:cubicBezTo>
                    <a:pt x="17268" y="12181"/>
                    <a:pt x="17494" y="12181"/>
                    <a:pt x="17544" y="12106"/>
                  </a:cubicBezTo>
                  <a:cubicBezTo>
                    <a:pt x="17644" y="12106"/>
                    <a:pt x="17770" y="11956"/>
                    <a:pt x="17820" y="11956"/>
                  </a:cubicBezTo>
                  <a:cubicBezTo>
                    <a:pt x="17945" y="11956"/>
                    <a:pt x="18095" y="12056"/>
                    <a:pt x="18171" y="12106"/>
                  </a:cubicBezTo>
                  <a:cubicBezTo>
                    <a:pt x="18221" y="12181"/>
                    <a:pt x="18396" y="12282"/>
                    <a:pt x="18446" y="12407"/>
                  </a:cubicBezTo>
                  <a:cubicBezTo>
                    <a:pt x="18496" y="12457"/>
                    <a:pt x="18496" y="12683"/>
                    <a:pt x="18546" y="12783"/>
                  </a:cubicBezTo>
                  <a:cubicBezTo>
                    <a:pt x="18622" y="12858"/>
                    <a:pt x="18722" y="13008"/>
                    <a:pt x="18847" y="13008"/>
                  </a:cubicBezTo>
                  <a:cubicBezTo>
                    <a:pt x="18897" y="13008"/>
                    <a:pt x="18947" y="12783"/>
                    <a:pt x="19023" y="12733"/>
                  </a:cubicBezTo>
                  <a:cubicBezTo>
                    <a:pt x="19023" y="12733"/>
                    <a:pt x="19123" y="12733"/>
                    <a:pt x="19173" y="12683"/>
                  </a:cubicBezTo>
                  <a:cubicBezTo>
                    <a:pt x="19248" y="12633"/>
                    <a:pt x="19173" y="12507"/>
                    <a:pt x="19173" y="12457"/>
                  </a:cubicBezTo>
                  <a:cubicBezTo>
                    <a:pt x="19248" y="12332"/>
                    <a:pt x="19348" y="12232"/>
                    <a:pt x="19474" y="12181"/>
                  </a:cubicBezTo>
                  <a:cubicBezTo>
                    <a:pt x="19574" y="12181"/>
                    <a:pt x="19749" y="12232"/>
                    <a:pt x="19800" y="12282"/>
                  </a:cubicBezTo>
                  <a:cubicBezTo>
                    <a:pt x="19900" y="12332"/>
                    <a:pt x="20075" y="12507"/>
                    <a:pt x="20201" y="12557"/>
                  </a:cubicBezTo>
                  <a:cubicBezTo>
                    <a:pt x="20251" y="12683"/>
                    <a:pt x="20301" y="13008"/>
                    <a:pt x="20426" y="13134"/>
                  </a:cubicBezTo>
                  <a:cubicBezTo>
                    <a:pt x="20526" y="13234"/>
                    <a:pt x="20702" y="13284"/>
                    <a:pt x="20802" y="13359"/>
                  </a:cubicBezTo>
                  <a:cubicBezTo>
                    <a:pt x="20927" y="13359"/>
                    <a:pt x="21153" y="13284"/>
                    <a:pt x="21253" y="13234"/>
                  </a:cubicBezTo>
                  <a:cubicBezTo>
                    <a:pt x="21328" y="13184"/>
                    <a:pt x="21379" y="13008"/>
                    <a:pt x="21429" y="12958"/>
                  </a:cubicBezTo>
                  <a:cubicBezTo>
                    <a:pt x="21479" y="12908"/>
                    <a:pt x="21554" y="12783"/>
                    <a:pt x="21654" y="12783"/>
                  </a:cubicBezTo>
                  <a:cubicBezTo>
                    <a:pt x="21654" y="12783"/>
                    <a:pt x="21780" y="12858"/>
                    <a:pt x="21830" y="12908"/>
                  </a:cubicBezTo>
                  <a:cubicBezTo>
                    <a:pt x="21955" y="12958"/>
                    <a:pt x="22005" y="13134"/>
                    <a:pt x="22055" y="13184"/>
                  </a:cubicBezTo>
                  <a:cubicBezTo>
                    <a:pt x="22105" y="13284"/>
                    <a:pt x="22156" y="13460"/>
                    <a:pt x="22231" y="13510"/>
                  </a:cubicBezTo>
                  <a:cubicBezTo>
                    <a:pt x="22331" y="13635"/>
                    <a:pt x="22607" y="13810"/>
                    <a:pt x="22682" y="13911"/>
                  </a:cubicBezTo>
                  <a:cubicBezTo>
                    <a:pt x="22782" y="14086"/>
                    <a:pt x="22832" y="14412"/>
                    <a:pt x="22832" y="14587"/>
                  </a:cubicBezTo>
                  <a:cubicBezTo>
                    <a:pt x="22832" y="14763"/>
                    <a:pt x="22782" y="15089"/>
                    <a:pt x="22732" y="15214"/>
                  </a:cubicBezTo>
                  <a:cubicBezTo>
                    <a:pt x="22682" y="15314"/>
                    <a:pt x="22506" y="15389"/>
                    <a:pt x="22456" y="15490"/>
                  </a:cubicBezTo>
                  <a:cubicBezTo>
                    <a:pt x="22381" y="15615"/>
                    <a:pt x="22281" y="15841"/>
                    <a:pt x="22281" y="15941"/>
                  </a:cubicBezTo>
                  <a:lnTo>
                    <a:pt x="22281" y="16292"/>
                  </a:lnTo>
                  <a:lnTo>
                    <a:pt x="22281" y="16342"/>
                  </a:lnTo>
                  <a:cubicBezTo>
                    <a:pt x="22231" y="16517"/>
                    <a:pt x="22055" y="16668"/>
                    <a:pt x="22005" y="16793"/>
                  </a:cubicBezTo>
                  <a:cubicBezTo>
                    <a:pt x="21955" y="16893"/>
                    <a:pt x="21830" y="17119"/>
                    <a:pt x="21780" y="17244"/>
                  </a:cubicBezTo>
                  <a:cubicBezTo>
                    <a:pt x="21780" y="17344"/>
                    <a:pt x="21729" y="17645"/>
                    <a:pt x="21729" y="17795"/>
                  </a:cubicBezTo>
                  <a:cubicBezTo>
                    <a:pt x="21654" y="17921"/>
                    <a:pt x="21729" y="18196"/>
                    <a:pt x="21654" y="18322"/>
                  </a:cubicBezTo>
                  <a:cubicBezTo>
                    <a:pt x="21654" y="18472"/>
                    <a:pt x="21479" y="18698"/>
                    <a:pt x="21379" y="18823"/>
                  </a:cubicBezTo>
                  <a:cubicBezTo>
                    <a:pt x="21328" y="18873"/>
                    <a:pt x="21153" y="18923"/>
                    <a:pt x="21028" y="18998"/>
                  </a:cubicBezTo>
                  <a:cubicBezTo>
                    <a:pt x="20978" y="19049"/>
                    <a:pt x="20752" y="19099"/>
                    <a:pt x="20702" y="19224"/>
                  </a:cubicBezTo>
                  <a:cubicBezTo>
                    <a:pt x="20652" y="19099"/>
                    <a:pt x="20526" y="19049"/>
                    <a:pt x="20426" y="18998"/>
                  </a:cubicBezTo>
                  <a:cubicBezTo>
                    <a:pt x="20426" y="18923"/>
                    <a:pt x="20301" y="18873"/>
                    <a:pt x="20251" y="18873"/>
                  </a:cubicBezTo>
                  <a:cubicBezTo>
                    <a:pt x="20125" y="18873"/>
                    <a:pt x="20025" y="18998"/>
                    <a:pt x="19900" y="18998"/>
                  </a:cubicBezTo>
                  <a:cubicBezTo>
                    <a:pt x="19850" y="18998"/>
                    <a:pt x="19800" y="18923"/>
                    <a:pt x="19749" y="18923"/>
                  </a:cubicBezTo>
                  <a:cubicBezTo>
                    <a:pt x="19699" y="18923"/>
                    <a:pt x="19574" y="18873"/>
                    <a:pt x="19474" y="18873"/>
                  </a:cubicBezTo>
                  <a:cubicBezTo>
                    <a:pt x="19399" y="18873"/>
                    <a:pt x="19348" y="18998"/>
                    <a:pt x="19298" y="18998"/>
                  </a:cubicBezTo>
                  <a:cubicBezTo>
                    <a:pt x="19248" y="19049"/>
                    <a:pt x="19073" y="19149"/>
                    <a:pt x="19073" y="19224"/>
                  </a:cubicBezTo>
                  <a:cubicBezTo>
                    <a:pt x="19123" y="19274"/>
                    <a:pt x="19298" y="19274"/>
                    <a:pt x="19298" y="19324"/>
                  </a:cubicBezTo>
                  <a:cubicBezTo>
                    <a:pt x="19298" y="19324"/>
                    <a:pt x="19248" y="19450"/>
                    <a:pt x="19248" y="19500"/>
                  </a:cubicBezTo>
                  <a:cubicBezTo>
                    <a:pt x="19173" y="19550"/>
                    <a:pt x="18947" y="19600"/>
                    <a:pt x="18897" y="19600"/>
                  </a:cubicBezTo>
                  <a:cubicBezTo>
                    <a:pt x="18847" y="19600"/>
                    <a:pt x="18722" y="19500"/>
                    <a:pt x="18672" y="19500"/>
                  </a:cubicBezTo>
                  <a:cubicBezTo>
                    <a:pt x="18622" y="19450"/>
                    <a:pt x="18546" y="19324"/>
                    <a:pt x="18496" y="19324"/>
                  </a:cubicBezTo>
                  <a:cubicBezTo>
                    <a:pt x="18446" y="19274"/>
                    <a:pt x="18271" y="19324"/>
                    <a:pt x="18221" y="19274"/>
                  </a:cubicBezTo>
                  <a:cubicBezTo>
                    <a:pt x="18171" y="19274"/>
                    <a:pt x="18095" y="19224"/>
                    <a:pt x="18045" y="19149"/>
                  </a:cubicBezTo>
                  <a:cubicBezTo>
                    <a:pt x="17995" y="19099"/>
                    <a:pt x="17820" y="18923"/>
                    <a:pt x="17719" y="18873"/>
                  </a:cubicBezTo>
                  <a:cubicBezTo>
                    <a:pt x="17594" y="18823"/>
                    <a:pt x="17318" y="18873"/>
                    <a:pt x="17218" y="18823"/>
                  </a:cubicBezTo>
                  <a:cubicBezTo>
                    <a:pt x="17093" y="18773"/>
                    <a:pt x="16917" y="18698"/>
                    <a:pt x="16817" y="18648"/>
                  </a:cubicBezTo>
                  <a:lnTo>
                    <a:pt x="16316" y="18648"/>
                  </a:lnTo>
                  <a:cubicBezTo>
                    <a:pt x="16140" y="18648"/>
                    <a:pt x="15790" y="18698"/>
                    <a:pt x="15614" y="18773"/>
                  </a:cubicBezTo>
                  <a:cubicBezTo>
                    <a:pt x="15464" y="18823"/>
                    <a:pt x="15188" y="18998"/>
                    <a:pt x="15063" y="19099"/>
                  </a:cubicBezTo>
                  <a:cubicBezTo>
                    <a:pt x="15013" y="19099"/>
                    <a:pt x="14837" y="19149"/>
                    <a:pt x="14837" y="19224"/>
                  </a:cubicBezTo>
                  <a:cubicBezTo>
                    <a:pt x="14787" y="19274"/>
                    <a:pt x="14837" y="19324"/>
                    <a:pt x="14837" y="19374"/>
                  </a:cubicBezTo>
                  <a:cubicBezTo>
                    <a:pt x="14787" y="19450"/>
                    <a:pt x="14737" y="19600"/>
                    <a:pt x="14662" y="19600"/>
                  </a:cubicBezTo>
                  <a:cubicBezTo>
                    <a:pt x="14612" y="19675"/>
                    <a:pt x="14436" y="19600"/>
                    <a:pt x="14386" y="19550"/>
                  </a:cubicBezTo>
                  <a:cubicBezTo>
                    <a:pt x="14286" y="19550"/>
                    <a:pt x="14110" y="19450"/>
                    <a:pt x="14060" y="19374"/>
                  </a:cubicBezTo>
                  <a:cubicBezTo>
                    <a:pt x="13985" y="19274"/>
                    <a:pt x="13985" y="19099"/>
                    <a:pt x="13935" y="19049"/>
                  </a:cubicBezTo>
                  <a:cubicBezTo>
                    <a:pt x="13885" y="18923"/>
                    <a:pt x="13835" y="18648"/>
                    <a:pt x="13759" y="18547"/>
                  </a:cubicBezTo>
                  <a:cubicBezTo>
                    <a:pt x="13659" y="18422"/>
                    <a:pt x="13384" y="18196"/>
                    <a:pt x="13208" y="18096"/>
                  </a:cubicBezTo>
                  <a:cubicBezTo>
                    <a:pt x="13083" y="17971"/>
                    <a:pt x="12807" y="17745"/>
                    <a:pt x="12632" y="17695"/>
                  </a:cubicBezTo>
                  <a:cubicBezTo>
                    <a:pt x="12531" y="17645"/>
                    <a:pt x="12256" y="17570"/>
                    <a:pt x="12130" y="17520"/>
                  </a:cubicBezTo>
                  <a:cubicBezTo>
                    <a:pt x="12030" y="17470"/>
                    <a:pt x="11805" y="17420"/>
                    <a:pt x="11729" y="17420"/>
                  </a:cubicBezTo>
                  <a:cubicBezTo>
                    <a:pt x="11629" y="17420"/>
                    <a:pt x="11504" y="17470"/>
                    <a:pt x="11454" y="17470"/>
                  </a:cubicBezTo>
                  <a:cubicBezTo>
                    <a:pt x="11404" y="17470"/>
                    <a:pt x="11353" y="17420"/>
                    <a:pt x="11278" y="17420"/>
                  </a:cubicBezTo>
                  <a:cubicBezTo>
                    <a:pt x="11228" y="17294"/>
                    <a:pt x="11178" y="17119"/>
                    <a:pt x="11053" y="17069"/>
                  </a:cubicBezTo>
                  <a:cubicBezTo>
                    <a:pt x="10952" y="17018"/>
                    <a:pt x="10727" y="16968"/>
                    <a:pt x="10602" y="17018"/>
                  </a:cubicBezTo>
                  <a:cubicBezTo>
                    <a:pt x="10551" y="17018"/>
                    <a:pt x="10376" y="17069"/>
                    <a:pt x="10326" y="17069"/>
                  </a:cubicBezTo>
                  <a:lnTo>
                    <a:pt x="10100" y="17069"/>
                  </a:lnTo>
                  <a:cubicBezTo>
                    <a:pt x="10000" y="17018"/>
                    <a:pt x="9825" y="16668"/>
                    <a:pt x="9774" y="16567"/>
                  </a:cubicBezTo>
                  <a:cubicBezTo>
                    <a:pt x="9649" y="16342"/>
                    <a:pt x="9373" y="15841"/>
                    <a:pt x="9198" y="15615"/>
                  </a:cubicBezTo>
                  <a:cubicBezTo>
                    <a:pt x="9098" y="15389"/>
                    <a:pt x="8747" y="14988"/>
                    <a:pt x="8571" y="14813"/>
                  </a:cubicBezTo>
                  <a:cubicBezTo>
                    <a:pt x="8421" y="14638"/>
                    <a:pt x="8070" y="14312"/>
                    <a:pt x="7845" y="14136"/>
                  </a:cubicBezTo>
                  <a:cubicBezTo>
                    <a:pt x="7744" y="14036"/>
                    <a:pt x="7444" y="13735"/>
                    <a:pt x="7218" y="13635"/>
                  </a:cubicBezTo>
                  <a:cubicBezTo>
                    <a:pt x="7118" y="13585"/>
                    <a:pt x="6717" y="13510"/>
                    <a:pt x="6541" y="13409"/>
                  </a:cubicBezTo>
                  <a:cubicBezTo>
                    <a:pt x="6441" y="13409"/>
                    <a:pt x="6266" y="13359"/>
                    <a:pt x="6216" y="13234"/>
                  </a:cubicBezTo>
                  <a:cubicBezTo>
                    <a:pt x="6165" y="13184"/>
                    <a:pt x="6216" y="13059"/>
                    <a:pt x="6216" y="13008"/>
                  </a:cubicBezTo>
                  <a:cubicBezTo>
                    <a:pt x="6216" y="12908"/>
                    <a:pt x="6090" y="12783"/>
                    <a:pt x="6090" y="12683"/>
                  </a:cubicBezTo>
                  <a:cubicBezTo>
                    <a:pt x="6040" y="12557"/>
                    <a:pt x="6090" y="12332"/>
                    <a:pt x="6090" y="12232"/>
                  </a:cubicBezTo>
                  <a:cubicBezTo>
                    <a:pt x="6040" y="12056"/>
                    <a:pt x="5865" y="11780"/>
                    <a:pt x="5815" y="11605"/>
                  </a:cubicBezTo>
                  <a:cubicBezTo>
                    <a:pt x="5764" y="11505"/>
                    <a:pt x="5639" y="11154"/>
                    <a:pt x="5489" y="11054"/>
                  </a:cubicBezTo>
                  <a:cubicBezTo>
                    <a:pt x="5363" y="10878"/>
                    <a:pt x="4962" y="10753"/>
                    <a:pt x="4812" y="10653"/>
                  </a:cubicBezTo>
                  <a:cubicBezTo>
                    <a:pt x="4637" y="10527"/>
                    <a:pt x="4411" y="10201"/>
                    <a:pt x="4236" y="10026"/>
                  </a:cubicBezTo>
                  <a:cubicBezTo>
                    <a:pt x="4135" y="9976"/>
                    <a:pt x="3835" y="9750"/>
                    <a:pt x="3734" y="9625"/>
                  </a:cubicBezTo>
                  <a:cubicBezTo>
                    <a:pt x="3609" y="9625"/>
                    <a:pt x="3459" y="9525"/>
                    <a:pt x="3383" y="9525"/>
                  </a:cubicBezTo>
                  <a:cubicBezTo>
                    <a:pt x="3283" y="9525"/>
                    <a:pt x="3058" y="9625"/>
                    <a:pt x="2932" y="9625"/>
                  </a:cubicBezTo>
                  <a:lnTo>
                    <a:pt x="2707" y="9625"/>
                  </a:lnTo>
                  <a:cubicBezTo>
                    <a:pt x="2657" y="9575"/>
                    <a:pt x="2607" y="9399"/>
                    <a:pt x="2556" y="9349"/>
                  </a:cubicBezTo>
                  <a:cubicBezTo>
                    <a:pt x="2481" y="9249"/>
                    <a:pt x="2431" y="9074"/>
                    <a:pt x="2381" y="8948"/>
                  </a:cubicBezTo>
                  <a:cubicBezTo>
                    <a:pt x="2256" y="8848"/>
                    <a:pt x="2105" y="8622"/>
                    <a:pt x="1980" y="8497"/>
                  </a:cubicBezTo>
                  <a:cubicBezTo>
                    <a:pt x="1930" y="8397"/>
                    <a:pt x="1805" y="8221"/>
                    <a:pt x="1805" y="8121"/>
                  </a:cubicBezTo>
                  <a:cubicBezTo>
                    <a:pt x="1754" y="8121"/>
                    <a:pt x="1805" y="7996"/>
                    <a:pt x="1805" y="7946"/>
                  </a:cubicBezTo>
                  <a:cubicBezTo>
                    <a:pt x="1754" y="7896"/>
                    <a:pt x="1579" y="7820"/>
                    <a:pt x="1579" y="7770"/>
                  </a:cubicBezTo>
                  <a:cubicBezTo>
                    <a:pt x="1529" y="7720"/>
                    <a:pt x="1579" y="7595"/>
                    <a:pt x="1529" y="7545"/>
                  </a:cubicBezTo>
                  <a:cubicBezTo>
                    <a:pt x="1529" y="7445"/>
                    <a:pt x="1353" y="7269"/>
                    <a:pt x="1303" y="7144"/>
                  </a:cubicBezTo>
                  <a:cubicBezTo>
                    <a:pt x="1303" y="7044"/>
                    <a:pt x="1253" y="6868"/>
                    <a:pt x="1203" y="6768"/>
                  </a:cubicBezTo>
                  <a:cubicBezTo>
                    <a:pt x="1128" y="6642"/>
                    <a:pt x="977" y="6467"/>
                    <a:pt x="852" y="6367"/>
                  </a:cubicBezTo>
                  <a:cubicBezTo>
                    <a:pt x="677" y="6241"/>
                    <a:pt x="301" y="5966"/>
                    <a:pt x="125" y="5866"/>
                  </a:cubicBezTo>
                  <a:cubicBezTo>
                    <a:pt x="125" y="5866"/>
                    <a:pt x="75" y="5866"/>
                    <a:pt x="0" y="5790"/>
                  </a:cubicBezTo>
                  <a:cubicBezTo>
                    <a:pt x="125" y="5740"/>
                    <a:pt x="175" y="5640"/>
                    <a:pt x="226" y="5565"/>
                  </a:cubicBezTo>
                  <a:cubicBezTo>
                    <a:pt x="301" y="5515"/>
                    <a:pt x="526" y="5515"/>
                    <a:pt x="627" y="5465"/>
                  </a:cubicBezTo>
                  <a:cubicBezTo>
                    <a:pt x="752" y="5465"/>
                    <a:pt x="902" y="5465"/>
                    <a:pt x="977" y="5414"/>
                  </a:cubicBezTo>
                  <a:cubicBezTo>
                    <a:pt x="1078" y="5339"/>
                    <a:pt x="1253" y="5289"/>
                    <a:pt x="1303" y="5189"/>
                  </a:cubicBezTo>
                  <a:cubicBezTo>
                    <a:pt x="1353" y="5114"/>
                    <a:pt x="1479" y="4963"/>
                    <a:pt x="1429" y="4838"/>
                  </a:cubicBezTo>
                  <a:cubicBezTo>
                    <a:pt x="1429" y="4738"/>
                    <a:pt x="1253" y="4612"/>
                    <a:pt x="1203" y="4562"/>
                  </a:cubicBezTo>
                  <a:cubicBezTo>
                    <a:pt x="1078" y="4512"/>
                    <a:pt x="902" y="4612"/>
                    <a:pt x="802" y="4562"/>
                  </a:cubicBezTo>
                  <a:cubicBezTo>
                    <a:pt x="752" y="4512"/>
                    <a:pt x="677" y="4337"/>
                    <a:pt x="677" y="4287"/>
                  </a:cubicBezTo>
                  <a:cubicBezTo>
                    <a:pt x="677" y="4161"/>
                    <a:pt x="852" y="4061"/>
                    <a:pt x="977" y="3986"/>
                  </a:cubicBezTo>
                  <a:cubicBezTo>
                    <a:pt x="1028" y="3986"/>
                    <a:pt x="1253" y="3986"/>
                    <a:pt x="1353" y="3936"/>
                  </a:cubicBezTo>
                  <a:cubicBezTo>
                    <a:pt x="1529" y="3936"/>
                    <a:pt x="1930" y="3835"/>
                    <a:pt x="1980" y="383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Google Shape;257;p16">
              <a:extLst>
                <a:ext uri="{FF2B5EF4-FFF2-40B4-BE49-F238E27FC236}">
                  <a16:creationId xmlns:a16="http://schemas.microsoft.com/office/drawing/2014/main" id="{72C48738-2403-B8B9-AFD8-52ED3D56180E}"/>
                </a:ext>
              </a:extLst>
            </p:cNvPr>
            <p:cNvSpPr/>
            <p:nvPr/>
          </p:nvSpPr>
          <p:spPr>
            <a:xfrm>
              <a:off x="2474903" y="2501242"/>
              <a:ext cx="637269" cy="547929"/>
            </a:xfrm>
            <a:custGeom>
              <a:avLst/>
              <a:gdLst/>
              <a:ahLst/>
              <a:cxnLst/>
              <a:rect l="l" t="t" r="r" b="b"/>
              <a:pathLst>
                <a:path w="22833" h="19632" extrusionOk="0">
                  <a:moveTo>
                    <a:pt x="3459" y="1"/>
                  </a:moveTo>
                  <a:cubicBezTo>
                    <a:pt x="3383" y="1"/>
                    <a:pt x="3333" y="1"/>
                    <a:pt x="3333" y="51"/>
                  </a:cubicBezTo>
                  <a:cubicBezTo>
                    <a:pt x="3233" y="101"/>
                    <a:pt x="2932" y="101"/>
                    <a:pt x="2832" y="176"/>
                  </a:cubicBezTo>
                  <a:cubicBezTo>
                    <a:pt x="2707" y="176"/>
                    <a:pt x="2607" y="327"/>
                    <a:pt x="2556" y="402"/>
                  </a:cubicBezTo>
                  <a:cubicBezTo>
                    <a:pt x="2481" y="502"/>
                    <a:pt x="2381" y="678"/>
                    <a:pt x="2381" y="778"/>
                  </a:cubicBezTo>
                  <a:cubicBezTo>
                    <a:pt x="2381" y="903"/>
                    <a:pt x="2481" y="1079"/>
                    <a:pt x="2556" y="1179"/>
                  </a:cubicBezTo>
                  <a:cubicBezTo>
                    <a:pt x="2607" y="1304"/>
                    <a:pt x="2782" y="1404"/>
                    <a:pt x="2832" y="1455"/>
                  </a:cubicBezTo>
                  <a:cubicBezTo>
                    <a:pt x="2882" y="1580"/>
                    <a:pt x="2932" y="1805"/>
                    <a:pt x="2932" y="1906"/>
                  </a:cubicBezTo>
                  <a:cubicBezTo>
                    <a:pt x="2932" y="1981"/>
                    <a:pt x="2832" y="2131"/>
                    <a:pt x="2782" y="2206"/>
                  </a:cubicBezTo>
                  <a:cubicBezTo>
                    <a:pt x="2707" y="2257"/>
                    <a:pt x="2607" y="2432"/>
                    <a:pt x="2556" y="2482"/>
                  </a:cubicBezTo>
                  <a:cubicBezTo>
                    <a:pt x="2481" y="2532"/>
                    <a:pt x="2331" y="2582"/>
                    <a:pt x="2256" y="2658"/>
                  </a:cubicBezTo>
                  <a:cubicBezTo>
                    <a:pt x="2256" y="2708"/>
                    <a:pt x="2206" y="2883"/>
                    <a:pt x="2206" y="2933"/>
                  </a:cubicBezTo>
                  <a:cubicBezTo>
                    <a:pt x="2206" y="3033"/>
                    <a:pt x="2331" y="3209"/>
                    <a:pt x="2256" y="3334"/>
                  </a:cubicBezTo>
                  <a:cubicBezTo>
                    <a:pt x="2256" y="3384"/>
                    <a:pt x="2155" y="3434"/>
                    <a:pt x="2105" y="3485"/>
                  </a:cubicBezTo>
                  <a:cubicBezTo>
                    <a:pt x="2030" y="3610"/>
                    <a:pt x="1930" y="3835"/>
                    <a:pt x="1980" y="3835"/>
                  </a:cubicBezTo>
                  <a:cubicBezTo>
                    <a:pt x="1930" y="3835"/>
                    <a:pt x="1529" y="3936"/>
                    <a:pt x="1353" y="3936"/>
                  </a:cubicBezTo>
                  <a:cubicBezTo>
                    <a:pt x="1253" y="3986"/>
                    <a:pt x="1028" y="3986"/>
                    <a:pt x="977" y="3986"/>
                  </a:cubicBezTo>
                  <a:cubicBezTo>
                    <a:pt x="852" y="4061"/>
                    <a:pt x="677" y="4161"/>
                    <a:pt x="677" y="4287"/>
                  </a:cubicBezTo>
                  <a:cubicBezTo>
                    <a:pt x="677" y="4337"/>
                    <a:pt x="752" y="4512"/>
                    <a:pt x="802" y="4562"/>
                  </a:cubicBezTo>
                  <a:cubicBezTo>
                    <a:pt x="823" y="4573"/>
                    <a:pt x="848" y="4577"/>
                    <a:pt x="874" y="4577"/>
                  </a:cubicBezTo>
                  <a:cubicBezTo>
                    <a:pt x="947" y="4577"/>
                    <a:pt x="1037" y="4548"/>
                    <a:pt x="1118" y="4548"/>
                  </a:cubicBezTo>
                  <a:cubicBezTo>
                    <a:pt x="1148" y="4548"/>
                    <a:pt x="1177" y="4552"/>
                    <a:pt x="1203" y="4562"/>
                  </a:cubicBezTo>
                  <a:cubicBezTo>
                    <a:pt x="1253" y="4612"/>
                    <a:pt x="1429" y="4738"/>
                    <a:pt x="1429" y="4838"/>
                  </a:cubicBezTo>
                  <a:cubicBezTo>
                    <a:pt x="1479" y="4963"/>
                    <a:pt x="1353" y="5114"/>
                    <a:pt x="1303" y="5189"/>
                  </a:cubicBezTo>
                  <a:cubicBezTo>
                    <a:pt x="1253" y="5289"/>
                    <a:pt x="1078" y="5339"/>
                    <a:pt x="977" y="5414"/>
                  </a:cubicBezTo>
                  <a:cubicBezTo>
                    <a:pt x="902" y="5465"/>
                    <a:pt x="752" y="5465"/>
                    <a:pt x="627" y="5465"/>
                  </a:cubicBezTo>
                  <a:cubicBezTo>
                    <a:pt x="526" y="5515"/>
                    <a:pt x="301" y="5515"/>
                    <a:pt x="226" y="5565"/>
                  </a:cubicBezTo>
                  <a:cubicBezTo>
                    <a:pt x="175" y="5640"/>
                    <a:pt x="125" y="5740"/>
                    <a:pt x="0" y="5790"/>
                  </a:cubicBezTo>
                  <a:cubicBezTo>
                    <a:pt x="75" y="5866"/>
                    <a:pt x="125" y="5866"/>
                    <a:pt x="125" y="5866"/>
                  </a:cubicBezTo>
                  <a:cubicBezTo>
                    <a:pt x="301" y="5966"/>
                    <a:pt x="677" y="6241"/>
                    <a:pt x="852" y="6367"/>
                  </a:cubicBezTo>
                  <a:cubicBezTo>
                    <a:pt x="977" y="6467"/>
                    <a:pt x="1128" y="6642"/>
                    <a:pt x="1203" y="6768"/>
                  </a:cubicBezTo>
                  <a:cubicBezTo>
                    <a:pt x="1253" y="6868"/>
                    <a:pt x="1303" y="7044"/>
                    <a:pt x="1303" y="7144"/>
                  </a:cubicBezTo>
                  <a:cubicBezTo>
                    <a:pt x="1353" y="7269"/>
                    <a:pt x="1529" y="7445"/>
                    <a:pt x="1529" y="7545"/>
                  </a:cubicBezTo>
                  <a:cubicBezTo>
                    <a:pt x="1579" y="7595"/>
                    <a:pt x="1529" y="7720"/>
                    <a:pt x="1579" y="7770"/>
                  </a:cubicBezTo>
                  <a:cubicBezTo>
                    <a:pt x="1579" y="7820"/>
                    <a:pt x="1754" y="7896"/>
                    <a:pt x="1805" y="7946"/>
                  </a:cubicBezTo>
                  <a:cubicBezTo>
                    <a:pt x="1805" y="7996"/>
                    <a:pt x="1754" y="8121"/>
                    <a:pt x="1805" y="8121"/>
                  </a:cubicBezTo>
                  <a:cubicBezTo>
                    <a:pt x="1805" y="8221"/>
                    <a:pt x="1930" y="8397"/>
                    <a:pt x="1980" y="8497"/>
                  </a:cubicBezTo>
                  <a:cubicBezTo>
                    <a:pt x="2105" y="8622"/>
                    <a:pt x="2256" y="8848"/>
                    <a:pt x="2381" y="8948"/>
                  </a:cubicBezTo>
                  <a:cubicBezTo>
                    <a:pt x="2431" y="9074"/>
                    <a:pt x="2481" y="9249"/>
                    <a:pt x="2556" y="9349"/>
                  </a:cubicBezTo>
                  <a:cubicBezTo>
                    <a:pt x="2607" y="9399"/>
                    <a:pt x="2657" y="9575"/>
                    <a:pt x="2707" y="9625"/>
                  </a:cubicBezTo>
                  <a:lnTo>
                    <a:pt x="2932" y="9625"/>
                  </a:lnTo>
                  <a:cubicBezTo>
                    <a:pt x="3058" y="9625"/>
                    <a:pt x="3283" y="9525"/>
                    <a:pt x="3383" y="9525"/>
                  </a:cubicBezTo>
                  <a:cubicBezTo>
                    <a:pt x="3459" y="9525"/>
                    <a:pt x="3609" y="9625"/>
                    <a:pt x="3734" y="9625"/>
                  </a:cubicBezTo>
                  <a:cubicBezTo>
                    <a:pt x="3835" y="9750"/>
                    <a:pt x="4135" y="9976"/>
                    <a:pt x="4236" y="10026"/>
                  </a:cubicBezTo>
                  <a:cubicBezTo>
                    <a:pt x="4411" y="10201"/>
                    <a:pt x="4637" y="10527"/>
                    <a:pt x="4812" y="10653"/>
                  </a:cubicBezTo>
                  <a:cubicBezTo>
                    <a:pt x="4962" y="10753"/>
                    <a:pt x="5363" y="10878"/>
                    <a:pt x="5489" y="11054"/>
                  </a:cubicBezTo>
                  <a:cubicBezTo>
                    <a:pt x="5639" y="11154"/>
                    <a:pt x="5764" y="11505"/>
                    <a:pt x="5815" y="11605"/>
                  </a:cubicBezTo>
                  <a:cubicBezTo>
                    <a:pt x="5865" y="11780"/>
                    <a:pt x="6040" y="12056"/>
                    <a:pt x="6090" y="12232"/>
                  </a:cubicBezTo>
                  <a:cubicBezTo>
                    <a:pt x="6090" y="12332"/>
                    <a:pt x="6040" y="12557"/>
                    <a:pt x="6090" y="12683"/>
                  </a:cubicBezTo>
                  <a:cubicBezTo>
                    <a:pt x="6090" y="12783"/>
                    <a:pt x="6216" y="12908"/>
                    <a:pt x="6216" y="13008"/>
                  </a:cubicBezTo>
                  <a:cubicBezTo>
                    <a:pt x="6216" y="13059"/>
                    <a:pt x="6165" y="13184"/>
                    <a:pt x="6216" y="13234"/>
                  </a:cubicBezTo>
                  <a:cubicBezTo>
                    <a:pt x="6266" y="13359"/>
                    <a:pt x="6441" y="13409"/>
                    <a:pt x="6541" y="13409"/>
                  </a:cubicBezTo>
                  <a:cubicBezTo>
                    <a:pt x="6717" y="13510"/>
                    <a:pt x="7118" y="13585"/>
                    <a:pt x="7218" y="13635"/>
                  </a:cubicBezTo>
                  <a:cubicBezTo>
                    <a:pt x="7444" y="13735"/>
                    <a:pt x="7744" y="14036"/>
                    <a:pt x="7845" y="14136"/>
                  </a:cubicBezTo>
                  <a:cubicBezTo>
                    <a:pt x="8070" y="14312"/>
                    <a:pt x="8421" y="14638"/>
                    <a:pt x="8571" y="14813"/>
                  </a:cubicBezTo>
                  <a:cubicBezTo>
                    <a:pt x="8747" y="14988"/>
                    <a:pt x="9098" y="15389"/>
                    <a:pt x="9198" y="15615"/>
                  </a:cubicBezTo>
                  <a:cubicBezTo>
                    <a:pt x="9373" y="15841"/>
                    <a:pt x="9649" y="16342"/>
                    <a:pt x="9774" y="16567"/>
                  </a:cubicBezTo>
                  <a:cubicBezTo>
                    <a:pt x="9825" y="16668"/>
                    <a:pt x="10000" y="17018"/>
                    <a:pt x="10100" y="17069"/>
                  </a:cubicBezTo>
                  <a:lnTo>
                    <a:pt x="10326" y="17069"/>
                  </a:lnTo>
                  <a:cubicBezTo>
                    <a:pt x="10376" y="17069"/>
                    <a:pt x="10551" y="17018"/>
                    <a:pt x="10602" y="17018"/>
                  </a:cubicBezTo>
                  <a:cubicBezTo>
                    <a:pt x="10638" y="17004"/>
                    <a:pt x="10684" y="16998"/>
                    <a:pt x="10732" y="16998"/>
                  </a:cubicBezTo>
                  <a:cubicBezTo>
                    <a:pt x="10848" y="16998"/>
                    <a:pt x="10982" y="17033"/>
                    <a:pt x="11053" y="17069"/>
                  </a:cubicBezTo>
                  <a:cubicBezTo>
                    <a:pt x="11178" y="17119"/>
                    <a:pt x="11228" y="17294"/>
                    <a:pt x="11278" y="17420"/>
                  </a:cubicBezTo>
                  <a:cubicBezTo>
                    <a:pt x="11353" y="17420"/>
                    <a:pt x="11404" y="17470"/>
                    <a:pt x="11454" y="17470"/>
                  </a:cubicBezTo>
                  <a:cubicBezTo>
                    <a:pt x="11504" y="17470"/>
                    <a:pt x="11629" y="17420"/>
                    <a:pt x="11729" y="17420"/>
                  </a:cubicBezTo>
                  <a:cubicBezTo>
                    <a:pt x="11805" y="17420"/>
                    <a:pt x="12030" y="17470"/>
                    <a:pt x="12130" y="17520"/>
                  </a:cubicBezTo>
                  <a:cubicBezTo>
                    <a:pt x="12256" y="17570"/>
                    <a:pt x="12531" y="17645"/>
                    <a:pt x="12632" y="17695"/>
                  </a:cubicBezTo>
                  <a:cubicBezTo>
                    <a:pt x="12807" y="17745"/>
                    <a:pt x="13083" y="17971"/>
                    <a:pt x="13208" y="18096"/>
                  </a:cubicBezTo>
                  <a:cubicBezTo>
                    <a:pt x="13384" y="18196"/>
                    <a:pt x="13659" y="18422"/>
                    <a:pt x="13759" y="18547"/>
                  </a:cubicBezTo>
                  <a:cubicBezTo>
                    <a:pt x="13835" y="18648"/>
                    <a:pt x="13885" y="18923"/>
                    <a:pt x="13935" y="19049"/>
                  </a:cubicBezTo>
                  <a:cubicBezTo>
                    <a:pt x="13985" y="19099"/>
                    <a:pt x="13985" y="19274"/>
                    <a:pt x="14060" y="19374"/>
                  </a:cubicBezTo>
                  <a:cubicBezTo>
                    <a:pt x="14110" y="19450"/>
                    <a:pt x="14286" y="19550"/>
                    <a:pt x="14386" y="19550"/>
                  </a:cubicBezTo>
                  <a:cubicBezTo>
                    <a:pt x="14421" y="19585"/>
                    <a:pt x="14517" y="19632"/>
                    <a:pt x="14588" y="19632"/>
                  </a:cubicBezTo>
                  <a:cubicBezTo>
                    <a:pt x="14620" y="19632"/>
                    <a:pt x="14647" y="19623"/>
                    <a:pt x="14662" y="19600"/>
                  </a:cubicBezTo>
                  <a:cubicBezTo>
                    <a:pt x="14737" y="19600"/>
                    <a:pt x="14787" y="19450"/>
                    <a:pt x="14837" y="19374"/>
                  </a:cubicBezTo>
                  <a:cubicBezTo>
                    <a:pt x="14837" y="19324"/>
                    <a:pt x="14787" y="19274"/>
                    <a:pt x="14837" y="19224"/>
                  </a:cubicBezTo>
                  <a:cubicBezTo>
                    <a:pt x="14837" y="19149"/>
                    <a:pt x="15013" y="19099"/>
                    <a:pt x="15063" y="19099"/>
                  </a:cubicBezTo>
                  <a:cubicBezTo>
                    <a:pt x="15188" y="18998"/>
                    <a:pt x="15464" y="18823"/>
                    <a:pt x="15614" y="18773"/>
                  </a:cubicBezTo>
                  <a:cubicBezTo>
                    <a:pt x="15790" y="18698"/>
                    <a:pt x="16140" y="18648"/>
                    <a:pt x="16316" y="18648"/>
                  </a:cubicBezTo>
                  <a:lnTo>
                    <a:pt x="16817" y="18648"/>
                  </a:lnTo>
                  <a:cubicBezTo>
                    <a:pt x="16917" y="18698"/>
                    <a:pt x="17093" y="18773"/>
                    <a:pt x="17218" y="18823"/>
                  </a:cubicBezTo>
                  <a:cubicBezTo>
                    <a:pt x="17268" y="18848"/>
                    <a:pt x="17362" y="18848"/>
                    <a:pt x="17459" y="18848"/>
                  </a:cubicBezTo>
                  <a:cubicBezTo>
                    <a:pt x="17556" y="18848"/>
                    <a:pt x="17657" y="18848"/>
                    <a:pt x="17719" y="18873"/>
                  </a:cubicBezTo>
                  <a:cubicBezTo>
                    <a:pt x="17820" y="18923"/>
                    <a:pt x="17995" y="19099"/>
                    <a:pt x="18045" y="19149"/>
                  </a:cubicBezTo>
                  <a:cubicBezTo>
                    <a:pt x="18095" y="19224"/>
                    <a:pt x="18171" y="19274"/>
                    <a:pt x="18221" y="19274"/>
                  </a:cubicBezTo>
                  <a:cubicBezTo>
                    <a:pt x="18246" y="19299"/>
                    <a:pt x="18302" y="19299"/>
                    <a:pt x="18359" y="19299"/>
                  </a:cubicBezTo>
                  <a:cubicBezTo>
                    <a:pt x="18415" y="19299"/>
                    <a:pt x="18471" y="19299"/>
                    <a:pt x="18496" y="19324"/>
                  </a:cubicBezTo>
                  <a:cubicBezTo>
                    <a:pt x="18546" y="19324"/>
                    <a:pt x="18622" y="19450"/>
                    <a:pt x="18672" y="19500"/>
                  </a:cubicBezTo>
                  <a:cubicBezTo>
                    <a:pt x="18722" y="19500"/>
                    <a:pt x="18847" y="19600"/>
                    <a:pt x="18897" y="19600"/>
                  </a:cubicBezTo>
                  <a:cubicBezTo>
                    <a:pt x="18947" y="19600"/>
                    <a:pt x="19173" y="19550"/>
                    <a:pt x="19248" y="19500"/>
                  </a:cubicBezTo>
                  <a:cubicBezTo>
                    <a:pt x="19248" y="19450"/>
                    <a:pt x="19298" y="19324"/>
                    <a:pt x="19298" y="19324"/>
                  </a:cubicBezTo>
                  <a:cubicBezTo>
                    <a:pt x="19298" y="19274"/>
                    <a:pt x="19123" y="19274"/>
                    <a:pt x="19073" y="19224"/>
                  </a:cubicBezTo>
                  <a:cubicBezTo>
                    <a:pt x="19073" y="19149"/>
                    <a:pt x="19248" y="19049"/>
                    <a:pt x="19298" y="18998"/>
                  </a:cubicBezTo>
                  <a:cubicBezTo>
                    <a:pt x="19348" y="18998"/>
                    <a:pt x="19399" y="18873"/>
                    <a:pt x="19474" y="18873"/>
                  </a:cubicBezTo>
                  <a:cubicBezTo>
                    <a:pt x="19574" y="18873"/>
                    <a:pt x="19699" y="18923"/>
                    <a:pt x="19749" y="18923"/>
                  </a:cubicBezTo>
                  <a:cubicBezTo>
                    <a:pt x="19800" y="18923"/>
                    <a:pt x="19850" y="18998"/>
                    <a:pt x="19900" y="18998"/>
                  </a:cubicBezTo>
                  <a:cubicBezTo>
                    <a:pt x="20025" y="18998"/>
                    <a:pt x="20125" y="18873"/>
                    <a:pt x="20251" y="18873"/>
                  </a:cubicBezTo>
                  <a:cubicBezTo>
                    <a:pt x="20301" y="18873"/>
                    <a:pt x="20426" y="18923"/>
                    <a:pt x="20426" y="18998"/>
                  </a:cubicBezTo>
                  <a:cubicBezTo>
                    <a:pt x="20526" y="19049"/>
                    <a:pt x="20652" y="19099"/>
                    <a:pt x="20702" y="19224"/>
                  </a:cubicBezTo>
                  <a:cubicBezTo>
                    <a:pt x="20752" y="19099"/>
                    <a:pt x="20978" y="19049"/>
                    <a:pt x="21028" y="18998"/>
                  </a:cubicBezTo>
                  <a:cubicBezTo>
                    <a:pt x="21153" y="18923"/>
                    <a:pt x="21328" y="18873"/>
                    <a:pt x="21379" y="18823"/>
                  </a:cubicBezTo>
                  <a:cubicBezTo>
                    <a:pt x="21479" y="18698"/>
                    <a:pt x="21654" y="18472"/>
                    <a:pt x="21654" y="18322"/>
                  </a:cubicBezTo>
                  <a:cubicBezTo>
                    <a:pt x="21729" y="18196"/>
                    <a:pt x="21654" y="17921"/>
                    <a:pt x="21729" y="17795"/>
                  </a:cubicBezTo>
                  <a:cubicBezTo>
                    <a:pt x="21729" y="17645"/>
                    <a:pt x="21780" y="17344"/>
                    <a:pt x="21780" y="17244"/>
                  </a:cubicBezTo>
                  <a:cubicBezTo>
                    <a:pt x="21830" y="17119"/>
                    <a:pt x="21955" y="16893"/>
                    <a:pt x="22005" y="16793"/>
                  </a:cubicBezTo>
                  <a:cubicBezTo>
                    <a:pt x="22055" y="16668"/>
                    <a:pt x="22231" y="16517"/>
                    <a:pt x="22281" y="16342"/>
                  </a:cubicBezTo>
                  <a:lnTo>
                    <a:pt x="22281" y="16292"/>
                  </a:lnTo>
                  <a:lnTo>
                    <a:pt x="22281" y="15941"/>
                  </a:lnTo>
                  <a:cubicBezTo>
                    <a:pt x="22281" y="15841"/>
                    <a:pt x="22381" y="15615"/>
                    <a:pt x="22456" y="15490"/>
                  </a:cubicBezTo>
                  <a:cubicBezTo>
                    <a:pt x="22506" y="15389"/>
                    <a:pt x="22682" y="15314"/>
                    <a:pt x="22732" y="15214"/>
                  </a:cubicBezTo>
                  <a:cubicBezTo>
                    <a:pt x="22782" y="15089"/>
                    <a:pt x="22832" y="14763"/>
                    <a:pt x="22832" y="14587"/>
                  </a:cubicBezTo>
                  <a:cubicBezTo>
                    <a:pt x="22832" y="14412"/>
                    <a:pt x="22782" y="14086"/>
                    <a:pt x="22682" y="13911"/>
                  </a:cubicBezTo>
                  <a:cubicBezTo>
                    <a:pt x="22607" y="13810"/>
                    <a:pt x="22331" y="13635"/>
                    <a:pt x="22231" y="13510"/>
                  </a:cubicBezTo>
                  <a:cubicBezTo>
                    <a:pt x="22156" y="13460"/>
                    <a:pt x="22105" y="13284"/>
                    <a:pt x="22055" y="13184"/>
                  </a:cubicBezTo>
                  <a:cubicBezTo>
                    <a:pt x="22005" y="13134"/>
                    <a:pt x="21955" y="12958"/>
                    <a:pt x="21830" y="12908"/>
                  </a:cubicBezTo>
                  <a:cubicBezTo>
                    <a:pt x="21780" y="12858"/>
                    <a:pt x="21654" y="12783"/>
                    <a:pt x="21654" y="12783"/>
                  </a:cubicBezTo>
                  <a:cubicBezTo>
                    <a:pt x="21554" y="12783"/>
                    <a:pt x="21479" y="12908"/>
                    <a:pt x="21429" y="12958"/>
                  </a:cubicBezTo>
                  <a:cubicBezTo>
                    <a:pt x="21379" y="13008"/>
                    <a:pt x="21328" y="13184"/>
                    <a:pt x="21253" y="13234"/>
                  </a:cubicBezTo>
                  <a:cubicBezTo>
                    <a:pt x="21153" y="13284"/>
                    <a:pt x="20927" y="13359"/>
                    <a:pt x="20802" y="13359"/>
                  </a:cubicBezTo>
                  <a:cubicBezTo>
                    <a:pt x="20702" y="13284"/>
                    <a:pt x="20526" y="13234"/>
                    <a:pt x="20426" y="13134"/>
                  </a:cubicBezTo>
                  <a:cubicBezTo>
                    <a:pt x="20301" y="13008"/>
                    <a:pt x="20251" y="12683"/>
                    <a:pt x="20201" y="12557"/>
                  </a:cubicBezTo>
                  <a:cubicBezTo>
                    <a:pt x="20075" y="12507"/>
                    <a:pt x="19900" y="12332"/>
                    <a:pt x="19800" y="12282"/>
                  </a:cubicBezTo>
                  <a:cubicBezTo>
                    <a:pt x="19749" y="12232"/>
                    <a:pt x="19574" y="12181"/>
                    <a:pt x="19474" y="12181"/>
                  </a:cubicBezTo>
                  <a:cubicBezTo>
                    <a:pt x="19348" y="12232"/>
                    <a:pt x="19248" y="12332"/>
                    <a:pt x="19173" y="12457"/>
                  </a:cubicBezTo>
                  <a:cubicBezTo>
                    <a:pt x="19173" y="12507"/>
                    <a:pt x="19248" y="12633"/>
                    <a:pt x="19173" y="12683"/>
                  </a:cubicBezTo>
                  <a:cubicBezTo>
                    <a:pt x="19123" y="12733"/>
                    <a:pt x="19023" y="12733"/>
                    <a:pt x="19023" y="12733"/>
                  </a:cubicBezTo>
                  <a:cubicBezTo>
                    <a:pt x="18947" y="12783"/>
                    <a:pt x="18897" y="13008"/>
                    <a:pt x="18847" y="13008"/>
                  </a:cubicBezTo>
                  <a:cubicBezTo>
                    <a:pt x="18722" y="13008"/>
                    <a:pt x="18622" y="12858"/>
                    <a:pt x="18546" y="12783"/>
                  </a:cubicBezTo>
                  <a:cubicBezTo>
                    <a:pt x="18496" y="12683"/>
                    <a:pt x="18496" y="12457"/>
                    <a:pt x="18446" y="12407"/>
                  </a:cubicBezTo>
                  <a:cubicBezTo>
                    <a:pt x="18396" y="12282"/>
                    <a:pt x="18221" y="12181"/>
                    <a:pt x="18171" y="12106"/>
                  </a:cubicBezTo>
                  <a:cubicBezTo>
                    <a:pt x="18095" y="12056"/>
                    <a:pt x="17945" y="11956"/>
                    <a:pt x="17820" y="11956"/>
                  </a:cubicBezTo>
                  <a:cubicBezTo>
                    <a:pt x="17770" y="11956"/>
                    <a:pt x="17644" y="12106"/>
                    <a:pt x="17544" y="12106"/>
                  </a:cubicBezTo>
                  <a:cubicBezTo>
                    <a:pt x="17494" y="12181"/>
                    <a:pt x="17268" y="12181"/>
                    <a:pt x="17218" y="12181"/>
                  </a:cubicBezTo>
                  <a:cubicBezTo>
                    <a:pt x="17093" y="12181"/>
                    <a:pt x="16993" y="12056"/>
                    <a:pt x="16917" y="12006"/>
                  </a:cubicBezTo>
                  <a:cubicBezTo>
                    <a:pt x="16867" y="11956"/>
                    <a:pt x="16767" y="11830"/>
                    <a:pt x="16767" y="11730"/>
                  </a:cubicBezTo>
                  <a:cubicBezTo>
                    <a:pt x="16817" y="11655"/>
                    <a:pt x="16993" y="11555"/>
                    <a:pt x="16993" y="11505"/>
                  </a:cubicBezTo>
                  <a:cubicBezTo>
                    <a:pt x="16993" y="11379"/>
                    <a:pt x="16917" y="11204"/>
                    <a:pt x="16867" y="11154"/>
                  </a:cubicBezTo>
                  <a:cubicBezTo>
                    <a:pt x="16817" y="11054"/>
                    <a:pt x="16642" y="10828"/>
                    <a:pt x="16541" y="10828"/>
                  </a:cubicBezTo>
                  <a:cubicBezTo>
                    <a:pt x="16416" y="10753"/>
                    <a:pt x="16241" y="10753"/>
                    <a:pt x="16191" y="10753"/>
                  </a:cubicBezTo>
                  <a:cubicBezTo>
                    <a:pt x="16124" y="10753"/>
                    <a:pt x="15990" y="10786"/>
                    <a:pt x="15879" y="10786"/>
                  </a:cubicBezTo>
                  <a:cubicBezTo>
                    <a:pt x="15823" y="10786"/>
                    <a:pt x="15773" y="10778"/>
                    <a:pt x="15739" y="10753"/>
                  </a:cubicBezTo>
                  <a:cubicBezTo>
                    <a:pt x="15689" y="10753"/>
                    <a:pt x="15514" y="10653"/>
                    <a:pt x="15464" y="10602"/>
                  </a:cubicBezTo>
                  <a:cubicBezTo>
                    <a:pt x="15389" y="10527"/>
                    <a:pt x="15389" y="10302"/>
                    <a:pt x="15338" y="10252"/>
                  </a:cubicBezTo>
                  <a:cubicBezTo>
                    <a:pt x="15238" y="10201"/>
                    <a:pt x="15063" y="10151"/>
                    <a:pt x="15013" y="10076"/>
                  </a:cubicBezTo>
                  <a:cubicBezTo>
                    <a:pt x="14962" y="10076"/>
                    <a:pt x="14787" y="10201"/>
                    <a:pt x="14737" y="10201"/>
                  </a:cubicBezTo>
                  <a:cubicBezTo>
                    <a:pt x="14612" y="10201"/>
                    <a:pt x="14436" y="10201"/>
                    <a:pt x="14336" y="10151"/>
                  </a:cubicBezTo>
                  <a:cubicBezTo>
                    <a:pt x="14286" y="10026"/>
                    <a:pt x="14160" y="9800"/>
                    <a:pt x="14160" y="9700"/>
                  </a:cubicBezTo>
                  <a:cubicBezTo>
                    <a:pt x="14110" y="9625"/>
                    <a:pt x="14160" y="9475"/>
                    <a:pt x="14110" y="9349"/>
                  </a:cubicBezTo>
                  <a:cubicBezTo>
                    <a:pt x="14110" y="9249"/>
                    <a:pt x="14060" y="9074"/>
                    <a:pt x="13985" y="8948"/>
                  </a:cubicBezTo>
                  <a:cubicBezTo>
                    <a:pt x="13935" y="8948"/>
                    <a:pt x="13835" y="8898"/>
                    <a:pt x="13835" y="8898"/>
                  </a:cubicBezTo>
                  <a:cubicBezTo>
                    <a:pt x="13759" y="8848"/>
                    <a:pt x="13759" y="8673"/>
                    <a:pt x="13835" y="8622"/>
                  </a:cubicBezTo>
                  <a:cubicBezTo>
                    <a:pt x="13835" y="8572"/>
                    <a:pt x="13935" y="8447"/>
                    <a:pt x="14060" y="8447"/>
                  </a:cubicBezTo>
                  <a:cubicBezTo>
                    <a:pt x="14070" y="8437"/>
                    <a:pt x="14087" y="8433"/>
                    <a:pt x="14109" y="8433"/>
                  </a:cubicBezTo>
                  <a:cubicBezTo>
                    <a:pt x="14194" y="8433"/>
                    <a:pt x="14346" y="8497"/>
                    <a:pt x="14386" y="8497"/>
                  </a:cubicBezTo>
                  <a:cubicBezTo>
                    <a:pt x="14511" y="8497"/>
                    <a:pt x="14737" y="8497"/>
                    <a:pt x="14837" y="8447"/>
                  </a:cubicBezTo>
                  <a:cubicBezTo>
                    <a:pt x="14887" y="8397"/>
                    <a:pt x="14962" y="8272"/>
                    <a:pt x="15013" y="8221"/>
                  </a:cubicBezTo>
                  <a:cubicBezTo>
                    <a:pt x="15063" y="8171"/>
                    <a:pt x="15188" y="8046"/>
                    <a:pt x="15288" y="7996"/>
                  </a:cubicBezTo>
                  <a:cubicBezTo>
                    <a:pt x="15338" y="7946"/>
                    <a:pt x="15464" y="7896"/>
                    <a:pt x="15514" y="7896"/>
                  </a:cubicBezTo>
                  <a:cubicBezTo>
                    <a:pt x="15564" y="7896"/>
                    <a:pt x="15739" y="7996"/>
                    <a:pt x="15790" y="8046"/>
                  </a:cubicBezTo>
                  <a:cubicBezTo>
                    <a:pt x="15840" y="8046"/>
                    <a:pt x="15915" y="8272"/>
                    <a:pt x="15965" y="8347"/>
                  </a:cubicBezTo>
                  <a:cubicBezTo>
                    <a:pt x="16015" y="8347"/>
                    <a:pt x="16140" y="8397"/>
                    <a:pt x="16241" y="8397"/>
                  </a:cubicBezTo>
                  <a:cubicBezTo>
                    <a:pt x="16316" y="8397"/>
                    <a:pt x="16416" y="8397"/>
                    <a:pt x="16466" y="8347"/>
                  </a:cubicBezTo>
                  <a:cubicBezTo>
                    <a:pt x="16541" y="8272"/>
                    <a:pt x="16592" y="8121"/>
                    <a:pt x="16592" y="8046"/>
                  </a:cubicBezTo>
                  <a:cubicBezTo>
                    <a:pt x="16592" y="7946"/>
                    <a:pt x="16541" y="7770"/>
                    <a:pt x="16466" y="7720"/>
                  </a:cubicBezTo>
                  <a:cubicBezTo>
                    <a:pt x="16416" y="7670"/>
                    <a:pt x="16316" y="7545"/>
                    <a:pt x="16241" y="7495"/>
                  </a:cubicBezTo>
                  <a:cubicBezTo>
                    <a:pt x="16191" y="7445"/>
                    <a:pt x="16090" y="7369"/>
                    <a:pt x="16015" y="7319"/>
                  </a:cubicBezTo>
                  <a:cubicBezTo>
                    <a:pt x="16015" y="7269"/>
                    <a:pt x="16090" y="7144"/>
                    <a:pt x="16015" y="7044"/>
                  </a:cubicBezTo>
                  <a:cubicBezTo>
                    <a:pt x="16015" y="6918"/>
                    <a:pt x="15965" y="6693"/>
                    <a:pt x="15915" y="6642"/>
                  </a:cubicBezTo>
                  <a:cubicBezTo>
                    <a:pt x="15790" y="6542"/>
                    <a:pt x="15514" y="6467"/>
                    <a:pt x="15389" y="6417"/>
                  </a:cubicBezTo>
                  <a:cubicBezTo>
                    <a:pt x="15338" y="6367"/>
                    <a:pt x="15238" y="6241"/>
                    <a:pt x="15188" y="6191"/>
                  </a:cubicBezTo>
                  <a:cubicBezTo>
                    <a:pt x="15113" y="6141"/>
                    <a:pt x="15063" y="5966"/>
                    <a:pt x="15063" y="5866"/>
                  </a:cubicBezTo>
                  <a:cubicBezTo>
                    <a:pt x="15063" y="5740"/>
                    <a:pt x="15113" y="5565"/>
                    <a:pt x="15113" y="5515"/>
                  </a:cubicBezTo>
                  <a:cubicBezTo>
                    <a:pt x="15113" y="5414"/>
                    <a:pt x="15113" y="5239"/>
                    <a:pt x="15063" y="5114"/>
                  </a:cubicBezTo>
                  <a:cubicBezTo>
                    <a:pt x="15013" y="5064"/>
                    <a:pt x="14887" y="5013"/>
                    <a:pt x="14837" y="4963"/>
                  </a:cubicBezTo>
                  <a:cubicBezTo>
                    <a:pt x="14804" y="4963"/>
                    <a:pt x="14737" y="4986"/>
                    <a:pt x="14681" y="4986"/>
                  </a:cubicBezTo>
                  <a:cubicBezTo>
                    <a:pt x="14653" y="4986"/>
                    <a:pt x="14628" y="4980"/>
                    <a:pt x="14612" y="4963"/>
                  </a:cubicBezTo>
                  <a:cubicBezTo>
                    <a:pt x="14561" y="4888"/>
                    <a:pt x="14561" y="4788"/>
                    <a:pt x="14561" y="4738"/>
                  </a:cubicBezTo>
                  <a:cubicBezTo>
                    <a:pt x="14561" y="4663"/>
                    <a:pt x="14662" y="4512"/>
                    <a:pt x="14787" y="4437"/>
                  </a:cubicBezTo>
                  <a:cubicBezTo>
                    <a:pt x="14837" y="4387"/>
                    <a:pt x="15063" y="4387"/>
                    <a:pt x="15113" y="4337"/>
                  </a:cubicBezTo>
                  <a:cubicBezTo>
                    <a:pt x="15188" y="4337"/>
                    <a:pt x="15288" y="4287"/>
                    <a:pt x="15338" y="4211"/>
                  </a:cubicBezTo>
                  <a:cubicBezTo>
                    <a:pt x="15338" y="4111"/>
                    <a:pt x="15188" y="3986"/>
                    <a:pt x="15113" y="3986"/>
                  </a:cubicBezTo>
                  <a:cubicBezTo>
                    <a:pt x="15063" y="3936"/>
                    <a:pt x="14887" y="3936"/>
                    <a:pt x="14837" y="3886"/>
                  </a:cubicBezTo>
                  <a:cubicBezTo>
                    <a:pt x="14787" y="3886"/>
                    <a:pt x="14737" y="3760"/>
                    <a:pt x="14662" y="3710"/>
                  </a:cubicBezTo>
                  <a:cubicBezTo>
                    <a:pt x="14662" y="3660"/>
                    <a:pt x="14737" y="3485"/>
                    <a:pt x="14787" y="3485"/>
                  </a:cubicBezTo>
                  <a:cubicBezTo>
                    <a:pt x="14837" y="3384"/>
                    <a:pt x="15113" y="3334"/>
                    <a:pt x="15238" y="3334"/>
                  </a:cubicBezTo>
                  <a:cubicBezTo>
                    <a:pt x="15389" y="3259"/>
                    <a:pt x="15614" y="3159"/>
                    <a:pt x="15790" y="3109"/>
                  </a:cubicBezTo>
                  <a:cubicBezTo>
                    <a:pt x="15840" y="3109"/>
                    <a:pt x="15965" y="3159"/>
                    <a:pt x="16015" y="3159"/>
                  </a:cubicBezTo>
                  <a:cubicBezTo>
                    <a:pt x="16191" y="3109"/>
                    <a:pt x="16416" y="3033"/>
                    <a:pt x="16466" y="2983"/>
                  </a:cubicBezTo>
                  <a:cubicBezTo>
                    <a:pt x="16541" y="2933"/>
                    <a:pt x="16541" y="2758"/>
                    <a:pt x="16592" y="2758"/>
                  </a:cubicBezTo>
                  <a:cubicBezTo>
                    <a:pt x="16592" y="2708"/>
                    <a:pt x="16692" y="2658"/>
                    <a:pt x="16767" y="2582"/>
                  </a:cubicBezTo>
                  <a:lnTo>
                    <a:pt x="16767" y="2307"/>
                  </a:lnTo>
                  <a:cubicBezTo>
                    <a:pt x="16692" y="2257"/>
                    <a:pt x="16592" y="2131"/>
                    <a:pt x="16592" y="2031"/>
                  </a:cubicBezTo>
                  <a:lnTo>
                    <a:pt x="16592" y="1805"/>
                  </a:lnTo>
                  <a:lnTo>
                    <a:pt x="16541" y="1805"/>
                  </a:lnTo>
                  <a:cubicBezTo>
                    <a:pt x="16466" y="1805"/>
                    <a:pt x="16416" y="1856"/>
                    <a:pt x="16366" y="1856"/>
                  </a:cubicBezTo>
                  <a:cubicBezTo>
                    <a:pt x="16316" y="1856"/>
                    <a:pt x="16140" y="1805"/>
                    <a:pt x="16090" y="1755"/>
                  </a:cubicBezTo>
                  <a:cubicBezTo>
                    <a:pt x="16015" y="1680"/>
                    <a:pt x="16015" y="1530"/>
                    <a:pt x="15965" y="1455"/>
                  </a:cubicBezTo>
                  <a:cubicBezTo>
                    <a:pt x="15915" y="1404"/>
                    <a:pt x="15739" y="1304"/>
                    <a:pt x="15689" y="1229"/>
                  </a:cubicBezTo>
                  <a:cubicBezTo>
                    <a:pt x="15614" y="1229"/>
                    <a:pt x="15564" y="1179"/>
                    <a:pt x="15514" y="1129"/>
                  </a:cubicBezTo>
                  <a:cubicBezTo>
                    <a:pt x="15389" y="1129"/>
                    <a:pt x="15288" y="1229"/>
                    <a:pt x="15188" y="1229"/>
                  </a:cubicBezTo>
                  <a:lnTo>
                    <a:pt x="15063" y="1229"/>
                  </a:lnTo>
                  <a:cubicBezTo>
                    <a:pt x="15063" y="1354"/>
                    <a:pt x="15013" y="1455"/>
                    <a:pt x="15013" y="1530"/>
                  </a:cubicBezTo>
                  <a:cubicBezTo>
                    <a:pt x="15013" y="1580"/>
                    <a:pt x="14837" y="1680"/>
                    <a:pt x="14837" y="1755"/>
                  </a:cubicBezTo>
                  <a:cubicBezTo>
                    <a:pt x="14787" y="1856"/>
                    <a:pt x="14737" y="2031"/>
                    <a:pt x="14737" y="2131"/>
                  </a:cubicBezTo>
                  <a:cubicBezTo>
                    <a:pt x="14662" y="2206"/>
                    <a:pt x="14612" y="2357"/>
                    <a:pt x="14561" y="2357"/>
                  </a:cubicBezTo>
                  <a:cubicBezTo>
                    <a:pt x="14533" y="2374"/>
                    <a:pt x="14498" y="2381"/>
                    <a:pt x="14461" y="2381"/>
                  </a:cubicBezTo>
                  <a:cubicBezTo>
                    <a:pt x="14339" y="2381"/>
                    <a:pt x="14187" y="2307"/>
                    <a:pt x="14110" y="2307"/>
                  </a:cubicBezTo>
                  <a:cubicBezTo>
                    <a:pt x="13935" y="2307"/>
                    <a:pt x="13659" y="2357"/>
                    <a:pt x="13534" y="2482"/>
                  </a:cubicBezTo>
                  <a:cubicBezTo>
                    <a:pt x="13484" y="2532"/>
                    <a:pt x="13384" y="2658"/>
                    <a:pt x="13308" y="2758"/>
                  </a:cubicBezTo>
                  <a:cubicBezTo>
                    <a:pt x="13308" y="2808"/>
                    <a:pt x="13258" y="2933"/>
                    <a:pt x="13258" y="2983"/>
                  </a:cubicBezTo>
                  <a:cubicBezTo>
                    <a:pt x="13208" y="3033"/>
                    <a:pt x="13083" y="3159"/>
                    <a:pt x="13033" y="3159"/>
                  </a:cubicBezTo>
                  <a:cubicBezTo>
                    <a:pt x="12907" y="3159"/>
                    <a:pt x="12857" y="2983"/>
                    <a:pt x="12807" y="2933"/>
                  </a:cubicBezTo>
                  <a:cubicBezTo>
                    <a:pt x="12757" y="2883"/>
                    <a:pt x="12632" y="2808"/>
                    <a:pt x="12582" y="2808"/>
                  </a:cubicBezTo>
                  <a:cubicBezTo>
                    <a:pt x="12531" y="2808"/>
                    <a:pt x="12406" y="2933"/>
                    <a:pt x="12406" y="2933"/>
                  </a:cubicBezTo>
                  <a:cubicBezTo>
                    <a:pt x="12356" y="3033"/>
                    <a:pt x="12356" y="3259"/>
                    <a:pt x="12256" y="3384"/>
                  </a:cubicBezTo>
                  <a:cubicBezTo>
                    <a:pt x="12181" y="3434"/>
                    <a:pt x="11955" y="3535"/>
                    <a:pt x="11905" y="3610"/>
                  </a:cubicBezTo>
                  <a:cubicBezTo>
                    <a:pt x="11855" y="3660"/>
                    <a:pt x="11855" y="3835"/>
                    <a:pt x="11805" y="3886"/>
                  </a:cubicBezTo>
                  <a:cubicBezTo>
                    <a:pt x="11729" y="3936"/>
                    <a:pt x="11579" y="3986"/>
                    <a:pt x="11504" y="4061"/>
                  </a:cubicBezTo>
                  <a:cubicBezTo>
                    <a:pt x="11454" y="4061"/>
                    <a:pt x="11278" y="3936"/>
                    <a:pt x="11228" y="3936"/>
                  </a:cubicBezTo>
                  <a:cubicBezTo>
                    <a:pt x="11178" y="3936"/>
                    <a:pt x="11003" y="3986"/>
                    <a:pt x="10952" y="4061"/>
                  </a:cubicBezTo>
                  <a:cubicBezTo>
                    <a:pt x="10902" y="4061"/>
                    <a:pt x="10827" y="4161"/>
                    <a:pt x="10827" y="4211"/>
                  </a:cubicBezTo>
                  <a:cubicBezTo>
                    <a:pt x="10827" y="4287"/>
                    <a:pt x="10902" y="4437"/>
                    <a:pt x="10902" y="4512"/>
                  </a:cubicBezTo>
                  <a:cubicBezTo>
                    <a:pt x="10952" y="4562"/>
                    <a:pt x="11003" y="4663"/>
                    <a:pt x="11003" y="4788"/>
                  </a:cubicBezTo>
                  <a:cubicBezTo>
                    <a:pt x="11003" y="4838"/>
                    <a:pt x="10952" y="4963"/>
                    <a:pt x="10902" y="5013"/>
                  </a:cubicBezTo>
                  <a:cubicBezTo>
                    <a:pt x="10827" y="5064"/>
                    <a:pt x="10677" y="5064"/>
                    <a:pt x="10602" y="5064"/>
                  </a:cubicBezTo>
                  <a:cubicBezTo>
                    <a:pt x="10551" y="5064"/>
                    <a:pt x="10451" y="4963"/>
                    <a:pt x="10376" y="4963"/>
                  </a:cubicBezTo>
                  <a:cubicBezTo>
                    <a:pt x="10326" y="4963"/>
                    <a:pt x="10150" y="4963"/>
                    <a:pt x="10150" y="5013"/>
                  </a:cubicBezTo>
                  <a:cubicBezTo>
                    <a:pt x="10100" y="5064"/>
                    <a:pt x="10050" y="5289"/>
                    <a:pt x="10050" y="5339"/>
                  </a:cubicBezTo>
                  <a:cubicBezTo>
                    <a:pt x="10050" y="5414"/>
                    <a:pt x="10100" y="5515"/>
                    <a:pt x="10100" y="5565"/>
                  </a:cubicBezTo>
                  <a:cubicBezTo>
                    <a:pt x="10100" y="5640"/>
                    <a:pt x="10000" y="5740"/>
                    <a:pt x="9925" y="5790"/>
                  </a:cubicBezTo>
                  <a:cubicBezTo>
                    <a:pt x="9875" y="5866"/>
                    <a:pt x="9649" y="5916"/>
                    <a:pt x="9549" y="5966"/>
                  </a:cubicBezTo>
                  <a:cubicBezTo>
                    <a:pt x="9474" y="6016"/>
                    <a:pt x="9424" y="6141"/>
                    <a:pt x="9373" y="6191"/>
                  </a:cubicBezTo>
                  <a:cubicBezTo>
                    <a:pt x="9323" y="6191"/>
                    <a:pt x="9148" y="6191"/>
                    <a:pt x="9098" y="6141"/>
                  </a:cubicBezTo>
                  <a:cubicBezTo>
                    <a:pt x="9023" y="6141"/>
                    <a:pt x="8972" y="5966"/>
                    <a:pt x="9023" y="5916"/>
                  </a:cubicBezTo>
                  <a:cubicBezTo>
                    <a:pt x="9023" y="5866"/>
                    <a:pt x="9098" y="5740"/>
                    <a:pt x="9098" y="5690"/>
                  </a:cubicBezTo>
                  <a:cubicBezTo>
                    <a:pt x="9148" y="5640"/>
                    <a:pt x="9098" y="5465"/>
                    <a:pt x="9023" y="5414"/>
                  </a:cubicBezTo>
                  <a:cubicBezTo>
                    <a:pt x="8972" y="5414"/>
                    <a:pt x="8797" y="5414"/>
                    <a:pt x="8747" y="5465"/>
                  </a:cubicBezTo>
                  <a:cubicBezTo>
                    <a:pt x="8697" y="5465"/>
                    <a:pt x="8647" y="5640"/>
                    <a:pt x="8571" y="5640"/>
                  </a:cubicBezTo>
                  <a:cubicBezTo>
                    <a:pt x="8521" y="5640"/>
                    <a:pt x="8346" y="5515"/>
                    <a:pt x="8346" y="5465"/>
                  </a:cubicBezTo>
                  <a:cubicBezTo>
                    <a:pt x="8296" y="5414"/>
                    <a:pt x="8296" y="5289"/>
                    <a:pt x="8296" y="5239"/>
                  </a:cubicBezTo>
                  <a:cubicBezTo>
                    <a:pt x="8296" y="5189"/>
                    <a:pt x="8421" y="5114"/>
                    <a:pt x="8421" y="5064"/>
                  </a:cubicBezTo>
                  <a:cubicBezTo>
                    <a:pt x="8471" y="5013"/>
                    <a:pt x="8471" y="4838"/>
                    <a:pt x="8471" y="4788"/>
                  </a:cubicBezTo>
                  <a:cubicBezTo>
                    <a:pt x="8421" y="4738"/>
                    <a:pt x="8421" y="4612"/>
                    <a:pt x="8346" y="4562"/>
                  </a:cubicBezTo>
                  <a:cubicBezTo>
                    <a:pt x="8296" y="4512"/>
                    <a:pt x="8120" y="4512"/>
                    <a:pt x="8020" y="4512"/>
                  </a:cubicBezTo>
                  <a:cubicBezTo>
                    <a:pt x="7970" y="4512"/>
                    <a:pt x="7795" y="4612"/>
                    <a:pt x="7669" y="4612"/>
                  </a:cubicBezTo>
                  <a:cubicBezTo>
                    <a:pt x="7619" y="4612"/>
                    <a:pt x="7444" y="4512"/>
                    <a:pt x="7343" y="4512"/>
                  </a:cubicBezTo>
                  <a:cubicBezTo>
                    <a:pt x="7293" y="4437"/>
                    <a:pt x="7118" y="4337"/>
                    <a:pt x="7068" y="4287"/>
                  </a:cubicBezTo>
                  <a:cubicBezTo>
                    <a:pt x="6993" y="4211"/>
                    <a:pt x="7068" y="4061"/>
                    <a:pt x="6993" y="3986"/>
                  </a:cubicBezTo>
                  <a:cubicBezTo>
                    <a:pt x="6942" y="3936"/>
                    <a:pt x="6842" y="3835"/>
                    <a:pt x="6842" y="3710"/>
                  </a:cubicBezTo>
                  <a:cubicBezTo>
                    <a:pt x="6767" y="3660"/>
                    <a:pt x="6717" y="3535"/>
                    <a:pt x="6717" y="3485"/>
                  </a:cubicBezTo>
                  <a:cubicBezTo>
                    <a:pt x="6667" y="3384"/>
                    <a:pt x="6717" y="3259"/>
                    <a:pt x="6717" y="3159"/>
                  </a:cubicBezTo>
                  <a:cubicBezTo>
                    <a:pt x="6717" y="3109"/>
                    <a:pt x="6617" y="2983"/>
                    <a:pt x="6541" y="2933"/>
                  </a:cubicBezTo>
                  <a:cubicBezTo>
                    <a:pt x="6541" y="2883"/>
                    <a:pt x="6441" y="2883"/>
                    <a:pt x="6391" y="2808"/>
                  </a:cubicBezTo>
                  <a:cubicBezTo>
                    <a:pt x="6266" y="2758"/>
                    <a:pt x="6090" y="2582"/>
                    <a:pt x="5990" y="2532"/>
                  </a:cubicBezTo>
                  <a:cubicBezTo>
                    <a:pt x="5865" y="2532"/>
                    <a:pt x="5714" y="2482"/>
                    <a:pt x="5639" y="2482"/>
                  </a:cubicBezTo>
                  <a:cubicBezTo>
                    <a:pt x="5589" y="2532"/>
                    <a:pt x="5414" y="2582"/>
                    <a:pt x="5363" y="2658"/>
                  </a:cubicBezTo>
                  <a:cubicBezTo>
                    <a:pt x="5313" y="2708"/>
                    <a:pt x="5188" y="2883"/>
                    <a:pt x="5138" y="2883"/>
                  </a:cubicBezTo>
                  <a:cubicBezTo>
                    <a:pt x="5088" y="2883"/>
                    <a:pt x="4912" y="2808"/>
                    <a:pt x="4812" y="2758"/>
                  </a:cubicBezTo>
                  <a:cubicBezTo>
                    <a:pt x="4812" y="2758"/>
                    <a:pt x="4737" y="2582"/>
                    <a:pt x="4687" y="2532"/>
                  </a:cubicBezTo>
                  <a:cubicBezTo>
                    <a:pt x="4637" y="2482"/>
                    <a:pt x="4461" y="2357"/>
                    <a:pt x="4411" y="2307"/>
                  </a:cubicBezTo>
                  <a:cubicBezTo>
                    <a:pt x="4361" y="2257"/>
                    <a:pt x="4286" y="2131"/>
                    <a:pt x="4236" y="2081"/>
                  </a:cubicBezTo>
                  <a:cubicBezTo>
                    <a:pt x="4185" y="2031"/>
                    <a:pt x="3960" y="2031"/>
                    <a:pt x="3960" y="1981"/>
                  </a:cubicBezTo>
                  <a:cubicBezTo>
                    <a:pt x="3910" y="1906"/>
                    <a:pt x="3960" y="1680"/>
                    <a:pt x="3960" y="1630"/>
                  </a:cubicBezTo>
                  <a:cubicBezTo>
                    <a:pt x="4010" y="1630"/>
                    <a:pt x="4060" y="1630"/>
                    <a:pt x="4135" y="1580"/>
                  </a:cubicBezTo>
                  <a:cubicBezTo>
                    <a:pt x="4135" y="1530"/>
                    <a:pt x="4185" y="1404"/>
                    <a:pt x="4185" y="1354"/>
                  </a:cubicBezTo>
                  <a:lnTo>
                    <a:pt x="4185" y="1129"/>
                  </a:lnTo>
                  <a:cubicBezTo>
                    <a:pt x="4135" y="1079"/>
                    <a:pt x="4060" y="1003"/>
                    <a:pt x="4010" y="1003"/>
                  </a:cubicBezTo>
                  <a:cubicBezTo>
                    <a:pt x="3960" y="1003"/>
                    <a:pt x="3835" y="1129"/>
                    <a:pt x="3835" y="1129"/>
                  </a:cubicBezTo>
                  <a:cubicBezTo>
                    <a:pt x="3734" y="1129"/>
                    <a:pt x="3559" y="1079"/>
                    <a:pt x="3509" y="1003"/>
                  </a:cubicBezTo>
                  <a:cubicBezTo>
                    <a:pt x="3459" y="953"/>
                    <a:pt x="3459" y="778"/>
                    <a:pt x="3459" y="728"/>
                  </a:cubicBezTo>
                  <a:cubicBezTo>
                    <a:pt x="3509" y="678"/>
                    <a:pt x="3559" y="552"/>
                    <a:pt x="3609" y="502"/>
                  </a:cubicBezTo>
                  <a:cubicBezTo>
                    <a:pt x="3609" y="452"/>
                    <a:pt x="3559" y="277"/>
                    <a:pt x="3559" y="226"/>
                  </a:cubicBezTo>
                  <a:cubicBezTo>
                    <a:pt x="3509" y="176"/>
                    <a:pt x="3459" y="51"/>
                    <a:pt x="3459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Google Shape;258;p16">
              <a:extLst>
                <a:ext uri="{FF2B5EF4-FFF2-40B4-BE49-F238E27FC236}">
                  <a16:creationId xmlns:a16="http://schemas.microsoft.com/office/drawing/2014/main" id="{12DFE6B7-5DAA-7F4E-7AA2-B0EC00054B7B}"/>
                </a:ext>
              </a:extLst>
            </p:cNvPr>
            <p:cNvSpPr/>
            <p:nvPr/>
          </p:nvSpPr>
          <p:spPr>
            <a:xfrm>
              <a:off x="2474903" y="2501242"/>
              <a:ext cx="637269" cy="549157"/>
            </a:xfrm>
            <a:custGeom>
              <a:avLst/>
              <a:gdLst/>
              <a:ahLst/>
              <a:cxnLst/>
              <a:rect l="l" t="t" r="r" b="b"/>
              <a:pathLst>
                <a:path w="22833" h="19676" fill="none" extrusionOk="0">
                  <a:moveTo>
                    <a:pt x="1980" y="3835"/>
                  </a:moveTo>
                  <a:close/>
                  <a:moveTo>
                    <a:pt x="1980" y="3835"/>
                  </a:moveTo>
                  <a:cubicBezTo>
                    <a:pt x="1930" y="3835"/>
                    <a:pt x="2030" y="3610"/>
                    <a:pt x="2105" y="3485"/>
                  </a:cubicBezTo>
                  <a:cubicBezTo>
                    <a:pt x="2155" y="3434"/>
                    <a:pt x="2256" y="3384"/>
                    <a:pt x="2256" y="3334"/>
                  </a:cubicBezTo>
                  <a:cubicBezTo>
                    <a:pt x="2331" y="3209"/>
                    <a:pt x="2206" y="3033"/>
                    <a:pt x="2206" y="2933"/>
                  </a:cubicBezTo>
                  <a:cubicBezTo>
                    <a:pt x="2206" y="2883"/>
                    <a:pt x="2256" y="2708"/>
                    <a:pt x="2256" y="2658"/>
                  </a:cubicBezTo>
                  <a:cubicBezTo>
                    <a:pt x="2331" y="2582"/>
                    <a:pt x="2481" y="2532"/>
                    <a:pt x="2556" y="2482"/>
                  </a:cubicBezTo>
                  <a:cubicBezTo>
                    <a:pt x="2607" y="2432"/>
                    <a:pt x="2707" y="2257"/>
                    <a:pt x="2782" y="2206"/>
                  </a:cubicBezTo>
                  <a:cubicBezTo>
                    <a:pt x="2832" y="2131"/>
                    <a:pt x="2932" y="1981"/>
                    <a:pt x="2932" y="1906"/>
                  </a:cubicBezTo>
                  <a:cubicBezTo>
                    <a:pt x="2932" y="1805"/>
                    <a:pt x="2882" y="1580"/>
                    <a:pt x="2832" y="1455"/>
                  </a:cubicBezTo>
                  <a:cubicBezTo>
                    <a:pt x="2782" y="1404"/>
                    <a:pt x="2607" y="1304"/>
                    <a:pt x="2556" y="1179"/>
                  </a:cubicBezTo>
                  <a:cubicBezTo>
                    <a:pt x="2481" y="1079"/>
                    <a:pt x="2381" y="903"/>
                    <a:pt x="2381" y="778"/>
                  </a:cubicBezTo>
                  <a:cubicBezTo>
                    <a:pt x="2381" y="678"/>
                    <a:pt x="2481" y="502"/>
                    <a:pt x="2556" y="402"/>
                  </a:cubicBezTo>
                  <a:cubicBezTo>
                    <a:pt x="2607" y="327"/>
                    <a:pt x="2707" y="176"/>
                    <a:pt x="2832" y="176"/>
                  </a:cubicBezTo>
                  <a:cubicBezTo>
                    <a:pt x="2932" y="101"/>
                    <a:pt x="3233" y="101"/>
                    <a:pt x="3333" y="51"/>
                  </a:cubicBezTo>
                  <a:cubicBezTo>
                    <a:pt x="3333" y="1"/>
                    <a:pt x="3383" y="1"/>
                    <a:pt x="3459" y="1"/>
                  </a:cubicBezTo>
                  <a:cubicBezTo>
                    <a:pt x="3459" y="51"/>
                    <a:pt x="3509" y="176"/>
                    <a:pt x="3559" y="226"/>
                  </a:cubicBezTo>
                  <a:cubicBezTo>
                    <a:pt x="3559" y="277"/>
                    <a:pt x="3609" y="452"/>
                    <a:pt x="3609" y="502"/>
                  </a:cubicBezTo>
                  <a:cubicBezTo>
                    <a:pt x="3559" y="552"/>
                    <a:pt x="3509" y="678"/>
                    <a:pt x="3459" y="728"/>
                  </a:cubicBezTo>
                  <a:cubicBezTo>
                    <a:pt x="3459" y="778"/>
                    <a:pt x="3459" y="953"/>
                    <a:pt x="3509" y="1003"/>
                  </a:cubicBezTo>
                  <a:cubicBezTo>
                    <a:pt x="3559" y="1079"/>
                    <a:pt x="3734" y="1129"/>
                    <a:pt x="3835" y="1129"/>
                  </a:cubicBezTo>
                  <a:cubicBezTo>
                    <a:pt x="3835" y="1129"/>
                    <a:pt x="3960" y="1003"/>
                    <a:pt x="4010" y="1003"/>
                  </a:cubicBezTo>
                  <a:cubicBezTo>
                    <a:pt x="4060" y="1003"/>
                    <a:pt x="4135" y="1079"/>
                    <a:pt x="4185" y="1129"/>
                  </a:cubicBezTo>
                  <a:lnTo>
                    <a:pt x="4185" y="1354"/>
                  </a:lnTo>
                  <a:cubicBezTo>
                    <a:pt x="4185" y="1404"/>
                    <a:pt x="4135" y="1530"/>
                    <a:pt x="4135" y="1580"/>
                  </a:cubicBezTo>
                  <a:cubicBezTo>
                    <a:pt x="4060" y="1630"/>
                    <a:pt x="4010" y="1630"/>
                    <a:pt x="3960" y="1630"/>
                  </a:cubicBezTo>
                  <a:cubicBezTo>
                    <a:pt x="3960" y="1680"/>
                    <a:pt x="3910" y="1906"/>
                    <a:pt x="3960" y="1981"/>
                  </a:cubicBezTo>
                  <a:cubicBezTo>
                    <a:pt x="3960" y="2031"/>
                    <a:pt x="4185" y="2031"/>
                    <a:pt x="4236" y="2081"/>
                  </a:cubicBezTo>
                  <a:cubicBezTo>
                    <a:pt x="4286" y="2131"/>
                    <a:pt x="4361" y="2257"/>
                    <a:pt x="4411" y="2307"/>
                  </a:cubicBezTo>
                  <a:cubicBezTo>
                    <a:pt x="4461" y="2357"/>
                    <a:pt x="4637" y="2482"/>
                    <a:pt x="4687" y="2532"/>
                  </a:cubicBezTo>
                  <a:cubicBezTo>
                    <a:pt x="4737" y="2582"/>
                    <a:pt x="4812" y="2758"/>
                    <a:pt x="4812" y="2758"/>
                  </a:cubicBezTo>
                  <a:cubicBezTo>
                    <a:pt x="4912" y="2808"/>
                    <a:pt x="5088" y="2883"/>
                    <a:pt x="5138" y="2883"/>
                  </a:cubicBezTo>
                  <a:cubicBezTo>
                    <a:pt x="5188" y="2883"/>
                    <a:pt x="5313" y="2708"/>
                    <a:pt x="5363" y="2658"/>
                  </a:cubicBezTo>
                  <a:cubicBezTo>
                    <a:pt x="5414" y="2582"/>
                    <a:pt x="5589" y="2532"/>
                    <a:pt x="5639" y="2482"/>
                  </a:cubicBezTo>
                  <a:cubicBezTo>
                    <a:pt x="5714" y="2482"/>
                    <a:pt x="5865" y="2532"/>
                    <a:pt x="5990" y="2532"/>
                  </a:cubicBezTo>
                  <a:cubicBezTo>
                    <a:pt x="6090" y="2582"/>
                    <a:pt x="6266" y="2758"/>
                    <a:pt x="6391" y="2808"/>
                  </a:cubicBezTo>
                  <a:cubicBezTo>
                    <a:pt x="6441" y="2883"/>
                    <a:pt x="6541" y="2883"/>
                    <a:pt x="6541" y="2933"/>
                  </a:cubicBezTo>
                  <a:cubicBezTo>
                    <a:pt x="6617" y="2983"/>
                    <a:pt x="6717" y="3109"/>
                    <a:pt x="6717" y="3159"/>
                  </a:cubicBezTo>
                  <a:cubicBezTo>
                    <a:pt x="6717" y="3259"/>
                    <a:pt x="6667" y="3384"/>
                    <a:pt x="6717" y="3485"/>
                  </a:cubicBezTo>
                  <a:cubicBezTo>
                    <a:pt x="6717" y="3535"/>
                    <a:pt x="6767" y="3660"/>
                    <a:pt x="6842" y="3710"/>
                  </a:cubicBezTo>
                  <a:cubicBezTo>
                    <a:pt x="6842" y="3835"/>
                    <a:pt x="6942" y="3936"/>
                    <a:pt x="6993" y="3986"/>
                  </a:cubicBezTo>
                  <a:cubicBezTo>
                    <a:pt x="7068" y="4061"/>
                    <a:pt x="6993" y="4211"/>
                    <a:pt x="7068" y="4287"/>
                  </a:cubicBezTo>
                  <a:cubicBezTo>
                    <a:pt x="7118" y="4337"/>
                    <a:pt x="7293" y="4437"/>
                    <a:pt x="7343" y="4512"/>
                  </a:cubicBezTo>
                  <a:cubicBezTo>
                    <a:pt x="7444" y="4512"/>
                    <a:pt x="7619" y="4612"/>
                    <a:pt x="7669" y="4612"/>
                  </a:cubicBezTo>
                  <a:cubicBezTo>
                    <a:pt x="7795" y="4612"/>
                    <a:pt x="7970" y="4512"/>
                    <a:pt x="8020" y="4512"/>
                  </a:cubicBezTo>
                  <a:cubicBezTo>
                    <a:pt x="8120" y="4512"/>
                    <a:pt x="8296" y="4512"/>
                    <a:pt x="8346" y="4562"/>
                  </a:cubicBezTo>
                  <a:cubicBezTo>
                    <a:pt x="8421" y="4612"/>
                    <a:pt x="8421" y="4738"/>
                    <a:pt x="8471" y="4788"/>
                  </a:cubicBezTo>
                  <a:cubicBezTo>
                    <a:pt x="8471" y="4838"/>
                    <a:pt x="8471" y="5013"/>
                    <a:pt x="8421" y="5064"/>
                  </a:cubicBezTo>
                  <a:cubicBezTo>
                    <a:pt x="8421" y="5114"/>
                    <a:pt x="8296" y="5189"/>
                    <a:pt x="8296" y="5239"/>
                  </a:cubicBezTo>
                  <a:cubicBezTo>
                    <a:pt x="8296" y="5289"/>
                    <a:pt x="8296" y="5414"/>
                    <a:pt x="8346" y="5465"/>
                  </a:cubicBezTo>
                  <a:cubicBezTo>
                    <a:pt x="8346" y="5515"/>
                    <a:pt x="8521" y="5640"/>
                    <a:pt x="8571" y="5640"/>
                  </a:cubicBezTo>
                  <a:cubicBezTo>
                    <a:pt x="8647" y="5640"/>
                    <a:pt x="8697" y="5465"/>
                    <a:pt x="8747" y="5465"/>
                  </a:cubicBezTo>
                  <a:cubicBezTo>
                    <a:pt x="8797" y="5414"/>
                    <a:pt x="8972" y="5414"/>
                    <a:pt x="9023" y="5414"/>
                  </a:cubicBezTo>
                  <a:cubicBezTo>
                    <a:pt x="9098" y="5465"/>
                    <a:pt x="9148" y="5640"/>
                    <a:pt x="9098" y="5690"/>
                  </a:cubicBezTo>
                  <a:cubicBezTo>
                    <a:pt x="9098" y="5740"/>
                    <a:pt x="9023" y="5866"/>
                    <a:pt x="9023" y="5916"/>
                  </a:cubicBezTo>
                  <a:cubicBezTo>
                    <a:pt x="8972" y="5966"/>
                    <a:pt x="9023" y="6141"/>
                    <a:pt x="9098" y="6141"/>
                  </a:cubicBezTo>
                  <a:cubicBezTo>
                    <a:pt x="9148" y="6191"/>
                    <a:pt x="9323" y="6191"/>
                    <a:pt x="9373" y="6191"/>
                  </a:cubicBezTo>
                  <a:cubicBezTo>
                    <a:pt x="9424" y="6141"/>
                    <a:pt x="9474" y="6016"/>
                    <a:pt x="9549" y="5966"/>
                  </a:cubicBezTo>
                  <a:cubicBezTo>
                    <a:pt x="9649" y="5916"/>
                    <a:pt x="9875" y="5866"/>
                    <a:pt x="9925" y="5790"/>
                  </a:cubicBezTo>
                  <a:cubicBezTo>
                    <a:pt x="10000" y="5740"/>
                    <a:pt x="10100" y="5640"/>
                    <a:pt x="10100" y="5565"/>
                  </a:cubicBezTo>
                  <a:cubicBezTo>
                    <a:pt x="10100" y="5515"/>
                    <a:pt x="10050" y="5414"/>
                    <a:pt x="10050" y="5339"/>
                  </a:cubicBezTo>
                  <a:cubicBezTo>
                    <a:pt x="10050" y="5289"/>
                    <a:pt x="10100" y="5064"/>
                    <a:pt x="10150" y="5013"/>
                  </a:cubicBezTo>
                  <a:cubicBezTo>
                    <a:pt x="10150" y="4963"/>
                    <a:pt x="10326" y="4963"/>
                    <a:pt x="10376" y="4963"/>
                  </a:cubicBezTo>
                  <a:cubicBezTo>
                    <a:pt x="10451" y="4963"/>
                    <a:pt x="10551" y="5064"/>
                    <a:pt x="10602" y="5064"/>
                  </a:cubicBezTo>
                  <a:cubicBezTo>
                    <a:pt x="10677" y="5064"/>
                    <a:pt x="10827" y="5064"/>
                    <a:pt x="10902" y="5013"/>
                  </a:cubicBezTo>
                  <a:cubicBezTo>
                    <a:pt x="10952" y="4963"/>
                    <a:pt x="11003" y="4838"/>
                    <a:pt x="11003" y="4788"/>
                  </a:cubicBezTo>
                  <a:cubicBezTo>
                    <a:pt x="11003" y="4663"/>
                    <a:pt x="10952" y="4562"/>
                    <a:pt x="10902" y="4512"/>
                  </a:cubicBezTo>
                  <a:cubicBezTo>
                    <a:pt x="10902" y="4437"/>
                    <a:pt x="10827" y="4287"/>
                    <a:pt x="10827" y="4211"/>
                  </a:cubicBezTo>
                  <a:cubicBezTo>
                    <a:pt x="10827" y="4161"/>
                    <a:pt x="10902" y="4061"/>
                    <a:pt x="10952" y="4061"/>
                  </a:cubicBezTo>
                  <a:cubicBezTo>
                    <a:pt x="11003" y="3986"/>
                    <a:pt x="11178" y="3936"/>
                    <a:pt x="11228" y="3936"/>
                  </a:cubicBezTo>
                  <a:cubicBezTo>
                    <a:pt x="11278" y="3936"/>
                    <a:pt x="11454" y="4061"/>
                    <a:pt x="11504" y="4061"/>
                  </a:cubicBezTo>
                  <a:cubicBezTo>
                    <a:pt x="11579" y="3986"/>
                    <a:pt x="11729" y="3936"/>
                    <a:pt x="11805" y="3886"/>
                  </a:cubicBezTo>
                  <a:cubicBezTo>
                    <a:pt x="11855" y="3835"/>
                    <a:pt x="11855" y="3660"/>
                    <a:pt x="11905" y="3610"/>
                  </a:cubicBezTo>
                  <a:cubicBezTo>
                    <a:pt x="11955" y="3535"/>
                    <a:pt x="12181" y="3434"/>
                    <a:pt x="12256" y="3384"/>
                  </a:cubicBezTo>
                  <a:cubicBezTo>
                    <a:pt x="12356" y="3259"/>
                    <a:pt x="12356" y="3033"/>
                    <a:pt x="12406" y="2933"/>
                  </a:cubicBezTo>
                  <a:cubicBezTo>
                    <a:pt x="12406" y="2933"/>
                    <a:pt x="12531" y="2808"/>
                    <a:pt x="12582" y="2808"/>
                  </a:cubicBezTo>
                  <a:cubicBezTo>
                    <a:pt x="12632" y="2808"/>
                    <a:pt x="12757" y="2883"/>
                    <a:pt x="12807" y="2933"/>
                  </a:cubicBezTo>
                  <a:cubicBezTo>
                    <a:pt x="12857" y="2983"/>
                    <a:pt x="12907" y="3159"/>
                    <a:pt x="13033" y="3159"/>
                  </a:cubicBezTo>
                  <a:cubicBezTo>
                    <a:pt x="13083" y="3159"/>
                    <a:pt x="13208" y="3033"/>
                    <a:pt x="13258" y="2983"/>
                  </a:cubicBezTo>
                  <a:cubicBezTo>
                    <a:pt x="13258" y="2933"/>
                    <a:pt x="13308" y="2808"/>
                    <a:pt x="13308" y="2758"/>
                  </a:cubicBezTo>
                  <a:cubicBezTo>
                    <a:pt x="13384" y="2658"/>
                    <a:pt x="13484" y="2532"/>
                    <a:pt x="13534" y="2482"/>
                  </a:cubicBezTo>
                  <a:cubicBezTo>
                    <a:pt x="13659" y="2357"/>
                    <a:pt x="13935" y="2307"/>
                    <a:pt x="14110" y="2307"/>
                  </a:cubicBezTo>
                  <a:cubicBezTo>
                    <a:pt x="14211" y="2307"/>
                    <a:pt x="14436" y="2432"/>
                    <a:pt x="14561" y="2357"/>
                  </a:cubicBezTo>
                  <a:cubicBezTo>
                    <a:pt x="14612" y="2357"/>
                    <a:pt x="14662" y="2206"/>
                    <a:pt x="14737" y="2131"/>
                  </a:cubicBezTo>
                  <a:cubicBezTo>
                    <a:pt x="14737" y="2031"/>
                    <a:pt x="14787" y="1856"/>
                    <a:pt x="14837" y="1755"/>
                  </a:cubicBezTo>
                  <a:cubicBezTo>
                    <a:pt x="14837" y="1680"/>
                    <a:pt x="15013" y="1580"/>
                    <a:pt x="15013" y="1530"/>
                  </a:cubicBezTo>
                  <a:cubicBezTo>
                    <a:pt x="15013" y="1455"/>
                    <a:pt x="15063" y="1354"/>
                    <a:pt x="15063" y="1229"/>
                  </a:cubicBezTo>
                  <a:lnTo>
                    <a:pt x="15188" y="1229"/>
                  </a:lnTo>
                  <a:cubicBezTo>
                    <a:pt x="15288" y="1229"/>
                    <a:pt x="15389" y="1129"/>
                    <a:pt x="15514" y="1129"/>
                  </a:cubicBezTo>
                  <a:cubicBezTo>
                    <a:pt x="15564" y="1179"/>
                    <a:pt x="15614" y="1229"/>
                    <a:pt x="15689" y="1229"/>
                  </a:cubicBezTo>
                  <a:cubicBezTo>
                    <a:pt x="15739" y="1304"/>
                    <a:pt x="15915" y="1404"/>
                    <a:pt x="15965" y="1455"/>
                  </a:cubicBezTo>
                  <a:cubicBezTo>
                    <a:pt x="16015" y="1530"/>
                    <a:pt x="16015" y="1680"/>
                    <a:pt x="16090" y="1755"/>
                  </a:cubicBezTo>
                  <a:cubicBezTo>
                    <a:pt x="16140" y="1805"/>
                    <a:pt x="16316" y="1856"/>
                    <a:pt x="16366" y="1856"/>
                  </a:cubicBezTo>
                  <a:cubicBezTo>
                    <a:pt x="16416" y="1856"/>
                    <a:pt x="16466" y="1805"/>
                    <a:pt x="16541" y="1805"/>
                  </a:cubicBezTo>
                  <a:lnTo>
                    <a:pt x="16592" y="1805"/>
                  </a:lnTo>
                  <a:lnTo>
                    <a:pt x="16592" y="2031"/>
                  </a:lnTo>
                  <a:cubicBezTo>
                    <a:pt x="16592" y="2131"/>
                    <a:pt x="16692" y="2257"/>
                    <a:pt x="16767" y="2307"/>
                  </a:cubicBezTo>
                  <a:lnTo>
                    <a:pt x="16767" y="2582"/>
                  </a:lnTo>
                  <a:cubicBezTo>
                    <a:pt x="16692" y="2658"/>
                    <a:pt x="16592" y="2708"/>
                    <a:pt x="16592" y="2758"/>
                  </a:cubicBezTo>
                  <a:cubicBezTo>
                    <a:pt x="16541" y="2758"/>
                    <a:pt x="16541" y="2933"/>
                    <a:pt x="16466" y="2983"/>
                  </a:cubicBezTo>
                  <a:cubicBezTo>
                    <a:pt x="16416" y="3033"/>
                    <a:pt x="16191" y="3109"/>
                    <a:pt x="16015" y="3159"/>
                  </a:cubicBezTo>
                  <a:cubicBezTo>
                    <a:pt x="15965" y="3159"/>
                    <a:pt x="15840" y="3109"/>
                    <a:pt x="15790" y="3109"/>
                  </a:cubicBezTo>
                  <a:cubicBezTo>
                    <a:pt x="15614" y="3159"/>
                    <a:pt x="15389" y="3259"/>
                    <a:pt x="15238" y="3334"/>
                  </a:cubicBezTo>
                  <a:cubicBezTo>
                    <a:pt x="15113" y="3334"/>
                    <a:pt x="14837" y="3384"/>
                    <a:pt x="14787" y="3485"/>
                  </a:cubicBezTo>
                  <a:cubicBezTo>
                    <a:pt x="14737" y="3485"/>
                    <a:pt x="14662" y="3660"/>
                    <a:pt x="14662" y="3710"/>
                  </a:cubicBezTo>
                  <a:cubicBezTo>
                    <a:pt x="14737" y="3760"/>
                    <a:pt x="14787" y="3886"/>
                    <a:pt x="14837" y="3886"/>
                  </a:cubicBezTo>
                  <a:cubicBezTo>
                    <a:pt x="14887" y="3936"/>
                    <a:pt x="15063" y="3936"/>
                    <a:pt x="15113" y="3986"/>
                  </a:cubicBezTo>
                  <a:cubicBezTo>
                    <a:pt x="15188" y="3986"/>
                    <a:pt x="15338" y="4111"/>
                    <a:pt x="15338" y="4211"/>
                  </a:cubicBezTo>
                  <a:cubicBezTo>
                    <a:pt x="15288" y="4287"/>
                    <a:pt x="15188" y="4337"/>
                    <a:pt x="15113" y="4337"/>
                  </a:cubicBezTo>
                  <a:cubicBezTo>
                    <a:pt x="15063" y="4387"/>
                    <a:pt x="14837" y="4387"/>
                    <a:pt x="14787" y="4437"/>
                  </a:cubicBezTo>
                  <a:cubicBezTo>
                    <a:pt x="14662" y="4512"/>
                    <a:pt x="14561" y="4663"/>
                    <a:pt x="14561" y="4738"/>
                  </a:cubicBezTo>
                  <a:cubicBezTo>
                    <a:pt x="14561" y="4788"/>
                    <a:pt x="14561" y="4888"/>
                    <a:pt x="14612" y="4963"/>
                  </a:cubicBezTo>
                  <a:cubicBezTo>
                    <a:pt x="14662" y="5013"/>
                    <a:pt x="14787" y="4963"/>
                    <a:pt x="14837" y="4963"/>
                  </a:cubicBezTo>
                  <a:cubicBezTo>
                    <a:pt x="14887" y="5013"/>
                    <a:pt x="15013" y="5064"/>
                    <a:pt x="15063" y="5114"/>
                  </a:cubicBezTo>
                  <a:cubicBezTo>
                    <a:pt x="15113" y="5239"/>
                    <a:pt x="15113" y="5414"/>
                    <a:pt x="15113" y="5515"/>
                  </a:cubicBezTo>
                  <a:cubicBezTo>
                    <a:pt x="15113" y="5565"/>
                    <a:pt x="15063" y="5740"/>
                    <a:pt x="15063" y="5866"/>
                  </a:cubicBezTo>
                  <a:cubicBezTo>
                    <a:pt x="15063" y="5966"/>
                    <a:pt x="15113" y="6141"/>
                    <a:pt x="15188" y="6191"/>
                  </a:cubicBezTo>
                  <a:cubicBezTo>
                    <a:pt x="15238" y="6241"/>
                    <a:pt x="15338" y="6367"/>
                    <a:pt x="15389" y="6417"/>
                  </a:cubicBezTo>
                  <a:cubicBezTo>
                    <a:pt x="15514" y="6467"/>
                    <a:pt x="15790" y="6542"/>
                    <a:pt x="15915" y="6642"/>
                  </a:cubicBezTo>
                  <a:cubicBezTo>
                    <a:pt x="15965" y="6693"/>
                    <a:pt x="16015" y="6918"/>
                    <a:pt x="16015" y="7044"/>
                  </a:cubicBezTo>
                  <a:cubicBezTo>
                    <a:pt x="16090" y="7144"/>
                    <a:pt x="16015" y="7269"/>
                    <a:pt x="16015" y="7319"/>
                  </a:cubicBezTo>
                  <a:cubicBezTo>
                    <a:pt x="16090" y="7369"/>
                    <a:pt x="16191" y="7445"/>
                    <a:pt x="16241" y="7495"/>
                  </a:cubicBezTo>
                  <a:cubicBezTo>
                    <a:pt x="16316" y="7545"/>
                    <a:pt x="16416" y="7670"/>
                    <a:pt x="16466" y="7720"/>
                  </a:cubicBezTo>
                  <a:cubicBezTo>
                    <a:pt x="16541" y="7770"/>
                    <a:pt x="16592" y="7946"/>
                    <a:pt x="16592" y="8046"/>
                  </a:cubicBezTo>
                  <a:cubicBezTo>
                    <a:pt x="16592" y="8121"/>
                    <a:pt x="16541" y="8272"/>
                    <a:pt x="16466" y="8347"/>
                  </a:cubicBezTo>
                  <a:cubicBezTo>
                    <a:pt x="16416" y="8397"/>
                    <a:pt x="16316" y="8397"/>
                    <a:pt x="16241" y="8397"/>
                  </a:cubicBezTo>
                  <a:cubicBezTo>
                    <a:pt x="16140" y="8397"/>
                    <a:pt x="16015" y="8347"/>
                    <a:pt x="15965" y="8347"/>
                  </a:cubicBezTo>
                  <a:cubicBezTo>
                    <a:pt x="15915" y="8272"/>
                    <a:pt x="15840" y="8046"/>
                    <a:pt x="15790" y="8046"/>
                  </a:cubicBezTo>
                  <a:cubicBezTo>
                    <a:pt x="15739" y="7996"/>
                    <a:pt x="15564" y="7896"/>
                    <a:pt x="15514" y="7896"/>
                  </a:cubicBezTo>
                  <a:cubicBezTo>
                    <a:pt x="15464" y="7896"/>
                    <a:pt x="15338" y="7946"/>
                    <a:pt x="15288" y="7996"/>
                  </a:cubicBezTo>
                  <a:cubicBezTo>
                    <a:pt x="15188" y="8046"/>
                    <a:pt x="15063" y="8171"/>
                    <a:pt x="15013" y="8221"/>
                  </a:cubicBezTo>
                  <a:cubicBezTo>
                    <a:pt x="14962" y="8272"/>
                    <a:pt x="14887" y="8397"/>
                    <a:pt x="14837" y="8447"/>
                  </a:cubicBezTo>
                  <a:cubicBezTo>
                    <a:pt x="14737" y="8497"/>
                    <a:pt x="14511" y="8497"/>
                    <a:pt x="14386" y="8497"/>
                  </a:cubicBezTo>
                  <a:cubicBezTo>
                    <a:pt x="14336" y="8497"/>
                    <a:pt x="14110" y="8397"/>
                    <a:pt x="14060" y="8447"/>
                  </a:cubicBezTo>
                  <a:cubicBezTo>
                    <a:pt x="13935" y="8447"/>
                    <a:pt x="13835" y="8572"/>
                    <a:pt x="13835" y="8622"/>
                  </a:cubicBezTo>
                  <a:cubicBezTo>
                    <a:pt x="13759" y="8673"/>
                    <a:pt x="13759" y="8848"/>
                    <a:pt x="13835" y="8898"/>
                  </a:cubicBezTo>
                  <a:cubicBezTo>
                    <a:pt x="13835" y="8898"/>
                    <a:pt x="13935" y="8948"/>
                    <a:pt x="13985" y="8948"/>
                  </a:cubicBezTo>
                  <a:cubicBezTo>
                    <a:pt x="14060" y="9074"/>
                    <a:pt x="14110" y="9249"/>
                    <a:pt x="14110" y="9349"/>
                  </a:cubicBezTo>
                  <a:cubicBezTo>
                    <a:pt x="14160" y="9475"/>
                    <a:pt x="14110" y="9625"/>
                    <a:pt x="14160" y="9700"/>
                  </a:cubicBezTo>
                  <a:cubicBezTo>
                    <a:pt x="14160" y="9800"/>
                    <a:pt x="14286" y="10026"/>
                    <a:pt x="14336" y="10151"/>
                  </a:cubicBezTo>
                  <a:cubicBezTo>
                    <a:pt x="14436" y="10201"/>
                    <a:pt x="14612" y="10201"/>
                    <a:pt x="14737" y="10201"/>
                  </a:cubicBezTo>
                  <a:cubicBezTo>
                    <a:pt x="14787" y="10201"/>
                    <a:pt x="14962" y="10076"/>
                    <a:pt x="15013" y="10076"/>
                  </a:cubicBezTo>
                  <a:cubicBezTo>
                    <a:pt x="15063" y="10151"/>
                    <a:pt x="15238" y="10201"/>
                    <a:pt x="15338" y="10252"/>
                  </a:cubicBezTo>
                  <a:cubicBezTo>
                    <a:pt x="15389" y="10302"/>
                    <a:pt x="15389" y="10527"/>
                    <a:pt x="15464" y="10602"/>
                  </a:cubicBezTo>
                  <a:cubicBezTo>
                    <a:pt x="15514" y="10653"/>
                    <a:pt x="15689" y="10753"/>
                    <a:pt x="15739" y="10753"/>
                  </a:cubicBezTo>
                  <a:cubicBezTo>
                    <a:pt x="15840" y="10828"/>
                    <a:pt x="16090" y="10753"/>
                    <a:pt x="16191" y="10753"/>
                  </a:cubicBezTo>
                  <a:cubicBezTo>
                    <a:pt x="16241" y="10753"/>
                    <a:pt x="16416" y="10753"/>
                    <a:pt x="16541" y="10828"/>
                  </a:cubicBezTo>
                  <a:cubicBezTo>
                    <a:pt x="16642" y="10828"/>
                    <a:pt x="16817" y="11054"/>
                    <a:pt x="16867" y="11154"/>
                  </a:cubicBezTo>
                  <a:cubicBezTo>
                    <a:pt x="16917" y="11204"/>
                    <a:pt x="16993" y="11379"/>
                    <a:pt x="16993" y="11505"/>
                  </a:cubicBezTo>
                  <a:cubicBezTo>
                    <a:pt x="16993" y="11555"/>
                    <a:pt x="16817" y="11655"/>
                    <a:pt x="16767" y="11730"/>
                  </a:cubicBezTo>
                  <a:cubicBezTo>
                    <a:pt x="16767" y="11830"/>
                    <a:pt x="16867" y="11956"/>
                    <a:pt x="16917" y="12006"/>
                  </a:cubicBezTo>
                  <a:cubicBezTo>
                    <a:pt x="16993" y="12056"/>
                    <a:pt x="17093" y="12181"/>
                    <a:pt x="17218" y="12181"/>
                  </a:cubicBezTo>
                  <a:cubicBezTo>
                    <a:pt x="17268" y="12181"/>
                    <a:pt x="17494" y="12181"/>
                    <a:pt x="17544" y="12106"/>
                  </a:cubicBezTo>
                  <a:cubicBezTo>
                    <a:pt x="17644" y="12106"/>
                    <a:pt x="17770" y="11956"/>
                    <a:pt x="17820" y="11956"/>
                  </a:cubicBezTo>
                  <a:cubicBezTo>
                    <a:pt x="17945" y="11956"/>
                    <a:pt x="18095" y="12056"/>
                    <a:pt x="18171" y="12106"/>
                  </a:cubicBezTo>
                  <a:cubicBezTo>
                    <a:pt x="18221" y="12181"/>
                    <a:pt x="18396" y="12282"/>
                    <a:pt x="18446" y="12407"/>
                  </a:cubicBezTo>
                  <a:cubicBezTo>
                    <a:pt x="18496" y="12457"/>
                    <a:pt x="18496" y="12683"/>
                    <a:pt x="18546" y="12783"/>
                  </a:cubicBezTo>
                  <a:cubicBezTo>
                    <a:pt x="18622" y="12858"/>
                    <a:pt x="18722" y="13008"/>
                    <a:pt x="18847" y="13008"/>
                  </a:cubicBezTo>
                  <a:cubicBezTo>
                    <a:pt x="18897" y="13008"/>
                    <a:pt x="18947" y="12783"/>
                    <a:pt x="19023" y="12733"/>
                  </a:cubicBezTo>
                  <a:cubicBezTo>
                    <a:pt x="19023" y="12733"/>
                    <a:pt x="19123" y="12733"/>
                    <a:pt x="19173" y="12683"/>
                  </a:cubicBezTo>
                  <a:cubicBezTo>
                    <a:pt x="19248" y="12633"/>
                    <a:pt x="19173" y="12507"/>
                    <a:pt x="19173" y="12457"/>
                  </a:cubicBezTo>
                  <a:cubicBezTo>
                    <a:pt x="19248" y="12332"/>
                    <a:pt x="19348" y="12232"/>
                    <a:pt x="19474" y="12181"/>
                  </a:cubicBezTo>
                  <a:cubicBezTo>
                    <a:pt x="19574" y="12181"/>
                    <a:pt x="19749" y="12232"/>
                    <a:pt x="19800" y="12282"/>
                  </a:cubicBezTo>
                  <a:cubicBezTo>
                    <a:pt x="19900" y="12332"/>
                    <a:pt x="20075" y="12507"/>
                    <a:pt x="20201" y="12557"/>
                  </a:cubicBezTo>
                  <a:cubicBezTo>
                    <a:pt x="20251" y="12683"/>
                    <a:pt x="20301" y="13008"/>
                    <a:pt x="20426" y="13134"/>
                  </a:cubicBezTo>
                  <a:cubicBezTo>
                    <a:pt x="20526" y="13234"/>
                    <a:pt x="20702" y="13284"/>
                    <a:pt x="20802" y="13359"/>
                  </a:cubicBezTo>
                  <a:cubicBezTo>
                    <a:pt x="20927" y="13359"/>
                    <a:pt x="21153" y="13284"/>
                    <a:pt x="21253" y="13234"/>
                  </a:cubicBezTo>
                  <a:cubicBezTo>
                    <a:pt x="21328" y="13184"/>
                    <a:pt x="21379" y="13008"/>
                    <a:pt x="21429" y="12958"/>
                  </a:cubicBezTo>
                  <a:cubicBezTo>
                    <a:pt x="21479" y="12908"/>
                    <a:pt x="21554" y="12783"/>
                    <a:pt x="21654" y="12783"/>
                  </a:cubicBezTo>
                  <a:cubicBezTo>
                    <a:pt x="21654" y="12783"/>
                    <a:pt x="21780" y="12858"/>
                    <a:pt x="21830" y="12908"/>
                  </a:cubicBezTo>
                  <a:cubicBezTo>
                    <a:pt x="21955" y="12958"/>
                    <a:pt x="22005" y="13134"/>
                    <a:pt x="22055" y="13184"/>
                  </a:cubicBezTo>
                  <a:cubicBezTo>
                    <a:pt x="22105" y="13284"/>
                    <a:pt x="22156" y="13460"/>
                    <a:pt x="22231" y="13510"/>
                  </a:cubicBezTo>
                  <a:cubicBezTo>
                    <a:pt x="22331" y="13635"/>
                    <a:pt x="22607" y="13810"/>
                    <a:pt x="22682" y="13911"/>
                  </a:cubicBezTo>
                  <a:cubicBezTo>
                    <a:pt x="22782" y="14086"/>
                    <a:pt x="22832" y="14412"/>
                    <a:pt x="22832" y="14587"/>
                  </a:cubicBezTo>
                  <a:cubicBezTo>
                    <a:pt x="22832" y="14763"/>
                    <a:pt x="22782" y="15089"/>
                    <a:pt x="22732" y="15214"/>
                  </a:cubicBezTo>
                  <a:cubicBezTo>
                    <a:pt x="22682" y="15314"/>
                    <a:pt x="22506" y="15389"/>
                    <a:pt x="22456" y="15490"/>
                  </a:cubicBezTo>
                  <a:cubicBezTo>
                    <a:pt x="22381" y="15615"/>
                    <a:pt x="22281" y="15841"/>
                    <a:pt x="22281" y="15941"/>
                  </a:cubicBezTo>
                  <a:lnTo>
                    <a:pt x="22281" y="16292"/>
                  </a:lnTo>
                  <a:lnTo>
                    <a:pt x="22281" y="16342"/>
                  </a:lnTo>
                  <a:cubicBezTo>
                    <a:pt x="22231" y="16517"/>
                    <a:pt x="22055" y="16668"/>
                    <a:pt x="22005" y="16793"/>
                  </a:cubicBezTo>
                  <a:cubicBezTo>
                    <a:pt x="21955" y="16893"/>
                    <a:pt x="21830" y="17119"/>
                    <a:pt x="21780" y="17244"/>
                  </a:cubicBezTo>
                  <a:cubicBezTo>
                    <a:pt x="21780" y="17344"/>
                    <a:pt x="21729" y="17645"/>
                    <a:pt x="21729" y="17795"/>
                  </a:cubicBezTo>
                  <a:cubicBezTo>
                    <a:pt x="21654" y="17921"/>
                    <a:pt x="21729" y="18196"/>
                    <a:pt x="21654" y="18322"/>
                  </a:cubicBezTo>
                  <a:cubicBezTo>
                    <a:pt x="21654" y="18472"/>
                    <a:pt x="21479" y="18698"/>
                    <a:pt x="21379" y="18823"/>
                  </a:cubicBezTo>
                  <a:cubicBezTo>
                    <a:pt x="21328" y="18873"/>
                    <a:pt x="21153" y="18923"/>
                    <a:pt x="21028" y="18998"/>
                  </a:cubicBezTo>
                  <a:cubicBezTo>
                    <a:pt x="20978" y="19049"/>
                    <a:pt x="20752" y="19099"/>
                    <a:pt x="20702" y="19224"/>
                  </a:cubicBezTo>
                  <a:cubicBezTo>
                    <a:pt x="20652" y="19099"/>
                    <a:pt x="20526" y="19049"/>
                    <a:pt x="20426" y="18998"/>
                  </a:cubicBezTo>
                  <a:cubicBezTo>
                    <a:pt x="20426" y="18923"/>
                    <a:pt x="20301" y="18873"/>
                    <a:pt x="20251" y="18873"/>
                  </a:cubicBezTo>
                  <a:cubicBezTo>
                    <a:pt x="20125" y="18873"/>
                    <a:pt x="20025" y="18998"/>
                    <a:pt x="19900" y="18998"/>
                  </a:cubicBezTo>
                  <a:cubicBezTo>
                    <a:pt x="19850" y="18998"/>
                    <a:pt x="19800" y="18923"/>
                    <a:pt x="19749" y="18923"/>
                  </a:cubicBezTo>
                  <a:cubicBezTo>
                    <a:pt x="19699" y="18923"/>
                    <a:pt x="19574" y="18873"/>
                    <a:pt x="19474" y="18873"/>
                  </a:cubicBezTo>
                  <a:cubicBezTo>
                    <a:pt x="19399" y="18873"/>
                    <a:pt x="19348" y="18998"/>
                    <a:pt x="19298" y="18998"/>
                  </a:cubicBezTo>
                  <a:cubicBezTo>
                    <a:pt x="19248" y="19049"/>
                    <a:pt x="19073" y="19149"/>
                    <a:pt x="19073" y="19224"/>
                  </a:cubicBezTo>
                  <a:cubicBezTo>
                    <a:pt x="19123" y="19274"/>
                    <a:pt x="19298" y="19274"/>
                    <a:pt x="19298" y="19324"/>
                  </a:cubicBezTo>
                  <a:cubicBezTo>
                    <a:pt x="19298" y="19324"/>
                    <a:pt x="19248" y="19450"/>
                    <a:pt x="19248" y="19500"/>
                  </a:cubicBezTo>
                  <a:cubicBezTo>
                    <a:pt x="19173" y="19550"/>
                    <a:pt x="18947" y="19600"/>
                    <a:pt x="18897" y="19600"/>
                  </a:cubicBezTo>
                  <a:cubicBezTo>
                    <a:pt x="18847" y="19600"/>
                    <a:pt x="18722" y="19500"/>
                    <a:pt x="18672" y="19500"/>
                  </a:cubicBezTo>
                  <a:cubicBezTo>
                    <a:pt x="18622" y="19450"/>
                    <a:pt x="18546" y="19324"/>
                    <a:pt x="18496" y="19324"/>
                  </a:cubicBezTo>
                  <a:cubicBezTo>
                    <a:pt x="18446" y="19274"/>
                    <a:pt x="18271" y="19324"/>
                    <a:pt x="18221" y="19274"/>
                  </a:cubicBezTo>
                  <a:cubicBezTo>
                    <a:pt x="18171" y="19274"/>
                    <a:pt x="18095" y="19224"/>
                    <a:pt x="18045" y="19149"/>
                  </a:cubicBezTo>
                  <a:cubicBezTo>
                    <a:pt x="17995" y="19099"/>
                    <a:pt x="17820" y="18923"/>
                    <a:pt x="17719" y="18873"/>
                  </a:cubicBezTo>
                  <a:cubicBezTo>
                    <a:pt x="17594" y="18823"/>
                    <a:pt x="17318" y="18873"/>
                    <a:pt x="17218" y="18823"/>
                  </a:cubicBezTo>
                  <a:cubicBezTo>
                    <a:pt x="17093" y="18773"/>
                    <a:pt x="16917" y="18698"/>
                    <a:pt x="16817" y="18648"/>
                  </a:cubicBezTo>
                  <a:lnTo>
                    <a:pt x="16316" y="18648"/>
                  </a:lnTo>
                  <a:cubicBezTo>
                    <a:pt x="16140" y="18648"/>
                    <a:pt x="15790" y="18698"/>
                    <a:pt x="15614" y="18773"/>
                  </a:cubicBezTo>
                  <a:cubicBezTo>
                    <a:pt x="15464" y="18823"/>
                    <a:pt x="15188" y="18998"/>
                    <a:pt x="15063" y="19099"/>
                  </a:cubicBezTo>
                  <a:cubicBezTo>
                    <a:pt x="15013" y="19099"/>
                    <a:pt x="14837" y="19149"/>
                    <a:pt x="14837" y="19224"/>
                  </a:cubicBezTo>
                  <a:cubicBezTo>
                    <a:pt x="14787" y="19274"/>
                    <a:pt x="14837" y="19324"/>
                    <a:pt x="14837" y="19374"/>
                  </a:cubicBezTo>
                  <a:cubicBezTo>
                    <a:pt x="14787" y="19450"/>
                    <a:pt x="14737" y="19600"/>
                    <a:pt x="14662" y="19600"/>
                  </a:cubicBezTo>
                  <a:cubicBezTo>
                    <a:pt x="14612" y="19675"/>
                    <a:pt x="14436" y="19600"/>
                    <a:pt x="14386" y="19550"/>
                  </a:cubicBezTo>
                  <a:cubicBezTo>
                    <a:pt x="14286" y="19550"/>
                    <a:pt x="14110" y="19450"/>
                    <a:pt x="14060" y="19374"/>
                  </a:cubicBezTo>
                  <a:cubicBezTo>
                    <a:pt x="13985" y="19274"/>
                    <a:pt x="13985" y="19099"/>
                    <a:pt x="13935" y="19049"/>
                  </a:cubicBezTo>
                  <a:cubicBezTo>
                    <a:pt x="13885" y="18923"/>
                    <a:pt x="13835" y="18648"/>
                    <a:pt x="13759" y="18547"/>
                  </a:cubicBezTo>
                  <a:cubicBezTo>
                    <a:pt x="13659" y="18422"/>
                    <a:pt x="13384" y="18196"/>
                    <a:pt x="13208" y="18096"/>
                  </a:cubicBezTo>
                  <a:cubicBezTo>
                    <a:pt x="13083" y="17971"/>
                    <a:pt x="12807" y="17745"/>
                    <a:pt x="12632" y="17695"/>
                  </a:cubicBezTo>
                  <a:cubicBezTo>
                    <a:pt x="12531" y="17645"/>
                    <a:pt x="12256" y="17570"/>
                    <a:pt x="12130" y="17520"/>
                  </a:cubicBezTo>
                  <a:cubicBezTo>
                    <a:pt x="12030" y="17470"/>
                    <a:pt x="11805" y="17420"/>
                    <a:pt x="11729" y="17420"/>
                  </a:cubicBezTo>
                  <a:cubicBezTo>
                    <a:pt x="11629" y="17420"/>
                    <a:pt x="11504" y="17470"/>
                    <a:pt x="11454" y="17470"/>
                  </a:cubicBezTo>
                  <a:cubicBezTo>
                    <a:pt x="11404" y="17470"/>
                    <a:pt x="11353" y="17420"/>
                    <a:pt x="11278" y="17420"/>
                  </a:cubicBezTo>
                  <a:cubicBezTo>
                    <a:pt x="11228" y="17294"/>
                    <a:pt x="11178" y="17119"/>
                    <a:pt x="11053" y="17069"/>
                  </a:cubicBezTo>
                  <a:cubicBezTo>
                    <a:pt x="10952" y="17018"/>
                    <a:pt x="10727" y="16968"/>
                    <a:pt x="10602" y="17018"/>
                  </a:cubicBezTo>
                  <a:cubicBezTo>
                    <a:pt x="10551" y="17018"/>
                    <a:pt x="10376" y="17069"/>
                    <a:pt x="10326" y="17069"/>
                  </a:cubicBezTo>
                  <a:lnTo>
                    <a:pt x="10100" y="17069"/>
                  </a:lnTo>
                  <a:cubicBezTo>
                    <a:pt x="10000" y="17018"/>
                    <a:pt x="9825" y="16668"/>
                    <a:pt x="9774" y="16567"/>
                  </a:cubicBezTo>
                  <a:cubicBezTo>
                    <a:pt x="9649" y="16342"/>
                    <a:pt x="9373" y="15841"/>
                    <a:pt x="9198" y="15615"/>
                  </a:cubicBezTo>
                  <a:cubicBezTo>
                    <a:pt x="9098" y="15389"/>
                    <a:pt x="8747" y="14988"/>
                    <a:pt x="8571" y="14813"/>
                  </a:cubicBezTo>
                  <a:cubicBezTo>
                    <a:pt x="8421" y="14638"/>
                    <a:pt x="8070" y="14312"/>
                    <a:pt x="7845" y="14136"/>
                  </a:cubicBezTo>
                  <a:cubicBezTo>
                    <a:pt x="7744" y="14036"/>
                    <a:pt x="7444" y="13735"/>
                    <a:pt x="7218" y="13635"/>
                  </a:cubicBezTo>
                  <a:cubicBezTo>
                    <a:pt x="7118" y="13585"/>
                    <a:pt x="6717" y="13510"/>
                    <a:pt x="6541" y="13409"/>
                  </a:cubicBezTo>
                  <a:cubicBezTo>
                    <a:pt x="6441" y="13409"/>
                    <a:pt x="6266" y="13359"/>
                    <a:pt x="6216" y="13234"/>
                  </a:cubicBezTo>
                  <a:cubicBezTo>
                    <a:pt x="6165" y="13184"/>
                    <a:pt x="6216" y="13059"/>
                    <a:pt x="6216" y="13008"/>
                  </a:cubicBezTo>
                  <a:cubicBezTo>
                    <a:pt x="6216" y="12908"/>
                    <a:pt x="6090" y="12783"/>
                    <a:pt x="6090" y="12683"/>
                  </a:cubicBezTo>
                  <a:cubicBezTo>
                    <a:pt x="6040" y="12557"/>
                    <a:pt x="6090" y="12332"/>
                    <a:pt x="6090" y="12232"/>
                  </a:cubicBezTo>
                  <a:cubicBezTo>
                    <a:pt x="6040" y="12056"/>
                    <a:pt x="5865" y="11780"/>
                    <a:pt x="5815" y="11605"/>
                  </a:cubicBezTo>
                  <a:cubicBezTo>
                    <a:pt x="5764" y="11505"/>
                    <a:pt x="5639" y="11154"/>
                    <a:pt x="5489" y="11054"/>
                  </a:cubicBezTo>
                  <a:cubicBezTo>
                    <a:pt x="5363" y="10878"/>
                    <a:pt x="4962" y="10753"/>
                    <a:pt x="4812" y="10653"/>
                  </a:cubicBezTo>
                  <a:cubicBezTo>
                    <a:pt x="4637" y="10527"/>
                    <a:pt x="4411" y="10201"/>
                    <a:pt x="4236" y="10026"/>
                  </a:cubicBezTo>
                  <a:cubicBezTo>
                    <a:pt x="4135" y="9976"/>
                    <a:pt x="3835" y="9750"/>
                    <a:pt x="3734" y="9625"/>
                  </a:cubicBezTo>
                  <a:cubicBezTo>
                    <a:pt x="3609" y="9625"/>
                    <a:pt x="3459" y="9525"/>
                    <a:pt x="3383" y="9525"/>
                  </a:cubicBezTo>
                  <a:cubicBezTo>
                    <a:pt x="3283" y="9525"/>
                    <a:pt x="3058" y="9625"/>
                    <a:pt x="2932" y="9625"/>
                  </a:cubicBezTo>
                  <a:lnTo>
                    <a:pt x="2707" y="9625"/>
                  </a:lnTo>
                  <a:cubicBezTo>
                    <a:pt x="2657" y="9575"/>
                    <a:pt x="2607" y="9399"/>
                    <a:pt x="2556" y="9349"/>
                  </a:cubicBezTo>
                  <a:cubicBezTo>
                    <a:pt x="2481" y="9249"/>
                    <a:pt x="2431" y="9074"/>
                    <a:pt x="2381" y="8948"/>
                  </a:cubicBezTo>
                  <a:cubicBezTo>
                    <a:pt x="2256" y="8848"/>
                    <a:pt x="2105" y="8622"/>
                    <a:pt x="1980" y="8497"/>
                  </a:cubicBezTo>
                  <a:cubicBezTo>
                    <a:pt x="1930" y="8397"/>
                    <a:pt x="1805" y="8221"/>
                    <a:pt x="1805" y="8121"/>
                  </a:cubicBezTo>
                  <a:cubicBezTo>
                    <a:pt x="1754" y="8121"/>
                    <a:pt x="1805" y="7996"/>
                    <a:pt x="1805" y="7946"/>
                  </a:cubicBezTo>
                  <a:cubicBezTo>
                    <a:pt x="1754" y="7896"/>
                    <a:pt x="1579" y="7820"/>
                    <a:pt x="1579" y="7770"/>
                  </a:cubicBezTo>
                  <a:cubicBezTo>
                    <a:pt x="1529" y="7720"/>
                    <a:pt x="1579" y="7595"/>
                    <a:pt x="1529" y="7545"/>
                  </a:cubicBezTo>
                  <a:cubicBezTo>
                    <a:pt x="1529" y="7445"/>
                    <a:pt x="1353" y="7269"/>
                    <a:pt x="1303" y="7144"/>
                  </a:cubicBezTo>
                  <a:cubicBezTo>
                    <a:pt x="1303" y="7044"/>
                    <a:pt x="1253" y="6868"/>
                    <a:pt x="1203" y="6768"/>
                  </a:cubicBezTo>
                  <a:cubicBezTo>
                    <a:pt x="1128" y="6642"/>
                    <a:pt x="977" y="6467"/>
                    <a:pt x="852" y="6367"/>
                  </a:cubicBezTo>
                  <a:cubicBezTo>
                    <a:pt x="677" y="6241"/>
                    <a:pt x="301" y="5966"/>
                    <a:pt x="125" y="5866"/>
                  </a:cubicBezTo>
                  <a:cubicBezTo>
                    <a:pt x="125" y="5866"/>
                    <a:pt x="75" y="5866"/>
                    <a:pt x="0" y="5790"/>
                  </a:cubicBezTo>
                  <a:cubicBezTo>
                    <a:pt x="125" y="5740"/>
                    <a:pt x="175" y="5640"/>
                    <a:pt x="226" y="5565"/>
                  </a:cubicBezTo>
                  <a:cubicBezTo>
                    <a:pt x="301" y="5515"/>
                    <a:pt x="526" y="5515"/>
                    <a:pt x="627" y="5465"/>
                  </a:cubicBezTo>
                  <a:cubicBezTo>
                    <a:pt x="752" y="5465"/>
                    <a:pt x="902" y="5465"/>
                    <a:pt x="977" y="5414"/>
                  </a:cubicBezTo>
                  <a:cubicBezTo>
                    <a:pt x="1078" y="5339"/>
                    <a:pt x="1253" y="5289"/>
                    <a:pt x="1303" y="5189"/>
                  </a:cubicBezTo>
                  <a:cubicBezTo>
                    <a:pt x="1353" y="5114"/>
                    <a:pt x="1479" y="4963"/>
                    <a:pt x="1429" y="4838"/>
                  </a:cubicBezTo>
                  <a:cubicBezTo>
                    <a:pt x="1429" y="4738"/>
                    <a:pt x="1253" y="4612"/>
                    <a:pt x="1203" y="4562"/>
                  </a:cubicBezTo>
                  <a:cubicBezTo>
                    <a:pt x="1078" y="4512"/>
                    <a:pt x="902" y="4612"/>
                    <a:pt x="802" y="4562"/>
                  </a:cubicBezTo>
                  <a:cubicBezTo>
                    <a:pt x="752" y="4512"/>
                    <a:pt x="677" y="4337"/>
                    <a:pt x="677" y="4287"/>
                  </a:cubicBezTo>
                  <a:cubicBezTo>
                    <a:pt x="677" y="4161"/>
                    <a:pt x="852" y="4061"/>
                    <a:pt x="977" y="3986"/>
                  </a:cubicBezTo>
                  <a:cubicBezTo>
                    <a:pt x="1028" y="3986"/>
                    <a:pt x="1253" y="3986"/>
                    <a:pt x="1353" y="3936"/>
                  </a:cubicBezTo>
                  <a:cubicBezTo>
                    <a:pt x="1529" y="3936"/>
                    <a:pt x="1930" y="3835"/>
                    <a:pt x="1980" y="383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Google Shape;259;p16">
              <a:extLst>
                <a:ext uri="{FF2B5EF4-FFF2-40B4-BE49-F238E27FC236}">
                  <a16:creationId xmlns:a16="http://schemas.microsoft.com/office/drawing/2014/main" id="{9C8DAEE6-CF6A-7A51-D61C-7E1A60146F61}"/>
                </a:ext>
              </a:extLst>
            </p:cNvPr>
            <p:cNvSpPr/>
            <p:nvPr/>
          </p:nvSpPr>
          <p:spPr>
            <a:xfrm>
              <a:off x="1605395" y="3051767"/>
              <a:ext cx="439331" cy="817037"/>
            </a:xfrm>
            <a:custGeom>
              <a:avLst/>
              <a:gdLst/>
              <a:ahLst/>
              <a:cxnLst/>
              <a:rect l="l" t="t" r="r" b="b"/>
              <a:pathLst>
                <a:path w="15741" h="29274" extrusionOk="0">
                  <a:moveTo>
                    <a:pt x="6517" y="28948"/>
                  </a:moveTo>
                  <a:cubicBezTo>
                    <a:pt x="6517" y="28998"/>
                    <a:pt x="6392" y="28998"/>
                    <a:pt x="6342" y="28998"/>
                  </a:cubicBezTo>
                  <a:cubicBezTo>
                    <a:pt x="6292" y="28998"/>
                    <a:pt x="6166" y="28948"/>
                    <a:pt x="6116" y="28948"/>
                  </a:cubicBezTo>
                  <a:cubicBezTo>
                    <a:pt x="6116" y="28873"/>
                    <a:pt x="6116" y="28822"/>
                    <a:pt x="6066" y="28772"/>
                  </a:cubicBezTo>
                  <a:lnTo>
                    <a:pt x="5966" y="28772"/>
                  </a:lnTo>
                  <a:cubicBezTo>
                    <a:pt x="5891" y="28772"/>
                    <a:pt x="5891" y="28873"/>
                    <a:pt x="5841" y="28873"/>
                  </a:cubicBezTo>
                  <a:cubicBezTo>
                    <a:pt x="5790" y="28873"/>
                    <a:pt x="5740" y="28772"/>
                    <a:pt x="5665" y="28722"/>
                  </a:cubicBezTo>
                  <a:cubicBezTo>
                    <a:pt x="5665" y="28647"/>
                    <a:pt x="5665" y="28547"/>
                    <a:pt x="5615" y="28497"/>
                  </a:cubicBezTo>
                  <a:cubicBezTo>
                    <a:pt x="5615" y="28421"/>
                    <a:pt x="5440" y="28421"/>
                    <a:pt x="5389" y="28421"/>
                  </a:cubicBezTo>
                  <a:cubicBezTo>
                    <a:pt x="5339" y="28371"/>
                    <a:pt x="5289" y="28271"/>
                    <a:pt x="5214" y="28271"/>
                  </a:cubicBezTo>
                  <a:cubicBezTo>
                    <a:pt x="5164" y="28271"/>
                    <a:pt x="5114" y="28421"/>
                    <a:pt x="5064" y="28421"/>
                  </a:cubicBezTo>
                  <a:cubicBezTo>
                    <a:pt x="5064" y="28497"/>
                    <a:pt x="4938" y="28421"/>
                    <a:pt x="4888" y="28497"/>
                  </a:cubicBezTo>
                  <a:cubicBezTo>
                    <a:pt x="4838" y="28497"/>
                    <a:pt x="4713" y="28547"/>
                    <a:pt x="4663" y="28597"/>
                  </a:cubicBezTo>
                  <a:cubicBezTo>
                    <a:pt x="4613" y="28597"/>
                    <a:pt x="4613" y="28722"/>
                    <a:pt x="4537" y="28772"/>
                  </a:cubicBezTo>
                  <a:cubicBezTo>
                    <a:pt x="4537" y="28772"/>
                    <a:pt x="4487" y="28822"/>
                    <a:pt x="4487" y="28873"/>
                  </a:cubicBezTo>
                  <a:cubicBezTo>
                    <a:pt x="4487" y="28948"/>
                    <a:pt x="4613" y="28998"/>
                    <a:pt x="4613" y="29048"/>
                  </a:cubicBezTo>
                  <a:cubicBezTo>
                    <a:pt x="4613" y="29098"/>
                    <a:pt x="4537" y="29223"/>
                    <a:pt x="4537" y="29223"/>
                  </a:cubicBezTo>
                  <a:cubicBezTo>
                    <a:pt x="4487" y="29274"/>
                    <a:pt x="4387" y="29223"/>
                    <a:pt x="4387" y="29223"/>
                  </a:cubicBezTo>
                  <a:cubicBezTo>
                    <a:pt x="4312" y="29173"/>
                    <a:pt x="4262" y="29048"/>
                    <a:pt x="4262" y="29048"/>
                  </a:cubicBezTo>
                  <a:cubicBezTo>
                    <a:pt x="4262" y="28998"/>
                    <a:pt x="4387" y="28873"/>
                    <a:pt x="4312" y="28822"/>
                  </a:cubicBezTo>
                  <a:cubicBezTo>
                    <a:pt x="4262" y="28772"/>
                    <a:pt x="4161" y="28873"/>
                    <a:pt x="4086" y="28873"/>
                  </a:cubicBezTo>
                  <a:cubicBezTo>
                    <a:pt x="4086" y="28822"/>
                    <a:pt x="4036" y="28772"/>
                    <a:pt x="4036" y="28722"/>
                  </a:cubicBezTo>
                  <a:cubicBezTo>
                    <a:pt x="4036" y="28647"/>
                    <a:pt x="3986" y="28497"/>
                    <a:pt x="4036" y="28371"/>
                  </a:cubicBezTo>
                  <a:cubicBezTo>
                    <a:pt x="4036" y="28321"/>
                    <a:pt x="4086" y="28146"/>
                    <a:pt x="4161" y="28046"/>
                  </a:cubicBezTo>
                  <a:lnTo>
                    <a:pt x="4262" y="27970"/>
                  </a:lnTo>
                  <a:cubicBezTo>
                    <a:pt x="4262" y="27920"/>
                    <a:pt x="4212" y="27820"/>
                    <a:pt x="4161" y="27745"/>
                  </a:cubicBezTo>
                  <a:cubicBezTo>
                    <a:pt x="4161" y="27745"/>
                    <a:pt x="4036" y="27695"/>
                    <a:pt x="3986" y="27695"/>
                  </a:cubicBezTo>
                  <a:cubicBezTo>
                    <a:pt x="3936" y="27745"/>
                    <a:pt x="3986" y="27870"/>
                    <a:pt x="3986" y="27920"/>
                  </a:cubicBezTo>
                  <a:cubicBezTo>
                    <a:pt x="3986" y="27970"/>
                    <a:pt x="3936" y="28096"/>
                    <a:pt x="3936" y="28096"/>
                  </a:cubicBezTo>
                  <a:cubicBezTo>
                    <a:pt x="3886" y="28096"/>
                    <a:pt x="3811" y="27970"/>
                    <a:pt x="3760" y="27920"/>
                  </a:cubicBezTo>
                  <a:cubicBezTo>
                    <a:pt x="3760" y="27920"/>
                    <a:pt x="3660" y="27870"/>
                    <a:pt x="3660" y="27820"/>
                  </a:cubicBezTo>
                  <a:cubicBezTo>
                    <a:pt x="3585" y="27695"/>
                    <a:pt x="3585" y="27419"/>
                    <a:pt x="3585" y="27244"/>
                  </a:cubicBezTo>
                  <a:cubicBezTo>
                    <a:pt x="3585" y="27193"/>
                    <a:pt x="3660" y="26968"/>
                    <a:pt x="3585" y="26918"/>
                  </a:cubicBezTo>
                  <a:cubicBezTo>
                    <a:pt x="3535" y="26843"/>
                    <a:pt x="3359" y="26918"/>
                    <a:pt x="3359" y="26843"/>
                  </a:cubicBezTo>
                  <a:cubicBezTo>
                    <a:pt x="3309" y="26792"/>
                    <a:pt x="3359" y="26692"/>
                    <a:pt x="3309" y="26617"/>
                  </a:cubicBezTo>
                  <a:cubicBezTo>
                    <a:pt x="3309" y="26567"/>
                    <a:pt x="3134" y="26567"/>
                    <a:pt x="3134" y="26517"/>
                  </a:cubicBezTo>
                  <a:cubicBezTo>
                    <a:pt x="3084" y="26467"/>
                    <a:pt x="3084" y="26391"/>
                    <a:pt x="3084" y="26341"/>
                  </a:cubicBezTo>
                  <a:cubicBezTo>
                    <a:pt x="3084" y="26341"/>
                    <a:pt x="2983" y="26341"/>
                    <a:pt x="2983" y="26291"/>
                  </a:cubicBezTo>
                  <a:cubicBezTo>
                    <a:pt x="2908" y="26291"/>
                    <a:pt x="2858" y="26241"/>
                    <a:pt x="2858" y="26166"/>
                  </a:cubicBezTo>
                  <a:cubicBezTo>
                    <a:pt x="2808" y="26116"/>
                    <a:pt x="2808" y="26015"/>
                    <a:pt x="2758" y="25940"/>
                  </a:cubicBezTo>
                  <a:lnTo>
                    <a:pt x="2532" y="25940"/>
                  </a:lnTo>
                  <a:cubicBezTo>
                    <a:pt x="2457" y="25890"/>
                    <a:pt x="2457" y="25790"/>
                    <a:pt x="2457" y="25715"/>
                  </a:cubicBezTo>
                  <a:cubicBezTo>
                    <a:pt x="2407" y="25614"/>
                    <a:pt x="2357" y="25389"/>
                    <a:pt x="2307" y="25339"/>
                  </a:cubicBezTo>
                  <a:cubicBezTo>
                    <a:pt x="2232" y="25264"/>
                    <a:pt x="2081" y="25163"/>
                    <a:pt x="2006" y="25113"/>
                  </a:cubicBezTo>
                  <a:cubicBezTo>
                    <a:pt x="1956" y="25038"/>
                    <a:pt x="1856" y="24988"/>
                    <a:pt x="1780" y="24888"/>
                  </a:cubicBezTo>
                  <a:cubicBezTo>
                    <a:pt x="1780" y="24762"/>
                    <a:pt x="1780" y="24537"/>
                    <a:pt x="1856" y="24487"/>
                  </a:cubicBezTo>
                  <a:cubicBezTo>
                    <a:pt x="1906" y="24311"/>
                    <a:pt x="2131" y="24136"/>
                    <a:pt x="2232" y="24086"/>
                  </a:cubicBezTo>
                  <a:cubicBezTo>
                    <a:pt x="2307" y="24086"/>
                    <a:pt x="2407" y="24086"/>
                    <a:pt x="2457" y="24035"/>
                  </a:cubicBezTo>
                  <a:cubicBezTo>
                    <a:pt x="2532" y="24035"/>
                    <a:pt x="2532" y="23860"/>
                    <a:pt x="2532" y="23810"/>
                  </a:cubicBezTo>
                  <a:cubicBezTo>
                    <a:pt x="2457" y="23760"/>
                    <a:pt x="2357" y="23584"/>
                    <a:pt x="2307" y="23534"/>
                  </a:cubicBezTo>
                  <a:cubicBezTo>
                    <a:pt x="2232" y="23459"/>
                    <a:pt x="2181" y="23233"/>
                    <a:pt x="2081" y="23183"/>
                  </a:cubicBezTo>
                  <a:lnTo>
                    <a:pt x="1906" y="23183"/>
                  </a:lnTo>
                  <a:cubicBezTo>
                    <a:pt x="1856" y="23133"/>
                    <a:pt x="1906" y="23008"/>
                    <a:pt x="1906" y="22958"/>
                  </a:cubicBezTo>
                  <a:lnTo>
                    <a:pt x="1906" y="22682"/>
                  </a:lnTo>
                  <a:cubicBezTo>
                    <a:pt x="1956" y="22632"/>
                    <a:pt x="2131" y="22557"/>
                    <a:pt x="2131" y="22507"/>
                  </a:cubicBezTo>
                  <a:cubicBezTo>
                    <a:pt x="2181" y="22457"/>
                    <a:pt x="2307" y="22281"/>
                    <a:pt x="2232" y="22181"/>
                  </a:cubicBezTo>
                  <a:cubicBezTo>
                    <a:pt x="2232" y="22106"/>
                    <a:pt x="2181" y="22056"/>
                    <a:pt x="2131" y="22005"/>
                  </a:cubicBezTo>
                  <a:cubicBezTo>
                    <a:pt x="2081" y="21955"/>
                    <a:pt x="1956" y="21955"/>
                    <a:pt x="1956" y="21830"/>
                  </a:cubicBezTo>
                  <a:cubicBezTo>
                    <a:pt x="1906" y="21780"/>
                    <a:pt x="2006" y="21655"/>
                    <a:pt x="2081" y="21604"/>
                  </a:cubicBezTo>
                  <a:cubicBezTo>
                    <a:pt x="2131" y="21554"/>
                    <a:pt x="2307" y="21379"/>
                    <a:pt x="2357" y="21329"/>
                  </a:cubicBezTo>
                  <a:cubicBezTo>
                    <a:pt x="2457" y="21203"/>
                    <a:pt x="2582" y="21053"/>
                    <a:pt x="2633" y="20928"/>
                  </a:cubicBezTo>
                  <a:cubicBezTo>
                    <a:pt x="2683" y="20878"/>
                    <a:pt x="2758" y="20878"/>
                    <a:pt x="2758" y="20827"/>
                  </a:cubicBezTo>
                  <a:cubicBezTo>
                    <a:pt x="2808" y="20752"/>
                    <a:pt x="2758" y="20602"/>
                    <a:pt x="2758" y="20477"/>
                  </a:cubicBezTo>
                  <a:cubicBezTo>
                    <a:pt x="2758" y="20426"/>
                    <a:pt x="2858" y="20301"/>
                    <a:pt x="2858" y="20251"/>
                  </a:cubicBezTo>
                  <a:cubicBezTo>
                    <a:pt x="2858" y="20201"/>
                    <a:pt x="2758" y="20076"/>
                    <a:pt x="2683" y="19975"/>
                  </a:cubicBezTo>
                  <a:cubicBezTo>
                    <a:pt x="2683" y="19925"/>
                    <a:pt x="2758" y="19800"/>
                    <a:pt x="2758" y="19750"/>
                  </a:cubicBezTo>
                  <a:cubicBezTo>
                    <a:pt x="2758" y="19624"/>
                    <a:pt x="2808" y="19449"/>
                    <a:pt x="2758" y="19399"/>
                  </a:cubicBezTo>
                  <a:cubicBezTo>
                    <a:pt x="2758" y="19349"/>
                    <a:pt x="2683" y="19223"/>
                    <a:pt x="2683" y="19173"/>
                  </a:cubicBezTo>
                  <a:cubicBezTo>
                    <a:pt x="2683" y="19123"/>
                    <a:pt x="2758" y="18998"/>
                    <a:pt x="2758" y="18948"/>
                  </a:cubicBezTo>
                  <a:cubicBezTo>
                    <a:pt x="2758" y="18847"/>
                    <a:pt x="2683" y="18622"/>
                    <a:pt x="2633" y="18446"/>
                  </a:cubicBezTo>
                  <a:cubicBezTo>
                    <a:pt x="2633" y="18396"/>
                    <a:pt x="2582" y="18221"/>
                    <a:pt x="2633" y="18171"/>
                  </a:cubicBezTo>
                  <a:cubicBezTo>
                    <a:pt x="2683" y="18096"/>
                    <a:pt x="2808" y="18045"/>
                    <a:pt x="2858" y="18045"/>
                  </a:cubicBezTo>
                  <a:cubicBezTo>
                    <a:pt x="2908" y="18096"/>
                    <a:pt x="3034" y="18321"/>
                    <a:pt x="3084" y="18446"/>
                  </a:cubicBezTo>
                  <a:cubicBezTo>
                    <a:pt x="3084" y="18497"/>
                    <a:pt x="3034" y="18672"/>
                    <a:pt x="3034" y="18722"/>
                  </a:cubicBezTo>
                  <a:cubicBezTo>
                    <a:pt x="3084" y="18772"/>
                    <a:pt x="3259" y="18772"/>
                    <a:pt x="3309" y="18847"/>
                  </a:cubicBezTo>
                  <a:cubicBezTo>
                    <a:pt x="3359" y="18898"/>
                    <a:pt x="3359" y="18998"/>
                    <a:pt x="3435" y="18998"/>
                  </a:cubicBezTo>
                  <a:cubicBezTo>
                    <a:pt x="3485" y="19073"/>
                    <a:pt x="3660" y="19123"/>
                    <a:pt x="3710" y="19073"/>
                  </a:cubicBezTo>
                  <a:cubicBezTo>
                    <a:pt x="3760" y="19073"/>
                    <a:pt x="3811" y="18948"/>
                    <a:pt x="3811" y="18898"/>
                  </a:cubicBezTo>
                  <a:cubicBezTo>
                    <a:pt x="3811" y="18898"/>
                    <a:pt x="3760" y="18772"/>
                    <a:pt x="3710" y="18772"/>
                  </a:cubicBezTo>
                  <a:lnTo>
                    <a:pt x="3660" y="18847"/>
                  </a:lnTo>
                  <a:cubicBezTo>
                    <a:pt x="3585" y="18847"/>
                    <a:pt x="3485" y="18772"/>
                    <a:pt x="3485" y="18722"/>
                  </a:cubicBezTo>
                  <a:cubicBezTo>
                    <a:pt x="3435" y="18722"/>
                    <a:pt x="3359" y="18622"/>
                    <a:pt x="3359" y="18547"/>
                  </a:cubicBezTo>
                  <a:cubicBezTo>
                    <a:pt x="3309" y="18497"/>
                    <a:pt x="3309" y="18321"/>
                    <a:pt x="3359" y="18271"/>
                  </a:cubicBezTo>
                  <a:cubicBezTo>
                    <a:pt x="3359" y="18221"/>
                    <a:pt x="3585" y="18171"/>
                    <a:pt x="3585" y="18096"/>
                  </a:cubicBezTo>
                  <a:cubicBezTo>
                    <a:pt x="3585" y="18045"/>
                    <a:pt x="3485" y="17995"/>
                    <a:pt x="3485" y="17945"/>
                  </a:cubicBezTo>
                  <a:cubicBezTo>
                    <a:pt x="3485" y="17870"/>
                    <a:pt x="3535" y="17770"/>
                    <a:pt x="3535" y="17644"/>
                  </a:cubicBezTo>
                  <a:cubicBezTo>
                    <a:pt x="3585" y="17594"/>
                    <a:pt x="3585" y="17494"/>
                    <a:pt x="3660" y="17419"/>
                  </a:cubicBezTo>
                  <a:cubicBezTo>
                    <a:pt x="3660" y="17419"/>
                    <a:pt x="3710" y="17544"/>
                    <a:pt x="3760" y="17544"/>
                  </a:cubicBezTo>
                  <a:cubicBezTo>
                    <a:pt x="3811" y="17544"/>
                    <a:pt x="3811" y="17419"/>
                    <a:pt x="3811" y="17369"/>
                  </a:cubicBezTo>
                  <a:cubicBezTo>
                    <a:pt x="3760" y="17319"/>
                    <a:pt x="3660" y="17319"/>
                    <a:pt x="3585" y="17269"/>
                  </a:cubicBezTo>
                  <a:cubicBezTo>
                    <a:pt x="3585" y="17193"/>
                    <a:pt x="3585" y="17043"/>
                    <a:pt x="3660" y="16968"/>
                  </a:cubicBezTo>
                  <a:cubicBezTo>
                    <a:pt x="3660" y="16918"/>
                    <a:pt x="3710" y="16742"/>
                    <a:pt x="3760" y="16742"/>
                  </a:cubicBezTo>
                  <a:cubicBezTo>
                    <a:pt x="3811" y="16742"/>
                    <a:pt x="3886" y="16918"/>
                    <a:pt x="3936" y="16968"/>
                  </a:cubicBezTo>
                  <a:cubicBezTo>
                    <a:pt x="3986" y="16968"/>
                    <a:pt x="4086" y="17043"/>
                    <a:pt x="4161" y="16968"/>
                  </a:cubicBezTo>
                  <a:cubicBezTo>
                    <a:pt x="4212" y="16968"/>
                    <a:pt x="4262" y="16868"/>
                    <a:pt x="4262" y="16817"/>
                  </a:cubicBezTo>
                  <a:cubicBezTo>
                    <a:pt x="4212" y="16742"/>
                    <a:pt x="4086" y="16692"/>
                    <a:pt x="4086" y="16642"/>
                  </a:cubicBezTo>
                  <a:cubicBezTo>
                    <a:pt x="4036" y="16592"/>
                    <a:pt x="4086" y="16416"/>
                    <a:pt x="4036" y="16366"/>
                  </a:cubicBezTo>
                  <a:cubicBezTo>
                    <a:pt x="4036" y="16291"/>
                    <a:pt x="3936" y="16291"/>
                    <a:pt x="3886" y="16291"/>
                  </a:cubicBezTo>
                  <a:cubicBezTo>
                    <a:pt x="3811" y="16291"/>
                    <a:pt x="3660" y="16241"/>
                    <a:pt x="3660" y="16291"/>
                  </a:cubicBezTo>
                  <a:cubicBezTo>
                    <a:pt x="3585" y="16291"/>
                    <a:pt x="3660" y="16467"/>
                    <a:pt x="3660" y="16517"/>
                  </a:cubicBezTo>
                  <a:cubicBezTo>
                    <a:pt x="3660" y="16517"/>
                    <a:pt x="3660" y="16642"/>
                    <a:pt x="3585" y="16642"/>
                  </a:cubicBezTo>
                  <a:cubicBezTo>
                    <a:pt x="3535" y="16642"/>
                    <a:pt x="3435" y="16592"/>
                    <a:pt x="3359" y="16517"/>
                  </a:cubicBezTo>
                  <a:cubicBezTo>
                    <a:pt x="3359" y="16467"/>
                    <a:pt x="3309" y="16366"/>
                    <a:pt x="3259" y="16366"/>
                  </a:cubicBezTo>
                  <a:cubicBezTo>
                    <a:pt x="3209" y="16291"/>
                    <a:pt x="3034" y="16291"/>
                    <a:pt x="2983" y="16366"/>
                  </a:cubicBezTo>
                  <a:cubicBezTo>
                    <a:pt x="2908" y="16366"/>
                    <a:pt x="2758" y="16416"/>
                    <a:pt x="2758" y="16467"/>
                  </a:cubicBezTo>
                  <a:lnTo>
                    <a:pt x="2858" y="16517"/>
                  </a:lnTo>
                  <a:cubicBezTo>
                    <a:pt x="2858" y="16592"/>
                    <a:pt x="2808" y="16692"/>
                    <a:pt x="2808" y="16692"/>
                  </a:cubicBezTo>
                  <a:cubicBezTo>
                    <a:pt x="2758" y="16742"/>
                    <a:pt x="2633" y="16817"/>
                    <a:pt x="2633" y="16742"/>
                  </a:cubicBezTo>
                  <a:cubicBezTo>
                    <a:pt x="2582" y="16742"/>
                    <a:pt x="2582" y="16517"/>
                    <a:pt x="2582" y="16467"/>
                  </a:cubicBezTo>
                  <a:cubicBezTo>
                    <a:pt x="2532" y="16467"/>
                    <a:pt x="2357" y="16467"/>
                    <a:pt x="2307" y="16416"/>
                  </a:cubicBezTo>
                  <a:cubicBezTo>
                    <a:pt x="2307" y="16416"/>
                    <a:pt x="2232" y="16291"/>
                    <a:pt x="2232" y="16241"/>
                  </a:cubicBezTo>
                  <a:cubicBezTo>
                    <a:pt x="2181" y="16141"/>
                    <a:pt x="2232" y="15840"/>
                    <a:pt x="2232" y="15690"/>
                  </a:cubicBezTo>
                  <a:cubicBezTo>
                    <a:pt x="2232" y="15614"/>
                    <a:pt x="2232" y="15464"/>
                    <a:pt x="2307" y="15389"/>
                  </a:cubicBezTo>
                  <a:cubicBezTo>
                    <a:pt x="2307" y="15339"/>
                    <a:pt x="2407" y="15289"/>
                    <a:pt x="2407" y="15238"/>
                  </a:cubicBezTo>
                  <a:cubicBezTo>
                    <a:pt x="2457" y="15163"/>
                    <a:pt x="2407" y="15063"/>
                    <a:pt x="2407" y="15013"/>
                  </a:cubicBezTo>
                  <a:cubicBezTo>
                    <a:pt x="2357" y="14938"/>
                    <a:pt x="2181" y="15013"/>
                    <a:pt x="2181" y="14938"/>
                  </a:cubicBezTo>
                  <a:cubicBezTo>
                    <a:pt x="2131" y="14888"/>
                    <a:pt x="2081" y="14787"/>
                    <a:pt x="2131" y="14712"/>
                  </a:cubicBezTo>
                  <a:cubicBezTo>
                    <a:pt x="2181" y="14662"/>
                    <a:pt x="2357" y="14612"/>
                    <a:pt x="2457" y="14612"/>
                  </a:cubicBezTo>
                  <a:cubicBezTo>
                    <a:pt x="2532" y="14562"/>
                    <a:pt x="2633" y="14662"/>
                    <a:pt x="2683" y="14612"/>
                  </a:cubicBezTo>
                  <a:cubicBezTo>
                    <a:pt x="2808" y="14612"/>
                    <a:pt x="2908" y="14487"/>
                    <a:pt x="3034" y="14436"/>
                  </a:cubicBezTo>
                  <a:cubicBezTo>
                    <a:pt x="3034" y="14436"/>
                    <a:pt x="3084" y="14386"/>
                    <a:pt x="3134" y="14336"/>
                  </a:cubicBezTo>
                  <a:cubicBezTo>
                    <a:pt x="3134" y="14211"/>
                    <a:pt x="3084" y="13985"/>
                    <a:pt x="3084" y="13885"/>
                  </a:cubicBezTo>
                  <a:cubicBezTo>
                    <a:pt x="3034" y="13810"/>
                    <a:pt x="2983" y="13760"/>
                    <a:pt x="2983" y="13710"/>
                  </a:cubicBezTo>
                  <a:cubicBezTo>
                    <a:pt x="2908" y="13584"/>
                    <a:pt x="2983" y="13359"/>
                    <a:pt x="2983" y="13309"/>
                  </a:cubicBezTo>
                  <a:cubicBezTo>
                    <a:pt x="2983" y="13208"/>
                    <a:pt x="2858" y="13133"/>
                    <a:pt x="2858" y="13083"/>
                  </a:cubicBezTo>
                  <a:cubicBezTo>
                    <a:pt x="2858" y="13033"/>
                    <a:pt x="2983" y="12983"/>
                    <a:pt x="2983" y="12908"/>
                  </a:cubicBezTo>
                  <a:cubicBezTo>
                    <a:pt x="2983" y="12857"/>
                    <a:pt x="3034" y="12757"/>
                    <a:pt x="3084" y="12682"/>
                  </a:cubicBezTo>
                  <a:cubicBezTo>
                    <a:pt x="3084" y="12632"/>
                    <a:pt x="2983" y="12456"/>
                    <a:pt x="3034" y="12406"/>
                  </a:cubicBezTo>
                  <a:cubicBezTo>
                    <a:pt x="3034" y="12356"/>
                    <a:pt x="3134" y="12356"/>
                    <a:pt x="3134" y="12306"/>
                  </a:cubicBezTo>
                  <a:lnTo>
                    <a:pt x="3134" y="11955"/>
                  </a:lnTo>
                  <a:lnTo>
                    <a:pt x="3134" y="11780"/>
                  </a:lnTo>
                  <a:cubicBezTo>
                    <a:pt x="3134" y="11680"/>
                    <a:pt x="3034" y="11504"/>
                    <a:pt x="2983" y="11454"/>
                  </a:cubicBezTo>
                  <a:cubicBezTo>
                    <a:pt x="2908" y="11404"/>
                    <a:pt x="2758" y="11404"/>
                    <a:pt x="2683" y="11329"/>
                  </a:cubicBezTo>
                  <a:cubicBezTo>
                    <a:pt x="2683" y="11279"/>
                    <a:pt x="2683" y="11228"/>
                    <a:pt x="2633" y="11178"/>
                  </a:cubicBezTo>
                  <a:cubicBezTo>
                    <a:pt x="2582" y="11103"/>
                    <a:pt x="2357" y="11178"/>
                    <a:pt x="2307" y="11103"/>
                  </a:cubicBezTo>
                  <a:cubicBezTo>
                    <a:pt x="2307" y="11103"/>
                    <a:pt x="2307" y="11003"/>
                    <a:pt x="2232" y="11003"/>
                  </a:cubicBezTo>
                  <a:cubicBezTo>
                    <a:pt x="2232" y="10878"/>
                    <a:pt x="2307" y="10652"/>
                    <a:pt x="2307" y="10552"/>
                  </a:cubicBezTo>
                  <a:cubicBezTo>
                    <a:pt x="2307" y="10426"/>
                    <a:pt x="2357" y="10251"/>
                    <a:pt x="2357" y="10201"/>
                  </a:cubicBezTo>
                  <a:cubicBezTo>
                    <a:pt x="2357" y="10025"/>
                    <a:pt x="2181" y="9875"/>
                    <a:pt x="2181" y="9750"/>
                  </a:cubicBezTo>
                  <a:cubicBezTo>
                    <a:pt x="2131" y="9574"/>
                    <a:pt x="2232" y="9349"/>
                    <a:pt x="2181" y="9248"/>
                  </a:cubicBezTo>
                  <a:cubicBezTo>
                    <a:pt x="2131" y="9198"/>
                    <a:pt x="1956" y="9198"/>
                    <a:pt x="1906" y="9123"/>
                  </a:cubicBezTo>
                  <a:cubicBezTo>
                    <a:pt x="1906" y="9073"/>
                    <a:pt x="1856" y="9073"/>
                    <a:pt x="1780" y="9023"/>
                  </a:cubicBezTo>
                  <a:lnTo>
                    <a:pt x="1780" y="8672"/>
                  </a:lnTo>
                  <a:cubicBezTo>
                    <a:pt x="1730" y="8622"/>
                    <a:pt x="1680" y="8522"/>
                    <a:pt x="1680" y="8446"/>
                  </a:cubicBezTo>
                  <a:cubicBezTo>
                    <a:pt x="1680" y="8396"/>
                    <a:pt x="1730" y="8221"/>
                    <a:pt x="1680" y="8171"/>
                  </a:cubicBezTo>
                  <a:cubicBezTo>
                    <a:pt x="1680" y="8121"/>
                    <a:pt x="1455" y="7995"/>
                    <a:pt x="1354" y="7995"/>
                  </a:cubicBezTo>
                  <a:cubicBezTo>
                    <a:pt x="1279" y="7995"/>
                    <a:pt x="1229" y="8070"/>
                    <a:pt x="1179" y="8070"/>
                  </a:cubicBezTo>
                  <a:cubicBezTo>
                    <a:pt x="1129" y="8070"/>
                    <a:pt x="1054" y="7995"/>
                    <a:pt x="1003" y="7995"/>
                  </a:cubicBezTo>
                  <a:cubicBezTo>
                    <a:pt x="953" y="8070"/>
                    <a:pt x="1003" y="8171"/>
                    <a:pt x="953" y="8221"/>
                  </a:cubicBezTo>
                  <a:lnTo>
                    <a:pt x="728" y="8221"/>
                  </a:lnTo>
                  <a:cubicBezTo>
                    <a:pt x="678" y="8221"/>
                    <a:pt x="602" y="8171"/>
                    <a:pt x="602" y="8121"/>
                  </a:cubicBezTo>
                  <a:cubicBezTo>
                    <a:pt x="552" y="8070"/>
                    <a:pt x="602" y="7895"/>
                    <a:pt x="602" y="7845"/>
                  </a:cubicBezTo>
                  <a:cubicBezTo>
                    <a:pt x="602" y="7845"/>
                    <a:pt x="678" y="7770"/>
                    <a:pt x="678" y="7720"/>
                  </a:cubicBezTo>
                  <a:lnTo>
                    <a:pt x="678" y="7619"/>
                  </a:lnTo>
                  <a:cubicBezTo>
                    <a:pt x="602" y="7619"/>
                    <a:pt x="502" y="7669"/>
                    <a:pt x="452" y="7669"/>
                  </a:cubicBezTo>
                  <a:cubicBezTo>
                    <a:pt x="377" y="7770"/>
                    <a:pt x="452" y="7945"/>
                    <a:pt x="377" y="7995"/>
                  </a:cubicBezTo>
                  <a:cubicBezTo>
                    <a:pt x="377" y="8070"/>
                    <a:pt x="277" y="8070"/>
                    <a:pt x="277" y="8121"/>
                  </a:cubicBezTo>
                  <a:cubicBezTo>
                    <a:pt x="227" y="8171"/>
                    <a:pt x="327" y="8346"/>
                    <a:pt x="277" y="8396"/>
                  </a:cubicBezTo>
                  <a:lnTo>
                    <a:pt x="101" y="8396"/>
                  </a:lnTo>
                  <a:cubicBezTo>
                    <a:pt x="51" y="8346"/>
                    <a:pt x="51" y="8121"/>
                    <a:pt x="51" y="7995"/>
                  </a:cubicBezTo>
                  <a:cubicBezTo>
                    <a:pt x="51" y="7895"/>
                    <a:pt x="1" y="7669"/>
                    <a:pt x="51" y="7619"/>
                  </a:cubicBezTo>
                  <a:cubicBezTo>
                    <a:pt x="51" y="7544"/>
                    <a:pt x="101" y="7494"/>
                    <a:pt x="151" y="7444"/>
                  </a:cubicBezTo>
                  <a:lnTo>
                    <a:pt x="327" y="7444"/>
                  </a:lnTo>
                  <a:cubicBezTo>
                    <a:pt x="327" y="7394"/>
                    <a:pt x="377" y="7268"/>
                    <a:pt x="452" y="7218"/>
                  </a:cubicBezTo>
                  <a:cubicBezTo>
                    <a:pt x="452" y="7168"/>
                    <a:pt x="452" y="6993"/>
                    <a:pt x="502" y="6943"/>
                  </a:cubicBezTo>
                  <a:cubicBezTo>
                    <a:pt x="502" y="6867"/>
                    <a:pt x="602" y="6817"/>
                    <a:pt x="602" y="6767"/>
                  </a:cubicBezTo>
                  <a:cubicBezTo>
                    <a:pt x="602" y="6717"/>
                    <a:pt x="452" y="6642"/>
                    <a:pt x="377" y="6642"/>
                  </a:cubicBezTo>
                  <a:cubicBezTo>
                    <a:pt x="277" y="6592"/>
                    <a:pt x="151" y="6492"/>
                    <a:pt x="101" y="6416"/>
                  </a:cubicBezTo>
                  <a:cubicBezTo>
                    <a:pt x="101" y="6366"/>
                    <a:pt x="51" y="6266"/>
                    <a:pt x="51" y="6266"/>
                  </a:cubicBezTo>
                  <a:cubicBezTo>
                    <a:pt x="51" y="6191"/>
                    <a:pt x="227" y="6091"/>
                    <a:pt x="227" y="6040"/>
                  </a:cubicBezTo>
                  <a:cubicBezTo>
                    <a:pt x="277" y="5965"/>
                    <a:pt x="227" y="5815"/>
                    <a:pt x="277" y="5690"/>
                  </a:cubicBezTo>
                  <a:cubicBezTo>
                    <a:pt x="277" y="5639"/>
                    <a:pt x="227" y="5414"/>
                    <a:pt x="327" y="5289"/>
                  </a:cubicBezTo>
                  <a:cubicBezTo>
                    <a:pt x="327" y="5289"/>
                    <a:pt x="552" y="5289"/>
                    <a:pt x="602" y="5238"/>
                  </a:cubicBezTo>
                  <a:lnTo>
                    <a:pt x="602" y="4963"/>
                  </a:lnTo>
                  <a:cubicBezTo>
                    <a:pt x="678" y="4837"/>
                    <a:pt x="728" y="4687"/>
                    <a:pt x="778" y="4562"/>
                  </a:cubicBezTo>
                  <a:cubicBezTo>
                    <a:pt x="778" y="4512"/>
                    <a:pt x="953" y="4386"/>
                    <a:pt x="953" y="4336"/>
                  </a:cubicBezTo>
                  <a:cubicBezTo>
                    <a:pt x="953" y="4286"/>
                    <a:pt x="828" y="4161"/>
                    <a:pt x="828" y="4161"/>
                  </a:cubicBezTo>
                  <a:cubicBezTo>
                    <a:pt x="728" y="4111"/>
                    <a:pt x="602" y="4111"/>
                    <a:pt x="552" y="4060"/>
                  </a:cubicBezTo>
                  <a:cubicBezTo>
                    <a:pt x="502" y="4060"/>
                    <a:pt x="452" y="3935"/>
                    <a:pt x="452" y="3885"/>
                  </a:cubicBezTo>
                  <a:cubicBezTo>
                    <a:pt x="377" y="3785"/>
                    <a:pt x="452" y="3609"/>
                    <a:pt x="502" y="3484"/>
                  </a:cubicBezTo>
                  <a:cubicBezTo>
                    <a:pt x="502" y="3434"/>
                    <a:pt x="502" y="3334"/>
                    <a:pt x="552" y="3334"/>
                  </a:cubicBezTo>
                  <a:cubicBezTo>
                    <a:pt x="602" y="3258"/>
                    <a:pt x="778" y="3384"/>
                    <a:pt x="828" y="3434"/>
                  </a:cubicBezTo>
                  <a:cubicBezTo>
                    <a:pt x="903" y="3434"/>
                    <a:pt x="1054" y="3484"/>
                    <a:pt x="1129" y="3559"/>
                  </a:cubicBezTo>
                  <a:cubicBezTo>
                    <a:pt x="1129" y="3609"/>
                    <a:pt x="1003" y="3710"/>
                    <a:pt x="1003" y="3785"/>
                  </a:cubicBezTo>
                  <a:cubicBezTo>
                    <a:pt x="1003" y="3835"/>
                    <a:pt x="1129" y="3935"/>
                    <a:pt x="1179" y="4010"/>
                  </a:cubicBezTo>
                  <a:lnTo>
                    <a:pt x="1179" y="4236"/>
                  </a:lnTo>
                  <a:cubicBezTo>
                    <a:pt x="1229" y="4336"/>
                    <a:pt x="1354" y="4461"/>
                    <a:pt x="1404" y="4562"/>
                  </a:cubicBezTo>
                  <a:cubicBezTo>
                    <a:pt x="1455" y="4612"/>
                    <a:pt x="1505" y="4737"/>
                    <a:pt x="1580" y="4737"/>
                  </a:cubicBezTo>
                  <a:cubicBezTo>
                    <a:pt x="1680" y="4787"/>
                    <a:pt x="1856" y="4737"/>
                    <a:pt x="1906" y="4737"/>
                  </a:cubicBezTo>
                  <a:cubicBezTo>
                    <a:pt x="2006" y="4737"/>
                    <a:pt x="2131" y="4837"/>
                    <a:pt x="2232" y="4837"/>
                  </a:cubicBezTo>
                  <a:cubicBezTo>
                    <a:pt x="2307" y="4837"/>
                    <a:pt x="2407" y="4787"/>
                    <a:pt x="2457" y="4787"/>
                  </a:cubicBezTo>
                  <a:cubicBezTo>
                    <a:pt x="2582" y="4787"/>
                    <a:pt x="2808" y="4837"/>
                    <a:pt x="2908" y="4913"/>
                  </a:cubicBezTo>
                  <a:cubicBezTo>
                    <a:pt x="2983" y="4913"/>
                    <a:pt x="3034" y="5063"/>
                    <a:pt x="3084" y="5138"/>
                  </a:cubicBezTo>
                  <a:cubicBezTo>
                    <a:pt x="3209" y="5188"/>
                    <a:pt x="3359" y="5188"/>
                    <a:pt x="3435" y="5188"/>
                  </a:cubicBezTo>
                  <a:cubicBezTo>
                    <a:pt x="3585" y="5188"/>
                    <a:pt x="3811" y="5063"/>
                    <a:pt x="3986" y="5063"/>
                  </a:cubicBezTo>
                  <a:cubicBezTo>
                    <a:pt x="4086" y="5013"/>
                    <a:pt x="4312" y="4963"/>
                    <a:pt x="4437" y="4913"/>
                  </a:cubicBezTo>
                  <a:cubicBezTo>
                    <a:pt x="4537" y="4787"/>
                    <a:pt x="4613" y="4562"/>
                    <a:pt x="4713" y="4461"/>
                  </a:cubicBezTo>
                  <a:cubicBezTo>
                    <a:pt x="4838" y="4336"/>
                    <a:pt x="5164" y="4161"/>
                    <a:pt x="5339" y="4111"/>
                  </a:cubicBezTo>
                  <a:cubicBezTo>
                    <a:pt x="5389" y="4060"/>
                    <a:pt x="5440" y="4010"/>
                    <a:pt x="5565" y="4010"/>
                  </a:cubicBezTo>
                  <a:cubicBezTo>
                    <a:pt x="5615" y="4010"/>
                    <a:pt x="5790" y="4111"/>
                    <a:pt x="5841" y="4111"/>
                  </a:cubicBezTo>
                  <a:cubicBezTo>
                    <a:pt x="5966" y="4161"/>
                    <a:pt x="6166" y="4060"/>
                    <a:pt x="6242" y="4060"/>
                  </a:cubicBezTo>
                  <a:cubicBezTo>
                    <a:pt x="6292" y="4010"/>
                    <a:pt x="6392" y="3885"/>
                    <a:pt x="6467" y="3835"/>
                  </a:cubicBezTo>
                  <a:cubicBezTo>
                    <a:pt x="6567" y="3710"/>
                    <a:pt x="6743" y="3484"/>
                    <a:pt x="6793" y="3384"/>
                  </a:cubicBezTo>
                  <a:cubicBezTo>
                    <a:pt x="6793" y="3334"/>
                    <a:pt x="6843" y="3108"/>
                    <a:pt x="6843" y="3033"/>
                  </a:cubicBezTo>
                  <a:cubicBezTo>
                    <a:pt x="6918" y="2983"/>
                    <a:pt x="6968" y="2807"/>
                    <a:pt x="7019" y="2757"/>
                  </a:cubicBezTo>
                  <a:cubicBezTo>
                    <a:pt x="7069" y="2707"/>
                    <a:pt x="7244" y="2707"/>
                    <a:pt x="7294" y="2657"/>
                  </a:cubicBezTo>
                  <a:cubicBezTo>
                    <a:pt x="7420" y="2582"/>
                    <a:pt x="7520" y="2431"/>
                    <a:pt x="7645" y="2306"/>
                  </a:cubicBezTo>
                  <a:cubicBezTo>
                    <a:pt x="7695" y="2256"/>
                    <a:pt x="7871" y="2131"/>
                    <a:pt x="7921" y="2080"/>
                  </a:cubicBezTo>
                  <a:cubicBezTo>
                    <a:pt x="8046" y="1980"/>
                    <a:pt x="8272" y="1579"/>
                    <a:pt x="8422" y="1529"/>
                  </a:cubicBezTo>
                  <a:cubicBezTo>
                    <a:pt x="8547" y="1529"/>
                    <a:pt x="8648" y="1579"/>
                    <a:pt x="8773" y="1579"/>
                  </a:cubicBezTo>
                  <a:cubicBezTo>
                    <a:pt x="8823" y="1579"/>
                    <a:pt x="8999" y="1579"/>
                    <a:pt x="9049" y="1529"/>
                  </a:cubicBezTo>
                  <a:cubicBezTo>
                    <a:pt x="9099" y="1454"/>
                    <a:pt x="9224" y="1304"/>
                    <a:pt x="9274" y="1228"/>
                  </a:cubicBezTo>
                  <a:cubicBezTo>
                    <a:pt x="9324" y="1228"/>
                    <a:pt x="9500" y="1228"/>
                    <a:pt x="9500" y="1178"/>
                  </a:cubicBezTo>
                  <a:cubicBezTo>
                    <a:pt x="9600" y="1128"/>
                    <a:pt x="9600" y="852"/>
                    <a:pt x="9600" y="727"/>
                  </a:cubicBezTo>
                  <a:cubicBezTo>
                    <a:pt x="9600" y="677"/>
                    <a:pt x="9550" y="552"/>
                    <a:pt x="9550" y="502"/>
                  </a:cubicBezTo>
                  <a:cubicBezTo>
                    <a:pt x="9550" y="451"/>
                    <a:pt x="9450" y="376"/>
                    <a:pt x="9450" y="326"/>
                  </a:cubicBezTo>
                  <a:lnTo>
                    <a:pt x="9450" y="151"/>
                  </a:lnTo>
                  <a:cubicBezTo>
                    <a:pt x="9450" y="151"/>
                    <a:pt x="9550" y="101"/>
                    <a:pt x="9600" y="50"/>
                  </a:cubicBezTo>
                  <a:lnTo>
                    <a:pt x="9725" y="101"/>
                  </a:lnTo>
                  <a:cubicBezTo>
                    <a:pt x="9826" y="101"/>
                    <a:pt x="9951" y="101"/>
                    <a:pt x="10001" y="50"/>
                  </a:cubicBezTo>
                  <a:cubicBezTo>
                    <a:pt x="10126" y="50"/>
                    <a:pt x="10227" y="0"/>
                    <a:pt x="10277" y="0"/>
                  </a:cubicBezTo>
                  <a:cubicBezTo>
                    <a:pt x="10402" y="0"/>
                    <a:pt x="10502" y="101"/>
                    <a:pt x="10502" y="151"/>
                  </a:cubicBezTo>
                  <a:cubicBezTo>
                    <a:pt x="10552" y="151"/>
                    <a:pt x="10628" y="276"/>
                    <a:pt x="10628" y="276"/>
                  </a:cubicBezTo>
                  <a:cubicBezTo>
                    <a:pt x="10628" y="326"/>
                    <a:pt x="10552" y="451"/>
                    <a:pt x="10552" y="451"/>
                  </a:cubicBezTo>
                  <a:lnTo>
                    <a:pt x="10552" y="677"/>
                  </a:lnTo>
                  <a:cubicBezTo>
                    <a:pt x="10552" y="727"/>
                    <a:pt x="10552" y="852"/>
                    <a:pt x="10628" y="852"/>
                  </a:cubicBezTo>
                  <a:lnTo>
                    <a:pt x="10778" y="852"/>
                  </a:lnTo>
                  <a:cubicBezTo>
                    <a:pt x="10853" y="777"/>
                    <a:pt x="10728" y="677"/>
                    <a:pt x="10778" y="602"/>
                  </a:cubicBezTo>
                  <a:lnTo>
                    <a:pt x="10853" y="552"/>
                  </a:lnTo>
                  <a:cubicBezTo>
                    <a:pt x="10903" y="552"/>
                    <a:pt x="10903" y="602"/>
                    <a:pt x="10903" y="677"/>
                  </a:cubicBezTo>
                  <a:cubicBezTo>
                    <a:pt x="10953" y="727"/>
                    <a:pt x="10903" y="852"/>
                    <a:pt x="10903" y="903"/>
                  </a:cubicBezTo>
                  <a:cubicBezTo>
                    <a:pt x="10953" y="903"/>
                    <a:pt x="11004" y="1003"/>
                    <a:pt x="11004" y="1003"/>
                  </a:cubicBezTo>
                  <a:cubicBezTo>
                    <a:pt x="11079" y="953"/>
                    <a:pt x="11079" y="852"/>
                    <a:pt x="11129" y="852"/>
                  </a:cubicBezTo>
                  <a:cubicBezTo>
                    <a:pt x="11129" y="777"/>
                    <a:pt x="11229" y="903"/>
                    <a:pt x="11304" y="852"/>
                  </a:cubicBezTo>
                  <a:cubicBezTo>
                    <a:pt x="11354" y="777"/>
                    <a:pt x="11229" y="677"/>
                    <a:pt x="11229" y="677"/>
                  </a:cubicBezTo>
                  <a:cubicBezTo>
                    <a:pt x="11304" y="602"/>
                    <a:pt x="11405" y="602"/>
                    <a:pt x="11455" y="677"/>
                  </a:cubicBezTo>
                  <a:cubicBezTo>
                    <a:pt x="11530" y="677"/>
                    <a:pt x="11580" y="777"/>
                    <a:pt x="11580" y="777"/>
                  </a:cubicBezTo>
                  <a:cubicBezTo>
                    <a:pt x="11630" y="852"/>
                    <a:pt x="11680" y="1003"/>
                    <a:pt x="11755" y="1078"/>
                  </a:cubicBezTo>
                  <a:cubicBezTo>
                    <a:pt x="11806" y="1128"/>
                    <a:pt x="11856" y="1178"/>
                    <a:pt x="11856" y="1178"/>
                  </a:cubicBezTo>
                  <a:cubicBezTo>
                    <a:pt x="11906" y="1228"/>
                    <a:pt x="12131" y="1304"/>
                    <a:pt x="12207" y="1404"/>
                  </a:cubicBezTo>
                  <a:cubicBezTo>
                    <a:pt x="12207" y="1454"/>
                    <a:pt x="12131" y="1529"/>
                    <a:pt x="12081" y="1579"/>
                  </a:cubicBezTo>
                  <a:cubicBezTo>
                    <a:pt x="12081" y="1629"/>
                    <a:pt x="12081" y="1805"/>
                    <a:pt x="12131" y="1855"/>
                  </a:cubicBezTo>
                  <a:cubicBezTo>
                    <a:pt x="12131" y="1905"/>
                    <a:pt x="12257" y="1980"/>
                    <a:pt x="12307" y="1980"/>
                  </a:cubicBezTo>
                  <a:cubicBezTo>
                    <a:pt x="12357" y="1905"/>
                    <a:pt x="12357" y="1805"/>
                    <a:pt x="12357" y="1755"/>
                  </a:cubicBezTo>
                  <a:cubicBezTo>
                    <a:pt x="12357" y="1679"/>
                    <a:pt x="12357" y="1579"/>
                    <a:pt x="12432" y="1529"/>
                  </a:cubicBezTo>
                  <a:cubicBezTo>
                    <a:pt x="12482" y="1454"/>
                    <a:pt x="12708" y="1529"/>
                    <a:pt x="12758" y="1454"/>
                  </a:cubicBezTo>
                  <a:cubicBezTo>
                    <a:pt x="12758" y="1404"/>
                    <a:pt x="12808" y="1304"/>
                    <a:pt x="12808" y="1228"/>
                  </a:cubicBezTo>
                  <a:cubicBezTo>
                    <a:pt x="12858" y="1228"/>
                    <a:pt x="12983" y="1304"/>
                    <a:pt x="12983" y="1304"/>
                  </a:cubicBezTo>
                  <a:cubicBezTo>
                    <a:pt x="13034" y="1354"/>
                    <a:pt x="13159" y="1529"/>
                    <a:pt x="13209" y="1579"/>
                  </a:cubicBezTo>
                  <a:cubicBezTo>
                    <a:pt x="13259" y="1629"/>
                    <a:pt x="13309" y="1805"/>
                    <a:pt x="13309" y="1905"/>
                  </a:cubicBezTo>
                  <a:cubicBezTo>
                    <a:pt x="13309" y="1980"/>
                    <a:pt x="13309" y="2030"/>
                    <a:pt x="13259" y="2080"/>
                  </a:cubicBezTo>
                  <a:cubicBezTo>
                    <a:pt x="13209" y="2131"/>
                    <a:pt x="13034" y="2080"/>
                    <a:pt x="12983" y="2131"/>
                  </a:cubicBezTo>
                  <a:cubicBezTo>
                    <a:pt x="12983" y="2206"/>
                    <a:pt x="13034" y="2306"/>
                    <a:pt x="12983" y="2356"/>
                  </a:cubicBezTo>
                  <a:cubicBezTo>
                    <a:pt x="12983" y="2431"/>
                    <a:pt x="12933" y="2532"/>
                    <a:pt x="12933" y="2532"/>
                  </a:cubicBezTo>
                  <a:cubicBezTo>
                    <a:pt x="12858" y="2582"/>
                    <a:pt x="12808" y="2657"/>
                    <a:pt x="12808" y="2707"/>
                  </a:cubicBezTo>
                  <a:cubicBezTo>
                    <a:pt x="12758" y="2757"/>
                    <a:pt x="12708" y="2983"/>
                    <a:pt x="12758" y="3033"/>
                  </a:cubicBezTo>
                  <a:cubicBezTo>
                    <a:pt x="12808" y="3033"/>
                    <a:pt x="12933" y="2933"/>
                    <a:pt x="12933" y="2933"/>
                  </a:cubicBezTo>
                  <a:cubicBezTo>
                    <a:pt x="12983" y="2883"/>
                    <a:pt x="13084" y="2707"/>
                    <a:pt x="13159" y="2757"/>
                  </a:cubicBezTo>
                  <a:cubicBezTo>
                    <a:pt x="13209" y="2757"/>
                    <a:pt x="13259" y="2883"/>
                    <a:pt x="13259" y="2933"/>
                  </a:cubicBezTo>
                  <a:cubicBezTo>
                    <a:pt x="13209" y="2983"/>
                    <a:pt x="13159" y="3033"/>
                    <a:pt x="13209" y="3033"/>
                  </a:cubicBezTo>
                  <a:cubicBezTo>
                    <a:pt x="13209" y="3108"/>
                    <a:pt x="13309" y="3108"/>
                    <a:pt x="13384" y="3033"/>
                  </a:cubicBezTo>
                  <a:cubicBezTo>
                    <a:pt x="13384" y="3033"/>
                    <a:pt x="13384" y="2933"/>
                    <a:pt x="13435" y="2883"/>
                  </a:cubicBezTo>
                  <a:lnTo>
                    <a:pt x="13760" y="2883"/>
                  </a:lnTo>
                  <a:cubicBezTo>
                    <a:pt x="13836" y="2883"/>
                    <a:pt x="13986" y="2933"/>
                    <a:pt x="14061" y="2983"/>
                  </a:cubicBezTo>
                  <a:cubicBezTo>
                    <a:pt x="14061" y="3033"/>
                    <a:pt x="14111" y="3158"/>
                    <a:pt x="14111" y="3208"/>
                  </a:cubicBezTo>
                  <a:cubicBezTo>
                    <a:pt x="14061" y="3208"/>
                    <a:pt x="14061" y="3258"/>
                    <a:pt x="13986" y="3258"/>
                  </a:cubicBezTo>
                  <a:cubicBezTo>
                    <a:pt x="13936" y="3334"/>
                    <a:pt x="13760" y="3208"/>
                    <a:pt x="13710" y="3208"/>
                  </a:cubicBezTo>
                  <a:cubicBezTo>
                    <a:pt x="13610" y="3208"/>
                    <a:pt x="13485" y="3384"/>
                    <a:pt x="13485" y="3434"/>
                  </a:cubicBezTo>
                  <a:cubicBezTo>
                    <a:pt x="13435" y="3484"/>
                    <a:pt x="13485" y="3659"/>
                    <a:pt x="13435" y="3710"/>
                  </a:cubicBezTo>
                  <a:cubicBezTo>
                    <a:pt x="13435" y="3710"/>
                    <a:pt x="13384" y="3785"/>
                    <a:pt x="13384" y="3835"/>
                  </a:cubicBezTo>
                  <a:cubicBezTo>
                    <a:pt x="13384" y="3885"/>
                    <a:pt x="13435" y="4010"/>
                    <a:pt x="13384" y="4010"/>
                  </a:cubicBezTo>
                  <a:cubicBezTo>
                    <a:pt x="13309" y="4060"/>
                    <a:pt x="13259" y="4010"/>
                    <a:pt x="13209" y="3935"/>
                  </a:cubicBezTo>
                  <a:cubicBezTo>
                    <a:pt x="13084" y="3935"/>
                    <a:pt x="12858" y="3885"/>
                    <a:pt x="12808" y="4010"/>
                  </a:cubicBezTo>
                  <a:cubicBezTo>
                    <a:pt x="12758" y="4010"/>
                    <a:pt x="12758" y="4161"/>
                    <a:pt x="12758" y="4236"/>
                  </a:cubicBezTo>
                  <a:cubicBezTo>
                    <a:pt x="12808" y="4236"/>
                    <a:pt x="12983" y="4161"/>
                    <a:pt x="13034" y="4161"/>
                  </a:cubicBezTo>
                  <a:cubicBezTo>
                    <a:pt x="13159" y="4236"/>
                    <a:pt x="13309" y="4336"/>
                    <a:pt x="13384" y="4336"/>
                  </a:cubicBezTo>
                  <a:cubicBezTo>
                    <a:pt x="13485" y="4286"/>
                    <a:pt x="13535" y="4236"/>
                    <a:pt x="13610" y="4161"/>
                  </a:cubicBezTo>
                  <a:cubicBezTo>
                    <a:pt x="13710" y="4161"/>
                    <a:pt x="13886" y="4060"/>
                    <a:pt x="13936" y="4111"/>
                  </a:cubicBezTo>
                  <a:lnTo>
                    <a:pt x="13936" y="4286"/>
                  </a:lnTo>
                  <a:cubicBezTo>
                    <a:pt x="13936" y="4336"/>
                    <a:pt x="13886" y="4386"/>
                    <a:pt x="13886" y="4386"/>
                  </a:cubicBezTo>
                  <a:cubicBezTo>
                    <a:pt x="13936" y="4461"/>
                    <a:pt x="13986" y="4612"/>
                    <a:pt x="14111" y="4687"/>
                  </a:cubicBezTo>
                  <a:cubicBezTo>
                    <a:pt x="14161" y="4737"/>
                    <a:pt x="14287" y="4687"/>
                    <a:pt x="14337" y="4687"/>
                  </a:cubicBezTo>
                  <a:cubicBezTo>
                    <a:pt x="14387" y="4737"/>
                    <a:pt x="14437" y="4837"/>
                    <a:pt x="14512" y="4913"/>
                  </a:cubicBezTo>
                  <a:lnTo>
                    <a:pt x="14738" y="4913"/>
                  </a:lnTo>
                  <a:cubicBezTo>
                    <a:pt x="14788" y="4963"/>
                    <a:pt x="14888" y="5013"/>
                    <a:pt x="14888" y="5063"/>
                  </a:cubicBezTo>
                  <a:cubicBezTo>
                    <a:pt x="14888" y="5138"/>
                    <a:pt x="14838" y="5188"/>
                    <a:pt x="14788" y="5188"/>
                  </a:cubicBezTo>
                  <a:cubicBezTo>
                    <a:pt x="14738" y="5188"/>
                    <a:pt x="14613" y="5138"/>
                    <a:pt x="14562" y="5138"/>
                  </a:cubicBezTo>
                  <a:cubicBezTo>
                    <a:pt x="14562" y="5138"/>
                    <a:pt x="14512" y="5188"/>
                    <a:pt x="14512" y="5238"/>
                  </a:cubicBezTo>
                  <a:cubicBezTo>
                    <a:pt x="14512" y="5238"/>
                    <a:pt x="14562" y="5289"/>
                    <a:pt x="14562" y="5364"/>
                  </a:cubicBezTo>
                  <a:cubicBezTo>
                    <a:pt x="14562" y="5364"/>
                    <a:pt x="14562" y="5464"/>
                    <a:pt x="14512" y="5464"/>
                  </a:cubicBezTo>
                  <a:lnTo>
                    <a:pt x="14387" y="5464"/>
                  </a:lnTo>
                  <a:cubicBezTo>
                    <a:pt x="14337" y="5464"/>
                    <a:pt x="14337" y="5364"/>
                    <a:pt x="14287" y="5364"/>
                  </a:cubicBezTo>
                  <a:cubicBezTo>
                    <a:pt x="14212" y="5364"/>
                    <a:pt x="14212" y="5414"/>
                    <a:pt x="14212" y="5464"/>
                  </a:cubicBezTo>
                  <a:cubicBezTo>
                    <a:pt x="14161" y="5514"/>
                    <a:pt x="14161" y="5639"/>
                    <a:pt x="14212" y="5690"/>
                  </a:cubicBezTo>
                  <a:cubicBezTo>
                    <a:pt x="14287" y="5740"/>
                    <a:pt x="14512" y="5740"/>
                    <a:pt x="14562" y="5815"/>
                  </a:cubicBezTo>
                  <a:cubicBezTo>
                    <a:pt x="14613" y="5865"/>
                    <a:pt x="14788" y="6091"/>
                    <a:pt x="14788" y="6141"/>
                  </a:cubicBezTo>
                  <a:cubicBezTo>
                    <a:pt x="14788" y="6266"/>
                    <a:pt x="14738" y="6416"/>
                    <a:pt x="14738" y="6542"/>
                  </a:cubicBezTo>
                  <a:cubicBezTo>
                    <a:pt x="14738" y="6592"/>
                    <a:pt x="14788" y="6767"/>
                    <a:pt x="14838" y="6817"/>
                  </a:cubicBezTo>
                  <a:cubicBezTo>
                    <a:pt x="14888" y="6867"/>
                    <a:pt x="15014" y="6867"/>
                    <a:pt x="15014" y="6943"/>
                  </a:cubicBezTo>
                  <a:cubicBezTo>
                    <a:pt x="15064" y="6993"/>
                    <a:pt x="15064" y="7093"/>
                    <a:pt x="15064" y="7168"/>
                  </a:cubicBezTo>
                  <a:cubicBezTo>
                    <a:pt x="15064" y="7218"/>
                    <a:pt x="15014" y="7319"/>
                    <a:pt x="15014" y="7394"/>
                  </a:cubicBezTo>
                  <a:cubicBezTo>
                    <a:pt x="15014" y="7444"/>
                    <a:pt x="14963" y="7494"/>
                    <a:pt x="14963" y="7544"/>
                  </a:cubicBezTo>
                  <a:cubicBezTo>
                    <a:pt x="14888" y="7619"/>
                    <a:pt x="14888" y="7770"/>
                    <a:pt x="14888" y="7845"/>
                  </a:cubicBezTo>
                  <a:cubicBezTo>
                    <a:pt x="14963" y="7945"/>
                    <a:pt x="15064" y="8121"/>
                    <a:pt x="15114" y="8221"/>
                  </a:cubicBezTo>
                  <a:cubicBezTo>
                    <a:pt x="15164" y="8346"/>
                    <a:pt x="15390" y="8446"/>
                    <a:pt x="15465" y="8572"/>
                  </a:cubicBezTo>
                  <a:cubicBezTo>
                    <a:pt x="15465" y="8572"/>
                    <a:pt x="15390" y="8672"/>
                    <a:pt x="15465" y="8747"/>
                  </a:cubicBezTo>
                  <a:cubicBezTo>
                    <a:pt x="15465" y="8797"/>
                    <a:pt x="15615" y="8847"/>
                    <a:pt x="15690" y="8898"/>
                  </a:cubicBezTo>
                  <a:cubicBezTo>
                    <a:pt x="15740" y="8898"/>
                    <a:pt x="15740" y="9023"/>
                    <a:pt x="15740" y="9073"/>
                  </a:cubicBezTo>
                  <a:cubicBezTo>
                    <a:pt x="15740" y="9123"/>
                    <a:pt x="15615" y="9248"/>
                    <a:pt x="15565" y="9299"/>
                  </a:cubicBezTo>
                  <a:cubicBezTo>
                    <a:pt x="15515" y="9474"/>
                    <a:pt x="15515" y="9750"/>
                    <a:pt x="15465" y="9925"/>
                  </a:cubicBezTo>
                  <a:cubicBezTo>
                    <a:pt x="15390" y="9975"/>
                    <a:pt x="15289" y="10025"/>
                    <a:pt x="15239" y="10101"/>
                  </a:cubicBezTo>
                  <a:cubicBezTo>
                    <a:pt x="15164" y="10201"/>
                    <a:pt x="15289" y="10426"/>
                    <a:pt x="15239" y="10552"/>
                  </a:cubicBezTo>
                  <a:cubicBezTo>
                    <a:pt x="15239" y="10652"/>
                    <a:pt x="15064" y="10777"/>
                    <a:pt x="15014" y="10777"/>
                  </a:cubicBezTo>
                  <a:cubicBezTo>
                    <a:pt x="14963" y="10827"/>
                    <a:pt x="14888" y="10827"/>
                    <a:pt x="14838" y="10827"/>
                  </a:cubicBezTo>
                  <a:cubicBezTo>
                    <a:pt x="14663" y="10878"/>
                    <a:pt x="14387" y="11053"/>
                    <a:pt x="14337" y="11178"/>
                  </a:cubicBezTo>
                  <a:cubicBezTo>
                    <a:pt x="14287" y="11228"/>
                    <a:pt x="14212" y="11404"/>
                    <a:pt x="14161" y="11504"/>
                  </a:cubicBezTo>
                  <a:cubicBezTo>
                    <a:pt x="14111" y="11629"/>
                    <a:pt x="13936" y="11780"/>
                    <a:pt x="13886" y="11905"/>
                  </a:cubicBezTo>
                  <a:cubicBezTo>
                    <a:pt x="13836" y="12081"/>
                    <a:pt x="13760" y="12356"/>
                    <a:pt x="13760" y="12532"/>
                  </a:cubicBezTo>
                  <a:cubicBezTo>
                    <a:pt x="13760" y="12682"/>
                    <a:pt x="13936" y="12983"/>
                    <a:pt x="13986" y="13133"/>
                  </a:cubicBezTo>
                  <a:cubicBezTo>
                    <a:pt x="13986" y="13309"/>
                    <a:pt x="14061" y="13660"/>
                    <a:pt x="14161" y="13760"/>
                  </a:cubicBezTo>
                  <a:cubicBezTo>
                    <a:pt x="14212" y="13935"/>
                    <a:pt x="14613" y="14035"/>
                    <a:pt x="14663" y="14211"/>
                  </a:cubicBezTo>
                  <a:cubicBezTo>
                    <a:pt x="14738" y="14336"/>
                    <a:pt x="14788" y="14562"/>
                    <a:pt x="14738" y="14662"/>
                  </a:cubicBezTo>
                  <a:cubicBezTo>
                    <a:pt x="14738" y="14712"/>
                    <a:pt x="14613" y="14787"/>
                    <a:pt x="14613" y="14837"/>
                  </a:cubicBezTo>
                  <a:cubicBezTo>
                    <a:pt x="14613" y="14888"/>
                    <a:pt x="14613" y="15063"/>
                    <a:pt x="14562" y="15113"/>
                  </a:cubicBezTo>
                  <a:cubicBezTo>
                    <a:pt x="14512" y="15238"/>
                    <a:pt x="14337" y="15389"/>
                    <a:pt x="14337" y="15514"/>
                  </a:cubicBezTo>
                  <a:cubicBezTo>
                    <a:pt x="14287" y="15564"/>
                    <a:pt x="14287" y="15740"/>
                    <a:pt x="14287" y="15790"/>
                  </a:cubicBezTo>
                  <a:cubicBezTo>
                    <a:pt x="14337" y="15840"/>
                    <a:pt x="14437" y="15965"/>
                    <a:pt x="14512" y="16015"/>
                  </a:cubicBezTo>
                  <a:cubicBezTo>
                    <a:pt x="14512" y="16066"/>
                    <a:pt x="14562" y="16241"/>
                    <a:pt x="14562" y="16366"/>
                  </a:cubicBezTo>
                  <a:cubicBezTo>
                    <a:pt x="14512" y="16416"/>
                    <a:pt x="14337" y="16467"/>
                    <a:pt x="14337" y="16517"/>
                  </a:cubicBezTo>
                  <a:cubicBezTo>
                    <a:pt x="14287" y="16517"/>
                    <a:pt x="14337" y="16642"/>
                    <a:pt x="14337" y="16692"/>
                  </a:cubicBezTo>
                  <a:cubicBezTo>
                    <a:pt x="14337" y="16742"/>
                    <a:pt x="14437" y="16868"/>
                    <a:pt x="14437" y="16918"/>
                  </a:cubicBezTo>
                  <a:cubicBezTo>
                    <a:pt x="14437" y="17043"/>
                    <a:pt x="14437" y="17319"/>
                    <a:pt x="14387" y="17419"/>
                  </a:cubicBezTo>
                  <a:cubicBezTo>
                    <a:pt x="14387" y="17544"/>
                    <a:pt x="14287" y="17644"/>
                    <a:pt x="14212" y="17770"/>
                  </a:cubicBezTo>
                  <a:cubicBezTo>
                    <a:pt x="14212" y="17820"/>
                    <a:pt x="14161" y="17995"/>
                    <a:pt x="14161" y="18096"/>
                  </a:cubicBezTo>
                  <a:cubicBezTo>
                    <a:pt x="14212" y="18221"/>
                    <a:pt x="14287" y="18446"/>
                    <a:pt x="14337" y="18547"/>
                  </a:cubicBezTo>
                  <a:cubicBezTo>
                    <a:pt x="14337" y="18622"/>
                    <a:pt x="14337" y="18772"/>
                    <a:pt x="14287" y="18847"/>
                  </a:cubicBezTo>
                  <a:cubicBezTo>
                    <a:pt x="14287" y="18948"/>
                    <a:pt x="14161" y="19073"/>
                    <a:pt x="14111" y="19123"/>
                  </a:cubicBezTo>
                  <a:lnTo>
                    <a:pt x="14111" y="19349"/>
                  </a:lnTo>
                  <a:cubicBezTo>
                    <a:pt x="14111" y="19399"/>
                    <a:pt x="14061" y="19449"/>
                    <a:pt x="14061" y="19524"/>
                  </a:cubicBezTo>
                  <a:cubicBezTo>
                    <a:pt x="13986" y="19700"/>
                    <a:pt x="14061" y="19975"/>
                    <a:pt x="14061" y="20076"/>
                  </a:cubicBezTo>
                  <a:cubicBezTo>
                    <a:pt x="14061" y="20301"/>
                    <a:pt x="13986" y="20652"/>
                    <a:pt x="13986" y="20827"/>
                  </a:cubicBezTo>
                  <a:cubicBezTo>
                    <a:pt x="13936" y="20978"/>
                    <a:pt x="13710" y="21203"/>
                    <a:pt x="13760" y="21379"/>
                  </a:cubicBezTo>
                  <a:cubicBezTo>
                    <a:pt x="13760" y="21504"/>
                    <a:pt x="13886" y="21604"/>
                    <a:pt x="13886" y="21730"/>
                  </a:cubicBezTo>
                  <a:cubicBezTo>
                    <a:pt x="13936" y="21880"/>
                    <a:pt x="13886" y="22231"/>
                    <a:pt x="13836" y="22406"/>
                  </a:cubicBezTo>
                  <a:cubicBezTo>
                    <a:pt x="13760" y="22507"/>
                    <a:pt x="13660" y="22732"/>
                    <a:pt x="13610" y="22858"/>
                  </a:cubicBezTo>
                  <a:cubicBezTo>
                    <a:pt x="13610" y="22908"/>
                    <a:pt x="13610" y="23133"/>
                    <a:pt x="13535" y="23183"/>
                  </a:cubicBezTo>
                  <a:lnTo>
                    <a:pt x="13435" y="23183"/>
                  </a:lnTo>
                  <a:cubicBezTo>
                    <a:pt x="13384" y="23233"/>
                    <a:pt x="13384" y="23359"/>
                    <a:pt x="13384" y="23409"/>
                  </a:cubicBezTo>
                  <a:cubicBezTo>
                    <a:pt x="13435" y="23459"/>
                    <a:pt x="13535" y="23459"/>
                    <a:pt x="13610" y="23534"/>
                  </a:cubicBezTo>
                  <a:cubicBezTo>
                    <a:pt x="13610" y="23584"/>
                    <a:pt x="13610" y="23760"/>
                    <a:pt x="13660" y="23810"/>
                  </a:cubicBezTo>
                  <a:cubicBezTo>
                    <a:pt x="13710" y="23860"/>
                    <a:pt x="13886" y="23860"/>
                    <a:pt x="13886" y="23910"/>
                  </a:cubicBezTo>
                  <a:cubicBezTo>
                    <a:pt x="13886" y="23985"/>
                    <a:pt x="13760" y="24035"/>
                    <a:pt x="13710" y="24035"/>
                  </a:cubicBezTo>
                  <a:cubicBezTo>
                    <a:pt x="13660" y="24086"/>
                    <a:pt x="13610" y="24035"/>
                    <a:pt x="13535" y="24035"/>
                  </a:cubicBezTo>
                  <a:cubicBezTo>
                    <a:pt x="13485" y="24086"/>
                    <a:pt x="13435" y="24211"/>
                    <a:pt x="13384" y="24261"/>
                  </a:cubicBezTo>
                  <a:cubicBezTo>
                    <a:pt x="13384" y="24311"/>
                    <a:pt x="13384" y="24487"/>
                    <a:pt x="13309" y="24537"/>
                  </a:cubicBezTo>
                  <a:cubicBezTo>
                    <a:pt x="13309" y="24662"/>
                    <a:pt x="13209" y="24888"/>
                    <a:pt x="13209" y="25038"/>
                  </a:cubicBezTo>
                  <a:cubicBezTo>
                    <a:pt x="13209" y="25113"/>
                    <a:pt x="13309" y="25264"/>
                    <a:pt x="13309" y="25339"/>
                  </a:cubicBezTo>
                  <a:cubicBezTo>
                    <a:pt x="13309" y="25439"/>
                    <a:pt x="13259" y="25564"/>
                    <a:pt x="13259" y="25614"/>
                  </a:cubicBezTo>
                  <a:cubicBezTo>
                    <a:pt x="13209" y="25665"/>
                    <a:pt x="13259" y="25840"/>
                    <a:pt x="13209" y="25890"/>
                  </a:cubicBezTo>
                  <a:cubicBezTo>
                    <a:pt x="13159" y="25940"/>
                    <a:pt x="12983" y="25840"/>
                    <a:pt x="12933" y="25890"/>
                  </a:cubicBezTo>
                  <a:lnTo>
                    <a:pt x="12933" y="26116"/>
                  </a:lnTo>
                  <a:cubicBezTo>
                    <a:pt x="12933" y="26166"/>
                    <a:pt x="12983" y="26291"/>
                    <a:pt x="12933" y="26341"/>
                  </a:cubicBezTo>
                  <a:lnTo>
                    <a:pt x="12708" y="26341"/>
                  </a:lnTo>
                  <a:cubicBezTo>
                    <a:pt x="12708" y="26291"/>
                    <a:pt x="12658" y="26241"/>
                    <a:pt x="12658" y="26166"/>
                  </a:cubicBezTo>
                  <a:cubicBezTo>
                    <a:pt x="12582" y="26116"/>
                    <a:pt x="12658" y="26015"/>
                    <a:pt x="12582" y="26015"/>
                  </a:cubicBezTo>
                  <a:cubicBezTo>
                    <a:pt x="12532" y="25940"/>
                    <a:pt x="12432" y="26066"/>
                    <a:pt x="12307" y="26066"/>
                  </a:cubicBezTo>
                  <a:cubicBezTo>
                    <a:pt x="12257" y="26066"/>
                    <a:pt x="12081" y="26066"/>
                    <a:pt x="11981" y="26015"/>
                  </a:cubicBezTo>
                  <a:cubicBezTo>
                    <a:pt x="11981" y="26015"/>
                    <a:pt x="11906" y="25940"/>
                    <a:pt x="11906" y="25890"/>
                  </a:cubicBezTo>
                  <a:cubicBezTo>
                    <a:pt x="11856" y="25890"/>
                    <a:pt x="11680" y="25940"/>
                    <a:pt x="11630" y="25940"/>
                  </a:cubicBezTo>
                  <a:cubicBezTo>
                    <a:pt x="11580" y="25890"/>
                    <a:pt x="11530" y="25790"/>
                    <a:pt x="11530" y="25715"/>
                  </a:cubicBezTo>
                  <a:cubicBezTo>
                    <a:pt x="11455" y="25665"/>
                    <a:pt x="11405" y="25614"/>
                    <a:pt x="11354" y="25614"/>
                  </a:cubicBezTo>
                  <a:cubicBezTo>
                    <a:pt x="11304" y="25564"/>
                    <a:pt x="11129" y="25564"/>
                    <a:pt x="11079" y="25564"/>
                  </a:cubicBezTo>
                  <a:cubicBezTo>
                    <a:pt x="11004" y="25489"/>
                    <a:pt x="10953" y="25339"/>
                    <a:pt x="10953" y="25264"/>
                  </a:cubicBezTo>
                  <a:cubicBezTo>
                    <a:pt x="10903" y="25213"/>
                    <a:pt x="10953" y="25113"/>
                    <a:pt x="10903" y="25038"/>
                  </a:cubicBezTo>
                  <a:cubicBezTo>
                    <a:pt x="10853" y="24938"/>
                    <a:pt x="10628" y="24888"/>
                    <a:pt x="10452" y="24812"/>
                  </a:cubicBezTo>
                  <a:lnTo>
                    <a:pt x="10126" y="24812"/>
                  </a:lnTo>
                  <a:cubicBezTo>
                    <a:pt x="10001" y="24812"/>
                    <a:pt x="9901" y="24888"/>
                    <a:pt x="9775" y="24938"/>
                  </a:cubicBezTo>
                  <a:lnTo>
                    <a:pt x="9550" y="24938"/>
                  </a:lnTo>
                  <a:lnTo>
                    <a:pt x="9550" y="25163"/>
                  </a:lnTo>
                  <a:cubicBezTo>
                    <a:pt x="9500" y="25163"/>
                    <a:pt x="9450" y="25213"/>
                    <a:pt x="9374" y="25213"/>
                  </a:cubicBezTo>
                  <a:cubicBezTo>
                    <a:pt x="9324" y="25213"/>
                    <a:pt x="9224" y="25113"/>
                    <a:pt x="9149" y="25113"/>
                  </a:cubicBezTo>
                  <a:cubicBezTo>
                    <a:pt x="9099" y="25113"/>
                    <a:pt x="9049" y="25163"/>
                    <a:pt x="8999" y="25163"/>
                  </a:cubicBezTo>
                  <a:lnTo>
                    <a:pt x="8773" y="25163"/>
                  </a:lnTo>
                  <a:cubicBezTo>
                    <a:pt x="8698" y="25163"/>
                    <a:pt x="8547" y="25213"/>
                    <a:pt x="8472" y="25213"/>
                  </a:cubicBezTo>
                  <a:cubicBezTo>
                    <a:pt x="8422" y="25264"/>
                    <a:pt x="8372" y="25389"/>
                    <a:pt x="8322" y="25439"/>
                  </a:cubicBezTo>
                  <a:cubicBezTo>
                    <a:pt x="8196" y="25489"/>
                    <a:pt x="8046" y="25614"/>
                    <a:pt x="7971" y="25715"/>
                  </a:cubicBezTo>
                  <a:cubicBezTo>
                    <a:pt x="7921" y="25840"/>
                    <a:pt x="7871" y="26015"/>
                    <a:pt x="7871" y="26116"/>
                  </a:cubicBezTo>
                  <a:cubicBezTo>
                    <a:pt x="7871" y="26241"/>
                    <a:pt x="7921" y="26467"/>
                    <a:pt x="7971" y="26517"/>
                  </a:cubicBezTo>
                  <a:cubicBezTo>
                    <a:pt x="8046" y="26567"/>
                    <a:pt x="8196" y="26617"/>
                    <a:pt x="8196" y="26692"/>
                  </a:cubicBezTo>
                  <a:cubicBezTo>
                    <a:pt x="8272" y="26742"/>
                    <a:pt x="8372" y="26918"/>
                    <a:pt x="8322" y="27018"/>
                  </a:cubicBezTo>
                  <a:cubicBezTo>
                    <a:pt x="8322" y="27068"/>
                    <a:pt x="8096" y="27068"/>
                    <a:pt x="8046" y="27143"/>
                  </a:cubicBezTo>
                  <a:cubicBezTo>
                    <a:pt x="8046" y="27193"/>
                    <a:pt x="7971" y="27294"/>
                    <a:pt x="7971" y="27294"/>
                  </a:cubicBezTo>
                  <a:cubicBezTo>
                    <a:pt x="7971" y="27369"/>
                    <a:pt x="8046" y="27469"/>
                    <a:pt x="8096" y="27519"/>
                  </a:cubicBezTo>
                  <a:cubicBezTo>
                    <a:pt x="8096" y="27594"/>
                    <a:pt x="8146" y="27745"/>
                    <a:pt x="8096" y="27820"/>
                  </a:cubicBezTo>
                  <a:cubicBezTo>
                    <a:pt x="8096" y="27870"/>
                    <a:pt x="7971" y="27820"/>
                    <a:pt x="7971" y="27820"/>
                  </a:cubicBezTo>
                  <a:cubicBezTo>
                    <a:pt x="7921" y="27820"/>
                    <a:pt x="7871" y="27745"/>
                    <a:pt x="7821" y="27745"/>
                  </a:cubicBezTo>
                  <a:cubicBezTo>
                    <a:pt x="7745" y="27820"/>
                    <a:pt x="7745" y="27920"/>
                    <a:pt x="7695" y="27920"/>
                  </a:cubicBezTo>
                  <a:cubicBezTo>
                    <a:pt x="7645" y="27970"/>
                    <a:pt x="7420" y="28046"/>
                    <a:pt x="7294" y="28096"/>
                  </a:cubicBezTo>
                  <a:cubicBezTo>
                    <a:pt x="7244" y="28146"/>
                    <a:pt x="7144" y="28371"/>
                    <a:pt x="7069" y="28497"/>
                  </a:cubicBezTo>
                  <a:cubicBezTo>
                    <a:pt x="7019" y="28547"/>
                    <a:pt x="6968" y="28647"/>
                    <a:pt x="6918" y="28722"/>
                  </a:cubicBezTo>
                  <a:lnTo>
                    <a:pt x="6743" y="28722"/>
                  </a:lnTo>
                  <a:cubicBezTo>
                    <a:pt x="6743" y="28772"/>
                    <a:pt x="6618" y="28772"/>
                    <a:pt x="6618" y="28822"/>
                  </a:cubicBezTo>
                  <a:cubicBezTo>
                    <a:pt x="6567" y="28822"/>
                    <a:pt x="6567" y="28948"/>
                    <a:pt x="6517" y="28948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Google Shape;260;p16">
              <a:extLst>
                <a:ext uri="{FF2B5EF4-FFF2-40B4-BE49-F238E27FC236}">
                  <a16:creationId xmlns:a16="http://schemas.microsoft.com/office/drawing/2014/main" id="{7A239E27-28A1-947E-26A0-3D78644F62D2}"/>
                </a:ext>
              </a:extLst>
            </p:cNvPr>
            <p:cNvSpPr/>
            <p:nvPr/>
          </p:nvSpPr>
          <p:spPr>
            <a:xfrm>
              <a:off x="1605395" y="3051767"/>
              <a:ext cx="439331" cy="817037"/>
            </a:xfrm>
            <a:custGeom>
              <a:avLst/>
              <a:gdLst/>
              <a:ahLst/>
              <a:cxnLst/>
              <a:rect l="l" t="t" r="r" b="b"/>
              <a:pathLst>
                <a:path w="15741" h="29274" fill="none" extrusionOk="0">
                  <a:moveTo>
                    <a:pt x="6517" y="28948"/>
                  </a:moveTo>
                  <a:cubicBezTo>
                    <a:pt x="6517" y="28998"/>
                    <a:pt x="6392" y="28998"/>
                    <a:pt x="6342" y="28998"/>
                  </a:cubicBezTo>
                  <a:cubicBezTo>
                    <a:pt x="6292" y="28998"/>
                    <a:pt x="6166" y="28948"/>
                    <a:pt x="6116" y="28948"/>
                  </a:cubicBezTo>
                  <a:cubicBezTo>
                    <a:pt x="6116" y="28873"/>
                    <a:pt x="6116" y="28822"/>
                    <a:pt x="6066" y="28772"/>
                  </a:cubicBezTo>
                  <a:lnTo>
                    <a:pt x="5966" y="28772"/>
                  </a:lnTo>
                  <a:cubicBezTo>
                    <a:pt x="5891" y="28772"/>
                    <a:pt x="5891" y="28873"/>
                    <a:pt x="5841" y="28873"/>
                  </a:cubicBezTo>
                  <a:cubicBezTo>
                    <a:pt x="5790" y="28873"/>
                    <a:pt x="5740" y="28772"/>
                    <a:pt x="5665" y="28722"/>
                  </a:cubicBezTo>
                  <a:cubicBezTo>
                    <a:pt x="5665" y="28647"/>
                    <a:pt x="5665" y="28547"/>
                    <a:pt x="5615" y="28497"/>
                  </a:cubicBezTo>
                  <a:cubicBezTo>
                    <a:pt x="5615" y="28421"/>
                    <a:pt x="5440" y="28421"/>
                    <a:pt x="5389" y="28421"/>
                  </a:cubicBezTo>
                  <a:cubicBezTo>
                    <a:pt x="5339" y="28371"/>
                    <a:pt x="5289" y="28271"/>
                    <a:pt x="5214" y="28271"/>
                  </a:cubicBezTo>
                  <a:cubicBezTo>
                    <a:pt x="5164" y="28271"/>
                    <a:pt x="5114" y="28421"/>
                    <a:pt x="5064" y="28421"/>
                  </a:cubicBezTo>
                  <a:cubicBezTo>
                    <a:pt x="5064" y="28497"/>
                    <a:pt x="4938" y="28421"/>
                    <a:pt x="4888" y="28497"/>
                  </a:cubicBezTo>
                  <a:cubicBezTo>
                    <a:pt x="4838" y="28497"/>
                    <a:pt x="4713" y="28547"/>
                    <a:pt x="4663" y="28597"/>
                  </a:cubicBezTo>
                  <a:cubicBezTo>
                    <a:pt x="4613" y="28597"/>
                    <a:pt x="4613" y="28722"/>
                    <a:pt x="4537" y="28772"/>
                  </a:cubicBezTo>
                  <a:cubicBezTo>
                    <a:pt x="4537" y="28772"/>
                    <a:pt x="4487" y="28822"/>
                    <a:pt x="4487" y="28873"/>
                  </a:cubicBezTo>
                  <a:cubicBezTo>
                    <a:pt x="4487" y="28948"/>
                    <a:pt x="4613" y="28998"/>
                    <a:pt x="4613" y="29048"/>
                  </a:cubicBezTo>
                  <a:cubicBezTo>
                    <a:pt x="4613" y="29098"/>
                    <a:pt x="4537" y="29223"/>
                    <a:pt x="4537" y="29223"/>
                  </a:cubicBezTo>
                  <a:cubicBezTo>
                    <a:pt x="4487" y="29274"/>
                    <a:pt x="4387" y="29223"/>
                    <a:pt x="4387" y="29223"/>
                  </a:cubicBezTo>
                  <a:cubicBezTo>
                    <a:pt x="4312" y="29173"/>
                    <a:pt x="4262" y="29048"/>
                    <a:pt x="4262" y="29048"/>
                  </a:cubicBezTo>
                  <a:cubicBezTo>
                    <a:pt x="4262" y="28998"/>
                    <a:pt x="4387" y="28873"/>
                    <a:pt x="4312" y="28822"/>
                  </a:cubicBezTo>
                  <a:cubicBezTo>
                    <a:pt x="4262" y="28772"/>
                    <a:pt x="4161" y="28873"/>
                    <a:pt x="4086" y="28873"/>
                  </a:cubicBezTo>
                  <a:cubicBezTo>
                    <a:pt x="4086" y="28822"/>
                    <a:pt x="4036" y="28772"/>
                    <a:pt x="4036" y="28722"/>
                  </a:cubicBezTo>
                  <a:cubicBezTo>
                    <a:pt x="4036" y="28647"/>
                    <a:pt x="3986" y="28497"/>
                    <a:pt x="4036" y="28371"/>
                  </a:cubicBezTo>
                  <a:cubicBezTo>
                    <a:pt x="4036" y="28321"/>
                    <a:pt x="4086" y="28146"/>
                    <a:pt x="4161" y="28046"/>
                  </a:cubicBezTo>
                  <a:lnTo>
                    <a:pt x="4262" y="27970"/>
                  </a:lnTo>
                  <a:cubicBezTo>
                    <a:pt x="4262" y="27920"/>
                    <a:pt x="4212" y="27820"/>
                    <a:pt x="4161" y="27745"/>
                  </a:cubicBezTo>
                  <a:cubicBezTo>
                    <a:pt x="4161" y="27745"/>
                    <a:pt x="4036" y="27695"/>
                    <a:pt x="3986" y="27695"/>
                  </a:cubicBezTo>
                  <a:cubicBezTo>
                    <a:pt x="3936" y="27745"/>
                    <a:pt x="3986" y="27870"/>
                    <a:pt x="3986" y="27920"/>
                  </a:cubicBezTo>
                  <a:cubicBezTo>
                    <a:pt x="3986" y="27970"/>
                    <a:pt x="3936" y="28096"/>
                    <a:pt x="3936" y="28096"/>
                  </a:cubicBezTo>
                  <a:cubicBezTo>
                    <a:pt x="3886" y="28096"/>
                    <a:pt x="3811" y="27970"/>
                    <a:pt x="3760" y="27920"/>
                  </a:cubicBezTo>
                  <a:cubicBezTo>
                    <a:pt x="3760" y="27920"/>
                    <a:pt x="3660" y="27870"/>
                    <a:pt x="3660" y="27820"/>
                  </a:cubicBezTo>
                  <a:cubicBezTo>
                    <a:pt x="3585" y="27695"/>
                    <a:pt x="3585" y="27419"/>
                    <a:pt x="3585" y="27244"/>
                  </a:cubicBezTo>
                  <a:cubicBezTo>
                    <a:pt x="3585" y="27193"/>
                    <a:pt x="3660" y="26968"/>
                    <a:pt x="3585" y="26918"/>
                  </a:cubicBezTo>
                  <a:cubicBezTo>
                    <a:pt x="3535" y="26843"/>
                    <a:pt x="3359" y="26918"/>
                    <a:pt x="3359" y="26843"/>
                  </a:cubicBezTo>
                  <a:cubicBezTo>
                    <a:pt x="3309" y="26792"/>
                    <a:pt x="3359" y="26692"/>
                    <a:pt x="3309" y="26617"/>
                  </a:cubicBezTo>
                  <a:cubicBezTo>
                    <a:pt x="3309" y="26567"/>
                    <a:pt x="3134" y="26567"/>
                    <a:pt x="3134" y="26517"/>
                  </a:cubicBezTo>
                  <a:cubicBezTo>
                    <a:pt x="3084" y="26467"/>
                    <a:pt x="3084" y="26391"/>
                    <a:pt x="3084" y="26341"/>
                  </a:cubicBezTo>
                  <a:cubicBezTo>
                    <a:pt x="3084" y="26341"/>
                    <a:pt x="2983" y="26341"/>
                    <a:pt x="2983" y="26291"/>
                  </a:cubicBezTo>
                  <a:cubicBezTo>
                    <a:pt x="2908" y="26291"/>
                    <a:pt x="2858" y="26241"/>
                    <a:pt x="2858" y="26166"/>
                  </a:cubicBezTo>
                  <a:cubicBezTo>
                    <a:pt x="2808" y="26116"/>
                    <a:pt x="2808" y="26015"/>
                    <a:pt x="2758" y="25940"/>
                  </a:cubicBezTo>
                  <a:lnTo>
                    <a:pt x="2532" y="25940"/>
                  </a:lnTo>
                  <a:cubicBezTo>
                    <a:pt x="2457" y="25890"/>
                    <a:pt x="2457" y="25790"/>
                    <a:pt x="2457" y="25715"/>
                  </a:cubicBezTo>
                  <a:cubicBezTo>
                    <a:pt x="2407" y="25614"/>
                    <a:pt x="2357" y="25389"/>
                    <a:pt x="2307" y="25339"/>
                  </a:cubicBezTo>
                  <a:cubicBezTo>
                    <a:pt x="2232" y="25264"/>
                    <a:pt x="2081" y="25163"/>
                    <a:pt x="2006" y="25113"/>
                  </a:cubicBezTo>
                  <a:cubicBezTo>
                    <a:pt x="1956" y="25038"/>
                    <a:pt x="1856" y="24988"/>
                    <a:pt x="1780" y="24888"/>
                  </a:cubicBezTo>
                  <a:cubicBezTo>
                    <a:pt x="1780" y="24762"/>
                    <a:pt x="1780" y="24537"/>
                    <a:pt x="1856" y="24487"/>
                  </a:cubicBezTo>
                  <a:cubicBezTo>
                    <a:pt x="1906" y="24311"/>
                    <a:pt x="2131" y="24136"/>
                    <a:pt x="2232" y="24086"/>
                  </a:cubicBezTo>
                  <a:cubicBezTo>
                    <a:pt x="2307" y="24086"/>
                    <a:pt x="2407" y="24086"/>
                    <a:pt x="2457" y="24035"/>
                  </a:cubicBezTo>
                  <a:cubicBezTo>
                    <a:pt x="2532" y="24035"/>
                    <a:pt x="2532" y="23860"/>
                    <a:pt x="2532" y="23810"/>
                  </a:cubicBezTo>
                  <a:cubicBezTo>
                    <a:pt x="2457" y="23760"/>
                    <a:pt x="2357" y="23584"/>
                    <a:pt x="2307" y="23534"/>
                  </a:cubicBezTo>
                  <a:cubicBezTo>
                    <a:pt x="2232" y="23459"/>
                    <a:pt x="2181" y="23233"/>
                    <a:pt x="2081" y="23183"/>
                  </a:cubicBezTo>
                  <a:lnTo>
                    <a:pt x="1906" y="23183"/>
                  </a:lnTo>
                  <a:cubicBezTo>
                    <a:pt x="1856" y="23133"/>
                    <a:pt x="1906" y="23008"/>
                    <a:pt x="1906" y="22958"/>
                  </a:cubicBezTo>
                  <a:lnTo>
                    <a:pt x="1906" y="22682"/>
                  </a:lnTo>
                  <a:cubicBezTo>
                    <a:pt x="1956" y="22632"/>
                    <a:pt x="2131" y="22557"/>
                    <a:pt x="2131" y="22507"/>
                  </a:cubicBezTo>
                  <a:cubicBezTo>
                    <a:pt x="2181" y="22457"/>
                    <a:pt x="2307" y="22281"/>
                    <a:pt x="2232" y="22181"/>
                  </a:cubicBezTo>
                  <a:cubicBezTo>
                    <a:pt x="2232" y="22106"/>
                    <a:pt x="2181" y="22056"/>
                    <a:pt x="2131" y="22005"/>
                  </a:cubicBezTo>
                  <a:cubicBezTo>
                    <a:pt x="2081" y="21955"/>
                    <a:pt x="1956" y="21955"/>
                    <a:pt x="1956" y="21830"/>
                  </a:cubicBezTo>
                  <a:cubicBezTo>
                    <a:pt x="1906" y="21780"/>
                    <a:pt x="2006" y="21655"/>
                    <a:pt x="2081" y="21604"/>
                  </a:cubicBezTo>
                  <a:cubicBezTo>
                    <a:pt x="2131" y="21554"/>
                    <a:pt x="2307" y="21379"/>
                    <a:pt x="2357" y="21329"/>
                  </a:cubicBezTo>
                  <a:cubicBezTo>
                    <a:pt x="2457" y="21203"/>
                    <a:pt x="2582" y="21053"/>
                    <a:pt x="2633" y="20928"/>
                  </a:cubicBezTo>
                  <a:cubicBezTo>
                    <a:pt x="2683" y="20878"/>
                    <a:pt x="2758" y="20878"/>
                    <a:pt x="2758" y="20827"/>
                  </a:cubicBezTo>
                  <a:cubicBezTo>
                    <a:pt x="2808" y="20752"/>
                    <a:pt x="2758" y="20602"/>
                    <a:pt x="2758" y="20477"/>
                  </a:cubicBezTo>
                  <a:cubicBezTo>
                    <a:pt x="2758" y="20426"/>
                    <a:pt x="2858" y="20301"/>
                    <a:pt x="2858" y="20251"/>
                  </a:cubicBezTo>
                  <a:cubicBezTo>
                    <a:pt x="2858" y="20201"/>
                    <a:pt x="2758" y="20076"/>
                    <a:pt x="2683" y="19975"/>
                  </a:cubicBezTo>
                  <a:cubicBezTo>
                    <a:pt x="2683" y="19925"/>
                    <a:pt x="2758" y="19800"/>
                    <a:pt x="2758" y="19750"/>
                  </a:cubicBezTo>
                  <a:cubicBezTo>
                    <a:pt x="2758" y="19624"/>
                    <a:pt x="2808" y="19449"/>
                    <a:pt x="2758" y="19399"/>
                  </a:cubicBezTo>
                  <a:cubicBezTo>
                    <a:pt x="2758" y="19349"/>
                    <a:pt x="2683" y="19223"/>
                    <a:pt x="2683" y="19173"/>
                  </a:cubicBezTo>
                  <a:cubicBezTo>
                    <a:pt x="2683" y="19123"/>
                    <a:pt x="2758" y="18998"/>
                    <a:pt x="2758" y="18948"/>
                  </a:cubicBezTo>
                  <a:cubicBezTo>
                    <a:pt x="2758" y="18847"/>
                    <a:pt x="2683" y="18622"/>
                    <a:pt x="2633" y="18446"/>
                  </a:cubicBezTo>
                  <a:cubicBezTo>
                    <a:pt x="2633" y="18396"/>
                    <a:pt x="2582" y="18221"/>
                    <a:pt x="2633" y="18171"/>
                  </a:cubicBezTo>
                  <a:cubicBezTo>
                    <a:pt x="2683" y="18096"/>
                    <a:pt x="2808" y="18045"/>
                    <a:pt x="2858" y="18045"/>
                  </a:cubicBezTo>
                  <a:cubicBezTo>
                    <a:pt x="2908" y="18096"/>
                    <a:pt x="3034" y="18321"/>
                    <a:pt x="3084" y="18446"/>
                  </a:cubicBezTo>
                  <a:cubicBezTo>
                    <a:pt x="3084" y="18497"/>
                    <a:pt x="3034" y="18672"/>
                    <a:pt x="3034" y="18722"/>
                  </a:cubicBezTo>
                  <a:cubicBezTo>
                    <a:pt x="3084" y="18772"/>
                    <a:pt x="3259" y="18772"/>
                    <a:pt x="3309" y="18847"/>
                  </a:cubicBezTo>
                  <a:cubicBezTo>
                    <a:pt x="3359" y="18898"/>
                    <a:pt x="3359" y="18998"/>
                    <a:pt x="3435" y="18998"/>
                  </a:cubicBezTo>
                  <a:cubicBezTo>
                    <a:pt x="3485" y="19073"/>
                    <a:pt x="3660" y="19123"/>
                    <a:pt x="3710" y="19073"/>
                  </a:cubicBezTo>
                  <a:cubicBezTo>
                    <a:pt x="3760" y="19073"/>
                    <a:pt x="3811" y="18948"/>
                    <a:pt x="3811" y="18898"/>
                  </a:cubicBezTo>
                  <a:cubicBezTo>
                    <a:pt x="3811" y="18898"/>
                    <a:pt x="3760" y="18772"/>
                    <a:pt x="3710" y="18772"/>
                  </a:cubicBezTo>
                  <a:lnTo>
                    <a:pt x="3660" y="18847"/>
                  </a:lnTo>
                  <a:cubicBezTo>
                    <a:pt x="3585" y="18847"/>
                    <a:pt x="3485" y="18772"/>
                    <a:pt x="3485" y="18722"/>
                  </a:cubicBezTo>
                  <a:cubicBezTo>
                    <a:pt x="3435" y="18722"/>
                    <a:pt x="3359" y="18622"/>
                    <a:pt x="3359" y="18547"/>
                  </a:cubicBezTo>
                  <a:cubicBezTo>
                    <a:pt x="3309" y="18497"/>
                    <a:pt x="3309" y="18321"/>
                    <a:pt x="3359" y="18271"/>
                  </a:cubicBezTo>
                  <a:cubicBezTo>
                    <a:pt x="3359" y="18221"/>
                    <a:pt x="3585" y="18171"/>
                    <a:pt x="3585" y="18096"/>
                  </a:cubicBezTo>
                  <a:cubicBezTo>
                    <a:pt x="3585" y="18045"/>
                    <a:pt x="3485" y="17995"/>
                    <a:pt x="3485" y="17945"/>
                  </a:cubicBezTo>
                  <a:cubicBezTo>
                    <a:pt x="3485" y="17870"/>
                    <a:pt x="3535" y="17770"/>
                    <a:pt x="3535" y="17644"/>
                  </a:cubicBezTo>
                  <a:cubicBezTo>
                    <a:pt x="3585" y="17594"/>
                    <a:pt x="3585" y="17494"/>
                    <a:pt x="3660" y="17419"/>
                  </a:cubicBezTo>
                  <a:cubicBezTo>
                    <a:pt x="3660" y="17419"/>
                    <a:pt x="3710" y="17544"/>
                    <a:pt x="3760" y="17544"/>
                  </a:cubicBezTo>
                  <a:cubicBezTo>
                    <a:pt x="3811" y="17544"/>
                    <a:pt x="3811" y="17419"/>
                    <a:pt x="3811" y="17369"/>
                  </a:cubicBezTo>
                  <a:cubicBezTo>
                    <a:pt x="3760" y="17319"/>
                    <a:pt x="3660" y="17319"/>
                    <a:pt x="3585" y="17269"/>
                  </a:cubicBezTo>
                  <a:cubicBezTo>
                    <a:pt x="3585" y="17193"/>
                    <a:pt x="3585" y="17043"/>
                    <a:pt x="3660" y="16968"/>
                  </a:cubicBezTo>
                  <a:cubicBezTo>
                    <a:pt x="3660" y="16918"/>
                    <a:pt x="3710" y="16742"/>
                    <a:pt x="3760" y="16742"/>
                  </a:cubicBezTo>
                  <a:cubicBezTo>
                    <a:pt x="3811" y="16742"/>
                    <a:pt x="3886" y="16918"/>
                    <a:pt x="3936" y="16968"/>
                  </a:cubicBezTo>
                  <a:cubicBezTo>
                    <a:pt x="3986" y="16968"/>
                    <a:pt x="4086" y="17043"/>
                    <a:pt x="4161" y="16968"/>
                  </a:cubicBezTo>
                  <a:cubicBezTo>
                    <a:pt x="4212" y="16968"/>
                    <a:pt x="4262" y="16868"/>
                    <a:pt x="4262" y="16817"/>
                  </a:cubicBezTo>
                  <a:cubicBezTo>
                    <a:pt x="4212" y="16742"/>
                    <a:pt x="4086" y="16692"/>
                    <a:pt x="4086" y="16642"/>
                  </a:cubicBezTo>
                  <a:cubicBezTo>
                    <a:pt x="4036" y="16592"/>
                    <a:pt x="4086" y="16416"/>
                    <a:pt x="4036" y="16366"/>
                  </a:cubicBezTo>
                  <a:cubicBezTo>
                    <a:pt x="4036" y="16291"/>
                    <a:pt x="3936" y="16291"/>
                    <a:pt x="3886" y="16291"/>
                  </a:cubicBezTo>
                  <a:cubicBezTo>
                    <a:pt x="3811" y="16291"/>
                    <a:pt x="3660" y="16241"/>
                    <a:pt x="3660" y="16291"/>
                  </a:cubicBezTo>
                  <a:cubicBezTo>
                    <a:pt x="3585" y="16291"/>
                    <a:pt x="3660" y="16467"/>
                    <a:pt x="3660" y="16517"/>
                  </a:cubicBezTo>
                  <a:cubicBezTo>
                    <a:pt x="3660" y="16517"/>
                    <a:pt x="3660" y="16642"/>
                    <a:pt x="3585" y="16642"/>
                  </a:cubicBezTo>
                  <a:cubicBezTo>
                    <a:pt x="3535" y="16642"/>
                    <a:pt x="3435" y="16592"/>
                    <a:pt x="3359" y="16517"/>
                  </a:cubicBezTo>
                  <a:cubicBezTo>
                    <a:pt x="3359" y="16467"/>
                    <a:pt x="3309" y="16366"/>
                    <a:pt x="3259" y="16366"/>
                  </a:cubicBezTo>
                  <a:cubicBezTo>
                    <a:pt x="3209" y="16291"/>
                    <a:pt x="3034" y="16291"/>
                    <a:pt x="2983" y="16366"/>
                  </a:cubicBezTo>
                  <a:cubicBezTo>
                    <a:pt x="2908" y="16366"/>
                    <a:pt x="2758" y="16416"/>
                    <a:pt x="2758" y="16467"/>
                  </a:cubicBezTo>
                  <a:lnTo>
                    <a:pt x="2858" y="16517"/>
                  </a:lnTo>
                  <a:cubicBezTo>
                    <a:pt x="2858" y="16592"/>
                    <a:pt x="2808" y="16692"/>
                    <a:pt x="2808" y="16692"/>
                  </a:cubicBezTo>
                  <a:cubicBezTo>
                    <a:pt x="2758" y="16742"/>
                    <a:pt x="2633" y="16817"/>
                    <a:pt x="2633" y="16742"/>
                  </a:cubicBezTo>
                  <a:cubicBezTo>
                    <a:pt x="2582" y="16742"/>
                    <a:pt x="2582" y="16517"/>
                    <a:pt x="2582" y="16467"/>
                  </a:cubicBezTo>
                  <a:cubicBezTo>
                    <a:pt x="2532" y="16467"/>
                    <a:pt x="2357" y="16467"/>
                    <a:pt x="2307" y="16416"/>
                  </a:cubicBezTo>
                  <a:cubicBezTo>
                    <a:pt x="2307" y="16416"/>
                    <a:pt x="2232" y="16291"/>
                    <a:pt x="2232" y="16241"/>
                  </a:cubicBezTo>
                  <a:cubicBezTo>
                    <a:pt x="2181" y="16141"/>
                    <a:pt x="2232" y="15840"/>
                    <a:pt x="2232" y="15690"/>
                  </a:cubicBezTo>
                  <a:cubicBezTo>
                    <a:pt x="2232" y="15614"/>
                    <a:pt x="2232" y="15464"/>
                    <a:pt x="2307" y="15389"/>
                  </a:cubicBezTo>
                  <a:cubicBezTo>
                    <a:pt x="2307" y="15339"/>
                    <a:pt x="2407" y="15289"/>
                    <a:pt x="2407" y="15238"/>
                  </a:cubicBezTo>
                  <a:cubicBezTo>
                    <a:pt x="2457" y="15163"/>
                    <a:pt x="2407" y="15063"/>
                    <a:pt x="2407" y="15013"/>
                  </a:cubicBezTo>
                  <a:cubicBezTo>
                    <a:pt x="2357" y="14938"/>
                    <a:pt x="2181" y="15013"/>
                    <a:pt x="2181" y="14938"/>
                  </a:cubicBezTo>
                  <a:cubicBezTo>
                    <a:pt x="2131" y="14888"/>
                    <a:pt x="2081" y="14787"/>
                    <a:pt x="2131" y="14712"/>
                  </a:cubicBezTo>
                  <a:cubicBezTo>
                    <a:pt x="2181" y="14662"/>
                    <a:pt x="2357" y="14612"/>
                    <a:pt x="2457" y="14612"/>
                  </a:cubicBezTo>
                  <a:cubicBezTo>
                    <a:pt x="2532" y="14562"/>
                    <a:pt x="2633" y="14662"/>
                    <a:pt x="2683" y="14612"/>
                  </a:cubicBezTo>
                  <a:cubicBezTo>
                    <a:pt x="2808" y="14612"/>
                    <a:pt x="2908" y="14487"/>
                    <a:pt x="3034" y="14436"/>
                  </a:cubicBezTo>
                  <a:cubicBezTo>
                    <a:pt x="3034" y="14436"/>
                    <a:pt x="3084" y="14386"/>
                    <a:pt x="3134" y="14336"/>
                  </a:cubicBezTo>
                  <a:cubicBezTo>
                    <a:pt x="3134" y="14211"/>
                    <a:pt x="3084" y="13985"/>
                    <a:pt x="3084" y="13885"/>
                  </a:cubicBezTo>
                  <a:cubicBezTo>
                    <a:pt x="3034" y="13810"/>
                    <a:pt x="2983" y="13760"/>
                    <a:pt x="2983" y="13710"/>
                  </a:cubicBezTo>
                  <a:cubicBezTo>
                    <a:pt x="2908" y="13584"/>
                    <a:pt x="2983" y="13359"/>
                    <a:pt x="2983" y="13309"/>
                  </a:cubicBezTo>
                  <a:cubicBezTo>
                    <a:pt x="2983" y="13208"/>
                    <a:pt x="2858" y="13133"/>
                    <a:pt x="2858" y="13083"/>
                  </a:cubicBezTo>
                  <a:cubicBezTo>
                    <a:pt x="2858" y="13033"/>
                    <a:pt x="2983" y="12983"/>
                    <a:pt x="2983" y="12908"/>
                  </a:cubicBezTo>
                  <a:cubicBezTo>
                    <a:pt x="2983" y="12857"/>
                    <a:pt x="3034" y="12757"/>
                    <a:pt x="3084" y="12682"/>
                  </a:cubicBezTo>
                  <a:cubicBezTo>
                    <a:pt x="3084" y="12632"/>
                    <a:pt x="2983" y="12456"/>
                    <a:pt x="3034" y="12406"/>
                  </a:cubicBezTo>
                  <a:cubicBezTo>
                    <a:pt x="3034" y="12356"/>
                    <a:pt x="3134" y="12356"/>
                    <a:pt x="3134" y="12306"/>
                  </a:cubicBezTo>
                  <a:lnTo>
                    <a:pt x="3134" y="11955"/>
                  </a:lnTo>
                  <a:lnTo>
                    <a:pt x="3134" y="11780"/>
                  </a:lnTo>
                  <a:cubicBezTo>
                    <a:pt x="3134" y="11680"/>
                    <a:pt x="3034" y="11504"/>
                    <a:pt x="2983" y="11454"/>
                  </a:cubicBezTo>
                  <a:cubicBezTo>
                    <a:pt x="2908" y="11404"/>
                    <a:pt x="2758" y="11404"/>
                    <a:pt x="2683" y="11329"/>
                  </a:cubicBezTo>
                  <a:cubicBezTo>
                    <a:pt x="2683" y="11279"/>
                    <a:pt x="2683" y="11228"/>
                    <a:pt x="2633" y="11178"/>
                  </a:cubicBezTo>
                  <a:cubicBezTo>
                    <a:pt x="2582" y="11103"/>
                    <a:pt x="2357" y="11178"/>
                    <a:pt x="2307" y="11103"/>
                  </a:cubicBezTo>
                  <a:cubicBezTo>
                    <a:pt x="2307" y="11103"/>
                    <a:pt x="2307" y="11003"/>
                    <a:pt x="2232" y="11003"/>
                  </a:cubicBezTo>
                  <a:cubicBezTo>
                    <a:pt x="2232" y="10878"/>
                    <a:pt x="2307" y="10652"/>
                    <a:pt x="2307" y="10552"/>
                  </a:cubicBezTo>
                  <a:cubicBezTo>
                    <a:pt x="2307" y="10426"/>
                    <a:pt x="2357" y="10251"/>
                    <a:pt x="2357" y="10201"/>
                  </a:cubicBezTo>
                  <a:cubicBezTo>
                    <a:pt x="2357" y="10025"/>
                    <a:pt x="2181" y="9875"/>
                    <a:pt x="2181" y="9750"/>
                  </a:cubicBezTo>
                  <a:cubicBezTo>
                    <a:pt x="2131" y="9574"/>
                    <a:pt x="2232" y="9349"/>
                    <a:pt x="2181" y="9248"/>
                  </a:cubicBezTo>
                  <a:cubicBezTo>
                    <a:pt x="2131" y="9198"/>
                    <a:pt x="1956" y="9198"/>
                    <a:pt x="1906" y="9123"/>
                  </a:cubicBezTo>
                  <a:cubicBezTo>
                    <a:pt x="1906" y="9073"/>
                    <a:pt x="1856" y="9073"/>
                    <a:pt x="1780" y="9023"/>
                  </a:cubicBezTo>
                  <a:lnTo>
                    <a:pt x="1780" y="8672"/>
                  </a:lnTo>
                  <a:cubicBezTo>
                    <a:pt x="1730" y="8622"/>
                    <a:pt x="1680" y="8522"/>
                    <a:pt x="1680" y="8446"/>
                  </a:cubicBezTo>
                  <a:cubicBezTo>
                    <a:pt x="1680" y="8396"/>
                    <a:pt x="1730" y="8221"/>
                    <a:pt x="1680" y="8171"/>
                  </a:cubicBezTo>
                  <a:cubicBezTo>
                    <a:pt x="1680" y="8121"/>
                    <a:pt x="1455" y="7995"/>
                    <a:pt x="1354" y="7995"/>
                  </a:cubicBezTo>
                  <a:cubicBezTo>
                    <a:pt x="1279" y="7995"/>
                    <a:pt x="1229" y="8070"/>
                    <a:pt x="1179" y="8070"/>
                  </a:cubicBezTo>
                  <a:cubicBezTo>
                    <a:pt x="1129" y="8070"/>
                    <a:pt x="1054" y="7995"/>
                    <a:pt x="1003" y="7995"/>
                  </a:cubicBezTo>
                  <a:cubicBezTo>
                    <a:pt x="953" y="8070"/>
                    <a:pt x="1003" y="8171"/>
                    <a:pt x="953" y="8221"/>
                  </a:cubicBezTo>
                  <a:lnTo>
                    <a:pt x="728" y="8221"/>
                  </a:lnTo>
                  <a:cubicBezTo>
                    <a:pt x="678" y="8221"/>
                    <a:pt x="602" y="8171"/>
                    <a:pt x="602" y="8121"/>
                  </a:cubicBezTo>
                  <a:cubicBezTo>
                    <a:pt x="552" y="8070"/>
                    <a:pt x="602" y="7895"/>
                    <a:pt x="602" y="7845"/>
                  </a:cubicBezTo>
                  <a:cubicBezTo>
                    <a:pt x="602" y="7845"/>
                    <a:pt x="678" y="7770"/>
                    <a:pt x="678" y="7720"/>
                  </a:cubicBezTo>
                  <a:lnTo>
                    <a:pt x="678" y="7619"/>
                  </a:lnTo>
                  <a:cubicBezTo>
                    <a:pt x="602" y="7619"/>
                    <a:pt x="502" y="7669"/>
                    <a:pt x="452" y="7669"/>
                  </a:cubicBezTo>
                  <a:cubicBezTo>
                    <a:pt x="377" y="7770"/>
                    <a:pt x="452" y="7945"/>
                    <a:pt x="377" y="7995"/>
                  </a:cubicBezTo>
                  <a:cubicBezTo>
                    <a:pt x="377" y="8070"/>
                    <a:pt x="277" y="8070"/>
                    <a:pt x="277" y="8121"/>
                  </a:cubicBezTo>
                  <a:cubicBezTo>
                    <a:pt x="227" y="8171"/>
                    <a:pt x="327" y="8346"/>
                    <a:pt x="277" y="8396"/>
                  </a:cubicBezTo>
                  <a:lnTo>
                    <a:pt x="101" y="8396"/>
                  </a:lnTo>
                  <a:cubicBezTo>
                    <a:pt x="51" y="8346"/>
                    <a:pt x="51" y="8121"/>
                    <a:pt x="51" y="7995"/>
                  </a:cubicBezTo>
                  <a:cubicBezTo>
                    <a:pt x="51" y="7895"/>
                    <a:pt x="1" y="7669"/>
                    <a:pt x="51" y="7619"/>
                  </a:cubicBezTo>
                  <a:cubicBezTo>
                    <a:pt x="51" y="7544"/>
                    <a:pt x="101" y="7494"/>
                    <a:pt x="151" y="7444"/>
                  </a:cubicBezTo>
                  <a:lnTo>
                    <a:pt x="327" y="7444"/>
                  </a:lnTo>
                  <a:cubicBezTo>
                    <a:pt x="327" y="7394"/>
                    <a:pt x="377" y="7268"/>
                    <a:pt x="452" y="7218"/>
                  </a:cubicBezTo>
                  <a:cubicBezTo>
                    <a:pt x="452" y="7168"/>
                    <a:pt x="452" y="6993"/>
                    <a:pt x="502" y="6943"/>
                  </a:cubicBezTo>
                  <a:cubicBezTo>
                    <a:pt x="502" y="6867"/>
                    <a:pt x="602" y="6817"/>
                    <a:pt x="602" y="6767"/>
                  </a:cubicBezTo>
                  <a:cubicBezTo>
                    <a:pt x="602" y="6717"/>
                    <a:pt x="452" y="6642"/>
                    <a:pt x="377" y="6642"/>
                  </a:cubicBezTo>
                  <a:cubicBezTo>
                    <a:pt x="277" y="6592"/>
                    <a:pt x="151" y="6492"/>
                    <a:pt x="101" y="6416"/>
                  </a:cubicBezTo>
                  <a:cubicBezTo>
                    <a:pt x="101" y="6366"/>
                    <a:pt x="51" y="6266"/>
                    <a:pt x="51" y="6266"/>
                  </a:cubicBezTo>
                  <a:cubicBezTo>
                    <a:pt x="51" y="6191"/>
                    <a:pt x="227" y="6091"/>
                    <a:pt x="227" y="6040"/>
                  </a:cubicBezTo>
                  <a:cubicBezTo>
                    <a:pt x="277" y="5965"/>
                    <a:pt x="227" y="5815"/>
                    <a:pt x="277" y="5690"/>
                  </a:cubicBezTo>
                  <a:cubicBezTo>
                    <a:pt x="277" y="5639"/>
                    <a:pt x="227" y="5414"/>
                    <a:pt x="327" y="5289"/>
                  </a:cubicBezTo>
                  <a:cubicBezTo>
                    <a:pt x="327" y="5289"/>
                    <a:pt x="552" y="5289"/>
                    <a:pt x="602" y="5238"/>
                  </a:cubicBezTo>
                  <a:lnTo>
                    <a:pt x="602" y="4963"/>
                  </a:lnTo>
                  <a:cubicBezTo>
                    <a:pt x="678" y="4837"/>
                    <a:pt x="728" y="4687"/>
                    <a:pt x="778" y="4562"/>
                  </a:cubicBezTo>
                  <a:cubicBezTo>
                    <a:pt x="778" y="4512"/>
                    <a:pt x="953" y="4386"/>
                    <a:pt x="953" y="4336"/>
                  </a:cubicBezTo>
                  <a:cubicBezTo>
                    <a:pt x="953" y="4286"/>
                    <a:pt x="828" y="4161"/>
                    <a:pt x="828" y="4161"/>
                  </a:cubicBezTo>
                  <a:cubicBezTo>
                    <a:pt x="728" y="4111"/>
                    <a:pt x="602" y="4111"/>
                    <a:pt x="552" y="4060"/>
                  </a:cubicBezTo>
                  <a:cubicBezTo>
                    <a:pt x="502" y="4060"/>
                    <a:pt x="452" y="3935"/>
                    <a:pt x="452" y="3885"/>
                  </a:cubicBezTo>
                  <a:cubicBezTo>
                    <a:pt x="377" y="3785"/>
                    <a:pt x="452" y="3609"/>
                    <a:pt x="502" y="3484"/>
                  </a:cubicBezTo>
                  <a:cubicBezTo>
                    <a:pt x="502" y="3434"/>
                    <a:pt x="502" y="3334"/>
                    <a:pt x="552" y="3334"/>
                  </a:cubicBezTo>
                  <a:cubicBezTo>
                    <a:pt x="602" y="3258"/>
                    <a:pt x="778" y="3384"/>
                    <a:pt x="828" y="3434"/>
                  </a:cubicBezTo>
                  <a:cubicBezTo>
                    <a:pt x="903" y="3434"/>
                    <a:pt x="1054" y="3484"/>
                    <a:pt x="1129" y="3559"/>
                  </a:cubicBezTo>
                  <a:cubicBezTo>
                    <a:pt x="1129" y="3609"/>
                    <a:pt x="1003" y="3710"/>
                    <a:pt x="1003" y="3785"/>
                  </a:cubicBezTo>
                  <a:cubicBezTo>
                    <a:pt x="1003" y="3835"/>
                    <a:pt x="1129" y="3935"/>
                    <a:pt x="1179" y="4010"/>
                  </a:cubicBezTo>
                  <a:lnTo>
                    <a:pt x="1179" y="4236"/>
                  </a:lnTo>
                  <a:cubicBezTo>
                    <a:pt x="1229" y="4336"/>
                    <a:pt x="1354" y="4461"/>
                    <a:pt x="1404" y="4562"/>
                  </a:cubicBezTo>
                  <a:cubicBezTo>
                    <a:pt x="1455" y="4612"/>
                    <a:pt x="1505" y="4737"/>
                    <a:pt x="1580" y="4737"/>
                  </a:cubicBezTo>
                  <a:cubicBezTo>
                    <a:pt x="1680" y="4787"/>
                    <a:pt x="1856" y="4737"/>
                    <a:pt x="1906" y="4737"/>
                  </a:cubicBezTo>
                  <a:cubicBezTo>
                    <a:pt x="2006" y="4737"/>
                    <a:pt x="2131" y="4837"/>
                    <a:pt x="2232" y="4837"/>
                  </a:cubicBezTo>
                  <a:cubicBezTo>
                    <a:pt x="2307" y="4837"/>
                    <a:pt x="2407" y="4787"/>
                    <a:pt x="2457" y="4787"/>
                  </a:cubicBezTo>
                  <a:cubicBezTo>
                    <a:pt x="2582" y="4787"/>
                    <a:pt x="2808" y="4837"/>
                    <a:pt x="2908" y="4913"/>
                  </a:cubicBezTo>
                  <a:cubicBezTo>
                    <a:pt x="2983" y="4913"/>
                    <a:pt x="3034" y="5063"/>
                    <a:pt x="3084" y="5138"/>
                  </a:cubicBezTo>
                  <a:cubicBezTo>
                    <a:pt x="3209" y="5188"/>
                    <a:pt x="3359" y="5188"/>
                    <a:pt x="3435" y="5188"/>
                  </a:cubicBezTo>
                  <a:cubicBezTo>
                    <a:pt x="3585" y="5188"/>
                    <a:pt x="3811" y="5063"/>
                    <a:pt x="3986" y="5063"/>
                  </a:cubicBezTo>
                  <a:cubicBezTo>
                    <a:pt x="4086" y="5013"/>
                    <a:pt x="4312" y="4963"/>
                    <a:pt x="4437" y="4913"/>
                  </a:cubicBezTo>
                  <a:cubicBezTo>
                    <a:pt x="4537" y="4787"/>
                    <a:pt x="4613" y="4562"/>
                    <a:pt x="4713" y="4461"/>
                  </a:cubicBezTo>
                  <a:cubicBezTo>
                    <a:pt x="4838" y="4336"/>
                    <a:pt x="5164" y="4161"/>
                    <a:pt x="5339" y="4111"/>
                  </a:cubicBezTo>
                  <a:cubicBezTo>
                    <a:pt x="5389" y="4060"/>
                    <a:pt x="5440" y="4010"/>
                    <a:pt x="5565" y="4010"/>
                  </a:cubicBezTo>
                  <a:cubicBezTo>
                    <a:pt x="5615" y="4010"/>
                    <a:pt x="5790" y="4111"/>
                    <a:pt x="5841" y="4111"/>
                  </a:cubicBezTo>
                  <a:cubicBezTo>
                    <a:pt x="5966" y="4161"/>
                    <a:pt x="6166" y="4060"/>
                    <a:pt x="6242" y="4060"/>
                  </a:cubicBezTo>
                  <a:cubicBezTo>
                    <a:pt x="6292" y="4010"/>
                    <a:pt x="6392" y="3885"/>
                    <a:pt x="6467" y="3835"/>
                  </a:cubicBezTo>
                  <a:cubicBezTo>
                    <a:pt x="6567" y="3710"/>
                    <a:pt x="6743" y="3484"/>
                    <a:pt x="6793" y="3384"/>
                  </a:cubicBezTo>
                  <a:cubicBezTo>
                    <a:pt x="6793" y="3334"/>
                    <a:pt x="6843" y="3108"/>
                    <a:pt x="6843" y="3033"/>
                  </a:cubicBezTo>
                  <a:cubicBezTo>
                    <a:pt x="6918" y="2983"/>
                    <a:pt x="6968" y="2807"/>
                    <a:pt x="7019" y="2757"/>
                  </a:cubicBezTo>
                  <a:cubicBezTo>
                    <a:pt x="7069" y="2707"/>
                    <a:pt x="7244" y="2707"/>
                    <a:pt x="7294" y="2657"/>
                  </a:cubicBezTo>
                  <a:cubicBezTo>
                    <a:pt x="7420" y="2582"/>
                    <a:pt x="7520" y="2431"/>
                    <a:pt x="7645" y="2306"/>
                  </a:cubicBezTo>
                  <a:cubicBezTo>
                    <a:pt x="7695" y="2256"/>
                    <a:pt x="7871" y="2131"/>
                    <a:pt x="7921" y="2080"/>
                  </a:cubicBezTo>
                  <a:cubicBezTo>
                    <a:pt x="8046" y="1980"/>
                    <a:pt x="8272" y="1579"/>
                    <a:pt x="8422" y="1529"/>
                  </a:cubicBezTo>
                  <a:cubicBezTo>
                    <a:pt x="8547" y="1529"/>
                    <a:pt x="8648" y="1579"/>
                    <a:pt x="8773" y="1579"/>
                  </a:cubicBezTo>
                  <a:cubicBezTo>
                    <a:pt x="8823" y="1579"/>
                    <a:pt x="8999" y="1579"/>
                    <a:pt x="9049" y="1529"/>
                  </a:cubicBezTo>
                  <a:cubicBezTo>
                    <a:pt x="9099" y="1454"/>
                    <a:pt x="9224" y="1304"/>
                    <a:pt x="9274" y="1228"/>
                  </a:cubicBezTo>
                  <a:cubicBezTo>
                    <a:pt x="9324" y="1228"/>
                    <a:pt x="9500" y="1228"/>
                    <a:pt x="9500" y="1178"/>
                  </a:cubicBezTo>
                  <a:cubicBezTo>
                    <a:pt x="9600" y="1128"/>
                    <a:pt x="9600" y="852"/>
                    <a:pt x="9600" y="727"/>
                  </a:cubicBezTo>
                  <a:cubicBezTo>
                    <a:pt x="9600" y="677"/>
                    <a:pt x="9550" y="552"/>
                    <a:pt x="9550" y="502"/>
                  </a:cubicBezTo>
                  <a:cubicBezTo>
                    <a:pt x="9550" y="451"/>
                    <a:pt x="9450" y="376"/>
                    <a:pt x="9450" y="326"/>
                  </a:cubicBezTo>
                  <a:lnTo>
                    <a:pt x="9450" y="151"/>
                  </a:lnTo>
                  <a:cubicBezTo>
                    <a:pt x="9450" y="151"/>
                    <a:pt x="9550" y="101"/>
                    <a:pt x="9600" y="50"/>
                  </a:cubicBezTo>
                  <a:lnTo>
                    <a:pt x="9725" y="101"/>
                  </a:lnTo>
                  <a:cubicBezTo>
                    <a:pt x="9826" y="101"/>
                    <a:pt x="9951" y="101"/>
                    <a:pt x="10001" y="50"/>
                  </a:cubicBezTo>
                  <a:cubicBezTo>
                    <a:pt x="10126" y="50"/>
                    <a:pt x="10227" y="0"/>
                    <a:pt x="10277" y="0"/>
                  </a:cubicBezTo>
                  <a:cubicBezTo>
                    <a:pt x="10402" y="0"/>
                    <a:pt x="10502" y="101"/>
                    <a:pt x="10502" y="151"/>
                  </a:cubicBezTo>
                  <a:cubicBezTo>
                    <a:pt x="10552" y="151"/>
                    <a:pt x="10628" y="276"/>
                    <a:pt x="10628" y="276"/>
                  </a:cubicBezTo>
                  <a:cubicBezTo>
                    <a:pt x="10628" y="326"/>
                    <a:pt x="10552" y="451"/>
                    <a:pt x="10552" y="451"/>
                  </a:cubicBezTo>
                  <a:lnTo>
                    <a:pt x="10552" y="677"/>
                  </a:lnTo>
                  <a:cubicBezTo>
                    <a:pt x="10552" y="727"/>
                    <a:pt x="10552" y="852"/>
                    <a:pt x="10628" y="852"/>
                  </a:cubicBezTo>
                  <a:lnTo>
                    <a:pt x="10778" y="852"/>
                  </a:lnTo>
                  <a:cubicBezTo>
                    <a:pt x="10853" y="777"/>
                    <a:pt x="10728" y="677"/>
                    <a:pt x="10778" y="602"/>
                  </a:cubicBezTo>
                  <a:lnTo>
                    <a:pt x="10853" y="552"/>
                  </a:lnTo>
                  <a:cubicBezTo>
                    <a:pt x="10903" y="552"/>
                    <a:pt x="10903" y="602"/>
                    <a:pt x="10903" y="677"/>
                  </a:cubicBezTo>
                  <a:cubicBezTo>
                    <a:pt x="10953" y="727"/>
                    <a:pt x="10903" y="852"/>
                    <a:pt x="10903" y="903"/>
                  </a:cubicBezTo>
                  <a:cubicBezTo>
                    <a:pt x="10953" y="903"/>
                    <a:pt x="11004" y="1003"/>
                    <a:pt x="11004" y="1003"/>
                  </a:cubicBezTo>
                  <a:cubicBezTo>
                    <a:pt x="11079" y="953"/>
                    <a:pt x="11079" y="852"/>
                    <a:pt x="11129" y="852"/>
                  </a:cubicBezTo>
                  <a:cubicBezTo>
                    <a:pt x="11129" y="777"/>
                    <a:pt x="11229" y="903"/>
                    <a:pt x="11304" y="852"/>
                  </a:cubicBezTo>
                  <a:cubicBezTo>
                    <a:pt x="11354" y="777"/>
                    <a:pt x="11229" y="677"/>
                    <a:pt x="11229" y="677"/>
                  </a:cubicBezTo>
                  <a:cubicBezTo>
                    <a:pt x="11304" y="602"/>
                    <a:pt x="11405" y="602"/>
                    <a:pt x="11455" y="677"/>
                  </a:cubicBezTo>
                  <a:cubicBezTo>
                    <a:pt x="11530" y="677"/>
                    <a:pt x="11580" y="777"/>
                    <a:pt x="11580" y="777"/>
                  </a:cubicBezTo>
                  <a:cubicBezTo>
                    <a:pt x="11630" y="852"/>
                    <a:pt x="11680" y="1003"/>
                    <a:pt x="11755" y="1078"/>
                  </a:cubicBezTo>
                  <a:cubicBezTo>
                    <a:pt x="11806" y="1128"/>
                    <a:pt x="11856" y="1178"/>
                    <a:pt x="11856" y="1178"/>
                  </a:cubicBezTo>
                  <a:cubicBezTo>
                    <a:pt x="11906" y="1228"/>
                    <a:pt x="12131" y="1304"/>
                    <a:pt x="12207" y="1404"/>
                  </a:cubicBezTo>
                  <a:cubicBezTo>
                    <a:pt x="12207" y="1454"/>
                    <a:pt x="12131" y="1529"/>
                    <a:pt x="12081" y="1579"/>
                  </a:cubicBezTo>
                  <a:cubicBezTo>
                    <a:pt x="12081" y="1629"/>
                    <a:pt x="12081" y="1805"/>
                    <a:pt x="12131" y="1855"/>
                  </a:cubicBezTo>
                  <a:cubicBezTo>
                    <a:pt x="12131" y="1905"/>
                    <a:pt x="12257" y="1980"/>
                    <a:pt x="12307" y="1980"/>
                  </a:cubicBezTo>
                  <a:cubicBezTo>
                    <a:pt x="12357" y="1905"/>
                    <a:pt x="12357" y="1805"/>
                    <a:pt x="12357" y="1755"/>
                  </a:cubicBezTo>
                  <a:cubicBezTo>
                    <a:pt x="12357" y="1679"/>
                    <a:pt x="12357" y="1579"/>
                    <a:pt x="12432" y="1529"/>
                  </a:cubicBezTo>
                  <a:cubicBezTo>
                    <a:pt x="12482" y="1454"/>
                    <a:pt x="12708" y="1529"/>
                    <a:pt x="12758" y="1454"/>
                  </a:cubicBezTo>
                  <a:cubicBezTo>
                    <a:pt x="12758" y="1404"/>
                    <a:pt x="12808" y="1304"/>
                    <a:pt x="12808" y="1228"/>
                  </a:cubicBezTo>
                  <a:cubicBezTo>
                    <a:pt x="12858" y="1228"/>
                    <a:pt x="12983" y="1304"/>
                    <a:pt x="12983" y="1304"/>
                  </a:cubicBezTo>
                  <a:cubicBezTo>
                    <a:pt x="13034" y="1354"/>
                    <a:pt x="13159" y="1529"/>
                    <a:pt x="13209" y="1579"/>
                  </a:cubicBezTo>
                  <a:cubicBezTo>
                    <a:pt x="13259" y="1629"/>
                    <a:pt x="13309" y="1805"/>
                    <a:pt x="13309" y="1905"/>
                  </a:cubicBezTo>
                  <a:cubicBezTo>
                    <a:pt x="13309" y="1980"/>
                    <a:pt x="13309" y="2030"/>
                    <a:pt x="13259" y="2080"/>
                  </a:cubicBezTo>
                  <a:cubicBezTo>
                    <a:pt x="13209" y="2131"/>
                    <a:pt x="13034" y="2080"/>
                    <a:pt x="12983" y="2131"/>
                  </a:cubicBezTo>
                  <a:cubicBezTo>
                    <a:pt x="12983" y="2206"/>
                    <a:pt x="13034" y="2306"/>
                    <a:pt x="12983" y="2356"/>
                  </a:cubicBezTo>
                  <a:cubicBezTo>
                    <a:pt x="12983" y="2431"/>
                    <a:pt x="12933" y="2532"/>
                    <a:pt x="12933" y="2532"/>
                  </a:cubicBezTo>
                  <a:cubicBezTo>
                    <a:pt x="12858" y="2582"/>
                    <a:pt x="12808" y="2657"/>
                    <a:pt x="12808" y="2707"/>
                  </a:cubicBezTo>
                  <a:cubicBezTo>
                    <a:pt x="12758" y="2757"/>
                    <a:pt x="12708" y="2983"/>
                    <a:pt x="12758" y="3033"/>
                  </a:cubicBezTo>
                  <a:cubicBezTo>
                    <a:pt x="12808" y="3033"/>
                    <a:pt x="12933" y="2933"/>
                    <a:pt x="12933" y="2933"/>
                  </a:cubicBezTo>
                  <a:cubicBezTo>
                    <a:pt x="12983" y="2883"/>
                    <a:pt x="13084" y="2707"/>
                    <a:pt x="13159" y="2757"/>
                  </a:cubicBezTo>
                  <a:cubicBezTo>
                    <a:pt x="13209" y="2757"/>
                    <a:pt x="13259" y="2883"/>
                    <a:pt x="13259" y="2933"/>
                  </a:cubicBezTo>
                  <a:cubicBezTo>
                    <a:pt x="13209" y="2983"/>
                    <a:pt x="13159" y="3033"/>
                    <a:pt x="13209" y="3033"/>
                  </a:cubicBezTo>
                  <a:cubicBezTo>
                    <a:pt x="13209" y="3108"/>
                    <a:pt x="13309" y="3108"/>
                    <a:pt x="13384" y="3033"/>
                  </a:cubicBezTo>
                  <a:cubicBezTo>
                    <a:pt x="13384" y="3033"/>
                    <a:pt x="13384" y="2933"/>
                    <a:pt x="13435" y="2883"/>
                  </a:cubicBezTo>
                  <a:lnTo>
                    <a:pt x="13760" y="2883"/>
                  </a:lnTo>
                  <a:cubicBezTo>
                    <a:pt x="13836" y="2883"/>
                    <a:pt x="13986" y="2933"/>
                    <a:pt x="14061" y="2983"/>
                  </a:cubicBezTo>
                  <a:cubicBezTo>
                    <a:pt x="14061" y="3033"/>
                    <a:pt x="14111" y="3158"/>
                    <a:pt x="14111" y="3208"/>
                  </a:cubicBezTo>
                  <a:cubicBezTo>
                    <a:pt x="14061" y="3208"/>
                    <a:pt x="14061" y="3258"/>
                    <a:pt x="13986" y="3258"/>
                  </a:cubicBezTo>
                  <a:cubicBezTo>
                    <a:pt x="13936" y="3334"/>
                    <a:pt x="13760" y="3208"/>
                    <a:pt x="13710" y="3208"/>
                  </a:cubicBezTo>
                  <a:cubicBezTo>
                    <a:pt x="13610" y="3208"/>
                    <a:pt x="13485" y="3384"/>
                    <a:pt x="13485" y="3434"/>
                  </a:cubicBezTo>
                  <a:cubicBezTo>
                    <a:pt x="13435" y="3484"/>
                    <a:pt x="13485" y="3659"/>
                    <a:pt x="13435" y="3710"/>
                  </a:cubicBezTo>
                  <a:cubicBezTo>
                    <a:pt x="13435" y="3710"/>
                    <a:pt x="13384" y="3785"/>
                    <a:pt x="13384" y="3835"/>
                  </a:cubicBezTo>
                  <a:cubicBezTo>
                    <a:pt x="13384" y="3885"/>
                    <a:pt x="13435" y="4010"/>
                    <a:pt x="13384" y="4010"/>
                  </a:cubicBezTo>
                  <a:cubicBezTo>
                    <a:pt x="13309" y="4060"/>
                    <a:pt x="13259" y="4010"/>
                    <a:pt x="13209" y="3935"/>
                  </a:cubicBezTo>
                  <a:cubicBezTo>
                    <a:pt x="13084" y="3935"/>
                    <a:pt x="12858" y="3885"/>
                    <a:pt x="12808" y="4010"/>
                  </a:cubicBezTo>
                  <a:cubicBezTo>
                    <a:pt x="12758" y="4010"/>
                    <a:pt x="12758" y="4161"/>
                    <a:pt x="12758" y="4236"/>
                  </a:cubicBezTo>
                  <a:cubicBezTo>
                    <a:pt x="12808" y="4236"/>
                    <a:pt x="12983" y="4161"/>
                    <a:pt x="13034" y="4161"/>
                  </a:cubicBezTo>
                  <a:cubicBezTo>
                    <a:pt x="13159" y="4236"/>
                    <a:pt x="13309" y="4336"/>
                    <a:pt x="13384" y="4336"/>
                  </a:cubicBezTo>
                  <a:cubicBezTo>
                    <a:pt x="13485" y="4286"/>
                    <a:pt x="13535" y="4236"/>
                    <a:pt x="13610" y="4161"/>
                  </a:cubicBezTo>
                  <a:cubicBezTo>
                    <a:pt x="13710" y="4161"/>
                    <a:pt x="13886" y="4060"/>
                    <a:pt x="13936" y="4111"/>
                  </a:cubicBezTo>
                  <a:lnTo>
                    <a:pt x="13936" y="4286"/>
                  </a:lnTo>
                  <a:cubicBezTo>
                    <a:pt x="13936" y="4336"/>
                    <a:pt x="13886" y="4386"/>
                    <a:pt x="13886" y="4386"/>
                  </a:cubicBezTo>
                  <a:cubicBezTo>
                    <a:pt x="13936" y="4461"/>
                    <a:pt x="13986" y="4612"/>
                    <a:pt x="14111" y="4687"/>
                  </a:cubicBezTo>
                  <a:cubicBezTo>
                    <a:pt x="14161" y="4737"/>
                    <a:pt x="14287" y="4687"/>
                    <a:pt x="14337" y="4687"/>
                  </a:cubicBezTo>
                  <a:cubicBezTo>
                    <a:pt x="14387" y="4737"/>
                    <a:pt x="14437" y="4837"/>
                    <a:pt x="14512" y="4913"/>
                  </a:cubicBezTo>
                  <a:lnTo>
                    <a:pt x="14738" y="4913"/>
                  </a:lnTo>
                  <a:cubicBezTo>
                    <a:pt x="14788" y="4963"/>
                    <a:pt x="14888" y="5013"/>
                    <a:pt x="14888" y="5063"/>
                  </a:cubicBezTo>
                  <a:cubicBezTo>
                    <a:pt x="14888" y="5138"/>
                    <a:pt x="14838" y="5188"/>
                    <a:pt x="14788" y="5188"/>
                  </a:cubicBezTo>
                  <a:cubicBezTo>
                    <a:pt x="14738" y="5188"/>
                    <a:pt x="14613" y="5138"/>
                    <a:pt x="14562" y="5138"/>
                  </a:cubicBezTo>
                  <a:cubicBezTo>
                    <a:pt x="14562" y="5138"/>
                    <a:pt x="14512" y="5188"/>
                    <a:pt x="14512" y="5238"/>
                  </a:cubicBezTo>
                  <a:cubicBezTo>
                    <a:pt x="14512" y="5238"/>
                    <a:pt x="14562" y="5289"/>
                    <a:pt x="14562" y="5364"/>
                  </a:cubicBezTo>
                  <a:cubicBezTo>
                    <a:pt x="14562" y="5364"/>
                    <a:pt x="14562" y="5464"/>
                    <a:pt x="14512" y="5464"/>
                  </a:cubicBezTo>
                  <a:lnTo>
                    <a:pt x="14387" y="5464"/>
                  </a:lnTo>
                  <a:cubicBezTo>
                    <a:pt x="14337" y="5464"/>
                    <a:pt x="14337" y="5364"/>
                    <a:pt x="14287" y="5364"/>
                  </a:cubicBezTo>
                  <a:cubicBezTo>
                    <a:pt x="14212" y="5364"/>
                    <a:pt x="14212" y="5414"/>
                    <a:pt x="14212" y="5464"/>
                  </a:cubicBezTo>
                  <a:cubicBezTo>
                    <a:pt x="14161" y="5514"/>
                    <a:pt x="14161" y="5639"/>
                    <a:pt x="14212" y="5690"/>
                  </a:cubicBezTo>
                  <a:cubicBezTo>
                    <a:pt x="14287" y="5740"/>
                    <a:pt x="14512" y="5740"/>
                    <a:pt x="14562" y="5815"/>
                  </a:cubicBezTo>
                  <a:cubicBezTo>
                    <a:pt x="14613" y="5865"/>
                    <a:pt x="14788" y="6091"/>
                    <a:pt x="14788" y="6141"/>
                  </a:cubicBezTo>
                  <a:cubicBezTo>
                    <a:pt x="14788" y="6266"/>
                    <a:pt x="14738" y="6416"/>
                    <a:pt x="14738" y="6542"/>
                  </a:cubicBezTo>
                  <a:cubicBezTo>
                    <a:pt x="14738" y="6592"/>
                    <a:pt x="14788" y="6767"/>
                    <a:pt x="14838" y="6817"/>
                  </a:cubicBezTo>
                  <a:cubicBezTo>
                    <a:pt x="14888" y="6867"/>
                    <a:pt x="15014" y="6867"/>
                    <a:pt x="15014" y="6943"/>
                  </a:cubicBezTo>
                  <a:cubicBezTo>
                    <a:pt x="15064" y="6993"/>
                    <a:pt x="15064" y="7093"/>
                    <a:pt x="15064" y="7168"/>
                  </a:cubicBezTo>
                  <a:cubicBezTo>
                    <a:pt x="15064" y="7218"/>
                    <a:pt x="15014" y="7319"/>
                    <a:pt x="15014" y="7394"/>
                  </a:cubicBezTo>
                  <a:cubicBezTo>
                    <a:pt x="15014" y="7444"/>
                    <a:pt x="14963" y="7494"/>
                    <a:pt x="14963" y="7544"/>
                  </a:cubicBezTo>
                  <a:cubicBezTo>
                    <a:pt x="14888" y="7619"/>
                    <a:pt x="14888" y="7770"/>
                    <a:pt x="14888" y="7845"/>
                  </a:cubicBezTo>
                  <a:cubicBezTo>
                    <a:pt x="14963" y="7945"/>
                    <a:pt x="15064" y="8121"/>
                    <a:pt x="15114" y="8221"/>
                  </a:cubicBezTo>
                  <a:cubicBezTo>
                    <a:pt x="15164" y="8346"/>
                    <a:pt x="15390" y="8446"/>
                    <a:pt x="15465" y="8572"/>
                  </a:cubicBezTo>
                  <a:cubicBezTo>
                    <a:pt x="15465" y="8572"/>
                    <a:pt x="15390" y="8672"/>
                    <a:pt x="15465" y="8747"/>
                  </a:cubicBezTo>
                  <a:cubicBezTo>
                    <a:pt x="15465" y="8797"/>
                    <a:pt x="15615" y="8847"/>
                    <a:pt x="15690" y="8898"/>
                  </a:cubicBezTo>
                  <a:cubicBezTo>
                    <a:pt x="15740" y="8898"/>
                    <a:pt x="15740" y="9023"/>
                    <a:pt x="15740" y="9073"/>
                  </a:cubicBezTo>
                  <a:cubicBezTo>
                    <a:pt x="15740" y="9123"/>
                    <a:pt x="15615" y="9248"/>
                    <a:pt x="15565" y="9299"/>
                  </a:cubicBezTo>
                  <a:cubicBezTo>
                    <a:pt x="15515" y="9474"/>
                    <a:pt x="15515" y="9750"/>
                    <a:pt x="15465" y="9925"/>
                  </a:cubicBezTo>
                  <a:cubicBezTo>
                    <a:pt x="15390" y="9975"/>
                    <a:pt x="15289" y="10025"/>
                    <a:pt x="15239" y="10101"/>
                  </a:cubicBezTo>
                  <a:cubicBezTo>
                    <a:pt x="15164" y="10201"/>
                    <a:pt x="15289" y="10426"/>
                    <a:pt x="15239" y="10552"/>
                  </a:cubicBezTo>
                  <a:cubicBezTo>
                    <a:pt x="15239" y="10652"/>
                    <a:pt x="15064" y="10777"/>
                    <a:pt x="15014" y="10777"/>
                  </a:cubicBezTo>
                  <a:cubicBezTo>
                    <a:pt x="14963" y="10827"/>
                    <a:pt x="14888" y="10827"/>
                    <a:pt x="14838" y="10827"/>
                  </a:cubicBezTo>
                  <a:cubicBezTo>
                    <a:pt x="14663" y="10878"/>
                    <a:pt x="14387" y="11053"/>
                    <a:pt x="14337" y="11178"/>
                  </a:cubicBezTo>
                  <a:cubicBezTo>
                    <a:pt x="14287" y="11228"/>
                    <a:pt x="14212" y="11404"/>
                    <a:pt x="14161" y="11504"/>
                  </a:cubicBezTo>
                  <a:cubicBezTo>
                    <a:pt x="14111" y="11629"/>
                    <a:pt x="13936" y="11780"/>
                    <a:pt x="13886" y="11905"/>
                  </a:cubicBezTo>
                  <a:cubicBezTo>
                    <a:pt x="13836" y="12081"/>
                    <a:pt x="13760" y="12356"/>
                    <a:pt x="13760" y="12532"/>
                  </a:cubicBezTo>
                  <a:cubicBezTo>
                    <a:pt x="13760" y="12682"/>
                    <a:pt x="13936" y="12983"/>
                    <a:pt x="13986" y="13133"/>
                  </a:cubicBezTo>
                  <a:cubicBezTo>
                    <a:pt x="13986" y="13309"/>
                    <a:pt x="14061" y="13660"/>
                    <a:pt x="14161" y="13760"/>
                  </a:cubicBezTo>
                  <a:cubicBezTo>
                    <a:pt x="14212" y="13935"/>
                    <a:pt x="14613" y="14035"/>
                    <a:pt x="14663" y="14211"/>
                  </a:cubicBezTo>
                  <a:cubicBezTo>
                    <a:pt x="14738" y="14336"/>
                    <a:pt x="14788" y="14562"/>
                    <a:pt x="14738" y="14662"/>
                  </a:cubicBezTo>
                  <a:cubicBezTo>
                    <a:pt x="14738" y="14712"/>
                    <a:pt x="14613" y="14787"/>
                    <a:pt x="14613" y="14837"/>
                  </a:cubicBezTo>
                  <a:cubicBezTo>
                    <a:pt x="14613" y="14888"/>
                    <a:pt x="14613" y="15063"/>
                    <a:pt x="14562" y="15113"/>
                  </a:cubicBezTo>
                  <a:cubicBezTo>
                    <a:pt x="14512" y="15238"/>
                    <a:pt x="14337" y="15389"/>
                    <a:pt x="14337" y="15514"/>
                  </a:cubicBezTo>
                  <a:cubicBezTo>
                    <a:pt x="14287" y="15564"/>
                    <a:pt x="14287" y="15740"/>
                    <a:pt x="14287" y="15790"/>
                  </a:cubicBezTo>
                  <a:cubicBezTo>
                    <a:pt x="14337" y="15840"/>
                    <a:pt x="14437" y="15965"/>
                    <a:pt x="14512" y="16015"/>
                  </a:cubicBezTo>
                  <a:cubicBezTo>
                    <a:pt x="14512" y="16066"/>
                    <a:pt x="14562" y="16241"/>
                    <a:pt x="14562" y="16366"/>
                  </a:cubicBezTo>
                  <a:cubicBezTo>
                    <a:pt x="14512" y="16416"/>
                    <a:pt x="14337" y="16467"/>
                    <a:pt x="14337" y="16517"/>
                  </a:cubicBezTo>
                  <a:cubicBezTo>
                    <a:pt x="14287" y="16517"/>
                    <a:pt x="14337" y="16642"/>
                    <a:pt x="14337" y="16692"/>
                  </a:cubicBezTo>
                  <a:cubicBezTo>
                    <a:pt x="14337" y="16742"/>
                    <a:pt x="14437" y="16868"/>
                    <a:pt x="14437" y="16918"/>
                  </a:cubicBezTo>
                  <a:cubicBezTo>
                    <a:pt x="14437" y="17043"/>
                    <a:pt x="14437" y="17319"/>
                    <a:pt x="14387" y="17419"/>
                  </a:cubicBezTo>
                  <a:cubicBezTo>
                    <a:pt x="14387" y="17544"/>
                    <a:pt x="14287" y="17644"/>
                    <a:pt x="14212" y="17770"/>
                  </a:cubicBezTo>
                  <a:cubicBezTo>
                    <a:pt x="14212" y="17820"/>
                    <a:pt x="14161" y="17995"/>
                    <a:pt x="14161" y="18096"/>
                  </a:cubicBezTo>
                  <a:cubicBezTo>
                    <a:pt x="14212" y="18221"/>
                    <a:pt x="14287" y="18446"/>
                    <a:pt x="14337" y="18547"/>
                  </a:cubicBezTo>
                  <a:cubicBezTo>
                    <a:pt x="14337" y="18622"/>
                    <a:pt x="14337" y="18772"/>
                    <a:pt x="14287" y="18847"/>
                  </a:cubicBezTo>
                  <a:cubicBezTo>
                    <a:pt x="14287" y="18948"/>
                    <a:pt x="14161" y="19073"/>
                    <a:pt x="14111" y="19123"/>
                  </a:cubicBezTo>
                  <a:lnTo>
                    <a:pt x="14111" y="19349"/>
                  </a:lnTo>
                  <a:cubicBezTo>
                    <a:pt x="14111" y="19399"/>
                    <a:pt x="14061" y="19449"/>
                    <a:pt x="14061" y="19524"/>
                  </a:cubicBezTo>
                  <a:cubicBezTo>
                    <a:pt x="13986" y="19700"/>
                    <a:pt x="14061" y="19975"/>
                    <a:pt x="14061" y="20076"/>
                  </a:cubicBezTo>
                  <a:cubicBezTo>
                    <a:pt x="14061" y="20301"/>
                    <a:pt x="13986" y="20652"/>
                    <a:pt x="13986" y="20827"/>
                  </a:cubicBezTo>
                  <a:cubicBezTo>
                    <a:pt x="13936" y="20978"/>
                    <a:pt x="13710" y="21203"/>
                    <a:pt x="13760" y="21379"/>
                  </a:cubicBezTo>
                  <a:cubicBezTo>
                    <a:pt x="13760" y="21504"/>
                    <a:pt x="13886" y="21604"/>
                    <a:pt x="13886" y="21730"/>
                  </a:cubicBezTo>
                  <a:cubicBezTo>
                    <a:pt x="13936" y="21880"/>
                    <a:pt x="13886" y="22231"/>
                    <a:pt x="13836" y="22406"/>
                  </a:cubicBezTo>
                  <a:cubicBezTo>
                    <a:pt x="13760" y="22507"/>
                    <a:pt x="13660" y="22732"/>
                    <a:pt x="13610" y="22858"/>
                  </a:cubicBezTo>
                  <a:cubicBezTo>
                    <a:pt x="13610" y="22908"/>
                    <a:pt x="13610" y="23133"/>
                    <a:pt x="13535" y="23183"/>
                  </a:cubicBezTo>
                  <a:lnTo>
                    <a:pt x="13435" y="23183"/>
                  </a:lnTo>
                  <a:cubicBezTo>
                    <a:pt x="13384" y="23233"/>
                    <a:pt x="13384" y="23359"/>
                    <a:pt x="13384" y="23409"/>
                  </a:cubicBezTo>
                  <a:cubicBezTo>
                    <a:pt x="13435" y="23459"/>
                    <a:pt x="13535" y="23459"/>
                    <a:pt x="13610" y="23534"/>
                  </a:cubicBezTo>
                  <a:cubicBezTo>
                    <a:pt x="13610" y="23584"/>
                    <a:pt x="13610" y="23760"/>
                    <a:pt x="13660" y="23810"/>
                  </a:cubicBezTo>
                  <a:cubicBezTo>
                    <a:pt x="13710" y="23860"/>
                    <a:pt x="13886" y="23860"/>
                    <a:pt x="13886" y="23910"/>
                  </a:cubicBezTo>
                  <a:cubicBezTo>
                    <a:pt x="13886" y="23985"/>
                    <a:pt x="13760" y="24035"/>
                    <a:pt x="13710" y="24035"/>
                  </a:cubicBezTo>
                  <a:cubicBezTo>
                    <a:pt x="13660" y="24086"/>
                    <a:pt x="13610" y="24035"/>
                    <a:pt x="13535" y="24035"/>
                  </a:cubicBezTo>
                  <a:cubicBezTo>
                    <a:pt x="13485" y="24086"/>
                    <a:pt x="13435" y="24211"/>
                    <a:pt x="13384" y="24261"/>
                  </a:cubicBezTo>
                  <a:cubicBezTo>
                    <a:pt x="13384" y="24311"/>
                    <a:pt x="13384" y="24487"/>
                    <a:pt x="13309" y="24537"/>
                  </a:cubicBezTo>
                  <a:cubicBezTo>
                    <a:pt x="13309" y="24662"/>
                    <a:pt x="13209" y="24888"/>
                    <a:pt x="13209" y="25038"/>
                  </a:cubicBezTo>
                  <a:cubicBezTo>
                    <a:pt x="13209" y="25113"/>
                    <a:pt x="13309" y="25264"/>
                    <a:pt x="13309" y="25339"/>
                  </a:cubicBezTo>
                  <a:cubicBezTo>
                    <a:pt x="13309" y="25439"/>
                    <a:pt x="13259" y="25564"/>
                    <a:pt x="13259" y="25614"/>
                  </a:cubicBezTo>
                  <a:cubicBezTo>
                    <a:pt x="13209" y="25665"/>
                    <a:pt x="13259" y="25840"/>
                    <a:pt x="13209" y="25890"/>
                  </a:cubicBezTo>
                  <a:cubicBezTo>
                    <a:pt x="13159" y="25940"/>
                    <a:pt x="12983" y="25840"/>
                    <a:pt x="12933" y="25890"/>
                  </a:cubicBezTo>
                  <a:lnTo>
                    <a:pt x="12933" y="26116"/>
                  </a:lnTo>
                  <a:cubicBezTo>
                    <a:pt x="12933" y="26166"/>
                    <a:pt x="12983" y="26291"/>
                    <a:pt x="12933" y="26341"/>
                  </a:cubicBezTo>
                  <a:lnTo>
                    <a:pt x="12708" y="26341"/>
                  </a:lnTo>
                  <a:cubicBezTo>
                    <a:pt x="12708" y="26291"/>
                    <a:pt x="12658" y="26241"/>
                    <a:pt x="12658" y="26166"/>
                  </a:cubicBezTo>
                  <a:cubicBezTo>
                    <a:pt x="12582" y="26116"/>
                    <a:pt x="12658" y="26015"/>
                    <a:pt x="12582" y="26015"/>
                  </a:cubicBezTo>
                  <a:cubicBezTo>
                    <a:pt x="12532" y="25940"/>
                    <a:pt x="12432" y="26066"/>
                    <a:pt x="12307" y="26066"/>
                  </a:cubicBezTo>
                  <a:cubicBezTo>
                    <a:pt x="12257" y="26066"/>
                    <a:pt x="12081" y="26066"/>
                    <a:pt x="11981" y="26015"/>
                  </a:cubicBezTo>
                  <a:cubicBezTo>
                    <a:pt x="11981" y="26015"/>
                    <a:pt x="11906" y="25940"/>
                    <a:pt x="11906" y="25890"/>
                  </a:cubicBezTo>
                  <a:cubicBezTo>
                    <a:pt x="11856" y="25890"/>
                    <a:pt x="11680" y="25940"/>
                    <a:pt x="11630" y="25940"/>
                  </a:cubicBezTo>
                  <a:cubicBezTo>
                    <a:pt x="11580" y="25890"/>
                    <a:pt x="11530" y="25790"/>
                    <a:pt x="11530" y="25715"/>
                  </a:cubicBezTo>
                  <a:cubicBezTo>
                    <a:pt x="11455" y="25665"/>
                    <a:pt x="11405" y="25614"/>
                    <a:pt x="11354" y="25614"/>
                  </a:cubicBezTo>
                  <a:cubicBezTo>
                    <a:pt x="11304" y="25564"/>
                    <a:pt x="11129" y="25564"/>
                    <a:pt x="11079" y="25564"/>
                  </a:cubicBezTo>
                  <a:cubicBezTo>
                    <a:pt x="11004" y="25489"/>
                    <a:pt x="10953" y="25339"/>
                    <a:pt x="10953" y="25264"/>
                  </a:cubicBezTo>
                  <a:cubicBezTo>
                    <a:pt x="10903" y="25213"/>
                    <a:pt x="10953" y="25113"/>
                    <a:pt x="10903" y="25038"/>
                  </a:cubicBezTo>
                  <a:cubicBezTo>
                    <a:pt x="10853" y="24938"/>
                    <a:pt x="10628" y="24888"/>
                    <a:pt x="10452" y="24812"/>
                  </a:cubicBezTo>
                  <a:lnTo>
                    <a:pt x="10126" y="24812"/>
                  </a:lnTo>
                  <a:cubicBezTo>
                    <a:pt x="10001" y="24812"/>
                    <a:pt x="9901" y="24888"/>
                    <a:pt x="9775" y="24938"/>
                  </a:cubicBezTo>
                  <a:lnTo>
                    <a:pt x="9550" y="24938"/>
                  </a:lnTo>
                  <a:lnTo>
                    <a:pt x="9550" y="25163"/>
                  </a:lnTo>
                  <a:cubicBezTo>
                    <a:pt x="9500" y="25163"/>
                    <a:pt x="9450" y="25213"/>
                    <a:pt x="9374" y="25213"/>
                  </a:cubicBezTo>
                  <a:cubicBezTo>
                    <a:pt x="9324" y="25213"/>
                    <a:pt x="9224" y="25113"/>
                    <a:pt x="9149" y="25113"/>
                  </a:cubicBezTo>
                  <a:cubicBezTo>
                    <a:pt x="9099" y="25113"/>
                    <a:pt x="9049" y="25163"/>
                    <a:pt x="8999" y="25163"/>
                  </a:cubicBezTo>
                  <a:lnTo>
                    <a:pt x="8773" y="25163"/>
                  </a:lnTo>
                  <a:cubicBezTo>
                    <a:pt x="8698" y="25163"/>
                    <a:pt x="8547" y="25213"/>
                    <a:pt x="8472" y="25213"/>
                  </a:cubicBezTo>
                  <a:cubicBezTo>
                    <a:pt x="8422" y="25264"/>
                    <a:pt x="8372" y="25389"/>
                    <a:pt x="8322" y="25439"/>
                  </a:cubicBezTo>
                  <a:cubicBezTo>
                    <a:pt x="8196" y="25489"/>
                    <a:pt x="8046" y="25614"/>
                    <a:pt x="7971" y="25715"/>
                  </a:cubicBezTo>
                  <a:cubicBezTo>
                    <a:pt x="7921" y="25840"/>
                    <a:pt x="7871" y="26015"/>
                    <a:pt x="7871" y="26116"/>
                  </a:cubicBezTo>
                  <a:cubicBezTo>
                    <a:pt x="7871" y="26241"/>
                    <a:pt x="7921" y="26467"/>
                    <a:pt x="7971" y="26517"/>
                  </a:cubicBezTo>
                  <a:cubicBezTo>
                    <a:pt x="8046" y="26567"/>
                    <a:pt x="8196" y="26617"/>
                    <a:pt x="8196" y="26692"/>
                  </a:cubicBezTo>
                  <a:cubicBezTo>
                    <a:pt x="8272" y="26742"/>
                    <a:pt x="8372" y="26918"/>
                    <a:pt x="8322" y="27018"/>
                  </a:cubicBezTo>
                  <a:cubicBezTo>
                    <a:pt x="8322" y="27068"/>
                    <a:pt x="8096" y="27068"/>
                    <a:pt x="8046" y="27143"/>
                  </a:cubicBezTo>
                  <a:cubicBezTo>
                    <a:pt x="8046" y="27193"/>
                    <a:pt x="7971" y="27294"/>
                    <a:pt x="7971" y="27294"/>
                  </a:cubicBezTo>
                  <a:cubicBezTo>
                    <a:pt x="7971" y="27369"/>
                    <a:pt x="8046" y="27469"/>
                    <a:pt x="8096" y="27519"/>
                  </a:cubicBezTo>
                  <a:cubicBezTo>
                    <a:pt x="8096" y="27594"/>
                    <a:pt x="8146" y="27745"/>
                    <a:pt x="8096" y="27820"/>
                  </a:cubicBezTo>
                  <a:cubicBezTo>
                    <a:pt x="8096" y="27870"/>
                    <a:pt x="7971" y="27820"/>
                    <a:pt x="7971" y="27820"/>
                  </a:cubicBezTo>
                  <a:cubicBezTo>
                    <a:pt x="7921" y="27820"/>
                    <a:pt x="7871" y="27745"/>
                    <a:pt x="7821" y="27745"/>
                  </a:cubicBezTo>
                  <a:cubicBezTo>
                    <a:pt x="7745" y="27820"/>
                    <a:pt x="7745" y="27920"/>
                    <a:pt x="7695" y="27920"/>
                  </a:cubicBezTo>
                  <a:cubicBezTo>
                    <a:pt x="7645" y="27970"/>
                    <a:pt x="7420" y="28046"/>
                    <a:pt x="7294" y="28096"/>
                  </a:cubicBezTo>
                  <a:cubicBezTo>
                    <a:pt x="7244" y="28146"/>
                    <a:pt x="7144" y="28371"/>
                    <a:pt x="7069" y="28497"/>
                  </a:cubicBezTo>
                  <a:cubicBezTo>
                    <a:pt x="7019" y="28547"/>
                    <a:pt x="6968" y="28647"/>
                    <a:pt x="6918" y="28722"/>
                  </a:cubicBezTo>
                  <a:lnTo>
                    <a:pt x="6743" y="28722"/>
                  </a:lnTo>
                  <a:cubicBezTo>
                    <a:pt x="6743" y="28772"/>
                    <a:pt x="6618" y="28772"/>
                    <a:pt x="6618" y="28822"/>
                  </a:cubicBezTo>
                  <a:cubicBezTo>
                    <a:pt x="6567" y="28822"/>
                    <a:pt x="6567" y="28948"/>
                    <a:pt x="6517" y="2894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Google Shape;261;p16">
              <a:extLst>
                <a:ext uri="{FF2B5EF4-FFF2-40B4-BE49-F238E27FC236}">
                  <a16:creationId xmlns:a16="http://schemas.microsoft.com/office/drawing/2014/main" id="{F3BAA07C-511A-A195-5A18-0C5FAC923015}"/>
                </a:ext>
              </a:extLst>
            </p:cNvPr>
            <p:cNvSpPr/>
            <p:nvPr/>
          </p:nvSpPr>
          <p:spPr>
            <a:xfrm>
              <a:off x="1605395" y="3051767"/>
              <a:ext cx="439331" cy="816256"/>
            </a:xfrm>
            <a:custGeom>
              <a:avLst/>
              <a:gdLst/>
              <a:ahLst/>
              <a:cxnLst/>
              <a:rect l="l" t="t" r="r" b="b"/>
              <a:pathLst>
                <a:path w="15741" h="29246" extrusionOk="0">
                  <a:moveTo>
                    <a:pt x="10277" y="0"/>
                  </a:moveTo>
                  <a:cubicBezTo>
                    <a:pt x="10227" y="0"/>
                    <a:pt x="10126" y="50"/>
                    <a:pt x="10001" y="50"/>
                  </a:cubicBezTo>
                  <a:cubicBezTo>
                    <a:pt x="9951" y="101"/>
                    <a:pt x="9826" y="101"/>
                    <a:pt x="9725" y="101"/>
                  </a:cubicBezTo>
                  <a:lnTo>
                    <a:pt x="9600" y="50"/>
                  </a:lnTo>
                  <a:cubicBezTo>
                    <a:pt x="9550" y="101"/>
                    <a:pt x="9450" y="151"/>
                    <a:pt x="9450" y="151"/>
                  </a:cubicBezTo>
                  <a:lnTo>
                    <a:pt x="9450" y="326"/>
                  </a:lnTo>
                  <a:cubicBezTo>
                    <a:pt x="9450" y="376"/>
                    <a:pt x="9550" y="451"/>
                    <a:pt x="9550" y="502"/>
                  </a:cubicBezTo>
                  <a:cubicBezTo>
                    <a:pt x="9550" y="552"/>
                    <a:pt x="9600" y="677"/>
                    <a:pt x="9600" y="727"/>
                  </a:cubicBezTo>
                  <a:cubicBezTo>
                    <a:pt x="9600" y="852"/>
                    <a:pt x="9600" y="1128"/>
                    <a:pt x="9500" y="1178"/>
                  </a:cubicBezTo>
                  <a:cubicBezTo>
                    <a:pt x="9500" y="1228"/>
                    <a:pt x="9324" y="1228"/>
                    <a:pt x="9274" y="1228"/>
                  </a:cubicBezTo>
                  <a:cubicBezTo>
                    <a:pt x="9224" y="1304"/>
                    <a:pt x="9099" y="1454"/>
                    <a:pt x="9049" y="1529"/>
                  </a:cubicBezTo>
                  <a:cubicBezTo>
                    <a:pt x="8999" y="1579"/>
                    <a:pt x="8823" y="1579"/>
                    <a:pt x="8773" y="1579"/>
                  </a:cubicBezTo>
                  <a:cubicBezTo>
                    <a:pt x="8648" y="1579"/>
                    <a:pt x="8547" y="1529"/>
                    <a:pt x="8422" y="1529"/>
                  </a:cubicBezTo>
                  <a:cubicBezTo>
                    <a:pt x="8272" y="1579"/>
                    <a:pt x="8046" y="1980"/>
                    <a:pt x="7921" y="2080"/>
                  </a:cubicBezTo>
                  <a:cubicBezTo>
                    <a:pt x="7871" y="2131"/>
                    <a:pt x="7695" y="2256"/>
                    <a:pt x="7645" y="2306"/>
                  </a:cubicBezTo>
                  <a:cubicBezTo>
                    <a:pt x="7520" y="2431"/>
                    <a:pt x="7420" y="2582"/>
                    <a:pt x="7294" y="2657"/>
                  </a:cubicBezTo>
                  <a:cubicBezTo>
                    <a:pt x="7244" y="2707"/>
                    <a:pt x="7069" y="2707"/>
                    <a:pt x="7019" y="2757"/>
                  </a:cubicBezTo>
                  <a:cubicBezTo>
                    <a:pt x="6968" y="2807"/>
                    <a:pt x="6918" y="2983"/>
                    <a:pt x="6843" y="3033"/>
                  </a:cubicBezTo>
                  <a:cubicBezTo>
                    <a:pt x="6843" y="3108"/>
                    <a:pt x="6793" y="3334"/>
                    <a:pt x="6793" y="3384"/>
                  </a:cubicBezTo>
                  <a:cubicBezTo>
                    <a:pt x="6743" y="3484"/>
                    <a:pt x="6567" y="3710"/>
                    <a:pt x="6467" y="3835"/>
                  </a:cubicBezTo>
                  <a:cubicBezTo>
                    <a:pt x="6392" y="3885"/>
                    <a:pt x="6292" y="4010"/>
                    <a:pt x="6242" y="4060"/>
                  </a:cubicBezTo>
                  <a:cubicBezTo>
                    <a:pt x="6181" y="4060"/>
                    <a:pt x="6041" y="4125"/>
                    <a:pt x="5923" y="4125"/>
                  </a:cubicBezTo>
                  <a:cubicBezTo>
                    <a:pt x="5894" y="4125"/>
                    <a:pt x="5866" y="4121"/>
                    <a:pt x="5841" y="4111"/>
                  </a:cubicBezTo>
                  <a:cubicBezTo>
                    <a:pt x="5790" y="4111"/>
                    <a:pt x="5615" y="4010"/>
                    <a:pt x="5565" y="4010"/>
                  </a:cubicBezTo>
                  <a:cubicBezTo>
                    <a:pt x="5440" y="4010"/>
                    <a:pt x="5389" y="4060"/>
                    <a:pt x="5339" y="4111"/>
                  </a:cubicBezTo>
                  <a:cubicBezTo>
                    <a:pt x="5164" y="4161"/>
                    <a:pt x="4838" y="4336"/>
                    <a:pt x="4713" y="4461"/>
                  </a:cubicBezTo>
                  <a:cubicBezTo>
                    <a:pt x="4613" y="4562"/>
                    <a:pt x="4537" y="4787"/>
                    <a:pt x="4437" y="4913"/>
                  </a:cubicBezTo>
                  <a:cubicBezTo>
                    <a:pt x="4312" y="4963"/>
                    <a:pt x="4086" y="5013"/>
                    <a:pt x="3986" y="5063"/>
                  </a:cubicBezTo>
                  <a:cubicBezTo>
                    <a:pt x="3811" y="5063"/>
                    <a:pt x="3585" y="5188"/>
                    <a:pt x="3435" y="5188"/>
                  </a:cubicBezTo>
                  <a:cubicBezTo>
                    <a:pt x="3359" y="5188"/>
                    <a:pt x="3209" y="5188"/>
                    <a:pt x="3084" y="5138"/>
                  </a:cubicBezTo>
                  <a:cubicBezTo>
                    <a:pt x="3034" y="5063"/>
                    <a:pt x="2983" y="4913"/>
                    <a:pt x="2908" y="4913"/>
                  </a:cubicBezTo>
                  <a:cubicBezTo>
                    <a:pt x="2808" y="4837"/>
                    <a:pt x="2582" y="4787"/>
                    <a:pt x="2457" y="4787"/>
                  </a:cubicBezTo>
                  <a:cubicBezTo>
                    <a:pt x="2407" y="4787"/>
                    <a:pt x="2307" y="4837"/>
                    <a:pt x="2232" y="4837"/>
                  </a:cubicBezTo>
                  <a:cubicBezTo>
                    <a:pt x="2131" y="4837"/>
                    <a:pt x="2006" y="4737"/>
                    <a:pt x="1906" y="4737"/>
                  </a:cubicBezTo>
                  <a:cubicBezTo>
                    <a:pt x="1872" y="4737"/>
                    <a:pt x="1783" y="4759"/>
                    <a:pt x="1698" y="4759"/>
                  </a:cubicBezTo>
                  <a:cubicBezTo>
                    <a:pt x="1655" y="4759"/>
                    <a:pt x="1613" y="4754"/>
                    <a:pt x="1580" y="4737"/>
                  </a:cubicBezTo>
                  <a:cubicBezTo>
                    <a:pt x="1505" y="4737"/>
                    <a:pt x="1455" y="4612"/>
                    <a:pt x="1404" y="4562"/>
                  </a:cubicBezTo>
                  <a:cubicBezTo>
                    <a:pt x="1354" y="4461"/>
                    <a:pt x="1229" y="4336"/>
                    <a:pt x="1179" y="4236"/>
                  </a:cubicBezTo>
                  <a:lnTo>
                    <a:pt x="1179" y="4010"/>
                  </a:lnTo>
                  <a:cubicBezTo>
                    <a:pt x="1129" y="3935"/>
                    <a:pt x="1003" y="3835"/>
                    <a:pt x="1003" y="3785"/>
                  </a:cubicBezTo>
                  <a:cubicBezTo>
                    <a:pt x="1003" y="3710"/>
                    <a:pt x="1129" y="3609"/>
                    <a:pt x="1129" y="3559"/>
                  </a:cubicBezTo>
                  <a:cubicBezTo>
                    <a:pt x="1054" y="3484"/>
                    <a:pt x="903" y="3434"/>
                    <a:pt x="828" y="3434"/>
                  </a:cubicBezTo>
                  <a:cubicBezTo>
                    <a:pt x="789" y="3395"/>
                    <a:pt x="674" y="3310"/>
                    <a:pt x="601" y="3310"/>
                  </a:cubicBezTo>
                  <a:cubicBezTo>
                    <a:pt x="581" y="3310"/>
                    <a:pt x="563" y="3317"/>
                    <a:pt x="552" y="3334"/>
                  </a:cubicBezTo>
                  <a:cubicBezTo>
                    <a:pt x="502" y="3334"/>
                    <a:pt x="502" y="3434"/>
                    <a:pt x="502" y="3484"/>
                  </a:cubicBezTo>
                  <a:cubicBezTo>
                    <a:pt x="452" y="3609"/>
                    <a:pt x="377" y="3785"/>
                    <a:pt x="452" y="3885"/>
                  </a:cubicBezTo>
                  <a:cubicBezTo>
                    <a:pt x="452" y="3935"/>
                    <a:pt x="502" y="4060"/>
                    <a:pt x="552" y="4060"/>
                  </a:cubicBezTo>
                  <a:cubicBezTo>
                    <a:pt x="602" y="4111"/>
                    <a:pt x="728" y="4111"/>
                    <a:pt x="828" y="4161"/>
                  </a:cubicBezTo>
                  <a:cubicBezTo>
                    <a:pt x="828" y="4161"/>
                    <a:pt x="953" y="4286"/>
                    <a:pt x="953" y="4336"/>
                  </a:cubicBezTo>
                  <a:cubicBezTo>
                    <a:pt x="953" y="4386"/>
                    <a:pt x="778" y="4512"/>
                    <a:pt x="778" y="4562"/>
                  </a:cubicBezTo>
                  <a:cubicBezTo>
                    <a:pt x="728" y="4687"/>
                    <a:pt x="678" y="4837"/>
                    <a:pt x="602" y="4963"/>
                  </a:cubicBezTo>
                  <a:lnTo>
                    <a:pt x="602" y="5238"/>
                  </a:lnTo>
                  <a:cubicBezTo>
                    <a:pt x="552" y="5289"/>
                    <a:pt x="327" y="5289"/>
                    <a:pt x="327" y="5289"/>
                  </a:cubicBezTo>
                  <a:cubicBezTo>
                    <a:pt x="227" y="5414"/>
                    <a:pt x="277" y="5639"/>
                    <a:pt x="277" y="5690"/>
                  </a:cubicBezTo>
                  <a:cubicBezTo>
                    <a:pt x="227" y="5815"/>
                    <a:pt x="277" y="5965"/>
                    <a:pt x="227" y="6040"/>
                  </a:cubicBezTo>
                  <a:cubicBezTo>
                    <a:pt x="227" y="6091"/>
                    <a:pt x="51" y="6191"/>
                    <a:pt x="51" y="6266"/>
                  </a:cubicBezTo>
                  <a:cubicBezTo>
                    <a:pt x="51" y="6266"/>
                    <a:pt x="101" y="6366"/>
                    <a:pt x="101" y="6416"/>
                  </a:cubicBezTo>
                  <a:cubicBezTo>
                    <a:pt x="151" y="6492"/>
                    <a:pt x="277" y="6592"/>
                    <a:pt x="377" y="6642"/>
                  </a:cubicBezTo>
                  <a:cubicBezTo>
                    <a:pt x="452" y="6642"/>
                    <a:pt x="602" y="6717"/>
                    <a:pt x="602" y="6767"/>
                  </a:cubicBezTo>
                  <a:cubicBezTo>
                    <a:pt x="602" y="6817"/>
                    <a:pt x="502" y="6867"/>
                    <a:pt x="502" y="6943"/>
                  </a:cubicBezTo>
                  <a:cubicBezTo>
                    <a:pt x="452" y="6993"/>
                    <a:pt x="452" y="7168"/>
                    <a:pt x="452" y="7218"/>
                  </a:cubicBezTo>
                  <a:cubicBezTo>
                    <a:pt x="377" y="7268"/>
                    <a:pt x="327" y="7394"/>
                    <a:pt x="327" y="7444"/>
                  </a:cubicBezTo>
                  <a:lnTo>
                    <a:pt x="151" y="7444"/>
                  </a:lnTo>
                  <a:cubicBezTo>
                    <a:pt x="101" y="7494"/>
                    <a:pt x="51" y="7544"/>
                    <a:pt x="51" y="7619"/>
                  </a:cubicBezTo>
                  <a:cubicBezTo>
                    <a:pt x="1" y="7669"/>
                    <a:pt x="51" y="7895"/>
                    <a:pt x="51" y="7995"/>
                  </a:cubicBezTo>
                  <a:cubicBezTo>
                    <a:pt x="51" y="8121"/>
                    <a:pt x="51" y="8346"/>
                    <a:pt x="101" y="8396"/>
                  </a:cubicBezTo>
                  <a:lnTo>
                    <a:pt x="277" y="8396"/>
                  </a:lnTo>
                  <a:cubicBezTo>
                    <a:pt x="327" y="8346"/>
                    <a:pt x="227" y="8171"/>
                    <a:pt x="277" y="8121"/>
                  </a:cubicBezTo>
                  <a:cubicBezTo>
                    <a:pt x="277" y="8070"/>
                    <a:pt x="377" y="8070"/>
                    <a:pt x="377" y="7995"/>
                  </a:cubicBezTo>
                  <a:cubicBezTo>
                    <a:pt x="452" y="7945"/>
                    <a:pt x="377" y="7770"/>
                    <a:pt x="452" y="7669"/>
                  </a:cubicBezTo>
                  <a:cubicBezTo>
                    <a:pt x="502" y="7669"/>
                    <a:pt x="602" y="7619"/>
                    <a:pt x="678" y="7619"/>
                  </a:cubicBezTo>
                  <a:lnTo>
                    <a:pt x="678" y="7720"/>
                  </a:lnTo>
                  <a:cubicBezTo>
                    <a:pt x="678" y="7770"/>
                    <a:pt x="602" y="7845"/>
                    <a:pt x="602" y="7845"/>
                  </a:cubicBezTo>
                  <a:cubicBezTo>
                    <a:pt x="602" y="7895"/>
                    <a:pt x="552" y="8070"/>
                    <a:pt x="602" y="8121"/>
                  </a:cubicBezTo>
                  <a:cubicBezTo>
                    <a:pt x="602" y="8171"/>
                    <a:pt x="678" y="8221"/>
                    <a:pt x="728" y="8221"/>
                  </a:cubicBezTo>
                  <a:lnTo>
                    <a:pt x="953" y="8221"/>
                  </a:lnTo>
                  <a:cubicBezTo>
                    <a:pt x="1003" y="8171"/>
                    <a:pt x="953" y="8070"/>
                    <a:pt x="1003" y="7995"/>
                  </a:cubicBezTo>
                  <a:cubicBezTo>
                    <a:pt x="1054" y="7995"/>
                    <a:pt x="1129" y="8070"/>
                    <a:pt x="1179" y="8070"/>
                  </a:cubicBezTo>
                  <a:cubicBezTo>
                    <a:pt x="1229" y="8070"/>
                    <a:pt x="1279" y="7995"/>
                    <a:pt x="1354" y="7995"/>
                  </a:cubicBezTo>
                  <a:cubicBezTo>
                    <a:pt x="1455" y="7995"/>
                    <a:pt x="1680" y="8121"/>
                    <a:pt x="1680" y="8171"/>
                  </a:cubicBezTo>
                  <a:cubicBezTo>
                    <a:pt x="1730" y="8221"/>
                    <a:pt x="1680" y="8396"/>
                    <a:pt x="1680" y="8446"/>
                  </a:cubicBezTo>
                  <a:cubicBezTo>
                    <a:pt x="1680" y="8522"/>
                    <a:pt x="1730" y="8622"/>
                    <a:pt x="1780" y="8672"/>
                  </a:cubicBezTo>
                  <a:lnTo>
                    <a:pt x="1780" y="9023"/>
                  </a:lnTo>
                  <a:cubicBezTo>
                    <a:pt x="1856" y="9073"/>
                    <a:pt x="1906" y="9073"/>
                    <a:pt x="1906" y="9123"/>
                  </a:cubicBezTo>
                  <a:cubicBezTo>
                    <a:pt x="1956" y="9198"/>
                    <a:pt x="2131" y="9198"/>
                    <a:pt x="2181" y="9248"/>
                  </a:cubicBezTo>
                  <a:cubicBezTo>
                    <a:pt x="2232" y="9349"/>
                    <a:pt x="2131" y="9574"/>
                    <a:pt x="2181" y="9750"/>
                  </a:cubicBezTo>
                  <a:cubicBezTo>
                    <a:pt x="2181" y="9875"/>
                    <a:pt x="2357" y="10025"/>
                    <a:pt x="2357" y="10201"/>
                  </a:cubicBezTo>
                  <a:cubicBezTo>
                    <a:pt x="2357" y="10251"/>
                    <a:pt x="2307" y="10426"/>
                    <a:pt x="2307" y="10552"/>
                  </a:cubicBezTo>
                  <a:cubicBezTo>
                    <a:pt x="2307" y="10652"/>
                    <a:pt x="2232" y="10878"/>
                    <a:pt x="2232" y="11003"/>
                  </a:cubicBezTo>
                  <a:cubicBezTo>
                    <a:pt x="2307" y="11003"/>
                    <a:pt x="2307" y="11103"/>
                    <a:pt x="2307" y="11103"/>
                  </a:cubicBezTo>
                  <a:cubicBezTo>
                    <a:pt x="2332" y="11141"/>
                    <a:pt x="2401" y="11141"/>
                    <a:pt x="2470" y="11141"/>
                  </a:cubicBezTo>
                  <a:cubicBezTo>
                    <a:pt x="2539" y="11141"/>
                    <a:pt x="2607" y="11141"/>
                    <a:pt x="2633" y="11178"/>
                  </a:cubicBezTo>
                  <a:cubicBezTo>
                    <a:pt x="2683" y="11228"/>
                    <a:pt x="2683" y="11279"/>
                    <a:pt x="2683" y="11329"/>
                  </a:cubicBezTo>
                  <a:cubicBezTo>
                    <a:pt x="2758" y="11404"/>
                    <a:pt x="2908" y="11404"/>
                    <a:pt x="2983" y="11454"/>
                  </a:cubicBezTo>
                  <a:cubicBezTo>
                    <a:pt x="3034" y="11504"/>
                    <a:pt x="3134" y="11680"/>
                    <a:pt x="3134" y="11780"/>
                  </a:cubicBezTo>
                  <a:lnTo>
                    <a:pt x="3134" y="11955"/>
                  </a:lnTo>
                  <a:lnTo>
                    <a:pt x="3134" y="12306"/>
                  </a:lnTo>
                  <a:cubicBezTo>
                    <a:pt x="3134" y="12356"/>
                    <a:pt x="3034" y="12356"/>
                    <a:pt x="3034" y="12406"/>
                  </a:cubicBezTo>
                  <a:cubicBezTo>
                    <a:pt x="2983" y="12456"/>
                    <a:pt x="3084" y="12632"/>
                    <a:pt x="3084" y="12682"/>
                  </a:cubicBezTo>
                  <a:cubicBezTo>
                    <a:pt x="3034" y="12757"/>
                    <a:pt x="2983" y="12857"/>
                    <a:pt x="2983" y="12908"/>
                  </a:cubicBezTo>
                  <a:cubicBezTo>
                    <a:pt x="2983" y="12983"/>
                    <a:pt x="2858" y="13033"/>
                    <a:pt x="2858" y="13083"/>
                  </a:cubicBezTo>
                  <a:cubicBezTo>
                    <a:pt x="2858" y="13133"/>
                    <a:pt x="2983" y="13208"/>
                    <a:pt x="2983" y="13309"/>
                  </a:cubicBezTo>
                  <a:cubicBezTo>
                    <a:pt x="2983" y="13359"/>
                    <a:pt x="2908" y="13584"/>
                    <a:pt x="2983" y="13710"/>
                  </a:cubicBezTo>
                  <a:cubicBezTo>
                    <a:pt x="2983" y="13760"/>
                    <a:pt x="3034" y="13810"/>
                    <a:pt x="3084" y="13885"/>
                  </a:cubicBezTo>
                  <a:cubicBezTo>
                    <a:pt x="3084" y="13985"/>
                    <a:pt x="3134" y="14211"/>
                    <a:pt x="3134" y="14336"/>
                  </a:cubicBezTo>
                  <a:cubicBezTo>
                    <a:pt x="3084" y="14386"/>
                    <a:pt x="3034" y="14436"/>
                    <a:pt x="3034" y="14436"/>
                  </a:cubicBezTo>
                  <a:cubicBezTo>
                    <a:pt x="2908" y="14487"/>
                    <a:pt x="2808" y="14612"/>
                    <a:pt x="2683" y="14612"/>
                  </a:cubicBezTo>
                  <a:cubicBezTo>
                    <a:pt x="2672" y="14622"/>
                    <a:pt x="2659" y="14626"/>
                    <a:pt x="2645" y="14626"/>
                  </a:cubicBezTo>
                  <a:cubicBezTo>
                    <a:pt x="2606" y="14626"/>
                    <a:pt x="2555" y="14597"/>
                    <a:pt x="2507" y="14597"/>
                  </a:cubicBezTo>
                  <a:cubicBezTo>
                    <a:pt x="2490" y="14597"/>
                    <a:pt x="2473" y="14601"/>
                    <a:pt x="2457" y="14612"/>
                  </a:cubicBezTo>
                  <a:cubicBezTo>
                    <a:pt x="2357" y="14612"/>
                    <a:pt x="2181" y="14662"/>
                    <a:pt x="2131" y="14712"/>
                  </a:cubicBezTo>
                  <a:cubicBezTo>
                    <a:pt x="2081" y="14787"/>
                    <a:pt x="2131" y="14888"/>
                    <a:pt x="2181" y="14938"/>
                  </a:cubicBezTo>
                  <a:cubicBezTo>
                    <a:pt x="2181" y="14975"/>
                    <a:pt x="2225" y="14975"/>
                    <a:pt x="2275" y="14975"/>
                  </a:cubicBezTo>
                  <a:cubicBezTo>
                    <a:pt x="2326" y="14975"/>
                    <a:pt x="2382" y="14975"/>
                    <a:pt x="2407" y="15013"/>
                  </a:cubicBezTo>
                  <a:cubicBezTo>
                    <a:pt x="2407" y="15063"/>
                    <a:pt x="2457" y="15163"/>
                    <a:pt x="2407" y="15238"/>
                  </a:cubicBezTo>
                  <a:cubicBezTo>
                    <a:pt x="2407" y="15289"/>
                    <a:pt x="2307" y="15339"/>
                    <a:pt x="2307" y="15389"/>
                  </a:cubicBezTo>
                  <a:cubicBezTo>
                    <a:pt x="2232" y="15464"/>
                    <a:pt x="2232" y="15614"/>
                    <a:pt x="2232" y="15690"/>
                  </a:cubicBezTo>
                  <a:cubicBezTo>
                    <a:pt x="2232" y="15840"/>
                    <a:pt x="2181" y="16141"/>
                    <a:pt x="2232" y="16241"/>
                  </a:cubicBezTo>
                  <a:cubicBezTo>
                    <a:pt x="2232" y="16291"/>
                    <a:pt x="2307" y="16416"/>
                    <a:pt x="2307" y="16416"/>
                  </a:cubicBezTo>
                  <a:cubicBezTo>
                    <a:pt x="2357" y="16467"/>
                    <a:pt x="2532" y="16467"/>
                    <a:pt x="2582" y="16467"/>
                  </a:cubicBezTo>
                  <a:cubicBezTo>
                    <a:pt x="2582" y="16517"/>
                    <a:pt x="2582" y="16742"/>
                    <a:pt x="2633" y="16742"/>
                  </a:cubicBezTo>
                  <a:cubicBezTo>
                    <a:pt x="2633" y="16765"/>
                    <a:pt x="2644" y="16774"/>
                    <a:pt x="2662" y="16774"/>
                  </a:cubicBezTo>
                  <a:cubicBezTo>
                    <a:pt x="2702" y="16774"/>
                    <a:pt x="2773" y="16727"/>
                    <a:pt x="2808" y="16692"/>
                  </a:cubicBezTo>
                  <a:cubicBezTo>
                    <a:pt x="2808" y="16692"/>
                    <a:pt x="2858" y="16592"/>
                    <a:pt x="2858" y="16517"/>
                  </a:cubicBezTo>
                  <a:lnTo>
                    <a:pt x="2758" y="16467"/>
                  </a:lnTo>
                  <a:cubicBezTo>
                    <a:pt x="2758" y="16416"/>
                    <a:pt x="2908" y="16366"/>
                    <a:pt x="2983" y="16366"/>
                  </a:cubicBezTo>
                  <a:cubicBezTo>
                    <a:pt x="3008" y="16329"/>
                    <a:pt x="3065" y="16310"/>
                    <a:pt x="3121" y="16310"/>
                  </a:cubicBezTo>
                  <a:cubicBezTo>
                    <a:pt x="3178" y="16310"/>
                    <a:pt x="3234" y="16329"/>
                    <a:pt x="3259" y="16366"/>
                  </a:cubicBezTo>
                  <a:cubicBezTo>
                    <a:pt x="3309" y="16366"/>
                    <a:pt x="3359" y="16467"/>
                    <a:pt x="3359" y="16517"/>
                  </a:cubicBezTo>
                  <a:cubicBezTo>
                    <a:pt x="3435" y="16592"/>
                    <a:pt x="3535" y="16642"/>
                    <a:pt x="3585" y="16642"/>
                  </a:cubicBezTo>
                  <a:cubicBezTo>
                    <a:pt x="3660" y="16642"/>
                    <a:pt x="3660" y="16517"/>
                    <a:pt x="3660" y="16517"/>
                  </a:cubicBezTo>
                  <a:cubicBezTo>
                    <a:pt x="3660" y="16467"/>
                    <a:pt x="3585" y="16291"/>
                    <a:pt x="3660" y="16291"/>
                  </a:cubicBezTo>
                  <a:cubicBezTo>
                    <a:pt x="3660" y="16274"/>
                    <a:pt x="3677" y="16269"/>
                    <a:pt x="3702" y="16269"/>
                  </a:cubicBezTo>
                  <a:cubicBezTo>
                    <a:pt x="3752" y="16269"/>
                    <a:pt x="3836" y="16291"/>
                    <a:pt x="3886" y="16291"/>
                  </a:cubicBezTo>
                  <a:cubicBezTo>
                    <a:pt x="3936" y="16291"/>
                    <a:pt x="4036" y="16291"/>
                    <a:pt x="4036" y="16366"/>
                  </a:cubicBezTo>
                  <a:cubicBezTo>
                    <a:pt x="4086" y="16416"/>
                    <a:pt x="4036" y="16592"/>
                    <a:pt x="4086" y="16642"/>
                  </a:cubicBezTo>
                  <a:cubicBezTo>
                    <a:pt x="4086" y="16692"/>
                    <a:pt x="4212" y="16742"/>
                    <a:pt x="4262" y="16817"/>
                  </a:cubicBezTo>
                  <a:cubicBezTo>
                    <a:pt x="4262" y="16868"/>
                    <a:pt x="4212" y="16968"/>
                    <a:pt x="4161" y="16968"/>
                  </a:cubicBezTo>
                  <a:cubicBezTo>
                    <a:pt x="4136" y="16993"/>
                    <a:pt x="4108" y="17001"/>
                    <a:pt x="4081" y="17001"/>
                  </a:cubicBezTo>
                  <a:cubicBezTo>
                    <a:pt x="4025" y="17001"/>
                    <a:pt x="3969" y="16968"/>
                    <a:pt x="3936" y="16968"/>
                  </a:cubicBezTo>
                  <a:cubicBezTo>
                    <a:pt x="3886" y="16918"/>
                    <a:pt x="3811" y="16742"/>
                    <a:pt x="3760" y="16742"/>
                  </a:cubicBezTo>
                  <a:cubicBezTo>
                    <a:pt x="3710" y="16742"/>
                    <a:pt x="3660" y="16918"/>
                    <a:pt x="3660" y="16968"/>
                  </a:cubicBezTo>
                  <a:cubicBezTo>
                    <a:pt x="3585" y="17043"/>
                    <a:pt x="3585" y="17193"/>
                    <a:pt x="3585" y="17269"/>
                  </a:cubicBezTo>
                  <a:cubicBezTo>
                    <a:pt x="3660" y="17319"/>
                    <a:pt x="3760" y="17319"/>
                    <a:pt x="3811" y="17369"/>
                  </a:cubicBezTo>
                  <a:cubicBezTo>
                    <a:pt x="3811" y="17419"/>
                    <a:pt x="3811" y="17544"/>
                    <a:pt x="3760" y="17544"/>
                  </a:cubicBezTo>
                  <a:cubicBezTo>
                    <a:pt x="3710" y="17544"/>
                    <a:pt x="3660" y="17419"/>
                    <a:pt x="3660" y="17419"/>
                  </a:cubicBezTo>
                  <a:cubicBezTo>
                    <a:pt x="3585" y="17494"/>
                    <a:pt x="3585" y="17594"/>
                    <a:pt x="3535" y="17644"/>
                  </a:cubicBezTo>
                  <a:cubicBezTo>
                    <a:pt x="3535" y="17770"/>
                    <a:pt x="3485" y="17870"/>
                    <a:pt x="3485" y="17945"/>
                  </a:cubicBezTo>
                  <a:cubicBezTo>
                    <a:pt x="3485" y="17995"/>
                    <a:pt x="3585" y="18045"/>
                    <a:pt x="3585" y="18096"/>
                  </a:cubicBezTo>
                  <a:cubicBezTo>
                    <a:pt x="3585" y="18171"/>
                    <a:pt x="3359" y="18221"/>
                    <a:pt x="3359" y="18271"/>
                  </a:cubicBezTo>
                  <a:cubicBezTo>
                    <a:pt x="3309" y="18321"/>
                    <a:pt x="3309" y="18497"/>
                    <a:pt x="3359" y="18547"/>
                  </a:cubicBezTo>
                  <a:cubicBezTo>
                    <a:pt x="3359" y="18622"/>
                    <a:pt x="3435" y="18722"/>
                    <a:pt x="3485" y="18722"/>
                  </a:cubicBezTo>
                  <a:cubicBezTo>
                    <a:pt x="3485" y="18772"/>
                    <a:pt x="3585" y="18847"/>
                    <a:pt x="3660" y="18847"/>
                  </a:cubicBezTo>
                  <a:lnTo>
                    <a:pt x="3710" y="18772"/>
                  </a:lnTo>
                  <a:cubicBezTo>
                    <a:pt x="3760" y="18772"/>
                    <a:pt x="3811" y="18898"/>
                    <a:pt x="3811" y="18898"/>
                  </a:cubicBezTo>
                  <a:cubicBezTo>
                    <a:pt x="3811" y="18948"/>
                    <a:pt x="3760" y="19073"/>
                    <a:pt x="3710" y="19073"/>
                  </a:cubicBezTo>
                  <a:cubicBezTo>
                    <a:pt x="3696" y="19087"/>
                    <a:pt x="3672" y="19093"/>
                    <a:pt x="3644" y="19093"/>
                  </a:cubicBezTo>
                  <a:cubicBezTo>
                    <a:pt x="3572" y="19093"/>
                    <a:pt x="3471" y="19052"/>
                    <a:pt x="3435" y="18998"/>
                  </a:cubicBezTo>
                  <a:cubicBezTo>
                    <a:pt x="3359" y="18998"/>
                    <a:pt x="3359" y="18898"/>
                    <a:pt x="3309" y="18847"/>
                  </a:cubicBezTo>
                  <a:cubicBezTo>
                    <a:pt x="3259" y="18772"/>
                    <a:pt x="3084" y="18772"/>
                    <a:pt x="3034" y="18722"/>
                  </a:cubicBezTo>
                  <a:cubicBezTo>
                    <a:pt x="3034" y="18672"/>
                    <a:pt x="3084" y="18497"/>
                    <a:pt x="3084" y="18446"/>
                  </a:cubicBezTo>
                  <a:cubicBezTo>
                    <a:pt x="3034" y="18321"/>
                    <a:pt x="2908" y="18096"/>
                    <a:pt x="2858" y="18045"/>
                  </a:cubicBezTo>
                  <a:cubicBezTo>
                    <a:pt x="2808" y="18045"/>
                    <a:pt x="2683" y="18096"/>
                    <a:pt x="2633" y="18171"/>
                  </a:cubicBezTo>
                  <a:cubicBezTo>
                    <a:pt x="2582" y="18221"/>
                    <a:pt x="2633" y="18396"/>
                    <a:pt x="2633" y="18446"/>
                  </a:cubicBezTo>
                  <a:cubicBezTo>
                    <a:pt x="2683" y="18622"/>
                    <a:pt x="2758" y="18847"/>
                    <a:pt x="2758" y="18948"/>
                  </a:cubicBezTo>
                  <a:cubicBezTo>
                    <a:pt x="2758" y="18998"/>
                    <a:pt x="2683" y="19123"/>
                    <a:pt x="2683" y="19173"/>
                  </a:cubicBezTo>
                  <a:cubicBezTo>
                    <a:pt x="2683" y="19223"/>
                    <a:pt x="2758" y="19349"/>
                    <a:pt x="2758" y="19399"/>
                  </a:cubicBezTo>
                  <a:cubicBezTo>
                    <a:pt x="2808" y="19449"/>
                    <a:pt x="2758" y="19624"/>
                    <a:pt x="2758" y="19750"/>
                  </a:cubicBezTo>
                  <a:cubicBezTo>
                    <a:pt x="2758" y="19800"/>
                    <a:pt x="2683" y="19925"/>
                    <a:pt x="2683" y="19975"/>
                  </a:cubicBezTo>
                  <a:cubicBezTo>
                    <a:pt x="2758" y="20076"/>
                    <a:pt x="2858" y="20201"/>
                    <a:pt x="2858" y="20251"/>
                  </a:cubicBezTo>
                  <a:cubicBezTo>
                    <a:pt x="2858" y="20301"/>
                    <a:pt x="2758" y="20426"/>
                    <a:pt x="2758" y="20477"/>
                  </a:cubicBezTo>
                  <a:cubicBezTo>
                    <a:pt x="2758" y="20602"/>
                    <a:pt x="2808" y="20752"/>
                    <a:pt x="2758" y="20827"/>
                  </a:cubicBezTo>
                  <a:cubicBezTo>
                    <a:pt x="2758" y="20878"/>
                    <a:pt x="2683" y="20878"/>
                    <a:pt x="2633" y="20928"/>
                  </a:cubicBezTo>
                  <a:cubicBezTo>
                    <a:pt x="2582" y="21053"/>
                    <a:pt x="2457" y="21203"/>
                    <a:pt x="2357" y="21329"/>
                  </a:cubicBezTo>
                  <a:cubicBezTo>
                    <a:pt x="2307" y="21379"/>
                    <a:pt x="2131" y="21554"/>
                    <a:pt x="2081" y="21604"/>
                  </a:cubicBezTo>
                  <a:cubicBezTo>
                    <a:pt x="2006" y="21655"/>
                    <a:pt x="1906" y="21780"/>
                    <a:pt x="1956" y="21830"/>
                  </a:cubicBezTo>
                  <a:cubicBezTo>
                    <a:pt x="1956" y="21955"/>
                    <a:pt x="2081" y="21955"/>
                    <a:pt x="2131" y="22005"/>
                  </a:cubicBezTo>
                  <a:cubicBezTo>
                    <a:pt x="2181" y="22056"/>
                    <a:pt x="2232" y="22106"/>
                    <a:pt x="2232" y="22181"/>
                  </a:cubicBezTo>
                  <a:cubicBezTo>
                    <a:pt x="2307" y="22281"/>
                    <a:pt x="2181" y="22457"/>
                    <a:pt x="2131" y="22507"/>
                  </a:cubicBezTo>
                  <a:cubicBezTo>
                    <a:pt x="2131" y="22557"/>
                    <a:pt x="1956" y="22632"/>
                    <a:pt x="1906" y="22682"/>
                  </a:cubicBezTo>
                  <a:lnTo>
                    <a:pt x="1906" y="22958"/>
                  </a:lnTo>
                  <a:cubicBezTo>
                    <a:pt x="1906" y="23008"/>
                    <a:pt x="1856" y="23133"/>
                    <a:pt x="1906" y="23183"/>
                  </a:cubicBezTo>
                  <a:lnTo>
                    <a:pt x="2081" y="23183"/>
                  </a:lnTo>
                  <a:cubicBezTo>
                    <a:pt x="2181" y="23233"/>
                    <a:pt x="2232" y="23459"/>
                    <a:pt x="2307" y="23534"/>
                  </a:cubicBezTo>
                  <a:cubicBezTo>
                    <a:pt x="2357" y="23584"/>
                    <a:pt x="2457" y="23760"/>
                    <a:pt x="2532" y="23810"/>
                  </a:cubicBezTo>
                  <a:cubicBezTo>
                    <a:pt x="2532" y="23860"/>
                    <a:pt x="2532" y="24035"/>
                    <a:pt x="2457" y="24035"/>
                  </a:cubicBezTo>
                  <a:cubicBezTo>
                    <a:pt x="2407" y="24086"/>
                    <a:pt x="2307" y="24086"/>
                    <a:pt x="2232" y="24086"/>
                  </a:cubicBezTo>
                  <a:cubicBezTo>
                    <a:pt x="2131" y="24136"/>
                    <a:pt x="1906" y="24311"/>
                    <a:pt x="1856" y="24487"/>
                  </a:cubicBezTo>
                  <a:cubicBezTo>
                    <a:pt x="1780" y="24537"/>
                    <a:pt x="1780" y="24762"/>
                    <a:pt x="1780" y="24888"/>
                  </a:cubicBezTo>
                  <a:cubicBezTo>
                    <a:pt x="1856" y="24988"/>
                    <a:pt x="1956" y="25038"/>
                    <a:pt x="2006" y="25113"/>
                  </a:cubicBezTo>
                  <a:cubicBezTo>
                    <a:pt x="2081" y="25163"/>
                    <a:pt x="2232" y="25264"/>
                    <a:pt x="2307" y="25339"/>
                  </a:cubicBezTo>
                  <a:cubicBezTo>
                    <a:pt x="2357" y="25389"/>
                    <a:pt x="2407" y="25614"/>
                    <a:pt x="2457" y="25715"/>
                  </a:cubicBezTo>
                  <a:cubicBezTo>
                    <a:pt x="2457" y="25790"/>
                    <a:pt x="2457" y="25890"/>
                    <a:pt x="2532" y="25940"/>
                  </a:cubicBezTo>
                  <a:lnTo>
                    <a:pt x="2758" y="25940"/>
                  </a:lnTo>
                  <a:cubicBezTo>
                    <a:pt x="2808" y="26015"/>
                    <a:pt x="2808" y="26116"/>
                    <a:pt x="2858" y="26166"/>
                  </a:cubicBezTo>
                  <a:cubicBezTo>
                    <a:pt x="2858" y="26241"/>
                    <a:pt x="2908" y="26291"/>
                    <a:pt x="2983" y="26291"/>
                  </a:cubicBezTo>
                  <a:cubicBezTo>
                    <a:pt x="2983" y="26341"/>
                    <a:pt x="3084" y="26341"/>
                    <a:pt x="3084" y="26341"/>
                  </a:cubicBezTo>
                  <a:cubicBezTo>
                    <a:pt x="3084" y="26391"/>
                    <a:pt x="3084" y="26467"/>
                    <a:pt x="3134" y="26517"/>
                  </a:cubicBezTo>
                  <a:cubicBezTo>
                    <a:pt x="3134" y="26567"/>
                    <a:pt x="3309" y="26567"/>
                    <a:pt x="3309" y="26617"/>
                  </a:cubicBezTo>
                  <a:cubicBezTo>
                    <a:pt x="3359" y="26692"/>
                    <a:pt x="3309" y="26792"/>
                    <a:pt x="3359" y="26843"/>
                  </a:cubicBezTo>
                  <a:cubicBezTo>
                    <a:pt x="3359" y="26880"/>
                    <a:pt x="3403" y="26880"/>
                    <a:pt x="3453" y="26880"/>
                  </a:cubicBezTo>
                  <a:cubicBezTo>
                    <a:pt x="3503" y="26880"/>
                    <a:pt x="3560" y="26880"/>
                    <a:pt x="3585" y="26918"/>
                  </a:cubicBezTo>
                  <a:cubicBezTo>
                    <a:pt x="3660" y="26968"/>
                    <a:pt x="3585" y="27193"/>
                    <a:pt x="3585" y="27244"/>
                  </a:cubicBezTo>
                  <a:cubicBezTo>
                    <a:pt x="3585" y="27419"/>
                    <a:pt x="3585" y="27695"/>
                    <a:pt x="3660" y="27820"/>
                  </a:cubicBezTo>
                  <a:cubicBezTo>
                    <a:pt x="3660" y="27870"/>
                    <a:pt x="3760" y="27920"/>
                    <a:pt x="3760" y="27920"/>
                  </a:cubicBezTo>
                  <a:cubicBezTo>
                    <a:pt x="3811" y="27970"/>
                    <a:pt x="3886" y="28096"/>
                    <a:pt x="3936" y="28096"/>
                  </a:cubicBezTo>
                  <a:cubicBezTo>
                    <a:pt x="3936" y="28096"/>
                    <a:pt x="3986" y="27970"/>
                    <a:pt x="3986" y="27920"/>
                  </a:cubicBezTo>
                  <a:cubicBezTo>
                    <a:pt x="3986" y="27870"/>
                    <a:pt x="3936" y="27745"/>
                    <a:pt x="3986" y="27695"/>
                  </a:cubicBezTo>
                  <a:cubicBezTo>
                    <a:pt x="4036" y="27695"/>
                    <a:pt x="4161" y="27745"/>
                    <a:pt x="4161" y="27745"/>
                  </a:cubicBezTo>
                  <a:cubicBezTo>
                    <a:pt x="4212" y="27820"/>
                    <a:pt x="4262" y="27920"/>
                    <a:pt x="4262" y="27970"/>
                  </a:cubicBezTo>
                  <a:lnTo>
                    <a:pt x="4161" y="28046"/>
                  </a:lnTo>
                  <a:cubicBezTo>
                    <a:pt x="4086" y="28146"/>
                    <a:pt x="4036" y="28321"/>
                    <a:pt x="4036" y="28371"/>
                  </a:cubicBezTo>
                  <a:cubicBezTo>
                    <a:pt x="3986" y="28497"/>
                    <a:pt x="4036" y="28647"/>
                    <a:pt x="4036" y="28722"/>
                  </a:cubicBezTo>
                  <a:cubicBezTo>
                    <a:pt x="4036" y="28772"/>
                    <a:pt x="4086" y="28822"/>
                    <a:pt x="4086" y="28873"/>
                  </a:cubicBezTo>
                  <a:cubicBezTo>
                    <a:pt x="4146" y="28873"/>
                    <a:pt x="4223" y="28808"/>
                    <a:pt x="4276" y="28808"/>
                  </a:cubicBezTo>
                  <a:cubicBezTo>
                    <a:pt x="4290" y="28808"/>
                    <a:pt x="4302" y="28812"/>
                    <a:pt x="4312" y="28822"/>
                  </a:cubicBezTo>
                  <a:cubicBezTo>
                    <a:pt x="4387" y="28873"/>
                    <a:pt x="4262" y="28998"/>
                    <a:pt x="4262" y="29048"/>
                  </a:cubicBezTo>
                  <a:cubicBezTo>
                    <a:pt x="4262" y="29048"/>
                    <a:pt x="4312" y="29173"/>
                    <a:pt x="4387" y="29223"/>
                  </a:cubicBezTo>
                  <a:cubicBezTo>
                    <a:pt x="4387" y="29223"/>
                    <a:pt x="4432" y="29246"/>
                    <a:pt x="4476" y="29246"/>
                  </a:cubicBezTo>
                  <a:cubicBezTo>
                    <a:pt x="4498" y="29246"/>
                    <a:pt x="4521" y="29240"/>
                    <a:pt x="4537" y="29223"/>
                  </a:cubicBezTo>
                  <a:cubicBezTo>
                    <a:pt x="4537" y="29223"/>
                    <a:pt x="4613" y="29098"/>
                    <a:pt x="4613" y="29048"/>
                  </a:cubicBezTo>
                  <a:cubicBezTo>
                    <a:pt x="4613" y="28998"/>
                    <a:pt x="4487" y="28948"/>
                    <a:pt x="4487" y="28873"/>
                  </a:cubicBezTo>
                  <a:cubicBezTo>
                    <a:pt x="4487" y="28822"/>
                    <a:pt x="4537" y="28772"/>
                    <a:pt x="4537" y="28772"/>
                  </a:cubicBezTo>
                  <a:cubicBezTo>
                    <a:pt x="4613" y="28722"/>
                    <a:pt x="4613" y="28597"/>
                    <a:pt x="4663" y="28597"/>
                  </a:cubicBezTo>
                  <a:cubicBezTo>
                    <a:pt x="4713" y="28547"/>
                    <a:pt x="4838" y="28497"/>
                    <a:pt x="4888" y="28497"/>
                  </a:cubicBezTo>
                  <a:cubicBezTo>
                    <a:pt x="4913" y="28459"/>
                    <a:pt x="4957" y="28459"/>
                    <a:pt x="4995" y="28459"/>
                  </a:cubicBezTo>
                  <a:cubicBezTo>
                    <a:pt x="5032" y="28459"/>
                    <a:pt x="5064" y="28459"/>
                    <a:pt x="5064" y="28421"/>
                  </a:cubicBezTo>
                  <a:cubicBezTo>
                    <a:pt x="5114" y="28421"/>
                    <a:pt x="5164" y="28271"/>
                    <a:pt x="5214" y="28271"/>
                  </a:cubicBezTo>
                  <a:cubicBezTo>
                    <a:pt x="5289" y="28271"/>
                    <a:pt x="5339" y="28371"/>
                    <a:pt x="5389" y="28421"/>
                  </a:cubicBezTo>
                  <a:cubicBezTo>
                    <a:pt x="5440" y="28421"/>
                    <a:pt x="5615" y="28421"/>
                    <a:pt x="5615" y="28497"/>
                  </a:cubicBezTo>
                  <a:cubicBezTo>
                    <a:pt x="5665" y="28547"/>
                    <a:pt x="5665" y="28647"/>
                    <a:pt x="5665" y="28722"/>
                  </a:cubicBezTo>
                  <a:cubicBezTo>
                    <a:pt x="5740" y="28772"/>
                    <a:pt x="5790" y="28873"/>
                    <a:pt x="5841" y="28873"/>
                  </a:cubicBezTo>
                  <a:cubicBezTo>
                    <a:pt x="5891" y="28873"/>
                    <a:pt x="5891" y="28772"/>
                    <a:pt x="5966" y="28772"/>
                  </a:cubicBezTo>
                  <a:lnTo>
                    <a:pt x="6066" y="28772"/>
                  </a:lnTo>
                  <a:cubicBezTo>
                    <a:pt x="6116" y="28822"/>
                    <a:pt x="6116" y="28873"/>
                    <a:pt x="6116" y="28948"/>
                  </a:cubicBezTo>
                  <a:cubicBezTo>
                    <a:pt x="6166" y="28948"/>
                    <a:pt x="6292" y="28998"/>
                    <a:pt x="6342" y="28998"/>
                  </a:cubicBezTo>
                  <a:cubicBezTo>
                    <a:pt x="6392" y="28998"/>
                    <a:pt x="6517" y="28998"/>
                    <a:pt x="6517" y="28948"/>
                  </a:cubicBezTo>
                  <a:cubicBezTo>
                    <a:pt x="6567" y="28948"/>
                    <a:pt x="6567" y="28822"/>
                    <a:pt x="6618" y="28822"/>
                  </a:cubicBezTo>
                  <a:cubicBezTo>
                    <a:pt x="6618" y="28772"/>
                    <a:pt x="6743" y="28772"/>
                    <a:pt x="6743" y="28722"/>
                  </a:cubicBezTo>
                  <a:lnTo>
                    <a:pt x="6918" y="28722"/>
                  </a:lnTo>
                  <a:cubicBezTo>
                    <a:pt x="6968" y="28647"/>
                    <a:pt x="7019" y="28547"/>
                    <a:pt x="7069" y="28497"/>
                  </a:cubicBezTo>
                  <a:cubicBezTo>
                    <a:pt x="7144" y="28371"/>
                    <a:pt x="7244" y="28146"/>
                    <a:pt x="7294" y="28096"/>
                  </a:cubicBezTo>
                  <a:cubicBezTo>
                    <a:pt x="7420" y="28046"/>
                    <a:pt x="7645" y="27970"/>
                    <a:pt x="7695" y="27920"/>
                  </a:cubicBezTo>
                  <a:cubicBezTo>
                    <a:pt x="7745" y="27920"/>
                    <a:pt x="7745" y="27820"/>
                    <a:pt x="7821" y="27745"/>
                  </a:cubicBezTo>
                  <a:cubicBezTo>
                    <a:pt x="7871" y="27745"/>
                    <a:pt x="7921" y="27820"/>
                    <a:pt x="7971" y="27820"/>
                  </a:cubicBezTo>
                  <a:cubicBezTo>
                    <a:pt x="7971" y="27820"/>
                    <a:pt x="8027" y="27842"/>
                    <a:pt x="8064" y="27842"/>
                  </a:cubicBezTo>
                  <a:cubicBezTo>
                    <a:pt x="8082" y="27842"/>
                    <a:pt x="8096" y="27837"/>
                    <a:pt x="8096" y="27820"/>
                  </a:cubicBezTo>
                  <a:cubicBezTo>
                    <a:pt x="8146" y="27745"/>
                    <a:pt x="8096" y="27594"/>
                    <a:pt x="8096" y="27519"/>
                  </a:cubicBezTo>
                  <a:cubicBezTo>
                    <a:pt x="8046" y="27469"/>
                    <a:pt x="7971" y="27369"/>
                    <a:pt x="7971" y="27294"/>
                  </a:cubicBezTo>
                  <a:cubicBezTo>
                    <a:pt x="7971" y="27294"/>
                    <a:pt x="8046" y="27193"/>
                    <a:pt x="8046" y="27143"/>
                  </a:cubicBezTo>
                  <a:cubicBezTo>
                    <a:pt x="8096" y="27068"/>
                    <a:pt x="8322" y="27068"/>
                    <a:pt x="8322" y="27018"/>
                  </a:cubicBezTo>
                  <a:cubicBezTo>
                    <a:pt x="8372" y="26918"/>
                    <a:pt x="8272" y="26742"/>
                    <a:pt x="8196" y="26692"/>
                  </a:cubicBezTo>
                  <a:cubicBezTo>
                    <a:pt x="8196" y="26617"/>
                    <a:pt x="8046" y="26567"/>
                    <a:pt x="7971" y="26517"/>
                  </a:cubicBezTo>
                  <a:cubicBezTo>
                    <a:pt x="7921" y="26467"/>
                    <a:pt x="7871" y="26241"/>
                    <a:pt x="7871" y="26116"/>
                  </a:cubicBezTo>
                  <a:cubicBezTo>
                    <a:pt x="7871" y="26015"/>
                    <a:pt x="7921" y="25840"/>
                    <a:pt x="7971" y="25715"/>
                  </a:cubicBezTo>
                  <a:cubicBezTo>
                    <a:pt x="8046" y="25614"/>
                    <a:pt x="8196" y="25489"/>
                    <a:pt x="8322" y="25439"/>
                  </a:cubicBezTo>
                  <a:cubicBezTo>
                    <a:pt x="8372" y="25389"/>
                    <a:pt x="8422" y="25264"/>
                    <a:pt x="8472" y="25213"/>
                  </a:cubicBezTo>
                  <a:cubicBezTo>
                    <a:pt x="8547" y="25213"/>
                    <a:pt x="8698" y="25163"/>
                    <a:pt x="8773" y="25163"/>
                  </a:cubicBezTo>
                  <a:lnTo>
                    <a:pt x="8999" y="25163"/>
                  </a:lnTo>
                  <a:cubicBezTo>
                    <a:pt x="9049" y="25163"/>
                    <a:pt x="9099" y="25113"/>
                    <a:pt x="9149" y="25113"/>
                  </a:cubicBezTo>
                  <a:cubicBezTo>
                    <a:pt x="9224" y="25113"/>
                    <a:pt x="9324" y="25213"/>
                    <a:pt x="9374" y="25213"/>
                  </a:cubicBezTo>
                  <a:cubicBezTo>
                    <a:pt x="9450" y="25213"/>
                    <a:pt x="9500" y="25163"/>
                    <a:pt x="9550" y="25163"/>
                  </a:cubicBezTo>
                  <a:lnTo>
                    <a:pt x="9550" y="24938"/>
                  </a:lnTo>
                  <a:lnTo>
                    <a:pt x="9775" y="24938"/>
                  </a:lnTo>
                  <a:cubicBezTo>
                    <a:pt x="9901" y="24888"/>
                    <a:pt x="10001" y="24812"/>
                    <a:pt x="10126" y="24812"/>
                  </a:cubicBezTo>
                  <a:lnTo>
                    <a:pt x="10452" y="24812"/>
                  </a:lnTo>
                  <a:cubicBezTo>
                    <a:pt x="10628" y="24888"/>
                    <a:pt x="10853" y="24938"/>
                    <a:pt x="10903" y="25038"/>
                  </a:cubicBezTo>
                  <a:cubicBezTo>
                    <a:pt x="10953" y="25113"/>
                    <a:pt x="10903" y="25213"/>
                    <a:pt x="10953" y="25264"/>
                  </a:cubicBezTo>
                  <a:cubicBezTo>
                    <a:pt x="10953" y="25339"/>
                    <a:pt x="11004" y="25489"/>
                    <a:pt x="11079" y="25564"/>
                  </a:cubicBezTo>
                  <a:cubicBezTo>
                    <a:pt x="11129" y="25564"/>
                    <a:pt x="11304" y="25564"/>
                    <a:pt x="11354" y="25614"/>
                  </a:cubicBezTo>
                  <a:cubicBezTo>
                    <a:pt x="11405" y="25614"/>
                    <a:pt x="11455" y="25665"/>
                    <a:pt x="11530" y="25715"/>
                  </a:cubicBezTo>
                  <a:cubicBezTo>
                    <a:pt x="11530" y="25790"/>
                    <a:pt x="11580" y="25890"/>
                    <a:pt x="11630" y="25940"/>
                  </a:cubicBezTo>
                  <a:cubicBezTo>
                    <a:pt x="11680" y="25940"/>
                    <a:pt x="11856" y="25890"/>
                    <a:pt x="11906" y="25890"/>
                  </a:cubicBezTo>
                  <a:cubicBezTo>
                    <a:pt x="11906" y="25940"/>
                    <a:pt x="11981" y="26015"/>
                    <a:pt x="11981" y="26015"/>
                  </a:cubicBezTo>
                  <a:cubicBezTo>
                    <a:pt x="12081" y="26066"/>
                    <a:pt x="12257" y="26066"/>
                    <a:pt x="12307" y="26066"/>
                  </a:cubicBezTo>
                  <a:cubicBezTo>
                    <a:pt x="12403" y="26066"/>
                    <a:pt x="12485" y="25991"/>
                    <a:pt x="12540" y="25991"/>
                  </a:cubicBezTo>
                  <a:cubicBezTo>
                    <a:pt x="12557" y="25991"/>
                    <a:pt x="12571" y="25998"/>
                    <a:pt x="12582" y="26015"/>
                  </a:cubicBezTo>
                  <a:cubicBezTo>
                    <a:pt x="12658" y="26015"/>
                    <a:pt x="12582" y="26116"/>
                    <a:pt x="12658" y="26166"/>
                  </a:cubicBezTo>
                  <a:cubicBezTo>
                    <a:pt x="12658" y="26241"/>
                    <a:pt x="12708" y="26291"/>
                    <a:pt x="12708" y="26341"/>
                  </a:cubicBezTo>
                  <a:lnTo>
                    <a:pt x="12933" y="26341"/>
                  </a:lnTo>
                  <a:cubicBezTo>
                    <a:pt x="12983" y="26291"/>
                    <a:pt x="12933" y="26166"/>
                    <a:pt x="12933" y="26116"/>
                  </a:cubicBezTo>
                  <a:lnTo>
                    <a:pt x="12933" y="25890"/>
                  </a:lnTo>
                  <a:cubicBezTo>
                    <a:pt x="12944" y="25880"/>
                    <a:pt x="12960" y="25876"/>
                    <a:pt x="12980" y="25876"/>
                  </a:cubicBezTo>
                  <a:cubicBezTo>
                    <a:pt x="13033" y="25876"/>
                    <a:pt x="13110" y="25905"/>
                    <a:pt x="13163" y="25905"/>
                  </a:cubicBezTo>
                  <a:cubicBezTo>
                    <a:pt x="13182" y="25905"/>
                    <a:pt x="13198" y="25901"/>
                    <a:pt x="13209" y="25890"/>
                  </a:cubicBezTo>
                  <a:cubicBezTo>
                    <a:pt x="13259" y="25840"/>
                    <a:pt x="13209" y="25665"/>
                    <a:pt x="13259" y="25614"/>
                  </a:cubicBezTo>
                  <a:cubicBezTo>
                    <a:pt x="13259" y="25564"/>
                    <a:pt x="13309" y="25439"/>
                    <a:pt x="13309" y="25339"/>
                  </a:cubicBezTo>
                  <a:cubicBezTo>
                    <a:pt x="13309" y="25264"/>
                    <a:pt x="13209" y="25113"/>
                    <a:pt x="13209" y="25038"/>
                  </a:cubicBezTo>
                  <a:cubicBezTo>
                    <a:pt x="13209" y="24888"/>
                    <a:pt x="13309" y="24662"/>
                    <a:pt x="13309" y="24537"/>
                  </a:cubicBezTo>
                  <a:cubicBezTo>
                    <a:pt x="13384" y="24487"/>
                    <a:pt x="13384" y="24311"/>
                    <a:pt x="13384" y="24261"/>
                  </a:cubicBezTo>
                  <a:cubicBezTo>
                    <a:pt x="13435" y="24211"/>
                    <a:pt x="13485" y="24086"/>
                    <a:pt x="13535" y="24035"/>
                  </a:cubicBezTo>
                  <a:cubicBezTo>
                    <a:pt x="13585" y="24035"/>
                    <a:pt x="13624" y="24058"/>
                    <a:pt x="13659" y="24058"/>
                  </a:cubicBezTo>
                  <a:cubicBezTo>
                    <a:pt x="13677" y="24058"/>
                    <a:pt x="13694" y="24052"/>
                    <a:pt x="13710" y="24035"/>
                  </a:cubicBezTo>
                  <a:cubicBezTo>
                    <a:pt x="13760" y="24035"/>
                    <a:pt x="13886" y="23985"/>
                    <a:pt x="13886" y="23910"/>
                  </a:cubicBezTo>
                  <a:cubicBezTo>
                    <a:pt x="13886" y="23860"/>
                    <a:pt x="13710" y="23860"/>
                    <a:pt x="13660" y="23810"/>
                  </a:cubicBezTo>
                  <a:cubicBezTo>
                    <a:pt x="13610" y="23760"/>
                    <a:pt x="13610" y="23584"/>
                    <a:pt x="13610" y="23534"/>
                  </a:cubicBezTo>
                  <a:cubicBezTo>
                    <a:pt x="13535" y="23459"/>
                    <a:pt x="13435" y="23459"/>
                    <a:pt x="13384" y="23409"/>
                  </a:cubicBezTo>
                  <a:cubicBezTo>
                    <a:pt x="13384" y="23359"/>
                    <a:pt x="13384" y="23233"/>
                    <a:pt x="13435" y="23183"/>
                  </a:cubicBezTo>
                  <a:lnTo>
                    <a:pt x="13535" y="23183"/>
                  </a:lnTo>
                  <a:cubicBezTo>
                    <a:pt x="13610" y="23133"/>
                    <a:pt x="13610" y="22908"/>
                    <a:pt x="13610" y="22858"/>
                  </a:cubicBezTo>
                  <a:cubicBezTo>
                    <a:pt x="13660" y="22732"/>
                    <a:pt x="13760" y="22507"/>
                    <a:pt x="13836" y="22406"/>
                  </a:cubicBezTo>
                  <a:cubicBezTo>
                    <a:pt x="13886" y="22231"/>
                    <a:pt x="13936" y="21880"/>
                    <a:pt x="13886" y="21730"/>
                  </a:cubicBezTo>
                  <a:cubicBezTo>
                    <a:pt x="13886" y="21604"/>
                    <a:pt x="13760" y="21504"/>
                    <a:pt x="13760" y="21379"/>
                  </a:cubicBezTo>
                  <a:cubicBezTo>
                    <a:pt x="13710" y="21203"/>
                    <a:pt x="13936" y="20978"/>
                    <a:pt x="13986" y="20827"/>
                  </a:cubicBezTo>
                  <a:cubicBezTo>
                    <a:pt x="13986" y="20652"/>
                    <a:pt x="14061" y="20301"/>
                    <a:pt x="14061" y="20076"/>
                  </a:cubicBezTo>
                  <a:cubicBezTo>
                    <a:pt x="14061" y="19975"/>
                    <a:pt x="13986" y="19700"/>
                    <a:pt x="14061" y="19524"/>
                  </a:cubicBezTo>
                  <a:cubicBezTo>
                    <a:pt x="14061" y="19449"/>
                    <a:pt x="14111" y="19399"/>
                    <a:pt x="14111" y="19349"/>
                  </a:cubicBezTo>
                  <a:lnTo>
                    <a:pt x="14111" y="19123"/>
                  </a:lnTo>
                  <a:cubicBezTo>
                    <a:pt x="14161" y="19073"/>
                    <a:pt x="14287" y="18948"/>
                    <a:pt x="14287" y="18847"/>
                  </a:cubicBezTo>
                  <a:cubicBezTo>
                    <a:pt x="14337" y="18772"/>
                    <a:pt x="14337" y="18622"/>
                    <a:pt x="14337" y="18547"/>
                  </a:cubicBezTo>
                  <a:cubicBezTo>
                    <a:pt x="14287" y="18446"/>
                    <a:pt x="14212" y="18221"/>
                    <a:pt x="14161" y="18096"/>
                  </a:cubicBezTo>
                  <a:cubicBezTo>
                    <a:pt x="14161" y="17995"/>
                    <a:pt x="14212" y="17820"/>
                    <a:pt x="14212" y="17770"/>
                  </a:cubicBezTo>
                  <a:cubicBezTo>
                    <a:pt x="14287" y="17644"/>
                    <a:pt x="14387" y="17544"/>
                    <a:pt x="14387" y="17419"/>
                  </a:cubicBezTo>
                  <a:cubicBezTo>
                    <a:pt x="14437" y="17319"/>
                    <a:pt x="14437" y="17043"/>
                    <a:pt x="14437" y="16918"/>
                  </a:cubicBezTo>
                  <a:cubicBezTo>
                    <a:pt x="14437" y="16868"/>
                    <a:pt x="14337" y="16742"/>
                    <a:pt x="14337" y="16692"/>
                  </a:cubicBezTo>
                  <a:cubicBezTo>
                    <a:pt x="14337" y="16642"/>
                    <a:pt x="14287" y="16517"/>
                    <a:pt x="14337" y="16517"/>
                  </a:cubicBezTo>
                  <a:cubicBezTo>
                    <a:pt x="14337" y="16467"/>
                    <a:pt x="14512" y="16416"/>
                    <a:pt x="14562" y="16366"/>
                  </a:cubicBezTo>
                  <a:cubicBezTo>
                    <a:pt x="14562" y="16241"/>
                    <a:pt x="14512" y="16066"/>
                    <a:pt x="14512" y="16015"/>
                  </a:cubicBezTo>
                  <a:cubicBezTo>
                    <a:pt x="14437" y="15965"/>
                    <a:pt x="14337" y="15840"/>
                    <a:pt x="14287" y="15790"/>
                  </a:cubicBezTo>
                  <a:cubicBezTo>
                    <a:pt x="14287" y="15740"/>
                    <a:pt x="14287" y="15564"/>
                    <a:pt x="14337" y="15514"/>
                  </a:cubicBezTo>
                  <a:cubicBezTo>
                    <a:pt x="14337" y="15389"/>
                    <a:pt x="14512" y="15238"/>
                    <a:pt x="14562" y="15113"/>
                  </a:cubicBezTo>
                  <a:cubicBezTo>
                    <a:pt x="14613" y="15063"/>
                    <a:pt x="14613" y="14888"/>
                    <a:pt x="14613" y="14837"/>
                  </a:cubicBezTo>
                  <a:cubicBezTo>
                    <a:pt x="14613" y="14787"/>
                    <a:pt x="14738" y="14712"/>
                    <a:pt x="14738" y="14662"/>
                  </a:cubicBezTo>
                  <a:cubicBezTo>
                    <a:pt x="14788" y="14562"/>
                    <a:pt x="14738" y="14336"/>
                    <a:pt x="14663" y="14211"/>
                  </a:cubicBezTo>
                  <a:cubicBezTo>
                    <a:pt x="14613" y="14035"/>
                    <a:pt x="14212" y="13935"/>
                    <a:pt x="14161" y="13760"/>
                  </a:cubicBezTo>
                  <a:cubicBezTo>
                    <a:pt x="14061" y="13660"/>
                    <a:pt x="13986" y="13309"/>
                    <a:pt x="13986" y="13133"/>
                  </a:cubicBezTo>
                  <a:cubicBezTo>
                    <a:pt x="13936" y="12983"/>
                    <a:pt x="13760" y="12682"/>
                    <a:pt x="13760" y="12532"/>
                  </a:cubicBezTo>
                  <a:cubicBezTo>
                    <a:pt x="13760" y="12356"/>
                    <a:pt x="13836" y="12081"/>
                    <a:pt x="13886" y="11905"/>
                  </a:cubicBezTo>
                  <a:cubicBezTo>
                    <a:pt x="13936" y="11780"/>
                    <a:pt x="14111" y="11629"/>
                    <a:pt x="14161" y="11504"/>
                  </a:cubicBezTo>
                  <a:cubicBezTo>
                    <a:pt x="14212" y="11404"/>
                    <a:pt x="14287" y="11228"/>
                    <a:pt x="14337" y="11178"/>
                  </a:cubicBezTo>
                  <a:cubicBezTo>
                    <a:pt x="14387" y="11053"/>
                    <a:pt x="14663" y="10878"/>
                    <a:pt x="14838" y="10827"/>
                  </a:cubicBezTo>
                  <a:cubicBezTo>
                    <a:pt x="14888" y="10827"/>
                    <a:pt x="14963" y="10827"/>
                    <a:pt x="15014" y="10777"/>
                  </a:cubicBezTo>
                  <a:cubicBezTo>
                    <a:pt x="15064" y="10777"/>
                    <a:pt x="15239" y="10652"/>
                    <a:pt x="15239" y="10552"/>
                  </a:cubicBezTo>
                  <a:cubicBezTo>
                    <a:pt x="15289" y="10426"/>
                    <a:pt x="15164" y="10201"/>
                    <a:pt x="15239" y="10101"/>
                  </a:cubicBezTo>
                  <a:cubicBezTo>
                    <a:pt x="15289" y="10025"/>
                    <a:pt x="15390" y="9975"/>
                    <a:pt x="15465" y="9925"/>
                  </a:cubicBezTo>
                  <a:cubicBezTo>
                    <a:pt x="15515" y="9750"/>
                    <a:pt x="15515" y="9474"/>
                    <a:pt x="15565" y="9299"/>
                  </a:cubicBezTo>
                  <a:cubicBezTo>
                    <a:pt x="15615" y="9248"/>
                    <a:pt x="15740" y="9123"/>
                    <a:pt x="15740" y="9073"/>
                  </a:cubicBezTo>
                  <a:cubicBezTo>
                    <a:pt x="15740" y="9023"/>
                    <a:pt x="15740" y="8898"/>
                    <a:pt x="15690" y="8898"/>
                  </a:cubicBezTo>
                  <a:cubicBezTo>
                    <a:pt x="15615" y="8847"/>
                    <a:pt x="15465" y="8797"/>
                    <a:pt x="15465" y="8747"/>
                  </a:cubicBezTo>
                  <a:cubicBezTo>
                    <a:pt x="15390" y="8672"/>
                    <a:pt x="15465" y="8572"/>
                    <a:pt x="15465" y="8572"/>
                  </a:cubicBezTo>
                  <a:cubicBezTo>
                    <a:pt x="15390" y="8446"/>
                    <a:pt x="15164" y="8346"/>
                    <a:pt x="15114" y="8221"/>
                  </a:cubicBezTo>
                  <a:cubicBezTo>
                    <a:pt x="15064" y="8121"/>
                    <a:pt x="14963" y="7945"/>
                    <a:pt x="14888" y="7845"/>
                  </a:cubicBezTo>
                  <a:cubicBezTo>
                    <a:pt x="14888" y="7770"/>
                    <a:pt x="14888" y="7619"/>
                    <a:pt x="14963" y="7544"/>
                  </a:cubicBezTo>
                  <a:cubicBezTo>
                    <a:pt x="14963" y="7494"/>
                    <a:pt x="15014" y="7444"/>
                    <a:pt x="15014" y="7394"/>
                  </a:cubicBezTo>
                  <a:cubicBezTo>
                    <a:pt x="15014" y="7319"/>
                    <a:pt x="15064" y="7218"/>
                    <a:pt x="15064" y="7168"/>
                  </a:cubicBezTo>
                  <a:cubicBezTo>
                    <a:pt x="15064" y="7093"/>
                    <a:pt x="15064" y="6993"/>
                    <a:pt x="15014" y="6943"/>
                  </a:cubicBezTo>
                  <a:cubicBezTo>
                    <a:pt x="15014" y="6867"/>
                    <a:pt x="14888" y="6867"/>
                    <a:pt x="14838" y="6817"/>
                  </a:cubicBezTo>
                  <a:cubicBezTo>
                    <a:pt x="14788" y="6767"/>
                    <a:pt x="14738" y="6592"/>
                    <a:pt x="14738" y="6542"/>
                  </a:cubicBezTo>
                  <a:cubicBezTo>
                    <a:pt x="14738" y="6416"/>
                    <a:pt x="14788" y="6266"/>
                    <a:pt x="14788" y="6141"/>
                  </a:cubicBezTo>
                  <a:cubicBezTo>
                    <a:pt x="14788" y="6091"/>
                    <a:pt x="14613" y="5865"/>
                    <a:pt x="14562" y="5815"/>
                  </a:cubicBezTo>
                  <a:cubicBezTo>
                    <a:pt x="14512" y="5740"/>
                    <a:pt x="14287" y="5740"/>
                    <a:pt x="14212" y="5690"/>
                  </a:cubicBezTo>
                  <a:cubicBezTo>
                    <a:pt x="14161" y="5639"/>
                    <a:pt x="14161" y="5514"/>
                    <a:pt x="14212" y="5464"/>
                  </a:cubicBezTo>
                  <a:cubicBezTo>
                    <a:pt x="14212" y="5414"/>
                    <a:pt x="14212" y="5364"/>
                    <a:pt x="14287" y="5364"/>
                  </a:cubicBezTo>
                  <a:cubicBezTo>
                    <a:pt x="14337" y="5364"/>
                    <a:pt x="14337" y="5464"/>
                    <a:pt x="14387" y="5464"/>
                  </a:cubicBezTo>
                  <a:lnTo>
                    <a:pt x="14512" y="5464"/>
                  </a:lnTo>
                  <a:cubicBezTo>
                    <a:pt x="14562" y="5464"/>
                    <a:pt x="14562" y="5364"/>
                    <a:pt x="14562" y="5364"/>
                  </a:cubicBezTo>
                  <a:cubicBezTo>
                    <a:pt x="14562" y="5289"/>
                    <a:pt x="14512" y="5238"/>
                    <a:pt x="14512" y="5238"/>
                  </a:cubicBezTo>
                  <a:cubicBezTo>
                    <a:pt x="14512" y="5188"/>
                    <a:pt x="14562" y="5138"/>
                    <a:pt x="14562" y="5138"/>
                  </a:cubicBezTo>
                  <a:cubicBezTo>
                    <a:pt x="14613" y="5138"/>
                    <a:pt x="14738" y="5188"/>
                    <a:pt x="14788" y="5188"/>
                  </a:cubicBezTo>
                  <a:cubicBezTo>
                    <a:pt x="14838" y="5188"/>
                    <a:pt x="14888" y="5138"/>
                    <a:pt x="14888" y="5063"/>
                  </a:cubicBezTo>
                  <a:cubicBezTo>
                    <a:pt x="14888" y="5013"/>
                    <a:pt x="14788" y="4963"/>
                    <a:pt x="14738" y="4913"/>
                  </a:cubicBezTo>
                  <a:lnTo>
                    <a:pt x="14512" y="4913"/>
                  </a:lnTo>
                  <a:cubicBezTo>
                    <a:pt x="14437" y="4837"/>
                    <a:pt x="14387" y="4737"/>
                    <a:pt x="14337" y="4687"/>
                  </a:cubicBezTo>
                  <a:cubicBezTo>
                    <a:pt x="14303" y="4687"/>
                    <a:pt x="14237" y="4709"/>
                    <a:pt x="14181" y="4709"/>
                  </a:cubicBezTo>
                  <a:cubicBezTo>
                    <a:pt x="14153" y="4709"/>
                    <a:pt x="14128" y="4704"/>
                    <a:pt x="14111" y="4687"/>
                  </a:cubicBezTo>
                  <a:cubicBezTo>
                    <a:pt x="13986" y="4612"/>
                    <a:pt x="13936" y="4461"/>
                    <a:pt x="13886" y="4386"/>
                  </a:cubicBezTo>
                  <a:cubicBezTo>
                    <a:pt x="13886" y="4386"/>
                    <a:pt x="13936" y="4336"/>
                    <a:pt x="13936" y="4286"/>
                  </a:cubicBezTo>
                  <a:lnTo>
                    <a:pt x="13936" y="4111"/>
                  </a:lnTo>
                  <a:cubicBezTo>
                    <a:pt x="13926" y="4101"/>
                    <a:pt x="13911" y="4097"/>
                    <a:pt x="13892" y="4097"/>
                  </a:cubicBezTo>
                  <a:cubicBezTo>
                    <a:pt x="13819" y="4097"/>
                    <a:pt x="13690" y="4161"/>
                    <a:pt x="13610" y="4161"/>
                  </a:cubicBezTo>
                  <a:cubicBezTo>
                    <a:pt x="13535" y="4236"/>
                    <a:pt x="13485" y="4286"/>
                    <a:pt x="13384" y="4336"/>
                  </a:cubicBezTo>
                  <a:cubicBezTo>
                    <a:pt x="13309" y="4336"/>
                    <a:pt x="13159" y="4236"/>
                    <a:pt x="13034" y="4161"/>
                  </a:cubicBezTo>
                  <a:cubicBezTo>
                    <a:pt x="12983" y="4161"/>
                    <a:pt x="12808" y="4236"/>
                    <a:pt x="12758" y="4236"/>
                  </a:cubicBezTo>
                  <a:cubicBezTo>
                    <a:pt x="12758" y="4161"/>
                    <a:pt x="12758" y="4010"/>
                    <a:pt x="12808" y="4010"/>
                  </a:cubicBezTo>
                  <a:cubicBezTo>
                    <a:pt x="12836" y="3941"/>
                    <a:pt x="12918" y="3925"/>
                    <a:pt x="13007" y="3925"/>
                  </a:cubicBezTo>
                  <a:cubicBezTo>
                    <a:pt x="13078" y="3925"/>
                    <a:pt x="13153" y="3935"/>
                    <a:pt x="13209" y="3935"/>
                  </a:cubicBezTo>
                  <a:cubicBezTo>
                    <a:pt x="13245" y="3989"/>
                    <a:pt x="13281" y="4031"/>
                    <a:pt x="13327" y="4031"/>
                  </a:cubicBezTo>
                  <a:cubicBezTo>
                    <a:pt x="13344" y="4031"/>
                    <a:pt x="13363" y="4024"/>
                    <a:pt x="13384" y="4010"/>
                  </a:cubicBezTo>
                  <a:cubicBezTo>
                    <a:pt x="13435" y="4010"/>
                    <a:pt x="13384" y="3885"/>
                    <a:pt x="13384" y="3835"/>
                  </a:cubicBezTo>
                  <a:cubicBezTo>
                    <a:pt x="13384" y="3785"/>
                    <a:pt x="13435" y="3710"/>
                    <a:pt x="13435" y="3710"/>
                  </a:cubicBezTo>
                  <a:cubicBezTo>
                    <a:pt x="13485" y="3659"/>
                    <a:pt x="13435" y="3484"/>
                    <a:pt x="13485" y="3434"/>
                  </a:cubicBezTo>
                  <a:cubicBezTo>
                    <a:pt x="13485" y="3384"/>
                    <a:pt x="13610" y="3208"/>
                    <a:pt x="13710" y="3208"/>
                  </a:cubicBezTo>
                  <a:cubicBezTo>
                    <a:pt x="13749" y="3208"/>
                    <a:pt x="13862" y="3282"/>
                    <a:pt x="13934" y="3282"/>
                  </a:cubicBezTo>
                  <a:cubicBezTo>
                    <a:pt x="13956" y="3282"/>
                    <a:pt x="13974" y="3276"/>
                    <a:pt x="13986" y="3258"/>
                  </a:cubicBezTo>
                  <a:cubicBezTo>
                    <a:pt x="14061" y="3258"/>
                    <a:pt x="14061" y="3208"/>
                    <a:pt x="14111" y="3208"/>
                  </a:cubicBezTo>
                  <a:cubicBezTo>
                    <a:pt x="14111" y="3158"/>
                    <a:pt x="14061" y="3033"/>
                    <a:pt x="14061" y="2983"/>
                  </a:cubicBezTo>
                  <a:cubicBezTo>
                    <a:pt x="13986" y="2933"/>
                    <a:pt x="13836" y="2883"/>
                    <a:pt x="13760" y="2883"/>
                  </a:cubicBezTo>
                  <a:lnTo>
                    <a:pt x="13435" y="2883"/>
                  </a:lnTo>
                  <a:cubicBezTo>
                    <a:pt x="13384" y="2933"/>
                    <a:pt x="13384" y="3033"/>
                    <a:pt x="13384" y="3033"/>
                  </a:cubicBezTo>
                  <a:cubicBezTo>
                    <a:pt x="13347" y="3070"/>
                    <a:pt x="13303" y="3089"/>
                    <a:pt x="13269" y="3089"/>
                  </a:cubicBezTo>
                  <a:cubicBezTo>
                    <a:pt x="13234" y="3089"/>
                    <a:pt x="13209" y="3070"/>
                    <a:pt x="13209" y="3033"/>
                  </a:cubicBezTo>
                  <a:cubicBezTo>
                    <a:pt x="13159" y="3033"/>
                    <a:pt x="13209" y="2983"/>
                    <a:pt x="13259" y="2933"/>
                  </a:cubicBezTo>
                  <a:cubicBezTo>
                    <a:pt x="13259" y="2883"/>
                    <a:pt x="13209" y="2757"/>
                    <a:pt x="13159" y="2757"/>
                  </a:cubicBezTo>
                  <a:cubicBezTo>
                    <a:pt x="13150" y="2751"/>
                    <a:pt x="13140" y="2748"/>
                    <a:pt x="13130" y="2748"/>
                  </a:cubicBezTo>
                  <a:cubicBezTo>
                    <a:pt x="13060" y="2748"/>
                    <a:pt x="12977" y="2889"/>
                    <a:pt x="12933" y="2933"/>
                  </a:cubicBezTo>
                  <a:cubicBezTo>
                    <a:pt x="12933" y="2933"/>
                    <a:pt x="12808" y="3033"/>
                    <a:pt x="12758" y="3033"/>
                  </a:cubicBezTo>
                  <a:cubicBezTo>
                    <a:pt x="12708" y="2983"/>
                    <a:pt x="12758" y="2757"/>
                    <a:pt x="12808" y="2707"/>
                  </a:cubicBezTo>
                  <a:cubicBezTo>
                    <a:pt x="12808" y="2657"/>
                    <a:pt x="12858" y="2582"/>
                    <a:pt x="12933" y="2532"/>
                  </a:cubicBezTo>
                  <a:cubicBezTo>
                    <a:pt x="12933" y="2532"/>
                    <a:pt x="12983" y="2431"/>
                    <a:pt x="12983" y="2356"/>
                  </a:cubicBezTo>
                  <a:cubicBezTo>
                    <a:pt x="13034" y="2306"/>
                    <a:pt x="12983" y="2206"/>
                    <a:pt x="12983" y="2131"/>
                  </a:cubicBezTo>
                  <a:cubicBezTo>
                    <a:pt x="13009" y="2106"/>
                    <a:pt x="13065" y="2106"/>
                    <a:pt x="13121" y="2106"/>
                  </a:cubicBezTo>
                  <a:cubicBezTo>
                    <a:pt x="13178" y="2106"/>
                    <a:pt x="13234" y="2106"/>
                    <a:pt x="13259" y="2080"/>
                  </a:cubicBezTo>
                  <a:cubicBezTo>
                    <a:pt x="13309" y="2030"/>
                    <a:pt x="13309" y="1980"/>
                    <a:pt x="13309" y="1905"/>
                  </a:cubicBezTo>
                  <a:cubicBezTo>
                    <a:pt x="13309" y="1805"/>
                    <a:pt x="13259" y="1629"/>
                    <a:pt x="13209" y="1579"/>
                  </a:cubicBezTo>
                  <a:cubicBezTo>
                    <a:pt x="13159" y="1529"/>
                    <a:pt x="13034" y="1354"/>
                    <a:pt x="12983" y="1304"/>
                  </a:cubicBezTo>
                  <a:cubicBezTo>
                    <a:pt x="12983" y="1304"/>
                    <a:pt x="12858" y="1228"/>
                    <a:pt x="12808" y="1228"/>
                  </a:cubicBezTo>
                  <a:cubicBezTo>
                    <a:pt x="12808" y="1304"/>
                    <a:pt x="12758" y="1404"/>
                    <a:pt x="12758" y="1454"/>
                  </a:cubicBezTo>
                  <a:cubicBezTo>
                    <a:pt x="12733" y="1492"/>
                    <a:pt x="12664" y="1492"/>
                    <a:pt x="12595" y="1492"/>
                  </a:cubicBezTo>
                  <a:cubicBezTo>
                    <a:pt x="12526" y="1492"/>
                    <a:pt x="12457" y="1492"/>
                    <a:pt x="12432" y="1529"/>
                  </a:cubicBezTo>
                  <a:cubicBezTo>
                    <a:pt x="12357" y="1579"/>
                    <a:pt x="12357" y="1679"/>
                    <a:pt x="12357" y="1755"/>
                  </a:cubicBezTo>
                  <a:cubicBezTo>
                    <a:pt x="12357" y="1805"/>
                    <a:pt x="12357" y="1905"/>
                    <a:pt x="12307" y="1980"/>
                  </a:cubicBezTo>
                  <a:cubicBezTo>
                    <a:pt x="12257" y="1980"/>
                    <a:pt x="12131" y="1905"/>
                    <a:pt x="12131" y="1855"/>
                  </a:cubicBezTo>
                  <a:cubicBezTo>
                    <a:pt x="12081" y="1805"/>
                    <a:pt x="12081" y="1629"/>
                    <a:pt x="12081" y="1579"/>
                  </a:cubicBezTo>
                  <a:cubicBezTo>
                    <a:pt x="12131" y="1529"/>
                    <a:pt x="12207" y="1454"/>
                    <a:pt x="12207" y="1404"/>
                  </a:cubicBezTo>
                  <a:cubicBezTo>
                    <a:pt x="12131" y="1304"/>
                    <a:pt x="11906" y="1228"/>
                    <a:pt x="11856" y="1178"/>
                  </a:cubicBezTo>
                  <a:cubicBezTo>
                    <a:pt x="11856" y="1178"/>
                    <a:pt x="11806" y="1128"/>
                    <a:pt x="11755" y="1078"/>
                  </a:cubicBezTo>
                  <a:cubicBezTo>
                    <a:pt x="11680" y="1003"/>
                    <a:pt x="11630" y="852"/>
                    <a:pt x="11580" y="777"/>
                  </a:cubicBezTo>
                  <a:cubicBezTo>
                    <a:pt x="11580" y="777"/>
                    <a:pt x="11530" y="677"/>
                    <a:pt x="11455" y="677"/>
                  </a:cubicBezTo>
                  <a:cubicBezTo>
                    <a:pt x="11430" y="639"/>
                    <a:pt x="11392" y="621"/>
                    <a:pt x="11351" y="621"/>
                  </a:cubicBezTo>
                  <a:cubicBezTo>
                    <a:pt x="11311" y="621"/>
                    <a:pt x="11267" y="639"/>
                    <a:pt x="11229" y="677"/>
                  </a:cubicBezTo>
                  <a:cubicBezTo>
                    <a:pt x="11229" y="677"/>
                    <a:pt x="11354" y="777"/>
                    <a:pt x="11304" y="852"/>
                  </a:cubicBezTo>
                  <a:cubicBezTo>
                    <a:pt x="11291" y="861"/>
                    <a:pt x="11277" y="865"/>
                    <a:pt x="11263" y="865"/>
                  </a:cubicBezTo>
                  <a:cubicBezTo>
                    <a:pt x="11216" y="865"/>
                    <a:pt x="11169" y="828"/>
                    <a:pt x="11145" y="828"/>
                  </a:cubicBezTo>
                  <a:cubicBezTo>
                    <a:pt x="11135" y="828"/>
                    <a:pt x="11129" y="834"/>
                    <a:pt x="11129" y="852"/>
                  </a:cubicBezTo>
                  <a:cubicBezTo>
                    <a:pt x="11079" y="852"/>
                    <a:pt x="11079" y="953"/>
                    <a:pt x="11004" y="1003"/>
                  </a:cubicBezTo>
                  <a:cubicBezTo>
                    <a:pt x="11004" y="1003"/>
                    <a:pt x="10953" y="903"/>
                    <a:pt x="10903" y="903"/>
                  </a:cubicBezTo>
                  <a:cubicBezTo>
                    <a:pt x="10903" y="852"/>
                    <a:pt x="10953" y="727"/>
                    <a:pt x="10903" y="677"/>
                  </a:cubicBezTo>
                  <a:cubicBezTo>
                    <a:pt x="10903" y="602"/>
                    <a:pt x="10903" y="552"/>
                    <a:pt x="10853" y="552"/>
                  </a:cubicBezTo>
                  <a:lnTo>
                    <a:pt x="10778" y="602"/>
                  </a:lnTo>
                  <a:cubicBezTo>
                    <a:pt x="10728" y="677"/>
                    <a:pt x="10853" y="777"/>
                    <a:pt x="10778" y="852"/>
                  </a:cubicBezTo>
                  <a:lnTo>
                    <a:pt x="10628" y="852"/>
                  </a:lnTo>
                  <a:cubicBezTo>
                    <a:pt x="10552" y="852"/>
                    <a:pt x="10552" y="727"/>
                    <a:pt x="10552" y="677"/>
                  </a:cubicBezTo>
                  <a:lnTo>
                    <a:pt x="10552" y="451"/>
                  </a:lnTo>
                  <a:cubicBezTo>
                    <a:pt x="10552" y="451"/>
                    <a:pt x="10628" y="326"/>
                    <a:pt x="10628" y="276"/>
                  </a:cubicBezTo>
                  <a:cubicBezTo>
                    <a:pt x="10628" y="276"/>
                    <a:pt x="10552" y="151"/>
                    <a:pt x="10502" y="151"/>
                  </a:cubicBezTo>
                  <a:cubicBezTo>
                    <a:pt x="10502" y="101"/>
                    <a:pt x="10402" y="0"/>
                    <a:pt x="102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Google Shape;262;p16">
              <a:extLst>
                <a:ext uri="{FF2B5EF4-FFF2-40B4-BE49-F238E27FC236}">
                  <a16:creationId xmlns:a16="http://schemas.microsoft.com/office/drawing/2014/main" id="{B4FF9619-A5FD-9539-70A4-99B631AFF9A7}"/>
                </a:ext>
              </a:extLst>
            </p:cNvPr>
            <p:cNvSpPr/>
            <p:nvPr/>
          </p:nvSpPr>
          <p:spPr>
            <a:xfrm>
              <a:off x="1605395" y="3051767"/>
              <a:ext cx="439331" cy="817037"/>
            </a:xfrm>
            <a:custGeom>
              <a:avLst/>
              <a:gdLst/>
              <a:ahLst/>
              <a:cxnLst/>
              <a:rect l="l" t="t" r="r" b="b"/>
              <a:pathLst>
                <a:path w="15741" h="29274" fill="none" extrusionOk="0">
                  <a:moveTo>
                    <a:pt x="6517" y="28948"/>
                  </a:moveTo>
                  <a:cubicBezTo>
                    <a:pt x="6517" y="28998"/>
                    <a:pt x="6392" y="28998"/>
                    <a:pt x="6342" y="28998"/>
                  </a:cubicBezTo>
                  <a:cubicBezTo>
                    <a:pt x="6292" y="28998"/>
                    <a:pt x="6166" y="28948"/>
                    <a:pt x="6116" y="28948"/>
                  </a:cubicBezTo>
                  <a:cubicBezTo>
                    <a:pt x="6116" y="28873"/>
                    <a:pt x="6116" y="28822"/>
                    <a:pt x="6066" y="28772"/>
                  </a:cubicBezTo>
                  <a:lnTo>
                    <a:pt x="5966" y="28772"/>
                  </a:lnTo>
                  <a:cubicBezTo>
                    <a:pt x="5891" y="28772"/>
                    <a:pt x="5891" y="28873"/>
                    <a:pt x="5841" y="28873"/>
                  </a:cubicBezTo>
                  <a:cubicBezTo>
                    <a:pt x="5790" y="28873"/>
                    <a:pt x="5740" y="28772"/>
                    <a:pt x="5665" y="28722"/>
                  </a:cubicBezTo>
                  <a:cubicBezTo>
                    <a:pt x="5665" y="28647"/>
                    <a:pt x="5665" y="28547"/>
                    <a:pt x="5615" y="28497"/>
                  </a:cubicBezTo>
                  <a:cubicBezTo>
                    <a:pt x="5615" y="28421"/>
                    <a:pt x="5440" y="28421"/>
                    <a:pt x="5389" y="28421"/>
                  </a:cubicBezTo>
                  <a:cubicBezTo>
                    <a:pt x="5339" y="28371"/>
                    <a:pt x="5289" y="28271"/>
                    <a:pt x="5214" y="28271"/>
                  </a:cubicBezTo>
                  <a:cubicBezTo>
                    <a:pt x="5164" y="28271"/>
                    <a:pt x="5114" y="28421"/>
                    <a:pt x="5064" y="28421"/>
                  </a:cubicBezTo>
                  <a:cubicBezTo>
                    <a:pt x="5064" y="28497"/>
                    <a:pt x="4938" y="28421"/>
                    <a:pt x="4888" y="28497"/>
                  </a:cubicBezTo>
                  <a:cubicBezTo>
                    <a:pt x="4838" y="28497"/>
                    <a:pt x="4713" y="28547"/>
                    <a:pt x="4663" y="28597"/>
                  </a:cubicBezTo>
                  <a:cubicBezTo>
                    <a:pt x="4613" y="28597"/>
                    <a:pt x="4613" y="28722"/>
                    <a:pt x="4537" y="28772"/>
                  </a:cubicBezTo>
                  <a:cubicBezTo>
                    <a:pt x="4537" y="28772"/>
                    <a:pt x="4487" y="28822"/>
                    <a:pt x="4487" y="28873"/>
                  </a:cubicBezTo>
                  <a:cubicBezTo>
                    <a:pt x="4487" y="28948"/>
                    <a:pt x="4613" y="28998"/>
                    <a:pt x="4613" y="29048"/>
                  </a:cubicBezTo>
                  <a:cubicBezTo>
                    <a:pt x="4613" y="29098"/>
                    <a:pt x="4537" y="29223"/>
                    <a:pt x="4537" y="29223"/>
                  </a:cubicBezTo>
                  <a:cubicBezTo>
                    <a:pt x="4487" y="29274"/>
                    <a:pt x="4387" y="29223"/>
                    <a:pt x="4387" y="29223"/>
                  </a:cubicBezTo>
                  <a:cubicBezTo>
                    <a:pt x="4312" y="29173"/>
                    <a:pt x="4262" y="29048"/>
                    <a:pt x="4262" y="29048"/>
                  </a:cubicBezTo>
                  <a:cubicBezTo>
                    <a:pt x="4262" y="28998"/>
                    <a:pt x="4387" y="28873"/>
                    <a:pt x="4312" y="28822"/>
                  </a:cubicBezTo>
                  <a:cubicBezTo>
                    <a:pt x="4262" y="28772"/>
                    <a:pt x="4161" y="28873"/>
                    <a:pt x="4086" y="28873"/>
                  </a:cubicBezTo>
                  <a:cubicBezTo>
                    <a:pt x="4086" y="28822"/>
                    <a:pt x="4036" y="28772"/>
                    <a:pt x="4036" y="28722"/>
                  </a:cubicBezTo>
                  <a:cubicBezTo>
                    <a:pt x="4036" y="28647"/>
                    <a:pt x="3986" y="28497"/>
                    <a:pt x="4036" y="28371"/>
                  </a:cubicBezTo>
                  <a:cubicBezTo>
                    <a:pt x="4036" y="28321"/>
                    <a:pt x="4086" y="28146"/>
                    <a:pt x="4161" y="28046"/>
                  </a:cubicBezTo>
                  <a:lnTo>
                    <a:pt x="4262" y="27970"/>
                  </a:lnTo>
                  <a:cubicBezTo>
                    <a:pt x="4262" y="27920"/>
                    <a:pt x="4212" y="27820"/>
                    <a:pt x="4161" y="27745"/>
                  </a:cubicBezTo>
                  <a:cubicBezTo>
                    <a:pt x="4161" y="27745"/>
                    <a:pt x="4036" y="27695"/>
                    <a:pt x="3986" y="27695"/>
                  </a:cubicBezTo>
                  <a:cubicBezTo>
                    <a:pt x="3936" y="27745"/>
                    <a:pt x="3986" y="27870"/>
                    <a:pt x="3986" y="27920"/>
                  </a:cubicBezTo>
                  <a:cubicBezTo>
                    <a:pt x="3986" y="27970"/>
                    <a:pt x="3936" y="28096"/>
                    <a:pt x="3936" y="28096"/>
                  </a:cubicBezTo>
                  <a:cubicBezTo>
                    <a:pt x="3886" y="28096"/>
                    <a:pt x="3811" y="27970"/>
                    <a:pt x="3760" y="27920"/>
                  </a:cubicBezTo>
                  <a:cubicBezTo>
                    <a:pt x="3760" y="27920"/>
                    <a:pt x="3660" y="27870"/>
                    <a:pt x="3660" y="27820"/>
                  </a:cubicBezTo>
                  <a:cubicBezTo>
                    <a:pt x="3585" y="27695"/>
                    <a:pt x="3585" y="27419"/>
                    <a:pt x="3585" y="27244"/>
                  </a:cubicBezTo>
                  <a:cubicBezTo>
                    <a:pt x="3585" y="27193"/>
                    <a:pt x="3660" y="26968"/>
                    <a:pt x="3585" y="26918"/>
                  </a:cubicBezTo>
                  <a:cubicBezTo>
                    <a:pt x="3535" y="26843"/>
                    <a:pt x="3359" y="26918"/>
                    <a:pt x="3359" y="26843"/>
                  </a:cubicBezTo>
                  <a:cubicBezTo>
                    <a:pt x="3309" y="26792"/>
                    <a:pt x="3359" y="26692"/>
                    <a:pt x="3309" y="26617"/>
                  </a:cubicBezTo>
                  <a:cubicBezTo>
                    <a:pt x="3309" y="26567"/>
                    <a:pt x="3134" y="26567"/>
                    <a:pt x="3134" y="26517"/>
                  </a:cubicBezTo>
                  <a:cubicBezTo>
                    <a:pt x="3084" y="26467"/>
                    <a:pt x="3084" y="26391"/>
                    <a:pt x="3084" y="26341"/>
                  </a:cubicBezTo>
                  <a:cubicBezTo>
                    <a:pt x="3084" y="26341"/>
                    <a:pt x="2983" y="26341"/>
                    <a:pt x="2983" y="26291"/>
                  </a:cubicBezTo>
                  <a:cubicBezTo>
                    <a:pt x="2908" y="26291"/>
                    <a:pt x="2858" y="26241"/>
                    <a:pt x="2858" y="26166"/>
                  </a:cubicBezTo>
                  <a:cubicBezTo>
                    <a:pt x="2808" y="26116"/>
                    <a:pt x="2808" y="26015"/>
                    <a:pt x="2758" y="25940"/>
                  </a:cubicBezTo>
                  <a:lnTo>
                    <a:pt x="2532" y="25940"/>
                  </a:lnTo>
                  <a:cubicBezTo>
                    <a:pt x="2457" y="25890"/>
                    <a:pt x="2457" y="25790"/>
                    <a:pt x="2457" y="25715"/>
                  </a:cubicBezTo>
                  <a:cubicBezTo>
                    <a:pt x="2407" y="25614"/>
                    <a:pt x="2357" y="25389"/>
                    <a:pt x="2307" y="25339"/>
                  </a:cubicBezTo>
                  <a:cubicBezTo>
                    <a:pt x="2232" y="25264"/>
                    <a:pt x="2081" y="25163"/>
                    <a:pt x="2006" y="25113"/>
                  </a:cubicBezTo>
                  <a:cubicBezTo>
                    <a:pt x="1956" y="25038"/>
                    <a:pt x="1856" y="24988"/>
                    <a:pt x="1780" y="24888"/>
                  </a:cubicBezTo>
                  <a:cubicBezTo>
                    <a:pt x="1780" y="24762"/>
                    <a:pt x="1780" y="24537"/>
                    <a:pt x="1856" y="24487"/>
                  </a:cubicBezTo>
                  <a:cubicBezTo>
                    <a:pt x="1906" y="24311"/>
                    <a:pt x="2131" y="24136"/>
                    <a:pt x="2232" y="24086"/>
                  </a:cubicBezTo>
                  <a:cubicBezTo>
                    <a:pt x="2307" y="24086"/>
                    <a:pt x="2407" y="24086"/>
                    <a:pt x="2457" y="24035"/>
                  </a:cubicBezTo>
                  <a:cubicBezTo>
                    <a:pt x="2532" y="24035"/>
                    <a:pt x="2532" y="23860"/>
                    <a:pt x="2532" y="23810"/>
                  </a:cubicBezTo>
                  <a:cubicBezTo>
                    <a:pt x="2457" y="23760"/>
                    <a:pt x="2357" y="23584"/>
                    <a:pt x="2307" y="23534"/>
                  </a:cubicBezTo>
                  <a:cubicBezTo>
                    <a:pt x="2232" y="23459"/>
                    <a:pt x="2181" y="23233"/>
                    <a:pt x="2081" y="23183"/>
                  </a:cubicBezTo>
                  <a:lnTo>
                    <a:pt x="1906" y="23183"/>
                  </a:lnTo>
                  <a:cubicBezTo>
                    <a:pt x="1856" y="23133"/>
                    <a:pt x="1906" y="23008"/>
                    <a:pt x="1906" y="22958"/>
                  </a:cubicBezTo>
                  <a:lnTo>
                    <a:pt x="1906" y="22682"/>
                  </a:lnTo>
                  <a:cubicBezTo>
                    <a:pt x="1956" y="22632"/>
                    <a:pt x="2131" y="22557"/>
                    <a:pt x="2131" y="22507"/>
                  </a:cubicBezTo>
                  <a:cubicBezTo>
                    <a:pt x="2181" y="22457"/>
                    <a:pt x="2307" y="22281"/>
                    <a:pt x="2232" y="22181"/>
                  </a:cubicBezTo>
                  <a:cubicBezTo>
                    <a:pt x="2232" y="22106"/>
                    <a:pt x="2181" y="22056"/>
                    <a:pt x="2131" y="22005"/>
                  </a:cubicBezTo>
                  <a:cubicBezTo>
                    <a:pt x="2081" y="21955"/>
                    <a:pt x="1956" y="21955"/>
                    <a:pt x="1956" y="21830"/>
                  </a:cubicBezTo>
                  <a:cubicBezTo>
                    <a:pt x="1906" y="21780"/>
                    <a:pt x="2006" y="21655"/>
                    <a:pt x="2081" y="21604"/>
                  </a:cubicBezTo>
                  <a:cubicBezTo>
                    <a:pt x="2131" y="21554"/>
                    <a:pt x="2307" y="21379"/>
                    <a:pt x="2357" y="21329"/>
                  </a:cubicBezTo>
                  <a:cubicBezTo>
                    <a:pt x="2457" y="21203"/>
                    <a:pt x="2582" y="21053"/>
                    <a:pt x="2633" y="20928"/>
                  </a:cubicBezTo>
                  <a:cubicBezTo>
                    <a:pt x="2683" y="20878"/>
                    <a:pt x="2758" y="20878"/>
                    <a:pt x="2758" y="20827"/>
                  </a:cubicBezTo>
                  <a:cubicBezTo>
                    <a:pt x="2808" y="20752"/>
                    <a:pt x="2758" y="20602"/>
                    <a:pt x="2758" y="20477"/>
                  </a:cubicBezTo>
                  <a:cubicBezTo>
                    <a:pt x="2758" y="20426"/>
                    <a:pt x="2858" y="20301"/>
                    <a:pt x="2858" y="20251"/>
                  </a:cubicBezTo>
                  <a:cubicBezTo>
                    <a:pt x="2858" y="20201"/>
                    <a:pt x="2758" y="20076"/>
                    <a:pt x="2683" y="19975"/>
                  </a:cubicBezTo>
                  <a:cubicBezTo>
                    <a:pt x="2683" y="19925"/>
                    <a:pt x="2758" y="19800"/>
                    <a:pt x="2758" y="19750"/>
                  </a:cubicBezTo>
                  <a:cubicBezTo>
                    <a:pt x="2758" y="19624"/>
                    <a:pt x="2808" y="19449"/>
                    <a:pt x="2758" y="19399"/>
                  </a:cubicBezTo>
                  <a:cubicBezTo>
                    <a:pt x="2758" y="19349"/>
                    <a:pt x="2683" y="19223"/>
                    <a:pt x="2683" y="19173"/>
                  </a:cubicBezTo>
                  <a:cubicBezTo>
                    <a:pt x="2683" y="19123"/>
                    <a:pt x="2758" y="18998"/>
                    <a:pt x="2758" y="18948"/>
                  </a:cubicBezTo>
                  <a:cubicBezTo>
                    <a:pt x="2758" y="18847"/>
                    <a:pt x="2683" y="18622"/>
                    <a:pt x="2633" y="18446"/>
                  </a:cubicBezTo>
                  <a:cubicBezTo>
                    <a:pt x="2633" y="18396"/>
                    <a:pt x="2582" y="18221"/>
                    <a:pt x="2633" y="18171"/>
                  </a:cubicBezTo>
                  <a:cubicBezTo>
                    <a:pt x="2683" y="18096"/>
                    <a:pt x="2808" y="18045"/>
                    <a:pt x="2858" y="18045"/>
                  </a:cubicBezTo>
                  <a:cubicBezTo>
                    <a:pt x="2908" y="18096"/>
                    <a:pt x="3034" y="18321"/>
                    <a:pt x="3084" y="18446"/>
                  </a:cubicBezTo>
                  <a:cubicBezTo>
                    <a:pt x="3084" y="18497"/>
                    <a:pt x="3034" y="18672"/>
                    <a:pt x="3034" y="18722"/>
                  </a:cubicBezTo>
                  <a:cubicBezTo>
                    <a:pt x="3084" y="18772"/>
                    <a:pt x="3259" y="18772"/>
                    <a:pt x="3309" y="18847"/>
                  </a:cubicBezTo>
                  <a:cubicBezTo>
                    <a:pt x="3359" y="18898"/>
                    <a:pt x="3359" y="18998"/>
                    <a:pt x="3435" y="18998"/>
                  </a:cubicBezTo>
                  <a:cubicBezTo>
                    <a:pt x="3485" y="19073"/>
                    <a:pt x="3660" y="19123"/>
                    <a:pt x="3710" y="19073"/>
                  </a:cubicBezTo>
                  <a:cubicBezTo>
                    <a:pt x="3760" y="19073"/>
                    <a:pt x="3811" y="18948"/>
                    <a:pt x="3811" y="18898"/>
                  </a:cubicBezTo>
                  <a:cubicBezTo>
                    <a:pt x="3811" y="18898"/>
                    <a:pt x="3760" y="18772"/>
                    <a:pt x="3710" y="18772"/>
                  </a:cubicBezTo>
                  <a:lnTo>
                    <a:pt x="3660" y="18847"/>
                  </a:lnTo>
                  <a:cubicBezTo>
                    <a:pt x="3585" y="18847"/>
                    <a:pt x="3485" y="18772"/>
                    <a:pt x="3485" y="18722"/>
                  </a:cubicBezTo>
                  <a:cubicBezTo>
                    <a:pt x="3435" y="18722"/>
                    <a:pt x="3359" y="18622"/>
                    <a:pt x="3359" y="18547"/>
                  </a:cubicBezTo>
                  <a:cubicBezTo>
                    <a:pt x="3309" y="18497"/>
                    <a:pt x="3309" y="18321"/>
                    <a:pt x="3359" y="18271"/>
                  </a:cubicBezTo>
                  <a:cubicBezTo>
                    <a:pt x="3359" y="18221"/>
                    <a:pt x="3585" y="18171"/>
                    <a:pt x="3585" y="18096"/>
                  </a:cubicBezTo>
                  <a:cubicBezTo>
                    <a:pt x="3585" y="18045"/>
                    <a:pt x="3485" y="17995"/>
                    <a:pt x="3485" y="17945"/>
                  </a:cubicBezTo>
                  <a:cubicBezTo>
                    <a:pt x="3485" y="17870"/>
                    <a:pt x="3535" y="17770"/>
                    <a:pt x="3535" y="17644"/>
                  </a:cubicBezTo>
                  <a:cubicBezTo>
                    <a:pt x="3585" y="17594"/>
                    <a:pt x="3585" y="17494"/>
                    <a:pt x="3660" y="17419"/>
                  </a:cubicBezTo>
                  <a:cubicBezTo>
                    <a:pt x="3660" y="17419"/>
                    <a:pt x="3710" y="17544"/>
                    <a:pt x="3760" y="17544"/>
                  </a:cubicBezTo>
                  <a:cubicBezTo>
                    <a:pt x="3811" y="17544"/>
                    <a:pt x="3811" y="17419"/>
                    <a:pt x="3811" y="17369"/>
                  </a:cubicBezTo>
                  <a:cubicBezTo>
                    <a:pt x="3760" y="17319"/>
                    <a:pt x="3660" y="17319"/>
                    <a:pt x="3585" y="17269"/>
                  </a:cubicBezTo>
                  <a:cubicBezTo>
                    <a:pt x="3585" y="17193"/>
                    <a:pt x="3585" y="17043"/>
                    <a:pt x="3660" y="16968"/>
                  </a:cubicBezTo>
                  <a:cubicBezTo>
                    <a:pt x="3660" y="16918"/>
                    <a:pt x="3710" y="16742"/>
                    <a:pt x="3760" y="16742"/>
                  </a:cubicBezTo>
                  <a:cubicBezTo>
                    <a:pt x="3811" y="16742"/>
                    <a:pt x="3886" y="16918"/>
                    <a:pt x="3936" y="16968"/>
                  </a:cubicBezTo>
                  <a:cubicBezTo>
                    <a:pt x="3986" y="16968"/>
                    <a:pt x="4086" y="17043"/>
                    <a:pt x="4161" y="16968"/>
                  </a:cubicBezTo>
                  <a:cubicBezTo>
                    <a:pt x="4212" y="16968"/>
                    <a:pt x="4262" y="16868"/>
                    <a:pt x="4262" y="16817"/>
                  </a:cubicBezTo>
                  <a:cubicBezTo>
                    <a:pt x="4212" y="16742"/>
                    <a:pt x="4086" y="16692"/>
                    <a:pt x="4086" y="16642"/>
                  </a:cubicBezTo>
                  <a:cubicBezTo>
                    <a:pt x="4036" y="16592"/>
                    <a:pt x="4086" y="16416"/>
                    <a:pt x="4036" y="16366"/>
                  </a:cubicBezTo>
                  <a:cubicBezTo>
                    <a:pt x="4036" y="16291"/>
                    <a:pt x="3936" y="16291"/>
                    <a:pt x="3886" y="16291"/>
                  </a:cubicBezTo>
                  <a:cubicBezTo>
                    <a:pt x="3811" y="16291"/>
                    <a:pt x="3660" y="16241"/>
                    <a:pt x="3660" y="16291"/>
                  </a:cubicBezTo>
                  <a:cubicBezTo>
                    <a:pt x="3585" y="16291"/>
                    <a:pt x="3660" y="16467"/>
                    <a:pt x="3660" y="16517"/>
                  </a:cubicBezTo>
                  <a:cubicBezTo>
                    <a:pt x="3660" y="16517"/>
                    <a:pt x="3660" y="16642"/>
                    <a:pt x="3585" y="16642"/>
                  </a:cubicBezTo>
                  <a:cubicBezTo>
                    <a:pt x="3535" y="16642"/>
                    <a:pt x="3435" y="16592"/>
                    <a:pt x="3359" y="16517"/>
                  </a:cubicBezTo>
                  <a:cubicBezTo>
                    <a:pt x="3359" y="16467"/>
                    <a:pt x="3309" y="16366"/>
                    <a:pt x="3259" y="16366"/>
                  </a:cubicBezTo>
                  <a:cubicBezTo>
                    <a:pt x="3209" y="16291"/>
                    <a:pt x="3034" y="16291"/>
                    <a:pt x="2983" y="16366"/>
                  </a:cubicBezTo>
                  <a:cubicBezTo>
                    <a:pt x="2908" y="16366"/>
                    <a:pt x="2758" y="16416"/>
                    <a:pt x="2758" y="16467"/>
                  </a:cubicBezTo>
                  <a:lnTo>
                    <a:pt x="2858" y="16517"/>
                  </a:lnTo>
                  <a:cubicBezTo>
                    <a:pt x="2858" y="16592"/>
                    <a:pt x="2808" y="16692"/>
                    <a:pt x="2808" y="16692"/>
                  </a:cubicBezTo>
                  <a:cubicBezTo>
                    <a:pt x="2758" y="16742"/>
                    <a:pt x="2633" y="16817"/>
                    <a:pt x="2633" y="16742"/>
                  </a:cubicBezTo>
                  <a:cubicBezTo>
                    <a:pt x="2582" y="16742"/>
                    <a:pt x="2582" y="16517"/>
                    <a:pt x="2582" y="16467"/>
                  </a:cubicBezTo>
                  <a:cubicBezTo>
                    <a:pt x="2532" y="16467"/>
                    <a:pt x="2357" y="16467"/>
                    <a:pt x="2307" y="16416"/>
                  </a:cubicBezTo>
                  <a:cubicBezTo>
                    <a:pt x="2307" y="16416"/>
                    <a:pt x="2232" y="16291"/>
                    <a:pt x="2232" y="16241"/>
                  </a:cubicBezTo>
                  <a:cubicBezTo>
                    <a:pt x="2181" y="16141"/>
                    <a:pt x="2232" y="15840"/>
                    <a:pt x="2232" y="15690"/>
                  </a:cubicBezTo>
                  <a:cubicBezTo>
                    <a:pt x="2232" y="15614"/>
                    <a:pt x="2232" y="15464"/>
                    <a:pt x="2307" y="15389"/>
                  </a:cubicBezTo>
                  <a:cubicBezTo>
                    <a:pt x="2307" y="15339"/>
                    <a:pt x="2407" y="15289"/>
                    <a:pt x="2407" y="15238"/>
                  </a:cubicBezTo>
                  <a:cubicBezTo>
                    <a:pt x="2457" y="15163"/>
                    <a:pt x="2407" y="15063"/>
                    <a:pt x="2407" y="15013"/>
                  </a:cubicBezTo>
                  <a:cubicBezTo>
                    <a:pt x="2357" y="14938"/>
                    <a:pt x="2181" y="15013"/>
                    <a:pt x="2181" y="14938"/>
                  </a:cubicBezTo>
                  <a:cubicBezTo>
                    <a:pt x="2131" y="14888"/>
                    <a:pt x="2081" y="14787"/>
                    <a:pt x="2131" y="14712"/>
                  </a:cubicBezTo>
                  <a:cubicBezTo>
                    <a:pt x="2181" y="14662"/>
                    <a:pt x="2357" y="14612"/>
                    <a:pt x="2457" y="14612"/>
                  </a:cubicBezTo>
                  <a:cubicBezTo>
                    <a:pt x="2532" y="14562"/>
                    <a:pt x="2633" y="14662"/>
                    <a:pt x="2683" y="14612"/>
                  </a:cubicBezTo>
                  <a:cubicBezTo>
                    <a:pt x="2808" y="14612"/>
                    <a:pt x="2908" y="14487"/>
                    <a:pt x="3034" y="14436"/>
                  </a:cubicBezTo>
                  <a:cubicBezTo>
                    <a:pt x="3034" y="14436"/>
                    <a:pt x="3084" y="14386"/>
                    <a:pt x="3134" y="14336"/>
                  </a:cubicBezTo>
                  <a:cubicBezTo>
                    <a:pt x="3134" y="14211"/>
                    <a:pt x="3084" y="13985"/>
                    <a:pt x="3084" y="13885"/>
                  </a:cubicBezTo>
                  <a:cubicBezTo>
                    <a:pt x="3034" y="13810"/>
                    <a:pt x="2983" y="13760"/>
                    <a:pt x="2983" y="13710"/>
                  </a:cubicBezTo>
                  <a:cubicBezTo>
                    <a:pt x="2908" y="13584"/>
                    <a:pt x="2983" y="13359"/>
                    <a:pt x="2983" y="13309"/>
                  </a:cubicBezTo>
                  <a:cubicBezTo>
                    <a:pt x="2983" y="13208"/>
                    <a:pt x="2858" y="13133"/>
                    <a:pt x="2858" y="13083"/>
                  </a:cubicBezTo>
                  <a:cubicBezTo>
                    <a:pt x="2858" y="13033"/>
                    <a:pt x="2983" y="12983"/>
                    <a:pt x="2983" y="12908"/>
                  </a:cubicBezTo>
                  <a:cubicBezTo>
                    <a:pt x="2983" y="12857"/>
                    <a:pt x="3034" y="12757"/>
                    <a:pt x="3084" y="12682"/>
                  </a:cubicBezTo>
                  <a:cubicBezTo>
                    <a:pt x="3084" y="12632"/>
                    <a:pt x="2983" y="12456"/>
                    <a:pt x="3034" y="12406"/>
                  </a:cubicBezTo>
                  <a:cubicBezTo>
                    <a:pt x="3034" y="12356"/>
                    <a:pt x="3134" y="12356"/>
                    <a:pt x="3134" y="12306"/>
                  </a:cubicBezTo>
                  <a:lnTo>
                    <a:pt x="3134" y="11955"/>
                  </a:lnTo>
                  <a:lnTo>
                    <a:pt x="3134" y="11780"/>
                  </a:lnTo>
                  <a:cubicBezTo>
                    <a:pt x="3134" y="11680"/>
                    <a:pt x="3034" y="11504"/>
                    <a:pt x="2983" y="11454"/>
                  </a:cubicBezTo>
                  <a:cubicBezTo>
                    <a:pt x="2908" y="11404"/>
                    <a:pt x="2758" y="11404"/>
                    <a:pt x="2683" y="11329"/>
                  </a:cubicBezTo>
                  <a:cubicBezTo>
                    <a:pt x="2683" y="11279"/>
                    <a:pt x="2683" y="11228"/>
                    <a:pt x="2633" y="11178"/>
                  </a:cubicBezTo>
                  <a:cubicBezTo>
                    <a:pt x="2582" y="11103"/>
                    <a:pt x="2357" y="11178"/>
                    <a:pt x="2307" y="11103"/>
                  </a:cubicBezTo>
                  <a:cubicBezTo>
                    <a:pt x="2307" y="11103"/>
                    <a:pt x="2307" y="11003"/>
                    <a:pt x="2232" y="11003"/>
                  </a:cubicBezTo>
                  <a:cubicBezTo>
                    <a:pt x="2232" y="10878"/>
                    <a:pt x="2307" y="10652"/>
                    <a:pt x="2307" y="10552"/>
                  </a:cubicBezTo>
                  <a:cubicBezTo>
                    <a:pt x="2307" y="10426"/>
                    <a:pt x="2357" y="10251"/>
                    <a:pt x="2357" y="10201"/>
                  </a:cubicBezTo>
                  <a:cubicBezTo>
                    <a:pt x="2357" y="10025"/>
                    <a:pt x="2181" y="9875"/>
                    <a:pt x="2181" y="9750"/>
                  </a:cubicBezTo>
                  <a:cubicBezTo>
                    <a:pt x="2131" y="9574"/>
                    <a:pt x="2232" y="9349"/>
                    <a:pt x="2181" y="9248"/>
                  </a:cubicBezTo>
                  <a:cubicBezTo>
                    <a:pt x="2131" y="9198"/>
                    <a:pt x="1956" y="9198"/>
                    <a:pt x="1906" y="9123"/>
                  </a:cubicBezTo>
                  <a:cubicBezTo>
                    <a:pt x="1906" y="9073"/>
                    <a:pt x="1856" y="9073"/>
                    <a:pt x="1780" y="9023"/>
                  </a:cubicBezTo>
                  <a:lnTo>
                    <a:pt x="1780" y="8672"/>
                  </a:lnTo>
                  <a:cubicBezTo>
                    <a:pt x="1730" y="8622"/>
                    <a:pt x="1680" y="8522"/>
                    <a:pt x="1680" y="8446"/>
                  </a:cubicBezTo>
                  <a:cubicBezTo>
                    <a:pt x="1680" y="8396"/>
                    <a:pt x="1730" y="8221"/>
                    <a:pt x="1680" y="8171"/>
                  </a:cubicBezTo>
                  <a:cubicBezTo>
                    <a:pt x="1680" y="8121"/>
                    <a:pt x="1455" y="7995"/>
                    <a:pt x="1354" y="7995"/>
                  </a:cubicBezTo>
                  <a:cubicBezTo>
                    <a:pt x="1279" y="7995"/>
                    <a:pt x="1229" y="8070"/>
                    <a:pt x="1179" y="8070"/>
                  </a:cubicBezTo>
                  <a:cubicBezTo>
                    <a:pt x="1129" y="8070"/>
                    <a:pt x="1054" y="7995"/>
                    <a:pt x="1003" y="7995"/>
                  </a:cubicBezTo>
                  <a:cubicBezTo>
                    <a:pt x="953" y="8070"/>
                    <a:pt x="1003" y="8171"/>
                    <a:pt x="953" y="8221"/>
                  </a:cubicBezTo>
                  <a:lnTo>
                    <a:pt x="728" y="8221"/>
                  </a:lnTo>
                  <a:cubicBezTo>
                    <a:pt x="678" y="8221"/>
                    <a:pt x="602" y="8171"/>
                    <a:pt x="602" y="8121"/>
                  </a:cubicBezTo>
                  <a:cubicBezTo>
                    <a:pt x="552" y="8070"/>
                    <a:pt x="602" y="7895"/>
                    <a:pt x="602" y="7845"/>
                  </a:cubicBezTo>
                  <a:cubicBezTo>
                    <a:pt x="602" y="7845"/>
                    <a:pt x="678" y="7770"/>
                    <a:pt x="678" y="7720"/>
                  </a:cubicBezTo>
                  <a:lnTo>
                    <a:pt x="678" y="7619"/>
                  </a:lnTo>
                  <a:cubicBezTo>
                    <a:pt x="602" y="7619"/>
                    <a:pt x="502" y="7669"/>
                    <a:pt x="452" y="7669"/>
                  </a:cubicBezTo>
                  <a:cubicBezTo>
                    <a:pt x="377" y="7770"/>
                    <a:pt x="452" y="7945"/>
                    <a:pt x="377" y="7995"/>
                  </a:cubicBezTo>
                  <a:cubicBezTo>
                    <a:pt x="377" y="8070"/>
                    <a:pt x="277" y="8070"/>
                    <a:pt x="277" y="8121"/>
                  </a:cubicBezTo>
                  <a:cubicBezTo>
                    <a:pt x="227" y="8171"/>
                    <a:pt x="327" y="8346"/>
                    <a:pt x="277" y="8396"/>
                  </a:cubicBezTo>
                  <a:lnTo>
                    <a:pt x="101" y="8396"/>
                  </a:lnTo>
                  <a:cubicBezTo>
                    <a:pt x="51" y="8346"/>
                    <a:pt x="51" y="8121"/>
                    <a:pt x="51" y="7995"/>
                  </a:cubicBezTo>
                  <a:cubicBezTo>
                    <a:pt x="51" y="7895"/>
                    <a:pt x="1" y="7669"/>
                    <a:pt x="51" y="7619"/>
                  </a:cubicBezTo>
                  <a:cubicBezTo>
                    <a:pt x="51" y="7544"/>
                    <a:pt x="101" y="7494"/>
                    <a:pt x="151" y="7444"/>
                  </a:cubicBezTo>
                  <a:lnTo>
                    <a:pt x="327" y="7444"/>
                  </a:lnTo>
                  <a:cubicBezTo>
                    <a:pt x="327" y="7394"/>
                    <a:pt x="377" y="7268"/>
                    <a:pt x="452" y="7218"/>
                  </a:cubicBezTo>
                  <a:cubicBezTo>
                    <a:pt x="452" y="7168"/>
                    <a:pt x="452" y="6993"/>
                    <a:pt x="502" y="6943"/>
                  </a:cubicBezTo>
                  <a:cubicBezTo>
                    <a:pt x="502" y="6867"/>
                    <a:pt x="602" y="6817"/>
                    <a:pt x="602" y="6767"/>
                  </a:cubicBezTo>
                  <a:cubicBezTo>
                    <a:pt x="602" y="6717"/>
                    <a:pt x="452" y="6642"/>
                    <a:pt x="377" y="6642"/>
                  </a:cubicBezTo>
                  <a:cubicBezTo>
                    <a:pt x="277" y="6592"/>
                    <a:pt x="151" y="6492"/>
                    <a:pt x="101" y="6416"/>
                  </a:cubicBezTo>
                  <a:cubicBezTo>
                    <a:pt x="101" y="6366"/>
                    <a:pt x="51" y="6266"/>
                    <a:pt x="51" y="6266"/>
                  </a:cubicBezTo>
                  <a:cubicBezTo>
                    <a:pt x="51" y="6191"/>
                    <a:pt x="227" y="6091"/>
                    <a:pt x="227" y="6040"/>
                  </a:cubicBezTo>
                  <a:cubicBezTo>
                    <a:pt x="277" y="5965"/>
                    <a:pt x="227" y="5815"/>
                    <a:pt x="277" y="5690"/>
                  </a:cubicBezTo>
                  <a:cubicBezTo>
                    <a:pt x="277" y="5639"/>
                    <a:pt x="227" y="5414"/>
                    <a:pt x="327" y="5289"/>
                  </a:cubicBezTo>
                  <a:cubicBezTo>
                    <a:pt x="327" y="5289"/>
                    <a:pt x="552" y="5289"/>
                    <a:pt x="602" y="5238"/>
                  </a:cubicBezTo>
                  <a:lnTo>
                    <a:pt x="602" y="4963"/>
                  </a:lnTo>
                  <a:cubicBezTo>
                    <a:pt x="678" y="4837"/>
                    <a:pt x="728" y="4687"/>
                    <a:pt x="778" y="4562"/>
                  </a:cubicBezTo>
                  <a:cubicBezTo>
                    <a:pt x="778" y="4512"/>
                    <a:pt x="953" y="4386"/>
                    <a:pt x="953" y="4336"/>
                  </a:cubicBezTo>
                  <a:cubicBezTo>
                    <a:pt x="953" y="4286"/>
                    <a:pt x="828" y="4161"/>
                    <a:pt x="828" y="4161"/>
                  </a:cubicBezTo>
                  <a:cubicBezTo>
                    <a:pt x="728" y="4111"/>
                    <a:pt x="602" y="4111"/>
                    <a:pt x="552" y="4060"/>
                  </a:cubicBezTo>
                  <a:cubicBezTo>
                    <a:pt x="502" y="4060"/>
                    <a:pt x="452" y="3935"/>
                    <a:pt x="452" y="3885"/>
                  </a:cubicBezTo>
                  <a:cubicBezTo>
                    <a:pt x="377" y="3785"/>
                    <a:pt x="452" y="3609"/>
                    <a:pt x="502" y="3484"/>
                  </a:cubicBezTo>
                  <a:cubicBezTo>
                    <a:pt x="502" y="3434"/>
                    <a:pt x="502" y="3334"/>
                    <a:pt x="552" y="3334"/>
                  </a:cubicBezTo>
                  <a:cubicBezTo>
                    <a:pt x="602" y="3258"/>
                    <a:pt x="778" y="3384"/>
                    <a:pt x="828" y="3434"/>
                  </a:cubicBezTo>
                  <a:cubicBezTo>
                    <a:pt x="903" y="3434"/>
                    <a:pt x="1054" y="3484"/>
                    <a:pt x="1129" y="3559"/>
                  </a:cubicBezTo>
                  <a:cubicBezTo>
                    <a:pt x="1129" y="3609"/>
                    <a:pt x="1003" y="3710"/>
                    <a:pt x="1003" y="3785"/>
                  </a:cubicBezTo>
                  <a:cubicBezTo>
                    <a:pt x="1003" y="3835"/>
                    <a:pt x="1129" y="3935"/>
                    <a:pt x="1179" y="4010"/>
                  </a:cubicBezTo>
                  <a:lnTo>
                    <a:pt x="1179" y="4236"/>
                  </a:lnTo>
                  <a:cubicBezTo>
                    <a:pt x="1229" y="4336"/>
                    <a:pt x="1354" y="4461"/>
                    <a:pt x="1404" y="4562"/>
                  </a:cubicBezTo>
                  <a:cubicBezTo>
                    <a:pt x="1455" y="4612"/>
                    <a:pt x="1505" y="4737"/>
                    <a:pt x="1580" y="4737"/>
                  </a:cubicBezTo>
                  <a:cubicBezTo>
                    <a:pt x="1680" y="4787"/>
                    <a:pt x="1856" y="4737"/>
                    <a:pt x="1906" y="4737"/>
                  </a:cubicBezTo>
                  <a:cubicBezTo>
                    <a:pt x="2006" y="4737"/>
                    <a:pt x="2131" y="4837"/>
                    <a:pt x="2232" y="4837"/>
                  </a:cubicBezTo>
                  <a:cubicBezTo>
                    <a:pt x="2307" y="4837"/>
                    <a:pt x="2407" y="4787"/>
                    <a:pt x="2457" y="4787"/>
                  </a:cubicBezTo>
                  <a:cubicBezTo>
                    <a:pt x="2582" y="4787"/>
                    <a:pt x="2808" y="4837"/>
                    <a:pt x="2908" y="4913"/>
                  </a:cubicBezTo>
                  <a:cubicBezTo>
                    <a:pt x="2983" y="4913"/>
                    <a:pt x="3034" y="5063"/>
                    <a:pt x="3084" y="5138"/>
                  </a:cubicBezTo>
                  <a:cubicBezTo>
                    <a:pt x="3209" y="5188"/>
                    <a:pt x="3359" y="5188"/>
                    <a:pt x="3435" y="5188"/>
                  </a:cubicBezTo>
                  <a:cubicBezTo>
                    <a:pt x="3585" y="5188"/>
                    <a:pt x="3811" y="5063"/>
                    <a:pt x="3986" y="5063"/>
                  </a:cubicBezTo>
                  <a:cubicBezTo>
                    <a:pt x="4086" y="5013"/>
                    <a:pt x="4312" y="4963"/>
                    <a:pt x="4437" y="4913"/>
                  </a:cubicBezTo>
                  <a:cubicBezTo>
                    <a:pt x="4537" y="4787"/>
                    <a:pt x="4613" y="4562"/>
                    <a:pt x="4713" y="4461"/>
                  </a:cubicBezTo>
                  <a:cubicBezTo>
                    <a:pt x="4838" y="4336"/>
                    <a:pt x="5164" y="4161"/>
                    <a:pt x="5339" y="4111"/>
                  </a:cubicBezTo>
                  <a:cubicBezTo>
                    <a:pt x="5389" y="4060"/>
                    <a:pt x="5440" y="4010"/>
                    <a:pt x="5565" y="4010"/>
                  </a:cubicBezTo>
                  <a:cubicBezTo>
                    <a:pt x="5615" y="4010"/>
                    <a:pt x="5790" y="4111"/>
                    <a:pt x="5841" y="4111"/>
                  </a:cubicBezTo>
                  <a:cubicBezTo>
                    <a:pt x="5966" y="4161"/>
                    <a:pt x="6166" y="4060"/>
                    <a:pt x="6242" y="4060"/>
                  </a:cubicBezTo>
                  <a:cubicBezTo>
                    <a:pt x="6292" y="4010"/>
                    <a:pt x="6392" y="3885"/>
                    <a:pt x="6467" y="3835"/>
                  </a:cubicBezTo>
                  <a:cubicBezTo>
                    <a:pt x="6567" y="3710"/>
                    <a:pt x="6743" y="3484"/>
                    <a:pt x="6793" y="3384"/>
                  </a:cubicBezTo>
                  <a:cubicBezTo>
                    <a:pt x="6793" y="3334"/>
                    <a:pt x="6843" y="3108"/>
                    <a:pt x="6843" y="3033"/>
                  </a:cubicBezTo>
                  <a:cubicBezTo>
                    <a:pt x="6918" y="2983"/>
                    <a:pt x="6968" y="2807"/>
                    <a:pt x="7019" y="2757"/>
                  </a:cubicBezTo>
                  <a:cubicBezTo>
                    <a:pt x="7069" y="2707"/>
                    <a:pt x="7244" y="2707"/>
                    <a:pt x="7294" y="2657"/>
                  </a:cubicBezTo>
                  <a:cubicBezTo>
                    <a:pt x="7420" y="2582"/>
                    <a:pt x="7520" y="2431"/>
                    <a:pt x="7645" y="2306"/>
                  </a:cubicBezTo>
                  <a:cubicBezTo>
                    <a:pt x="7695" y="2256"/>
                    <a:pt x="7871" y="2131"/>
                    <a:pt x="7921" y="2080"/>
                  </a:cubicBezTo>
                  <a:cubicBezTo>
                    <a:pt x="8046" y="1980"/>
                    <a:pt x="8272" y="1579"/>
                    <a:pt x="8422" y="1529"/>
                  </a:cubicBezTo>
                  <a:cubicBezTo>
                    <a:pt x="8547" y="1529"/>
                    <a:pt x="8648" y="1579"/>
                    <a:pt x="8773" y="1579"/>
                  </a:cubicBezTo>
                  <a:cubicBezTo>
                    <a:pt x="8823" y="1579"/>
                    <a:pt x="8999" y="1579"/>
                    <a:pt x="9049" y="1529"/>
                  </a:cubicBezTo>
                  <a:cubicBezTo>
                    <a:pt x="9099" y="1454"/>
                    <a:pt x="9224" y="1304"/>
                    <a:pt x="9274" y="1228"/>
                  </a:cubicBezTo>
                  <a:cubicBezTo>
                    <a:pt x="9324" y="1228"/>
                    <a:pt x="9500" y="1228"/>
                    <a:pt x="9500" y="1178"/>
                  </a:cubicBezTo>
                  <a:cubicBezTo>
                    <a:pt x="9600" y="1128"/>
                    <a:pt x="9600" y="852"/>
                    <a:pt x="9600" y="727"/>
                  </a:cubicBezTo>
                  <a:cubicBezTo>
                    <a:pt x="9600" y="677"/>
                    <a:pt x="9550" y="552"/>
                    <a:pt x="9550" y="502"/>
                  </a:cubicBezTo>
                  <a:cubicBezTo>
                    <a:pt x="9550" y="451"/>
                    <a:pt x="9450" y="376"/>
                    <a:pt x="9450" y="326"/>
                  </a:cubicBezTo>
                  <a:lnTo>
                    <a:pt x="9450" y="151"/>
                  </a:lnTo>
                  <a:cubicBezTo>
                    <a:pt x="9450" y="151"/>
                    <a:pt x="9550" y="101"/>
                    <a:pt x="9600" y="50"/>
                  </a:cubicBezTo>
                  <a:lnTo>
                    <a:pt x="9725" y="101"/>
                  </a:lnTo>
                  <a:cubicBezTo>
                    <a:pt x="9826" y="101"/>
                    <a:pt x="9951" y="101"/>
                    <a:pt x="10001" y="50"/>
                  </a:cubicBezTo>
                  <a:cubicBezTo>
                    <a:pt x="10126" y="50"/>
                    <a:pt x="10227" y="0"/>
                    <a:pt x="10277" y="0"/>
                  </a:cubicBezTo>
                  <a:cubicBezTo>
                    <a:pt x="10402" y="0"/>
                    <a:pt x="10502" y="101"/>
                    <a:pt x="10502" y="151"/>
                  </a:cubicBezTo>
                  <a:cubicBezTo>
                    <a:pt x="10552" y="151"/>
                    <a:pt x="10628" y="276"/>
                    <a:pt x="10628" y="276"/>
                  </a:cubicBezTo>
                  <a:cubicBezTo>
                    <a:pt x="10628" y="326"/>
                    <a:pt x="10552" y="451"/>
                    <a:pt x="10552" y="451"/>
                  </a:cubicBezTo>
                  <a:lnTo>
                    <a:pt x="10552" y="677"/>
                  </a:lnTo>
                  <a:cubicBezTo>
                    <a:pt x="10552" y="727"/>
                    <a:pt x="10552" y="852"/>
                    <a:pt x="10628" y="852"/>
                  </a:cubicBezTo>
                  <a:lnTo>
                    <a:pt x="10778" y="852"/>
                  </a:lnTo>
                  <a:cubicBezTo>
                    <a:pt x="10853" y="777"/>
                    <a:pt x="10728" y="677"/>
                    <a:pt x="10778" y="602"/>
                  </a:cubicBezTo>
                  <a:lnTo>
                    <a:pt x="10853" y="552"/>
                  </a:lnTo>
                  <a:cubicBezTo>
                    <a:pt x="10903" y="552"/>
                    <a:pt x="10903" y="602"/>
                    <a:pt x="10903" y="677"/>
                  </a:cubicBezTo>
                  <a:cubicBezTo>
                    <a:pt x="10953" y="727"/>
                    <a:pt x="10903" y="852"/>
                    <a:pt x="10903" y="903"/>
                  </a:cubicBezTo>
                  <a:cubicBezTo>
                    <a:pt x="10953" y="903"/>
                    <a:pt x="11004" y="1003"/>
                    <a:pt x="11004" y="1003"/>
                  </a:cubicBezTo>
                  <a:cubicBezTo>
                    <a:pt x="11079" y="953"/>
                    <a:pt x="11079" y="852"/>
                    <a:pt x="11129" y="852"/>
                  </a:cubicBezTo>
                  <a:cubicBezTo>
                    <a:pt x="11129" y="777"/>
                    <a:pt x="11229" y="903"/>
                    <a:pt x="11304" y="852"/>
                  </a:cubicBezTo>
                  <a:cubicBezTo>
                    <a:pt x="11354" y="777"/>
                    <a:pt x="11229" y="677"/>
                    <a:pt x="11229" y="677"/>
                  </a:cubicBezTo>
                  <a:cubicBezTo>
                    <a:pt x="11304" y="602"/>
                    <a:pt x="11405" y="602"/>
                    <a:pt x="11455" y="677"/>
                  </a:cubicBezTo>
                  <a:cubicBezTo>
                    <a:pt x="11530" y="677"/>
                    <a:pt x="11580" y="777"/>
                    <a:pt x="11580" y="777"/>
                  </a:cubicBezTo>
                  <a:cubicBezTo>
                    <a:pt x="11630" y="852"/>
                    <a:pt x="11680" y="1003"/>
                    <a:pt x="11755" y="1078"/>
                  </a:cubicBezTo>
                  <a:cubicBezTo>
                    <a:pt x="11806" y="1128"/>
                    <a:pt x="11856" y="1178"/>
                    <a:pt x="11856" y="1178"/>
                  </a:cubicBezTo>
                  <a:cubicBezTo>
                    <a:pt x="11906" y="1228"/>
                    <a:pt x="12131" y="1304"/>
                    <a:pt x="12207" y="1404"/>
                  </a:cubicBezTo>
                  <a:cubicBezTo>
                    <a:pt x="12207" y="1454"/>
                    <a:pt x="12131" y="1529"/>
                    <a:pt x="12081" y="1579"/>
                  </a:cubicBezTo>
                  <a:cubicBezTo>
                    <a:pt x="12081" y="1629"/>
                    <a:pt x="12081" y="1805"/>
                    <a:pt x="12131" y="1855"/>
                  </a:cubicBezTo>
                  <a:cubicBezTo>
                    <a:pt x="12131" y="1905"/>
                    <a:pt x="12257" y="1980"/>
                    <a:pt x="12307" y="1980"/>
                  </a:cubicBezTo>
                  <a:cubicBezTo>
                    <a:pt x="12357" y="1905"/>
                    <a:pt x="12357" y="1805"/>
                    <a:pt x="12357" y="1755"/>
                  </a:cubicBezTo>
                  <a:cubicBezTo>
                    <a:pt x="12357" y="1679"/>
                    <a:pt x="12357" y="1579"/>
                    <a:pt x="12432" y="1529"/>
                  </a:cubicBezTo>
                  <a:cubicBezTo>
                    <a:pt x="12482" y="1454"/>
                    <a:pt x="12708" y="1529"/>
                    <a:pt x="12758" y="1454"/>
                  </a:cubicBezTo>
                  <a:cubicBezTo>
                    <a:pt x="12758" y="1404"/>
                    <a:pt x="12808" y="1304"/>
                    <a:pt x="12808" y="1228"/>
                  </a:cubicBezTo>
                  <a:cubicBezTo>
                    <a:pt x="12858" y="1228"/>
                    <a:pt x="12983" y="1304"/>
                    <a:pt x="12983" y="1304"/>
                  </a:cubicBezTo>
                  <a:cubicBezTo>
                    <a:pt x="13034" y="1354"/>
                    <a:pt x="13159" y="1529"/>
                    <a:pt x="13209" y="1579"/>
                  </a:cubicBezTo>
                  <a:cubicBezTo>
                    <a:pt x="13259" y="1629"/>
                    <a:pt x="13309" y="1805"/>
                    <a:pt x="13309" y="1905"/>
                  </a:cubicBezTo>
                  <a:cubicBezTo>
                    <a:pt x="13309" y="1980"/>
                    <a:pt x="13309" y="2030"/>
                    <a:pt x="13259" y="2080"/>
                  </a:cubicBezTo>
                  <a:cubicBezTo>
                    <a:pt x="13209" y="2131"/>
                    <a:pt x="13034" y="2080"/>
                    <a:pt x="12983" y="2131"/>
                  </a:cubicBezTo>
                  <a:cubicBezTo>
                    <a:pt x="12983" y="2206"/>
                    <a:pt x="13034" y="2306"/>
                    <a:pt x="12983" y="2356"/>
                  </a:cubicBezTo>
                  <a:cubicBezTo>
                    <a:pt x="12983" y="2431"/>
                    <a:pt x="12933" y="2532"/>
                    <a:pt x="12933" y="2532"/>
                  </a:cubicBezTo>
                  <a:cubicBezTo>
                    <a:pt x="12858" y="2582"/>
                    <a:pt x="12808" y="2657"/>
                    <a:pt x="12808" y="2707"/>
                  </a:cubicBezTo>
                  <a:cubicBezTo>
                    <a:pt x="12758" y="2757"/>
                    <a:pt x="12708" y="2983"/>
                    <a:pt x="12758" y="3033"/>
                  </a:cubicBezTo>
                  <a:cubicBezTo>
                    <a:pt x="12808" y="3033"/>
                    <a:pt x="12933" y="2933"/>
                    <a:pt x="12933" y="2933"/>
                  </a:cubicBezTo>
                  <a:cubicBezTo>
                    <a:pt x="12983" y="2883"/>
                    <a:pt x="13084" y="2707"/>
                    <a:pt x="13159" y="2757"/>
                  </a:cubicBezTo>
                  <a:cubicBezTo>
                    <a:pt x="13209" y="2757"/>
                    <a:pt x="13259" y="2883"/>
                    <a:pt x="13259" y="2933"/>
                  </a:cubicBezTo>
                  <a:cubicBezTo>
                    <a:pt x="13209" y="2983"/>
                    <a:pt x="13159" y="3033"/>
                    <a:pt x="13209" y="3033"/>
                  </a:cubicBezTo>
                  <a:cubicBezTo>
                    <a:pt x="13209" y="3108"/>
                    <a:pt x="13309" y="3108"/>
                    <a:pt x="13384" y="3033"/>
                  </a:cubicBezTo>
                  <a:cubicBezTo>
                    <a:pt x="13384" y="3033"/>
                    <a:pt x="13384" y="2933"/>
                    <a:pt x="13435" y="2883"/>
                  </a:cubicBezTo>
                  <a:lnTo>
                    <a:pt x="13760" y="2883"/>
                  </a:lnTo>
                  <a:cubicBezTo>
                    <a:pt x="13836" y="2883"/>
                    <a:pt x="13986" y="2933"/>
                    <a:pt x="14061" y="2983"/>
                  </a:cubicBezTo>
                  <a:cubicBezTo>
                    <a:pt x="14061" y="3033"/>
                    <a:pt x="14111" y="3158"/>
                    <a:pt x="14111" y="3208"/>
                  </a:cubicBezTo>
                  <a:cubicBezTo>
                    <a:pt x="14061" y="3208"/>
                    <a:pt x="14061" y="3258"/>
                    <a:pt x="13986" y="3258"/>
                  </a:cubicBezTo>
                  <a:cubicBezTo>
                    <a:pt x="13936" y="3334"/>
                    <a:pt x="13760" y="3208"/>
                    <a:pt x="13710" y="3208"/>
                  </a:cubicBezTo>
                  <a:cubicBezTo>
                    <a:pt x="13610" y="3208"/>
                    <a:pt x="13485" y="3384"/>
                    <a:pt x="13485" y="3434"/>
                  </a:cubicBezTo>
                  <a:cubicBezTo>
                    <a:pt x="13435" y="3484"/>
                    <a:pt x="13485" y="3659"/>
                    <a:pt x="13435" y="3710"/>
                  </a:cubicBezTo>
                  <a:cubicBezTo>
                    <a:pt x="13435" y="3710"/>
                    <a:pt x="13384" y="3785"/>
                    <a:pt x="13384" y="3835"/>
                  </a:cubicBezTo>
                  <a:cubicBezTo>
                    <a:pt x="13384" y="3885"/>
                    <a:pt x="13435" y="4010"/>
                    <a:pt x="13384" y="4010"/>
                  </a:cubicBezTo>
                  <a:cubicBezTo>
                    <a:pt x="13309" y="4060"/>
                    <a:pt x="13259" y="4010"/>
                    <a:pt x="13209" y="3935"/>
                  </a:cubicBezTo>
                  <a:cubicBezTo>
                    <a:pt x="13084" y="3935"/>
                    <a:pt x="12858" y="3885"/>
                    <a:pt x="12808" y="4010"/>
                  </a:cubicBezTo>
                  <a:cubicBezTo>
                    <a:pt x="12758" y="4010"/>
                    <a:pt x="12758" y="4161"/>
                    <a:pt x="12758" y="4236"/>
                  </a:cubicBezTo>
                  <a:cubicBezTo>
                    <a:pt x="12808" y="4236"/>
                    <a:pt x="12983" y="4161"/>
                    <a:pt x="13034" y="4161"/>
                  </a:cubicBezTo>
                  <a:cubicBezTo>
                    <a:pt x="13159" y="4236"/>
                    <a:pt x="13309" y="4336"/>
                    <a:pt x="13384" y="4336"/>
                  </a:cubicBezTo>
                  <a:cubicBezTo>
                    <a:pt x="13485" y="4286"/>
                    <a:pt x="13535" y="4236"/>
                    <a:pt x="13610" y="4161"/>
                  </a:cubicBezTo>
                  <a:cubicBezTo>
                    <a:pt x="13710" y="4161"/>
                    <a:pt x="13886" y="4060"/>
                    <a:pt x="13936" y="4111"/>
                  </a:cubicBezTo>
                  <a:lnTo>
                    <a:pt x="13936" y="4286"/>
                  </a:lnTo>
                  <a:cubicBezTo>
                    <a:pt x="13936" y="4336"/>
                    <a:pt x="13886" y="4386"/>
                    <a:pt x="13886" y="4386"/>
                  </a:cubicBezTo>
                  <a:cubicBezTo>
                    <a:pt x="13936" y="4461"/>
                    <a:pt x="13986" y="4612"/>
                    <a:pt x="14111" y="4687"/>
                  </a:cubicBezTo>
                  <a:cubicBezTo>
                    <a:pt x="14161" y="4737"/>
                    <a:pt x="14287" y="4687"/>
                    <a:pt x="14337" y="4687"/>
                  </a:cubicBezTo>
                  <a:cubicBezTo>
                    <a:pt x="14387" y="4737"/>
                    <a:pt x="14437" y="4837"/>
                    <a:pt x="14512" y="4913"/>
                  </a:cubicBezTo>
                  <a:lnTo>
                    <a:pt x="14738" y="4913"/>
                  </a:lnTo>
                  <a:cubicBezTo>
                    <a:pt x="14788" y="4963"/>
                    <a:pt x="14888" y="5013"/>
                    <a:pt x="14888" y="5063"/>
                  </a:cubicBezTo>
                  <a:cubicBezTo>
                    <a:pt x="14888" y="5138"/>
                    <a:pt x="14838" y="5188"/>
                    <a:pt x="14788" y="5188"/>
                  </a:cubicBezTo>
                  <a:cubicBezTo>
                    <a:pt x="14738" y="5188"/>
                    <a:pt x="14613" y="5138"/>
                    <a:pt x="14562" y="5138"/>
                  </a:cubicBezTo>
                  <a:cubicBezTo>
                    <a:pt x="14562" y="5138"/>
                    <a:pt x="14512" y="5188"/>
                    <a:pt x="14512" y="5238"/>
                  </a:cubicBezTo>
                  <a:cubicBezTo>
                    <a:pt x="14512" y="5238"/>
                    <a:pt x="14562" y="5289"/>
                    <a:pt x="14562" y="5364"/>
                  </a:cubicBezTo>
                  <a:cubicBezTo>
                    <a:pt x="14562" y="5364"/>
                    <a:pt x="14562" y="5464"/>
                    <a:pt x="14512" y="5464"/>
                  </a:cubicBezTo>
                  <a:lnTo>
                    <a:pt x="14387" y="5464"/>
                  </a:lnTo>
                  <a:cubicBezTo>
                    <a:pt x="14337" y="5464"/>
                    <a:pt x="14337" y="5364"/>
                    <a:pt x="14287" y="5364"/>
                  </a:cubicBezTo>
                  <a:cubicBezTo>
                    <a:pt x="14212" y="5364"/>
                    <a:pt x="14212" y="5414"/>
                    <a:pt x="14212" y="5464"/>
                  </a:cubicBezTo>
                  <a:cubicBezTo>
                    <a:pt x="14161" y="5514"/>
                    <a:pt x="14161" y="5639"/>
                    <a:pt x="14212" y="5690"/>
                  </a:cubicBezTo>
                  <a:cubicBezTo>
                    <a:pt x="14287" y="5740"/>
                    <a:pt x="14512" y="5740"/>
                    <a:pt x="14562" y="5815"/>
                  </a:cubicBezTo>
                  <a:cubicBezTo>
                    <a:pt x="14613" y="5865"/>
                    <a:pt x="14788" y="6091"/>
                    <a:pt x="14788" y="6141"/>
                  </a:cubicBezTo>
                  <a:cubicBezTo>
                    <a:pt x="14788" y="6266"/>
                    <a:pt x="14738" y="6416"/>
                    <a:pt x="14738" y="6542"/>
                  </a:cubicBezTo>
                  <a:cubicBezTo>
                    <a:pt x="14738" y="6592"/>
                    <a:pt x="14788" y="6767"/>
                    <a:pt x="14838" y="6817"/>
                  </a:cubicBezTo>
                  <a:cubicBezTo>
                    <a:pt x="14888" y="6867"/>
                    <a:pt x="15014" y="6867"/>
                    <a:pt x="15014" y="6943"/>
                  </a:cubicBezTo>
                  <a:cubicBezTo>
                    <a:pt x="15064" y="6993"/>
                    <a:pt x="15064" y="7093"/>
                    <a:pt x="15064" y="7168"/>
                  </a:cubicBezTo>
                  <a:cubicBezTo>
                    <a:pt x="15064" y="7218"/>
                    <a:pt x="15014" y="7319"/>
                    <a:pt x="15014" y="7394"/>
                  </a:cubicBezTo>
                  <a:cubicBezTo>
                    <a:pt x="15014" y="7444"/>
                    <a:pt x="14963" y="7494"/>
                    <a:pt x="14963" y="7544"/>
                  </a:cubicBezTo>
                  <a:cubicBezTo>
                    <a:pt x="14888" y="7619"/>
                    <a:pt x="14888" y="7770"/>
                    <a:pt x="14888" y="7845"/>
                  </a:cubicBezTo>
                  <a:cubicBezTo>
                    <a:pt x="14963" y="7945"/>
                    <a:pt x="15064" y="8121"/>
                    <a:pt x="15114" y="8221"/>
                  </a:cubicBezTo>
                  <a:cubicBezTo>
                    <a:pt x="15164" y="8346"/>
                    <a:pt x="15390" y="8446"/>
                    <a:pt x="15465" y="8572"/>
                  </a:cubicBezTo>
                  <a:cubicBezTo>
                    <a:pt x="15465" y="8572"/>
                    <a:pt x="15390" y="8672"/>
                    <a:pt x="15465" y="8747"/>
                  </a:cubicBezTo>
                  <a:cubicBezTo>
                    <a:pt x="15465" y="8797"/>
                    <a:pt x="15615" y="8847"/>
                    <a:pt x="15690" y="8898"/>
                  </a:cubicBezTo>
                  <a:cubicBezTo>
                    <a:pt x="15740" y="8898"/>
                    <a:pt x="15740" y="9023"/>
                    <a:pt x="15740" y="9073"/>
                  </a:cubicBezTo>
                  <a:cubicBezTo>
                    <a:pt x="15740" y="9123"/>
                    <a:pt x="15615" y="9248"/>
                    <a:pt x="15565" y="9299"/>
                  </a:cubicBezTo>
                  <a:cubicBezTo>
                    <a:pt x="15515" y="9474"/>
                    <a:pt x="15515" y="9750"/>
                    <a:pt x="15465" y="9925"/>
                  </a:cubicBezTo>
                  <a:cubicBezTo>
                    <a:pt x="15390" y="9975"/>
                    <a:pt x="15289" y="10025"/>
                    <a:pt x="15239" y="10101"/>
                  </a:cubicBezTo>
                  <a:cubicBezTo>
                    <a:pt x="15164" y="10201"/>
                    <a:pt x="15289" y="10426"/>
                    <a:pt x="15239" y="10552"/>
                  </a:cubicBezTo>
                  <a:cubicBezTo>
                    <a:pt x="15239" y="10652"/>
                    <a:pt x="15064" y="10777"/>
                    <a:pt x="15014" y="10777"/>
                  </a:cubicBezTo>
                  <a:cubicBezTo>
                    <a:pt x="14963" y="10827"/>
                    <a:pt x="14888" y="10827"/>
                    <a:pt x="14838" y="10827"/>
                  </a:cubicBezTo>
                  <a:cubicBezTo>
                    <a:pt x="14663" y="10878"/>
                    <a:pt x="14387" y="11053"/>
                    <a:pt x="14337" y="11178"/>
                  </a:cubicBezTo>
                  <a:cubicBezTo>
                    <a:pt x="14287" y="11228"/>
                    <a:pt x="14212" y="11404"/>
                    <a:pt x="14161" y="11504"/>
                  </a:cubicBezTo>
                  <a:cubicBezTo>
                    <a:pt x="14111" y="11629"/>
                    <a:pt x="13936" y="11780"/>
                    <a:pt x="13886" y="11905"/>
                  </a:cubicBezTo>
                  <a:cubicBezTo>
                    <a:pt x="13836" y="12081"/>
                    <a:pt x="13760" y="12356"/>
                    <a:pt x="13760" y="12532"/>
                  </a:cubicBezTo>
                  <a:cubicBezTo>
                    <a:pt x="13760" y="12682"/>
                    <a:pt x="13936" y="12983"/>
                    <a:pt x="13986" y="13133"/>
                  </a:cubicBezTo>
                  <a:cubicBezTo>
                    <a:pt x="13986" y="13309"/>
                    <a:pt x="14061" y="13660"/>
                    <a:pt x="14161" y="13760"/>
                  </a:cubicBezTo>
                  <a:cubicBezTo>
                    <a:pt x="14212" y="13935"/>
                    <a:pt x="14613" y="14035"/>
                    <a:pt x="14663" y="14211"/>
                  </a:cubicBezTo>
                  <a:cubicBezTo>
                    <a:pt x="14738" y="14336"/>
                    <a:pt x="14788" y="14562"/>
                    <a:pt x="14738" y="14662"/>
                  </a:cubicBezTo>
                  <a:cubicBezTo>
                    <a:pt x="14738" y="14712"/>
                    <a:pt x="14613" y="14787"/>
                    <a:pt x="14613" y="14837"/>
                  </a:cubicBezTo>
                  <a:cubicBezTo>
                    <a:pt x="14613" y="14888"/>
                    <a:pt x="14613" y="15063"/>
                    <a:pt x="14562" y="15113"/>
                  </a:cubicBezTo>
                  <a:cubicBezTo>
                    <a:pt x="14512" y="15238"/>
                    <a:pt x="14337" y="15389"/>
                    <a:pt x="14337" y="15514"/>
                  </a:cubicBezTo>
                  <a:cubicBezTo>
                    <a:pt x="14287" y="15564"/>
                    <a:pt x="14287" y="15740"/>
                    <a:pt x="14287" y="15790"/>
                  </a:cubicBezTo>
                  <a:cubicBezTo>
                    <a:pt x="14337" y="15840"/>
                    <a:pt x="14437" y="15965"/>
                    <a:pt x="14512" y="16015"/>
                  </a:cubicBezTo>
                  <a:cubicBezTo>
                    <a:pt x="14512" y="16066"/>
                    <a:pt x="14562" y="16241"/>
                    <a:pt x="14562" y="16366"/>
                  </a:cubicBezTo>
                  <a:cubicBezTo>
                    <a:pt x="14512" y="16416"/>
                    <a:pt x="14337" y="16467"/>
                    <a:pt x="14337" y="16517"/>
                  </a:cubicBezTo>
                  <a:cubicBezTo>
                    <a:pt x="14287" y="16517"/>
                    <a:pt x="14337" y="16642"/>
                    <a:pt x="14337" y="16692"/>
                  </a:cubicBezTo>
                  <a:cubicBezTo>
                    <a:pt x="14337" y="16742"/>
                    <a:pt x="14437" y="16868"/>
                    <a:pt x="14437" y="16918"/>
                  </a:cubicBezTo>
                  <a:cubicBezTo>
                    <a:pt x="14437" y="17043"/>
                    <a:pt x="14437" y="17319"/>
                    <a:pt x="14387" y="17419"/>
                  </a:cubicBezTo>
                  <a:cubicBezTo>
                    <a:pt x="14387" y="17544"/>
                    <a:pt x="14287" y="17644"/>
                    <a:pt x="14212" y="17770"/>
                  </a:cubicBezTo>
                  <a:cubicBezTo>
                    <a:pt x="14212" y="17820"/>
                    <a:pt x="14161" y="17995"/>
                    <a:pt x="14161" y="18096"/>
                  </a:cubicBezTo>
                  <a:cubicBezTo>
                    <a:pt x="14212" y="18221"/>
                    <a:pt x="14287" y="18446"/>
                    <a:pt x="14337" y="18547"/>
                  </a:cubicBezTo>
                  <a:cubicBezTo>
                    <a:pt x="14337" y="18622"/>
                    <a:pt x="14337" y="18772"/>
                    <a:pt x="14287" y="18847"/>
                  </a:cubicBezTo>
                  <a:cubicBezTo>
                    <a:pt x="14287" y="18948"/>
                    <a:pt x="14161" y="19073"/>
                    <a:pt x="14111" y="19123"/>
                  </a:cubicBezTo>
                  <a:lnTo>
                    <a:pt x="14111" y="19349"/>
                  </a:lnTo>
                  <a:cubicBezTo>
                    <a:pt x="14111" y="19399"/>
                    <a:pt x="14061" y="19449"/>
                    <a:pt x="14061" y="19524"/>
                  </a:cubicBezTo>
                  <a:cubicBezTo>
                    <a:pt x="13986" y="19700"/>
                    <a:pt x="14061" y="19975"/>
                    <a:pt x="14061" y="20076"/>
                  </a:cubicBezTo>
                  <a:cubicBezTo>
                    <a:pt x="14061" y="20301"/>
                    <a:pt x="13986" y="20652"/>
                    <a:pt x="13986" y="20827"/>
                  </a:cubicBezTo>
                  <a:cubicBezTo>
                    <a:pt x="13936" y="20978"/>
                    <a:pt x="13710" y="21203"/>
                    <a:pt x="13760" y="21379"/>
                  </a:cubicBezTo>
                  <a:cubicBezTo>
                    <a:pt x="13760" y="21504"/>
                    <a:pt x="13886" y="21604"/>
                    <a:pt x="13886" y="21730"/>
                  </a:cubicBezTo>
                  <a:cubicBezTo>
                    <a:pt x="13936" y="21880"/>
                    <a:pt x="13886" y="22231"/>
                    <a:pt x="13836" y="22406"/>
                  </a:cubicBezTo>
                  <a:cubicBezTo>
                    <a:pt x="13760" y="22507"/>
                    <a:pt x="13660" y="22732"/>
                    <a:pt x="13610" y="22858"/>
                  </a:cubicBezTo>
                  <a:cubicBezTo>
                    <a:pt x="13610" y="22908"/>
                    <a:pt x="13610" y="23133"/>
                    <a:pt x="13535" y="23183"/>
                  </a:cubicBezTo>
                  <a:lnTo>
                    <a:pt x="13435" y="23183"/>
                  </a:lnTo>
                  <a:cubicBezTo>
                    <a:pt x="13384" y="23233"/>
                    <a:pt x="13384" y="23359"/>
                    <a:pt x="13384" y="23409"/>
                  </a:cubicBezTo>
                  <a:cubicBezTo>
                    <a:pt x="13435" y="23459"/>
                    <a:pt x="13535" y="23459"/>
                    <a:pt x="13610" y="23534"/>
                  </a:cubicBezTo>
                  <a:cubicBezTo>
                    <a:pt x="13610" y="23584"/>
                    <a:pt x="13610" y="23760"/>
                    <a:pt x="13660" y="23810"/>
                  </a:cubicBezTo>
                  <a:cubicBezTo>
                    <a:pt x="13710" y="23860"/>
                    <a:pt x="13886" y="23860"/>
                    <a:pt x="13886" y="23910"/>
                  </a:cubicBezTo>
                  <a:cubicBezTo>
                    <a:pt x="13886" y="23985"/>
                    <a:pt x="13760" y="24035"/>
                    <a:pt x="13710" y="24035"/>
                  </a:cubicBezTo>
                  <a:cubicBezTo>
                    <a:pt x="13660" y="24086"/>
                    <a:pt x="13610" y="24035"/>
                    <a:pt x="13535" y="24035"/>
                  </a:cubicBezTo>
                  <a:cubicBezTo>
                    <a:pt x="13485" y="24086"/>
                    <a:pt x="13435" y="24211"/>
                    <a:pt x="13384" y="24261"/>
                  </a:cubicBezTo>
                  <a:cubicBezTo>
                    <a:pt x="13384" y="24311"/>
                    <a:pt x="13384" y="24487"/>
                    <a:pt x="13309" y="24537"/>
                  </a:cubicBezTo>
                  <a:cubicBezTo>
                    <a:pt x="13309" y="24662"/>
                    <a:pt x="13209" y="24888"/>
                    <a:pt x="13209" y="25038"/>
                  </a:cubicBezTo>
                  <a:cubicBezTo>
                    <a:pt x="13209" y="25113"/>
                    <a:pt x="13309" y="25264"/>
                    <a:pt x="13309" y="25339"/>
                  </a:cubicBezTo>
                  <a:cubicBezTo>
                    <a:pt x="13309" y="25439"/>
                    <a:pt x="13259" y="25564"/>
                    <a:pt x="13259" y="25614"/>
                  </a:cubicBezTo>
                  <a:cubicBezTo>
                    <a:pt x="13209" y="25665"/>
                    <a:pt x="13259" y="25840"/>
                    <a:pt x="13209" y="25890"/>
                  </a:cubicBezTo>
                  <a:cubicBezTo>
                    <a:pt x="13159" y="25940"/>
                    <a:pt x="12983" y="25840"/>
                    <a:pt x="12933" y="25890"/>
                  </a:cubicBezTo>
                  <a:lnTo>
                    <a:pt x="12933" y="26116"/>
                  </a:lnTo>
                  <a:cubicBezTo>
                    <a:pt x="12933" y="26166"/>
                    <a:pt x="12983" y="26291"/>
                    <a:pt x="12933" y="26341"/>
                  </a:cubicBezTo>
                  <a:lnTo>
                    <a:pt x="12708" y="26341"/>
                  </a:lnTo>
                  <a:cubicBezTo>
                    <a:pt x="12708" y="26291"/>
                    <a:pt x="12658" y="26241"/>
                    <a:pt x="12658" y="26166"/>
                  </a:cubicBezTo>
                  <a:cubicBezTo>
                    <a:pt x="12582" y="26116"/>
                    <a:pt x="12658" y="26015"/>
                    <a:pt x="12582" y="26015"/>
                  </a:cubicBezTo>
                  <a:cubicBezTo>
                    <a:pt x="12532" y="25940"/>
                    <a:pt x="12432" y="26066"/>
                    <a:pt x="12307" y="26066"/>
                  </a:cubicBezTo>
                  <a:cubicBezTo>
                    <a:pt x="12257" y="26066"/>
                    <a:pt x="12081" y="26066"/>
                    <a:pt x="11981" y="26015"/>
                  </a:cubicBezTo>
                  <a:cubicBezTo>
                    <a:pt x="11981" y="26015"/>
                    <a:pt x="11906" y="25940"/>
                    <a:pt x="11906" y="25890"/>
                  </a:cubicBezTo>
                  <a:cubicBezTo>
                    <a:pt x="11856" y="25890"/>
                    <a:pt x="11680" y="25940"/>
                    <a:pt x="11630" y="25940"/>
                  </a:cubicBezTo>
                  <a:cubicBezTo>
                    <a:pt x="11580" y="25890"/>
                    <a:pt x="11530" y="25790"/>
                    <a:pt x="11530" y="25715"/>
                  </a:cubicBezTo>
                  <a:cubicBezTo>
                    <a:pt x="11455" y="25665"/>
                    <a:pt x="11405" y="25614"/>
                    <a:pt x="11354" y="25614"/>
                  </a:cubicBezTo>
                  <a:cubicBezTo>
                    <a:pt x="11304" y="25564"/>
                    <a:pt x="11129" y="25564"/>
                    <a:pt x="11079" y="25564"/>
                  </a:cubicBezTo>
                  <a:cubicBezTo>
                    <a:pt x="11004" y="25489"/>
                    <a:pt x="10953" y="25339"/>
                    <a:pt x="10953" y="25264"/>
                  </a:cubicBezTo>
                  <a:cubicBezTo>
                    <a:pt x="10903" y="25213"/>
                    <a:pt x="10953" y="25113"/>
                    <a:pt x="10903" y="25038"/>
                  </a:cubicBezTo>
                  <a:cubicBezTo>
                    <a:pt x="10853" y="24938"/>
                    <a:pt x="10628" y="24888"/>
                    <a:pt x="10452" y="24812"/>
                  </a:cubicBezTo>
                  <a:lnTo>
                    <a:pt x="10126" y="24812"/>
                  </a:lnTo>
                  <a:cubicBezTo>
                    <a:pt x="10001" y="24812"/>
                    <a:pt x="9901" y="24888"/>
                    <a:pt x="9775" y="24938"/>
                  </a:cubicBezTo>
                  <a:lnTo>
                    <a:pt x="9550" y="24938"/>
                  </a:lnTo>
                  <a:lnTo>
                    <a:pt x="9550" y="25163"/>
                  </a:lnTo>
                  <a:cubicBezTo>
                    <a:pt x="9500" y="25163"/>
                    <a:pt x="9450" y="25213"/>
                    <a:pt x="9374" y="25213"/>
                  </a:cubicBezTo>
                  <a:cubicBezTo>
                    <a:pt x="9324" y="25213"/>
                    <a:pt x="9224" y="25113"/>
                    <a:pt x="9149" y="25113"/>
                  </a:cubicBezTo>
                  <a:cubicBezTo>
                    <a:pt x="9099" y="25113"/>
                    <a:pt x="9049" y="25163"/>
                    <a:pt x="8999" y="25163"/>
                  </a:cubicBezTo>
                  <a:lnTo>
                    <a:pt x="8773" y="25163"/>
                  </a:lnTo>
                  <a:cubicBezTo>
                    <a:pt x="8698" y="25163"/>
                    <a:pt x="8547" y="25213"/>
                    <a:pt x="8472" y="25213"/>
                  </a:cubicBezTo>
                  <a:cubicBezTo>
                    <a:pt x="8422" y="25264"/>
                    <a:pt x="8372" y="25389"/>
                    <a:pt x="8322" y="25439"/>
                  </a:cubicBezTo>
                  <a:cubicBezTo>
                    <a:pt x="8196" y="25489"/>
                    <a:pt x="8046" y="25614"/>
                    <a:pt x="7971" y="25715"/>
                  </a:cubicBezTo>
                  <a:cubicBezTo>
                    <a:pt x="7921" y="25840"/>
                    <a:pt x="7871" y="26015"/>
                    <a:pt x="7871" y="26116"/>
                  </a:cubicBezTo>
                  <a:cubicBezTo>
                    <a:pt x="7871" y="26241"/>
                    <a:pt x="7921" y="26467"/>
                    <a:pt x="7971" y="26517"/>
                  </a:cubicBezTo>
                  <a:cubicBezTo>
                    <a:pt x="8046" y="26567"/>
                    <a:pt x="8196" y="26617"/>
                    <a:pt x="8196" y="26692"/>
                  </a:cubicBezTo>
                  <a:cubicBezTo>
                    <a:pt x="8272" y="26742"/>
                    <a:pt x="8372" y="26918"/>
                    <a:pt x="8322" y="27018"/>
                  </a:cubicBezTo>
                  <a:cubicBezTo>
                    <a:pt x="8322" y="27068"/>
                    <a:pt x="8096" y="27068"/>
                    <a:pt x="8046" y="27143"/>
                  </a:cubicBezTo>
                  <a:cubicBezTo>
                    <a:pt x="8046" y="27193"/>
                    <a:pt x="7971" y="27294"/>
                    <a:pt x="7971" y="27294"/>
                  </a:cubicBezTo>
                  <a:cubicBezTo>
                    <a:pt x="7971" y="27369"/>
                    <a:pt x="8046" y="27469"/>
                    <a:pt x="8096" y="27519"/>
                  </a:cubicBezTo>
                  <a:cubicBezTo>
                    <a:pt x="8096" y="27594"/>
                    <a:pt x="8146" y="27745"/>
                    <a:pt x="8096" y="27820"/>
                  </a:cubicBezTo>
                  <a:cubicBezTo>
                    <a:pt x="8096" y="27870"/>
                    <a:pt x="7971" y="27820"/>
                    <a:pt x="7971" y="27820"/>
                  </a:cubicBezTo>
                  <a:cubicBezTo>
                    <a:pt x="7921" y="27820"/>
                    <a:pt x="7871" y="27745"/>
                    <a:pt x="7821" y="27745"/>
                  </a:cubicBezTo>
                  <a:cubicBezTo>
                    <a:pt x="7745" y="27820"/>
                    <a:pt x="7745" y="27920"/>
                    <a:pt x="7695" y="27920"/>
                  </a:cubicBezTo>
                  <a:cubicBezTo>
                    <a:pt x="7645" y="27970"/>
                    <a:pt x="7420" y="28046"/>
                    <a:pt x="7294" y="28096"/>
                  </a:cubicBezTo>
                  <a:cubicBezTo>
                    <a:pt x="7244" y="28146"/>
                    <a:pt x="7144" y="28371"/>
                    <a:pt x="7069" y="28497"/>
                  </a:cubicBezTo>
                  <a:cubicBezTo>
                    <a:pt x="7019" y="28547"/>
                    <a:pt x="6968" y="28647"/>
                    <a:pt x="6918" y="28722"/>
                  </a:cubicBezTo>
                  <a:lnTo>
                    <a:pt x="6743" y="28722"/>
                  </a:lnTo>
                  <a:cubicBezTo>
                    <a:pt x="6743" y="28772"/>
                    <a:pt x="6618" y="28772"/>
                    <a:pt x="6618" y="28822"/>
                  </a:cubicBezTo>
                  <a:cubicBezTo>
                    <a:pt x="6567" y="28822"/>
                    <a:pt x="6567" y="28948"/>
                    <a:pt x="6517" y="2894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Google Shape;264;p16">
              <a:extLst>
                <a:ext uri="{FF2B5EF4-FFF2-40B4-BE49-F238E27FC236}">
                  <a16:creationId xmlns:a16="http://schemas.microsoft.com/office/drawing/2014/main" id="{DA3A53F5-301E-CBBA-8195-C7A16DABA497}"/>
                </a:ext>
              </a:extLst>
            </p:cNvPr>
            <p:cNvSpPr/>
            <p:nvPr/>
          </p:nvSpPr>
          <p:spPr>
            <a:xfrm>
              <a:off x="1647371" y="3777148"/>
              <a:ext cx="34301" cy="57383"/>
            </a:xfrm>
            <a:custGeom>
              <a:avLst/>
              <a:gdLst/>
              <a:ahLst/>
              <a:cxnLst/>
              <a:rect l="l" t="t" r="r" b="b"/>
              <a:pathLst>
                <a:path w="1229" h="2056" fill="none" extrusionOk="0">
                  <a:moveTo>
                    <a:pt x="1229" y="928"/>
                  </a:moveTo>
                  <a:cubicBezTo>
                    <a:pt x="1179" y="853"/>
                    <a:pt x="1053" y="853"/>
                    <a:pt x="1053" y="853"/>
                  </a:cubicBezTo>
                  <a:cubicBezTo>
                    <a:pt x="1053" y="802"/>
                    <a:pt x="1229" y="702"/>
                    <a:pt x="1229" y="627"/>
                  </a:cubicBezTo>
                  <a:cubicBezTo>
                    <a:pt x="1229" y="577"/>
                    <a:pt x="1179" y="477"/>
                    <a:pt x="1129" y="401"/>
                  </a:cubicBezTo>
                  <a:lnTo>
                    <a:pt x="953" y="301"/>
                  </a:lnTo>
                  <a:cubicBezTo>
                    <a:pt x="903" y="226"/>
                    <a:pt x="903" y="126"/>
                    <a:pt x="903" y="76"/>
                  </a:cubicBezTo>
                  <a:cubicBezTo>
                    <a:pt x="828" y="0"/>
                    <a:pt x="602" y="0"/>
                    <a:pt x="552" y="0"/>
                  </a:cubicBezTo>
                  <a:lnTo>
                    <a:pt x="276" y="0"/>
                  </a:lnTo>
                  <a:cubicBezTo>
                    <a:pt x="226" y="0"/>
                    <a:pt x="151" y="76"/>
                    <a:pt x="101" y="126"/>
                  </a:cubicBezTo>
                  <a:lnTo>
                    <a:pt x="101" y="226"/>
                  </a:lnTo>
                  <a:cubicBezTo>
                    <a:pt x="101" y="301"/>
                    <a:pt x="151" y="301"/>
                    <a:pt x="226" y="351"/>
                  </a:cubicBezTo>
                  <a:cubicBezTo>
                    <a:pt x="226" y="351"/>
                    <a:pt x="151" y="401"/>
                    <a:pt x="151" y="477"/>
                  </a:cubicBezTo>
                  <a:lnTo>
                    <a:pt x="51" y="477"/>
                  </a:lnTo>
                  <a:cubicBezTo>
                    <a:pt x="1" y="527"/>
                    <a:pt x="101" y="702"/>
                    <a:pt x="101" y="752"/>
                  </a:cubicBezTo>
                  <a:cubicBezTo>
                    <a:pt x="151" y="802"/>
                    <a:pt x="226" y="802"/>
                    <a:pt x="276" y="853"/>
                  </a:cubicBezTo>
                  <a:lnTo>
                    <a:pt x="276" y="1078"/>
                  </a:lnTo>
                  <a:cubicBezTo>
                    <a:pt x="276" y="1153"/>
                    <a:pt x="377" y="1203"/>
                    <a:pt x="377" y="1254"/>
                  </a:cubicBezTo>
                  <a:cubicBezTo>
                    <a:pt x="452" y="1304"/>
                    <a:pt x="377" y="1429"/>
                    <a:pt x="377" y="1479"/>
                  </a:cubicBezTo>
                  <a:cubicBezTo>
                    <a:pt x="452" y="1554"/>
                    <a:pt x="502" y="1604"/>
                    <a:pt x="502" y="1655"/>
                  </a:cubicBezTo>
                  <a:lnTo>
                    <a:pt x="502" y="1830"/>
                  </a:lnTo>
                  <a:cubicBezTo>
                    <a:pt x="502" y="1880"/>
                    <a:pt x="552" y="2005"/>
                    <a:pt x="602" y="2056"/>
                  </a:cubicBezTo>
                  <a:cubicBezTo>
                    <a:pt x="677" y="2056"/>
                    <a:pt x="728" y="2005"/>
                    <a:pt x="728" y="2005"/>
                  </a:cubicBezTo>
                  <a:cubicBezTo>
                    <a:pt x="778" y="1930"/>
                    <a:pt x="953" y="2005"/>
                    <a:pt x="1003" y="2005"/>
                  </a:cubicBezTo>
                  <a:cubicBezTo>
                    <a:pt x="1053" y="1930"/>
                    <a:pt x="1053" y="1830"/>
                    <a:pt x="1053" y="1780"/>
                  </a:cubicBezTo>
                  <a:lnTo>
                    <a:pt x="1053" y="1429"/>
                  </a:lnTo>
                  <a:cubicBezTo>
                    <a:pt x="1053" y="1379"/>
                    <a:pt x="1129" y="1203"/>
                    <a:pt x="1129" y="1153"/>
                  </a:cubicBezTo>
                  <a:cubicBezTo>
                    <a:pt x="1129" y="1078"/>
                    <a:pt x="1229" y="978"/>
                    <a:pt x="1229" y="92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Google Shape;271;p16">
              <a:extLst>
                <a:ext uri="{FF2B5EF4-FFF2-40B4-BE49-F238E27FC236}">
                  <a16:creationId xmlns:a16="http://schemas.microsoft.com/office/drawing/2014/main" id="{E6D7DF85-A835-84C5-D0E0-19A3ECC76074}"/>
                </a:ext>
              </a:extLst>
            </p:cNvPr>
            <p:cNvSpPr/>
            <p:nvPr/>
          </p:nvSpPr>
          <p:spPr>
            <a:xfrm>
              <a:off x="1627779" y="3095139"/>
              <a:ext cx="37120" cy="46191"/>
            </a:xfrm>
            <a:custGeom>
              <a:avLst/>
              <a:gdLst/>
              <a:ahLst/>
              <a:cxnLst/>
              <a:rect l="l" t="t" r="r" b="b"/>
              <a:pathLst>
                <a:path w="1330" h="1655" extrusionOk="0">
                  <a:moveTo>
                    <a:pt x="1003" y="802"/>
                  </a:moveTo>
                  <a:cubicBezTo>
                    <a:pt x="953" y="752"/>
                    <a:pt x="828" y="752"/>
                    <a:pt x="778" y="752"/>
                  </a:cubicBezTo>
                  <a:cubicBezTo>
                    <a:pt x="728" y="752"/>
                    <a:pt x="678" y="802"/>
                    <a:pt x="602" y="852"/>
                  </a:cubicBezTo>
                  <a:cubicBezTo>
                    <a:pt x="552" y="852"/>
                    <a:pt x="452" y="927"/>
                    <a:pt x="377" y="927"/>
                  </a:cubicBezTo>
                  <a:cubicBezTo>
                    <a:pt x="377" y="978"/>
                    <a:pt x="327" y="1078"/>
                    <a:pt x="377" y="1078"/>
                  </a:cubicBezTo>
                  <a:cubicBezTo>
                    <a:pt x="377" y="1153"/>
                    <a:pt x="502" y="1153"/>
                    <a:pt x="502" y="1153"/>
                  </a:cubicBezTo>
                  <a:cubicBezTo>
                    <a:pt x="552" y="1203"/>
                    <a:pt x="552" y="1379"/>
                    <a:pt x="552" y="1429"/>
                  </a:cubicBezTo>
                  <a:cubicBezTo>
                    <a:pt x="552" y="1479"/>
                    <a:pt x="502" y="1654"/>
                    <a:pt x="452" y="1654"/>
                  </a:cubicBezTo>
                  <a:cubicBezTo>
                    <a:pt x="377" y="1654"/>
                    <a:pt x="327" y="1554"/>
                    <a:pt x="277" y="1554"/>
                  </a:cubicBezTo>
                  <a:cubicBezTo>
                    <a:pt x="227" y="1554"/>
                    <a:pt x="101" y="1554"/>
                    <a:pt x="51" y="1479"/>
                  </a:cubicBezTo>
                  <a:cubicBezTo>
                    <a:pt x="1" y="1429"/>
                    <a:pt x="1" y="1329"/>
                    <a:pt x="1" y="1253"/>
                  </a:cubicBezTo>
                  <a:cubicBezTo>
                    <a:pt x="51" y="1203"/>
                    <a:pt x="101" y="1203"/>
                    <a:pt x="101" y="1153"/>
                  </a:cubicBezTo>
                  <a:cubicBezTo>
                    <a:pt x="176" y="1078"/>
                    <a:pt x="51" y="1028"/>
                    <a:pt x="101" y="978"/>
                  </a:cubicBezTo>
                  <a:cubicBezTo>
                    <a:pt x="101" y="927"/>
                    <a:pt x="176" y="927"/>
                    <a:pt x="227" y="927"/>
                  </a:cubicBezTo>
                  <a:cubicBezTo>
                    <a:pt x="227" y="852"/>
                    <a:pt x="327" y="852"/>
                    <a:pt x="327" y="802"/>
                  </a:cubicBezTo>
                  <a:cubicBezTo>
                    <a:pt x="377" y="752"/>
                    <a:pt x="377" y="577"/>
                    <a:pt x="452" y="526"/>
                  </a:cubicBezTo>
                  <a:lnTo>
                    <a:pt x="552" y="526"/>
                  </a:lnTo>
                  <a:cubicBezTo>
                    <a:pt x="602" y="451"/>
                    <a:pt x="678" y="526"/>
                    <a:pt x="728" y="451"/>
                  </a:cubicBezTo>
                  <a:lnTo>
                    <a:pt x="728" y="401"/>
                  </a:lnTo>
                  <a:cubicBezTo>
                    <a:pt x="728" y="351"/>
                    <a:pt x="602" y="351"/>
                    <a:pt x="602" y="351"/>
                  </a:cubicBezTo>
                  <a:lnTo>
                    <a:pt x="602" y="176"/>
                  </a:lnTo>
                  <a:cubicBezTo>
                    <a:pt x="678" y="100"/>
                    <a:pt x="728" y="50"/>
                    <a:pt x="778" y="50"/>
                  </a:cubicBezTo>
                  <a:cubicBezTo>
                    <a:pt x="828" y="50"/>
                    <a:pt x="1003" y="0"/>
                    <a:pt x="1054" y="50"/>
                  </a:cubicBezTo>
                  <a:cubicBezTo>
                    <a:pt x="1129" y="50"/>
                    <a:pt x="1179" y="226"/>
                    <a:pt x="1229" y="276"/>
                  </a:cubicBezTo>
                  <a:cubicBezTo>
                    <a:pt x="1279" y="276"/>
                    <a:pt x="1329" y="276"/>
                    <a:pt x="1329" y="351"/>
                  </a:cubicBezTo>
                  <a:cubicBezTo>
                    <a:pt x="1329" y="401"/>
                    <a:pt x="1279" y="451"/>
                    <a:pt x="1279" y="526"/>
                  </a:cubicBezTo>
                  <a:cubicBezTo>
                    <a:pt x="1279" y="577"/>
                    <a:pt x="1329" y="677"/>
                    <a:pt x="1329" y="752"/>
                  </a:cubicBezTo>
                  <a:cubicBezTo>
                    <a:pt x="1329" y="802"/>
                    <a:pt x="1229" y="852"/>
                    <a:pt x="1229" y="852"/>
                  </a:cubicBezTo>
                  <a:cubicBezTo>
                    <a:pt x="1179" y="927"/>
                    <a:pt x="1129" y="927"/>
                    <a:pt x="1054" y="85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Google Shape;272;p16">
              <a:extLst>
                <a:ext uri="{FF2B5EF4-FFF2-40B4-BE49-F238E27FC236}">
                  <a16:creationId xmlns:a16="http://schemas.microsoft.com/office/drawing/2014/main" id="{D168EDEA-5EF0-6F6E-7473-DDA652A7F863}"/>
                </a:ext>
              </a:extLst>
            </p:cNvPr>
            <p:cNvSpPr/>
            <p:nvPr/>
          </p:nvSpPr>
          <p:spPr>
            <a:xfrm>
              <a:off x="1627779" y="3095139"/>
              <a:ext cx="37120" cy="46191"/>
            </a:xfrm>
            <a:custGeom>
              <a:avLst/>
              <a:gdLst/>
              <a:ahLst/>
              <a:cxnLst/>
              <a:rect l="l" t="t" r="r" b="b"/>
              <a:pathLst>
                <a:path w="1330" h="1655" fill="none" extrusionOk="0">
                  <a:moveTo>
                    <a:pt x="1003" y="802"/>
                  </a:moveTo>
                  <a:cubicBezTo>
                    <a:pt x="953" y="752"/>
                    <a:pt x="828" y="752"/>
                    <a:pt x="778" y="752"/>
                  </a:cubicBezTo>
                  <a:cubicBezTo>
                    <a:pt x="728" y="752"/>
                    <a:pt x="678" y="802"/>
                    <a:pt x="602" y="852"/>
                  </a:cubicBezTo>
                  <a:cubicBezTo>
                    <a:pt x="552" y="852"/>
                    <a:pt x="452" y="927"/>
                    <a:pt x="377" y="927"/>
                  </a:cubicBezTo>
                  <a:cubicBezTo>
                    <a:pt x="377" y="978"/>
                    <a:pt x="327" y="1078"/>
                    <a:pt x="377" y="1078"/>
                  </a:cubicBezTo>
                  <a:cubicBezTo>
                    <a:pt x="377" y="1153"/>
                    <a:pt x="502" y="1153"/>
                    <a:pt x="502" y="1153"/>
                  </a:cubicBezTo>
                  <a:cubicBezTo>
                    <a:pt x="552" y="1203"/>
                    <a:pt x="552" y="1379"/>
                    <a:pt x="552" y="1429"/>
                  </a:cubicBezTo>
                  <a:cubicBezTo>
                    <a:pt x="552" y="1479"/>
                    <a:pt x="502" y="1654"/>
                    <a:pt x="452" y="1654"/>
                  </a:cubicBezTo>
                  <a:cubicBezTo>
                    <a:pt x="377" y="1654"/>
                    <a:pt x="327" y="1554"/>
                    <a:pt x="277" y="1554"/>
                  </a:cubicBezTo>
                  <a:cubicBezTo>
                    <a:pt x="227" y="1554"/>
                    <a:pt x="101" y="1554"/>
                    <a:pt x="51" y="1479"/>
                  </a:cubicBezTo>
                  <a:cubicBezTo>
                    <a:pt x="1" y="1429"/>
                    <a:pt x="1" y="1329"/>
                    <a:pt x="1" y="1253"/>
                  </a:cubicBezTo>
                  <a:cubicBezTo>
                    <a:pt x="51" y="1203"/>
                    <a:pt x="101" y="1203"/>
                    <a:pt x="101" y="1153"/>
                  </a:cubicBezTo>
                  <a:cubicBezTo>
                    <a:pt x="176" y="1078"/>
                    <a:pt x="51" y="1028"/>
                    <a:pt x="101" y="978"/>
                  </a:cubicBezTo>
                  <a:cubicBezTo>
                    <a:pt x="101" y="927"/>
                    <a:pt x="176" y="927"/>
                    <a:pt x="227" y="927"/>
                  </a:cubicBezTo>
                  <a:cubicBezTo>
                    <a:pt x="227" y="852"/>
                    <a:pt x="327" y="852"/>
                    <a:pt x="327" y="802"/>
                  </a:cubicBezTo>
                  <a:cubicBezTo>
                    <a:pt x="377" y="752"/>
                    <a:pt x="377" y="577"/>
                    <a:pt x="452" y="526"/>
                  </a:cubicBezTo>
                  <a:lnTo>
                    <a:pt x="552" y="526"/>
                  </a:lnTo>
                  <a:cubicBezTo>
                    <a:pt x="602" y="451"/>
                    <a:pt x="678" y="526"/>
                    <a:pt x="728" y="451"/>
                  </a:cubicBezTo>
                  <a:lnTo>
                    <a:pt x="728" y="401"/>
                  </a:lnTo>
                  <a:cubicBezTo>
                    <a:pt x="728" y="351"/>
                    <a:pt x="602" y="351"/>
                    <a:pt x="602" y="351"/>
                  </a:cubicBezTo>
                  <a:lnTo>
                    <a:pt x="602" y="176"/>
                  </a:lnTo>
                  <a:cubicBezTo>
                    <a:pt x="678" y="100"/>
                    <a:pt x="728" y="50"/>
                    <a:pt x="778" y="50"/>
                  </a:cubicBezTo>
                  <a:cubicBezTo>
                    <a:pt x="828" y="50"/>
                    <a:pt x="1003" y="0"/>
                    <a:pt x="1054" y="50"/>
                  </a:cubicBezTo>
                  <a:cubicBezTo>
                    <a:pt x="1129" y="50"/>
                    <a:pt x="1179" y="226"/>
                    <a:pt x="1229" y="276"/>
                  </a:cubicBezTo>
                  <a:cubicBezTo>
                    <a:pt x="1279" y="276"/>
                    <a:pt x="1329" y="276"/>
                    <a:pt x="1329" y="351"/>
                  </a:cubicBezTo>
                  <a:cubicBezTo>
                    <a:pt x="1329" y="401"/>
                    <a:pt x="1279" y="451"/>
                    <a:pt x="1279" y="526"/>
                  </a:cubicBezTo>
                  <a:cubicBezTo>
                    <a:pt x="1279" y="577"/>
                    <a:pt x="1329" y="677"/>
                    <a:pt x="1329" y="752"/>
                  </a:cubicBezTo>
                  <a:cubicBezTo>
                    <a:pt x="1329" y="802"/>
                    <a:pt x="1229" y="852"/>
                    <a:pt x="1229" y="852"/>
                  </a:cubicBezTo>
                  <a:cubicBezTo>
                    <a:pt x="1179" y="927"/>
                    <a:pt x="1129" y="927"/>
                    <a:pt x="1054" y="8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Google Shape;273;p16">
              <a:extLst>
                <a:ext uri="{FF2B5EF4-FFF2-40B4-BE49-F238E27FC236}">
                  <a16:creationId xmlns:a16="http://schemas.microsoft.com/office/drawing/2014/main" id="{95CA35EE-B021-2BD0-CBEB-7F57534643DD}"/>
                </a:ext>
              </a:extLst>
            </p:cNvPr>
            <p:cNvSpPr/>
            <p:nvPr/>
          </p:nvSpPr>
          <p:spPr>
            <a:xfrm>
              <a:off x="1627779" y="3095921"/>
              <a:ext cx="37120" cy="45410"/>
            </a:xfrm>
            <a:custGeom>
              <a:avLst/>
              <a:gdLst/>
              <a:ahLst/>
              <a:cxnLst/>
              <a:rect l="l" t="t" r="r" b="b"/>
              <a:pathLst>
                <a:path w="1330" h="1627" extrusionOk="0">
                  <a:moveTo>
                    <a:pt x="971" y="0"/>
                  </a:moveTo>
                  <a:cubicBezTo>
                    <a:pt x="900" y="0"/>
                    <a:pt x="811" y="22"/>
                    <a:pt x="778" y="22"/>
                  </a:cubicBezTo>
                  <a:cubicBezTo>
                    <a:pt x="728" y="22"/>
                    <a:pt x="678" y="72"/>
                    <a:pt x="602" y="148"/>
                  </a:cubicBezTo>
                  <a:lnTo>
                    <a:pt x="602" y="323"/>
                  </a:lnTo>
                  <a:cubicBezTo>
                    <a:pt x="602" y="323"/>
                    <a:pt x="728" y="323"/>
                    <a:pt x="728" y="373"/>
                  </a:cubicBezTo>
                  <a:lnTo>
                    <a:pt x="728" y="423"/>
                  </a:lnTo>
                  <a:cubicBezTo>
                    <a:pt x="703" y="461"/>
                    <a:pt x="671" y="461"/>
                    <a:pt x="640" y="461"/>
                  </a:cubicBezTo>
                  <a:cubicBezTo>
                    <a:pt x="609" y="461"/>
                    <a:pt x="577" y="461"/>
                    <a:pt x="552" y="498"/>
                  </a:cubicBezTo>
                  <a:lnTo>
                    <a:pt x="452" y="498"/>
                  </a:lnTo>
                  <a:cubicBezTo>
                    <a:pt x="377" y="549"/>
                    <a:pt x="377" y="724"/>
                    <a:pt x="327" y="774"/>
                  </a:cubicBezTo>
                  <a:cubicBezTo>
                    <a:pt x="327" y="824"/>
                    <a:pt x="227" y="824"/>
                    <a:pt x="227" y="899"/>
                  </a:cubicBezTo>
                  <a:cubicBezTo>
                    <a:pt x="176" y="899"/>
                    <a:pt x="101" y="899"/>
                    <a:pt x="101" y="950"/>
                  </a:cubicBezTo>
                  <a:cubicBezTo>
                    <a:pt x="51" y="1000"/>
                    <a:pt x="176" y="1050"/>
                    <a:pt x="101" y="1125"/>
                  </a:cubicBezTo>
                  <a:cubicBezTo>
                    <a:pt x="101" y="1175"/>
                    <a:pt x="51" y="1175"/>
                    <a:pt x="1" y="1225"/>
                  </a:cubicBezTo>
                  <a:cubicBezTo>
                    <a:pt x="1" y="1301"/>
                    <a:pt x="1" y="1401"/>
                    <a:pt x="51" y="1451"/>
                  </a:cubicBezTo>
                  <a:cubicBezTo>
                    <a:pt x="101" y="1526"/>
                    <a:pt x="227" y="1526"/>
                    <a:pt x="277" y="1526"/>
                  </a:cubicBezTo>
                  <a:cubicBezTo>
                    <a:pt x="327" y="1526"/>
                    <a:pt x="377" y="1626"/>
                    <a:pt x="452" y="1626"/>
                  </a:cubicBezTo>
                  <a:cubicBezTo>
                    <a:pt x="502" y="1626"/>
                    <a:pt x="552" y="1451"/>
                    <a:pt x="552" y="1401"/>
                  </a:cubicBezTo>
                  <a:cubicBezTo>
                    <a:pt x="552" y="1351"/>
                    <a:pt x="552" y="1175"/>
                    <a:pt x="502" y="1125"/>
                  </a:cubicBezTo>
                  <a:cubicBezTo>
                    <a:pt x="502" y="1125"/>
                    <a:pt x="377" y="1125"/>
                    <a:pt x="377" y="1050"/>
                  </a:cubicBezTo>
                  <a:cubicBezTo>
                    <a:pt x="327" y="1050"/>
                    <a:pt x="377" y="950"/>
                    <a:pt x="377" y="899"/>
                  </a:cubicBezTo>
                  <a:cubicBezTo>
                    <a:pt x="452" y="899"/>
                    <a:pt x="552" y="824"/>
                    <a:pt x="602" y="824"/>
                  </a:cubicBezTo>
                  <a:cubicBezTo>
                    <a:pt x="678" y="774"/>
                    <a:pt x="728" y="724"/>
                    <a:pt x="778" y="724"/>
                  </a:cubicBezTo>
                  <a:cubicBezTo>
                    <a:pt x="828" y="724"/>
                    <a:pt x="953" y="724"/>
                    <a:pt x="1003" y="774"/>
                  </a:cubicBezTo>
                  <a:lnTo>
                    <a:pt x="1054" y="824"/>
                  </a:lnTo>
                  <a:cubicBezTo>
                    <a:pt x="1091" y="862"/>
                    <a:pt x="1123" y="881"/>
                    <a:pt x="1151" y="881"/>
                  </a:cubicBezTo>
                  <a:cubicBezTo>
                    <a:pt x="1179" y="881"/>
                    <a:pt x="1204" y="862"/>
                    <a:pt x="1229" y="824"/>
                  </a:cubicBezTo>
                  <a:cubicBezTo>
                    <a:pt x="1229" y="824"/>
                    <a:pt x="1329" y="774"/>
                    <a:pt x="1329" y="724"/>
                  </a:cubicBezTo>
                  <a:cubicBezTo>
                    <a:pt x="1329" y="649"/>
                    <a:pt x="1279" y="549"/>
                    <a:pt x="1279" y="498"/>
                  </a:cubicBezTo>
                  <a:cubicBezTo>
                    <a:pt x="1279" y="423"/>
                    <a:pt x="1329" y="373"/>
                    <a:pt x="1329" y="323"/>
                  </a:cubicBezTo>
                  <a:cubicBezTo>
                    <a:pt x="1329" y="248"/>
                    <a:pt x="1279" y="248"/>
                    <a:pt x="1229" y="248"/>
                  </a:cubicBezTo>
                  <a:cubicBezTo>
                    <a:pt x="1179" y="198"/>
                    <a:pt x="1129" y="22"/>
                    <a:pt x="1054" y="22"/>
                  </a:cubicBezTo>
                  <a:cubicBezTo>
                    <a:pt x="1037" y="6"/>
                    <a:pt x="1006" y="0"/>
                    <a:pt x="971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Google Shape;274;p16">
              <a:extLst>
                <a:ext uri="{FF2B5EF4-FFF2-40B4-BE49-F238E27FC236}">
                  <a16:creationId xmlns:a16="http://schemas.microsoft.com/office/drawing/2014/main" id="{18325351-341F-32B4-6F6C-FE47BADE31E3}"/>
                </a:ext>
              </a:extLst>
            </p:cNvPr>
            <p:cNvSpPr/>
            <p:nvPr/>
          </p:nvSpPr>
          <p:spPr>
            <a:xfrm>
              <a:off x="1627779" y="3095139"/>
              <a:ext cx="37120" cy="46191"/>
            </a:xfrm>
            <a:custGeom>
              <a:avLst/>
              <a:gdLst/>
              <a:ahLst/>
              <a:cxnLst/>
              <a:rect l="l" t="t" r="r" b="b"/>
              <a:pathLst>
                <a:path w="1330" h="1655" fill="none" extrusionOk="0">
                  <a:moveTo>
                    <a:pt x="1003" y="802"/>
                  </a:moveTo>
                  <a:cubicBezTo>
                    <a:pt x="953" y="752"/>
                    <a:pt x="828" y="752"/>
                    <a:pt x="778" y="752"/>
                  </a:cubicBezTo>
                  <a:cubicBezTo>
                    <a:pt x="728" y="752"/>
                    <a:pt x="678" y="802"/>
                    <a:pt x="602" y="852"/>
                  </a:cubicBezTo>
                  <a:cubicBezTo>
                    <a:pt x="552" y="852"/>
                    <a:pt x="452" y="927"/>
                    <a:pt x="377" y="927"/>
                  </a:cubicBezTo>
                  <a:cubicBezTo>
                    <a:pt x="377" y="978"/>
                    <a:pt x="327" y="1078"/>
                    <a:pt x="377" y="1078"/>
                  </a:cubicBezTo>
                  <a:cubicBezTo>
                    <a:pt x="377" y="1153"/>
                    <a:pt x="502" y="1153"/>
                    <a:pt x="502" y="1153"/>
                  </a:cubicBezTo>
                  <a:cubicBezTo>
                    <a:pt x="552" y="1203"/>
                    <a:pt x="552" y="1379"/>
                    <a:pt x="552" y="1429"/>
                  </a:cubicBezTo>
                  <a:cubicBezTo>
                    <a:pt x="552" y="1479"/>
                    <a:pt x="502" y="1654"/>
                    <a:pt x="452" y="1654"/>
                  </a:cubicBezTo>
                  <a:cubicBezTo>
                    <a:pt x="377" y="1654"/>
                    <a:pt x="327" y="1554"/>
                    <a:pt x="277" y="1554"/>
                  </a:cubicBezTo>
                  <a:cubicBezTo>
                    <a:pt x="227" y="1554"/>
                    <a:pt x="101" y="1554"/>
                    <a:pt x="51" y="1479"/>
                  </a:cubicBezTo>
                  <a:cubicBezTo>
                    <a:pt x="1" y="1429"/>
                    <a:pt x="1" y="1329"/>
                    <a:pt x="1" y="1253"/>
                  </a:cubicBezTo>
                  <a:cubicBezTo>
                    <a:pt x="51" y="1203"/>
                    <a:pt x="101" y="1203"/>
                    <a:pt x="101" y="1153"/>
                  </a:cubicBezTo>
                  <a:cubicBezTo>
                    <a:pt x="176" y="1078"/>
                    <a:pt x="51" y="1028"/>
                    <a:pt x="101" y="978"/>
                  </a:cubicBezTo>
                  <a:cubicBezTo>
                    <a:pt x="101" y="927"/>
                    <a:pt x="176" y="927"/>
                    <a:pt x="227" y="927"/>
                  </a:cubicBezTo>
                  <a:cubicBezTo>
                    <a:pt x="227" y="852"/>
                    <a:pt x="327" y="852"/>
                    <a:pt x="327" y="802"/>
                  </a:cubicBezTo>
                  <a:cubicBezTo>
                    <a:pt x="377" y="752"/>
                    <a:pt x="377" y="577"/>
                    <a:pt x="452" y="526"/>
                  </a:cubicBezTo>
                  <a:lnTo>
                    <a:pt x="552" y="526"/>
                  </a:lnTo>
                  <a:cubicBezTo>
                    <a:pt x="602" y="451"/>
                    <a:pt x="678" y="526"/>
                    <a:pt x="728" y="451"/>
                  </a:cubicBezTo>
                  <a:lnTo>
                    <a:pt x="728" y="401"/>
                  </a:lnTo>
                  <a:cubicBezTo>
                    <a:pt x="728" y="351"/>
                    <a:pt x="602" y="351"/>
                    <a:pt x="602" y="351"/>
                  </a:cubicBezTo>
                  <a:lnTo>
                    <a:pt x="602" y="176"/>
                  </a:lnTo>
                  <a:cubicBezTo>
                    <a:pt x="678" y="100"/>
                    <a:pt x="728" y="50"/>
                    <a:pt x="778" y="50"/>
                  </a:cubicBezTo>
                  <a:cubicBezTo>
                    <a:pt x="828" y="50"/>
                    <a:pt x="1003" y="0"/>
                    <a:pt x="1054" y="50"/>
                  </a:cubicBezTo>
                  <a:cubicBezTo>
                    <a:pt x="1129" y="50"/>
                    <a:pt x="1179" y="226"/>
                    <a:pt x="1229" y="276"/>
                  </a:cubicBezTo>
                  <a:cubicBezTo>
                    <a:pt x="1279" y="276"/>
                    <a:pt x="1329" y="276"/>
                    <a:pt x="1329" y="351"/>
                  </a:cubicBezTo>
                  <a:cubicBezTo>
                    <a:pt x="1329" y="401"/>
                    <a:pt x="1279" y="451"/>
                    <a:pt x="1279" y="526"/>
                  </a:cubicBezTo>
                  <a:cubicBezTo>
                    <a:pt x="1279" y="577"/>
                    <a:pt x="1329" y="677"/>
                    <a:pt x="1329" y="752"/>
                  </a:cubicBezTo>
                  <a:cubicBezTo>
                    <a:pt x="1329" y="802"/>
                    <a:pt x="1229" y="852"/>
                    <a:pt x="1229" y="852"/>
                  </a:cubicBezTo>
                  <a:cubicBezTo>
                    <a:pt x="1179" y="927"/>
                    <a:pt x="1129" y="927"/>
                    <a:pt x="1054" y="8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Google Shape;275;p16">
              <a:extLst>
                <a:ext uri="{FF2B5EF4-FFF2-40B4-BE49-F238E27FC236}">
                  <a16:creationId xmlns:a16="http://schemas.microsoft.com/office/drawing/2014/main" id="{C61BE89F-B7AC-904B-514A-1F9DBB8C37D9}"/>
                </a:ext>
              </a:extLst>
            </p:cNvPr>
            <p:cNvSpPr/>
            <p:nvPr/>
          </p:nvSpPr>
          <p:spPr>
            <a:xfrm>
              <a:off x="1915977" y="3048251"/>
              <a:ext cx="10522" cy="15434"/>
            </a:xfrm>
            <a:custGeom>
              <a:avLst/>
              <a:gdLst/>
              <a:ahLst/>
              <a:cxnLst/>
              <a:rect l="l" t="t" r="r" b="b"/>
              <a:pathLst>
                <a:path w="377" h="553" extrusionOk="0">
                  <a:moveTo>
                    <a:pt x="302" y="126"/>
                  </a:moveTo>
                  <a:cubicBezTo>
                    <a:pt x="302" y="76"/>
                    <a:pt x="201" y="76"/>
                    <a:pt x="201" y="76"/>
                  </a:cubicBezTo>
                  <a:cubicBezTo>
                    <a:pt x="151" y="76"/>
                    <a:pt x="101" y="1"/>
                    <a:pt x="51" y="76"/>
                  </a:cubicBezTo>
                  <a:cubicBezTo>
                    <a:pt x="51" y="76"/>
                    <a:pt x="1" y="201"/>
                    <a:pt x="1" y="252"/>
                  </a:cubicBezTo>
                  <a:cubicBezTo>
                    <a:pt x="51" y="302"/>
                    <a:pt x="101" y="377"/>
                    <a:pt x="101" y="377"/>
                  </a:cubicBezTo>
                  <a:lnTo>
                    <a:pt x="101" y="552"/>
                  </a:lnTo>
                  <a:lnTo>
                    <a:pt x="251" y="552"/>
                  </a:lnTo>
                  <a:cubicBezTo>
                    <a:pt x="302" y="477"/>
                    <a:pt x="377" y="427"/>
                    <a:pt x="377" y="377"/>
                  </a:cubicBezTo>
                  <a:cubicBezTo>
                    <a:pt x="377" y="302"/>
                    <a:pt x="302" y="252"/>
                    <a:pt x="302" y="201"/>
                  </a:cubicBezTo>
                  <a:cubicBezTo>
                    <a:pt x="302" y="201"/>
                    <a:pt x="377" y="126"/>
                    <a:pt x="302" y="1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Google Shape;276;p16">
              <a:extLst>
                <a:ext uri="{FF2B5EF4-FFF2-40B4-BE49-F238E27FC236}">
                  <a16:creationId xmlns:a16="http://schemas.microsoft.com/office/drawing/2014/main" id="{BB3A5D9B-0F04-4790-5EA8-7A9F1925DB88}"/>
                </a:ext>
              </a:extLst>
            </p:cNvPr>
            <p:cNvSpPr/>
            <p:nvPr/>
          </p:nvSpPr>
          <p:spPr>
            <a:xfrm>
              <a:off x="1915977" y="3048251"/>
              <a:ext cx="10522" cy="15434"/>
            </a:xfrm>
            <a:custGeom>
              <a:avLst/>
              <a:gdLst/>
              <a:ahLst/>
              <a:cxnLst/>
              <a:rect l="l" t="t" r="r" b="b"/>
              <a:pathLst>
                <a:path w="377" h="553" fill="none" extrusionOk="0">
                  <a:moveTo>
                    <a:pt x="302" y="126"/>
                  </a:moveTo>
                  <a:cubicBezTo>
                    <a:pt x="302" y="76"/>
                    <a:pt x="201" y="76"/>
                    <a:pt x="201" y="76"/>
                  </a:cubicBezTo>
                  <a:cubicBezTo>
                    <a:pt x="151" y="76"/>
                    <a:pt x="101" y="1"/>
                    <a:pt x="51" y="76"/>
                  </a:cubicBezTo>
                  <a:cubicBezTo>
                    <a:pt x="51" y="76"/>
                    <a:pt x="1" y="201"/>
                    <a:pt x="1" y="252"/>
                  </a:cubicBezTo>
                  <a:cubicBezTo>
                    <a:pt x="51" y="302"/>
                    <a:pt x="101" y="377"/>
                    <a:pt x="101" y="377"/>
                  </a:cubicBezTo>
                  <a:lnTo>
                    <a:pt x="101" y="552"/>
                  </a:lnTo>
                  <a:lnTo>
                    <a:pt x="251" y="552"/>
                  </a:lnTo>
                  <a:cubicBezTo>
                    <a:pt x="302" y="477"/>
                    <a:pt x="377" y="427"/>
                    <a:pt x="377" y="377"/>
                  </a:cubicBezTo>
                  <a:cubicBezTo>
                    <a:pt x="377" y="302"/>
                    <a:pt x="302" y="252"/>
                    <a:pt x="302" y="201"/>
                  </a:cubicBezTo>
                  <a:cubicBezTo>
                    <a:pt x="302" y="201"/>
                    <a:pt x="377" y="126"/>
                    <a:pt x="302" y="1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Google Shape;277;p16">
              <a:extLst>
                <a:ext uri="{FF2B5EF4-FFF2-40B4-BE49-F238E27FC236}">
                  <a16:creationId xmlns:a16="http://schemas.microsoft.com/office/drawing/2014/main" id="{0744CE08-9BA7-942B-FEB7-158E3870B1B7}"/>
                </a:ext>
              </a:extLst>
            </p:cNvPr>
            <p:cNvSpPr/>
            <p:nvPr/>
          </p:nvSpPr>
          <p:spPr>
            <a:xfrm>
              <a:off x="1915977" y="3049423"/>
              <a:ext cx="10522" cy="14262"/>
            </a:xfrm>
            <a:custGeom>
              <a:avLst/>
              <a:gdLst/>
              <a:ahLst/>
              <a:cxnLst/>
              <a:rect l="l" t="t" r="r" b="b"/>
              <a:pathLst>
                <a:path w="377" h="511" extrusionOk="0">
                  <a:moveTo>
                    <a:pt x="101" y="1"/>
                  </a:moveTo>
                  <a:cubicBezTo>
                    <a:pt x="84" y="1"/>
                    <a:pt x="68" y="9"/>
                    <a:pt x="51" y="34"/>
                  </a:cubicBezTo>
                  <a:cubicBezTo>
                    <a:pt x="51" y="34"/>
                    <a:pt x="1" y="159"/>
                    <a:pt x="1" y="210"/>
                  </a:cubicBezTo>
                  <a:cubicBezTo>
                    <a:pt x="51" y="260"/>
                    <a:pt x="101" y="335"/>
                    <a:pt x="101" y="335"/>
                  </a:cubicBezTo>
                  <a:lnTo>
                    <a:pt x="101" y="510"/>
                  </a:lnTo>
                  <a:lnTo>
                    <a:pt x="251" y="510"/>
                  </a:lnTo>
                  <a:cubicBezTo>
                    <a:pt x="302" y="435"/>
                    <a:pt x="377" y="385"/>
                    <a:pt x="377" y="335"/>
                  </a:cubicBezTo>
                  <a:cubicBezTo>
                    <a:pt x="377" y="260"/>
                    <a:pt x="302" y="210"/>
                    <a:pt x="302" y="159"/>
                  </a:cubicBezTo>
                  <a:cubicBezTo>
                    <a:pt x="302" y="159"/>
                    <a:pt x="377" y="84"/>
                    <a:pt x="302" y="84"/>
                  </a:cubicBezTo>
                  <a:cubicBezTo>
                    <a:pt x="302" y="34"/>
                    <a:pt x="201" y="34"/>
                    <a:pt x="201" y="34"/>
                  </a:cubicBezTo>
                  <a:cubicBezTo>
                    <a:pt x="168" y="34"/>
                    <a:pt x="135" y="1"/>
                    <a:pt x="101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Google Shape;278;p16">
              <a:extLst>
                <a:ext uri="{FF2B5EF4-FFF2-40B4-BE49-F238E27FC236}">
                  <a16:creationId xmlns:a16="http://schemas.microsoft.com/office/drawing/2014/main" id="{42EF555B-0510-2B13-35C5-16C0AB18E5E8}"/>
                </a:ext>
              </a:extLst>
            </p:cNvPr>
            <p:cNvSpPr/>
            <p:nvPr/>
          </p:nvSpPr>
          <p:spPr>
            <a:xfrm>
              <a:off x="1915977" y="3048251"/>
              <a:ext cx="10522" cy="15434"/>
            </a:xfrm>
            <a:custGeom>
              <a:avLst/>
              <a:gdLst/>
              <a:ahLst/>
              <a:cxnLst/>
              <a:rect l="l" t="t" r="r" b="b"/>
              <a:pathLst>
                <a:path w="377" h="553" fill="none" extrusionOk="0">
                  <a:moveTo>
                    <a:pt x="302" y="126"/>
                  </a:moveTo>
                  <a:cubicBezTo>
                    <a:pt x="302" y="76"/>
                    <a:pt x="201" y="76"/>
                    <a:pt x="201" y="76"/>
                  </a:cubicBezTo>
                  <a:cubicBezTo>
                    <a:pt x="151" y="76"/>
                    <a:pt x="101" y="1"/>
                    <a:pt x="51" y="76"/>
                  </a:cubicBezTo>
                  <a:cubicBezTo>
                    <a:pt x="51" y="76"/>
                    <a:pt x="1" y="201"/>
                    <a:pt x="1" y="252"/>
                  </a:cubicBezTo>
                  <a:cubicBezTo>
                    <a:pt x="51" y="302"/>
                    <a:pt x="101" y="377"/>
                    <a:pt x="101" y="377"/>
                  </a:cubicBezTo>
                  <a:lnTo>
                    <a:pt x="101" y="552"/>
                  </a:lnTo>
                  <a:lnTo>
                    <a:pt x="251" y="552"/>
                  </a:lnTo>
                  <a:cubicBezTo>
                    <a:pt x="302" y="477"/>
                    <a:pt x="377" y="427"/>
                    <a:pt x="377" y="377"/>
                  </a:cubicBezTo>
                  <a:cubicBezTo>
                    <a:pt x="377" y="302"/>
                    <a:pt x="302" y="252"/>
                    <a:pt x="302" y="201"/>
                  </a:cubicBezTo>
                  <a:cubicBezTo>
                    <a:pt x="302" y="201"/>
                    <a:pt x="377" y="126"/>
                    <a:pt x="302" y="1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Google Shape;279;p16">
              <a:extLst>
                <a:ext uri="{FF2B5EF4-FFF2-40B4-BE49-F238E27FC236}">
                  <a16:creationId xmlns:a16="http://schemas.microsoft.com/office/drawing/2014/main" id="{BABD7869-6E6B-D2AE-65CB-0C5952DA60A3}"/>
                </a:ext>
              </a:extLst>
            </p:cNvPr>
            <p:cNvSpPr/>
            <p:nvPr/>
          </p:nvSpPr>
          <p:spPr>
            <a:xfrm>
              <a:off x="1930686" y="3046855"/>
              <a:ext cx="14709" cy="22412"/>
            </a:xfrm>
            <a:custGeom>
              <a:avLst/>
              <a:gdLst/>
              <a:ahLst/>
              <a:cxnLst/>
              <a:rect l="l" t="t" r="r" b="b"/>
              <a:pathLst>
                <a:path w="527" h="803" extrusionOk="0">
                  <a:moveTo>
                    <a:pt x="151" y="452"/>
                  </a:moveTo>
                  <a:cubicBezTo>
                    <a:pt x="226" y="377"/>
                    <a:pt x="151" y="327"/>
                    <a:pt x="226" y="251"/>
                  </a:cubicBezTo>
                  <a:cubicBezTo>
                    <a:pt x="226" y="251"/>
                    <a:pt x="276" y="251"/>
                    <a:pt x="276" y="201"/>
                  </a:cubicBezTo>
                  <a:cubicBezTo>
                    <a:pt x="326" y="201"/>
                    <a:pt x="276" y="76"/>
                    <a:pt x="326" y="76"/>
                  </a:cubicBezTo>
                  <a:cubicBezTo>
                    <a:pt x="326" y="1"/>
                    <a:pt x="376" y="1"/>
                    <a:pt x="426" y="1"/>
                  </a:cubicBezTo>
                  <a:cubicBezTo>
                    <a:pt x="426" y="76"/>
                    <a:pt x="476" y="126"/>
                    <a:pt x="476" y="201"/>
                  </a:cubicBezTo>
                  <a:lnTo>
                    <a:pt x="426" y="327"/>
                  </a:lnTo>
                  <a:cubicBezTo>
                    <a:pt x="426" y="377"/>
                    <a:pt x="526" y="452"/>
                    <a:pt x="526" y="452"/>
                  </a:cubicBezTo>
                  <a:cubicBezTo>
                    <a:pt x="526" y="502"/>
                    <a:pt x="426" y="627"/>
                    <a:pt x="376" y="703"/>
                  </a:cubicBezTo>
                  <a:cubicBezTo>
                    <a:pt x="376" y="703"/>
                    <a:pt x="376" y="753"/>
                    <a:pt x="326" y="803"/>
                  </a:cubicBezTo>
                  <a:lnTo>
                    <a:pt x="151" y="803"/>
                  </a:lnTo>
                  <a:cubicBezTo>
                    <a:pt x="151" y="753"/>
                    <a:pt x="50" y="753"/>
                    <a:pt x="0" y="703"/>
                  </a:cubicBezTo>
                  <a:cubicBezTo>
                    <a:pt x="0" y="627"/>
                    <a:pt x="0" y="577"/>
                    <a:pt x="50" y="50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Google Shape;280;p16">
              <a:extLst>
                <a:ext uri="{FF2B5EF4-FFF2-40B4-BE49-F238E27FC236}">
                  <a16:creationId xmlns:a16="http://schemas.microsoft.com/office/drawing/2014/main" id="{26737AAF-0DB6-EEAA-2FE0-A578867B6385}"/>
                </a:ext>
              </a:extLst>
            </p:cNvPr>
            <p:cNvSpPr/>
            <p:nvPr/>
          </p:nvSpPr>
          <p:spPr>
            <a:xfrm>
              <a:off x="1930686" y="3046855"/>
              <a:ext cx="14709" cy="22412"/>
            </a:xfrm>
            <a:custGeom>
              <a:avLst/>
              <a:gdLst/>
              <a:ahLst/>
              <a:cxnLst/>
              <a:rect l="l" t="t" r="r" b="b"/>
              <a:pathLst>
                <a:path w="527" h="803" fill="none" extrusionOk="0">
                  <a:moveTo>
                    <a:pt x="151" y="452"/>
                  </a:moveTo>
                  <a:cubicBezTo>
                    <a:pt x="226" y="377"/>
                    <a:pt x="151" y="327"/>
                    <a:pt x="226" y="251"/>
                  </a:cubicBezTo>
                  <a:cubicBezTo>
                    <a:pt x="226" y="251"/>
                    <a:pt x="276" y="251"/>
                    <a:pt x="276" y="201"/>
                  </a:cubicBezTo>
                  <a:cubicBezTo>
                    <a:pt x="326" y="201"/>
                    <a:pt x="276" y="76"/>
                    <a:pt x="326" y="76"/>
                  </a:cubicBezTo>
                  <a:cubicBezTo>
                    <a:pt x="326" y="1"/>
                    <a:pt x="376" y="1"/>
                    <a:pt x="426" y="1"/>
                  </a:cubicBezTo>
                  <a:cubicBezTo>
                    <a:pt x="426" y="76"/>
                    <a:pt x="476" y="126"/>
                    <a:pt x="476" y="201"/>
                  </a:cubicBezTo>
                  <a:lnTo>
                    <a:pt x="426" y="327"/>
                  </a:lnTo>
                  <a:cubicBezTo>
                    <a:pt x="426" y="377"/>
                    <a:pt x="526" y="452"/>
                    <a:pt x="526" y="452"/>
                  </a:cubicBezTo>
                  <a:cubicBezTo>
                    <a:pt x="526" y="502"/>
                    <a:pt x="426" y="627"/>
                    <a:pt x="376" y="703"/>
                  </a:cubicBezTo>
                  <a:cubicBezTo>
                    <a:pt x="376" y="703"/>
                    <a:pt x="376" y="753"/>
                    <a:pt x="326" y="803"/>
                  </a:cubicBezTo>
                  <a:lnTo>
                    <a:pt x="151" y="803"/>
                  </a:lnTo>
                  <a:cubicBezTo>
                    <a:pt x="151" y="753"/>
                    <a:pt x="50" y="753"/>
                    <a:pt x="0" y="703"/>
                  </a:cubicBezTo>
                  <a:cubicBezTo>
                    <a:pt x="0" y="627"/>
                    <a:pt x="0" y="577"/>
                    <a:pt x="50" y="50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Google Shape;281;p16">
              <a:extLst>
                <a:ext uri="{FF2B5EF4-FFF2-40B4-BE49-F238E27FC236}">
                  <a16:creationId xmlns:a16="http://schemas.microsoft.com/office/drawing/2014/main" id="{AE610DA7-0709-D152-C58C-E11FB0FC8B7B}"/>
                </a:ext>
              </a:extLst>
            </p:cNvPr>
            <p:cNvSpPr/>
            <p:nvPr/>
          </p:nvSpPr>
          <p:spPr>
            <a:xfrm>
              <a:off x="1930686" y="3046855"/>
              <a:ext cx="14709" cy="22412"/>
            </a:xfrm>
            <a:custGeom>
              <a:avLst/>
              <a:gdLst/>
              <a:ahLst/>
              <a:cxnLst/>
              <a:rect l="l" t="t" r="r" b="b"/>
              <a:pathLst>
                <a:path w="527" h="803" extrusionOk="0">
                  <a:moveTo>
                    <a:pt x="426" y="1"/>
                  </a:moveTo>
                  <a:cubicBezTo>
                    <a:pt x="376" y="1"/>
                    <a:pt x="326" y="1"/>
                    <a:pt x="326" y="76"/>
                  </a:cubicBezTo>
                  <a:cubicBezTo>
                    <a:pt x="276" y="76"/>
                    <a:pt x="326" y="201"/>
                    <a:pt x="276" y="201"/>
                  </a:cubicBezTo>
                  <a:cubicBezTo>
                    <a:pt x="276" y="251"/>
                    <a:pt x="226" y="251"/>
                    <a:pt x="226" y="251"/>
                  </a:cubicBezTo>
                  <a:cubicBezTo>
                    <a:pt x="151" y="327"/>
                    <a:pt x="226" y="377"/>
                    <a:pt x="151" y="452"/>
                  </a:cubicBezTo>
                  <a:lnTo>
                    <a:pt x="50" y="502"/>
                  </a:lnTo>
                  <a:cubicBezTo>
                    <a:pt x="0" y="577"/>
                    <a:pt x="0" y="627"/>
                    <a:pt x="0" y="703"/>
                  </a:cubicBezTo>
                  <a:cubicBezTo>
                    <a:pt x="50" y="753"/>
                    <a:pt x="151" y="753"/>
                    <a:pt x="151" y="803"/>
                  </a:cubicBezTo>
                  <a:lnTo>
                    <a:pt x="326" y="803"/>
                  </a:lnTo>
                  <a:cubicBezTo>
                    <a:pt x="376" y="753"/>
                    <a:pt x="376" y="703"/>
                    <a:pt x="376" y="703"/>
                  </a:cubicBezTo>
                  <a:cubicBezTo>
                    <a:pt x="426" y="627"/>
                    <a:pt x="526" y="502"/>
                    <a:pt x="526" y="452"/>
                  </a:cubicBezTo>
                  <a:cubicBezTo>
                    <a:pt x="526" y="452"/>
                    <a:pt x="426" y="377"/>
                    <a:pt x="426" y="327"/>
                  </a:cubicBezTo>
                  <a:lnTo>
                    <a:pt x="476" y="201"/>
                  </a:lnTo>
                  <a:cubicBezTo>
                    <a:pt x="476" y="126"/>
                    <a:pt x="426" y="76"/>
                    <a:pt x="426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Google Shape;282;p16">
              <a:extLst>
                <a:ext uri="{FF2B5EF4-FFF2-40B4-BE49-F238E27FC236}">
                  <a16:creationId xmlns:a16="http://schemas.microsoft.com/office/drawing/2014/main" id="{74B9B97D-553D-269B-267A-9583EE2F3C3C}"/>
                </a:ext>
              </a:extLst>
            </p:cNvPr>
            <p:cNvSpPr/>
            <p:nvPr/>
          </p:nvSpPr>
          <p:spPr>
            <a:xfrm>
              <a:off x="1930686" y="3046855"/>
              <a:ext cx="14709" cy="22412"/>
            </a:xfrm>
            <a:custGeom>
              <a:avLst/>
              <a:gdLst/>
              <a:ahLst/>
              <a:cxnLst/>
              <a:rect l="l" t="t" r="r" b="b"/>
              <a:pathLst>
                <a:path w="527" h="803" fill="none" extrusionOk="0">
                  <a:moveTo>
                    <a:pt x="151" y="452"/>
                  </a:moveTo>
                  <a:cubicBezTo>
                    <a:pt x="226" y="377"/>
                    <a:pt x="151" y="327"/>
                    <a:pt x="226" y="251"/>
                  </a:cubicBezTo>
                  <a:cubicBezTo>
                    <a:pt x="226" y="251"/>
                    <a:pt x="276" y="251"/>
                    <a:pt x="276" y="201"/>
                  </a:cubicBezTo>
                  <a:cubicBezTo>
                    <a:pt x="326" y="201"/>
                    <a:pt x="276" y="76"/>
                    <a:pt x="326" y="76"/>
                  </a:cubicBezTo>
                  <a:cubicBezTo>
                    <a:pt x="326" y="1"/>
                    <a:pt x="376" y="1"/>
                    <a:pt x="426" y="1"/>
                  </a:cubicBezTo>
                  <a:cubicBezTo>
                    <a:pt x="426" y="76"/>
                    <a:pt x="476" y="126"/>
                    <a:pt x="476" y="201"/>
                  </a:cubicBezTo>
                  <a:lnTo>
                    <a:pt x="426" y="327"/>
                  </a:lnTo>
                  <a:cubicBezTo>
                    <a:pt x="426" y="377"/>
                    <a:pt x="526" y="452"/>
                    <a:pt x="526" y="452"/>
                  </a:cubicBezTo>
                  <a:cubicBezTo>
                    <a:pt x="526" y="502"/>
                    <a:pt x="426" y="627"/>
                    <a:pt x="376" y="703"/>
                  </a:cubicBezTo>
                  <a:cubicBezTo>
                    <a:pt x="376" y="703"/>
                    <a:pt x="376" y="753"/>
                    <a:pt x="326" y="803"/>
                  </a:cubicBezTo>
                  <a:lnTo>
                    <a:pt x="151" y="803"/>
                  </a:lnTo>
                  <a:cubicBezTo>
                    <a:pt x="151" y="753"/>
                    <a:pt x="50" y="753"/>
                    <a:pt x="0" y="703"/>
                  </a:cubicBezTo>
                  <a:cubicBezTo>
                    <a:pt x="0" y="627"/>
                    <a:pt x="0" y="577"/>
                    <a:pt x="50" y="50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Google Shape;283;p16">
              <a:extLst>
                <a:ext uri="{FF2B5EF4-FFF2-40B4-BE49-F238E27FC236}">
                  <a16:creationId xmlns:a16="http://schemas.microsoft.com/office/drawing/2014/main" id="{0EFC8ADD-7CF2-77FC-438A-0FC6BDB7179A}"/>
                </a:ext>
              </a:extLst>
            </p:cNvPr>
            <p:cNvSpPr/>
            <p:nvPr/>
          </p:nvSpPr>
          <p:spPr>
            <a:xfrm>
              <a:off x="1945366" y="3055954"/>
              <a:ext cx="12615" cy="22412"/>
            </a:xfrm>
            <a:custGeom>
              <a:avLst/>
              <a:gdLst/>
              <a:ahLst/>
              <a:cxnLst/>
              <a:rect l="l" t="t" r="r" b="b"/>
              <a:pathLst>
                <a:path w="452" h="803" extrusionOk="0">
                  <a:moveTo>
                    <a:pt x="326" y="753"/>
                  </a:moveTo>
                  <a:cubicBezTo>
                    <a:pt x="376" y="702"/>
                    <a:pt x="326" y="602"/>
                    <a:pt x="326" y="552"/>
                  </a:cubicBezTo>
                  <a:cubicBezTo>
                    <a:pt x="326" y="477"/>
                    <a:pt x="376" y="427"/>
                    <a:pt x="452" y="377"/>
                  </a:cubicBezTo>
                  <a:lnTo>
                    <a:pt x="452" y="176"/>
                  </a:lnTo>
                  <a:lnTo>
                    <a:pt x="376" y="51"/>
                  </a:lnTo>
                  <a:cubicBezTo>
                    <a:pt x="326" y="1"/>
                    <a:pt x="201" y="51"/>
                    <a:pt x="126" y="101"/>
                  </a:cubicBezTo>
                  <a:lnTo>
                    <a:pt x="126" y="276"/>
                  </a:lnTo>
                  <a:cubicBezTo>
                    <a:pt x="126" y="326"/>
                    <a:pt x="76" y="377"/>
                    <a:pt x="0" y="377"/>
                  </a:cubicBezTo>
                  <a:lnTo>
                    <a:pt x="0" y="552"/>
                  </a:lnTo>
                  <a:cubicBezTo>
                    <a:pt x="0" y="602"/>
                    <a:pt x="126" y="652"/>
                    <a:pt x="126" y="702"/>
                  </a:cubicBezTo>
                  <a:cubicBezTo>
                    <a:pt x="201" y="702"/>
                    <a:pt x="201" y="803"/>
                    <a:pt x="201" y="803"/>
                  </a:cubicBezTo>
                  <a:cubicBezTo>
                    <a:pt x="251" y="803"/>
                    <a:pt x="326" y="753"/>
                    <a:pt x="326" y="753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Google Shape;284;p16">
              <a:extLst>
                <a:ext uri="{FF2B5EF4-FFF2-40B4-BE49-F238E27FC236}">
                  <a16:creationId xmlns:a16="http://schemas.microsoft.com/office/drawing/2014/main" id="{0F9D40C5-25B0-E35D-5C26-F4D1750F0ABE}"/>
                </a:ext>
              </a:extLst>
            </p:cNvPr>
            <p:cNvSpPr/>
            <p:nvPr/>
          </p:nvSpPr>
          <p:spPr>
            <a:xfrm>
              <a:off x="1945366" y="3055954"/>
              <a:ext cx="12615" cy="22412"/>
            </a:xfrm>
            <a:custGeom>
              <a:avLst/>
              <a:gdLst/>
              <a:ahLst/>
              <a:cxnLst/>
              <a:rect l="l" t="t" r="r" b="b"/>
              <a:pathLst>
                <a:path w="452" h="803" fill="none" extrusionOk="0">
                  <a:moveTo>
                    <a:pt x="326" y="753"/>
                  </a:moveTo>
                  <a:cubicBezTo>
                    <a:pt x="376" y="702"/>
                    <a:pt x="326" y="602"/>
                    <a:pt x="326" y="552"/>
                  </a:cubicBezTo>
                  <a:cubicBezTo>
                    <a:pt x="326" y="477"/>
                    <a:pt x="376" y="427"/>
                    <a:pt x="452" y="377"/>
                  </a:cubicBezTo>
                  <a:lnTo>
                    <a:pt x="452" y="176"/>
                  </a:lnTo>
                  <a:lnTo>
                    <a:pt x="376" y="51"/>
                  </a:lnTo>
                  <a:cubicBezTo>
                    <a:pt x="326" y="1"/>
                    <a:pt x="201" y="51"/>
                    <a:pt x="126" y="101"/>
                  </a:cubicBezTo>
                  <a:lnTo>
                    <a:pt x="126" y="276"/>
                  </a:lnTo>
                  <a:cubicBezTo>
                    <a:pt x="126" y="326"/>
                    <a:pt x="76" y="377"/>
                    <a:pt x="0" y="377"/>
                  </a:cubicBezTo>
                  <a:lnTo>
                    <a:pt x="0" y="552"/>
                  </a:lnTo>
                  <a:cubicBezTo>
                    <a:pt x="0" y="602"/>
                    <a:pt x="126" y="652"/>
                    <a:pt x="126" y="702"/>
                  </a:cubicBezTo>
                  <a:cubicBezTo>
                    <a:pt x="201" y="702"/>
                    <a:pt x="201" y="803"/>
                    <a:pt x="201" y="803"/>
                  </a:cubicBezTo>
                  <a:cubicBezTo>
                    <a:pt x="251" y="803"/>
                    <a:pt x="326" y="753"/>
                    <a:pt x="326" y="753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Google Shape;285;p16">
              <a:extLst>
                <a:ext uri="{FF2B5EF4-FFF2-40B4-BE49-F238E27FC236}">
                  <a16:creationId xmlns:a16="http://schemas.microsoft.com/office/drawing/2014/main" id="{4E766A0E-FA9B-CB53-7EBC-7D6DA9F6A65D}"/>
                </a:ext>
              </a:extLst>
            </p:cNvPr>
            <p:cNvSpPr/>
            <p:nvPr/>
          </p:nvSpPr>
          <p:spPr>
            <a:xfrm>
              <a:off x="1945366" y="3056791"/>
              <a:ext cx="12615" cy="21574"/>
            </a:xfrm>
            <a:custGeom>
              <a:avLst/>
              <a:gdLst/>
              <a:ahLst/>
              <a:cxnLst/>
              <a:rect l="l" t="t" r="r" b="b"/>
              <a:pathLst>
                <a:path w="452" h="773" extrusionOk="0">
                  <a:moveTo>
                    <a:pt x="316" y="0"/>
                  </a:moveTo>
                  <a:cubicBezTo>
                    <a:pt x="257" y="0"/>
                    <a:pt x="179" y="35"/>
                    <a:pt x="126" y="71"/>
                  </a:cubicBezTo>
                  <a:lnTo>
                    <a:pt x="126" y="246"/>
                  </a:lnTo>
                  <a:cubicBezTo>
                    <a:pt x="126" y="296"/>
                    <a:pt x="76" y="347"/>
                    <a:pt x="0" y="347"/>
                  </a:cubicBezTo>
                  <a:lnTo>
                    <a:pt x="0" y="522"/>
                  </a:lnTo>
                  <a:cubicBezTo>
                    <a:pt x="0" y="572"/>
                    <a:pt x="126" y="622"/>
                    <a:pt x="126" y="672"/>
                  </a:cubicBezTo>
                  <a:cubicBezTo>
                    <a:pt x="201" y="672"/>
                    <a:pt x="201" y="773"/>
                    <a:pt x="201" y="773"/>
                  </a:cubicBezTo>
                  <a:cubicBezTo>
                    <a:pt x="251" y="773"/>
                    <a:pt x="326" y="723"/>
                    <a:pt x="326" y="723"/>
                  </a:cubicBezTo>
                  <a:cubicBezTo>
                    <a:pt x="376" y="672"/>
                    <a:pt x="326" y="572"/>
                    <a:pt x="326" y="522"/>
                  </a:cubicBezTo>
                  <a:cubicBezTo>
                    <a:pt x="326" y="447"/>
                    <a:pt x="376" y="397"/>
                    <a:pt x="452" y="347"/>
                  </a:cubicBezTo>
                  <a:lnTo>
                    <a:pt x="452" y="146"/>
                  </a:lnTo>
                  <a:lnTo>
                    <a:pt x="376" y="21"/>
                  </a:lnTo>
                  <a:cubicBezTo>
                    <a:pt x="362" y="6"/>
                    <a:pt x="341" y="0"/>
                    <a:pt x="31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Google Shape;286;p16">
              <a:extLst>
                <a:ext uri="{FF2B5EF4-FFF2-40B4-BE49-F238E27FC236}">
                  <a16:creationId xmlns:a16="http://schemas.microsoft.com/office/drawing/2014/main" id="{E57E6F89-41AF-4758-CD0A-35AA45DE1F6F}"/>
                </a:ext>
              </a:extLst>
            </p:cNvPr>
            <p:cNvSpPr/>
            <p:nvPr/>
          </p:nvSpPr>
          <p:spPr>
            <a:xfrm>
              <a:off x="1945366" y="3055954"/>
              <a:ext cx="12615" cy="22412"/>
            </a:xfrm>
            <a:custGeom>
              <a:avLst/>
              <a:gdLst/>
              <a:ahLst/>
              <a:cxnLst/>
              <a:rect l="l" t="t" r="r" b="b"/>
              <a:pathLst>
                <a:path w="452" h="803" fill="none" extrusionOk="0">
                  <a:moveTo>
                    <a:pt x="326" y="753"/>
                  </a:moveTo>
                  <a:cubicBezTo>
                    <a:pt x="376" y="702"/>
                    <a:pt x="326" y="602"/>
                    <a:pt x="326" y="552"/>
                  </a:cubicBezTo>
                  <a:cubicBezTo>
                    <a:pt x="326" y="477"/>
                    <a:pt x="376" y="427"/>
                    <a:pt x="452" y="377"/>
                  </a:cubicBezTo>
                  <a:lnTo>
                    <a:pt x="452" y="176"/>
                  </a:lnTo>
                  <a:lnTo>
                    <a:pt x="376" y="51"/>
                  </a:lnTo>
                  <a:cubicBezTo>
                    <a:pt x="326" y="1"/>
                    <a:pt x="201" y="51"/>
                    <a:pt x="126" y="101"/>
                  </a:cubicBezTo>
                  <a:lnTo>
                    <a:pt x="126" y="276"/>
                  </a:lnTo>
                  <a:cubicBezTo>
                    <a:pt x="126" y="326"/>
                    <a:pt x="76" y="377"/>
                    <a:pt x="0" y="377"/>
                  </a:cubicBezTo>
                  <a:lnTo>
                    <a:pt x="0" y="552"/>
                  </a:lnTo>
                  <a:cubicBezTo>
                    <a:pt x="0" y="602"/>
                    <a:pt x="126" y="652"/>
                    <a:pt x="126" y="702"/>
                  </a:cubicBezTo>
                  <a:cubicBezTo>
                    <a:pt x="201" y="702"/>
                    <a:pt x="201" y="803"/>
                    <a:pt x="201" y="803"/>
                  </a:cubicBezTo>
                  <a:cubicBezTo>
                    <a:pt x="251" y="803"/>
                    <a:pt x="326" y="753"/>
                    <a:pt x="326" y="753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Google Shape;287;p16">
              <a:extLst>
                <a:ext uri="{FF2B5EF4-FFF2-40B4-BE49-F238E27FC236}">
                  <a16:creationId xmlns:a16="http://schemas.microsoft.com/office/drawing/2014/main" id="{3EC1BBC0-62FE-9860-71BD-46D8144776B2}"/>
                </a:ext>
              </a:extLst>
            </p:cNvPr>
            <p:cNvSpPr/>
            <p:nvPr/>
          </p:nvSpPr>
          <p:spPr>
            <a:xfrm>
              <a:off x="2013216" y="3165780"/>
              <a:ext cx="11918" cy="9127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76" y="226"/>
                  </a:moveTo>
                  <a:cubicBezTo>
                    <a:pt x="276" y="176"/>
                    <a:pt x="377" y="176"/>
                    <a:pt x="377" y="176"/>
                  </a:cubicBezTo>
                  <a:cubicBezTo>
                    <a:pt x="377" y="126"/>
                    <a:pt x="427" y="51"/>
                    <a:pt x="377" y="1"/>
                  </a:cubicBezTo>
                  <a:lnTo>
                    <a:pt x="276" y="1"/>
                  </a:lnTo>
                  <a:cubicBezTo>
                    <a:pt x="201" y="51"/>
                    <a:pt x="201" y="76"/>
                    <a:pt x="151" y="76"/>
                  </a:cubicBezTo>
                  <a:cubicBezTo>
                    <a:pt x="151" y="76"/>
                    <a:pt x="51" y="126"/>
                    <a:pt x="51" y="176"/>
                  </a:cubicBezTo>
                  <a:cubicBezTo>
                    <a:pt x="51" y="176"/>
                    <a:pt x="1" y="226"/>
                    <a:pt x="1" y="276"/>
                  </a:cubicBezTo>
                  <a:cubicBezTo>
                    <a:pt x="1" y="326"/>
                    <a:pt x="51" y="326"/>
                    <a:pt x="101" y="326"/>
                  </a:cubicBezTo>
                  <a:cubicBezTo>
                    <a:pt x="101" y="326"/>
                    <a:pt x="151" y="326"/>
                    <a:pt x="201" y="276"/>
                  </a:cubicBezTo>
                  <a:cubicBezTo>
                    <a:pt x="201" y="276"/>
                    <a:pt x="201" y="226"/>
                    <a:pt x="276" y="2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Google Shape;288;p16">
              <a:extLst>
                <a:ext uri="{FF2B5EF4-FFF2-40B4-BE49-F238E27FC236}">
                  <a16:creationId xmlns:a16="http://schemas.microsoft.com/office/drawing/2014/main" id="{2D2C675F-1C04-0DEB-6F7C-33273E3127EF}"/>
                </a:ext>
              </a:extLst>
            </p:cNvPr>
            <p:cNvSpPr/>
            <p:nvPr/>
          </p:nvSpPr>
          <p:spPr>
            <a:xfrm>
              <a:off x="2013216" y="3165780"/>
              <a:ext cx="11918" cy="9127"/>
            </a:xfrm>
            <a:custGeom>
              <a:avLst/>
              <a:gdLst/>
              <a:ahLst/>
              <a:cxnLst/>
              <a:rect l="l" t="t" r="r" b="b"/>
              <a:pathLst>
                <a:path w="427" h="327" fill="none" extrusionOk="0">
                  <a:moveTo>
                    <a:pt x="276" y="226"/>
                  </a:moveTo>
                  <a:cubicBezTo>
                    <a:pt x="276" y="176"/>
                    <a:pt x="377" y="176"/>
                    <a:pt x="377" y="176"/>
                  </a:cubicBezTo>
                  <a:cubicBezTo>
                    <a:pt x="377" y="126"/>
                    <a:pt x="427" y="51"/>
                    <a:pt x="377" y="1"/>
                  </a:cubicBezTo>
                  <a:lnTo>
                    <a:pt x="276" y="1"/>
                  </a:lnTo>
                  <a:cubicBezTo>
                    <a:pt x="201" y="51"/>
                    <a:pt x="201" y="76"/>
                    <a:pt x="151" y="76"/>
                  </a:cubicBezTo>
                  <a:cubicBezTo>
                    <a:pt x="151" y="76"/>
                    <a:pt x="51" y="126"/>
                    <a:pt x="51" y="176"/>
                  </a:cubicBezTo>
                  <a:cubicBezTo>
                    <a:pt x="51" y="176"/>
                    <a:pt x="1" y="226"/>
                    <a:pt x="1" y="276"/>
                  </a:cubicBezTo>
                  <a:cubicBezTo>
                    <a:pt x="1" y="326"/>
                    <a:pt x="51" y="326"/>
                    <a:pt x="101" y="326"/>
                  </a:cubicBezTo>
                  <a:cubicBezTo>
                    <a:pt x="101" y="326"/>
                    <a:pt x="151" y="326"/>
                    <a:pt x="201" y="276"/>
                  </a:cubicBezTo>
                  <a:cubicBezTo>
                    <a:pt x="201" y="276"/>
                    <a:pt x="201" y="226"/>
                    <a:pt x="276" y="2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Google Shape;289;p16">
              <a:extLst>
                <a:ext uri="{FF2B5EF4-FFF2-40B4-BE49-F238E27FC236}">
                  <a16:creationId xmlns:a16="http://schemas.microsoft.com/office/drawing/2014/main" id="{9852A33B-645F-B997-6595-E2FC8B946026}"/>
                </a:ext>
              </a:extLst>
            </p:cNvPr>
            <p:cNvSpPr/>
            <p:nvPr/>
          </p:nvSpPr>
          <p:spPr>
            <a:xfrm>
              <a:off x="2013216" y="3165780"/>
              <a:ext cx="11918" cy="9127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76" y="1"/>
                  </a:moveTo>
                  <a:cubicBezTo>
                    <a:pt x="201" y="51"/>
                    <a:pt x="201" y="76"/>
                    <a:pt x="151" y="76"/>
                  </a:cubicBezTo>
                  <a:cubicBezTo>
                    <a:pt x="151" y="76"/>
                    <a:pt x="51" y="126"/>
                    <a:pt x="51" y="176"/>
                  </a:cubicBezTo>
                  <a:cubicBezTo>
                    <a:pt x="51" y="176"/>
                    <a:pt x="1" y="226"/>
                    <a:pt x="1" y="276"/>
                  </a:cubicBezTo>
                  <a:cubicBezTo>
                    <a:pt x="1" y="326"/>
                    <a:pt x="51" y="326"/>
                    <a:pt x="101" y="326"/>
                  </a:cubicBezTo>
                  <a:cubicBezTo>
                    <a:pt x="101" y="326"/>
                    <a:pt x="151" y="326"/>
                    <a:pt x="201" y="276"/>
                  </a:cubicBezTo>
                  <a:cubicBezTo>
                    <a:pt x="201" y="276"/>
                    <a:pt x="201" y="226"/>
                    <a:pt x="276" y="226"/>
                  </a:cubicBezTo>
                  <a:cubicBezTo>
                    <a:pt x="276" y="176"/>
                    <a:pt x="377" y="176"/>
                    <a:pt x="377" y="176"/>
                  </a:cubicBezTo>
                  <a:cubicBezTo>
                    <a:pt x="377" y="126"/>
                    <a:pt x="427" y="51"/>
                    <a:pt x="377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Google Shape;290;p16">
              <a:extLst>
                <a:ext uri="{FF2B5EF4-FFF2-40B4-BE49-F238E27FC236}">
                  <a16:creationId xmlns:a16="http://schemas.microsoft.com/office/drawing/2014/main" id="{74D5E252-6A89-8B69-72DC-B9FD907D14DB}"/>
                </a:ext>
              </a:extLst>
            </p:cNvPr>
            <p:cNvSpPr/>
            <p:nvPr/>
          </p:nvSpPr>
          <p:spPr>
            <a:xfrm>
              <a:off x="2013216" y="3165780"/>
              <a:ext cx="11918" cy="9127"/>
            </a:xfrm>
            <a:custGeom>
              <a:avLst/>
              <a:gdLst/>
              <a:ahLst/>
              <a:cxnLst/>
              <a:rect l="l" t="t" r="r" b="b"/>
              <a:pathLst>
                <a:path w="427" h="327" fill="none" extrusionOk="0">
                  <a:moveTo>
                    <a:pt x="276" y="226"/>
                  </a:moveTo>
                  <a:cubicBezTo>
                    <a:pt x="276" y="176"/>
                    <a:pt x="377" y="176"/>
                    <a:pt x="377" y="176"/>
                  </a:cubicBezTo>
                  <a:cubicBezTo>
                    <a:pt x="377" y="126"/>
                    <a:pt x="427" y="51"/>
                    <a:pt x="377" y="1"/>
                  </a:cubicBezTo>
                  <a:lnTo>
                    <a:pt x="276" y="1"/>
                  </a:lnTo>
                  <a:cubicBezTo>
                    <a:pt x="201" y="51"/>
                    <a:pt x="201" y="76"/>
                    <a:pt x="151" y="76"/>
                  </a:cubicBezTo>
                  <a:cubicBezTo>
                    <a:pt x="151" y="76"/>
                    <a:pt x="51" y="126"/>
                    <a:pt x="51" y="176"/>
                  </a:cubicBezTo>
                  <a:cubicBezTo>
                    <a:pt x="51" y="176"/>
                    <a:pt x="1" y="226"/>
                    <a:pt x="1" y="276"/>
                  </a:cubicBezTo>
                  <a:cubicBezTo>
                    <a:pt x="1" y="326"/>
                    <a:pt x="51" y="326"/>
                    <a:pt x="101" y="326"/>
                  </a:cubicBezTo>
                  <a:cubicBezTo>
                    <a:pt x="101" y="326"/>
                    <a:pt x="151" y="326"/>
                    <a:pt x="201" y="276"/>
                  </a:cubicBezTo>
                  <a:cubicBezTo>
                    <a:pt x="201" y="276"/>
                    <a:pt x="201" y="226"/>
                    <a:pt x="276" y="2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Google Shape;291;p16">
              <a:extLst>
                <a:ext uri="{FF2B5EF4-FFF2-40B4-BE49-F238E27FC236}">
                  <a16:creationId xmlns:a16="http://schemas.microsoft.com/office/drawing/2014/main" id="{C4489BB5-3636-46F6-CFBD-23ADA02E1D09}"/>
                </a:ext>
              </a:extLst>
            </p:cNvPr>
            <p:cNvSpPr/>
            <p:nvPr/>
          </p:nvSpPr>
          <p:spPr>
            <a:xfrm>
              <a:off x="2017402" y="3180460"/>
              <a:ext cx="9127" cy="7731"/>
            </a:xfrm>
            <a:custGeom>
              <a:avLst/>
              <a:gdLst/>
              <a:ahLst/>
              <a:cxnLst/>
              <a:rect l="l" t="t" r="r" b="b"/>
              <a:pathLst>
                <a:path w="327" h="277" extrusionOk="0">
                  <a:moveTo>
                    <a:pt x="227" y="51"/>
                  </a:moveTo>
                  <a:cubicBezTo>
                    <a:pt x="227" y="1"/>
                    <a:pt x="126" y="1"/>
                    <a:pt x="51" y="1"/>
                  </a:cubicBezTo>
                  <a:cubicBezTo>
                    <a:pt x="51" y="1"/>
                    <a:pt x="1" y="101"/>
                    <a:pt x="1" y="176"/>
                  </a:cubicBezTo>
                  <a:cubicBezTo>
                    <a:pt x="1" y="226"/>
                    <a:pt x="51" y="277"/>
                    <a:pt x="126" y="277"/>
                  </a:cubicBezTo>
                  <a:lnTo>
                    <a:pt x="227" y="277"/>
                  </a:lnTo>
                  <a:cubicBezTo>
                    <a:pt x="277" y="277"/>
                    <a:pt x="327" y="226"/>
                    <a:pt x="327" y="226"/>
                  </a:cubicBezTo>
                  <a:lnTo>
                    <a:pt x="327" y="101"/>
                  </a:lnTo>
                  <a:cubicBezTo>
                    <a:pt x="277" y="51"/>
                    <a:pt x="277" y="51"/>
                    <a:pt x="227" y="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Google Shape;292;p16">
              <a:extLst>
                <a:ext uri="{FF2B5EF4-FFF2-40B4-BE49-F238E27FC236}">
                  <a16:creationId xmlns:a16="http://schemas.microsoft.com/office/drawing/2014/main" id="{C016D6B7-474C-BF61-9789-194621115C57}"/>
                </a:ext>
              </a:extLst>
            </p:cNvPr>
            <p:cNvSpPr/>
            <p:nvPr/>
          </p:nvSpPr>
          <p:spPr>
            <a:xfrm>
              <a:off x="2017402" y="3180460"/>
              <a:ext cx="9127" cy="7731"/>
            </a:xfrm>
            <a:custGeom>
              <a:avLst/>
              <a:gdLst/>
              <a:ahLst/>
              <a:cxnLst/>
              <a:rect l="l" t="t" r="r" b="b"/>
              <a:pathLst>
                <a:path w="327" h="277" fill="none" extrusionOk="0">
                  <a:moveTo>
                    <a:pt x="227" y="51"/>
                  </a:moveTo>
                  <a:cubicBezTo>
                    <a:pt x="227" y="1"/>
                    <a:pt x="126" y="1"/>
                    <a:pt x="51" y="1"/>
                  </a:cubicBezTo>
                  <a:cubicBezTo>
                    <a:pt x="51" y="1"/>
                    <a:pt x="1" y="101"/>
                    <a:pt x="1" y="176"/>
                  </a:cubicBezTo>
                  <a:cubicBezTo>
                    <a:pt x="1" y="226"/>
                    <a:pt x="51" y="277"/>
                    <a:pt x="126" y="277"/>
                  </a:cubicBezTo>
                  <a:lnTo>
                    <a:pt x="227" y="277"/>
                  </a:lnTo>
                  <a:cubicBezTo>
                    <a:pt x="277" y="277"/>
                    <a:pt x="327" y="226"/>
                    <a:pt x="327" y="226"/>
                  </a:cubicBezTo>
                  <a:lnTo>
                    <a:pt x="327" y="101"/>
                  </a:lnTo>
                  <a:cubicBezTo>
                    <a:pt x="277" y="51"/>
                    <a:pt x="277" y="51"/>
                    <a:pt x="227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Google Shape;293;p16">
              <a:extLst>
                <a:ext uri="{FF2B5EF4-FFF2-40B4-BE49-F238E27FC236}">
                  <a16:creationId xmlns:a16="http://schemas.microsoft.com/office/drawing/2014/main" id="{91C3CA3E-A3B9-673C-45CB-D76FD0E922AF}"/>
                </a:ext>
              </a:extLst>
            </p:cNvPr>
            <p:cNvSpPr/>
            <p:nvPr/>
          </p:nvSpPr>
          <p:spPr>
            <a:xfrm>
              <a:off x="2017402" y="3180460"/>
              <a:ext cx="9127" cy="7731"/>
            </a:xfrm>
            <a:custGeom>
              <a:avLst/>
              <a:gdLst/>
              <a:ahLst/>
              <a:cxnLst/>
              <a:rect l="l" t="t" r="r" b="b"/>
              <a:pathLst>
                <a:path w="327" h="277" extrusionOk="0">
                  <a:moveTo>
                    <a:pt x="51" y="1"/>
                  </a:moveTo>
                  <a:cubicBezTo>
                    <a:pt x="51" y="1"/>
                    <a:pt x="1" y="101"/>
                    <a:pt x="1" y="176"/>
                  </a:cubicBezTo>
                  <a:cubicBezTo>
                    <a:pt x="1" y="226"/>
                    <a:pt x="51" y="277"/>
                    <a:pt x="126" y="277"/>
                  </a:cubicBezTo>
                  <a:lnTo>
                    <a:pt x="227" y="277"/>
                  </a:lnTo>
                  <a:cubicBezTo>
                    <a:pt x="277" y="277"/>
                    <a:pt x="327" y="226"/>
                    <a:pt x="327" y="226"/>
                  </a:cubicBezTo>
                  <a:lnTo>
                    <a:pt x="327" y="101"/>
                  </a:lnTo>
                  <a:cubicBezTo>
                    <a:pt x="277" y="51"/>
                    <a:pt x="277" y="51"/>
                    <a:pt x="227" y="51"/>
                  </a:cubicBezTo>
                  <a:cubicBezTo>
                    <a:pt x="227" y="1"/>
                    <a:pt x="126" y="1"/>
                    <a:pt x="51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Google Shape;294;p16">
              <a:extLst>
                <a:ext uri="{FF2B5EF4-FFF2-40B4-BE49-F238E27FC236}">
                  <a16:creationId xmlns:a16="http://schemas.microsoft.com/office/drawing/2014/main" id="{4BE8FF16-E547-52F2-10F5-3F3BF0E1B21B}"/>
                </a:ext>
              </a:extLst>
            </p:cNvPr>
            <p:cNvSpPr/>
            <p:nvPr/>
          </p:nvSpPr>
          <p:spPr>
            <a:xfrm>
              <a:off x="2017402" y="3180460"/>
              <a:ext cx="9127" cy="7731"/>
            </a:xfrm>
            <a:custGeom>
              <a:avLst/>
              <a:gdLst/>
              <a:ahLst/>
              <a:cxnLst/>
              <a:rect l="l" t="t" r="r" b="b"/>
              <a:pathLst>
                <a:path w="327" h="277" fill="none" extrusionOk="0">
                  <a:moveTo>
                    <a:pt x="227" y="51"/>
                  </a:moveTo>
                  <a:cubicBezTo>
                    <a:pt x="227" y="1"/>
                    <a:pt x="126" y="1"/>
                    <a:pt x="51" y="1"/>
                  </a:cubicBezTo>
                  <a:cubicBezTo>
                    <a:pt x="51" y="1"/>
                    <a:pt x="1" y="101"/>
                    <a:pt x="1" y="176"/>
                  </a:cubicBezTo>
                  <a:cubicBezTo>
                    <a:pt x="1" y="226"/>
                    <a:pt x="51" y="277"/>
                    <a:pt x="126" y="277"/>
                  </a:cubicBezTo>
                  <a:lnTo>
                    <a:pt x="227" y="277"/>
                  </a:lnTo>
                  <a:cubicBezTo>
                    <a:pt x="277" y="277"/>
                    <a:pt x="327" y="226"/>
                    <a:pt x="327" y="226"/>
                  </a:cubicBezTo>
                  <a:lnTo>
                    <a:pt x="327" y="101"/>
                  </a:lnTo>
                  <a:cubicBezTo>
                    <a:pt x="277" y="51"/>
                    <a:pt x="277" y="51"/>
                    <a:pt x="227" y="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Google Shape;295;p16">
              <a:extLst>
                <a:ext uri="{FF2B5EF4-FFF2-40B4-BE49-F238E27FC236}">
                  <a16:creationId xmlns:a16="http://schemas.microsoft.com/office/drawing/2014/main" id="{2E2867F2-2248-09AC-C266-36206472D0BC}"/>
                </a:ext>
              </a:extLst>
            </p:cNvPr>
            <p:cNvSpPr/>
            <p:nvPr/>
          </p:nvSpPr>
          <p:spPr>
            <a:xfrm>
              <a:off x="3468192" y="2697813"/>
              <a:ext cx="9099" cy="11918"/>
            </a:xfrm>
            <a:custGeom>
              <a:avLst/>
              <a:gdLst/>
              <a:ahLst/>
              <a:cxnLst/>
              <a:rect l="l" t="t" r="r" b="b"/>
              <a:pathLst>
                <a:path w="326" h="427" extrusionOk="0">
                  <a:moveTo>
                    <a:pt x="251" y="251"/>
                  </a:moveTo>
                  <a:cubicBezTo>
                    <a:pt x="326" y="201"/>
                    <a:pt x="326" y="101"/>
                    <a:pt x="251" y="51"/>
                  </a:cubicBezTo>
                  <a:cubicBezTo>
                    <a:pt x="251" y="51"/>
                    <a:pt x="151" y="1"/>
                    <a:pt x="100" y="51"/>
                  </a:cubicBezTo>
                  <a:lnTo>
                    <a:pt x="100" y="101"/>
                  </a:lnTo>
                  <a:cubicBezTo>
                    <a:pt x="100" y="151"/>
                    <a:pt x="0" y="151"/>
                    <a:pt x="0" y="151"/>
                  </a:cubicBezTo>
                  <a:cubicBezTo>
                    <a:pt x="0" y="201"/>
                    <a:pt x="100" y="201"/>
                    <a:pt x="100" y="251"/>
                  </a:cubicBezTo>
                  <a:lnTo>
                    <a:pt x="100" y="376"/>
                  </a:lnTo>
                  <a:cubicBezTo>
                    <a:pt x="100" y="376"/>
                    <a:pt x="100" y="427"/>
                    <a:pt x="151" y="427"/>
                  </a:cubicBezTo>
                  <a:lnTo>
                    <a:pt x="201" y="376"/>
                  </a:lnTo>
                  <a:cubicBezTo>
                    <a:pt x="251" y="376"/>
                    <a:pt x="201" y="326"/>
                    <a:pt x="251" y="326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Google Shape;296;p16">
              <a:extLst>
                <a:ext uri="{FF2B5EF4-FFF2-40B4-BE49-F238E27FC236}">
                  <a16:creationId xmlns:a16="http://schemas.microsoft.com/office/drawing/2014/main" id="{BED0F64E-A41D-6BC4-6C58-1859474C0A38}"/>
                </a:ext>
              </a:extLst>
            </p:cNvPr>
            <p:cNvSpPr/>
            <p:nvPr/>
          </p:nvSpPr>
          <p:spPr>
            <a:xfrm>
              <a:off x="3468192" y="2697813"/>
              <a:ext cx="9099" cy="11918"/>
            </a:xfrm>
            <a:custGeom>
              <a:avLst/>
              <a:gdLst/>
              <a:ahLst/>
              <a:cxnLst/>
              <a:rect l="l" t="t" r="r" b="b"/>
              <a:pathLst>
                <a:path w="326" h="427" fill="none" extrusionOk="0">
                  <a:moveTo>
                    <a:pt x="251" y="251"/>
                  </a:moveTo>
                  <a:cubicBezTo>
                    <a:pt x="326" y="201"/>
                    <a:pt x="326" y="101"/>
                    <a:pt x="251" y="51"/>
                  </a:cubicBezTo>
                  <a:cubicBezTo>
                    <a:pt x="251" y="51"/>
                    <a:pt x="151" y="1"/>
                    <a:pt x="100" y="51"/>
                  </a:cubicBezTo>
                  <a:lnTo>
                    <a:pt x="100" y="101"/>
                  </a:lnTo>
                  <a:cubicBezTo>
                    <a:pt x="100" y="151"/>
                    <a:pt x="0" y="151"/>
                    <a:pt x="0" y="151"/>
                  </a:cubicBezTo>
                  <a:cubicBezTo>
                    <a:pt x="0" y="201"/>
                    <a:pt x="100" y="201"/>
                    <a:pt x="100" y="251"/>
                  </a:cubicBezTo>
                  <a:lnTo>
                    <a:pt x="100" y="376"/>
                  </a:lnTo>
                  <a:cubicBezTo>
                    <a:pt x="100" y="376"/>
                    <a:pt x="100" y="427"/>
                    <a:pt x="151" y="427"/>
                  </a:cubicBezTo>
                  <a:lnTo>
                    <a:pt x="201" y="376"/>
                  </a:lnTo>
                  <a:cubicBezTo>
                    <a:pt x="251" y="376"/>
                    <a:pt x="201" y="326"/>
                    <a:pt x="251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Google Shape;297;p16">
              <a:extLst>
                <a:ext uri="{FF2B5EF4-FFF2-40B4-BE49-F238E27FC236}">
                  <a16:creationId xmlns:a16="http://schemas.microsoft.com/office/drawing/2014/main" id="{75F6B530-1C6F-6DC3-D1D1-922654C5DC08}"/>
                </a:ext>
              </a:extLst>
            </p:cNvPr>
            <p:cNvSpPr/>
            <p:nvPr/>
          </p:nvSpPr>
          <p:spPr>
            <a:xfrm>
              <a:off x="3468192" y="2698594"/>
              <a:ext cx="9099" cy="11136"/>
            </a:xfrm>
            <a:custGeom>
              <a:avLst/>
              <a:gdLst/>
              <a:ahLst/>
              <a:cxnLst/>
              <a:rect l="l" t="t" r="r" b="b"/>
              <a:pathLst>
                <a:path w="326" h="399" extrusionOk="0">
                  <a:moveTo>
                    <a:pt x="162" y="0"/>
                  </a:moveTo>
                  <a:cubicBezTo>
                    <a:pt x="139" y="0"/>
                    <a:pt x="117" y="6"/>
                    <a:pt x="100" y="23"/>
                  </a:cubicBezTo>
                  <a:lnTo>
                    <a:pt x="100" y="73"/>
                  </a:lnTo>
                  <a:cubicBezTo>
                    <a:pt x="100" y="123"/>
                    <a:pt x="0" y="123"/>
                    <a:pt x="0" y="123"/>
                  </a:cubicBezTo>
                  <a:cubicBezTo>
                    <a:pt x="0" y="173"/>
                    <a:pt x="100" y="173"/>
                    <a:pt x="100" y="223"/>
                  </a:cubicBezTo>
                  <a:lnTo>
                    <a:pt x="100" y="348"/>
                  </a:lnTo>
                  <a:cubicBezTo>
                    <a:pt x="100" y="348"/>
                    <a:pt x="100" y="399"/>
                    <a:pt x="151" y="399"/>
                  </a:cubicBezTo>
                  <a:lnTo>
                    <a:pt x="201" y="348"/>
                  </a:lnTo>
                  <a:cubicBezTo>
                    <a:pt x="251" y="348"/>
                    <a:pt x="201" y="298"/>
                    <a:pt x="251" y="298"/>
                  </a:cubicBezTo>
                  <a:lnTo>
                    <a:pt x="251" y="223"/>
                  </a:lnTo>
                  <a:cubicBezTo>
                    <a:pt x="326" y="173"/>
                    <a:pt x="326" y="73"/>
                    <a:pt x="251" y="23"/>
                  </a:cubicBezTo>
                  <a:cubicBezTo>
                    <a:pt x="251" y="23"/>
                    <a:pt x="206" y="0"/>
                    <a:pt x="162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Google Shape;298;p16">
              <a:extLst>
                <a:ext uri="{FF2B5EF4-FFF2-40B4-BE49-F238E27FC236}">
                  <a16:creationId xmlns:a16="http://schemas.microsoft.com/office/drawing/2014/main" id="{797BB48E-008B-2DCE-098D-3F144AC0908B}"/>
                </a:ext>
              </a:extLst>
            </p:cNvPr>
            <p:cNvSpPr/>
            <p:nvPr/>
          </p:nvSpPr>
          <p:spPr>
            <a:xfrm>
              <a:off x="3468192" y="2697813"/>
              <a:ext cx="9099" cy="11918"/>
            </a:xfrm>
            <a:custGeom>
              <a:avLst/>
              <a:gdLst/>
              <a:ahLst/>
              <a:cxnLst/>
              <a:rect l="l" t="t" r="r" b="b"/>
              <a:pathLst>
                <a:path w="326" h="427" fill="none" extrusionOk="0">
                  <a:moveTo>
                    <a:pt x="251" y="251"/>
                  </a:moveTo>
                  <a:cubicBezTo>
                    <a:pt x="326" y="201"/>
                    <a:pt x="326" y="101"/>
                    <a:pt x="251" y="51"/>
                  </a:cubicBezTo>
                  <a:cubicBezTo>
                    <a:pt x="251" y="51"/>
                    <a:pt x="151" y="1"/>
                    <a:pt x="100" y="51"/>
                  </a:cubicBezTo>
                  <a:lnTo>
                    <a:pt x="100" y="101"/>
                  </a:lnTo>
                  <a:cubicBezTo>
                    <a:pt x="100" y="151"/>
                    <a:pt x="0" y="151"/>
                    <a:pt x="0" y="151"/>
                  </a:cubicBezTo>
                  <a:cubicBezTo>
                    <a:pt x="0" y="201"/>
                    <a:pt x="100" y="201"/>
                    <a:pt x="100" y="251"/>
                  </a:cubicBezTo>
                  <a:lnTo>
                    <a:pt x="100" y="376"/>
                  </a:lnTo>
                  <a:cubicBezTo>
                    <a:pt x="100" y="376"/>
                    <a:pt x="100" y="427"/>
                    <a:pt x="151" y="427"/>
                  </a:cubicBezTo>
                  <a:lnTo>
                    <a:pt x="201" y="376"/>
                  </a:lnTo>
                  <a:cubicBezTo>
                    <a:pt x="251" y="376"/>
                    <a:pt x="201" y="326"/>
                    <a:pt x="251" y="326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Google Shape;299;p16">
              <a:extLst>
                <a:ext uri="{FF2B5EF4-FFF2-40B4-BE49-F238E27FC236}">
                  <a16:creationId xmlns:a16="http://schemas.microsoft.com/office/drawing/2014/main" id="{1F2C14D1-65D5-1C55-F0C7-DDE81DF1D97C}"/>
                </a:ext>
              </a:extLst>
            </p:cNvPr>
            <p:cNvSpPr/>
            <p:nvPr/>
          </p:nvSpPr>
          <p:spPr>
            <a:xfrm>
              <a:off x="3481477" y="2699208"/>
              <a:ext cx="6308" cy="7731"/>
            </a:xfrm>
            <a:custGeom>
              <a:avLst/>
              <a:gdLst/>
              <a:ahLst/>
              <a:cxnLst/>
              <a:rect l="l" t="t" r="r" b="b"/>
              <a:pathLst>
                <a:path w="226" h="277" extrusionOk="0">
                  <a:moveTo>
                    <a:pt x="126" y="1"/>
                  </a:moveTo>
                  <a:cubicBezTo>
                    <a:pt x="76" y="1"/>
                    <a:pt x="50" y="1"/>
                    <a:pt x="50" y="51"/>
                  </a:cubicBezTo>
                  <a:lnTo>
                    <a:pt x="0" y="101"/>
                  </a:lnTo>
                  <a:lnTo>
                    <a:pt x="0" y="276"/>
                  </a:lnTo>
                  <a:lnTo>
                    <a:pt x="126" y="276"/>
                  </a:lnTo>
                  <a:cubicBezTo>
                    <a:pt x="176" y="201"/>
                    <a:pt x="176" y="151"/>
                    <a:pt x="176" y="101"/>
                  </a:cubicBezTo>
                  <a:cubicBezTo>
                    <a:pt x="226" y="101"/>
                    <a:pt x="176" y="51"/>
                    <a:pt x="176" y="51"/>
                  </a:cubicBezTo>
                  <a:cubicBezTo>
                    <a:pt x="176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Google Shape;300;p16">
              <a:extLst>
                <a:ext uri="{FF2B5EF4-FFF2-40B4-BE49-F238E27FC236}">
                  <a16:creationId xmlns:a16="http://schemas.microsoft.com/office/drawing/2014/main" id="{7A54A0DA-A723-65CD-8675-5C40D8CB12EA}"/>
                </a:ext>
              </a:extLst>
            </p:cNvPr>
            <p:cNvSpPr/>
            <p:nvPr/>
          </p:nvSpPr>
          <p:spPr>
            <a:xfrm>
              <a:off x="3481477" y="2699208"/>
              <a:ext cx="6308" cy="7731"/>
            </a:xfrm>
            <a:custGeom>
              <a:avLst/>
              <a:gdLst/>
              <a:ahLst/>
              <a:cxnLst/>
              <a:rect l="l" t="t" r="r" b="b"/>
              <a:pathLst>
                <a:path w="226" h="277" fill="none" extrusionOk="0">
                  <a:moveTo>
                    <a:pt x="126" y="1"/>
                  </a:moveTo>
                  <a:cubicBezTo>
                    <a:pt x="76" y="1"/>
                    <a:pt x="50" y="1"/>
                    <a:pt x="50" y="51"/>
                  </a:cubicBezTo>
                  <a:lnTo>
                    <a:pt x="0" y="101"/>
                  </a:lnTo>
                  <a:lnTo>
                    <a:pt x="0" y="276"/>
                  </a:lnTo>
                  <a:lnTo>
                    <a:pt x="126" y="276"/>
                  </a:lnTo>
                  <a:cubicBezTo>
                    <a:pt x="176" y="201"/>
                    <a:pt x="176" y="151"/>
                    <a:pt x="176" y="101"/>
                  </a:cubicBezTo>
                  <a:cubicBezTo>
                    <a:pt x="226" y="101"/>
                    <a:pt x="176" y="51"/>
                    <a:pt x="176" y="51"/>
                  </a:cubicBezTo>
                  <a:cubicBezTo>
                    <a:pt x="176" y="1"/>
                    <a:pt x="126" y="1"/>
                    <a:pt x="126" y="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Google Shape;301;p16">
              <a:extLst>
                <a:ext uri="{FF2B5EF4-FFF2-40B4-BE49-F238E27FC236}">
                  <a16:creationId xmlns:a16="http://schemas.microsoft.com/office/drawing/2014/main" id="{CB93C663-FB28-BE63-F0BD-54D39B55F1E6}"/>
                </a:ext>
              </a:extLst>
            </p:cNvPr>
            <p:cNvSpPr/>
            <p:nvPr/>
          </p:nvSpPr>
          <p:spPr>
            <a:xfrm>
              <a:off x="3481477" y="2699208"/>
              <a:ext cx="6308" cy="7731"/>
            </a:xfrm>
            <a:custGeom>
              <a:avLst/>
              <a:gdLst/>
              <a:ahLst/>
              <a:cxnLst/>
              <a:rect l="l" t="t" r="r" b="b"/>
              <a:pathLst>
                <a:path w="226" h="277" extrusionOk="0">
                  <a:moveTo>
                    <a:pt x="126" y="1"/>
                  </a:moveTo>
                  <a:cubicBezTo>
                    <a:pt x="76" y="1"/>
                    <a:pt x="50" y="1"/>
                    <a:pt x="50" y="51"/>
                  </a:cubicBezTo>
                  <a:lnTo>
                    <a:pt x="0" y="101"/>
                  </a:lnTo>
                  <a:lnTo>
                    <a:pt x="0" y="276"/>
                  </a:lnTo>
                  <a:lnTo>
                    <a:pt x="126" y="276"/>
                  </a:lnTo>
                  <a:cubicBezTo>
                    <a:pt x="176" y="201"/>
                    <a:pt x="176" y="151"/>
                    <a:pt x="176" y="101"/>
                  </a:cubicBezTo>
                  <a:cubicBezTo>
                    <a:pt x="226" y="101"/>
                    <a:pt x="176" y="51"/>
                    <a:pt x="176" y="51"/>
                  </a:cubicBezTo>
                  <a:cubicBezTo>
                    <a:pt x="176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Google Shape;302;p16">
              <a:extLst>
                <a:ext uri="{FF2B5EF4-FFF2-40B4-BE49-F238E27FC236}">
                  <a16:creationId xmlns:a16="http://schemas.microsoft.com/office/drawing/2014/main" id="{10859FC9-76B3-C857-F735-73F5B746EFBC}"/>
                </a:ext>
              </a:extLst>
            </p:cNvPr>
            <p:cNvSpPr/>
            <p:nvPr/>
          </p:nvSpPr>
          <p:spPr>
            <a:xfrm>
              <a:off x="3481477" y="2699208"/>
              <a:ext cx="6308" cy="7731"/>
            </a:xfrm>
            <a:custGeom>
              <a:avLst/>
              <a:gdLst/>
              <a:ahLst/>
              <a:cxnLst/>
              <a:rect l="l" t="t" r="r" b="b"/>
              <a:pathLst>
                <a:path w="226" h="277" fill="none" extrusionOk="0">
                  <a:moveTo>
                    <a:pt x="126" y="1"/>
                  </a:moveTo>
                  <a:cubicBezTo>
                    <a:pt x="76" y="1"/>
                    <a:pt x="50" y="1"/>
                    <a:pt x="50" y="51"/>
                  </a:cubicBezTo>
                  <a:lnTo>
                    <a:pt x="0" y="101"/>
                  </a:lnTo>
                  <a:lnTo>
                    <a:pt x="0" y="276"/>
                  </a:lnTo>
                  <a:lnTo>
                    <a:pt x="126" y="276"/>
                  </a:lnTo>
                  <a:cubicBezTo>
                    <a:pt x="176" y="201"/>
                    <a:pt x="176" y="151"/>
                    <a:pt x="176" y="101"/>
                  </a:cubicBezTo>
                  <a:cubicBezTo>
                    <a:pt x="226" y="101"/>
                    <a:pt x="176" y="51"/>
                    <a:pt x="176" y="51"/>
                  </a:cubicBezTo>
                  <a:cubicBezTo>
                    <a:pt x="176" y="1"/>
                    <a:pt x="126" y="1"/>
                    <a:pt x="126" y="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Google Shape;303;p16">
              <a:extLst>
                <a:ext uri="{FF2B5EF4-FFF2-40B4-BE49-F238E27FC236}">
                  <a16:creationId xmlns:a16="http://schemas.microsoft.com/office/drawing/2014/main" id="{B658AEC8-9238-1BD5-B03B-B179B1D002CF}"/>
                </a:ext>
              </a:extLst>
            </p:cNvPr>
            <p:cNvSpPr/>
            <p:nvPr/>
          </p:nvSpPr>
          <p:spPr>
            <a:xfrm>
              <a:off x="3478686" y="2687318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251"/>
                  </a:moveTo>
                  <a:cubicBezTo>
                    <a:pt x="201" y="301"/>
                    <a:pt x="100" y="377"/>
                    <a:pt x="50" y="377"/>
                  </a:cubicBezTo>
                  <a:lnTo>
                    <a:pt x="0" y="251"/>
                  </a:lnTo>
                  <a:cubicBezTo>
                    <a:pt x="0" y="176"/>
                    <a:pt x="50" y="51"/>
                    <a:pt x="100" y="51"/>
                  </a:cubicBezTo>
                  <a:cubicBezTo>
                    <a:pt x="150" y="1"/>
                    <a:pt x="251" y="1"/>
                    <a:pt x="326" y="51"/>
                  </a:cubicBezTo>
                  <a:cubicBezTo>
                    <a:pt x="326" y="51"/>
                    <a:pt x="376" y="126"/>
                    <a:pt x="376" y="176"/>
                  </a:cubicBezTo>
                  <a:cubicBezTo>
                    <a:pt x="326" y="176"/>
                    <a:pt x="251" y="251"/>
                    <a:pt x="201" y="25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Google Shape;304;p16">
              <a:extLst>
                <a:ext uri="{FF2B5EF4-FFF2-40B4-BE49-F238E27FC236}">
                  <a16:creationId xmlns:a16="http://schemas.microsoft.com/office/drawing/2014/main" id="{FBA5D537-E613-27F0-C8CF-D33ACD75AD12}"/>
                </a:ext>
              </a:extLst>
            </p:cNvPr>
            <p:cNvSpPr/>
            <p:nvPr/>
          </p:nvSpPr>
          <p:spPr>
            <a:xfrm>
              <a:off x="3478686" y="2687318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fill="none" extrusionOk="0">
                  <a:moveTo>
                    <a:pt x="201" y="251"/>
                  </a:moveTo>
                  <a:cubicBezTo>
                    <a:pt x="201" y="301"/>
                    <a:pt x="100" y="377"/>
                    <a:pt x="50" y="377"/>
                  </a:cubicBezTo>
                  <a:lnTo>
                    <a:pt x="0" y="251"/>
                  </a:lnTo>
                  <a:cubicBezTo>
                    <a:pt x="0" y="176"/>
                    <a:pt x="50" y="51"/>
                    <a:pt x="100" y="51"/>
                  </a:cubicBezTo>
                  <a:cubicBezTo>
                    <a:pt x="150" y="1"/>
                    <a:pt x="251" y="1"/>
                    <a:pt x="326" y="51"/>
                  </a:cubicBezTo>
                  <a:cubicBezTo>
                    <a:pt x="326" y="51"/>
                    <a:pt x="376" y="126"/>
                    <a:pt x="376" y="176"/>
                  </a:cubicBezTo>
                  <a:cubicBezTo>
                    <a:pt x="326" y="176"/>
                    <a:pt x="251" y="251"/>
                    <a:pt x="201" y="2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Google Shape;305;p16">
              <a:extLst>
                <a:ext uri="{FF2B5EF4-FFF2-40B4-BE49-F238E27FC236}">
                  <a16:creationId xmlns:a16="http://schemas.microsoft.com/office/drawing/2014/main" id="{BCB04DB6-04BD-857C-400D-63A23D1BE38C}"/>
                </a:ext>
              </a:extLst>
            </p:cNvPr>
            <p:cNvSpPr/>
            <p:nvPr/>
          </p:nvSpPr>
          <p:spPr>
            <a:xfrm>
              <a:off x="3478686" y="2687681"/>
              <a:ext cx="10522" cy="10159"/>
            </a:xfrm>
            <a:custGeom>
              <a:avLst/>
              <a:gdLst/>
              <a:ahLst/>
              <a:cxnLst/>
              <a:rect l="l" t="t" r="r" b="b"/>
              <a:pathLst>
                <a:path w="377" h="364" extrusionOk="0">
                  <a:moveTo>
                    <a:pt x="204" y="0"/>
                  </a:moveTo>
                  <a:cubicBezTo>
                    <a:pt x="163" y="0"/>
                    <a:pt x="125" y="13"/>
                    <a:pt x="100" y="38"/>
                  </a:cubicBezTo>
                  <a:cubicBezTo>
                    <a:pt x="50" y="38"/>
                    <a:pt x="0" y="163"/>
                    <a:pt x="0" y="238"/>
                  </a:cubicBezTo>
                  <a:lnTo>
                    <a:pt x="50" y="364"/>
                  </a:lnTo>
                  <a:cubicBezTo>
                    <a:pt x="100" y="364"/>
                    <a:pt x="201" y="288"/>
                    <a:pt x="201" y="238"/>
                  </a:cubicBezTo>
                  <a:cubicBezTo>
                    <a:pt x="251" y="238"/>
                    <a:pt x="326" y="163"/>
                    <a:pt x="376" y="163"/>
                  </a:cubicBezTo>
                  <a:cubicBezTo>
                    <a:pt x="376" y="113"/>
                    <a:pt x="326" y="38"/>
                    <a:pt x="326" y="38"/>
                  </a:cubicBezTo>
                  <a:cubicBezTo>
                    <a:pt x="288" y="13"/>
                    <a:pt x="244" y="0"/>
                    <a:pt x="204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Google Shape;306;p16">
              <a:extLst>
                <a:ext uri="{FF2B5EF4-FFF2-40B4-BE49-F238E27FC236}">
                  <a16:creationId xmlns:a16="http://schemas.microsoft.com/office/drawing/2014/main" id="{C13289CB-88F1-5FA4-EE0D-58BE778C165C}"/>
                </a:ext>
              </a:extLst>
            </p:cNvPr>
            <p:cNvSpPr/>
            <p:nvPr/>
          </p:nvSpPr>
          <p:spPr>
            <a:xfrm>
              <a:off x="3478686" y="2687318"/>
              <a:ext cx="10522" cy="10522"/>
            </a:xfrm>
            <a:custGeom>
              <a:avLst/>
              <a:gdLst/>
              <a:ahLst/>
              <a:cxnLst/>
              <a:rect l="l" t="t" r="r" b="b"/>
              <a:pathLst>
                <a:path w="377" h="377" fill="none" extrusionOk="0">
                  <a:moveTo>
                    <a:pt x="201" y="251"/>
                  </a:moveTo>
                  <a:cubicBezTo>
                    <a:pt x="201" y="301"/>
                    <a:pt x="100" y="377"/>
                    <a:pt x="50" y="377"/>
                  </a:cubicBezTo>
                  <a:lnTo>
                    <a:pt x="0" y="251"/>
                  </a:lnTo>
                  <a:cubicBezTo>
                    <a:pt x="0" y="176"/>
                    <a:pt x="50" y="51"/>
                    <a:pt x="100" y="51"/>
                  </a:cubicBezTo>
                  <a:cubicBezTo>
                    <a:pt x="150" y="1"/>
                    <a:pt x="251" y="1"/>
                    <a:pt x="326" y="51"/>
                  </a:cubicBezTo>
                  <a:cubicBezTo>
                    <a:pt x="326" y="51"/>
                    <a:pt x="376" y="126"/>
                    <a:pt x="376" y="176"/>
                  </a:cubicBezTo>
                  <a:cubicBezTo>
                    <a:pt x="326" y="176"/>
                    <a:pt x="251" y="251"/>
                    <a:pt x="201" y="25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Google Shape;307;p16">
              <a:extLst>
                <a:ext uri="{FF2B5EF4-FFF2-40B4-BE49-F238E27FC236}">
                  <a16:creationId xmlns:a16="http://schemas.microsoft.com/office/drawing/2014/main" id="{92084418-CC96-09AD-ECA9-5FCBD0A45295}"/>
                </a:ext>
              </a:extLst>
            </p:cNvPr>
            <p:cNvSpPr/>
            <p:nvPr/>
          </p:nvSpPr>
          <p:spPr>
            <a:xfrm>
              <a:off x="3340169" y="2746767"/>
              <a:ext cx="967444" cy="690438"/>
            </a:xfrm>
            <a:custGeom>
              <a:avLst/>
              <a:gdLst/>
              <a:ahLst/>
              <a:cxnLst/>
              <a:rect l="l" t="t" r="r" b="b"/>
              <a:pathLst>
                <a:path w="34663" h="24738" extrusionOk="0">
                  <a:moveTo>
                    <a:pt x="978" y="6668"/>
                  </a:moveTo>
                  <a:lnTo>
                    <a:pt x="978" y="6668"/>
                  </a:lnTo>
                  <a:cubicBezTo>
                    <a:pt x="853" y="6592"/>
                    <a:pt x="753" y="6317"/>
                    <a:pt x="677" y="6216"/>
                  </a:cubicBezTo>
                  <a:cubicBezTo>
                    <a:pt x="577" y="6091"/>
                    <a:pt x="352" y="5815"/>
                    <a:pt x="226" y="5640"/>
                  </a:cubicBezTo>
                  <a:cubicBezTo>
                    <a:pt x="176" y="5465"/>
                    <a:pt x="1" y="5089"/>
                    <a:pt x="76" y="4913"/>
                  </a:cubicBezTo>
                  <a:cubicBezTo>
                    <a:pt x="126" y="4788"/>
                    <a:pt x="352" y="4512"/>
                    <a:pt x="452" y="4462"/>
                  </a:cubicBezTo>
                  <a:cubicBezTo>
                    <a:pt x="527" y="4412"/>
                    <a:pt x="677" y="4287"/>
                    <a:pt x="803" y="4337"/>
                  </a:cubicBezTo>
                  <a:cubicBezTo>
                    <a:pt x="853" y="4337"/>
                    <a:pt x="853" y="4562"/>
                    <a:pt x="903" y="4638"/>
                  </a:cubicBezTo>
                  <a:cubicBezTo>
                    <a:pt x="978" y="4638"/>
                    <a:pt x="1204" y="4562"/>
                    <a:pt x="1254" y="4462"/>
                  </a:cubicBezTo>
                  <a:cubicBezTo>
                    <a:pt x="1304" y="4412"/>
                    <a:pt x="1304" y="4237"/>
                    <a:pt x="1354" y="4186"/>
                  </a:cubicBezTo>
                  <a:cubicBezTo>
                    <a:pt x="1479" y="4111"/>
                    <a:pt x="1705" y="4111"/>
                    <a:pt x="1755" y="4061"/>
                  </a:cubicBezTo>
                  <a:cubicBezTo>
                    <a:pt x="1880" y="4011"/>
                    <a:pt x="1981" y="3836"/>
                    <a:pt x="1981" y="3735"/>
                  </a:cubicBezTo>
                  <a:cubicBezTo>
                    <a:pt x="1981" y="3610"/>
                    <a:pt x="1880" y="3460"/>
                    <a:pt x="1805" y="3384"/>
                  </a:cubicBezTo>
                  <a:cubicBezTo>
                    <a:pt x="1705" y="3334"/>
                    <a:pt x="1429" y="3284"/>
                    <a:pt x="1354" y="3159"/>
                  </a:cubicBezTo>
                  <a:cubicBezTo>
                    <a:pt x="1304" y="3059"/>
                    <a:pt x="1304" y="2833"/>
                    <a:pt x="1354" y="2708"/>
                  </a:cubicBezTo>
                  <a:cubicBezTo>
                    <a:pt x="1354" y="2607"/>
                    <a:pt x="1530" y="2482"/>
                    <a:pt x="1530" y="2432"/>
                  </a:cubicBezTo>
                  <a:cubicBezTo>
                    <a:pt x="1530" y="2257"/>
                    <a:pt x="1429" y="2031"/>
                    <a:pt x="1429" y="1931"/>
                  </a:cubicBezTo>
                  <a:lnTo>
                    <a:pt x="1429" y="1655"/>
                  </a:lnTo>
                  <a:cubicBezTo>
                    <a:pt x="1479" y="1530"/>
                    <a:pt x="1580" y="1304"/>
                    <a:pt x="1705" y="1204"/>
                  </a:cubicBezTo>
                  <a:cubicBezTo>
                    <a:pt x="1755" y="1129"/>
                    <a:pt x="1880" y="1028"/>
                    <a:pt x="1981" y="978"/>
                  </a:cubicBezTo>
                  <a:lnTo>
                    <a:pt x="2206" y="978"/>
                  </a:lnTo>
                  <a:cubicBezTo>
                    <a:pt x="2432" y="1028"/>
                    <a:pt x="2933" y="1028"/>
                    <a:pt x="3234" y="1028"/>
                  </a:cubicBezTo>
                  <a:cubicBezTo>
                    <a:pt x="3459" y="1028"/>
                    <a:pt x="3835" y="1079"/>
                    <a:pt x="4061" y="1079"/>
                  </a:cubicBezTo>
                  <a:cubicBezTo>
                    <a:pt x="4362" y="1079"/>
                    <a:pt x="4913" y="978"/>
                    <a:pt x="5189" y="903"/>
                  </a:cubicBezTo>
                  <a:lnTo>
                    <a:pt x="5865" y="678"/>
                  </a:lnTo>
                  <a:cubicBezTo>
                    <a:pt x="5991" y="678"/>
                    <a:pt x="6216" y="577"/>
                    <a:pt x="6317" y="577"/>
                  </a:cubicBezTo>
                  <a:cubicBezTo>
                    <a:pt x="6442" y="577"/>
                    <a:pt x="6667" y="753"/>
                    <a:pt x="6768" y="753"/>
                  </a:cubicBezTo>
                  <a:cubicBezTo>
                    <a:pt x="6943" y="803"/>
                    <a:pt x="7219" y="753"/>
                    <a:pt x="7344" y="753"/>
                  </a:cubicBezTo>
                  <a:cubicBezTo>
                    <a:pt x="7570" y="678"/>
                    <a:pt x="8021" y="577"/>
                    <a:pt x="8246" y="527"/>
                  </a:cubicBezTo>
                  <a:cubicBezTo>
                    <a:pt x="8347" y="452"/>
                    <a:pt x="8572" y="352"/>
                    <a:pt x="8748" y="352"/>
                  </a:cubicBezTo>
                  <a:cubicBezTo>
                    <a:pt x="8848" y="302"/>
                    <a:pt x="9149" y="226"/>
                    <a:pt x="9299" y="226"/>
                  </a:cubicBezTo>
                  <a:cubicBezTo>
                    <a:pt x="9474" y="176"/>
                    <a:pt x="9875" y="1"/>
                    <a:pt x="10101" y="76"/>
                  </a:cubicBezTo>
                  <a:cubicBezTo>
                    <a:pt x="10201" y="76"/>
                    <a:pt x="10427" y="302"/>
                    <a:pt x="10602" y="352"/>
                  </a:cubicBezTo>
                  <a:cubicBezTo>
                    <a:pt x="10728" y="402"/>
                    <a:pt x="11003" y="527"/>
                    <a:pt x="11104" y="627"/>
                  </a:cubicBezTo>
                  <a:cubicBezTo>
                    <a:pt x="11229" y="753"/>
                    <a:pt x="11329" y="1028"/>
                    <a:pt x="11329" y="1129"/>
                  </a:cubicBezTo>
                  <a:cubicBezTo>
                    <a:pt x="11404" y="1204"/>
                    <a:pt x="11404" y="1304"/>
                    <a:pt x="11404" y="1354"/>
                  </a:cubicBezTo>
                  <a:cubicBezTo>
                    <a:pt x="11454" y="1530"/>
                    <a:pt x="11630" y="1755"/>
                    <a:pt x="11630" y="1931"/>
                  </a:cubicBezTo>
                  <a:cubicBezTo>
                    <a:pt x="11555" y="2031"/>
                    <a:pt x="11454" y="2206"/>
                    <a:pt x="11329" y="2332"/>
                  </a:cubicBezTo>
                  <a:cubicBezTo>
                    <a:pt x="11279" y="2432"/>
                    <a:pt x="11179" y="2607"/>
                    <a:pt x="11053" y="2658"/>
                  </a:cubicBezTo>
                  <a:cubicBezTo>
                    <a:pt x="10953" y="2783"/>
                    <a:pt x="10652" y="2883"/>
                    <a:pt x="10602" y="2933"/>
                  </a:cubicBezTo>
                  <a:cubicBezTo>
                    <a:pt x="10502" y="3059"/>
                    <a:pt x="10427" y="3284"/>
                    <a:pt x="10377" y="3334"/>
                  </a:cubicBezTo>
                  <a:cubicBezTo>
                    <a:pt x="10276" y="3460"/>
                    <a:pt x="10051" y="3510"/>
                    <a:pt x="9926" y="3560"/>
                  </a:cubicBezTo>
                  <a:cubicBezTo>
                    <a:pt x="9825" y="3660"/>
                    <a:pt x="9525" y="3836"/>
                    <a:pt x="9424" y="3961"/>
                  </a:cubicBezTo>
                  <a:cubicBezTo>
                    <a:pt x="9374" y="4061"/>
                    <a:pt x="9149" y="4186"/>
                    <a:pt x="9073" y="4287"/>
                  </a:cubicBezTo>
                  <a:cubicBezTo>
                    <a:pt x="9023" y="4412"/>
                    <a:pt x="8973" y="4688"/>
                    <a:pt x="9023" y="4788"/>
                  </a:cubicBezTo>
                  <a:cubicBezTo>
                    <a:pt x="9023" y="5089"/>
                    <a:pt x="9249" y="5590"/>
                    <a:pt x="9424" y="5866"/>
                  </a:cubicBezTo>
                  <a:cubicBezTo>
                    <a:pt x="9474" y="5991"/>
                    <a:pt x="9700" y="6267"/>
                    <a:pt x="9825" y="6367"/>
                  </a:cubicBezTo>
                  <a:cubicBezTo>
                    <a:pt x="9976" y="6542"/>
                    <a:pt x="10552" y="6668"/>
                    <a:pt x="10778" y="6768"/>
                  </a:cubicBezTo>
                  <a:cubicBezTo>
                    <a:pt x="11003" y="6893"/>
                    <a:pt x="11505" y="7219"/>
                    <a:pt x="11780" y="7269"/>
                  </a:cubicBezTo>
                  <a:cubicBezTo>
                    <a:pt x="11855" y="7344"/>
                    <a:pt x="12081" y="7219"/>
                    <a:pt x="12181" y="7219"/>
                  </a:cubicBezTo>
                  <a:cubicBezTo>
                    <a:pt x="12357" y="7269"/>
                    <a:pt x="12457" y="7570"/>
                    <a:pt x="12632" y="7620"/>
                  </a:cubicBezTo>
                  <a:cubicBezTo>
                    <a:pt x="12758" y="7670"/>
                    <a:pt x="13083" y="7720"/>
                    <a:pt x="13259" y="7770"/>
                  </a:cubicBezTo>
                  <a:cubicBezTo>
                    <a:pt x="13359" y="7846"/>
                    <a:pt x="13585" y="7996"/>
                    <a:pt x="13710" y="7996"/>
                  </a:cubicBezTo>
                  <a:cubicBezTo>
                    <a:pt x="13810" y="8071"/>
                    <a:pt x="14111" y="8071"/>
                    <a:pt x="14211" y="8121"/>
                  </a:cubicBezTo>
                  <a:cubicBezTo>
                    <a:pt x="14337" y="8171"/>
                    <a:pt x="14437" y="8397"/>
                    <a:pt x="14562" y="8397"/>
                  </a:cubicBezTo>
                  <a:cubicBezTo>
                    <a:pt x="14612" y="8447"/>
                    <a:pt x="14788" y="8447"/>
                    <a:pt x="14838" y="8447"/>
                  </a:cubicBezTo>
                  <a:cubicBezTo>
                    <a:pt x="14938" y="8447"/>
                    <a:pt x="15114" y="8522"/>
                    <a:pt x="15164" y="8572"/>
                  </a:cubicBezTo>
                  <a:cubicBezTo>
                    <a:pt x="15239" y="8623"/>
                    <a:pt x="15339" y="8748"/>
                    <a:pt x="15389" y="8798"/>
                  </a:cubicBezTo>
                  <a:cubicBezTo>
                    <a:pt x="15464" y="8798"/>
                    <a:pt x="15690" y="8798"/>
                    <a:pt x="15740" y="8848"/>
                  </a:cubicBezTo>
                  <a:cubicBezTo>
                    <a:pt x="15790" y="8848"/>
                    <a:pt x="15840" y="8973"/>
                    <a:pt x="15916" y="9024"/>
                  </a:cubicBezTo>
                  <a:lnTo>
                    <a:pt x="16292" y="9024"/>
                  </a:lnTo>
                  <a:cubicBezTo>
                    <a:pt x="16467" y="9024"/>
                    <a:pt x="16743" y="9074"/>
                    <a:pt x="16868" y="9124"/>
                  </a:cubicBezTo>
                  <a:cubicBezTo>
                    <a:pt x="17094" y="9199"/>
                    <a:pt x="17369" y="9425"/>
                    <a:pt x="17595" y="9475"/>
                  </a:cubicBezTo>
                  <a:cubicBezTo>
                    <a:pt x="17770" y="9575"/>
                    <a:pt x="18221" y="9525"/>
                    <a:pt x="18447" y="9575"/>
                  </a:cubicBezTo>
                  <a:cubicBezTo>
                    <a:pt x="18547" y="9575"/>
                    <a:pt x="18773" y="9750"/>
                    <a:pt x="18898" y="9800"/>
                  </a:cubicBezTo>
                  <a:cubicBezTo>
                    <a:pt x="19124" y="9876"/>
                    <a:pt x="19575" y="9976"/>
                    <a:pt x="19800" y="10026"/>
                  </a:cubicBezTo>
                  <a:cubicBezTo>
                    <a:pt x="19951" y="10101"/>
                    <a:pt x="20352" y="10252"/>
                    <a:pt x="20577" y="10327"/>
                  </a:cubicBezTo>
                  <a:cubicBezTo>
                    <a:pt x="20703" y="10377"/>
                    <a:pt x="20928" y="10427"/>
                    <a:pt x="21028" y="10477"/>
                  </a:cubicBezTo>
                  <a:cubicBezTo>
                    <a:pt x="21204" y="10552"/>
                    <a:pt x="21530" y="10703"/>
                    <a:pt x="21705" y="10828"/>
                  </a:cubicBezTo>
                  <a:cubicBezTo>
                    <a:pt x="21830" y="10878"/>
                    <a:pt x="22056" y="11054"/>
                    <a:pt x="22156" y="11104"/>
                  </a:cubicBezTo>
                  <a:cubicBezTo>
                    <a:pt x="22382" y="11279"/>
                    <a:pt x="22833" y="11730"/>
                    <a:pt x="23109" y="11906"/>
                  </a:cubicBezTo>
                  <a:cubicBezTo>
                    <a:pt x="23334" y="12056"/>
                    <a:pt x="23860" y="12332"/>
                    <a:pt x="24086" y="12507"/>
                  </a:cubicBezTo>
                  <a:cubicBezTo>
                    <a:pt x="24236" y="12633"/>
                    <a:pt x="24587" y="12908"/>
                    <a:pt x="24813" y="12958"/>
                  </a:cubicBezTo>
                  <a:cubicBezTo>
                    <a:pt x="25038" y="13084"/>
                    <a:pt x="25540" y="13134"/>
                    <a:pt x="25815" y="13184"/>
                  </a:cubicBezTo>
                  <a:cubicBezTo>
                    <a:pt x="25991" y="13234"/>
                    <a:pt x="26342" y="13359"/>
                    <a:pt x="26492" y="13409"/>
                  </a:cubicBezTo>
                  <a:cubicBezTo>
                    <a:pt x="26718" y="13535"/>
                    <a:pt x="27169" y="13811"/>
                    <a:pt x="27394" y="13911"/>
                  </a:cubicBezTo>
                  <a:cubicBezTo>
                    <a:pt x="27520" y="13986"/>
                    <a:pt x="27795" y="14086"/>
                    <a:pt x="27896" y="14136"/>
                  </a:cubicBezTo>
                  <a:cubicBezTo>
                    <a:pt x="28021" y="14136"/>
                    <a:pt x="28297" y="14086"/>
                    <a:pt x="28422" y="14086"/>
                  </a:cubicBezTo>
                  <a:cubicBezTo>
                    <a:pt x="28522" y="14086"/>
                    <a:pt x="28798" y="14086"/>
                    <a:pt x="28923" y="14136"/>
                  </a:cubicBezTo>
                  <a:cubicBezTo>
                    <a:pt x="28973" y="14212"/>
                    <a:pt x="28973" y="14312"/>
                    <a:pt x="28923" y="14362"/>
                  </a:cubicBezTo>
                  <a:cubicBezTo>
                    <a:pt x="28923" y="14437"/>
                    <a:pt x="28798" y="14487"/>
                    <a:pt x="28798" y="14537"/>
                  </a:cubicBezTo>
                  <a:cubicBezTo>
                    <a:pt x="28798" y="14587"/>
                    <a:pt x="28873" y="14713"/>
                    <a:pt x="28923" y="14713"/>
                  </a:cubicBezTo>
                  <a:cubicBezTo>
                    <a:pt x="28973" y="14713"/>
                    <a:pt x="29099" y="14587"/>
                    <a:pt x="29149" y="14587"/>
                  </a:cubicBezTo>
                  <a:cubicBezTo>
                    <a:pt x="29199" y="14537"/>
                    <a:pt x="29374" y="14487"/>
                    <a:pt x="29424" y="14537"/>
                  </a:cubicBezTo>
                  <a:cubicBezTo>
                    <a:pt x="29475" y="14537"/>
                    <a:pt x="29424" y="14713"/>
                    <a:pt x="29424" y="14763"/>
                  </a:cubicBezTo>
                  <a:cubicBezTo>
                    <a:pt x="29475" y="14888"/>
                    <a:pt x="29650" y="14938"/>
                    <a:pt x="29700" y="15039"/>
                  </a:cubicBezTo>
                  <a:cubicBezTo>
                    <a:pt x="29700" y="15114"/>
                    <a:pt x="29600" y="15339"/>
                    <a:pt x="29650" y="15440"/>
                  </a:cubicBezTo>
                  <a:cubicBezTo>
                    <a:pt x="29700" y="15565"/>
                    <a:pt x="30051" y="15615"/>
                    <a:pt x="30151" y="15665"/>
                  </a:cubicBezTo>
                  <a:cubicBezTo>
                    <a:pt x="30226" y="15715"/>
                    <a:pt x="30327" y="15891"/>
                    <a:pt x="30377" y="15941"/>
                  </a:cubicBezTo>
                  <a:cubicBezTo>
                    <a:pt x="30502" y="16066"/>
                    <a:pt x="30828" y="16342"/>
                    <a:pt x="31053" y="16392"/>
                  </a:cubicBezTo>
                  <a:cubicBezTo>
                    <a:pt x="31229" y="16517"/>
                    <a:pt x="31630" y="16618"/>
                    <a:pt x="31855" y="16793"/>
                  </a:cubicBezTo>
                  <a:cubicBezTo>
                    <a:pt x="31956" y="16843"/>
                    <a:pt x="32257" y="17119"/>
                    <a:pt x="32357" y="17244"/>
                  </a:cubicBezTo>
                  <a:cubicBezTo>
                    <a:pt x="32532" y="17420"/>
                    <a:pt x="32858" y="17695"/>
                    <a:pt x="33033" y="17795"/>
                  </a:cubicBezTo>
                  <a:cubicBezTo>
                    <a:pt x="33159" y="17921"/>
                    <a:pt x="33309" y="18196"/>
                    <a:pt x="33434" y="18322"/>
                  </a:cubicBezTo>
                  <a:cubicBezTo>
                    <a:pt x="33485" y="18372"/>
                    <a:pt x="33660" y="18472"/>
                    <a:pt x="33710" y="18547"/>
                  </a:cubicBezTo>
                  <a:cubicBezTo>
                    <a:pt x="33835" y="18648"/>
                    <a:pt x="34061" y="18873"/>
                    <a:pt x="34111" y="19049"/>
                  </a:cubicBezTo>
                  <a:lnTo>
                    <a:pt x="34111" y="19500"/>
                  </a:lnTo>
                  <a:lnTo>
                    <a:pt x="34337" y="19951"/>
                  </a:lnTo>
                  <a:cubicBezTo>
                    <a:pt x="34387" y="20001"/>
                    <a:pt x="34562" y="20126"/>
                    <a:pt x="34612" y="20227"/>
                  </a:cubicBezTo>
                  <a:cubicBezTo>
                    <a:pt x="34663" y="20352"/>
                    <a:pt x="34663" y="20552"/>
                    <a:pt x="34663" y="20678"/>
                  </a:cubicBezTo>
                  <a:cubicBezTo>
                    <a:pt x="34612" y="20778"/>
                    <a:pt x="34437" y="20903"/>
                    <a:pt x="34387" y="20953"/>
                  </a:cubicBezTo>
                  <a:cubicBezTo>
                    <a:pt x="34337" y="21079"/>
                    <a:pt x="34337" y="21354"/>
                    <a:pt x="34287" y="21455"/>
                  </a:cubicBezTo>
                  <a:cubicBezTo>
                    <a:pt x="34287" y="21530"/>
                    <a:pt x="34161" y="21630"/>
                    <a:pt x="34161" y="21680"/>
                  </a:cubicBezTo>
                  <a:cubicBezTo>
                    <a:pt x="34111" y="21755"/>
                    <a:pt x="34161" y="21856"/>
                    <a:pt x="34161" y="21981"/>
                  </a:cubicBezTo>
                  <a:cubicBezTo>
                    <a:pt x="34111" y="22031"/>
                    <a:pt x="33886" y="22031"/>
                    <a:pt x="33835" y="22081"/>
                  </a:cubicBezTo>
                  <a:cubicBezTo>
                    <a:pt x="33760" y="22207"/>
                    <a:pt x="33760" y="22482"/>
                    <a:pt x="33760" y="22582"/>
                  </a:cubicBezTo>
                  <a:cubicBezTo>
                    <a:pt x="33710" y="22708"/>
                    <a:pt x="33660" y="22933"/>
                    <a:pt x="33710" y="22983"/>
                  </a:cubicBezTo>
                  <a:cubicBezTo>
                    <a:pt x="33710" y="23109"/>
                    <a:pt x="33835" y="23209"/>
                    <a:pt x="33886" y="23334"/>
                  </a:cubicBezTo>
                  <a:cubicBezTo>
                    <a:pt x="33886" y="23435"/>
                    <a:pt x="33835" y="23710"/>
                    <a:pt x="33835" y="23836"/>
                  </a:cubicBezTo>
                  <a:cubicBezTo>
                    <a:pt x="33835" y="23936"/>
                    <a:pt x="33886" y="24111"/>
                    <a:pt x="33886" y="24237"/>
                  </a:cubicBezTo>
                  <a:cubicBezTo>
                    <a:pt x="33886" y="24337"/>
                    <a:pt x="33886" y="24562"/>
                    <a:pt x="33760" y="24688"/>
                  </a:cubicBezTo>
                  <a:cubicBezTo>
                    <a:pt x="33710" y="24688"/>
                    <a:pt x="33610" y="24738"/>
                    <a:pt x="33535" y="24738"/>
                  </a:cubicBezTo>
                  <a:cubicBezTo>
                    <a:pt x="33485" y="24688"/>
                    <a:pt x="33309" y="24688"/>
                    <a:pt x="33259" y="24613"/>
                  </a:cubicBezTo>
                  <a:cubicBezTo>
                    <a:pt x="33209" y="24562"/>
                    <a:pt x="33084" y="24337"/>
                    <a:pt x="32983" y="24287"/>
                  </a:cubicBezTo>
                  <a:cubicBezTo>
                    <a:pt x="32933" y="24237"/>
                    <a:pt x="32758" y="24161"/>
                    <a:pt x="32708" y="24161"/>
                  </a:cubicBezTo>
                  <a:cubicBezTo>
                    <a:pt x="32582" y="24111"/>
                    <a:pt x="32307" y="24161"/>
                    <a:pt x="32181" y="24237"/>
                  </a:cubicBezTo>
                  <a:cubicBezTo>
                    <a:pt x="32131" y="24237"/>
                    <a:pt x="32081" y="24337"/>
                    <a:pt x="32031" y="24337"/>
                  </a:cubicBezTo>
                  <a:cubicBezTo>
                    <a:pt x="31906" y="24287"/>
                    <a:pt x="31730" y="24011"/>
                    <a:pt x="31630" y="23936"/>
                  </a:cubicBezTo>
                  <a:cubicBezTo>
                    <a:pt x="31505" y="23836"/>
                    <a:pt x="31279" y="23710"/>
                    <a:pt x="31179" y="23660"/>
                  </a:cubicBezTo>
                  <a:cubicBezTo>
                    <a:pt x="31053" y="23660"/>
                    <a:pt x="30953" y="23610"/>
                    <a:pt x="30828" y="23560"/>
                  </a:cubicBezTo>
                  <a:cubicBezTo>
                    <a:pt x="30728" y="23435"/>
                    <a:pt x="30452" y="23209"/>
                    <a:pt x="30377" y="23034"/>
                  </a:cubicBezTo>
                  <a:cubicBezTo>
                    <a:pt x="30327" y="23034"/>
                    <a:pt x="30327" y="22883"/>
                    <a:pt x="30327" y="22883"/>
                  </a:cubicBezTo>
                  <a:cubicBezTo>
                    <a:pt x="30277" y="22808"/>
                    <a:pt x="30151" y="22808"/>
                    <a:pt x="30101" y="22758"/>
                  </a:cubicBezTo>
                  <a:cubicBezTo>
                    <a:pt x="30051" y="22708"/>
                    <a:pt x="29876" y="22532"/>
                    <a:pt x="29926" y="22482"/>
                  </a:cubicBezTo>
                  <a:cubicBezTo>
                    <a:pt x="29926" y="22432"/>
                    <a:pt x="30051" y="22482"/>
                    <a:pt x="30101" y="22432"/>
                  </a:cubicBezTo>
                  <a:cubicBezTo>
                    <a:pt x="30151" y="22357"/>
                    <a:pt x="30101" y="22207"/>
                    <a:pt x="30051" y="22081"/>
                  </a:cubicBezTo>
                  <a:cubicBezTo>
                    <a:pt x="30051" y="22031"/>
                    <a:pt x="29926" y="21906"/>
                    <a:pt x="29926" y="21856"/>
                  </a:cubicBezTo>
                  <a:cubicBezTo>
                    <a:pt x="29926" y="21755"/>
                    <a:pt x="30001" y="21530"/>
                    <a:pt x="29926" y="21405"/>
                  </a:cubicBezTo>
                  <a:cubicBezTo>
                    <a:pt x="29926" y="21304"/>
                    <a:pt x="29775" y="21079"/>
                    <a:pt x="29700" y="20953"/>
                  </a:cubicBezTo>
                  <a:cubicBezTo>
                    <a:pt x="29700" y="20853"/>
                    <a:pt x="29650" y="20678"/>
                    <a:pt x="29600" y="20628"/>
                  </a:cubicBezTo>
                  <a:cubicBezTo>
                    <a:pt x="29550" y="20552"/>
                    <a:pt x="29424" y="20502"/>
                    <a:pt x="29374" y="20502"/>
                  </a:cubicBezTo>
                  <a:cubicBezTo>
                    <a:pt x="29324" y="20502"/>
                    <a:pt x="29199" y="20628"/>
                    <a:pt x="29149" y="20552"/>
                  </a:cubicBezTo>
                  <a:cubicBezTo>
                    <a:pt x="29099" y="20502"/>
                    <a:pt x="29149" y="20277"/>
                    <a:pt x="29149" y="20227"/>
                  </a:cubicBezTo>
                  <a:cubicBezTo>
                    <a:pt x="29149" y="20126"/>
                    <a:pt x="29099" y="19951"/>
                    <a:pt x="29099" y="19826"/>
                  </a:cubicBezTo>
                  <a:cubicBezTo>
                    <a:pt x="29023" y="19725"/>
                    <a:pt x="28923" y="19600"/>
                    <a:pt x="28923" y="19500"/>
                  </a:cubicBezTo>
                  <a:cubicBezTo>
                    <a:pt x="28923" y="19450"/>
                    <a:pt x="28973" y="19374"/>
                    <a:pt x="28973" y="19374"/>
                  </a:cubicBezTo>
                  <a:cubicBezTo>
                    <a:pt x="28923" y="19274"/>
                    <a:pt x="28698" y="19324"/>
                    <a:pt x="28647" y="19274"/>
                  </a:cubicBezTo>
                  <a:cubicBezTo>
                    <a:pt x="28572" y="19274"/>
                    <a:pt x="28572" y="19099"/>
                    <a:pt x="28522" y="19049"/>
                  </a:cubicBezTo>
                  <a:cubicBezTo>
                    <a:pt x="28472" y="19049"/>
                    <a:pt x="28422" y="19149"/>
                    <a:pt x="28347" y="19149"/>
                  </a:cubicBezTo>
                  <a:cubicBezTo>
                    <a:pt x="28246" y="19224"/>
                    <a:pt x="28021" y="19099"/>
                    <a:pt x="27896" y="19049"/>
                  </a:cubicBezTo>
                  <a:cubicBezTo>
                    <a:pt x="27745" y="19049"/>
                    <a:pt x="27470" y="19099"/>
                    <a:pt x="27344" y="19049"/>
                  </a:cubicBezTo>
                  <a:cubicBezTo>
                    <a:pt x="27294" y="19049"/>
                    <a:pt x="27169" y="18923"/>
                    <a:pt x="27119" y="18923"/>
                  </a:cubicBezTo>
                  <a:cubicBezTo>
                    <a:pt x="27069" y="18923"/>
                    <a:pt x="26893" y="18998"/>
                    <a:pt x="26843" y="19049"/>
                  </a:cubicBezTo>
                  <a:lnTo>
                    <a:pt x="26266" y="19049"/>
                  </a:lnTo>
                  <a:cubicBezTo>
                    <a:pt x="26216" y="19099"/>
                    <a:pt x="26116" y="19149"/>
                    <a:pt x="26041" y="19149"/>
                  </a:cubicBezTo>
                  <a:cubicBezTo>
                    <a:pt x="25941" y="19224"/>
                    <a:pt x="25590" y="19149"/>
                    <a:pt x="25490" y="19149"/>
                  </a:cubicBezTo>
                  <a:cubicBezTo>
                    <a:pt x="25439" y="19224"/>
                    <a:pt x="25314" y="19274"/>
                    <a:pt x="25264" y="19274"/>
                  </a:cubicBezTo>
                  <a:cubicBezTo>
                    <a:pt x="25214" y="19224"/>
                    <a:pt x="25089" y="19099"/>
                    <a:pt x="25038" y="19099"/>
                  </a:cubicBezTo>
                  <a:cubicBezTo>
                    <a:pt x="24988" y="19049"/>
                    <a:pt x="24813" y="19099"/>
                    <a:pt x="24763" y="19099"/>
                  </a:cubicBezTo>
                  <a:cubicBezTo>
                    <a:pt x="24688" y="19049"/>
                    <a:pt x="24587" y="18873"/>
                    <a:pt x="24537" y="18873"/>
                  </a:cubicBezTo>
                  <a:cubicBezTo>
                    <a:pt x="24412" y="18823"/>
                    <a:pt x="24312" y="18873"/>
                    <a:pt x="24236" y="18873"/>
                  </a:cubicBezTo>
                  <a:cubicBezTo>
                    <a:pt x="24186" y="18873"/>
                    <a:pt x="24086" y="18773"/>
                    <a:pt x="24011" y="18698"/>
                  </a:cubicBezTo>
                  <a:cubicBezTo>
                    <a:pt x="23911" y="18648"/>
                    <a:pt x="23685" y="18472"/>
                    <a:pt x="23560" y="18472"/>
                  </a:cubicBezTo>
                  <a:cubicBezTo>
                    <a:pt x="23510" y="18422"/>
                    <a:pt x="23334" y="18472"/>
                    <a:pt x="23234" y="18472"/>
                  </a:cubicBezTo>
                  <a:cubicBezTo>
                    <a:pt x="23109" y="18422"/>
                    <a:pt x="22883" y="18247"/>
                    <a:pt x="22783" y="18247"/>
                  </a:cubicBezTo>
                  <a:cubicBezTo>
                    <a:pt x="22657" y="18196"/>
                    <a:pt x="22507" y="18196"/>
                    <a:pt x="22432" y="18247"/>
                  </a:cubicBezTo>
                  <a:cubicBezTo>
                    <a:pt x="22382" y="18247"/>
                    <a:pt x="22332" y="18372"/>
                    <a:pt x="22282" y="18372"/>
                  </a:cubicBezTo>
                  <a:cubicBezTo>
                    <a:pt x="22206" y="18322"/>
                    <a:pt x="22206" y="18146"/>
                    <a:pt x="22206" y="18096"/>
                  </a:cubicBezTo>
                  <a:lnTo>
                    <a:pt x="22206" y="17971"/>
                  </a:lnTo>
                  <a:cubicBezTo>
                    <a:pt x="22282" y="17921"/>
                    <a:pt x="22507" y="17921"/>
                    <a:pt x="22557" y="17871"/>
                  </a:cubicBezTo>
                  <a:lnTo>
                    <a:pt x="22557" y="17745"/>
                  </a:lnTo>
                  <a:cubicBezTo>
                    <a:pt x="22557" y="17695"/>
                    <a:pt x="22507" y="17570"/>
                    <a:pt x="22507" y="17520"/>
                  </a:cubicBezTo>
                  <a:cubicBezTo>
                    <a:pt x="22507" y="17470"/>
                    <a:pt x="22557" y="17344"/>
                    <a:pt x="22607" y="17344"/>
                  </a:cubicBezTo>
                  <a:cubicBezTo>
                    <a:pt x="22657" y="17294"/>
                    <a:pt x="22883" y="17420"/>
                    <a:pt x="23008" y="17344"/>
                  </a:cubicBezTo>
                  <a:lnTo>
                    <a:pt x="23284" y="17344"/>
                  </a:lnTo>
                  <a:cubicBezTo>
                    <a:pt x="23284" y="17294"/>
                    <a:pt x="23334" y="17194"/>
                    <a:pt x="23334" y="17119"/>
                  </a:cubicBezTo>
                  <a:cubicBezTo>
                    <a:pt x="23334" y="17069"/>
                    <a:pt x="23284" y="16893"/>
                    <a:pt x="23234" y="16843"/>
                  </a:cubicBezTo>
                  <a:cubicBezTo>
                    <a:pt x="23184" y="16843"/>
                    <a:pt x="23058" y="16893"/>
                    <a:pt x="23008" y="16893"/>
                  </a:cubicBezTo>
                  <a:cubicBezTo>
                    <a:pt x="22883" y="16968"/>
                    <a:pt x="22733" y="16843"/>
                    <a:pt x="22607" y="16893"/>
                  </a:cubicBezTo>
                  <a:cubicBezTo>
                    <a:pt x="22557" y="16893"/>
                    <a:pt x="22507" y="17019"/>
                    <a:pt x="22432" y="17019"/>
                  </a:cubicBezTo>
                  <a:cubicBezTo>
                    <a:pt x="22382" y="17069"/>
                    <a:pt x="22282" y="17194"/>
                    <a:pt x="22206" y="17244"/>
                  </a:cubicBezTo>
                  <a:cubicBezTo>
                    <a:pt x="22156" y="17294"/>
                    <a:pt x="21981" y="17294"/>
                    <a:pt x="21881" y="17244"/>
                  </a:cubicBezTo>
                  <a:cubicBezTo>
                    <a:pt x="21830" y="17194"/>
                    <a:pt x="21830" y="16968"/>
                    <a:pt x="21755" y="16893"/>
                  </a:cubicBezTo>
                  <a:cubicBezTo>
                    <a:pt x="21705" y="16843"/>
                    <a:pt x="21429" y="16843"/>
                    <a:pt x="21304" y="16843"/>
                  </a:cubicBezTo>
                  <a:cubicBezTo>
                    <a:pt x="21204" y="16843"/>
                    <a:pt x="20853" y="16893"/>
                    <a:pt x="20703" y="16968"/>
                  </a:cubicBezTo>
                  <a:cubicBezTo>
                    <a:pt x="20527" y="17019"/>
                    <a:pt x="20251" y="17194"/>
                    <a:pt x="20126" y="17294"/>
                  </a:cubicBezTo>
                  <a:cubicBezTo>
                    <a:pt x="19901" y="17420"/>
                    <a:pt x="19625" y="17795"/>
                    <a:pt x="19500" y="18021"/>
                  </a:cubicBezTo>
                  <a:cubicBezTo>
                    <a:pt x="19449" y="18096"/>
                    <a:pt x="19399" y="18146"/>
                    <a:pt x="19349" y="18247"/>
                  </a:cubicBezTo>
                  <a:cubicBezTo>
                    <a:pt x="19274" y="18146"/>
                    <a:pt x="19174" y="18021"/>
                    <a:pt x="19124" y="17971"/>
                  </a:cubicBezTo>
                  <a:cubicBezTo>
                    <a:pt x="19048" y="17871"/>
                    <a:pt x="18823" y="17570"/>
                    <a:pt x="18723" y="17520"/>
                  </a:cubicBezTo>
                  <a:cubicBezTo>
                    <a:pt x="18597" y="17520"/>
                    <a:pt x="18372" y="17570"/>
                    <a:pt x="18271" y="17520"/>
                  </a:cubicBezTo>
                  <a:cubicBezTo>
                    <a:pt x="18146" y="17470"/>
                    <a:pt x="17921" y="17244"/>
                    <a:pt x="17870" y="17119"/>
                  </a:cubicBezTo>
                  <a:cubicBezTo>
                    <a:pt x="17820" y="17069"/>
                    <a:pt x="17770" y="16843"/>
                    <a:pt x="17770" y="16793"/>
                  </a:cubicBezTo>
                  <a:cubicBezTo>
                    <a:pt x="17770" y="16668"/>
                    <a:pt x="17820" y="16517"/>
                    <a:pt x="17820" y="16442"/>
                  </a:cubicBezTo>
                  <a:cubicBezTo>
                    <a:pt x="17870" y="16392"/>
                    <a:pt x="17870" y="16242"/>
                    <a:pt x="17820" y="16166"/>
                  </a:cubicBezTo>
                  <a:cubicBezTo>
                    <a:pt x="17820" y="16116"/>
                    <a:pt x="17645" y="16066"/>
                    <a:pt x="17595" y="16016"/>
                  </a:cubicBezTo>
                  <a:cubicBezTo>
                    <a:pt x="17545" y="15891"/>
                    <a:pt x="17469" y="15715"/>
                    <a:pt x="17469" y="15615"/>
                  </a:cubicBezTo>
                  <a:lnTo>
                    <a:pt x="17645" y="15264"/>
                  </a:lnTo>
                  <a:cubicBezTo>
                    <a:pt x="17645" y="15164"/>
                    <a:pt x="17770" y="14988"/>
                    <a:pt x="17695" y="14888"/>
                  </a:cubicBezTo>
                  <a:cubicBezTo>
                    <a:pt x="17695" y="14763"/>
                    <a:pt x="17545" y="14587"/>
                    <a:pt x="17419" y="14537"/>
                  </a:cubicBezTo>
                  <a:cubicBezTo>
                    <a:pt x="17369" y="14487"/>
                    <a:pt x="17194" y="14487"/>
                    <a:pt x="17144" y="14537"/>
                  </a:cubicBezTo>
                  <a:cubicBezTo>
                    <a:pt x="17018" y="14587"/>
                    <a:pt x="16968" y="14888"/>
                    <a:pt x="16868" y="14938"/>
                  </a:cubicBezTo>
                  <a:cubicBezTo>
                    <a:pt x="16743" y="14988"/>
                    <a:pt x="16517" y="14988"/>
                    <a:pt x="16417" y="14938"/>
                  </a:cubicBezTo>
                  <a:cubicBezTo>
                    <a:pt x="16292" y="14888"/>
                    <a:pt x="16241" y="14587"/>
                    <a:pt x="16141" y="14537"/>
                  </a:cubicBezTo>
                  <a:cubicBezTo>
                    <a:pt x="16066" y="14487"/>
                    <a:pt x="15966" y="14537"/>
                    <a:pt x="15840" y="14537"/>
                  </a:cubicBezTo>
                  <a:cubicBezTo>
                    <a:pt x="15790" y="14537"/>
                    <a:pt x="15690" y="14713"/>
                    <a:pt x="15615" y="14763"/>
                  </a:cubicBezTo>
                  <a:cubicBezTo>
                    <a:pt x="15565" y="14813"/>
                    <a:pt x="15565" y="15039"/>
                    <a:pt x="15515" y="15114"/>
                  </a:cubicBezTo>
                  <a:cubicBezTo>
                    <a:pt x="15515" y="15214"/>
                    <a:pt x="15389" y="15389"/>
                    <a:pt x="15289" y="15389"/>
                  </a:cubicBezTo>
                  <a:cubicBezTo>
                    <a:pt x="15164" y="15389"/>
                    <a:pt x="14938" y="15164"/>
                    <a:pt x="14838" y="15039"/>
                  </a:cubicBezTo>
                  <a:cubicBezTo>
                    <a:pt x="14713" y="14938"/>
                    <a:pt x="14612" y="14663"/>
                    <a:pt x="14437" y="14537"/>
                  </a:cubicBezTo>
                  <a:cubicBezTo>
                    <a:pt x="14337" y="14437"/>
                    <a:pt x="13986" y="14312"/>
                    <a:pt x="13885" y="14262"/>
                  </a:cubicBezTo>
                  <a:cubicBezTo>
                    <a:pt x="13710" y="14212"/>
                    <a:pt x="13309" y="14136"/>
                    <a:pt x="13209" y="14036"/>
                  </a:cubicBezTo>
                  <a:cubicBezTo>
                    <a:pt x="13083" y="13986"/>
                    <a:pt x="12858" y="13861"/>
                    <a:pt x="12808" y="13760"/>
                  </a:cubicBezTo>
                  <a:cubicBezTo>
                    <a:pt x="12758" y="13585"/>
                    <a:pt x="12858" y="13234"/>
                    <a:pt x="12808" y="13084"/>
                  </a:cubicBezTo>
                  <a:cubicBezTo>
                    <a:pt x="12808" y="12958"/>
                    <a:pt x="12808" y="12783"/>
                    <a:pt x="12758" y="12733"/>
                  </a:cubicBezTo>
                  <a:cubicBezTo>
                    <a:pt x="12632" y="12633"/>
                    <a:pt x="12457" y="12457"/>
                    <a:pt x="12357" y="12457"/>
                  </a:cubicBezTo>
                  <a:cubicBezTo>
                    <a:pt x="12231" y="12457"/>
                    <a:pt x="12081" y="12557"/>
                    <a:pt x="12006" y="12633"/>
                  </a:cubicBezTo>
                  <a:cubicBezTo>
                    <a:pt x="11956" y="12733"/>
                    <a:pt x="12081" y="12958"/>
                    <a:pt x="12006" y="13084"/>
                  </a:cubicBezTo>
                  <a:cubicBezTo>
                    <a:pt x="11956" y="13134"/>
                    <a:pt x="11730" y="13134"/>
                    <a:pt x="11680" y="13134"/>
                  </a:cubicBezTo>
                  <a:cubicBezTo>
                    <a:pt x="11555" y="13084"/>
                    <a:pt x="11555" y="12783"/>
                    <a:pt x="11505" y="12733"/>
                  </a:cubicBezTo>
                  <a:cubicBezTo>
                    <a:pt x="11404" y="12633"/>
                    <a:pt x="11179" y="12557"/>
                    <a:pt x="11053" y="12507"/>
                  </a:cubicBezTo>
                  <a:cubicBezTo>
                    <a:pt x="10953" y="12507"/>
                    <a:pt x="10728" y="12507"/>
                    <a:pt x="10652" y="12457"/>
                  </a:cubicBezTo>
                  <a:cubicBezTo>
                    <a:pt x="10602" y="12407"/>
                    <a:pt x="10502" y="12181"/>
                    <a:pt x="10502" y="12106"/>
                  </a:cubicBezTo>
                  <a:cubicBezTo>
                    <a:pt x="10552" y="12006"/>
                    <a:pt x="10728" y="11956"/>
                    <a:pt x="10778" y="11906"/>
                  </a:cubicBezTo>
                  <a:cubicBezTo>
                    <a:pt x="10828" y="11780"/>
                    <a:pt x="10878" y="11605"/>
                    <a:pt x="10878" y="11505"/>
                  </a:cubicBezTo>
                  <a:lnTo>
                    <a:pt x="10878" y="11054"/>
                  </a:lnTo>
                  <a:cubicBezTo>
                    <a:pt x="10828" y="10928"/>
                    <a:pt x="10652" y="10703"/>
                    <a:pt x="10552" y="10602"/>
                  </a:cubicBezTo>
                  <a:cubicBezTo>
                    <a:pt x="10377" y="10477"/>
                    <a:pt x="10101" y="10327"/>
                    <a:pt x="9926" y="10252"/>
                  </a:cubicBezTo>
                  <a:cubicBezTo>
                    <a:pt x="9750" y="10201"/>
                    <a:pt x="9474" y="10151"/>
                    <a:pt x="9374" y="10151"/>
                  </a:cubicBezTo>
                  <a:cubicBezTo>
                    <a:pt x="9249" y="10201"/>
                    <a:pt x="9073" y="10252"/>
                    <a:pt x="9023" y="10327"/>
                  </a:cubicBezTo>
                  <a:cubicBezTo>
                    <a:pt x="8973" y="10377"/>
                    <a:pt x="8973" y="10552"/>
                    <a:pt x="8923" y="10653"/>
                  </a:cubicBezTo>
                  <a:cubicBezTo>
                    <a:pt x="8848" y="10703"/>
                    <a:pt x="8572" y="10878"/>
                    <a:pt x="8522" y="11003"/>
                  </a:cubicBezTo>
                  <a:cubicBezTo>
                    <a:pt x="8472" y="11054"/>
                    <a:pt x="8522" y="11154"/>
                    <a:pt x="8472" y="11229"/>
                  </a:cubicBezTo>
                  <a:cubicBezTo>
                    <a:pt x="8397" y="11279"/>
                    <a:pt x="8246" y="11329"/>
                    <a:pt x="8171" y="11329"/>
                  </a:cubicBezTo>
                  <a:cubicBezTo>
                    <a:pt x="8071" y="11279"/>
                    <a:pt x="8121" y="11054"/>
                    <a:pt x="8071" y="11003"/>
                  </a:cubicBezTo>
                  <a:cubicBezTo>
                    <a:pt x="8021" y="10878"/>
                    <a:pt x="7845" y="10778"/>
                    <a:pt x="7720" y="10778"/>
                  </a:cubicBezTo>
                  <a:cubicBezTo>
                    <a:pt x="7620" y="10778"/>
                    <a:pt x="7394" y="10928"/>
                    <a:pt x="7344" y="11054"/>
                  </a:cubicBezTo>
                  <a:cubicBezTo>
                    <a:pt x="7219" y="11104"/>
                    <a:pt x="6993" y="11279"/>
                    <a:pt x="6818" y="11329"/>
                  </a:cubicBezTo>
                  <a:cubicBezTo>
                    <a:pt x="6768" y="11379"/>
                    <a:pt x="6667" y="11379"/>
                    <a:pt x="6542" y="11379"/>
                  </a:cubicBezTo>
                  <a:lnTo>
                    <a:pt x="6317" y="11379"/>
                  </a:lnTo>
                  <a:cubicBezTo>
                    <a:pt x="6216" y="11329"/>
                    <a:pt x="5991" y="11229"/>
                    <a:pt x="5865" y="11154"/>
                  </a:cubicBezTo>
                  <a:cubicBezTo>
                    <a:pt x="5715" y="11104"/>
                    <a:pt x="5489" y="10828"/>
                    <a:pt x="5264" y="10828"/>
                  </a:cubicBezTo>
                  <a:cubicBezTo>
                    <a:pt x="5189" y="10828"/>
                    <a:pt x="5038" y="10928"/>
                    <a:pt x="4913" y="11003"/>
                  </a:cubicBezTo>
                  <a:cubicBezTo>
                    <a:pt x="4813" y="11003"/>
                    <a:pt x="4587" y="11154"/>
                    <a:pt x="4462" y="11154"/>
                  </a:cubicBezTo>
                  <a:cubicBezTo>
                    <a:pt x="4286" y="11154"/>
                    <a:pt x="3961" y="11054"/>
                    <a:pt x="3835" y="11003"/>
                  </a:cubicBezTo>
                  <a:cubicBezTo>
                    <a:pt x="3735" y="10878"/>
                    <a:pt x="3735" y="10552"/>
                    <a:pt x="3610" y="10377"/>
                  </a:cubicBezTo>
                  <a:cubicBezTo>
                    <a:pt x="3560" y="10327"/>
                    <a:pt x="3384" y="10151"/>
                    <a:pt x="3384" y="10101"/>
                  </a:cubicBezTo>
                  <a:cubicBezTo>
                    <a:pt x="3334" y="9926"/>
                    <a:pt x="3459" y="9575"/>
                    <a:pt x="3459" y="9425"/>
                  </a:cubicBezTo>
                  <a:cubicBezTo>
                    <a:pt x="3384" y="9249"/>
                    <a:pt x="3334" y="8973"/>
                    <a:pt x="3234" y="8848"/>
                  </a:cubicBezTo>
                  <a:cubicBezTo>
                    <a:pt x="3108" y="8798"/>
                    <a:pt x="2883" y="8898"/>
                    <a:pt x="2783" y="8848"/>
                  </a:cubicBezTo>
                  <a:cubicBezTo>
                    <a:pt x="2607" y="8848"/>
                    <a:pt x="2332" y="8748"/>
                    <a:pt x="2206" y="8673"/>
                  </a:cubicBezTo>
                  <a:cubicBezTo>
                    <a:pt x="2156" y="8623"/>
                    <a:pt x="1981" y="8522"/>
                    <a:pt x="1931" y="8447"/>
                  </a:cubicBezTo>
                  <a:cubicBezTo>
                    <a:pt x="1805" y="8297"/>
                    <a:pt x="1755" y="7896"/>
                    <a:pt x="1805" y="7720"/>
                  </a:cubicBezTo>
                  <a:cubicBezTo>
                    <a:pt x="1880" y="7670"/>
                    <a:pt x="2156" y="7720"/>
                    <a:pt x="2206" y="7620"/>
                  </a:cubicBezTo>
                  <a:cubicBezTo>
                    <a:pt x="2256" y="7495"/>
                    <a:pt x="2031" y="7169"/>
                    <a:pt x="1981" y="7044"/>
                  </a:cubicBezTo>
                  <a:cubicBezTo>
                    <a:pt x="1880" y="6943"/>
                    <a:pt x="1580" y="6818"/>
                    <a:pt x="1479" y="6768"/>
                  </a:cubicBezTo>
                  <a:cubicBezTo>
                    <a:pt x="1354" y="6718"/>
                    <a:pt x="1078" y="6768"/>
                    <a:pt x="978" y="6668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Google Shape;308;p16">
              <a:extLst>
                <a:ext uri="{FF2B5EF4-FFF2-40B4-BE49-F238E27FC236}">
                  <a16:creationId xmlns:a16="http://schemas.microsoft.com/office/drawing/2014/main" id="{628CFFDC-DE02-CEC6-984D-8F9084F0FED8}"/>
                </a:ext>
              </a:extLst>
            </p:cNvPr>
            <p:cNvSpPr/>
            <p:nvPr/>
          </p:nvSpPr>
          <p:spPr>
            <a:xfrm>
              <a:off x="3340169" y="2746767"/>
              <a:ext cx="967444" cy="690438"/>
            </a:xfrm>
            <a:custGeom>
              <a:avLst/>
              <a:gdLst/>
              <a:ahLst/>
              <a:cxnLst/>
              <a:rect l="l" t="t" r="r" b="b"/>
              <a:pathLst>
                <a:path w="34663" h="24738" fill="none" extrusionOk="0">
                  <a:moveTo>
                    <a:pt x="978" y="6668"/>
                  </a:moveTo>
                  <a:lnTo>
                    <a:pt x="978" y="6668"/>
                  </a:lnTo>
                  <a:cubicBezTo>
                    <a:pt x="853" y="6592"/>
                    <a:pt x="753" y="6317"/>
                    <a:pt x="677" y="6216"/>
                  </a:cubicBezTo>
                  <a:cubicBezTo>
                    <a:pt x="577" y="6091"/>
                    <a:pt x="352" y="5815"/>
                    <a:pt x="226" y="5640"/>
                  </a:cubicBezTo>
                  <a:cubicBezTo>
                    <a:pt x="176" y="5465"/>
                    <a:pt x="1" y="5089"/>
                    <a:pt x="76" y="4913"/>
                  </a:cubicBezTo>
                  <a:cubicBezTo>
                    <a:pt x="126" y="4788"/>
                    <a:pt x="352" y="4512"/>
                    <a:pt x="452" y="4462"/>
                  </a:cubicBezTo>
                  <a:cubicBezTo>
                    <a:pt x="527" y="4412"/>
                    <a:pt x="677" y="4287"/>
                    <a:pt x="803" y="4337"/>
                  </a:cubicBezTo>
                  <a:cubicBezTo>
                    <a:pt x="853" y="4337"/>
                    <a:pt x="853" y="4562"/>
                    <a:pt x="903" y="4638"/>
                  </a:cubicBezTo>
                  <a:cubicBezTo>
                    <a:pt x="978" y="4638"/>
                    <a:pt x="1204" y="4562"/>
                    <a:pt x="1254" y="4462"/>
                  </a:cubicBezTo>
                  <a:cubicBezTo>
                    <a:pt x="1304" y="4412"/>
                    <a:pt x="1304" y="4237"/>
                    <a:pt x="1354" y="4186"/>
                  </a:cubicBezTo>
                  <a:cubicBezTo>
                    <a:pt x="1479" y="4111"/>
                    <a:pt x="1705" y="4111"/>
                    <a:pt x="1755" y="4061"/>
                  </a:cubicBezTo>
                  <a:cubicBezTo>
                    <a:pt x="1880" y="4011"/>
                    <a:pt x="1981" y="3836"/>
                    <a:pt x="1981" y="3735"/>
                  </a:cubicBezTo>
                  <a:cubicBezTo>
                    <a:pt x="1981" y="3610"/>
                    <a:pt x="1880" y="3460"/>
                    <a:pt x="1805" y="3384"/>
                  </a:cubicBezTo>
                  <a:cubicBezTo>
                    <a:pt x="1705" y="3334"/>
                    <a:pt x="1429" y="3284"/>
                    <a:pt x="1354" y="3159"/>
                  </a:cubicBezTo>
                  <a:cubicBezTo>
                    <a:pt x="1304" y="3059"/>
                    <a:pt x="1304" y="2833"/>
                    <a:pt x="1354" y="2708"/>
                  </a:cubicBezTo>
                  <a:cubicBezTo>
                    <a:pt x="1354" y="2607"/>
                    <a:pt x="1530" y="2482"/>
                    <a:pt x="1530" y="2432"/>
                  </a:cubicBezTo>
                  <a:cubicBezTo>
                    <a:pt x="1530" y="2257"/>
                    <a:pt x="1429" y="2031"/>
                    <a:pt x="1429" y="1931"/>
                  </a:cubicBezTo>
                  <a:lnTo>
                    <a:pt x="1429" y="1655"/>
                  </a:lnTo>
                  <a:cubicBezTo>
                    <a:pt x="1479" y="1530"/>
                    <a:pt x="1580" y="1304"/>
                    <a:pt x="1705" y="1204"/>
                  </a:cubicBezTo>
                  <a:cubicBezTo>
                    <a:pt x="1755" y="1129"/>
                    <a:pt x="1880" y="1028"/>
                    <a:pt x="1981" y="978"/>
                  </a:cubicBezTo>
                  <a:lnTo>
                    <a:pt x="2206" y="978"/>
                  </a:lnTo>
                  <a:cubicBezTo>
                    <a:pt x="2432" y="1028"/>
                    <a:pt x="2933" y="1028"/>
                    <a:pt x="3234" y="1028"/>
                  </a:cubicBezTo>
                  <a:cubicBezTo>
                    <a:pt x="3459" y="1028"/>
                    <a:pt x="3835" y="1079"/>
                    <a:pt x="4061" y="1079"/>
                  </a:cubicBezTo>
                  <a:cubicBezTo>
                    <a:pt x="4362" y="1079"/>
                    <a:pt x="4913" y="978"/>
                    <a:pt x="5189" y="903"/>
                  </a:cubicBezTo>
                  <a:lnTo>
                    <a:pt x="5865" y="678"/>
                  </a:lnTo>
                  <a:cubicBezTo>
                    <a:pt x="5991" y="678"/>
                    <a:pt x="6216" y="577"/>
                    <a:pt x="6317" y="577"/>
                  </a:cubicBezTo>
                  <a:cubicBezTo>
                    <a:pt x="6442" y="577"/>
                    <a:pt x="6667" y="753"/>
                    <a:pt x="6768" y="753"/>
                  </a:cubicBezTo>
                  <a:cubicBezTo>
                    <a:pt x="6943" y="803"/>
                    <a:pt x="7219" y="753"/>
                    <a:pt x="7344" y="753"/>
                  </a:cubicBezTo>
                  <a:cubicBezTo>
                    <a:pt x="7570" y="678"/>
                    <a:pt x="8021" y="577"/>
                    <a:pt x="8246" y="527"/>
                  </a:cubicBezTo>
                  <a:cubicBezTo>
                    <a:pt x="8347" y="452"/>
                    <a:pt x="8572" y="352"/>
                    <a:pt x="8748" y="352"/>
                  </a:cubicBezTo>
                  <a:cubicBezTo>
                    <a:pt x="8848" y="302"/>
                    <a:pt x="9149" y="226"/>
                    <a:pt x="9299" y="226"/>
                  </a:cubicBezTo>
                  <a:cubicBezTo>
                    <a:pt x="9474" y="176"/>
                    <a:pt x="9875" y="1"/>
                    <a:pt x="10101" y="76"/>
                  </a:cubicBezTo>
                  <a:cubicBezTo>
                    <a:pt x="10201" y="76"/>
                    <a:pt x="10427" y="302"/>
                    <a:pt x="10602" y="352"/>
                  </a:cubicBezTo>
                  <a:cubicBezTo>
                    <a:pt x="10728" y="402"/>
                    <a:pt x="11003" y="527"/>
                    <a:pt x="11104" y="627"/>
                  </a:cubicBezTo>
                  <a:cubicBezTo>
                    <a:pt x="11229" y="753"/>
                    <a:pt x="11329" y="1028"/>
                    <a:pt x="11329" y="1129"/>
                  </a:cubicBezTo>
                  <a:cubicBezTo>
                    <a:pt x="11404" y="1204"/>
                    <a:pt x="11404" y="1304"/>
                    <a:pt x="11404" y="1354"/>
                  </a:cubicBezTo>
                  <a:cubicBezTo>
                    <a:pt x="11454" y="1530"/>
                    <a:pt x="11630" y="1755"/>
                    <a:pt x="11630" y="1931"/>
                  </a:cubicBezTo>
                  <a:cubicBezTo>
                    <a:pt x="11555" y="2031"/>
                    <a:pt x="11454" y="2206"/>
                    <a:pt x="11329" y="2332"/>
                  </a:cubicBezTo>
                  <a:cubicBezTo>
                    <a:pt x="11279" y="2432"/>
                    <a:pt x="11179" y="2607"/>
                    <a:pt x="11053" y="2658"/>
                  </a:cubicBezTo>
                  <a:cubicBezTo>
                    <a:pt x="10953" y="2783"/>
                    <a:pt x="10652" y="2883"/>
                    <a:pt x="10602" y="2933"/>
                  </a:cubicBezTo>
                  <a:cubicBezTo>
                    <a:pt x="10502" y="3059"/>
                    <a:pt x="10427" y="3284"/>
                    <a:pt x="10377" y="3334"/>
                  </a:cubicBezTo>
                  <a:cubicBezTo>
                    <a:pt x="10276" y="3460"/>
                    <a:pt x="10051" y="3510"/>
                    <a:pt x="9926" y="3560"/>
                  </a:cubicBezTo>
                  <a:cubicBezTo>
                    <a:pt x="9825" y="3660"/>
                    <a:pt x="9525" y="3836"/>
                    <a:pt x="9424" y="3961"/>
                  </a:cubicBezTo>
                  <a:cubicBezTo>
                    <a:pt x="9374" y="4061"/>
                    <a:pt x="9149" y="4186"/>
                    <a:pt x="9073" y="4287"/>
                  </a:cubicBezTo>
                  <a:cubicBezTo>
                    <a:pt x="9023" y="4412"/>
                    <a:pt x="8973" y="4688"/>
                    <a:pt x="9023" y="4788"/>
                  </a:cubicBezTo>
                  <a:cubicBezTo>
                    <a:pt x="9023" y="5089"/>
                    <a:pt x="9249" y="5590"/>
                    <a:pt x="9424" y="5866"/>
                  </a:cubicBezTo>
                  <a:cubicBezTo>
                    <a:pt x="9474" y="5991"/>
                    <a:pt x="9700" y="6267"/>
                    <a:pt x="9825" y="6367"/>
                  </a:cubicBezTo>
                  <a:cubicBezTo>
                    <a:pt x="9976" y="6542"/>
                    <a:pt x="10552" y="6668"/>
                    <a:pt x="10778" y="6768"/>
                  </a:cubicBezTo>
                  <a:cubicBezTo>
                    <a:pt x="11003" y="6893"/>
                    <a:pt x="11505" y="7219"/>
                    <a:pt x="11780" y="7269"/>
                  </a:cubicBezTo>
                  <a:cubicBezTo>
                    <a:pt x="11855" y="7344"/>
                    <a:pt x="12081" y="7219"/>
                    <a:pt x="12181" y="7219"/>
                  </a:cubicBezTo>
                  <a:cubicBezTo>
                    <a:pt x="12357" y="7269"/>
                    <a:pt x="12457" y="7570"/>
                    <a:pt x="12632" y="7620"/>
                  </a:cubicBezTo>
                  <a:cubicBezTo>
                    <a:pt x="12758" y="7670"/>
                    <a:pt x="13083" y="7720"/>
                    <a:pt x="13259" y="7770"/>
                  </a:cubicBezTo>
                  <a:cubicBezTo>
                    <a:pt x="13359" y="7846"/>
                    <a:pt x="13585" y="7996"/>
                    <a:pt x="13710" y="7996"/>
                  </a:cubicBezTo>
                  <a:cubicBezTo>
                    <a:pt x="13810" y="8071"/>
                    <a:pt x="14111" y="8071"/>
                    <a:pt x="14211" y="8121"/>
                  </a:cubicBezTo>
                  <a:cubicBezTo>
                    <a:pt x="14337" y="8171"/>
                    <a:pt x="14437" y="8397"/>
                    <a:pt x="14562" y="8397"/>
                  </a:cubicBezTo>
                  <a:cubicBezTo>
                    <a:pt x="14612" y="8447"/>
                    <a:pt x="14788" y="8447"/>
                    <a:pt x="14838" y="8447"/>
                  </a:cubicBezTo>
                  <a:cubicBezTo>
                    <a:pt x="14938" y="8447"/>
                    <a:pt x="15114" y="8522"/>
                    <a:pt x="15164" y="8572"/>
                  </a:cubicBezTo>
                  <a:cubicBezTo>
                    <a:pt x="15239" y="8623"/>
                    <a:pt x="15339" y="8748"/>
                    <a:pt x="15389" y="8798"/>
                  </a:cubicBezTo>
                  <a:cubicBezTo>
                    <a:pt x="15464" y="8798"/>
                    <a:pt x="15690" y="8798"/>
                    <a:pt x="15740" y="8848"/>
                  </a:cubicBezTo>
                  <a:cubicBezTo>
                    <a:pt x="15790" y="8848"/>
                    <a:pt x="15840" y="8973"/>
                    <a:pt x="15916" y="9024"/>
                  </a:cubicBezTo>
                  <a:lnTo>
                    <a:pt x="16292" y="9024"/>
                  </a:lnTo>
                  <a:cubicBezTo>
                    <a:pt x="16467" y="9024"/>
                    <a:pt x="16743" y="9074"/>
                    <a:pt x="16868" y="9124"/>
                  </a:cubicBezTo>
                  <a:cubicBezTo>
                    <a:pt x="17094" y="9199"/>
                    <a:pt x="17369" y="9425"/>
                    <a:pt x="17595" y="9475"/>
                  </a:cubicBezTo>
                  <a:cubicBezTo>
                    <a:pt x="17770" y="9575"/>
                    <a:pt x="18221" y="9525"/>
                    <a:pt x="18447" y="9575"/>
                  </a:cubicBezTo>
                  <a:cubicBezTo>
                    <a:pt x="18547" y="9575"/>
                    <a:pt x="18773" y="9750"/>
                    <a:pt x="18898" y="9800"/>
                  </a:cubicBezTo>
                  <a:cubicBezTo>
                    <a:pt x="19124" y="9876"/>
                    <a:pt x="19575" y="9976"/>
                    <a:pt x="19800" y="10026"/>
                  </a:cubicBezTo>
                  <a:cubicBezTo>
                    <a:pt x="19951" y="10101"/>
                    <a:pt x="20352" y="10252"/>
                    <a:pt x="20577" y="10327"/>
                  </a:cubicBezTo>
                  <a:cubicBezTo>
                    <a:pt x="20703" y="10377"/>
                    <a:pt x="20928" y="10427"/>
                    <a:pt x="21028" y="10477"/>
                  </a:cubicBezTo>
                  <a:cubicBezTo>
                    <a:pt x="21204" y="10552"/>
                    <a:pt x="21530" y="10703"/>
                    <a:pt x="21705" y="10828"/>
                  </a:cubicBezTo>
                  <a:cubicBezTo>
                    <a:pt x="21830" y="10878"/>
                    <a:pt x="22056" y="11054"/>
                    <a:pt x="22156" y="11104"/>
                  </a:cubicBezTo>
                  <a:cubicBezTo>
                    <a:pt x="22382" y="11279"/>
                    <a:pt x="22833" y="11730"/>
                    <a:pt x="23109" y="11906"/>
                  </a:cubicBezTo>
                  <a:cubicBezTo>
                    <a:pt x="23334" y="12056"/>
                    <a:pt x="23860" y="12332"/>
                    <a:pt x="24086" y="12507"/>
                  </a:cubicBezTo>
                  <a:cubicBezTo>
                    <a:pt x="24236" y="12633"/>
                    <a:pt x="24587" y="12908"/>
                    <a:pt x="24813" y="12958"/>
                  </a:cubicBezTo>
                  <a:cubicBezTo>
                    <a:pt x="25038" y="13084"/>
                    <a:pt x="25540" y="13134"/>
                    <a:pt x="25815" y="13184"/>
                  </a:cubicBezTo>
                  <a:cubicBezTo>
                    <a:pt x="25991" y="13234"/>
                    <a:pt x="26342" y="13359"/>
                    <a:pt x="26492" y="13409"/>
                  </a:cubicBezTo>
                  <a:cubicBezTo>
                    <a:pt x="26718" y="13535"/>
                    <a:pt x="27169" y="13811"/>
                    <a:pt x="27394" y="13911"/>
                  </a:cubicBezTo>
                  <a:cubicBezTo>
                    <a:pt x="27520" y="13986"/>
                    <a:pt x="27795" y="14086"/>
                    <a:pt x="27896" y="14136"/>
                  </a:cubicBezTo>
                  <a:cubicBezTo>
                    <a:pt x="28021" y="14136"/>
                    <a:pt x="28297" y="14086"/>
                    <a:pt x="28422" y="14086"/>
                  </a:cubicBezTo>
                  <a:cubicBezTo>
                    <a:pt x="28522" y="14086"/>
                    <a:pt x="28798" y="14086"/>
                    <a:pt x="28923" y="14136"/>
                  </a:cubicBezTo>
                  <a:cubicBezTo>
                    <a:pt x="28973" y="14212"/>
                    <a:pt x="28973" y="14312"/>
                    <a:pt x="28923" y="14362"/>
                  </a:cubicBezTo>
                  <a:cubicBezTo>
                    <a:pt x="28923" y="14437"/>
                    <a:pt x="28798" y="14487"/>
                    <a:pt x="28798" y="14537"/>
                  </a:cubicBezTo>
                  <a:cubicBezTo>
                    <a:pt x="28798" y="14587"/>
                    <a:pt x="28873" y="14713"/>
                    <a:pt x="28923" y="14713"/>
                  </a:cubicBezTo>
                  <a:cubicBezTo>
                    <a:pt x="28973" y="14713"/>
                    <a:pt x="29099" y="14587"/>
                    <a:pt x="29149" y="14587"/>
                  </a:cubicBezTo>
                  <a:cubicBezTo>
                    <a:pt x="29199" y="14537"/>
                    <a:pt x="29374" y="14487"/>
                    <a:pt x="29424" y="14537"/>
                  </a:cubicBezTo>
                  <a:cubicBezTo>
                    <a:pt x="29475" y="14537"/>
                    <a:pt x="29424" y="14713"/>
                    <a:pt x="29424" y="14763"/>
                  </a:cubicBezTo>
                  <a:cubicBezTo>
                    <a:pt x="29475" y="14888"/>
                    <a:pt x="29650" y="14938"/>
                    <a:pt x="29700" y="15039"/>
                  </a:cubicBezTo>
                  <a:cubicBezTo>
                    <a:pt x="29700" y="15114"/>
                    <a:pt x="29600" y="15339"/>
                    <a:pt x="29650" y="15440"/>
                  </a:cubicBezTo>
                  <a:cubicBezTo>
                    <a:pt x="29700" y="15565"/>
                    <a:pt x="30051" y="15615"/>
                    <a:pt x="30151" y="15665"/>
                  </a:cubicBezTo>
                  <a:cubicBezTo>
                    <a:pt x="30226" y="15715"/>
                    <a:pt x="30327" y="15891"/>
                    <a:pt x="30377" y="15941"/>
                  </a:cubicBezTo>
                  <a:cubicBezTo>
                    <a:pt x="30502" y="16066"/>
                    <a:pt x="30828" y="16342"/>
                    <a:pt x="31053" y="16392"/>
                  </a:cubicBezTo>
                  <a:cubicBezTo>
                    <a:pt x="31229" y="16517"/>
                    <a:pt x="31630" y="16618"/>
                    <a:pt x="31855" y="16793"/>
                  </a:cubicBezTo>
                  <a:cubicBezTo>
                    <a:pt x="31956" y="16843"/>
                    <a:pt x="32257" y="17119"/>
                    <a:pt x="32357" y="17244"/>
                  </a:cubicBezTo>
                  <a:cubicBezTo>
                    <a:pt x="32532" y="17420"/>
                    <a:pt x="32858" y="17695"/>
                    <a:pt x="33033" y="17795"/>
                  </a:cubicBezTo>
                  <a:cubicBezTo>
                    <a:pt x="33159" y="17921"/>
                    <a:pt x="33309" y="18196"/>
                    <a:pt x="33434" y="18322"/>
                  </a:cubicBezTo>
                  <a:cubicBezTo>
                    <a:pt x="33485" y="18372"/>
                    <a:pt x="33660" y="18472"/>
                    <a:pt x="33710" y="18547"/>
                  </a:cubicBezTo>
                  <a:cubicBezTo>
                    <a:pt x="33835" y="18648"/>
                    <a:pt x="34061" y="18873"/>
                    <a:pt x="34111" y="19049"/>
                  </a:cubicBezTo>
                  <a:lnTo>
                    <a:pt x="34111" y="19500"/>
                  </a:lnTo>
                  <a:lnTo>
                    <a:pt x="34337" y="19951"/>
                  </a:lnTo>
                  <a:cubicBezTo>
                    <a:pt x="34387" y="20001"/>
                    <a:pt x="34562" y="20126"/>
                    <a:pt x="34612" y="20227"/>
                  </a:cubicBezTo>
                  <a:cubicBezTo>
                    <a:pt x="34663" y="20352"/>
                    <a:pt x="34663" y="20552"/>
                    <a:pt x="34663" y="20678"/>
                  </a:cubicBezTo>
                  <a:cubicBezTo>
                    <a:pt x="34612" y="20778"/>
                    <a:pt x="34437" y="20903"/>
                    <a:pt x="34387" y="20953"/>
                  </a:cubicBezTo>
                  <a:cubicBezTo>
                    <a:pt x="34337" y="21079"/>
                    <a:pt x="34337" y="21354"/>
                    <a:pt x="34287" y="21455"/>
                  </a:cubicBezTo>
                  <a:cubicBezTo>
                    <a:pt x="34287" y="21530"/>
                    <a:pt x="34161" y="21630"/>
                    <a:pt x="34161" y="21680"/>
                  </a:cubicBezTo>
                  <a:cubicBezTo>
                    <a:pt x="34111" y="21755"/>
                    <a:pt x="34161" y="21856"/>
                    <a:pt x="34161" y="21981"/>
                  </a:cubicBezTo>
                  <a:cubicBezTo>
                    <a:pt x="34111" y="22031"/>
                    <a:pt x="33886" y="22031"/>
                    <a:pt x="33835" y="22081"/>
                  </a:cubicBezTo>
                  <a:cubicBezTo>
                    <a:pt x="33760" y="22207"/>
                    <a:pt x="33760" y="22482"/>
                    <a:pt x="33760" y="22582"/>
                  </a:cubicBezTo>
                  <a:cubicBezTo>
                    <a:pt x="33710" y="22708"/>
                    <a:pt x="33660" y="22933"/>
                    <a:pt x="33710" y="22983"/>
                  </a:cubicBezTo>
                  <a:cubicBezTo>
                    <a:pt x="33710" y="23109"/>
                    <a:pt x="33835" y="23209"/>
                    <a:pt x="33886" y="23334"/>
                  </a:cubicBezTo>
                  <a:cubicBezTo>
                    <a:pt x="33886" y="23435"/>
                    <a:pt x="33835" y="23710"/>
                    <a:pt x="33835" y="23836"/>
                  </a:cubicBezTo>
                  <a:cubicBezTo>
                    <a:pt x="33835" y="23936"/>
                    <a:pt x="33886" y="24111"/>
                    <a:pt x="33886" y="24237"/>
                  </a:cubicBezTo>
                  <a:cubicBezTo>
                    <a:pt x="33886" y="24337"/>
                    <a:pt x="33886" y="24562"/>
                    <a:pt x="33760" y="24688"/>
                  </a:cubicBezTo>
                  <a:cubicBezTo>
                    <a:pt x="33710" y="24688"/>
                    <a:pt x="33610" y="24738"/>
                    <a:pt x="33535" y="24738"/>
                  </a:cubicBezTo>
                  <a:cubicBezTo>
                    <a:pt x="33485" y="24688"/>
                    <a:pt x="33309" y="24688"/>
                    <a:pt x="33259" y="24613"/>
                  </a:cubicBezTo>
                  <a:cubicBezTo>
                    <a:pt x="33209" y="24562"/>
                    <a:pt x="33084" y="24337"/>
                    <a:pt x="32983" y="24287"/>
                  </a:cubicBezTo>
                  <a:cubicBezTo>
                    <a:pt x="32933" y="24237"/>
                    <a:pt x="32758" y="24161"/>
                    <a:pt x="32708" y="24161"/>
                  </a:cubicBezTo>
                  <a:cubicBezTo>
                    <a:pt x="32582" y="24111"/>
                    <a:pt x="32307" y="24161"/>
                    <a:pt x="32181" y="24237"/>
                  </a:cubicBezTo>
                  <a:cubicBezTo>
                    <a:pt x="32131" y="24237"/>
                    <a:pt x="32081" y="24337"/>
                    <a:pt x="32031" y="24337"/>
                  </a:cubicBezTo>
                  <a:cubicBezTo>
                    <a:pt x="31906" y="24287"/>
                    <a:pt x="31730" y="24011"/>
                    <a:pt x="31630" y="23936"/>
                  </a:cubicBezTo>
                  <a:cubicBezTo>
                    <a:pt x="31505" y="23836"/>
                    <a:pt x="31279" y="23710"/>
                    <a:pt x="31179" y="23660"/>
                  </a:cubicBezTo>
                  <a:cubicBezTo>
                    <a:pt x="31053" y="23660"/>
                    <a:pt x="30953" y="23610"/>
                    <a:pt x="30828" y="23560"/>
                  </a:cubicBezTo>
                  <a:cubicBezTo>
                    <a:pt x="30728" y="23435"/>
                    <a:pt x="30452" y="23209"/>
                    <a:pt x="30377" y="23034"/>
                  </a:cubicBezTo>
                  <a:cubicBezTo>
                    <a:pt x="30327" y="23034"/>
                    <a:pt x="30327" y="22883"/>
                    <a:pt x="30327" y="22883"/>
                  </a:cubicBezTo>
                  <a:cubicBezTo>
                    <a:pt x="30277" y="22808"/>
                    <a:pt x="30151" y="22808"/>
                    <a:pt x="30101" y="22758"/>
                  </a:cubicBezTo>
                  <a:cubicBezTo>
                    <a:pt x="30051" y="22708"/>
                    <a:pt x="29876" y="22532"/>
                    <a:pt x="29926" y="22482"/>
                  </a:cubicBezTo>
                  <a:cubicBezTo>
                    <a:pt x="29926" y="22432"/>
                    <a:pt x="30051" y="22482"/>
                    <a:pt x="30101" y="22432"/>
                  </a:cubicBezTo>
                  <a:cubicBezTo>
                    <a:pt x="30151" y="22357"/>
                    <a:pt x="30101" y="22207"/>
                    <a:pt x="30051" y="22081"/>
                  </a:cubicBezTo>
                  <a:cubicBezTo>
                    <a:pt x="30051" y="22031"/>
                    <a:pt x="29926" y="21906"/>
                    <a:pt x="29926" y="21856"/>
                  </a:cubicBezTo>
                  <a:cubicBezTo>
                    <a:pt x="29926" y="21755"/>
                    <a:pt x="30001" y="21530"/>
                    <a:pt x="29926" y="21405"/>
                  </a:cubicBezTo>
                  <a:cubicBezTo>
                    <a:pt x="29926" y="21304"/>
                    <a:pt x="29775" y="21079"/>
                    <a:pt x="29700" y="20953"/>
                  </a:cubicBezTo>
                  <a:cubicBezTo>
                    <a:pt x="29700" y="20853"/>
                    <a:pt x="29650" y="20678"/>
                    <a:pt x="29600" y="20628"/>
                  </a:cubicBezTo>
                  <a:cubicBezTo>
                    <a:pt x="29550" y="20552"/>
                    <a:pt x="29424" y="20502"/>
                    <a:pt x="29374" y="20502"/>
                  </a:cubicBezTo>
                  <a:cubicBezTo>
                    <a:pt x="29324" y="20502"/>
                    <a:pt x="29199" y="20628"/>
                    <a:pt x="29149" y="20552"/>
                  </a:cubicBezTo>
                  <a:cubicBezTo>
                    <a:pt x="29099" y="20502"/>
                    <a:pt x="29149" y="20277"/>
                    <a:pt x="29149" y="20227"/>
                  </a:cubicBezTo>
                  <a:cubicBezTo>
                    <a:pt x="29149" y="20126"/>
                    <a:pt x="29099" y="19951"/>
                    <a:pt x="29099" y="19826"/>
                  </a:cubicBezTo>
                  <a:cubicBezTo>
                    <a:pt x="29023" y="19725"/>
                    <a:pt x="28923" y="19600"/>
                    <a:pt x="28923" y="19500"/>
                  </a:cubicBezTo>
                  <a:cubicBezTo>
                    <a:pt x="28923" y="19450"/>
                    <a:pt x="28973" y="19374"/>
                    <a:pt x="28973" y="19374"/>
                  </a:cubicBezTo>
                  <a:cubicBezTo>
                    <a:pt x="28923" y="19274"/>
                    <a:pt x="28698" y="19324"/>
                    <a:pt x="28647" y="19274"/>
                  </a:cubicBezTo>
                  <a:cubicBezTo>
                    <a:pt x="28572" y="19274"/>
                    <a:pt x="28572" y="19099"/>
                    <a:pt x="28522" y="19049"/>
                  </a:cubicBezTo>
                  <a:cubicBezTo>
                    <a:pt x="28472" y="19049"/>
                    <a:pt x="28422" y="19149"/>
                    <a:pt x="28347" y="19149"/>
                  </a:cubicBezTo>
                  <a:cubicBezTo>
                    <a:pt x="28246" y="19224"/>
                    <a:pt x="28021" y="19099"/>
                    <a:pt x="27896" y="19049"/>
                  </a:cubicBezTo>
                  <a:cubicBezTo>
                    <a:pt x="27745" y="19049"/>
                    <a:pt x="27470" y="19099"/>
                    <a:pt x="27344" y="19049"/>
                  </a:cubicBezTo>
                  <a:cubicBezTo>
                    <a:pt x="27294" y="19049"/>
                    <a:pt x="27169" y="18923"/>
                    <a:pt x="27119" y="18923"/>
                  </a:cubicBezTo>
                  <a:cubicBezTo>
                    <a:pt x="27069" y="18923"/>
                    <a:pt x="26893" y="18998"/>
                    <a:pt x="26843" y="19049"/>
                  </a:cubicBezTo>
                  <a:lnTo>
                    <a:pt x="26266" y="19049"/>
                  </a:lnTo>
                  <a:cubicBezTo>
                    <a:pt x="26216" y="19099"/>
                    <a:pt x="26116" y="19149"/>
                    <a:pt x="26041" y="19149"/>
                  </a:cubicBezTo>
                  <a:cubicBezTo>
                    <a:pt x="25941" y="19224"/>
                    <a:pt x="25590" y="19149"/>
                    <a:pt x="25490" y="19149"/>
                  </a:cubicBezTo>
                  <a:cubicBezTo>
                    <a:pt x="25439" y="19224"/>
                    <a:pt x="25314" y="19274"/>
                    <a:pt x="25264" y="19274"/>
                  </a:cubicBezTo>
                  <a:cubicBezTo>
                    <a:pt x="25214" y="19224"/>
                    <a:pt x="25089" y="19099"/>
                    <a:pt x="25038" y="19099"/>
                  </a:cubicBezTo>
                  <a:cubicBezTo>
                    <a:pt x="24988" y="19049"/>
                    <a:pt x="24813" y="19099"/>
                    <a:pt x="24763" y="19099"/>
                  </a:cubicBezTo>
                  <a:cubicBezTo>
                    <a:pt x="24688" y="19049"/>
                    <a:pt x="24587" y="18873"/>
                    <a:pt x="24537" y="18873"/>
                  </a:cubicBezTo>
                  <a:cubicBezTo>
                    <a:pt x="24412" y="18823"/>
                    <a:pt x="24312" y="18873"/>
                    <a:pt x="24236" y="18873"/>
                  </a:cubicBezTo>
                  <a:cubicBezTo>
                    <a:pt x="24186" y="18873"/>
                    <a:pt x="24086" y="18773"/>
                    <a:pt x="24011" y="18698"/>
                  </a:cubicBezTo>
                  <a:cubicBezTo>
                    <a:pt x="23911" y="18648"/>
                    <a:pt x="23685" y="18472"/>
                    <a:pt x="23560" y="18472"/>
                  </a:cubicBezTo>
                  <a:cubicBezTo>
                    <a:pt x="23510" y="18422"/>
                    <a:pt x="23334" y="18472"/>
                    <a:pt x="23234" y="18472"/>
                  </a:cubicBezTo>
                  <a:cubicBezTo>
                    <a:pt x="23109" y="18422"/>
                    <a:pt x="22883" y="18247"/>
                    <a:pt x="22783" y="18247"/>
                  </a:cubicBezTo>
                  <a:cubicBezTo>
                    <a:pt x="22657" y="18196"/>
                    <a:pt x="22507" y="18196"/>
                    <a:pt x="22432" y="18247"/>
                  </a:cubicBezTo>
                  <a:cubicBezTo>
                    <a:pt x="22382" y="18247"/>
                    <a:pt x="22332" y="18372"/>
                    <a:pt x="22282" y="18372"/>
                  </a:cubicBezTo>
                  <a:cubicBezTo>
                    <a:pt x="22206" y="18322"/>
                    <a:pt x="22206" y="18146"/>
                    <a:pt x="22206" y="18096"/>
                  </a:cubicBezTo>
                  <a:lnTo>
                    <a:pt x="22206" y="17971"/>
                  </a:lnTo>
                  <a:cubicBezTo>
                    <a:pt x="22282" y="17921"/>
                    <a:pt x="22507" y="17921"/>
                    <a:pt x="22557" y="17871"/>
                  </a:cubicBezTo>
                  <a:lnTo>
                    <a:pt x="22557" y="17745"/>
                  </a:lnTo>
                  <a:cubicBezTo>
                    <a:pt x="22557" y="17695"/>
                    <a:pt x="22507" y="17570"/>
                    <a:pt x="22507" y="17520"/>
                  </a:cubicBezTo>
                  <a:cubicBezTo>
                    <a:pt x="22507" y="17470"/>
                    <a:pt x="22557" y="17344"/>
                    <a:pt x="22607" y="17344"/>
                  </a:cubicBezTo>
                  <a:cubicBezTo>
                    <a:pt x="22657" y="17294"/>
                    <a:pt x="22883" y="17420"/>
                    <a:pt x="23008" y="17344"/>
                  </a:cubicBezTo>
                  <a:lnTo>
                    <a:pt x="23284" y="17344"/>
                  </a:lnTo>
                  <a:cubicBezTo>
                    <a:pt x="23284" y="17294"/>
                    <a:pt x="23334" y="17194"/>
                    <a:pt x="23334" y="17119"/>
                  </a:cubicBezTo>
                  <a:cubicBezTo>
                    <a:pt x="23334" y="17069"/>
                    <a:pt x="23284" y="16893"/>
                    <a:pt x="23234" y="16843"/>
                  </a:cubicBezTo>
                  <a:cubicBezTo>
                    <a:pt x="23184" y="16843"/>
                    <a:pt x="23058" y="16893"/>
                    <a:pt x="23008" y="16893"/>
                  </a:cubicBezTo>
                  <a:cubicBezTo>
                    <a:pt x="22883" y="16968"/>
                    <a:pt x="22733" y="16843"/>
                    <a:pt x="22607" y="16893"/>
                  </a:cubicBezTo>
                  <a:cubicBezTo>
                    <a:pt x="22557" y="16893"/>
                    <a:pt x="22507" y="17019"/>
                    <a:pt x="22432" y="17019"/>
                  </a:cubicBezTo>
                  <a:cubicBezTo>
                    <a:pt x="22382" y="17069"/>
                    <a:pt x="22282" y="17194"/>
                    <a:pt x="22206" y="17244"/>
                  </a:cubicBezTo>
                  <a:cubicBezTo>
                    <a:pt x="22156" y="17294"/>
                    <a:pt x="21981" y="17294"/>
                    <a:pt x="21881" y="17244"/>
                  </a:cubicBezTo>
                  <a:cubicBezTo>
                    <a:pt x="21830" y="17194"/>
                    <a:pt x="21830" y="16968"/>
                    <a:pt x="21755" y="16893"/>
                  </a:cubicBezTo>
                  <a:cubicBezTo>
                    <a:pt x="21705" y="16843"/>
                    <a:pt x="21429" y="16843"/>
                    <a:pt x="21304" y="16843"/>
                  </a:cubicBezTo>
                  <a:cubicBezTo>
                    <a:pt x="21204" y="16843"/>
                    <a:pt x="20853" y="16893"/>
                    <a:pt x="20703" y="16968"/>
                  </a:cubicBezTo>
                  <a:cubicBezTo>
                    <a:pt x="20527" y="17019"/>
                    <a:pt x="20251" y="17194"/>
                    <a:pt x="20126" y="17294"/>
                  </a:cubicBezTo>
                  <a:cubicBezTo>
                    <a:pt x="19901" y="17420"/>
                    <a:pt x="19625" y="17795"/>
                    <a:pt x="19500" y="18021"/>
                  </a:cubicBezTo>
                  <a:cubicBezTo>
                    <a:pt x="19449" y="18096"/>
                    <a:pt x="19399" y="18146"/>
                    <a:pt x="19349" y="18247"/>
                  </a:cubicBezTo>
                  <a:cubicBezTo>
                    <a:pt x="19274" y="18146"/>
                    <a:pt x="19174" y="18021"/>
                    <a:pt x="19124" y="17971"/>
                  </a:cubicBezTo>
                  <a:cubicBezTo>
                    <a:pt x="19048" y="17871"/>
                    <a:pt x="18823" y="17570"/>
                    <a:pt x="18723" y="17520"/>
                  </a:cubicBezTo>
                  <a:cubicBezTo>
                    <a:pt x="18597" y="17520"/>
                    <a:pt x="18372" y="17570"/>
                    <a:pt x="18271" y="17520"/>
                  </a:cubicBezTo>
                  <a:cubicBezTo>
                    <a:pt x="18146" y="17470"/>
                    <a:pt x="17921" y="17244"/>
                    <a:pt x="17870" y="17119"/>
                  </a:cubicBezTo>
                  <a:cubicBezTo>
                    <a:pt x="17820" y="17069"/>
                    <a:pt x="17770" y="16843"/>
                    <a:pt x="17770" y="16793"/>
                  </a:cubicBezTo>
                  <a:cubicBezTo>
                    <a:pt x="17770" y="16668"/>
                    <a:pt x="17820" y="16517"/>
                    <a:pt x="17820" y="16442"/>
                  </a:cubicBezTo>
                  <a:cubicBezTo>
                    <a:pt x="17870" y="16392"/>
                    <a:pt x="17870" y="16242"/>
                    <a:pt x="17820" y="16166"/>
                  </a:cubicBezTo>
                  <a:cubicBezTo>
                    <a:pt x="17820" y="16116"/>
                    <a:pt x="17645" y="16066"/>
                    <a:pt x="17595" y="16016"/>
                  </a:cubicBezTo>
                  <a:cubicBezTo>
                    <a:pt x="17545" y="15891"/>
                    <a:pt x="17469" y="15715"/>
                    <a:pt x="17469" y="15615"/>
                  </a:cubicBezTo>
                  <a:lnTo>
                    <a:pt x="17645" y="15264"/>
                  </a:lnTo>
                  <a:cubicBezTo>
                    <a:pt x="17645" y="15164"/>
                    <a:pt x="17770" y="14988"/>
                    <a:pt x="17695" y="14888"/>
                  </a:cubicBezTo>
                  <a:cubicBezTo>
                    <a:pt x="17695" y="14763"/>
                    <a:pt x="17545" y="14587"/>
                    <a:pt x="17419" y="14537"/>
                  </a:cubicBezTo>
                  <a:cubicBezTo>
                    <a:pt x="17369" y="14487"/>
                    <a:pt x="17194" y="14487"/>
                    <a:pt x="17144" y="14537"/>
                  </a:cubicBezTo>
                  <a:cubicBezTo>
                    <a:pt x="17018" y="14587"/>
                    <a:pt x="16968" y="14888"/>
                    <a:pt x="16868" y="14938"/>
                  </a:cubicBezTo>
                  <a:cubicBezTo>
                    <a:pt x="16743" y="14988"/>
                    <a:pt x="16517" y="14988"/>
                    <a:pt x="16417" y="14938"/>
                  </a:cubicBezTo>
                  <a:cubicBezTo>
                    <a:pt x="16292" y="14888"/>
                    <a:pt x="16241" y="14587"/>
                    <a:pt x="16141" y="14537"/>
                  </a:cubicBezTo>
                  <a:cubicBezTo>
                    <a:pt x="16066" y="14487"/>
                    <a:pt x="15966" y="14537"/>
                    <a:pt x="15840" y="14537"/>
                  </a:cubicBezTo>
                  <a:cubicBezTo>
                    <a:pt x="15790" y="14537"/>
                    <a:pt x="15690" y="14713"/>
                    <a:pt x="15615" y="14763"/>
                  </a:cubicBezTo>
                  <a:cubicBezTo>
                    <a:pt x="15565" y="14813"/>
                    <a:pt x="15565" y="15039"/>
                    <a:pt x="15515" y="15114"/>
                  </a:cubicBezTo>
                  <a:cubicBezTo>
                    <a:pt x="15515" y="15214"/>
                    <a:pt x="15389" y="15389"/>
                    <a:pt x="15289" y="15389"/>
                  </a:cubicBezTo>
                  <a:cubicBezTo>
                    <a:pt x="15164" y="15389"/>
                    <a:pt x="14938" y="15164"/>
                    <a:pt x="14838" y="15039"/>
                  </a:cubicBezTo>
                  <a:cubicBezTo>
                    <a:pt x="14713" y="14938"/>
                    <a:pt x="14612" y="14663"/>
                    <a:pt x="14437" y="14537"/>
                  </a:cubicBezTo>
                  <a:cubicBezTo>
                    <a:pt x="14337" y="14437"/>
                    <a:pt x="13986" y="14312"/>
                    <a:pt x="13885" y="14262"/>
                  </a:cubicBezTo>
                  <a:cubicBezTo>
                    <a:pt x="13710" y="14212"/>
                    <a:pt x="13309" y="14136"/>
                    <a:pt x="13209" y="14036"/>
                  </a:cubicBezTo>
                  <a:cubicBezTo>
                    <a:pt x="13083" y="13986"/>
                    <a:pt x="12858" y="13861"/>
                    <a:pt x="12808" y="13760"/>
                  </a:cubicBezTo>
                  <a:cubicBezTo>
                    <a:pt x="12758" y="13585"/>
                    <a:pt x="12858" y="13234"/>
                    <a:pt x="12808" y="13084"/>
                  </a:cubicBezTo>
                  <a:cubicBezTo>
                    <a:pt x="12808" y="12958"/>
                    <a:pt x="12808" y="12783"/>
                    <a:pt x="12758" y="12733"/>
                  </a:cubicBezTo>
                  <a:cubicBezTo>
                    <a:pt x="12632" y="12633"/>
                    <a:pt x="12457" y="12457"/>
                    <a:pt x="12357" y="12457"/>
                  </a:cubicBezTo>
                  <a:cubicBezTo>
                    <a:pt x="12231" y="12457"/>
                    <a:pt x="12081" y="12557"/>
                    <a:pt x="12006" y="12633"/>
                  </a:cubicBezTo>
                  <a:cubicBezTo>
                    <a:pt x="11956" y="12733"/>
                    <a:pt x="12081" y="12958"/>
                    <a:pt x="12006" y="13084"/>
                  </a:cubicBezTo>
                  <a:cubicBezTo>
                    <a:pt x="11956" y="13134"/>
                    <a:pt x="11730" y="13134"/>
                    <a:pt x="11680" y="13134"/>
                  </a:cubicBezTo>
                  <a:cubicBezTo>
                    <a:pt x="11555" y="13084"/>
                    <a:pt x="11555" y="12783"/>
                    <a:pt x="11505" y="12733"/>
                  </a:cubicBezTo>
                  <a:cubicBezTo>
                    <a:pt x="11404" y="12633"/>
                    <a:pt x="11179" y="12557"/>
                    <a:pt x="11053" y="12507"/>
                  </a:cubicBezTo>
                  <a:cubicBezTo>
                    <a:pt x="10953" y="12507"/>
                    <a:pt x="10728" y="12507"/>
                    <a:pt x="10652" y="12457"/>
                  </a:cubicBezTo>
                  <a:cubicBezTo>
                    <a:pt x="10602" y="12407"/>
                    <a:pt x="10502" y="12181"/>
                    <a:pt x="10502" y="12106"/>
                  </a:cubicBezTo>
                  <a:cubicBezTo>
                    <a:pt x="10552" y="12006"/>
                    <a:pt x="10728" y="11956"/>
                    <a:pt x="10778" y="11906"/>
                  </a:cubicBezTo>
                  <a:cubicBezTo>
                    <a:pt x="10828" y="11780"/>
                    <a:pt x="10878" y="11605"/>
                    <a:pt x="10878" y="11505"/>
                  </a:cubicBezTo>
                  <a:lnTo>
                    <a:pt x="10878" y="11054"/>
                  </a:lnTo>
                  <a:cubicBezTo>
                    <a:pt x="10828" y="10928"/>
                    <a:pt x="10652" y="10703"/>
                    <a:pt x="10552" y="10602"/>
                  </a:cubicBezTo>
                  <a:cubicBezTo>
                    <a:pt x="10377" y="10477"/>
                    <a:pt x="10101" y="10327"/>
                    <a:pt x="9926" y="10252"/>
                  </a:cubicBezTo>
                  <a:cubicBezTo>
                    <a:pt x="9750" y="10201"/>
                    <a:pt x="9474" y="10151"/>
                    <a:pt x="9374" y="10151"/>
                  </a:cubicBezTo>
                  <a:cubicBezTo>
                    <a:pt x="9249" y="10201"/>
                    <a:pt x="9073" y="10252"/>
                    <a:pt x="9023" y="10327"/>
                  </a:cubicBezTo>
                  <a:cubicBezTo>
                    <a:pt x="8973" y="10377"/>
                    <a:pt x="8973" y="10552"/>
                    <a:pt x="8923" y="10653"/>
                  </a:cubicBezTo>
                  <a:cubicBezTo>
                    <a:pt x="8848" y="10703"/>
                    <a:pt x="8572" y="10878"/>
                    <a:pt x="8522" y="11003"/>
                  </a:cubicBezTo>
                  <a:cubicBezTo>
                    <a:pt x="8472" y="11054"/>
                    <a:pt x="8522" y="11154"/>
                    <a:pt x="8472" y="11229"/>
                  </a:cubicBezTo>
                  <a:cubicBezTo>
                    <a:pt x="8397" y="11279"/>
                    <a:pt x="8246" y="11329"/>
                    <a:pt x="8171" y="11329"/>
                  </a:cubicBezTo>
                  <a:cubicBezTo>
                    <a:pt x="8071" y="11279"/>
                    <a:pt x="8121" y="11054"/>
                    <a:pt x="8071" y="11003"/>
                  </a:cubicBezTo>
                  <a:cubicBezTo>
                    <a:pt x="8021" y="10878"/>
                    <a:pt x="7845" y="10778"/>
                    <a:pt x="7720" y="10778"/>
                  </a:cubicBezTo>
                  <a:cubicBezTo>
                    <a:pt x="7620" y="10778"/>
                    <a:pt x="7394" y="10928"/>
                    <a:pt x="7344" y="11054"/>
                  </a:cubicBezTo>
                  <a:cubicBezTo>
                    <a:pt x="7219" y="11104"/>
                    <a:pt x="6993" y="11279"/>
                    <a:pt x="6818" y="11329"/>
                  </a:cubicBezTo>
                  <a:cubicBezTo>
                    <a:pt x="6768" y="11379"/>
                    <a:pt x="6667" y="11379"/>
                    <a:pt x="6542" y="11379"/>
                  </a:cubicBezTo>
                  <a:lnTo>
                    <a:pt x="6317" y="11379"/>
                  </a:lnTo>
                  <a:cubicBezTo>
                    <a:pt x="6216" y="11329"/>
                    <a:pt x="5991" y="11229"/>
                    <a:pt x="5865" y="11154"/>
                  </a:cubicBezTo>
                  <a:cubicBezTo>
                    <a:pt x="5715" y="11104"/>
                    <a:pt x="5489" y="10828"/>
                    <a:pt x="5264" y="10828"/>
                  </a:cubicBezTo>
                  <a:cubicBezTo>
                    <a:pt x="5189" y="10828"/>
                    <a:pt x="5038" y="10928"/>
                    <a:pt x="4913" y="11003"/>
                  </a:cubicBezTo>
                  <a:cubicBezTo>
                    <a:pt x="4813" y="11003"/>
                    <a:pt x="4587" y="11154"/>
                    <a:pt x="4462" y="11154"/>
                  </a:cubicBezTo>
                  <a:cubicBezTo>
                    <a:pt x="4286" y="11154"/>
                    <a:pt x="3961" y="11054"/>
                    <a:pt x="3835" y="11003"/>
                  </a:cubicBezTo>
                  <a:cubicBezTo>
                    <a:pt x="3735" y="10878"/>
                    <a:pt x="3735" y="10552"/>
                    <a:pt x="3610" y="10377"/>
                  </a:cubicBezTo>
                  <a:cubicBezTo>
                    <a:pt x="3560" y="10327"/>
                    <a:pt x="3384" y="10151"/>
                    <a:pt x="3384" y="10101"/>
                  </a:cubicBezTo>
                  <a:cubicBezTo>
                    <a:pt x="3334" y="9926"/>
                    <a:pt x="3459" y="9575"/>
                    <a:pt x="3459" y="9425"/>
                  </a:cubicBezTo>
                  <a:cubicBezTo>
                    <a:pt x="3384" y="9249"/>
                    <a:pt x="3334" y="8973"/>
                    <a:pt x="3234" y="8848"/>
                  </a:cubicBezTo>
                  <a:cubicBezTo>
                    <a:pt x="3108" y="8798"/>
                    <a:pt x="2883" y="8898"/>
                    <a:pt x="2783" y="8848"/>
                  </a:cubicBezTo>
                  <a:cubicBezTo>
                    <a:pt x="2607" y="8848"/>
                    <a:pt x="2332" y="8748"/>
                    <a:pt x="2206" y="8673"/>
                  </a:cubicBezTo>
                  <a:cubicBezTo>
                    <a:pt x="2156" y="8623"/>
                    <a:pt x="1981" y="8522"/>
                    <a:pt x="1931" y="8447"/>
                  </a:cubicBezTo>
                  <a:cubicBezTo>
                    <a:pt x="1805" y="8297"/>
                    <a:pt x="1755" y="7896"/>
                    <a:pt x="1805" y="7720"/>
                  </a:cubicBezTo>
                  <a:cubicBezTo>
                    <a:pt x="1880" y="7670"/>
                    <a:pt x="2156" y="7720"/>
                    <a:pt x="2206" y="7620"/>
                  </a:cubicBezTo>
                  <a:cubicBezTo>
                    <a:pt x="2256" y="7495"/>
                    <a:pt x="2031" y="7169"/>
                    <a:pt x="1981" y="7044"/>
                  </a:cubicBezTo>
                  <a:cubicBezTo>
                    <a:pt x="1880" y="6943"/>
                    <a:pt x="1580" y="6818"/>
                    <a:pt x="1479" y="6768"/>
                  </a:cubicBezTo>
                  <a:cubicBezTo>
                    <a:pt x="1354" y="6718"/>
                    <a:pt x="1078" y="6768"/>
                    <a:pt x="978" y="666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Google Shape;309;p16">
              <a:extLst>
                <a:ext uri="{FF2B5EF4-FFF2-40B4-BE49-F238E27FC236}">
                  <a16:creationId xmlns:a16="http://schemas.microsoft.com/office/drawing/2014/main" id="{8E638940-D6DC-07BE-8ACB-ABCF676623D7}"/>
                </a:ext>
              </a:extLst>
            </p:cNvPr>
            <p:cNvSpPr/>
            <p:nvPr/>
          </p:nvSpPr>
          <p:spPr>
            <a:xfrm>
              <a:off x="3340169" y="2748358"/>
              <a:ext cx="967444" cy="688847"/>
            </a:xfrm>
            <a:custGeom>
              <a:avLst/>
              <a:gdLst/>
              <a:ahLst/>
              <a:cxnLst/>
              <a:rect l="l" t="t" r="r" b="b"/>
              <a:pathLst>
                <a:path w="34663" h="24681" extrusionOk="0">
                  <a:moveTo>
                    <a:pt x="9971" y="1"/>
                  </a:moveTo>
                  <a:cubicBezTo>
                    <a:pt x="9744" y="1"/>
                    <a:pt x="9444" y="128"/>
                    <a:pt x="9299" y="169"/>
                  </a:cubicBezTo>
                  <a:cubicBezTo>
                    <a:pt x="9149" y="169"/>
                    <a:pt x="8848" y="245"/>
                    <a:pt x="8748" y="295"/>
                  </a:cubicBezTo>
                  <a:cubicBezTo>
                    <a:pt x="8572" y="295"/>
                    <a:pt x="8347" y="395"/>
                    <a:pt x="8246" y="470"/>
                  </a:cubicBezTo>
                  <a:cubicBezTo>
                    <a:pt x="8021" y="520"/>
                    <a:pt x="7570" y="621"/>
                    <a:pt x="7344" y="696"/>
                  </a:cubicBezTo>
                  <a:cubicBezTo>
                    <a:pt x="7261" y="696"/>
                    <a:pt x="7110" y="718"/>
                    <a:pt x="6967" y="718"/>
                  </a:cubicBezTo>
                  <a:cubicBezTo>
                    <a:pt x="6896" y="718"/>
                    <a:pt x="6826" y="712"/>
                    <a:pt x="6768" y="696"/>
                  </a:cubicBezTo>
                  <a:cubicBezTo>
                    <a:pt x="6667" y="696"/>
                    <a:pt x="6442" y="520"/>
                    <a:pt x="6317" y="520"/>
                  </a:cubicBezTo>
                  <a:cubicBezTo>
                    <a:pt x="6216" y="520"/>
                    <a:pt x="5991" y="621"/>
                    <a:pt x="5865" y="621"/>
                  </a:cubicBezTo>
                  <a:lnTo>
                    <a:pt x="5189" y="846"/>
                  </a:lnTo>
                  <a:cubicBezTo>
                    <a:pt x="4913" y="921"/>
                    <a:pt x="4362" y="1022"/>
                    <a:pt x="4061" y="1022"/>
                  </a:cubicBezTo>
                  <a:cubicBezTo>
                    <a:pt x="3835" y="1022"/>
                    <a:pt x="3459" y="971"/>
                    <a:pt x="3234" y="971"/>
                  </a:cubicBezTo>
                  <a:cubicBezTo>
                    <a:pt x="2933" y="971"/>
                    <a:pt x="2432" y="971"/>
                    <a:pt x="2206" y="921"/>
                  </a:cubicBezTo>
                  <a:lnTo>
                    <a:pt x="1981" y="921"/>
                  </a:lnTo>
                  <a:cubicBezTo>
                    <a:pt x="1880" y="971"/>
                    <a:pt x="1755" y="1072"/>
                    <a:pt x="1705" y="1147"/>
                  </a:cubicBezTo>
                  <a:cubicBezTo>
                    <a:pt x="1580" y="1247"/>
                    <a:pt x="1479" y="1473"/>
                    <a:pt x="1429" y="1598"/>
                  </a:cubicBezTo>
                  <a:lnTo>
                    <a:pt x="1429" y="1874"/>
                  </a:lnTo>
                  <a:cubicBezTo>
                    <a:pt x="1429" y="1974"/>
                    <a:pt x="1530" y="2200"/>
                    <a:pt x="1530" y="2375"/>
                  </a:cubicBezTo>
                  <a:cubicBezTo>
                    <a:pt x="1530" y="2425"/>
                    <a:pt x="1354" y="2550"/>
                    <a:pt x="1354" y="2651"/>
                  </a:cubicBezTo>
                  <a:cubicBezTo>
                    <a:pt x="1304" y="2776"/>
                    <a:pt x="1304" y="3002"/>
                    <a:pt x="1354" y="3102"/>
                  </a:cubicBezTo>
                  <a:cubicBezTo>
                    <a:pt x="1429" y="3227"/>
                    <a:pt x="1705" y="3277"/>
                    <a:pt x="1805" y="3327"/>
                  </a:cubicBezTo>
                  <a:cubicBezTo>
                    <a:pt x="1880" y="3403"/>
                    <a:pt x="1981" y="3553"/>
                    <a:pt x="1981" y="3678"/>
                  </a:cubicBezTo>
                  <a:cubicBezTo>
                    <a:pt x="1981" y="3779"/>
                    <a:pt x="1880" y="3954"/>
                    <a:pt x="1755" y="4004"/>
                  </a:cubicBezTo>
                  <a:cubicBezTo>
                    <a:pt x="1705" y="4054"/>
                    <a:pt x="1479" y="4054"/>
                    <a:pt x="1354" y="4129"/>
                  </a:cubicBezTo>
                  <a:cubicBezTo>
                    <a:pt x="1304" y="4180"/>
                    <a:pt x="1304" y="4355"/>
                    <a:pt x="1254" y="4405"/>
                  </a:cubicBezTo>
                  <a:cubicBezTo>
                    <a:pt x="1204" y="4505"/>
                    <a:pt x="978" y="4581"/>
                    <a:pt x="903" y="4581"/>
                  </a:cubicBezTo>
                  <a:cubicBezTo>
                    <a:pt x="853" y="4505"/>
                    <a:pt x="853" y="4280"/>
                    <a:pt x="803" y="4280"/>
                  </a:cubicBezTo>
                  <a:cubicBezTo>
                    <a:pt x="782" y="4272"/>
                    <a:pt x="762" y="4268"/>
                    <a:pt x="740" y="4268"/>
                  </a:cubicBezTo>
                  <a:cubicBezTo>
                    <a:pt x="631" y="4268"/>
                    <a:pt x="515" y="4363"/>
                    <a:pt x="452" y="4405"/>
                  </a:cubicBezTo>
                  <a:cubicBezTo>
                    <a:pt x="352" y="4455"/>
                    <a:pt x="126" y="4731"/>
                    <a:pt x="76" y="4856"/>
                  </a:cubicBezTo>
                  <a:cubicBezTo>
                    <a:pt x="1" y="5032"/>
                    <a:pt x="176" y="5408"/>
                    <a:pt x="226" y="5583"/>
                  </a:cubicBezTo>
                  <a:cubicBezTo>
                    <a:pt x="352" y="5758"/>
                    <a:pt x="577" y="6034"/>
                    <a:pt x="677" y="6159"/>
                  </a:cubicBezTo>
                  <a:cubicBezTo>
                    <a:pt x="753" y="6260"/>
                    <a:pt x="853" y="6535"/>
                    <a:pt x="978" y="6611"/>
                  </a:cubicBezTo>
                  <a:cubicBezTo>
                    <a:pt x="1078" y="6711"/>
                    <a:pt x="1354" y="6661"/>
                    <a:pt x="1479" y="6711"/>
                  </a:cubicBezTo>
                  <a:cubicBezTo>
                    <a:pt x="1580" y="6761"/>
                    <a:pt x="1880" y="6886"/>
                    <a:pt x="1981" y="6987"/>
                  </a:cubicBezTo>
                  <a:cubicBezTo>
                    <a:pt x="2031" y="7112"/>
                    <a:pt x="2256" y="7438"/>
                    <a:pt x="2206" y="7563"/>
                  </a:cubicBezTo>
                  <a:cubicBezTo>
                    <a:pt x="2156" y="7663"/>
                    <a:pt x="1880" y="7613"/>
                    <a:pt x="1805" y="7663"/>
                  </a:cubicBezTo>
                  <a:cubicBezTo>
                    <a:pt x="1755" y="7839"/>
                    <a:pt x="1805" y="8240"/>
                    <a:pt x="1931" y="8390"/>
                  </a:cubicBezTo>
                  <a:cubicBezTo>
                    <a:pt x="1981" y="8465"/>
                    <a:pt x="2156" y="8566"/>
                    <a:pt x="2206" y="8616"/>
                  </a:cubicBezTo>
                  <a:cubicBezTo>
                    <a:pt x="2332" y="8691"/>
                    <a:pt x="2607" y="8791"/>
                    <a:pt x="2783" y="8791"/>
                  </a:cubicBezTo>
                  <a:cubicBezTo>
                    <a:pt x="2804" y="8802"/>
                    <a:pt x="2831" y="8806"/>
                    <a:pt x="2861" y="8806"/>
                  </a:cubicBezTo>
                  <a:cubicBezTo>
                    <a:pt x="2944" y="8806"/>
                    <a:pt x="3052" y="8777"/>
                    <a:pt x="3143" y="8777"/>
                  </a:cubicBezTo>
                  <a:cubicBezTo>
                    <a:pt x="3176" y="8777"/>
                    <a:pt x="3207" y="8780"/>
                    <a:pt x="3234" y="8791"/>
                  </a:cubicBezTo>
                  <a:cubicBezTo>
                    <a:pt x="3334" y="8916"/>
                    <a:pt x="3384" y="9192"/>
                    <a:pt x="3459" y="9368"/>
                  </a:cubicBezTo>
                  <a:cubicBezTo>
                    <a:pt x="3459" y="9518"/>
                    <a:pt x="3334" y="9869"/>
                    <a:pt x="3384" y="10044"/>
                  </a:cubicBezTo>
                  <a:cubicBezTo>
                    <a:pt x="3384" y="10094"/>
                    <a:pt x="3560" y="10270"/>
                    <a:pt x="3610" y="10320"/>
                  </a:cubicBezTo>
                  <a:cubicBezTo>
                    <a:pt x="3735" y="10495"/>
                    <a:pt x="3735" y="10821"/>
                    <a:pt x="3835" y="10946"/>
                  </a:cubicBezTo>
                  <a:cubicBezTo>
                    <a:pt x="3961" y="10997"/>
                    <a:pt x="4286" y="11097"/>
                    <a:pt x="4462" y="11097"/>
                  </a:cubicBezTo>
                  <a:cubicBezTo>
                    <a:pt x="4587" y="11097"/>
                    <a:pt x="4813" y="10946"/>
                    <a:pt x="4913" y="10946"/>
                  </a:cubicBezTo>
                  <a:cubicBezTo>
                    <a:pt x="5038" y="10871"/>
                    <a:pt x="5189" y="10771"/>
                    <a:pt x="5264" y="10771"/>
                  </a:cubicBezTo>
                  <a:cubicBezTo>
                    <a:pt x="5489" y="10771"/>
                    <a:pt x="5715" y="11047"/>
                    <a:pt x="5865" y="11097"/>
                  </a:cubicBezTo>
                  <a:cubicBezTo>
                    <a:pt x="5991" y="11172"/>
                    <a:pt x="6216" y="11272"/>
                    <a:pt x="6317" y="11322"/>
                  </a:cubicBezTo>
                  <a:lnTo>
                    <a:pt x="6542" y="11322"/>
                  </a:lnTo>
                  <a:cubicBezTo>
                    <a:pt x="6667" y="11322"/>
                    <a:pt x="6768" y="11322"/>
                    <a:pt x="6818" y="11272"/>
                  </a:cubicBezTo>
                  <a:cubicBezTo>
                    <a:pt x="6993" y="11222"/>
                    <a:pt x="7219" y="11047"/>
                    <a:pt x="7344" y="10997"/>
                  </a:cubicBezTo>
                  <a:cubicBezTo>
                    <a:pt x="7394" y="10871"/>
                    <a:pt x="7620" y="10721"/>
                    <a:pt x="7720" y="10721"/>
                  </a:cubicBezTo>
                  <a:cubicBezTo>
                    <a:pt x="7845" y="10721"/>
                    <a:pt x="8021" y="10821"/>
                    <a:pt x="8071" y="10946"/>
                  </a:cubicBezTo>
                  <a:cubicBezTo>
                    <a:pt x="8121" y="10997"/>
                    <a:pt x="8071" y="11222"/>
                    <a:pt x="8171" y="11272"/>
                  </a:cubicBezTo>
                  <a:cubicBezTo>
                    <a:pt x="8246" y="11272"/>
                    <a:pt x="8397" y="11222"/>
                    <a:pt x="8472" y="11172"/>
                  </a:cubicBezTo>
                  <a:cubicBezTo>
                    <a:pt x="8522" y="11097"/>
                    <a:pt x="8472" y="10997"/>
                    <a:pt x="8522" y="10946"/>
                  </a:cubicBezTo>
                  <a:cubicBezTo>
                    <a:pt x="8572" y="10821"/>
                    <a:pt x="8848" y="10646"/>
                    <a:pt x="8923" y="10596"/>
                  </a:cubicBezTo>
                  <a:cubicBezTo>
                    <a:pt x="8973" y="10495"/>
                    <a:pt x="8973" y="10320"/>
                    <a:pt x="9023" y="10270"/>
                  </a:cubicBezTo>
                  <a:cubicBezTo>
                    <a:pt x="9073" y="10195"/>
                    <a:pt x="9249" y="10144"/>
                    <a:pt x="9374" y="10094"/>
                  </a:cubicBezTo>
                  <a:cubicBezTo>
                    <a:pt x="9474" y="10094"/>
                    <a:pt x="9750" y="10144"/>
                    <a:pt x="9926" y="10195"/>
                  </a:cubicBezTo>
                  <a:cubicBezTo>
                    <a:pt x="10101" y="10270"/>
                    <a:pt x="10377" y="10420"/>
                    <a:pt x="10552" y="10545"/>
                  </a:cubicBezTo>
                  <a:cubicBezTo>
                    <a:pt x="10652" y="10646"/>
                    <a:pt x="10828" y="10871"/>
                    <a:pt x="10878" y="10997"/>
                  </a:cubicBezTo>
                  <a:lnTo>
                    <a:pt x="10878" y="11448"/>
                  </a:lnTo>
                  <a:cubicBezTo>
                    <a:pt x="10878" y="11548"/>
                    <a:pt x="10828" y="11723"/>
                    <a:pt x="10778" y="11849"/>
                  </a:cubicBezTo>
                  <a:cubicBezTo>
                    <a:pt x="10728" y="11899"/>
                    <a:pt x="10552" y="11949"/>
                    <a:pt x="10502" y="12049"/>
                  </a:cubicBezTo>
                  <a:cubicBezTo>
                    <a:pt x="10502" y="12124"/>
                    <a:pt x="10602" y="12350"/>
                    <a:pt x="10652" y="12400"/>
                  </a:cubicBezTo>
                  <a:cubicBezTo>
                    <a:pt x="10728" y="12450"/>
                    <a:pt x="10953" y="12450"/>
                    <a:pt x="11053" y="12450"/>
                  </a:cubicBezTo>
                  <a:cubicBezTo>
                    <a:pt x="11179" y="12500"/>
                    <a:pt x="11404" y="12576"/>
                    <a:pt x="11505" y="12676"/>
                  </a:cubicBezTo>
                  <a:cubicBezTo>
                    <a:pt x="11555" y="12726"/>
                    <a:pt x="11555" y="13027"/>
                    <a:pt x="11680" y="13077"/>
                  </a:cubicBezTo>
                  <a:cubicBezTo>
                    <a:pt x="11730" y="13077"/>
                    <a:pt x="11956" y="13077"/>
                    <a:pt x="12006" y="13027"/>
                  </a:cubicBezTo>
                  <a:cubicBezTo>
                    <a:pt x="12081" y="12901"/>
                    <a:pt x="11956" y="12676"/>
                    <a:pt x="12006" y="12576"/>
                  </a:cubicBezTo>
                  <a:cubicBezTo>
                    <a:pt x="12081" y="12500"/>
                    <a:pt x="12231" y="12400"/>
                    <a:pt x="12357" y="12400"/>
                  </a:cubicBezTo>
                  <a:cubicBezTo>
                    <a:pt x="12457" y="12400"/>
                    <a:pt x="12632" y="12576"/>
                    <a:pt x="12758" y="12676"/>
                  </a:cubicBezTo>
                  <a:cubicBezTo>
                    <a:pt x="12808" y="12726"/>
                    <a:pt x="12808" y="12901"/>
                    <a:pt x="12808" y="13027"/>
                  </a:cubicBezTo>
                  <a:cubicBezTo>
                    <a:pt x="12858" y="13177"/>
                    <a:pt x="12758" y="13528"/>
                    <a:pt x="12808" y="13703"/>
                  </a:cubicBezTo>
                  <a:cubicBezTo>
                    <a:pt x="12858" y="13804"/>
                    <a:pt x="13083" y="13929"/>
                    <a:pt x="13209" y="13979"/>
                  </a:cubicBezTo>
                  <a:cubicBezTo>
                    <a:pt x="13309" y="14079"/>
                    <a:pt x="13710" y="14155"/>
                    <a:pt x="13885" y="14205"/>
                  </a:cubicBezTo>
                  <a:cubicBezTo>
                    <a:pt x="13986" y="14255"/>
                    <a:pt x="14337" y="14380"/>
                    <a:pt x="14437" y="14480"/>
                  </a:cubicBezTo>
                  <a:cubicBezTo>
                    <a:pt x="14612" y="14606"/>
                    <a:pt x="14713" y="14881"/>
                    <a:pt x="14838" y="14982"/>
                  </a:cubicBezTo>
                  <a:cubicBezTo>
                    <a:pt x="14938" y="15107"/>
                    <a:pt x="15164" y="15332"/>
                    <a:pt x="15289" y="15332"/>
                  </a:cubicBezTo>
                  <a:cubicBezTo>
                    <a:pt x="15389" y="15332"/>
                    <a:pt x="15515" y="15157"/>
                    <a:pt x="15515" y="15057"/>
                  </a:cubicBezTo>
                  <a:cubicBezTo>
                    <a:pt x="15565" y="14982"/>
                    <a:pt x="15565" y="14756"/>
                    <a:pt x="15615" y="14706"/>
                  </a:cubicBezTo>
                  <a:cubicBezTo>
                    <a:pt x="15690" y="14656"/>
                    <a:pt x="15790" y="14480"/>
                    <a:pt x="15840" y="14480"/>
                  </a:cubicBezTo>
                  <a:cubicBezTo>
                    <a:pt x="15924" y="14480"/>
                    <a:pt x="15996" y="14458"/>
                    <a:pt x="16058" y="14458"/>
                  </a:cubicBezTo>
                  <a:cubicBezTo>
                    <a:pt x="16088" y="14458"/>
                    <a:pt x="16116" y="14464"/>
                    <a:pt x="16141" y="14480"/>
                  </a:cubicBezTo>
                  <a:cubicBezTo>
                    <a:pt x="16241" y="14530"/>
                    <a:pt x="16292" y="14831"/>
                    <a:pt x="16417" y="14881"/>
                  </a:cubicBezTo>
                  <a:cubicBezTo>
                    <a:pt x="16467" y="14906"/>
                    <a:pt x="16548" y="14919"/>
                    <a:pt x="16633" y="14919"/>
                  </a:cubicBezTo>
                  <a:cubicBezTo>
                    <a:pt x="16718" y="14919"/>
                    <a:pt x="16805" y="14906"/>
                    <a:pt x="16868" y="14881"/>
                  </a:cubicBezTo>
                  <a:cubicBezTo>
                    <a:pt x="16968" y="14831"/>
                    <a:pt x="17018" y="14530"/>
                    <a:pt x="17144" y="14480"/>
                  </a:cubicBezTo>
                  <a:cubicBezTo>
                    <a:pt x="17169" y="14455"/>
                    <a:pt x="17225" y="14443"/>
                    <a:pt x="17281" y="14443"/>
                  </a:cubicBezTo>
                  <a:cubicBezTo>
                    <a:pt x="17338" y="14443"/>
                    <a:pt x="17394" y="14455"/>
                    <a:pt x="17419" y="14480"/>
                  </a:cubicBezTo>
                  <a:cubicBezTo>
                    <a:pt x="17545" y="14530"/>
                    <a:pt x="17695" y="14706"/>
                    <a:pt x="17695" y="14831"/>
                  </a:cubicBezTo>
                  <a:cubicBezTo>
                    <a:pt x="17770" y="14931"/>
                    <a:pt x="17645" y="15107"/>
                    <a:pt x="17645" y="15207"/>
                  </a:cubicBezTo>
                  <a:lnTo>
                    <a:pt x="17469" y="15558"/>
                  </a:lnTo>
                  <a:cubicBezTo>
                    <a:pt x="17469" y="15658"/>
                    <a:pt x="17545" y="15834"/>
                    <a:pt x="17595" y="15959"/>
                  </a:cubicBezTo>
                  <a:cubicBezTo>
                    <a:pt x="17645" y="16009"/>
                    <a:pt x="17820" y="16059"/>
                    <a:pt x="17820" y="16109"/>
                  </a:cubicBezTo>
                  <a:cubicBezTo>
                    <a:pt x="17870" y="16185"/>
                    <a:pt x="17870" y="16335"/>
                    <a:pt x="17820" y="16385"/>
                  </a:cubicBezTo>
                  <a:cubicBezTo>
                    <a:pt x="17820" y="16460"/>
                    <a:pt x="17770" y="16611"/>
                    <a:pt x="17770" y="16736"/>
                  </a:cubicBezTo>
                  <a:cubicBezTo>
                    <a:pt x="17770" y="16786"/>
                    <a:pt x="17820" y="17012"/>
                    <a:pt x="17870" y="17062"/>
                  </a:cubicBezTo>
                  <a:cubicBezTo>
                    <a:pt x="17921" y="17187"/>
                    <a:pt x="18146" y="17413"/>
                    <a:pt x="18271" y="17463"/>
                  </a:cubicBezTo>
                  <a:cubicBezTo>
                    <a:pt x="18305" y="17480"/>
                    <a:pt x="18352" y="17485"/>
                    <a:pt x="18405" y="17485"/>
                  </a:cubicBezTo>
                  <a:cubicBezTo>
                    <a:pt x="18511" y="17485"/>
                    <a:pt x="18639" y="17463"/>
                    <a:pt x="18723" y="17463"/>
                  </a:cubicBezTo>
                  <a:cubicBezTo>
                    <a:pt x="18823" y="17513"/>
                    <a:pt x="19048" y="17814"/>
                    <a:pt x="19124" y="17914"/>
                  </a:cubicBezTo>
                  <a:cubicBezTo>
                    <a:pt x="19174" y="17964"/>
                    <a:pt x="19274" y="18089"/>
                    <a:pt x="19349" y="18190"/>
                  </a:cubicBezTo>
                  <a:cubicBezTo>
                    <a:pt x="19399" y="18089"/>
                    <a:pt x="19449" y="18039"/>
                    <a:pt x="19500" y="17964"/>
                  </a:cubicBezTo>
                  <a:cubicBezTo>
                    <a:pt x="19625" y="17738"/>
                    <a:pt x="19901" y="17363"/>
                    <a:pt x="20126" y="17237"/>
                  </a:cubicBezTo>
                  <a:cubicBezTo>
                    <a:pt x="20251" y="17137"/>
                    <a:pt x="20527" y="16962"/>
                    <a:pt x="20703" y="16911"/>
                  </a:cubicBezTo>
                  <a:cubicBezTo>
                    <a:pt x="20853" y="16836"/>
                    <a:pt x="21204" y="16786"/>
                    <a:pt x="21304" y="16786"/>
                  </a:cubicBezTo>
                  <a:cubicBezTo>
                    <a:pt x="21429" y="16786"/>
                    <a:pt x="21705" y="16786"/>
                    <a:pt x="21755" y="16836"/>
                  </a:cubicBezTo>
                  <a:cubicBezTo>
                    <a:pt x="21830" y="16911"/>
                    <a:pt x="21830" y="17137"/>
                    <a:pt x="21881" y="17187"/>
                  </a:cubicBezTo>
                  <a:cubicBezTo>
                    <a:pt x="21931" y="17212"/>
                    <a:pt x="22000" y="17225"/>
                    <a:pt x="22062" y="17225"/>
                  </a:cubicBezTo>
                  <a:cubicBezTo>
                    <a:pt x="22125" y="17225"/>
                    <a:pt x="22181" y="17212"/>
                    <a:pt x="22206" y="17187"/>
                  </a:cubicBezTo>
                  <a:cubicBezTo>
                    <a:pt x="22282" y="17137"/>
                    <a:pt x="22382" y="17012"/>
                    <a:pt x="22432" y="16962"/>
                  </a:cubicBezTo>
                  <a:cubicBezTo>
                    <a:pt x="22507" y="16962"/>
                    <a:pt x="22557" y="16836"/>
                    <a:pt x="22607" y="16836"/>
                  </a:cubicBezTo>
                  <a:cubicBezTo>
                    <a:pt x="22629" y="16827"/>
                    <a:pt x="22652" y="16824"/>
                    <a:pt x="22676" y="16824"/>
                  </a:cubicBezTo>
                  <a:cubicBezTo>
                    <a:pt x="22753" y="16824"/>
                    <a:pt x="22835" y="16861"/>
                    <a:pt x="22913" y="16861"/>
                  </a:cubicBezTo>
                  <a:cubicBezTo>
                    <a:pt x="22946" y="16861"/>
                    <a:pt x="22978" y="16854"/>
                    <a:pt x="23008" y="16836"/>
                  </a:cubicBezTo>
                  <a:cubicBezTo>
                    <a:pt x="23058" y="16836"/>
                    <a:pt x="23184" y="16786"/>
                    <a:pt x="23234" y="16786"/>
                  </a:cubicBezTo>
                  <a:cubicBezTo>
                    <a:pt x="23284" y="16836"/>
                    <a:pt x="23334" y="17012"/>
                    <a:pt x="23334" y="17062"/>
                  </a:cubicBezTo>
                  <a:cubicBezTo>
                    <a:pt x="23334" y="17137"/>
                    <a:pt x="23284" y="17237"/>
                    <a:pt x="23284" y="17287"/>
                  </a:cubicBezTo>
                  <a:lnTo>
                    <a:pt x="23008" y="17287"/>
                  </a:lnTo>
                  <a:cubicBezTo>
                    <a:pt x="22978" y="17306"/>
                    <a:pt x="22942" y="17312"/>
                    <a:pt x="22903" y="17312"/>
                  </a:cubicBezTo>
                  <a:cubicBezTo>
                    <a:pt x="22812" y="17312"/>
                    <a:pt x="22709" y="17275"/>
                    <a:pt x="22649" y="17275"/>
                  </a:cubicBezTo>
                  <a:cubicBezTo>
                    <a:pt x="22630" y="17275"/>
                    <a:pt x="22616" y="17279"/>
                    <a:pt x="22607" y="17287"/>
                  </a:cubicBezTo>
                  <a:cubicBezTo>
                    <a:pt x="22557" y="17287"/>
                    <a:pt x="22507" y="17413"/>
                    <a:pt x="22507" y="17463"/>
                  </a:cubicBezTo>
                  <a:cubicBezTo>
                    <a:pt x="22507" y="17513"/>
                    <a:pt x="22557" y="17638"/>
                    <a:pt x="22557" y="17688"/>
                  </a:cubicBezTo>
                  <a:lnTo>
                    <a:pt x="22557" y="17814"/>
                  </a:lnTo>
                  <a:cubicBezTo>
                    <a:pt x="22507" y="17864"/>
                    <a:pt x="22282" y="17864"/>
                    <a:pt x="22206" y="17914"/>
                  </a:cubicBezTo>
                  <a:lnTo>
                    <a:pt x="22206" y="18039"/>
                  </a:lnTo>
                  <a:cubicBezTo>
                    <a:pt x="22206" y="18089"/>
                    <a:pt x="22206" y="18265"/>
                    <a:pt x="22282" y="18315"/>
                  </a:cubicBezTo>
                  <a:cubicBezTo>
                    <a:pt x="22332" y="18315"/>
                    <a:pt x="22382" y="18190"/>
                    <a:pt x="22432" y="18190"/>
                  </a:cubicBezTo>
                  <a:cubicBezTo>
                    <a:pt x="22469" y="18165"/>
                    <a:pt x="22526" y="18152"/>
                    <a:pt x="22589" y="18152"/>
                  </a:cubicBezTo>
                  <a:cubicBezTo>
                    <a:pt x="22651" y="18152"/>
                    <a:pt x="22720" y="18165"/>
                    <a:pt x="22783" y="18190"/>
                  </a:cubicBezTo>
                  <a:cubicBezTo>
                    <a:pt x="22883" y="18190"/>
                    <a:pt x="23109" y="18365"/>
                    <a:pt x="23234" y="18415"/>
                  </a:cubicBezTo>
                  <a:cubicBezTo>
                    <a:pt x="23301" y="18415"/>
                    <a:pt x="23401" y="18393"/>
                    <a:pt x="23475" y="18393"/>
                  </a:cubicBezTo>
                  <a:cubicBezTo>
                    <a:pt x="23512" y="18393"/>
                    <a:pt x="23543" y="18398"/>
                    <a:pt x="23560" y="18415"/>
                  </a:cubicBezTo>
                  <a:cubicBezTo>
                    <a:pt x="23685" y="18415"/>
                    <a:pt x="23911" y="18591"/>
                    <a:pt x="24011" y="18641"/>
                  </a:cubicBezTo>
                  <a:cubicBezTo>
                    <a:pt x="24086" y="18716"/>
                    <a:pt x="24186" y="18816"/>
                    <a:pt x="24236" y="18816"/>
                  </a:cubicBezTo>
                  <a:cubicBezTo>
                    <a:pt x="24287" y="18816"/>
                    <a:pt x="24348" y="18794"/>
                    <a:pt x="24420" y="18794"/>
                  </a:cubicBezTo>
                  <a:cubicBezTo>
                    <a:pt x="24456" y="18794"/>
                    <a:pt x="24495" y="18799"/>
                    <a:pt x="24537" y="18816"/>
                  </a:cubicBezTo>
                  <a:cubicBezTo>
                    <a:pt x="24587" y="18816"/>
                    <a:pt x="24688" y="18992"/>
                    <a:pt x="24763" y="19042"/>
                  </a:cubicBezTo>
                  <a:cubicBezTo>
                    <a:pt x="24796" y="19042"/>
                    <a:pt x="24885" y="19019"/>
                    <a:pt x="24956" y="19019"/>
                  </a:cubicBezTo>
                  <a:cubicBezTo>
                    <a:pt x="24991" y="19019"/>
                    <a:pt x="25022" y="19025"/>
                    <a:pt x="25038" y="19042"/>
                  </a:cubicBezTo>
                  <a:cubicBezTo>
                    <a:pt x="25089" y="19042"/>
                    <a:pt x="25214" y="19167"/>
                    <a:pt x="25264" y="19217"/>
                  </a:cubicBezTo>
                  <a:cubicBezTo>
                    <a:pt x="25314" y="19217"/>
                    <a:pt x="25439" y="19167"/>
                    <a:pt x="25490" y="19092"/>
                  </a:cubicBezTo>
                  <a:cubicBezTo>
                    <a:pt x="25556" y="19092"/>
                    <a:pt x="25735" y="19125"/>
                    <a:pt x="25876" y="19125"/>
                  </a:cubicBezTo>
                  <a:cubicBezTo>
                    <a:pt x="25946" y="19125"/>
                    <a:pt x="26008" y="19117"/>
                    <a:pt x="26041" y="19092"/>
                  </a:cubicBezTo>
                  <a:cubicBezTo>
                    <a:pt x="26116" y="19092"/>
                    <a:pt x="26216" y="19042"/>
                    <a:pt x="26266" y="18992"/>
                  </a:cubicBezTo>
                  <a:lnTo>
                    <a:pt x="26843" y="18992"/>
                  </a:lnTo>
                  <a:cubicBezTo>
                    <a:pt x="26893" y="18941"/>
                    <a:pt x="27069" y="18866"/>
                    <a:pt x="27119" y="18866"/>
                  </a:cubicBezTo>
                  <a:cubicBezTo>
                    <a:pt x="27169" y="18866"/>
                    <a:pt x="27294" y="18992"/>
                    <a:pt x="27344" y="18992"/>
                  </a:cubicBezTo>
                  <a:cubicBezTo>
                    <a:pt x="27386" y="19008"/>
                    <a:pt x="27444" y="19014"/>
                    <a:pt x="27509" y="19014"/>
                  </a:cubicBezTo>
                  <a:cubicBezTo>
                    <a:pt x="27639" y="19014"/>
                    <a:pt x="27795" y="18992"/>
                    <a:pt x="27896" y="18992"/>
                  </a:cubicBezTo>
                  <a:cubicBezTo>
                    <a:pt x="27993" y="19031"/>
                    <a:pt x="28152" y="19115"/>
                    <a:pt x="28264" y="19115"/>
                  </a:cubicBezTo>
                  <a:cubicBezTo>
                    <a:pt x="28296" y="19115"/>
                    <a:pt x="28325" y="19109"/>
                    <a:pt x="28347" y="19092"/>
                  </a:cubicBezTo>
                  <a:cubicBezTo>
                    <a:pt x="28422" y="19092"/>
                    <a:pt x="28472" y="18992"/>
                    <a:pt x="28522" y="18992"/>
                  </a:cubicBezTo>
                  <a:cubicBezTo>
                    <a:pt x="28572" y="19042"/>
                    <a:pt x="28572" y="19217"/>
                    <a:pt x="28647" y="19217"/>
                  </a:cubicBezTo>
                  <a:cubicBezTo>
                    <a:pt x="28698" y="19267"/>
                    <a:pt x="28923" y="19217"/>
                    <a:pt x="28973" y="19317"/>
                  </a:cubicBezTo>
                  <a:cubicBezTo>
                    <a:pt x="28973" y="19317"/>
                    <a:pt x="28923" y="19393"/>
                    <a:pt x="28923" y="19443"/>
                  </a:cubicBezTo>
                  <a:cubicBezTo>
                    <a:pt x="28923" y="19543"/>
                    <a:pt x="29023" y="19668"/>
                    <a:pt x="29099" y="19769"/>
                  </a:cubicBezTo>
                  <a:cubicBezTo>
                    <a:pt x="29099" y="19894"/>
                    <a:pt x="29149" y="20069"/>
                    <a:pt x="29149" y="20170"/>
                  </a:cubicBezTo>
                  <a:cubicBezTo>
                    <a:pt x="29149" y="20220"/>
                    <a:pt x="29099" y="20445"/>
                    <a:pt x="29149" y="20495"/>
                  </a:cubicBezTo>
                  <a:cubicBezTo>
                    <a:pt x="29160" y="20513"/>
                    <a:pt x="29176" y="20519"/>
                    <a:pt x="29194" y="20519"/>
                  </a:cubicBezTo>
                  <a:cubicBezTo>
                    <a:pt x="29253" y="20519"/>
                    <a:pt x="29336" y="20445"/>
                    <a:pt x="29374" y="20445"/>
                  </a:cubicBezTo>
                  <a:cubicBezTo>
                    <a:pt x="29424" y="20445"/>
                    <a:pt x="29550" y="20495"/>
                    <a:pt x="29600" y="20571"/>
                  </a:cubicBezTo>
                  <a:cubicBezTo>
                    <a:pt x="29650" y="20621"/>
                    <a:pt x="29700" y="20796"/>
                    <a:pt x="29700" y="20896"/>
                  </a:cubicBezTo>
                  <a:cubicBezTo>
                    <a:pt x="29775" y="21022"/>
                    <a:pt x="29926" y="21247"/>
                    <a:pt x="29926" y="21348"/>
                  </a:cubicBezTo>
                  <a:cubicBezTo>
                    <a:pt x="30001" y="21473"/>
                    <a:pt x="29926" y="21698"/>
                    <a:pt x="29926" y="21799"/>
                  </a:cubicBezTo>
                  <a:cubicBezTo>
                    <a:pt x="29926" y="21849"/>
                    <a:pt x="30051" y="21974"/>
                    <a:pt x="30051" y="22024"/>
                  </a:cubicBezTo>
                  <a:cubicBezTo>
                    <a:pt x="30101" y="22150"/>
                    <a:pt x="30151" y="22300"/>
                    <a:pt x="30101" y="22375"/>
                  </a:cubicBezTo>
                  <a:cubicBezTo>
                    <a:pt x="30076" y="22400"/>
                    <a:pt x="30032" y="22400"/>
                    <a:pt x="29995" y="22400"/>
                  </a:cubicBezTo>
                  <a:cubicBezTo>
                    <a:pt x="29957" y="22400"/>
                    <a:pt x="29926" y="22400"/>
                    <a:pt x="29926" y="22425"/>
                  </a:cubicBezTo>
                  <a:cubicBezTo>
                    <a:pt x="29876" y="22475"/>
                    <a:pt x="30051" y="22651"/>
                    <a:pt x="30101" y="22701"/>
                  </a:cubicBezTo>
                  <a:cubicBezTo>
                    <a:pt x="30151" y="22751"/>
                    <a:pt x="30277" y="22751"/>
                    <a:pt x="30327" y="22826"/>
                  </a:cubicBezTo>
                  <a:cubicBezTo>
                    <a:pt x="30327" y="22826"/>
                    <a:pt x="30327" y="22977"/>
                    <a:pt x="30377" y="22977"/>
                  </a:cubicBezTo>
                  <a:cubicBezTo>
                    <a:pt x="30452" y="23152"/>
                    <a:pt x="30728" y="23378"/>
                    <a:pt x="30828" y="23503"/>
                  </a:cubicBezTo>
                  <a:cubicBezTo>
                    <a:pt x="30953" y="23553"/>
                    <a:pt x="31053" y="23603"/>
                    <a:pt x="31179" y="23603"/>
                  </a:cubicBezTo>
                  <a:cubicBezTo>
                    <a:pt x="31279" y="23653"/>
                    <a:pt x="31505" y="23779"/>
                    <a:pt x="31630" y="23879"/>
                  </a:cubicBezTo>
                  <a:cubicBezTo>
                    <a:pt x="31730" y="23954"/>
                    <a:pt x="31906" y="24230"/>
                    <a:pt x="32031" y="24280"/>
                  </a:cubicBezTo>
                  <a:cubicBezTo>
                    <a:pt x="32081" y="24280"/>
                    <a:pt x="32131" y="24180"/>
                    <a:pt x="32181" y="24180"/>
                  </a:cubicBezTo>
                  <a:cubicBezTo>
                    <a:pt x="32272" y="24125"/>
                    <a:pt x="32440" y="24084"/>
                    <a:pt x="32574" y="24084"/>
                  </a:cubicBezTo>
                  <a:cubicBezTo>
                    <a:pt x="32626" y="24084"/>
                    <a:pt x="32673" y="24090"/>
                    <a:pt x="32708" y="24104"/>
                  </a:cubicBezTo>
                  <a:cubicBezTo>
                    <a:pt x="32758" y="24104"/>
                    <a:pt x="32933" y="24180"/>
                    <a:pt x="32983" y="24230"/>
                  </a:cubicBezTo>
                  <a:cubicBezTo>
                    <a:pt x="33084" y="24280"/>
                    <a:pt x="33209" y="24505"/>
                    <a:pt x="33259" y="24556"/>
                  </a:cubicBezTo>
                  <a:cubicBezTo>
                    <a:pt x="33309" y="24631"/>
                    <a:pt x="33485" y="24631"/>
                    <a:pt x="33535" y="24681"/>
                  </a:cubicBezTo>
                  <a:cubicBezTo>
                    <a:pt x="33610" y="24681"/>
                    <a:pt x="33710" y="24631"/>
                    <a:pt x="33760" y="24631"/>
                  </a:cubicBezTo>
                  <a:cubicBezTo>
                    <a:pt x="33886" y="24505"/>
                    <a:pt x="33886" y="24280"/>
                    <a:pt x="33886" y="24180"/>
                  </a:cubicBezTo>
                  <a:cubicBezTo>
                    <a:pt x="33886" y="24054"/>
                    <a:pt x="33835" y="23879"/>
                    <a:pt x="33835" y="23779"/>
                  </a:cubicBezTo>
                  <a:cubicBezTo>
                    <a:pt x="33835" y="23653"/>
                    <a:pt x="33886" y="23378"/>
                    <a:pt x="33886" y="23277"/>
                  </a:cubicBezTo>
                  <a:cubicBezTo>
                    <a:pt x="33835" y="23152"/>
                    <a:pt x="33710" y="23052"/>
                    <a:pt x="33710" y="22926"/>
                  </a:cubicBezTo>
                  <a:cubicBezTo>
                    <a:pt x="33660" y="22876"/>
                    <a:pt x="33710" y="22651"/>
                    <a:pt x="33760" y="22525"/>
                  </a:cubicBezTo>
                  <a:cubicBezTo>
                    <a:pt x="33760" y="22425"/>
                    <a:pt x="33760" y="22150"/>
                    <a:pt x="33835" y="22024"/>
                  </a:cubicBezTo>
                  <a:cubicBezTo>
                    <a:pt x="33886" y="21974"/>
                    <a:pt x="34111" y="21974"/>
                    <a:pt x="34161" y="21924"/>
                  </a:cubicBezTo>
                  <a:cubicBezTo>
                    <a:pt x="34161" y="21799"/>
                    <a:pt x="34111" y="21698"/>
                    <a:pt x="34161" y="21623"/>
                  </a:cubicBezTo>
                  <a:cubicBezTo>
                    <a:pt x="34161" y="21573"/>
                    <a:pt x="34287" y="21473"/>
                    <a:pt x="34287" y="21398"/>
                  </a:cubicBezTo>
                  <a:cubicBezTo>
                    <a:pt x="34337" y="21297"/>
                    <a:pt x="34337" y="21022"/>
                    <a:pt x="34387" y="20896"/>
                  </a:cubicBezTo>
                  <a:cubicBezTo>
                    <a:pt x="34437" y="20846"/>
                    <a:pt x="34612" y="20721"/>
                    <a:pt x="34663" y="20621"/>
                  </a:cubicBezTo>
                  <a:cubicBezTo>
                    <a:pt x="34663" y="20495"/>
                    <a:pt x="34663" y="20295"/>
                    <a:pt x="34612" y="20170"/>
                  </a:cubicBezTo>
                  <a:cubicBezTo>
                    <a:pt x="34562" y="20069"/>
                    <a:pt x="34387" y="19944"/>
                    <a:pt x="34337" y="19894"/>
                  </a:cubicBezTo>
                  <a:lnTo>
                    <a:pt x="34111" y="19443"/>
                  </a:lnTo>
                  <a:lnTo>
                    <a:pt x="34111" y="18992"/>
                  </a:lnTo>
                  <a:cubicBezTo>
                    <a:pt x="34061" y="18816"/>
                    <a:pt x="33835" y="18591"/>
                    <a:pt x="33710" y="18490"/>
                  </a:cubicBezTo>
                  <a:cubicBezTo>
                    <a:pt x="33660" y="18415"/>
                    <a:pt x="33485" y="18315"/>
                    <a:pt x="33434" y="18265"/>
                  </a:cubicBezTo>
                  <a:cubicBezTo>
                    <a:pt x="33309" y="18139"/>
                    <a:pt x="33159" y="17864"/>
                    <a:pt x="33033" y="17738"/>
                  </a:cubicBezTo>
                  <a:cubicBezTo>
                    <a:pt x="32858" y="17638"/>
                    <a:pt x="32532" y="17363"/>
                    <a:pt x="32357" y="17187"/>
                  </a:cubicBezTo>
                  <a:cubicBezTo>
                    <a:pt x="32257" y="17062"/>
                    <a:pt x="31956" y="16786"/>
                    <a:pt x="31855" y="16736"/>
                  </a:cubicBezTo>
                  <a:cubicBezTo>
                    <a:pt x="31630" y="16561"/>
                    <a:pt x="31229" y="16460"/>
                    <a:pt x="31053" y="16335"/>
                  </a:cubicBezTo>
                  <a:cubicBezTo>
                    <a:pt x="30828" y="16285"/>
                    <a:pt x="30502" y="16009"/>
                    <a:pt x="30377" y="15884"/>
                  </a:cubicBezTo>
                  <a:cubicBezTo>
                    <a:pt x="30327" y="15834"/>
                    <a:pt x="30226" y="15658"/>
                    <a:pt x="30151" y="15608"/>
                  </a:cubicBezTo>
                  <a:cubicBezTo>
                    <a:pt x="30051" y="15558"/>
                    <a:pt x="29700" y="15508"/>
                    <a:pt x="29650" y="15383"/>
                  </a:cubicBezTo>
                  <a:cubicBezTo>
                    <a:pt x="29600" y="15282"/>
                    <a:pt x="29700" y="15057"/>
                    <a:pt x="29700" y="14982"/>
                  </a:cubicBezTo>
                  <a:cubicBezTo>
                    <a:pt x="29650" y="14881"/>
                    <a:pt x="29475" y="14831"/>
                    <a:pt x="29424" y="14706"/>
                  </a:cubicBezTo>
                  <a:cubicBezTo>
                    <a:pt x="29424" y="14656"/>
                    <a:pt x="29475" y="14480"/>
                    <a:pt x="29424" y="14480"/>
                  </a:cubicBezTo>
                  <a:cubicBezTo>
                    <a:pt x="29410" y="14466"/>
                    <a:pt x="29384" y="14460"/>
                    <a:pt x="29354" y="14460"/>
                  </a:cubicBezTo>
                  <a:cubicBezTo>
                    <a:pt x="29282" y="14460"/>
                    <a:pt x="29184" y="14495"/>
                    <a:pt x="29149" y="14530"/>
                  </a:cubicBezTo>
                  <a:cubicBezTo>
                    <a:pt x="29099" y="14530"/>
                    <a:pt x="28973" y="14656"/>
                    <a:pt x="28923" y="14656"/>
                  </a:cubicBezTo>
                  <a:cubicBezTo>
                    <a:pt x="28873" y="14656"/>
                    <a:pt x="28798" y="14530"/>
                    <a:pt x="28798" y="14480"/>
                  </a:cubicBezTo>
                  <a:cubicBezTo>
                    <a:pt x="28798" y="14430"/>
                    <a:pt x="28923" y="14380"/>
                    <a:pt x="28923" y="14305"/>
                  </a:cubicBezTo>
                  <a:cubicBezTo>
                    <a:pt x="28973" y="14255"/>
                    <a:pt x="28973" y="14155"/>
                    <a:pt x="28923" y="14079"/>
                  </a:cubicBezTo>
                  <a:cubicBezTo>
                    <a:pt x="28798" y="14029"/>
                    <a:pt x="28522" y="14029"/>
                    <a:pt x="28422" y="14029"/>
                  </a:cubicBezTo>
                  <a:cubicBezTo>
                    <a:pt x="28297" y="14029"/>
                    <a:pt x="28021" y="14079"/>
                    <a:pt x="27896" y="14079"/>
                  </a:cubicBezTo>
                  <a:cubicBezTo>
                    <a:pt x="27795" y="14029"/>
                    <a:pt x="27520" y="13929"/>
                    <a:pt x="27394" y="13854"/>
                  </a:cubicBezTo>
                  <a:cubicBezTo>
                    <a:pt x="27169" y="13754"/>
                    <a:pt x="26718" y="13478"/>
                    <a:pt x="26492" y="13352"/>
                  </a:cubicBezTo>
                  <a:cubicBezTo>
                    <a:pt x="26342" y="13302"/>
                    <a:pt x="25991" y="13177"/>
                    <a:pt x="25815" y="13127"/>
                  </a:cubicBezTo>
                  <a:cubicBezTo>
                    <a:pt x="25540" y="13077"/>
                    <a:pt x="25038" y="13027"/>
                    <a:pt x="24813" y="12901"/>
                  </a:cubicBezTo>
                  <a:cubicBezTo>
                    <a:pt x="24587" y="12851"/>
                    <a:pt x="24236" y="12576"/>
                    <a:pt x="24086" y="12450"/>
                  </a:cubicBezTo>
                  <a:cubicBezTo>
                    <a:pt x="23860" y="12275"/>
                    <a:pt x="23334" y="11999"/>
                    <a:pt x="23109" y="11849"/>
                  </a:cubicBezTo>
                  <a:cubicBezTo>
                    <a:pt x="22833" y="11673"/>
                    <a:pt x="22382" y="11222"/>
                    <a:pt x="22156" y="11047"/>
                  </a:cubicBezTo>
                  <a:cubicBezTo>
                    <a:pt x="22056" y="10997"/>
                    <a:pt x="21830" y="10821"/>
                    <a:pt x="21705" y="10771"/>
                  </a:cubicBezTo>
                  <a:cubicBezTo>
                    <a:pt x="21530" y="10646"/>
                    <a:pt x="21204" y="10495"/>
                    <a:pt x="21028" y="10420"/>
                  </a:cubicBezTo>
                  <a:cubicBezTo>
                    <a:pt x="20928" y="10370"/>
                    <a:pt x="20703" y="10320"/>
                    <a:pt x="20577" y="10270"/>
                  </a:cubicBezTo>
                  <a:cubicBezTo>
                    <a:pt x="20352" y="10195"/>
                    <a:pt x="19951" y="10044"/>
                    <a:pt x="19800" y="9969"/>
                  </a:cubicBezTo>
                  <a:cubicBezTo>
                    <a:pt x="19575" y="9919"/>
                    <a:pt x="19124" y="9819"/>
                    <a:pt x="18898" y="9743"/>
                  </a:cubicBezTo>
                  <a:cubicBezTo>
                    <a:pt x="18773" y="9693"/>
                    <a:pt x="18547" y="9518"/>
                    <a:pt x="18447" y="9518"/>
                  </a:cubicBezTo>
                  <a:cubicBezTo>
                    <a:pt x="18221" y="9468"/>
                    <a:pt x="17770" y="9518"/>
                    <a:pt x="17595" y="9418"/>
                  </a:cubicBezTo>
                  <a:cubicBezTo>
                    <a:pt x="17369" y="9368"/>
                    <a:pt x="17094" y="9142"/>
                    <a:pt x="16868" y="9067"/>
                  </a:cubicBezTo>
                  <a:cubicBezTo>
                    <a:pt x="16743" y="9017"/>
                    <a:pt x="16467" y="8967"/>
                    <a:pt x="16292" y="8967"/>
                  </a:cubicBezTo>
                  <a:lnTo>
                    <a:pt x="15916" y="8967"/>
                  </a:lnTo>
                  <a:cubicBezTo>
                    <a:pt x="15840" y="8916"/>
                    <a:pt x="15790" y="8791"/>
                    <a:pt x="15740" y="8791"/>
                  </a:cubicBezTo>
                  <a:cubicBezTo>
                    <a:pt x="15690" y="8741"/>
                    <a:pt x="15464" y="8741"/>
                    <a:pt x="15389" y="8741"/>
                  </a:cubicBezTo>
                  <a:cubicBezTo>
                    <a:pt x="15339" y="8691"/>
                    <a:pt x="15239" y="8566"/>
                    <a:pt x="15164" y="8515"/>
                  </a:cubicBezTo>
                  <a:cubicBezTo>
                    <a:pt x="15114" y="8465"/>
                    <a:pt x="14938" y="8390"/>
                    <a:pt x="14838" y="8390"/>
                  </a:cubicBezTo>
                  <a:cubicBezTo>
                    <a:pt x="14788" y="8390"/>
                    <a:pt x="14612" y="8390"/>
                    <a:pt x="14562" y="8340"/>
                  </a:cubicBezTo>
                  <a:cubicBezTo>
                    <a:pt x="14437" y="8340"/>
                    <a:pt x="14337" y="8114"/>
                    <a:pt x="14211" y="8064"/>
                  </a:cubicBezTo>
                  <a:cubicBezTo>
                    <a:pt x="14111" y="8014"/>
                    <a:pt x="13810" y="8014"/>
                    <a:pt x="13710" y="7939"/>
                  </a:cubicBezTo>
                  <a:cubicBezTo>
                    <a:pt x="13585" y="7939"/>
                    <a:pt x="13359" y="7789"/>
                    <a:pt x="13259" y="7713"/>
                  </a:cubicBezTo>
                  <a:cubicBezTo>
                    <a:pt x="13083" y="7663"/>
                    <a:pt x="12758" y="7613"/>
                    <a:pt x="12632" y="7563"/>
                  </a:cubicBezTo>
                  <a:cubicBezTo>
                    <a:pt x="12457" y="7513"/>
                    <a:pt x="12357" y="7212"/>
                    <a:pt x="12181" y="7162"/>
                  </a:cubicBezTo>
                  <a:cubicBezTo>
                    <a:pt x="12104" y="7162"/>
                    <a:pt x="11953" y="7236"/>
                    <a:pt x="11853" y="7236"/>
                  </a:cubicBezTo>
                  <a:cubicBezTo>
                    <a:pt x="11823" y="7236"/>
                    <a:pt x="11798" y="7229"/>
                    <a:pt x="11780" y="7212"/>
                  </a:cubicBezTo>
                  <a:cubicBezTo>
                    <a:pt x="11505" y="7162"/>
                    <a:pt x="11003" y="6836"/>
                    <a:pt x="10778" y="6711"/>
                  </a:cubicBezTo>
                  <a:cubicBezTo>
                    <a:pt x="10552" y="6611"/>
                    <a:pt x="9976" y="6485"/>
                    <a:pt x="9825" y="6310"/>
                  </a:cubicBezTo>
                  <a:cubicBezTo>
                    <a:pt x="9700" y="6210"/>
                    <a:pt x="9474" y="5934"/>
                    <a:pt x="9424" y="5809"/>
                  </a:cubicBezTo>
                  <a:cubicBezTo>
                    <a:pt x="9249" y="5533"/>
                    <a:pt x="9023" y="5032"/>
                    <a:pt x="9023" y="4731"/>
                  </a:cubicBezTo>
                  <a:cubicBezTo>
                    <a:pt x="8973" y="4631"/>
                    <a:pt x="9023" y="4355"/>
                    <a:pt x="9073" y="4230"/>
                  </a:cubicBezTo>
                  <a:cubicBezTo>
                    <a:pt x="9149" y="4129"/>
                    <a:pt x="9374" y="4004"/>
                    <a:pt x="9424" y="3904"/>
                  </a:cubicBezTo>
                  <a:cubicBezTo>
                    <a:pt x="9525" y="3779"/>
                    <a:pt x="9825" y="3603"/>
                    <a:pt x="9926" y="3503"/>
                  </a:cubicBezTo>
                  <a:cubicBezTo>
                    <a:pt x="10051" y="3453"/>
                    <a:pt x="10276" y="3403"/>
                    <a:pt x="10377" y="3277"/>
                  </a:cubicBezTo>
                  <a:cubicBezTo>
                    <a:pt x="10427" y="3227"/>
                    <a:pt x="10502" y="3002"/>
                    <a:pt x="10602" y="2876"/>
                  </a:cubicBezTo>
                  <a:cubicBezTo>
                    <a:pt x="10652" y="2826"/>
                    <a:pt x="10953" y="2726"/>
                    <a:pt x="11053" y="2601"/>
                  </a:cubicBezTo>
                  <a:cubicBezTo>
                    <a:pt x="11179" y="2550"/>
                    <a:pt x="11279" y="2375"/>
                    <a:pt x="11329" y="2275"/>
                  </a:cubicBezTo>
                  <a:cubicBezTo>
                    <a:pt x="11454" y="2149"/>
                    <a:pt x="11555" y="1974"/>
                    <a:pt x="11630" y="1874"/>
                  </a:cubicBezTo>
                  <a:cubicBezTo>
                    <a:pt x="11630" y="1698"/>
                    <a:pt x="11454" y="1473"/>
                    <a:pt x="11404" y="1297"/>
                  </a:cubicBezTo>
                  <a:cubicBezTo>
                    <a:pt x="11404" y="1247"/>
                    <a:pt x="11404" y="1147"/>
                    <a:pt x="11329" y="1072"/>
                  </a:cubicBezTo>
                  <a:cubicBezTo>
                    <a:pt x="11329" y="971"/>
                    <a:pt x="11229" y="696"/>
                    <a:pt x="11104" y="570"/>
                  </a:cubicBezTo>
                  <a:cubicBezTo>
                    <a:pt x="11003" y="470"/>
                    <a:pt x="10728" y="345"/>
                    <a:pt x="10602" y="295"/>
                  </a:cubicBezTo>
                  <a:cubicBezTo>
                    <a:pt x="10427" y="245"/>
                    <a:pt x="10201" y="19"/>
                    <a:pt x="10101" y="19"/>
                  </a:cubicBezTo>
                  <a:cubicBezTo>
                    <a:pt x="10062" y="6"/>
                    <a:pt x="10018" y="1"/>
                    <a:pt x="9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Google Shape;310;p16">
              <a:extLst>
                <a:ext uri="{FF2B5EF4-FFF2-40B4-BE49-F238E27FC236}">
                  <a16:creationId xmlns:a16="http://schemas.microsoft.com/office/drawing/2014/main" id="{FF84319E-D665-EDA7-437F-40FBCD05784C}"/>
                </a:ext>
              </a:extLst>
            </p:cNvPr>
            <p:cNvSpPr/>
            <p:nvPr/>
          </p:nvSpPr>
          <p:spPr>
            <a:xfrm>
              <a:off x="3340169" y="2746767"/>
              <a:ext cx="967444" cy="690438"/>
            </a:xfrm>
            <a:custGeom>
              <a:avLst/>
              <a:gdLst/>
              <a:ahLst/>
              <a:cxnLst/>
              <a:rect l="l" t="t" r="r" b="b"/>
              <a:pathLst>
                <a:path w="34663" h="24738" fill="none" extrusionOk="0">
                  <a:moveTo>
                    <a:pt x="978" y="6668"/>
                  </a:moveTo>
                  <a:lnTo>
                    <a:pt x="978" y="6668"/>
                  </a:lnTo>
                  <a:cubicBezTo>
                    <a:pt x="853" y="6592"/>
                    <a:pt x="753" y="6317"/>
                    <a:pt x="677" y="6216"/>
                  </a:cubicBezTo>
                  <a:cubicBezTo>
                    <a:pt x="577" y="6091"/>
                    <a:pt x="352" y="5815"/>
                    <a:pt x="226" y="5640"/>
                  </a:cubicBezTo>
                  <a:cubicBezTo>
                    <a:pt x="176" y="5465"/>
                    <a:pt x="1" y="5089"/>
                    <a:pt x="76" y="4913"/>
                  </a:cubicBezTo>
                  <a:cubicBezTo>
                    <a:pt x="126" y="4788"/>
                    <a:pt x="352" y="4512"/>
                    <a:pt x="452" y="4462"/>
                  </a:cubicBezTo>
                  <a:cubicBezTo>
                    <a:pt x="527" y="4412"/>
                    <a:pt x="677" y="4287"/>
                    <a:pt x="803" y="4337"/>
                  </a:cubicBezTo>
                  <a:cubicBezTo>
                    <a:pt x="853" y="4337"/>
                    <a:pt x="853" y="4562"/>
                    <a:pt x="903" y="4638"/>
                  </a:cubicBezTo>
                  <a:cubicBezTo>
                    <a:pt x="978" y="4638"/>
                    <a:pt x="1204" y="4562"/>
                    <a:pt x="1254" y="4462"/>
                  </a:cubicBezTo>
                  <a:cubicBezTo>
                    <a:pt x="1304" y="4412"/>
                    <a:pt x="1304" y="4237"/>
                    <a:pt x="1354" y="4186"/>
                  </a:cubicBezTo>
                  <a:cubicBezTo>
                    <a:pt x="1479" y="4111"/>
                    <a:pt x="1705" y="4111"/>
                    <a:pt x="1755" y="4061"/>
                  </a:cubicBezTo>
                  <a:cubicBezTo>
                    <a:pt x="1880" y="4011"/>
                    <a:pt x="1981" y="3836"/>
                    <a:pt x="1981" y="3735"/>
                  </a:cubicBezTo>
                  <a:cubicBezTo>
                    <a:pt x="1981" y="3610"/>
                    <a:pt x="1880" y="3460"/>
                    <a:pt x="1805" y="3384"/>
                  </a:cubicBezTo>
                  <a:cubicBezTo>
                    <a:pt x="1705" y="3334"/>
                    <a:pt x="1429" y="3284"/>
                    <a:pt x="1354" y="3159"/>
                  </a:cubicBezTo>
                  <a:cubicBezTo>
                    <a:pt x="1304" y="3059"/>
                    <a:pt x="1304" y="2833"/>
                    <a:pt x="1354" y="2708"/>
                  </a:cubicBezTo>
                  <a:cubicBezTo>
                    <a:pt x="1354" y="2607"/>
                    <a:pt x="1530" y="2482"/>
                    <a:pt x="1530" y="2432"/>
                  </a:cubicBezTo>
                  <a:cubicBezTo>
                    <a:pt x="1530" y="2257"/>
                    <a:pt x="1429" y="2031"/>
                    <a:pt x="1429" y="1931"/>
                  </a:cubicBezTo>
                  <a:lnTo>
                    <a:pt x="1429" y="1655"/>
                  </a:lnTo>
                  <a:cubicBezTo>
                    <a:pt x="1479" y="1530"/>
                    <a:pt x="1580" y="1304"/>
                    <a:pt x="1705" y="1204"/>
                  </a:cubicBezTo>
                  <a:cubicBezTo>
                    <a:pt x="1755" y="1129"/>
                    <a:pt x="1880" y="1028"/>
                    <a:pt x="1981" y="978"/>
                  </a:cubicBezTo>
                  <a:lnTo>
                    <a:pt x="2206" y="978"/>
                  </a:lnTo>
                  <a:cubicBezTo>
                    <a:pt x="2432" y="1028"/>
                    <a:pt x="2933" y="1028"/>
                    <a:pt x="3234" y="1028"/>
                  </a:cubicBezTo>
                  <a:cubicBezTo>
                    <a:pt x="3459" y="1028"/>
                    <a:pt x="3835" y="1079"/>
                    <a:pt x="4061" y="1079"/>
                  </a:cubicBezTo>
                  <a:cubicBezTo>
                    <a:pt x="4362" y="1079"/>
                    <a:pt x="4913" y="978"/>
                    <a:pt x="5189" y="903"/>
                  </a:cubicBezTo>
                  <a:lnTo>
                    <a:pt x="5865" y="678"/>
                  </a:lnTo>
                  <a:cubicBezTo>
                    <a:pt x="5991" y="678"/>
                    <a:pt x="6216" y="577"/>
                    <a:pt x="6317" y="577"/>
                  </a:cubicBezTo>
                  <a:cubicBezTo>
                    <a:pt x="6442" y="577"/>
                    <a:pt x="6667" y="753"/>
                    <a:pt x="6768" y="753"/>
                  </a:cubicBezTo>
                  <a:cubicBezTo>
                    <a:pt x="6943" y="803"/>
                    <a:pt x="7219" y="753"/>
                    <a:pt x="7344" y="753"/>
                  </a:cubicBezTo>
                  <a:cubicBezTo>
                    <a:pt x="7570" y="678"/>
                    <a:pt x="8021" y="577"/>
                    <a:pt x="8246" y="527"/>
                  </a:cubicBezTo>
                  <a:cubicBezTo>
                    <a:pt x="8347" y="452"/>
                    <a:pt x="8572" y="352"/>
                    <a:pt x="8748" y="352"/>
                  </a:cubicBezTo>
                  <a:cubicBezTo>
                    <a:pt x="8848" y="302"/>
                    <a:pt x="9149" y="226"/>
                    <a:pt x="9299" y="226"/>
                  </a:cubicBezTo>
                  <a:cubicBezTo>
                    <a:pt x="9474" y="176"/>
                    <a:pt x="9875" y="1"/>
                    <a:pt x="10101" y="76"/>
                  </a:cubicBezTo>
                  <a:cubicBezTo>
                    <a:pt x="10201" y="76"/>
                    <a:pt x="10427" y="302"/>
                    <a:pt x="10602" y="352"/>
                  </a:cubicBezTo>
                  <a:cubicBezTo>
                    <a:pt x="10728" y="402"/>
                    <a:pt x="11003" y="527"/>
                    <a:pt x="11104" y="627"/>
                  </a:cubicBezTo>
                  <a:cubicBezTo>
                    <a:pt x="11229" y="753"/>
                    <a:pt x="11329" y="1028"/>
                    <a:pt x="11329" y="1129"/>
                  </a:cubicBezTo>
                  <a:cubicBezTo>
                    <a:pt x="11404" y="1204"/>
                    <a:pt x="11404" y="1304"/>
                    <a:pt x="11404" y="1354"/>
                  </a:cubicBezTo>
                  <a:cubicBezTo>
                    <a:pt x="11454" y="1530"/>
                    <a:pt x="11630" y="1755"/>
                    <a:pt x="11630" y="1931"/>
                  </a:cubicBezTo>
                  <a:cubicBezTo>
                    <a:pt x="11555" y="2031"/>
                    <a:pt x="11454" y="2206"/>
                    <a:pt x="11329" y="2332"/>
                  </a:cubicBezTo>
                  <a:cubicBezTo>
                    <a:pt x="11279" y="2432"/>
                    <a:pt x="11179" y="2607"/>
                    <a:pt x="11053" y="2658"/>
                  </a:cubicBezTo>
                  <a:cubicBezTo>
                    <a:pt x="10953" y="2783"/>
                    <a:pt x="10652" y="2883"/>
                    <a:pt x="10602" y="2933"/>
                  </a:cubicBezTo>
                  <a:cubicBezTo>
                    <a:pt x="10502" y="3059"/>
                    <a:pt x="10427" y="3284"/>
                    <a:pt x="10377" y="3334"/>
                  </a:cubicBezTo>
                  <a:cubicBezTo>
                    <a:pt x="10276" y="3460"/>
                    <a:pt x="10051" y="3510"/>
                    <a:pt x="9926" y="3560"/>
                  </a:cubicBezTo>
                  <a:cubicBezTo>
                    <a:pt x="9825" y="3660"/>
                    <a:pt x="9525" y="3836"/>
                    <a:pt x="9424" y="3961"/>
                  </a:cubicBezTo>
                  <a:cubicBezTo>
                    <a:pt x="9374" y="4061"/>
                    <a:pt x="9149" y="4186"/>
                    <a:pt x="9073" y="4287"/>
                  </a:cubicBezTo>
                  <a:cubicBezTo>
                    <a:pt x="9023" y="4412"/>
                    <a:pt x="8973" y="4688"/>
                    <a:pt x="9023" y="4788"/>
                  </a:cubicBezTo>
                  <a:cubicBezTo>
                    <a:pt x="9023" y="5089"/>
                    <a:pt x="9249" y="5590"/>
                    <a:pt x="9424" y="5866"/>
                  </a:cubicBezTo>
                  <a:cubicBezTo>
                    <a:pt x="9474" y="5991"/>
                    <a:pt x="9700" y="6267"/>
                    <a:pt x="9825" y="6367"/>
                  </a:cubicBezTo>
                  <a:cubicBezTo>
                    <a:pt x="9976" y="6542"/>
                    <a:pt x="10552" y="6668"/>
                    <a:pt x="10778" y="6768"/>
                  </a:cubicBezTo>
                  <a:cubicBezTo>
                    <a:pt x="11003" y="6893"/>
                    <a:pt x="11505" y="7219"/>
                    <a:pt x="11780" y="7269"/>
                  </a:cubicBezTo>
                  <a:cubicBezTo>
                    <a:pt x="11855" y="7344"/>
                    <a:pt x="12081" y="7219"/>
                    <a:pt x="12181" y="7219"/>
                  </a:cubicBezTo>
                  <a:cubicBezTo>
                    <a:pt x="12357" y="7269"/>
                    <a:pt x="12457" y="7570"/>
                    <a:pt x="12632" y="7620"/>
                  </a:cubicBezTo>
                  <a:cubicBezTo>
                    <a:pt x="12758" y="7670"/>
                    <a:pt x="13083" y="7720"/>
                    <a:pt x="13259" y="7770"/>
                  </a:cubicBezTo>
                  <a:cubicBezTo>
                    <a:pt x="13359" y="7846"/>
                    <a:pt x="13585" y="7996"/>
                    <a:pt x="13710" y="7996"/>
                  </a:cubicBezTo>
                  <a:cubicBezTo>
                    <a:pt x="13810" y="8071"/>
                    <a:pt x="14111" y="8071"/>
                    <a:pt x="14211" y="8121"/>
                  </a:cubicBezTo>
                  <a:cubicBezTo>
                    <a:pt x="14337" y="8171"/>
                    <a:pt x="14437" y="8397"/>
                    <a:pt x="14562" y="8397"/>
                  </a:cubicBezTo>
                  <a:cubicBezTo>
                    <a:pt x="14612" y="8447"/>
                    <a:pt x="14788" y="8447"/>
                    <a:pt x="14838" y="8447"/>
                  </a:cubicBezTo>
                  <a:cubicBezTo>
                    <a:pt x="14938" y="8447"/>
                    <a:pt x="15114" y="8522"/>
                    <a:pt x="15164" y="8572"/>
                  </a:cubicBezTo>
                  <a:cubicBezTo>
                    <a:pt x="15239" y="8623"/>
                    <a:pt x="15339" y="8748"/>
                    <a:pt x="15389" y="8798"/>
                  </a:cubicBezTo>
                  <a:cubicBezTo>
                    <a:pt x="15464" y="8798"/>
                    <a:pt x="15690" y="8798"/>
                    <a:pt x="15740" y="8848"/>
                  </a:cubicBezTo>
                  <a:cubicBezTo>
                    <a:pt x="15790" y="8848"/>
                    <a:pt x="15840" y="8973"/>
                    <a:pt x="15916" y="9024"/>
                  </a:cubicBezTo>
                  <a:lnTo>
                    <a:pt x="16292" y="9024"/>
                  </a:lnTo>
                  <a:cubicBezTo>
                    <a:pt x="16467" y="9024"/>
                    <a:pt x="16743" y="9074"/>
                    <a:pt x="16868" y="9124"/>
                  </a:cubicBezTo>
                  <a:cubicBezTo>
                    <a:pt x="17094" y="9199"/>
                    <a:pt x="17369" y="9425"/>
                    <a:pt x="17595" y="9475"/>
                  </a:cubicBezTo>
                  <a:cubicBezTo>
                    <a:pt x="17770" y="9575"/>
                    <a:pt x="18221" y="9525"/>
                    <a:pt x="18447" y="9575"/>
                  </a:cubicBezTo>
                  <a:cubicBezTo>
                    <a:pt x="18547" y="9575"/>
                    <a:pt x="18773" y="9750"/>
                    <a:pt x="18898" y="9800"/>
                  </a:cubicBezTo>
                  <a:cubicBezTo>
                    <a:pt x="19124" y="9876"/>
                    <a:pt x="19575" y="9976"/>
                    <a:pt x="19800" y="10026"/>
                  </a:cubicBezTo>
                  <a:cubicBezTo>
                    <a:pt x="19951" y="10101"/>
                    <a:pt x="20352" y="10252"/>
                    <a:pt x="20577" y="10327"/>
                  </a:cubicBezTo>
                  <a:cubicBezTo>
                    <a:pt x="20703" y="10377"/>
                    <a:pt x="20928" y="10427"/>
                    <a:pt x="21028" y="10477"/>
                  </a:cubicBezTo>
                  <a:cubicBezTo>
                    <a:pt x="21204" y="10552"/>
                    <a:pt x="21530" y="10703"/>
                    <a:pt x="21705" y="10828"/>
                  </a:cubicBezTo>
                  <a:cubicBezTo>
                    <a:pt x="21830" y="10878"/>
                    <a:pt x="22056" y="11054"/>
                    <a:pt x="22156" y="11104"/>
                  </a:cubicBezTo>
                  <a:cubicBezTo>
                    <a:pt x="22382" y="11279"/>
                    <a:pt x="22833" y="11730"/>
                    <a:pt x="23109" y="11906"/>
                  </a:cubicBezTo>
                  <a:cubicBezTo>
                    <a:pt x="23334" y="12056"/>
                    <a:pt x="23860" y="12332"/>
                    <a:pt x="24086" y="12507"/>
                  </a:cubicBezTo>
                  <a:cubicBezTo>
                    <a:pt x="24236" y="12633"/>
                    <a:pt x="24587" y="12908"/>
                    <a:pt x="24813" y="12958"/>
                  </a:cubicBezTo>
                  <a:cubicBezTo>
                    <a:pt x="25038" y="13084"/>
                    <a:pt x="25540" y="13134"/>
                    <a:pt x="25815" y="13184"/>
                  </a:cubicBezTo>
                  <a:cubicBezTo>
                    <a:pt x="25991" y="13234"/>
                    <a:pt x="26342" y="13359"/>
                    <a:pt x="26492" y="13409"/>
                  </a:cubicBezTo>
                  <a:cubicBezTo>
                    <a:pt x="26718" y="13535"/>
                    <a:pt x="27169" y="13811"/>
                    <a:pt x="27394" y="13911"/>
                  </a:cubicBezTo>
                  <a:cubicBezTo>
                    <a:pt x="27520" y="13986"/>
                    <a:pt x="27795" y="14086"/>
                    <a:pt x="27896" y="14136"/>
                  </a:cubicBezTo>
                  <a:cubicBezTo>
                    <a:pt x="28021" y="14136"/>
                    <a:pt x="28297" y="14086"/>
                    <a:pt x="28422" y="14086"/>
                  </a:cubicBezTo>
                  <a:cubicBezTo>
                    <a:pt x="28522" y="14086"/>
                    <a:pt x="28798" y="14086"/>
                    <a:pt x="28923" y="14136"/>
                  </a:cubicBezTo>
                  <a:cubicBezTo>
                    <a:pt x="28973" y="14212"/>
                    <a:pt x="28973" y="14312"/>
                    <a:pt x="28923" y="14362"/>
                  </a:cubicBezTo>
                  <a:cubicBezTo>
                    <a:pt x="28923" y="14437"/>
                    <a:pt x="28798" y="14487"/>
                    <a:pt x="28798" y="14537"/>
                  </a:cubicBezTo>
                  <a:cubicBezTo>
                    <a:pt x="28798" y="14587"/>
                    <a:pt x="28873" y="14713"/>
                    <a:pt x="28923" y="14713"/>
                  </a:cubicBezTo>
                  <a:cubicBezTo>
                    <a:pt x="28973" y="14713"/>
                    <a:pt x="29099" y="14587"/>
                    <a:pt x="29149" y="14587"/>
                  </a:cubicBezTo>
                  <a:cubicBezTo>
                    <a:pt x="29199" y="14537"/>
                    <a:pt x="29374" y="14487"/>
                    <a:pt x="29424" y="14537"/>
                  </a:cubicBezTo>
                  <a:cubicBezTo>
                    <a:pt x="29475" y="14537"/>
                    <a:pt x="29424" y="14713"/>
                    <a:pt x="29424" y="14763"/>
                  </a:cubicBezTo>
                  <a:cubicBezTo>
                    <a:pt x="29475" y="14888"/>
                    <a:pt x="29650" y="14938"/>
                    <a:pt x="29700" y="15039"/>
                  </a:cubicBezTo>
                  <a:cubicBezTo>
                    <a:pt x="29700" y="15114"/>
                    <a:pt x="29600" y="15339"/>
                    <a:pt x="29650" y="15440"/>
                  </a:cubicBezTo>
                  <a:cubicBezTo>
                    <a:pt x="29700" y="15565"/>
                    <a:pt x="30051" y="15615"/>
                    <a:pt x="30151" y="15665"/>
                  </a:cubicBezTo>
                  <a:cubicBezTo>
                    <a:pt x="30226" y="15715"/>
                    <a:pt x="30327" y="15891"/>
                    <a:pt x="30377" y="15941"/>
                  </a:cubicBezTo>
                  <a:cubicBezTo>
                    <a:pt x="30502" y="16066"/>
                    <a:pt x="30828" y="16342"/>
                    <a:pt x="31053" y="16392"/>
                  </a:cubicBezTo>
                  <a:cubicBezTo>
                    <a:pt x="31229" y="16517"/>
                    <a:pt x="31630" y="16618"/>
                    <a:pt x="31855" y="16793"/>
                  </a:cubicBezTo>
                  <a:cubicBezTo>
                    <a:pt x="31956" y="16843"/>
                    <a:pt x="32257" y="17119"/>
                    <a:pt x="32357" y="17244"/>
                  </a:cubicBezTo>
                  <a:cubicBezTo>
                    <a:pt x="32532" y="17420"/>
                    <a:pt x="32858" y="17695"/>
                    <a:pt x="33033" y="17795"/>
                  </a:cubicBezTo>
                  <a:cubicBezTo>
                    <a:pt x="33159" y="17921"/>
                    <a:pt x="33309" y="18196"/>
                    <a:pt x="33434" y="18322"/>
                  </a:cubicBezTo>
                  <a:cubicBezTo>
                    <a:pt x="33485" y="18372"/>
                    <a:pt x="33660" y="18472"/>
                    <a:pt x="33710" y="18547"/>
                  </a:cubicBezTo>
                  <a:cubicBezTo>
                    <a:pt x="33835" y="18648"/>
                    <a:pt x="34061" y="18873"/>
                    <a:pt x="34111" y="19049"/>
                  </a:cubicBezTo>
                  <a:lnTo>
                    <a:pt x="34111" y="19500"/>
                  </a:lnTo>
                  <a:lnTo>
                    <a:pt x="34337" y="19951"/>
                  </a:lnTo>
                  <a:cubicBezTo>
                    <a:pt x="34387" y="20001"/>
                    <a:pt x="34562" y="20126"/>
                    <a:pt x="34612" y="20227"/>
                  </a:cubicBezTo>
                  <a:cubicBezTo>
                    <a:pt x="34663" y="20352"/>
                    <a:pt x="34663" y="20552"/>
                    <a:pt x="34663" y="20678"/>
                  </a:cubicBezTo>
                  <a:cubicBezTo>
                    <a:pt x="34612" y="20778"/>
                    <a:pt x="34437" y="20903"/>
                    <a:pt x="34387" y="20953"/>
                  </a:cubicBezTo>
                  <a:cubicBezTo>
                    <a:pt x="34337" y="21079"/>
                    <a:pt x="34337" y="21354"/>
                    <a:pt x="34287" y="21455"/>
                  </a:cubicBezTo>
                  <a:cubicBezTo>
                    <a:pt x="34287" y="21530"/>
                    <a:pt x="34161" y="21630"/>
                    <a:pt x="34161" y="21680"/>
                  </a:cubicBezTo>
                  <a:cubicBezTo>
                    <a:pt x="34111" y="21755"/>
                    <a:pt x="34161" y="21856"/>
                    <a:pt x="34161" y="21981"/>
                  </a:cubicBezTo>
                  <a:cubicBezTo>
                    <a:pt x="34111" y="22031"/>
                    <a:pt x="33886" y="22031"/>
                    <a:pt x="33835" y="22081"/>
                  </a:cubicBezTo>
                  <a:cubicBezTo>
                    <a:pt x="33760" y="22207"/>
                    <a:pt x="33760" y="22482"/>
                    <a:pt x="33760" y="22582"/>
                  </a:cubicBezTo>
                  <a:cubicBezTo>
                    <a:pt x="33710" y="22708"/>
                    <a:pt x="33660" y="22933"/>
                    <a:pt x="33710" y="22983"/>
                  </a:cubicBezTo>
                  <a:cubicBezTo>
                    <a:pt x="33710" y="23109"/>
                    <a:pt x="33835" y="23209"/>
                    <a:pt x="33886" y="23334"/>
                  </a:cubicBezTo>
                  <a:cubicBezTo>
                    <a:pt x="33886" y="23435"/>
                    <a:pt x="33835" y="23710"/>
                    <a:pt x="33835" y="23836"/>
                  </a:cubicBezTo>
                  <a:cubicBezTo>
                    <a:pt x="33835" y="23936"/>
                    <a:pt x="33886" y="24111"/>
                    <a:pt x="33886" y="24237"/>
                  </a:cubicBezTo>
                  <a:cubicBezTo>
                    <a:pt x="33886" y="24337"/>
                    <a:pt x="33886" y="24562"/>
                    <a:pt x="33760" y="24688"/>
                  </a:cubicBezTo>
                  <a:cubicBezTo>
                    <a:pt x="33710" y="24688"/>
                    <a:pt x="33610" y="24738"/>
                    <a:pt x="33535" y="24738"/>
                  </a:cubicBezTo>
                  <a:cubicBezTo>
                    <a:pt x="33485" y="24688"/>
                    <a:pt x="33309" y="24688"/>
                    <a:pt x="33259" y="24613"/>
                  </a:cubicBezTo>
                  <a:cubicBezTo>
                    <a:pt x="33209" y="24562"/>
                    <a:pt x="33084" y="24337"/>
                    <a:pt x="32983" y="24287"/>
                  </a:cubicBezTo>
                  <a:cubicBezTo>
                    <a:pt x="32933" y="24237"/>
                    <a:pt x="32758" y="24161"/>
                    <a:pt x="32708" y="24161"/>
                  </a:cubicBezTo>
                  <a:cubicBezTo>
                    <a:pt x="32582" y="24111"/>
                    <a:pt x="32307" y="24161"/>
                    <a:pt x="32181" y="24237"/>
                  </a:cubicBezTo>
                  <a:cubicBezTo>
                    <a:pt x="32131" y="24237"/>
                    <a:pt x="32081" y="24337"/>
                    <a:pt x="32031" y="24337"/>
                  </a:cubicBezTo>
                  <a:cubicBezTo>
                    <a:pt x="31906" y="24287"/>
                    <a:pt x="31730" y="24011"/>
                    <a:pt x="31630" y="23936"/>
                  </a:cubicBezTo>
                  <a:cubicBezTo>
                    <a:pt x="31505" y="23836"/>
                    <a:pt x="31279" y="23710"/>
                    <a:pt x="31179" y="23660"/>
                  </a:cubicBezTo>
                  <a:cubicBezTo>
                    <a:pt x="31053" y="23660"/>
                    <a:pt x="30953" y="23610"/>
                    <a:pt x="30828" y="23560"/>
                  </a:cubicBezTo>
                  <a:cubicBezTo>
                    <a:pt x="30728" y="23435"/>
                    <a:pt x="30452" y="23209"/>
                    <a:pt x="30377" y="23034"/>
                  </a:cubicBezTo>
                  <a:cubicBezTo>
                    <a:pt x="30327" y="23034"/>
                    <a:pt x="30327" y="22883"/>
                    <a:pt x="30327" y="22883"/>
                  </a:cubicBezTo>
                  <a:cubicBezTo>
                    <a:pt x="30277" y="22808"/>
                    <a:pt x="30151" y="22808"/>
                    <a:pt x="30101" y="22758"/>
                  </a:cubicBezTo>
                  <a:cubicBezTo>
                    <a:pt x="30051" y="22708"/>
                    <a:pt x="29876" y="22532"/>
                    <a:pt x="29926" y="22482"/>
                  </a:cubicBezTo>
                  <a:cubicBezTo>
                    <a:pt x="29926" y="22432"/>
                    <a:pt x="30051" y="22482"/>
                    <a:pt x="30101" y="22432"/>
                  </a:cubicBezTo>
                  <a:cubicBezTo>
                    <a:pt x="30151" y="22357"/>
                    <a:pt x="30101" y="22207"/>
                    <a:pt x="30051" y="22081"/>
                  </a:cubicBezTo>
                  <a:cubicBezTo>
                    <a:pt x="30051" y="22031"/>
                    <a:pt x="29926" y="21906"/>
                    <a:pt x="29926" y="21856"/>
                  </a:cubicBezTo>
                  <a:cubicBezTo>
                    <a:pt x="29926" y="21755"/>
                    <a:pt x="30001" y="21530"/>
                    <a:pt x="29926" y="21405"/>
                  </a:cubicBezTo>
                  <a:cubicBezTo>
                    <a:pt x="29926" y="21304"/>
                    <a:pt x="29775" y="21079"/>
                    <a:pt x="29700" y="20953"/>
                  </a:cubicBezTo>
                  <a:cubicBezTo>
                    <a:pt x="29700" y="20853"/>
                    <a:pt x="29650" y="20678"/>
                    <a:pt x="29600" y="20628"/>
                  </a:cubicBezTo>
                  <a:cubicBezTo>
                    <a:pt x="29550" y="20552"/>
                    <a:pt x="29424" y="20502"/>
                    <a:pt x="29374" y="20502"/>
                  </a:cubicBezTo>
                  <a:cubicBezTo>
                    <a:pt x="29324" y="20502"/>
                    <a:pt x="29199" y="20628"/>
                    <a:pt x="29149" y="20552"/>
                  </a:cubicBezTo>
                  <a:cubicBezTo>
                    <a:pt x="29099" y="20502"/>
                    <a:pt x="29149" y="20277"/>
                    <a:pt x="29149" y="20227"/>
                  </a:cubicBezTo>
                  <a:cubicBezTo>
                    <a:pt x="29149" y="20126"/>
                    <a:pt x="29099" y="19951"/>
                    <a:pt x="29099" y="19826"/>
                  </a:cubicBezTo>
                  <a:cubicBezTo>
                    <a:pt x="29023" y="19725"/>
                    <a:pt x="28923" y="19600"/>
                    <a:pt x="28923" y="19500"/>
                  </a:cubicBezTo>
                  <a:cubicBezTo>
                    <a:pt x="28923" y="19450"/>
                    <a:pt x="28973" y="19374"/>
                    <a:pt x="28973" y="19374"/>
                  </a:cubicBezTo>
                  <a:cubicBezTo>
                    <a:pt x="28923" y="19274"/>
                    <a:pt x="28698" y="19324"/>
                    <a:pt x="28647" y="19274"/>
                  </a:cubicBezTo>
                  <a:cubicBezTo>
                    <a:pt x="28572" y="19274"/>
                    <a:pt x="28572" y="19099"/>
                    <a:pt x="28522" y="19049"/>
                  </a:cubicBezTo>
                  <a:cubicBezTo>
                    <a:pt x="28472" y="19049"/>
                    <a:pt x="28422" y="19149"/>
                    <a:pt x="28347" y="19149"/>
                  </a:cubicBezTo>
                  <a:cubicBezTo>
                    <a:pt x="28246" y="19224"/>
                    <a:pt x="28021" y="19099"/>
                    <a:pt x="27896" y="19049"/>
                  </a:cubicBezTo>
                  <a:cubicBezTo>
                    <a:pt x="27745" y="19049"/>
                    <a:pt x="27470" y="19099"/>
                    <a:pt x="27344" y="19049"/>
                  </a:cubicBezTo>
                  <a:cubicBezTo>
                    <a:pt x="27294" y="19049"/>
                    <a:pt x="27169" y="18923"/>
                    <a:pt x="27119" y="18923"/>
                  </a:cubicBezTo>
                  <a:cubicBezTo>
                    <a:pt x="27069" y="18923"/>
                    <a:pt x="26893" y="18998"/>
                    <a:pt x="26843" y="19049"/>
                  </a:cubicBezTo>
                  <a:lnTo>
                    <a:pt x="26266" y="19049"/>
                  </a:lnTo>
                  <a:cubicBezTo>
                    <a:pt x="26216" y="19099"/>
                    <a:pt x="26116" y="19149"/>
                    <a:pt x="26041" y="19149"/>
                  </a:cubicBezTo>
                  <a:cubicBezTo>
                    <a:pt x="25941" y="19224"/>
                    <a:pt x="25590" y="19149"/>
                    <a:pt x="25490" y="19149"/>
                  </a:cubicBezTo>
                  <a:cubicBezTo>
                    <a:pt x="25439" y="19224"/>
                    <a:pt x="25314" y="19274"/>
                    <a:pt x="25264" y="19274"/>
                  </a:cubicBezTo>
                  <a:cubicBezTo>
                    <a:pt x="25214" y="19224"/>
                    <a:pt x="25089" y="19099"/>
                    <a:pt x="25038" y="19099"/>
                  </a:cubicBezTo>
                  <a:cubicBezTo>
                    <a:pt x="24988" y="19049"/>
                    <a:pt x="24813" y="19099"/>
                    <a:pt x="24763" y="19099"/>
                  </a:cubicBezTo>
                  <a:cubicBezTo>
                    <a:pt x="24688" y="19049"/>
                    <a:pt x="24587" y="18873"/>
                    <a:pt x="24537" y="18873"/>
                  </a:cubicBezTo>
                  <a:cubicBezTo>
                    <a:pt x="24412" y="18823"/>
                    <a:pt x="24312" y="18873"/>
                    <a:pt x="24236" y="18873"/>
                  </a:cubicBezTo>
                  <a:cubicBezTo>
                    <a:pt x="24186" y="18873"/>
                    <a:pt x="24086" y="18773"/>
                    <a:pt x="24011" y="18698"/>
                  </a:cubicBezTo>
                  <a:cubicBezTo>
                    <a:pt x="23911" y="18648"/>
                    <a:pt x="23685" y="18472"/>
                    <a:pt x="23560" y="18472"/>
                  </a:cubicBezTo>
                  <a:cubicBezTo>
                    <a:pt x="23510" y="18422"/>
                    <a:pt x="23334" y="18472"/>
                    <a:pt x="23234" y="18472"/>
                  </a:cubicBezTo>
                  <a:cubicBezTo>
                    <a:pt x="23109" y="18422"/>
                    <a:pt x="22883" y="18247"/>
                    <a:pt x="22783" y="18247"/>
                  </a:cubicBezTo>
                  <a:cubicBezTo>
                    <a:pt x="22657" y="18196"/>
                    <a:pt x="22507" y="18196"/>
                    <a:pt x="22432" y="18247"/>
                  </a:cubicBezTo>
                  <a:cubicBezTo>
                    <a:pt x="22382" y="18247"/>
                    <a:pt x="22332" y="18372"/>
                    <a:pt x="22282" y="18372"/>
                  </a:cubicBezTo>
                  <a:cubicBezTo>
                    <a:pt x="22206" y="18322"/>
                    <a:pt x="22206" y="18146"/>
                    <a:pt x="22206" y="18096"/>
                  </a:cubicBezTo>
                  <a:lnTo>
                    <a:pt x="22206" y="17971"/>
                  </a:lnTo>
                  <a:cubicBezTo>
                    <a:pt x="22282" y="17921"/>
                    <a:pt x="22507" y="17921"/>
                    <a:pt x="22557" y="17871"/>
                  </a:cubicBezTo>
                  <a:lnTo>
                    <a:pt x="22557" y="17745"/>
                  </a:lnTo>
                  <a:cubicBezTo>
                    <a:pt x="22557" y="17695"/>
                    <a:pt x="22507" y="17570"/>
                    <a:pt x="22507" y="17520"/>
                  </a:cubicBezTo>
                  <a:cubicBezTo>
                    <a:pt x="22507" y="17470"/>
                    <a:pt x="22557" y="17344"/>
                    <a:pt x="22607" y="17344"/>
                  </a:cubicBezTo>
                  <a:cubicBezTo>
                    <a:pt x="22657" y="17294"/>
                    <a:pt x="22883" y="17420"/>
                    <a:pt x="23008" y="17344"/>
                  </a:cubicBezTo>
                  <a:lnTo>
                    <a:pt x="23284" y="17344"/>
                  </a:lnTo>
                  <a:cubicBezTo>
                    <a:pt x="23284" y="17294"/>
                    <a:pt x="23334" y="17194"/>
                    <a:pt x="23334" y="17119"/>
                  </a:cubicBezTo>
                  <a:cubicBezTo>
                    <a:pt x="23334" y="17069"/>
                    <a:pt x="23284" y="16893"/>
                    <a:pt x="23234" y="16843"/>
                  </a:cubicBezTo>
                  <a:cubicBezTo>
                    <a:pt x="23184" y="16843"/>
                    <a:pt x="23058" y="16893"/>
                    <a:pt x="23008" y="16893"/>
                  </a:cubicBezTo>
                  <a:cubicBezTo>
                    <a:pt x="22883" y="16968"/>
                    <a:pt x="22733" y="16843"/>
                    <a:pt x="22607" y="16893"/>
                  </a:cubicBezTo>
                  <a:cubicBezTo>
                    <a:pt x="22557" y="16893"/>
                    <a:pt x="22507" y="17019"/>
                    <a:pt x="22432" y="17019"/>
                  </a:cubicBezTo>
                  <a:cubicBezTo>
                    <a:pt x="22382" y="17069"/>
                    <a:pt x="22282" y="17194"/>
                    <a:pt x="22206" y="17244"/>
                  </a:cubicBezTo>
                  <a:cubicBezTo>
                    <a:pt x="22156" y="17294"/>
                    <a:pt x="21981" y="17294"/>
                    <a:pt x="21881" y="17244"/>
                  </a:cubicBezTo>
                  <a:cubicBezTo>
                    <a:pt x="21830" y="17194"/>
                    <a:pt x="21830" y="16968"/>
                    <a:pt x="21755" y="16893"/>
                  </a:cubicBezTo>
                  <a:cubicBezTo>
                    <a:pt x="21705" y="16843"/>
                    <a:pt x="21429" y="16843"/>
                    <a:pt x="21304" y="16843"/>
                  </a:cubicBezTo>
                  <a:cubicBezTo>
                    <a:pt x="21204" y="16843"/>
                    <a:pt x="20853" y="16893"/>
                    <a:pt x="20703" y="16968"/>
                  </a:cubicBezTo>
                  <a:cubicBezTo>
                    <a:pt x="20527" y="17019"/>
                    <a:pt x="20251" y="17194"/>
                    <a:pt x="20126" y="17294"/>
                  </a:cubicBezTo>
                  <a:cubicBezTo>
                    <a:pt x="19901" y="17420"/>
                    <a:pt x="19625" y="17795"/>
                    <a:pt x="19500" y="18021"/>
                  </a:cubicBezTo>
                  <a:cubicBezTo>
                    <a:pt x="19449" y="18096"/>
                    <a:pt x="19399" y="18146"/>
                    <a:pt x="19349" y="18247"/>
                  </a:cubicBezTo>
                  <a:cubicBezTo>
                    <a:pt x="19274" y="18146"/>
                    <a:pt x="19174" y="18021"/>
                    <a:pt x="19124" y="17971"/>
                  </a:cubicBezTo>
                  <a:cubicBezTo>
                    <a:pt x="19048" y="17871"/>
                    <a:pt x="18823" y="17570"/>
                    <a:pt x="18723" y="17520"/>
                  </a:cubicBezTo>
                  <a:cubicBezTo>
                    <a:pt x="18597" y="17520"/>
                    <a:pt x="18372" y="17570"/>
                    <a:pt x="18271" y="17520"/>
                  </a:cubicBezTo>
                  <a:cubicBezTo>
                    <a:pt x="18146" y="17470"/>
                    <a:pt x="17921" y="17244"/>
                    <a:pt x="17870" y="17119"/>
                  </a:cubicBezTo>
                  <a:cubicBezTo>
                    <a:pt x="17820" y="17069"/>
                    <a:pt x="17770" y="16843"/>
                    <a:pt x="17770" y="16793"/>
                  </a:cubicBezTo>
                  <a:cubicBezTo>
                    <a:pt x="17770" y="16668"/>
                    <a:pt x="17820" y="16517"/>
                    <a:pt x="17820" y="16442"/>
                  </a:cubicBezTo>
                  <a:cubicBezTo>
                    <a:pt x="17870" y="16392"/>
                    <a:pt x="17870" y="16242"/>
                    <a:pt x="17820" y="16166"/>
                  </a:cubicBezTo>
                  <a:cubicBezTo>
                    <a:pt x="17820" y="16116"/>
                    <a:pt x="17645" y="16066"/>
                    <a:pt x="17595" y="16016"/>
                  </a:cubicBezTo>
                  <a:cubicBezTo>
                    <a:pt x="17545" y="15891"/>
                    <a:pt x="17469" y="15715"/>
                    <a:pt x="17469" y="15615"/>
                  </a:cubicBezTo>
                  <a:lnTo>
                    <a:pt x="17645" y="15264"/>
                  </a:lnTo>
                  <a:cubicBezTo>
                    <a:pt x="17645" y="15164"/>
                    <a:pt x="17770" y="14988"/>
                    <a:pt x="17695" y="14888"/>
                  </a:cubicBezTo>
                  <a:cubicBezTo>
                    <a:pt x="17695" y="14763"/>
                    <a:pt x="17545" y="14587"/>
                    <a:pt x="17419" y="14537"/>
                  </a:cubicBezTo>
                  <a:cubicBezTo>
                    <a:pt x="17369" y="14487"/>
                    <a:pt x="17194" y="14487"/>
                    <a:pt x="17144" y="14537"/>
                  </a:cubicBezTo>
                  <a:cubicBezTo>
                    <a:pt x="17018" y="14587"/>
                    <a:pt x="16968" y="14888"/>
                    <a:pt x="16868" y="14938"/>
                  </a:cubicBezTo>
                  <a:cubicBezTo>
                    <a:pt x="16743" y="14988"/>
                    <a:pt x="16517" y="14988"/>
                    <a:pt x="16417" y="14938"/>
                  </a:cubicBezTo>
                  <a:cubicBezTo>
                    <a:pt x="16292" y="14888"/>
                    <a:pt x="16241" y="14587"/>
                    <a:pt x="16141" y="14537"/>
                  </a:cubicBezTo>
                  <a:cubicBezTo>
                    <a:pt x="16066" y="14487"/>
                    <a:pt x="15966" y="14537"/>
                    <a:pt x="15840" y="14537"/>
                  </a:cubicBezTo>
                  <a:cubicBezTo>
                    <a:pt x="15790" y="14537"/>
                    <a:pt x="15690" y="14713"/>
                    <a:pt x="15615" y="14763"/>
                  </a:cubicBezTo>
                  <a:cubicBezTo>
                    <a:pt x="15565" y="14813"/>
                    <a:pt x="15565" y="15039"/>
                    <a:pt x="15515" y="15114"/>
                  </a:cubicBezTo>
                  <a:cubicBezTo>
                    <a:pt x="15515" y="15214"/>
                    <a:pt x="15389" y="15389"/>
                    <a:pt x="15289" y="15389"/>
                  </a:cubicBezTo>
                  <a:cubicBezTo>
                    <a:pt x="15164" y="15389"/>
                    <a:pt x="14938" y="15164"/>
                    <a:pt x="14838" y="15039"/>
                  </a:cubicBezTo>
                  <a:cubicBezTo>
                    <a:pt x="14713" y="14938"/>
                    <a:pt x="14612" y="14663"/>
                    <a:pt x="14437" y="14537"/>
                  </a:cubicBezTo>
                  <a:cubicBezTo>
                    <a:pt x="14337" y="14437"/>
                    <a:pt x="13986" y="14312"/>
                    <a:pt x="13885" y="14262"/>
                  </a:cubicBezTo>
                  <a:cubicBezTo>
                    <a:pt x="13710" y="14212"/>
                    <a:pt x="13309" y="14136"/>
                    <a:pt x="13209" y="14036"/>
                  </a:cubicBezTo>
                  <a:cubicBezTo>
                    <a:pt x="13083" y="13986"/>
                    <a:pt x="12858" y="13861"/>
                    <a:pt x="12808" y="13760"/>
                  </a:cubicBezTo>
                  <a:cubicBezTo>
                    <a:pt x="12758" y="13585"/>
                    <a:pt x="12858" y="13234"/>
                    <a:pt x="12808" y="13084"/>
                  </a:cubicBezTo>
                  <a:cubicBezTo>
                    <a:pt x="12808" y="12958"/>
                    <a:pt x="12808" y="12783"/>
                    <a:pt x="12758" y="12733"/>
                  </a:cubicBezTo>
                  <a:cubicBezTo>
                    <a:pt x="12632" y="12633"/>
                    <a:pt x="12457" y="12457"/>
                    <a:pt x="12357" y="12457"/>
                  </a:cubicBezTo>
                  <a:cubicBezTo>
                    <a:pt x="12231" y="12457"/>
                    <a:pt x="12081" y="12557"/>
                    <a:pt x="12006" y="12633"/>
                  </a:cubicBezTo>
                  <a:cubicBezTo>
                    <a:pt x="11956" y="12733"/>
                    <a:pt x="12081" y="12958"/>
                    <a:pt x="12006" y="13084"/>
                  </a:cubicBezTo>
                  <a:cubicBezTo>
                    <a:pt x="11956" y="13134"/>
                    <a:pt x="11730" y="13134"/>
                    <a:pt x="11680" y="13134"/>
                  </a:cubicBezTo>
                  <a:cubicBezTo>
                    <a:pt x="11555" y="13084"/>
                    <a:pt x="11555" y="12783"/>
                    <a:pt x="11505" y="12733"/>
                  </a:cubicBezTo>
                  <a:cubicBezTo>
                    <a:pt x="11404" y="12633"/>
                    <a:pt x="11179" y="12557"/>
                    <a:pt x="11053" y="12507"/>
                  </a:cubicBezTo>
                  <a:cubicBezTo>
                    <a:pt x="10953" y="12507"/>
                    <a:pt x="10728" y="12507"/>
                    <a:pt x="10652" y="12457"/>
                  </a:cubicBezTo>
                  <a:cubicBezTo>
                    <a:pt x="10602" y="12407"/>
                    <a:pt x="10502" y="12181"/>
                    <a:pt x="10502" y="12106"/>
                  </a:cubicBezTo>
                  <a:cubicBezTo>
                    <a:pt x="10552" y="12006"/>
                    <a:pt x="10728" y="11956"/>
                    <a:pt x="10778" y="11906"/>
                  </a:cubicBezTo>
                  <a:cubicBezTo>
                    <a:pt x="10828" y="11780"/>
                    <a:pt x="10878" y="11605"/>
                    <a:pt x="10878" y="11505"/>
                  </a:cubicBezTo>
                  <a:lnTo>
                    <a:pt x="10878" y="11054"/>
                  </a:lnTo>
                  <a:cubicBezTo>
                    <a:pt x="10828" y="10928"/>
                    <a:pt x="10652" y="10703"/>
                    <a:pt x="10552" y="10602"/>
                  </a:cubicBezTo>
                  <a:cubicBezTo>
                    <a:pt x="10377" y="10477"/>
                    <a:pt x="10101" y="10327"/>
                    <a:pt x="9926" y="10252"/>
                  </a:cubicBezTo>
                  <a:cubicBezTo>
                    <a:pt x="9750" y="10201"/>
                    <a:pt x="9474" y="10151"/>
                    <a:pt x="9374" y="10151"/>
                  </a:cubicBezTo>
                  <a:cubicBezTo>
                    <a:pt x="9249" y="10201"/>
                    <a:pt x="9073" y="10252"/>
                    <a:pt x="9023" y="10327"/>
                  </a:cubicBezTo>
                  <a:cubicBezTo>
                    <a:pt x="8973" y="10377"/>
                    <a:pt x="8973" y="10552"/>
                    <a:pt x="8923" y="10653"/>
                  </a:cubicBezTo>
                  <a:cubicBezTo>
                    <a:pt x="8848" y="10703"/>
                    <a:pt x="8572" y="10878"/>
                    <a:pt x="8522" y="11003"/>
                  </a:cubicBezTo>
                  <a:cubicBezTo>
                    <a:pt x="8472" y="11054"/>
                    <a:pt x="8522" y="11154"/>
                    <a:pt x="8472" y="11229"/>
                  </a:cubicBezTo>
                  <a:cubicBezTo>
                    <a:pt x="8397" y="11279"/>
                    <a:pt x="8246" y="11329"/>
                    <a:pt x="8171" y="11329"/>
                  </a:cubicBezTo>
                  <a:cubicBezTo>
                    <a:pt x="8071" y="11279"/>
                    <a:pt x="8121" y="11054"/>
                    <a:pt x="8071" y="11003"/>
                  </a:cubicBezTo>
                  <a:cubicBezTo>
                    <a:pt x="8021" y="10878"/>
                    <a:pt x="7845" y="10778"/>
                    <a:pt x="7720" y="10778"/>
                  </a:cubicBezTo>
                  <a:cubicBezTo>
                    <a:pt x="7620" y="10778"/>
                    <a:pt x="7394" y="10928"/>
                    <a:pt x="7344" y="11054"/>
                  </a:cubicBezTo>
                  <a:cubicBezTo>
                    <a:pt x="7219" y="11104"/>
                    <a:pt x="6993" y="11279"/>
                    <a:pt x="6818" y="11329"/>
                  </a:cubicBezTo>
                  <a:cubicBezTo>
                    <a:pt x="6768" y="11379"/>
                    <a:pt x="6667" y="11379"/>
                    <a:pt x="6542" y="11379"/>
                  </a:cubicBezTo>
                  <a:lnTo>
                    <a:pt x="6317" y="11379"/>
                  </a:lnTo>
                  <a:cubicBezTo>
                    <a:pt x="6216" y="11329"/>
                    <a:pt x="5991" y="11229"/>
                    <a:pt x="5865" y="11154"/>
                  </a:cubicBezTo>
                  <a:cubicBezTo>
                    <a:pt x="5715" y="11104"/>
                    <a:pt x="5489" y="10828"/>
                    <a:pt x="5264" y="10828"/>
                  </a:cubicBezTo>
                  <a:cubicBezTo>
                    <a:pt x="5189" y="10828"/>
                    <a:pt x="5038" y="10928"/>
                    <a:pt x="4913" y="11003"/>
                  </a:cubicBezTo>
                  <a:cubicBezTo>
                    <a:pt x="4813" y="11003"/>
                    <a:pt x="4587" y="11154"/>
                    <a:pt x="4462" y="11154"/>
                  </a:cubicBezTo>
                  <a:cubicBezTo>
                    <a:pt x="4286" y="11154"/>
                    <a:pt x="3961" y="11054"/>
                    <a:pt x="3835" y="11003"/>
                  </a:cubicBezTo>
                  <a:cubicBezTo>
                    <a:pt x="3735" y="10878"/>
                    <a:pt x="3735" y="10552"/>
                    <a:pt x="3610" y="10377"/>
                  </a:cubicBezTo>
                  <a:cubicBezTo>
                    <a:pt x="3560" y="10327"/>
                    <a:pt x="3384" y="10151"/>
                    <a:pt x="3384" y="10101"/>
                  </a:cubicBezTo>
                  <a:cubicBezTo>
                    <a:pt x="3334" y="9926"/>
                    <a:pt x="3459" y="9575"/>
                    <a:pt x="3459" y="9425"/>
                  </a:cubicBezTo>
                  <a:cubicBezTo>
                    <a:pt x="3384" y="9249"/>
                    <a:pt x="3334" y="8973"/>
                    <a:pt x="3234" y="8848"/>
                  </a:cubicBezTo>
                  <a:cubicBezTo>
                    <a:pt x="3108" y="8798"/>
                    <a:pt x="2883" y="8898"/>
                    <a:pt x="2783" y="8848"/>
                  </a:cubicBezTo>
                  <a:cubicBezTo>
                    <a:pt x="2607" y="8848"/>
                    <a:pt x="2332" y="8748"/>
                    <a:pt x="2206" y="8673"/>
                  </a:cubicBezTo>
                  <a:cubicBezTo>
                    <a:pt x="2156" y="8623"/>
                    <a:pt x="1981" y="8522"/>
                    <a:pt x="1931" y="8447"/>
                  </a:cubicBezTo>
                  <a:cubicBezTo>
                    <a:pt x="1805" y="8297"/>
                    <a:pt x="1755" y="7896"/>
                    <a:pt x="1805" y="7720"/>
                  </a:cubicBezTo>
                  <a:cubicBezTo>
                    <a:pt x="1880" y="7670"/>
                    <a:pt x="2156" y="7720"/>
                    <a:pt x="2206" y="7620"/>
                  </a:cubicBezTo>
                  <a:cubicBezTo>
                    <a:pt x="2256" y="7495"/>
                    <a:pt x="2031" y="7169"/>
                    <a:pt x="1981" y="7044"/>
                  </a:cubicBezTo>
                  <a:cubicBezTo>
                    <a:pt x="1880" y="6943"/>
                    <a:pt x="1580" y="6818"/>
                    <a:pt x="1479" y="6768"/>
                  </a:cubicBezTo>
                  <a:cubicBezTo>
                    <a:pt x="1354" y="6718"/>
                    <a:pt x="1078" y="6768"/>
                    <a:pt x="978" y="6668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Google Shape;311;p16">
              <a:extLst>
                <a:ext uri="{FF2B5EF4-FFF2-40B4-BE49-F238E27FC236}">
                  <a16:creationId xmlns:a16="http://schemas.microsoft.com/office/drawing/2014/main" id="{846C6161-AF18-52A0-0C3D-557CD7256886}"/>
                </a:ext>
              </a:extLst>
            </p:cNvPr>
            <p:cNvSpPr/>
            <p:nvPr/>
          </p:nvSpPr>
          <p:spPr>
            <a:xfrm>
              <a:off x="3601099" y="3363745"/>
              <a:ext cx="408519" cy="776456"/>
            </a:xfrm>
            <a:custGeom>
              <a:avLst/>
              <a:gdLst/>
              <a:ahLst/>
              <a:cxnLst/>
              <a:rect l="l" t="t" r="r" b="b"/>
              <a:pathLst>
                <a:path w="14637" h="27820" extrusionOk="0">
                  <a:moveTo>
                    <a:pt x="14637" y="12832"/>
                  </a:moveTo>
                  <a:cubicBezTo>
                    <a:pt x="14637" y="12908"/>
                    <a:pt x="14637" y="13008"/>
                    <a:pt x="14562" y="13058"/>
                  </a:cubicBezTo>
                  <a:cubicBezTo>
                    <a:pt x="14562" y="13058"/>
                    <a:pt x="14461" y="13058"/>
                    <a:pt x="14411" y="13133"/>
                  </a:cubicBezTo>
                  <a:cubicBezTo>
                    <a:pt x="14336" y="13183"/>
                    <a:pt x="14236" y="13284"/>
                    <a:pt x="14236" y="13409"/>
                  </a:cubicBezTo>
                  <a:lnTo>
                    <a:pt x="14236" y="13685"/>
                  </a:lnTo>
                  <a:cubicBezTo>
                    <a:pt x="14236" y="13735"/>
                    <a:pt x="14411" y="13860"/>
                    <a:pt x="14336" y="13960"/>
                  </a:cubicBezTo>
                  <a:cubicBezTo>
                    <a:pt x="14336" y="14010"/>
                    <a:pt x="14186" y="13960"/>
                    <a:pt x="14110" y="14010"/>
                  </a:cubicBezTo>
                  <a:cubicBezTo>
                    <a:pt x="14060" y="14086"/>
                    <a:pt x="13960" y="14186"/>
                    <a:pt x="13960" y="14236"/>
                  </a:cubicBezTo>
                  <a:cubicBezTo>
                    <a:pt x="13885" y="14311"/>
                    <a:pt x="13885" y="14462"/>
                    <a:pt x="13885" y="14462"/>
                  </a:cubicBezTo>
                  <a:lnTo>
                    <a:pt x="13785" y="14587"/>
                  </a:lnTo>
                  <a:cubicBezTo>
                    <a:pt x="13735" y="14637"/>
                    <a:pt x="13735" y="14762"/>
                    <a:pt x="13659" y="14762"/>
                  </a:cubicBezTo>
                  <a:cubicBezTo>
                    <a:pt x="13659" y="14762"/>
                    <a:pt x="13559" y="14762"/>
                    <a:pt x="13559" y="14687"/>
                  </a:cubicBezTo>
                  <a:cubicBezTo>
                    <a:pt x="13559" y="14687"/>
                    <a:pt x="13609" y="14587"/>
                    <a:pt x="13559" y="14587"/>
                  </a:cubicBezTo>
                  <a:cubicBezTo>
                    <a:pt x="13509" y="14537"/>
                    <a:pt x="13384" y="14587"/>
                    <a:pt x="13334" y="14587"/>
                  </a:cubicBezTo>
                  <a:cubicBezTo>
                    <a:pt x="13283" y="14537"/>
                    <a:pt x="13208" y="14537"/>
                    <a:pt x="13158" y="14537"/>
                  </a:cubicBezTo>
                  <a:lnTo>
                    <a:pt x="13058" y="14537"/>
                  </a:lnTo>
                  <a:cubicBezTo>
                    <a:pt x="12983" y="14587"/>
                    <a:pt x="13058" y="14637"/>
                    <a:pt x="13058" y="14687"/>
                  </a:cubicBezTo>
                  <a:cubicBezTo>
                    <a:pt x="13058" y="14762"/>
                    <a:pt x="12983" y="14812"/>
                    <a:pt x="12933" y="14812"/>
                  </a:cubicBezTo>
                  <a:cubicBezTo>
                    <a:pt x="12882" y="14812"/>
                    <a:pt x="12757" y="14637"/>
                    <a:pt x="12707" y="14587"/>
                  </a:cubicBezTo>
                  <a:cubicBezTo>
                    <a:pt x="12707" y="14537"/>
                    <a:pt x="12707" y="14411"/>
                    <a:pt x="12657" y="14411"/>
                  </a:cubicBezTo>
                  <a:cubicBezTo>
                    <a:pt x="12657" y="14361"/>
                    <a:pt x="12607" y="14311"/>
                    <a:pt x="12532" y="14311"/>
                  </a:cubicBezTo>
                  <a:cubicBezTo>
                    <a:pt x="12481" y="14311"/>
                    <a:pt x="12381" y="14361"/>
                    <a:pt x="12306" y="14411"/>
                  </a:cubicBezTo>
                  <a:lnTo>
                    <a:pt x="11855" y="14411"/>
                  </a:lnTo>
                  <a:cubicBezTo>
                    <a:pt x="11805" y="14411"/>
                    <a:pt x="11629" y="14462"/>
                    <a:pt x="11579" y="14462"/>
                  </a:cubicBezTo>
                  <a:cubicBezTo>
                    <a:pt x="11303" y="14587"/>
                    <a:pt x="10677" y="14762"/>
                    <a:pt x="10451" y="14863"/>
                  </a:cubicBezTo>
                  <a:cubicBezTo>
                    <a:pt x="10176" y="15038"/>
                    <a:pt x="9674" y="15364"/>
                    <a:pt x="9449" y="15589"/>
                  </a:cubicBezTo>
                  <a:cubicBezTo>
                    <a:pt x="9273" y="15715"/>
                    <a:pt x="9048" y="15990"/>
                    <a:pt x="8922" y="16116"/>
                  </a:cubicBezTo>
                  <a:cubicBezTo>
                    <a:pt x="8872" y="16216"/>
                    <a:pt x="8747" y="16391"/>
                    <a:pt x="8697" y="16441"/>
                  </a:cubicBezTo>
                  <a:cubicBezTo>
                    <a:pt x="8697" y="16567"/>
                    <a:pt x="8697" y="16792"/>
                    <a:pt x="8647" y="16842"/>
                  </a:cubicBezTo>
                  <a:cubicBezTo>
                    <a:pt x="8647" y="16893"/>
                    <a:pt x="8521" y="17068"/>
                    <a:pt x="8521" y="17118"/>
                  </a:cubicBezTo>
                  <a:lnTo>
                    <a:pt x="8521" y="17344"/>
                  </a:lnTo>
                  <a:cubicBezTo>
                    <a:pt x="8471" y="17394"/>
                    <a:pt x="8421" y="17519"/>
                    <a:pt x="8421" y="17569"/>
                  </a:cubicBezTo>
                  <a:cubicBezTo>
                    <a:pt x="8471" y="17695"/>
                    <a:pt x="8647" y="17845"/>
                    <a:pt x="8647" y="17970"/>
                  </a:cubicBezTo>
                  <a:cubicBezTo>
                    <a:pt x="8697" y="18146"/>
                    <a:pt x="8647" y="18522"/>
                    <a:pt x="8697" y="18697"/>
                  </a:cubicBezTo>
                  <a:cubicBezTo>
                    <a:pt x="8697" y="18822"/>
                    <a:pt x="8822" y="19048"/>
                    <a:pt x="8822" y="19148"/>
                  </a:cubicBezTo>
                  <a:cubicBezTo>
                    <a:pt x="8872" y="19324"/>
                    <a:pt x="8922" y="19549"/>
                    <a:pt x="8922" y="19650"/>
                  </a:cubicBezTo>
                  <a:cubicBezTo>
                    <a:pt x="8922" y="19725"/>
                    <a:pt x="8973" y="19875"/>
                    <a:pt x="8973" y="19950"/>
                  </a:cubicBezTo>
                  <a:cubicBezTo>
                    <a:pt x="8973" y="20101"/>
                    <a:pt x="9098" y="20326"/>
                    <a:pt x="9098" y="20452"/>
                  </a:cubicBezTo>
                  <a:cubicBezTo>
                    <a:pt x="9148" y="20552"/>
                    <a:pt x="9148" y="20727"/>
                    <a:pt x="9098" y="20853"/>
                  </a:cubicBezTo>
                  <a:cubicBezTo>
                    <a:pt x="9098" y="20953"/>
                    <a:pt x="8922" y="21128"/>
                    <a:pt x="8822" y="21228"/>
                  </a:cubicBezTo>
                  <a:cubicBezTo>
                    <a:pt x="8697" y="21354"/>
                    <a:pt x="8471" y="21529"/>
                    <a:pt x="8421" y="21579"/>
                  </a:cubicBezTo>
                  <a:cubicBezTo>
                    <a:pt x="8296" y="21680"/>
                    <a:pt x="8146" y="21905"/>
                    <a:pt x="8020" y="22030"/>
                  </a:cubicBezTo>
                  <a:cubicBezTo>
                    <a:pt x="7920" y="22131"/>
                    <a:pt x="7619" y="22256"/>
                    <a:pt x="7469" y="22306"/>
                  </a:cubicBezTo>
                  <a:cubicBezTo>
                    <a:pt x="7344" y="22356"/>
                    <a:pt x="7118" y="22356"/>
                    <a:pt x="7068" y="22406"/>
                  </a:cubicBezTo>
                  <a:cubicBezTo>
                    <a:pt x="6943" y="22482"/>
                    <a:pt x="6792" y="22707"/>
                    <a:pt x="6717" y="22757"/>
                  </a:cubicBezTo>
                  <a:cubicBezTo>
                    <a:pt x="6491" y="23033"/>
                    <a:pt x="6216" y="23609"/>
                    <a:pt x="6040" y="23885"/>
                  </a:cubicBezTo>
                  <a:cubicBezTo>
                    <a:pt x="5890" y="24111"/>
                    <a:pt x="5439" y="24437"/>
                    <a:pt x="5364" y="24737"/>
                  </a:cubicBezTo>
                  <a:cubicBezTo>
                    <a:pt x="5263" y="25013"/>
                    <a:pt x="5489" y="25564"/>
                    <a:pt x="5439" y="25865"/>
                  </a:cubicBezTo>
                  <a:cubicBezTo>
                    <a:pt x="5439" y="26015"/>
                    <a:pt x="5263" y="26416"/>
                    <a:pt x="5213" y="26592"/>
                  </a:cubicBezTo>
                  <a:cubicBezTo>
                    <a:pt x="5088" y="26767"/>
                    <a:pt x="4988" y="27093"/>
                    <a:pt x="4862" y="27218"/>
                  </a:cubicBezTo>
                  <a:cubicBezTo>
                    <a:pt x="4762" y="27319"/>
                    <a:pt x="4411" y="27544"/>
                    <a:pt x="4236" y="27544"/>
                  </a:cubicBezTo>
                  <a:cubicBezTo>
                    <a:pt x="4085" y="27594"/>
                    <a:pt x="3684" y="27444"/>
                    <a:pt x="3459" y="27444"/>
                  </a:cubicBezTo>
                  <a:cubicBezTo>
                    <a:pt x="3333" y="27444"/>
                    <a:pt x="3008" y="27494"/>
                    <a:pt x="2882" y="27544"/>
                  </a:cubicBezTo>
                  <a:cubicBezTo>
                    <a:pt x="2657" y="27594"/>
                    <a:pt x="2281" y="27820"/>
                    <a:pt x="2055" y="27820"/>
                  </a:cubicBezTo>
                  <a:cubicBezTo>
                    <a:pt x="1930" y="27820"/>
                    <a:pt x="1704" y="27670"/>
                    <a:pt x="1604" y="27670"/>
                  </a:cubicBezTo>
                  <a:cubicBezTo>
                    <a:pt x="1429" y="27544"/>
                    <a:pt x="1078" y="27369"/>
                    <a:pt x="978" y="27269"/>
                  </a:cubicBezTo>
                  <a:cubicBezTo>
                    <a:pt x="852" y="27143"/>
                    <a:pt x="627" y="26868"/>
                    <a:pt x="577" y="26692"/>
                  </a:cubicBezTo>
                  <a:lnTo>
                    <a:pt x="577" y="26141"/>
                  </a:lnTo>
                  <a:cubicBezTo>
                    <a:pt x="526" y="25965"/>
                    <a:pt x="526" y="25640"/>
                    <a:pt x="526" y="25514"/>
                  </a:cubicBezTo>
                  <a:cubicBezTo>
                    <a:pt x="526" y="25339"/>
                    <a:pt x="577" y="25063"/>
                    <a:pt x="577" y="24888"/>
                  </a:cubicBezTo>
                  <a:cubicBezTo>
                    <a:pt x="577" y="24737"/>
                    <a:pt x="401" y="24437"/>
                    <a:pt x="351" y="24336"/>
                  </a:cubicBezTo>
                  <a:lnTo>
                    <a:pt x="351" y="24061"/>
                  </a:lnTo>
                  <a:cubicBezTo>
                    <a:pt x="401" y="23985"/>
                    <a:pt x="577" y="23985"/>
                    <a:pt x="627" y="23935"/>
                  </a:cubicBezTo>
                  <a:cubicBezTo>
                    <a:pt x="752" y="23885"/>
                    <a:pt x="852" y="23609"/>
                    <a:pt x="927" y="23534"/>
                  </a:cubicBezTo>
                  <a:cubicBezTo>
                    <a:pt x="1028" y="23484"/>
                    <a:pt x="1303" y="23534"/>
                    <a:pt x="1429" y="23484"/>
                  </a:cubicBezTo>
                  <a:cubicBezTo>
                    <a:pt x="1604" y="23434"/>
                    <a:pt x="1830" y="23208"/>
                    <a:pt x="1880" y="23083"/>
                  </a:cubicBezTo>
                  <a:cubicBezTo>
                    <a:pt x="1980" y="22933"/>
                    <a:pt x="1980" y="22482"/>
                    <a:pt x="2055" y="22306"/>
                  </a:cubicBezTo>
                  <a:cubicBezTo>
                    <a:pt x="2055" y="22181"/>
                    <a:pt x="2156" y="22030"/>
                    <a:pt x="2206" y="21905"/>
                  </a:cubicBezTo>
                  <a:cubicBezTo>
                    <a:pt x="2281" y="21730"/>
                    <a:pt x="2506" y="21454"/>
                    <a:pt x="2506" y="21304"/>
                  </a:cubicBezTo>
                  <a:cubicBezTo>
                    <a:pt x="2506" y="21228"/>
                    <a:pt x="2381" y="21078"/>
                    <a:pt x="2381" y="21003"/>
                  </a:cubicBezTo>
                  <a:cubicBezTo>
                    <a:pt x="2381" y="20853"/>
                    <a:pt x="2657" y="20627"/>
                    <a:pt x="2657" y="20452"/>
                  </a:cubicBezTo>
                  <a:cubicBezTo>
                    <a:pt x="2732" y="20276"/>
                    <a:pt x="2732" y="19950"/>
                    <a:pt x="2607" y="19825"/>
                  </a:cubicBezTo>
                  <a:cubicBezTo>
                    <a:pt x="2557" y="19650"/>
                    <a:pt x="2206" y="19599"/>
                    <a:pt x="2105" y="19499"/>
                  </a:cubicBezTo>
                  <a:cubicBezTo>
                    <a:pt x="2055" y="19424"/>
                    <a:pt x="1980" y="19274"/>
                    <a:pt x="1880" y="19274"/>
                  </a:cubicBezTo>
                  <a:cubicBezTo>
                    <a:pt x="1830" y="19198"/>
                    <a:pt x="1654" y="19198"/>
                    <a:pt x="1604" y="19148"/>
                  </a:cubicBezTo>
                  <a:cubicBezTo>
                    <a:pt x="1529" y="19048"/>
                    <a:pt x="1704" y="18747"/>
                    <a:pt x="1830" y="18647"/>
                  </a:cubicBezTo>
                  <a:cubicBezTo>
                    <a:pt x="1880" y="18472"/>
                    <a:pt x="2156" y="18246"/>
                    <a:pt x="2281" y="18196"/>
                  </a:cubicBezTo>
                  <a:cubicBezTo>
                    <a:pt x="2331" y="18146"/>
                    <a:pt x="2506" y="18146"/>
                    <a:pt x="2557" y="18071"/>
                  </a:cubicBezTo>
                  <a:cubicBezTo>
                    <a:pt x="2657" y="18020"/>
                    <a:pt x="2782" y="17745"/>
                    <a:pt x="2882" y="17695"/>
                  </a:cubicBezTo>
                  <a:cubicBezTo>
                    <a:pt x="3008" y="17619"/>
                    <a:pt x="3233" y="17519"/>
                    <a:pt x="3333" y="17519"/>
                  </a:cubicBezTo>
                  <a:cubicBezTo>
                    <a:pt x="3459" y="17469"/>
                    <a:pt x="3684" y="17394"/>
                    <a:pt x="3785" y="17394"/>
                  </a:cubicBezTo>
                  <a:cubicBezTo>
                    <a:pt x="3910" y="17394"/>
                    <a:pt x="4186" y="17519"/>
                    <a:pt x="4311" y="17519"/>
                  </a:cubicBezTo>
                  <a:cubicBezTo>
                    <a:pt x="4411" y="17519"/>
                    <a:pt x="4587" y="17394"/>
                    <a:pt x="4637" y="17344"/>
                  </a:cubicBezTo>
                  <a:cubicBezTo>
                    <a:pt x="4762" y="17243"/>
                    <a:pt x="4988" y="17018"/>
                    <a:pt x="5038" y="16842"/>
                  </a:cubicBezTo>
                  <a:cubicBezTo>
                    <a:pt x="5138" y="16667"/>
                    <a:pt x="5263" y="16266"/>
                    <a:pt x="5263" y="16040"/>
                  </a:cubicBezTo>
                  <a:cubicBezTo>
                    <a:pt x="5263" y="15815"/>
                    <a:pt x="5313" y="15439"/>
                    <a:pt x="5263" y="15213"/>
                  </a:cubicBezTo>
                  <a:cubicBezTo>
                    <a:pt x="5213" y="15138"/>
                    <a:pt x="5088" y="14913"/>
                    <a:pt x="4988" y="14863"/>
                  </a:cubicBezTo>
                  <a:cubicBezTo>
                    <a:pt x="4912" y="14812"/>
                    <a:pt x="4762" y="14812"/>
                    <a:pt x="4687" y="14762"/>
                  </a:cubicBezTo>
                  <a:cubicBezTo>
                    <a:pt x="4587" y="14637"/>
                    <a:pt x="4536" y="14361"/>
                    <a:pt x="4411" y="14236"/>
                  </a:cubicBezTo>
                  <a:cubicBezTo>
                    <a:pt x="4361" y="14136"/>
                    <a:pt x="4186" y="14086"/>
                    <a:pt x="4085" y="13960"/>
                  </a:cubicBezTo>
                  <a:cubicBezTo>
                    <a:pt x="4010" y="13910"/>
                    <a:pt x="3910" y="13685"/>
                    <a:pt x="3860" y="13584"/>
                  </a:cubicBezTo>
                  <a:cubicBezTo>
                    <a:pt x="3785" y="13459"/>
                    <a:pt x="3785" y="13284"/>
                    <a:pt x="3785" y="13183"/>
                  </a:cubicBezTo>
                  <a:cubicBezTo>
                    <a:pt x="3734" y="13058"/>
                    <a:pt x="3634" y="12908"/>
                    <a:pt x="3634" y="12782"/>
                  </a:cubicBezTo>
                  <a:cubicBezTo>
                    <a:pt x="3559" y="12607"/>
                    <a:pt x="3634" y="12281"/>
                    <a:pt x="3559" y="12055"/>
                  </a:cubicBezTo>
                  <a:cubicBezTo>
                    <a:pt x="3559" y="11880"/>
                    <a:pt x="3409" y="11479"/>
                    <a:pt x="3409" y="11329"/>
                  </a:cubicBezTo>
                  <a:cubicBezTo>
                    <a:pt x="3333" y="11103"/>
                    <a:pt x="3333" y="10752"/>
                    <a:pt x="3283" y="10577"/>
                  </a:cubicBezTo>
                  <a:cubicBezTo>
                    <a:pt x="3233" y="10426"/>
                    <a:pt x="3058" y="10126"/>
                    <a:pt x="3008" y="9975"/>
                  </a:cubicBezTo>
                  <a:cubicBezTo>
                    <a:pt x="2958" y="9800"/>
                    <a:pt x="2958" y="9399"/>
                    <a:pt x="2832" y="9223"/>
                  </a:cubicBezTo>
                  <a:cubicBezTo>
                    <a:pt x="2732" y="9073"/>
                    <a:pt x="2331" y="8847"/>
                    <a:pt x="2206" y="8672"/>
                  </a:cubicBezTo>
                  <a:cubicBezTo>
                    <a:pt x="2156" y="8547"/>
                    <a:pt x="2156" y="8271"/>
                    <a:pt x="2055" y="8171"/>
                  </a:cubicBezTo>
                  <a:cubicBezTo>
                    <a:pt x="1980" y="7995"/>
                    <a:pt x="1704" y="7820"/>
                    <a:pt x="1604" y="7770"/>
                  </a:cubicBezTo>
                  <a:cubicBezTo>
                    <a:pt x="1479" y="7720"/>
                    <a:pt x="1303" y="7644"/>
                    <a:pt x="1303" y="7594"/>
                  </a:cubicBezTo>
                  <a:cubicBezTo>
                    <a:pt x="1203" y="7494"/>
                    <a:pt x="1203" y="7193"/>
                    <a:pt x="1153" y="7093"/>
                  </a:cubicBezTo>
                  <a:cubicBezTo>
                    <a:pt x="1028" y="6867"/>
                    <a:pt x="927" y="6466"/>
                    <a:pt x="802" y="6291"/>
                  </a:cubicBezTo>
                  <a:cubicBezTo>
                    <a:pt x="752" y="6191"/>
                    <a:pt x="526" y="5965"/>
                    <a:pt x="451" y="5840"/>
                  </a:cubicBezTo>
                  <a:cubicBezTo>
                    <a:pt x="451" y="5690"/>
                    <a:pt x="526" y="5414"/>
                    <a:pt x="451" y="5289"/>
                  </a:cubicBezTo>
                  <a:cubicBezTo>
                    <a:pt x="451" y="5238"/>
                    <a:pt x="351" y="5113"/>
                    <a:pt x="351" y="5063"/>
                  </a:cubicBezTo>
                  <a:lnTo>
                    <a:pt x="351" y="4837"/>
                  </a:lnTo>
                  <a:cubicBezTo>
                    <a:pt x="301" y="4837"/>
                    <a:pt x="226" y="4737"/>
                    <a:pt x="176" y="4662"/>
                  </a:cubicBezTo>
                  <a:cubicBezTo>
                    <a:pt x="176" y="4662"/>
                    <a:pt x="176" y="4562"/>
                    <a:pt x="125" y="4512"/>
                  </a:cubicBezTo>
                  <a:cubicBezTo>
                    <a:pt x="125" y="4436"/>
                    <a:pt x="0" y="4286"/>
                    <a:pt x="0" y="4211"/>
                  </a:cubicBezTo>
                  <a:cubicBezTo>
                    <a:pt x="0" y="4111"/>
                    <a:pt x="125" y="3985"/>
                    <a:pt x="125" y="3885"/>
                  </a:cubicBezTo>
                  <a:cubicBezTo>
                    <a:pt x="125" y="3760"/>
                    <a:pt x="75" y="3534"/>
                    <a:pt x="0" y="3434"/>
                  </a:cubicBezTo>
                  <a:cubicBezTo>
                    <a:pt x="75" y="3309"/>
                    <a:pt x="226" y="3258"/>
                    <a:pt x="301" y="3208"/>
                  </a:cubicBezTo>
                  <a:cubicBezTo>
                    <a:pt x="351" y="3208"/>
                    <a:pt x="526" y="3208"/>
                    <a:pt x="577" y="3158"/>
                  </a:cubicBezTo>
                  <a:lnTo>
                    <a:pt x="577" y="2807"/>
                  </a:lnTo>
                  <a:cubicBezTo>
                    <a:pt x="577" y="2757"/>
                    <a:pt x="401" y="2632"/>
                    <a:pt x="401" y="2532"/>
                  </a:cubicBezTo>
                  <a:cubicBezTo>
                    <a:pt x="401" y="2482"/>
                    <a:pt x="577" y="2306"/>
                    <a:pt x="677" y="2256"/>
                  </a:cubicBezTo>
                  <a:cubicBezTo>
                    <a:pt x="802" y="2181"/>
                    <a:pt x="1028" y="2131"/>
                    <a:pt x="1153" y="2181"/>
                  </a:cubicBezTo>
                  <a:cubicBezTo>
                    <a:pt x="1203" y="2181"/>
                    <a:pt x="1303" y="2306"/>
                    <a:pt x="1379" y="2306"/>
                  </a:cubicBezTo>
                  <a:cubicBezTo>
                    <a:pt x="1429" y="2306"/>
                    <a:pt x="1654" y="2306"/>
                    <a:pt x="1755" y="2256"/>
                  </a:cubicBezTo>
                  <a:cubicBezTo>
                    <a:pt x="1830" y="2256"/>
                    <a:pt x="1880" y="2080"/>
                    <a:pt x="1930" y="2080"/>
                  </a:cubicBezTo>
                  <a:cubicBezTo>
                    <a:pt x="1980" y="2030"/>
                    <a:pt x="2156" y="1905"/>
                    <a:pt x="2281" y="1905"/>
                  </a:cubicBezTo>
                  <a:cubicBezTo>
                    <a:pt x="2331" y="1855"/>
                    <a:pt x="2557" y="1855"/>
                    <a:pt x="2607" y="1905"/>
                  </a:cubicBezTo>
                  <a:cubicBezTo>
                    <a:pt x="2657" y="1955"/>
                    <a:pt x="2657" y="2131"/>
                    <a:pt x="2657" y="2181"/>
                  </a:cubicBezTo>
                  <a:cubicBezTo>
                    <a:pt x="2732" y="2306"/>
                    <a:pt x="2832" y="2482"/>
                    <a:pt x="2832" y="2532"/>
                  </a:cubicBezTo>
                  <a:cubicBezTo>
                    <a:pt x="2832" y="2632"/>
                    <a:pt x="2732" y="2857"/>
                    <a:pt x="2732" y="2933"/>
                  </a:cubicBezTo>
                  <a:cubicBezTo>
                    <a:pt x="2782" y="3033"/>
                    <a:pt x="2958" y="3208"/>
                    <a:pt x="3058" y="3208"/>
                  </a:cubicBezTo>
                  <a:cubicBezTo>
                    <a:pt x="3183" y="3258"/>
                    <a:pt x="3459" y="3258"/>
                    <a:pt x="3509" y="3208"/>
                  </a:cubicBezTo>
                  <a:cubicBezTo>
                    <a:pt x="3634" y="3158"/>
                    <a:pt x="3634" y="2933"/>
                    <a:pt x="3684" y="2857"/>
                  </a:cubicBezTo>
                  <a:cubicBezTo>
                    <a:pt x="3734" y="2807"/>
                    <a:pt x="3910" y="2807"/>
                    <a:pt x="4010" y="2807"/>
                  </a:cubicBezTo>
                  <a:cubicBezTo>
                    <a:pt x="4135" y="2757"/>
                    <a:pt x="4411" y="2582"/>
                    <a:pt x="4587" y="2582"/>
                  </a:cubicBezTo>
                  <a:cubicBezTo>
                    <a:pt x="4687" y="2582"/>
                    <a:pt x="4912" y="2582"/>
                    <a:pt x="4988" y="2632"/>
                  </a:cubicBezTo>
                  <a:cubicBezTo>
                    <a:pt x="5088" y="2707"/>
                    <a:pt x="5213" y="2933"/>
                    <a:pt x="5313" y="2983"/>
                  </a:cubicBezTo>
                  <a:cubicBezTo>
                    <a:pt x="5439" y="3033"/>
                    <a:pt x="5589" y="3033"/>
                    <a:pt x="5714" y="2983"/>
                  </a:cubicBezTo>
                  <a:cubicBezTo>
                    <a:pt x="5765" y="2933"/>
                    <a:pt x="5940" y="2707"/>
                    <a:pt x="5890" y="2532"/>
                  </a:cubicBezTo>
                  <a:cubicBezTo>
                    <a:pt x="5890" y="2482"/>
                    <a:pt x="5714" y="2356"/>
                    <a:pt x="5714" y="2256"/>
                  </a:cubicBezTo>
                  <a:cubicBezTo>
                    <a:pt x="5664" y="2131"/>
                    <a:pt x="5664" y="1955"/>
                    <a:pt x="5714" y="1855"/>
                  </a:cubicBezTo>
                  <a:cubicBezTo>
                    <a:pt x="5714" y="1730"/>
                    <a:pt x="5815" y="1504"/>
                    <a:pt x="5940" y="1454"/>
                  </a:cubicBezTo>
                  <a:cubicBezTo>
                    <a:pt x="5940" y="1404"/>
                    <a:pt x="6115" y="1354"/>
                    <a:pt x="6166" y="1278"/>
                  </a:cubicBezTo>
                  <a:cubicBezTo>
                    <a:pt x="6166" y="1178"/>
                    <a:pt x="6166" y="953"/>
                    <a:pt x="6216" y="903"/>
                  </a:cubicBezTo>
                  <a:cubicBezTo>
                    <a:pt x="6216" y="827"/>
                    <a:pt x="6341" y="727"/>
                    <a:pt x="6341" y="677"/>
                  </a:cubicBezTo>
                  <a:cubicBezTo>
                    <a:pt x="6391" y="602"/>
                    <a:pt x="6441" y="376"/>
                    <a:pt x="6491" y="326"/>
                  </a:cubicBezTo>
                  <a:cubicBezTo>
                    <a:pt x="6567" y="276"/>
                    <a:pt x="6717" y="101"/>
                    <a:pt x="6842" y="101"/>
                  </a:cubicBezTo>
                  <a:cubicBezTo>
                    <a:pt x="6892" y="50"/>
                    <a:pt x="7118" y="101"/>
                    <a:pt x="7243" y="101"/>
                  </a:cubicBezTo>
                  <a:cubicBezTo>
                    <a:pt x="7293" y="101"/>
                    <a:pt x="7519" y="0"/>
                    <a:pt x="7569" y="0"/>
                  </a:cubicBezTo>
                  <a:cubicBezTo>
                    <a:pt x="7694" y="0"/>
                    <a:pt x="7795" y="50"/>
                    <a:pt x="7920" y="101"/>
                  </a:cubicBezTo>
                  <a:cubicBezTo>
                    <a:pt x="7920" y="151"/>
                    <a:pt x="7845" y="226"/>
                    <a:pt x="7845" y="276"/>
                  </a:cubicBezTo>
                  <a:cubicBezTo>
                    <a:pt x="7795" y="326"/>
                    <a:pt x="7619" y="502"/>
                    <a:pt x="7619" y="552"/>
                  </a:cubicBezTo>
                  <a:cubicBezTo>
                    <a:pt x="7569" y="727"/>
                    <a:pt x="7619" y="1003"/>
                    <a:pt x="7619" y="1128"/>
                  </a:cubicBezTo>
                  <a:cubicBezTo>
                    <a:pt x="7694" y="1228"/>
                    <a:pt x="7795" y="1354"/>
                    <a:pt x="7795" y="1454"/>
                  </a:cubicBezTo>
                  <a:cubicBezTo>
                    <a:pt x="7845" y="1504"/>
                    <a:pt x="7845" y="1679"/>
                    <a:pt x="7845" y="1730"/>
                  </a:cubicBezTo>
                  <a:cubicBezTo>
                    <a:pt x="7920" y="1805"/>
                    <a:pt x="8020" y="1855"/>
                    <a:pt x="8020" y="1905"/>
                  </a:cubicBezTo>
                  <a:cubicBezTo>
                    <a:pt x="8020" y="2030"/>
                    <a:pt x="7845" y="2131"/>
                    <a:pt x="7795" y="2181"/>
                  </a:cubicBezTo>
                  <a:cubicBezTo>
                    <a:pt x="7745" y="2306"/>
                    <a:pt x="7745" y="2632"/>
                    <a:pt x="7694" y="2757"/>
                  </a:cubicBezTo>
                  <a:cubicBezTo>
                    <a:pt x="7619" y="2857"/>
                    <a:pt x="7469" y="3083"/>
                    <a:pt x="7394" y="3208"/>
                  </a:cubicBezTo>
                  <a:cubicBezTo>
                    <a:pt x="7293" y="3309"/>
                    <a:pt x="7018" y="3484"/>
                    <a:pt x="6943" y="3659"/>
                  </a:cubicBezTo>
                  <a:cubicBezTo>
                    <a:pt x="6892" y="3835"/>
                    <a:pt x="6892" y="4211"/>
                    <a:pt x="6892" y="4386"/>
                  </a:cubicBezTo>
                  <a:cubicBezTo>
                    <a:pt x="6943" y="4612"/>
                    <a:pt x="7344" y="4837"/>
                    <a:pt x="7394" y="5013"/>
                  </a:cubicBezTo>
                  <a:cubicBezTo>
                    <a:pt x="7394" y="5188"/>
                    <a:pt x="7344" y="5464"/>
                    <a:pt x="7394" y="5564"/>
                  </a:cubicBezTo>
                  <a:cubicBezTo>
                    <a:pt x="7469" y="5614"/>
                    <a:pt x="7619" y="5690"/>
                    <a:pt x="7694" y="5740"/>
                  </a:cubicBezTo>
                  <a:cubicBezTo>
                    <a:pt x="7845" y="5840"/>
                    <a:pt x="8070" y="6141"/>
                    <a:pt x="8246" y="6191"/>
                  </a:cubicBezTo>
                  <a:cubicBezTo>
                    <a:pt x="8421" y="6191"/>
                    <a:pt x="8747" y="6191"/>
                    <a:pt x="8872" y="6141"/>
                  </a:cubicBezTo>
                  <a:cubicBezTo>
                    <a:pt x="8973" y="6141"/>
                    <a:pt x="9098" y="6065"/>
                    <a:pt x="9148" y="6015"/>
                  </a:cubicBezTo>
                  <a:cubicBezTo>
                    <a:pt x="9198" y="6015"/>
                    <a:pt x="9323" y="6065"/>
                    <a:pt x="9374" y="6065"/>
                  </a:cubicBezTo>
                  <a:cubicBezTo>
                    <a:pt x="9499" y="6065"/>
                    <a:pt x="9674" y="6015"/>
                    <a:pt x="9775" y="6015"/>
                  </a:cubicBezTo>
                  <a:cubicBezTo>
                    <a:pt x="9900" y="6015"/>
                    <a:pt x="10125" y="6191"/>
                    <a:pt x="10226" y="6241"/>
                  </a:cubicBezTo>
                  <a:cubicBezTo>
                    <a:pt x="10401" y="6366"/>
                    <a:pt x="10577" y="6692"/>
                    <a:pt x="10677" y="6817"/>
                  </a:cubicBezTo>
                  <a:cubicBezTo>
                    <a:pt x="10852" y="6918"/>
                    <a:pt x="11178" y="7093"/>
                    <a:pt x="11354" y="7143"/>
                  </a:cubicBezTo>
                  <a:cubicBezTo>
                    <a:pt x="11479" y="7193"/>
                    <a:pt x="11704" y="7268"/>
                    <a:pt x="11805" y="7319"/>
                  </a:cubicBezTo>
                  <a:cubicBezTo>
                    <a:pt x="11855" y="7369"/>
                    <a:pt x="11980" y="7419"/>
                    <a:pt x="11980" y="7494"/>
                  </a:cubicBezTo>
                  <a:lnTo>
                    <a:pt x="12256" y="7494"/>
                  </a:lnTo>
                  <a:cubicBezTo>
                    <a:pt x="12306" y="7544"/>
                    <a:pt x="12481" y="7720"/>
                    <a:pt x="12532" y="7770"/>
                  </a:cubicBezTo>
                  <a:cubicBezTo>
                    <a:pt x="12607" y="7870"/>
                    <a:pt x="12707" y="8096"/>
                    <a:pt x="12832" y="8171"/>
                  </a:cubicBezTo>
                  <a:cubicBezTo>
                    <a:pt x="12882" y="8221"/>
                    <a:pt x="13108" y="8321"/>
                    <a:pt x="13208" y="8396"/>
                  </a:cubicBezTo>
                  <a:cubicBezTo>
                    <a:pt x="13283" y="8396"/>
                    <a:pt x="13384" y="8396"/>
                    <a:pt x="13434" y="8446"/>
                  </a:cubicBezTo>
                  <a:lnTo>
                    <a:pt x="13609" y="8446"/>
                  </a:lnTo>
                  <a:cubicBezTo>
                    <a:pt x="13659" y="8497"/>
                    <a:pt x="13609" y="8622"/>
                    <a:pt x="13559" y="8672"/>
                  </a:cubicBezTo>
                  <a:cubicBezTo>
                    <a:pt x="13559" y="8772"/>
                    <a:pt x="13434" y="8998"/>
                    <a:pt x="13384" y="9123"/>
                  </a:cubicBezTo>
                  <a:cubicBezTo>
                    <a:pt x="13384" y="9223"/>
                    <a:pt x="13334" y="9449"/>
                    <a:pt x="13334" y="9574"/>
                  </a:cubicBezTo>
                  <a:cubicBezTo>
                    <a:pt x="13334" y="9750"/>
                    <a:pt x="13334" y="10025"/>
                    <a:pt x="13384" y="10126"/>
                  </a:cubicBezTo>
                  <a:cubicBezTo>
                    <a:pt x="13434" y="10251"/>
                    <a:pt x="13559" y="10477"/>
                    <a:pt x="13609" y="10527"/>
                  </a:cubicBezTo>
                  <a:cubicBezTo>
                    <a:pt x="13659" y="10577"/>
                    <a:pt x="13785" y="10577"/>
                    <a:pt x="13835" y="10652"/>
                  </a:cubicBezTo>
                  <a:cubicBezTo>
                    <a:pt x="13885" y="10752"/>
                    <a:pt x="13835" y="10928"/>
                    <a:pt x="13785" y="11028"/>
                  </a:cubicBezTo>
                  <a:cubicBezTo>
                    <a:pt x="13785" y="11103"/>
                    <a:pt x="13659" y="11253"/>
                    <a:pt x="13659" y="11379"/>
                  </a:cubicBezTo>
                  <a:cubicBezTo>
                    <a:pt x="13609" y="11429"/>
                    <a:pt x="13609" y="11554"/>
                    <a:pt x="13609" y="11654"/>
                  </a:cubicBezTo>
                  <a:cubicBezTo>
                    <a:pt x="13609" y="11705"/>
                    <a:pt x="13559" y="11930"/>
                    <a:pt x="13609" y="12055"/>
                  </a:cubicBezTo>
                  <a:cubicBezTo>
                    <a:pt x="13659" y="12156"/>
                    <a:pt x="13885" y="12231"/>
                    <a:pt x="13885" y="12331"/>
                  </a:cubicBezTo>
                  <a:cubicBezTo>
                    <a:pt x="13960" y="12381"/>
                    <a:pt x="13885" y="12557"/>
                    <a:pt x="13960" y="12682"/>
                  </a:cubicBezTo>
                  <a:cubicBezTo>
                    <a:pt x="14010" y="12732"/>
                    <a:pt x="14186" y="12782"/>
                    <a:pt x="14236" y="12832"/>
                  </a:cubicBezTo>
                  <a:cubicBezTo>
                    <a:pt x="14286" y="12832"/>
                    <a:pt x="14336" y="12958"/>
                    <a:pt x="14336" y="12958"/>
                  </a:cubicBezTo>
                  <a:cubicBezTo>
                    <a:pt x="14411" y="12958"/>
                    <a:pt x="14461" y="12782"/>
                    <a:pt x="14511" y="1278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Google Shape;312;p16">
              <a:extLst>
                <a:ext uri="{FF2B5EF4-FFF2-40B4-BE49-F238E27FC236}">
                  <a16:creationId xmlns:a16="http://schemas.microsoft.com/office/drawing/2014/main" id="{C63C8AC6-15A2-3EE1-EC44-A4D5B0D26124}"/>
                </a:ext>
              </a:extLst>
            </p:cNvPr>
            <p:cNvSpPr/>
            <p:nvPr/>
          </p:nvSpPr>
          <p:spPr>
            <a:xfrm>
              <a:off x="3601099" y="3363745"/>
              <a:ext cx="408519" cy="776456"/>
            </a:xfrm>
            <a:custGeom>
              <a:avLst/>
              <a:gdLst/>
              <a:ahLst/>
              <a:cxnLst/>
              <a:rect l="l" t="t" r="r" b="b"/>
              <a:pathLst>
                <a:path w="14637" h="27820" fill="none" extrusionOk="0">
                  <a:moveTo>
                    <a:pt x="14637" y="12832"/>
                  </a:moveTo>
                  <a:cubicBezTo>
                    <a:pt x="14637" y="12908"/>
                    <a:pt x="14637" y="13008"/>
                    <a:pt x="14562" y="13058"/>
                  </a:cubicBezTo>
                  <a:cubicBezTo>
                    <a:pt x="14562" y="13058"/>
                    <a:pt x="14461" y="13058"/>
                    <a:pt x="14411" y="13133"/>
                  </a:cubicBezTo>
                  <a:cubicBezTo>
                    <a:pt x="14336" y="13183"/>
                    <a:pt x="14236" y="13284"/>
                    <a:pt x="14236" y="13409"/>
                  </a:cubicBezTo>
                  <a:lnTo>
                    <a:pt x="14236" y="13685"/>
                  </a:lnTo>
                  <a:cubicBezTo>
                    <a:pt x="14236" y="13735"/>
                    <a:pt x="14411" y="13860"/>
                    <a:pt x="14336" y="13960"/>
                  </a:cubicBezTo>
                  <a:cubicBezTo>
                    <a:pt x="14336" y="14010"/>
                    <a:pt x="14186" y="13960"/>
                    <a:pt x="14110" y="14010"/>
                  </a:cubicBezTo>
                  <a:cubicBezTo>
                    <a:pt x="14060" y="14086"/>
                    <a:pt x="13960" y="14186"/>
                    <a:pt x="13960" y="14236"/>
                  </a:cubicBezTo>
                  <a:cubicBezTo>
                    <a:pt x="13885" y="14311"/>
                    <a:pt x="13885" y="14462"/>
                    <a:pt x="13885" y="14462"/>
                  </a:cubicBezTo>
                  <a:lnTo>
                    <a:pt x="13785" y="14587"/>
                  </a:lnTo>
                  <a:cubicBezTo>
                    <a:pt x="13735" y="14637"/>
                    <a:pt x="13735" y="14762"/>
                    <a:pt x="13659" y="14762"/>
                  </a:cubicBezTo>
                  <a:cubicBezTo>
                    <a:pt x="13659" y="14762"/>
                    <a:pt x="13559" y="14762"/>
                    <a:pt x="13559" y="14687"/>
                  </a:cubicBezTo>
                  <a:cubicBezTo>
                    <a:pt x="13559" y="14687"/>
                    <a:pt x="13609" y="14587"/>
                    <a:pt x="13559" y="14587"/>
                  </a:cubicBezTo>
                  <a:cubicBezTo>
                    <a:pt x="13509" y="14537"/>
                    <a:pt x="13384" y="14587"/>
                    <a:pt x="13334" y="14587"/>
                  </a:cubicBezTo>
                  <a:cubicBezTo>
                    <a:pt x="13283" y="14537"/>
                    <a:pt x="13208" y="14537"/>
                    <a:pt x="13158" y="14537"/>
                  </a:cubicBezTo>
                  <a:lnTo>
                    <a:pt x="13058" y="14537"/>
                  </a:lnTo>
                  <a:cubicBezTo>
                    <a:pt x="12983" y="14587"/>
                    <a:pt x="13058" y="14637"/>
                    <a:pt x="13058" y="14687"/>
                  </a:cubicBezTo>
                  <a:cubicBezTo>
                    <a:pt x="13058" y="14762"/>
                    <a:pt x="12983" y="14812"/>
                    <a:pt x="12933" y="14812"/>
                  </a:cubicBezTo>
                  <a:cubicBezTo>
                    <a:pt x="12882" y="14812"/>
                    <a:pt x="12757" y="14637"/>
                    <a:pt x="12707" y="14587"/>
                  </a:cubicBezTo>
                  <a:cubicBezTo>
                    <a:pt x="12707" y="14537"/>
                    <a:pt x="12707" y="14411"/>
                    <a:pt x="12657" y="14411"/>
                  </a:cubicBezTo>
                  <a:cubicBezTo>
                    <a:pt x="12657" y="14361"/>
                    <a:pt x="12607" y="14311"/>
                    <a:pt x="12532" y="14311"/>
                  </a:cubicBezTo>
                  <a:cubicBezTo>
                    <a:pt x="12481" y="14311"/>
                    <a:pt x="12381" y="14361"/>
                    <a:pt x="12306" y="14411"/>
                  </a:cubicBezTo>
                  <a:lnTo>
                    <a:pt x="11855" y="14411"/>
                  </a:lnTo>
                  <a:cubicBezTo>
                    <a:pt x="11805" y="14411"/>
                    <a:pt x="11629" y="14462"/>
                    <a:pt x="11579" y="14462"/>
                  </a:cubicBezTo>
                  <a:cubicBezTo>
                    <a:pt x="11303" y="14587"/>
                    <a:pt x="10677" y="14762"/>
                    <a:pt x="10451" y="14863"/>
                  </a:cubicBezTo>
                  <a:cubicBezTo>
                    <a:pt x="10176" y="15038"/>
                    <a:pt x="9674" y="15364"/>
                    <a:pt x="9449" y="15589"/>
                  </a:cubicBezTo>
                  <a:cubicBezTo>
                    <a:pt x="9273" y="15715"/>
                    <a:pt x="9048" y="15990"/>
                    <a:pt x="8922" y="16116"/>
                  </a:cubicBezTo>
                  <a:cubicBezTo>
                    <a:pt x="8872" y="16216"/>
                    <a:pt x="8747" y="16391"/>
                    <a:pt x="8697" y="16441"/>
                  </a:cubicBezTo>
                  <a:cubicBezTo>
                    <a:pt x="8697" y="16567"/>
                    <a:pt x="8697" y="16792"/>
                    <a:pt x="8647" y="16842"/>
                  </a:cubicBezTo>
                  <a:cubicBezTo>
                    <a:pt x="8647" y="16893"/>
                    <a:pt x="8521" y="17068"/>
                    <a:pt x="8521" y="17118"/>
                  </a:cubicBezTo>
                  <a:lnTo>
                    <a:pt x="8521" y="17344"/>
                  </a:lnTo>
                  <a:cubicBezTo>
                    <a:pt x="8471" y="17394"/>
                    <a:pt x="8421" y="17519"/>
                    <a:pt x="8421" y="17569"/>
                  </a:cubicBezTo>
                  <a:cubicBezTo>
                    <a:pt x="8471" y="17695"/>
                    <a:pt x="8647" y="17845"/>
                    <a:pt x="8647" y="17970"/>
                  </a:cubicBezTo>
                  <a:cubicBezTo>
                    <a:pt x="8697" y="18146"/>
                    <a:pt x="8647" y="18522"/>
                    <a:pt x="8697" y="18697"/>
                  </a:cubicBezTo>
                  <a:cubicBezTo>
                    <a:pt x="8697" y="18822"/>
                    <a:pt x="8822" y="19048"/>
                    <a:pt x="8822" y="19148"/>
                  </a:cubicBezTo>
                  <a:cubicBezTo>
                    <a:pt x="8872" y="19324"/>
                    <a:pt x="8922" y="19549"/>
                    <a:pt x="8922" y="19650"/>
                  </a:cubicBezTo>
                  <a:cubicBezTo>
                    <a:pt x="8922" y="19725"/>
                    <a:pt x="8973" y="19875"/>
                    <a:pt x="8973" y="19950"/>
                  </a:cubicBezTo>
                  <a:cubicBezTo>
                    <a:pt x="8973" y="20101"/>
                    <a:pt x="9098" y="20326"/>
                    <a:pt x="9098" y="20452"/>
                  </a:cubicBezTo>
                  <a:cubicBezTo>
                    <a:pt x="9148" y="20552"/>
                    <a:pt x="9148" y="20727"/>
                    <a:pt x="9098" y="20853"/>
                  </a:cubicBezTo>
                  <a:cubicBezTo>
                    <a:pt x="9098" y="20953"/>
                    <a:pt x="8922" y="21128"/>
                    <a:pt x="8822" y="21228"/>
                  </a:cubicBezTo>
                  <a:cubicBezTo>
                    <a:pt x="8697" y="21354"/>
                    <a:pt x="8471" y="21529"/>
                    <a:pt x="8421" y="21579"/>
                  </a:cubicBezTo>
                  <a:cubicBezTo>
                    <a:pt x="8296" y="21680"/>
                    <a:pt x="8146" y="21905"/>
                    <a:pt x="8020" y="22030"/>
                  </a:cubicBezTo>
                  <a:cubicBezTo>
                    <a:pt x="7920" y="22131"/>
                    <a:pt x="7619" y="22256"/>
                    <a:pt x="7469" y="22306"/>
                  </a:cubicBezTo>
                  <a:cubicBezTo>
                    <a:pt x="7344" y="22356"/>
                    <a:pt x="7118" y="22356"/>
                    <a:pt x="7068" y="22406"/>
                  </a:cubicBezTo>
                  <a:cubicBezTo>
                    <a:pt x="6943" y="22482"/>
                    <a:pt x="6792" y="22707"/>
                    <a:pt x="6717" y="22757"/>
                  </a:cubicBezTo>
                  <a:cubicBezTo>
                    <a:pt x="6491" y="23033"/>
                    <a:pt x="6216" y="23609"/>
                    <a:pt x="6040" y="23885"/>
                  </a:cubicBezTo>
                  <a:cubicBezTo>
                    <a:pt x="5890" y="24111"/>
                    <a:pt x="5439" y="24437"/>
                    <a:pt x="5364" y="24737"/>
                  </a:cubicBezTo>
                  <a:cubicBezTo>
                    <a:pt x="5263" y="25013"/>
                    <a:pt x="5489" y="25564"/>
                    <a:pt x="5439" y="25865"/>
                  </a:cubicBezTo>
                  <a:cubicBezTo>
                    <a:pt x="5439" y="26015"/>
                    <a:pt x="5263" y="26416"/>
                    <a:pt x="5213" y="26592"/>
                  </a:cubicBezTo>
                  <a:cubicBezTo>
                    <a:pt x="5088" y="26767"/>
                    <a:pt x="4988" y="27093"/>
                    <a:pt x="4862" y="27218"/>
                  </a:cubicBezTo>
                  <a:cubicBezTo>
                    <a:pt x="4762" y="27319"/>
                    <a:pt x="4411" y="27544"/>
                    <a:pt x="4236" y="27544"/>
                  </a:cubicBezTo>
                  <a:cubicBezTo>
                    <a:pt x="4085" y="27594"/>
                    <a:pt x="3684" y="27444"/>
                    <a:pt x="3459" y="27444"/>
                  </a:cubicBezTo>
                  <a:cubicBezTo>
                    <a:pt x="3333" y="27444"/>
                    <a:pt x="3008" y="27494"/>
                    <a:pt x="2882" y="27544"/>
                  </a:cubicBezTo>
                  <a:cubicBezTo>
                    <a:pt x="2657" y="27594"/>
                    <a:pt x="2281" y="27820"/>
                    <a:pt x="2055" y="27820"/>
                  </a:cubicBezTo>
                  <a:cubicBezTo>
                    <a:pt x="1930" y="27820"/>
                    <a:pt x="1704" y="27670"/>
                    <a:pt x="1604" y="27670"/>
                  </a:cubicBezTo>
                  <a:cubicBezTo>
                    <a:pt x="1429" y="27544"/>
                    <a:pt x="1078" y="27369"/>
                    <a:pt x="978" y="27269"/>
                  </a:cubicBezTo>
                  <a:cubicBezTo>
                    <a:pt x="852" y="27143"/>
                    <a:pt x="627" y="26868"/>
                    <a:pt x="577" y="26692"/>
                  </a:cubicBezTo>
                  <a:lnTo>
                    <a:pt x="577" y="26141"/>
                  </a:lnTo>
                  <a:cubicBezTo>
                    <a:pt x="526" y="25965"/>
                    <a:pt x="526" y="25640"/>
                    <a:pt x="526" y="25514"/>
                  </a:cubicBezTo>
                  <a:cubicBezTo>
                    <a:pt x="526" y="25339"/>
                    <a:pt x="577" y="25063"/>
                    <a:pt x="577" y="24888"/>
                  </a:cubicBezTo>
                  <a:cubicBezTo>
                    <a:pt x="577" y="24737"/>
                    <a:pt x="401" y="24437"/>
                    <a:pt x="351" y="24336"/>
                  </a:cubicBezTo>
                  <a:lnTo>
                    <a:pt x="351" y="24061"/>
                  </a:lnTo>
                  <a:cubicBezTo>
                    <a:pt x="401" y="23985"/>
                    <a:pt x="577" y="23985"/>
                    <a:pt x="627" y="23935"/>
                  </a:cubicBezTo>
                  <a:cubicBezTo>
                    <a:pt x="752" y="23885"/>
                    <a:pt x="852" y="23609"/>
                    <a:pt x="927" y="23534"/>
                  </a:cubicBezTo>
                  <a:cubicBezTo>
                    <a:pt x="1028" y="23484"/>
                    <a:pt x="1303" y="23534"/>
                    <a:pt x="1429" y="23484"/>
                  </a:cubicBezTo>
                  <a:cubicBezTo>
                    <a:pt x="1604" y="23434"/>
                    <a:pt x="1830" y="23208"/>
                    <a:pt x="1880" y="23083"/>
                  </a:cubicBezTo>
                  <a:cubicBezTo>
                    <a:pt x="1980" y="22933"/>
                    <a:pt x="1980" y="22482"/>
                    <a:pt x="2055" y="22306"/>
                  </a:cubicBezTo>
                  <a:cubicBezTo>
                    <a:pt x="2055" y="22181"/>
                    <a:pt x="2156" y="22030"/>
                    <a:pt x="2206" y="21905"/>
                  </a:cubicBezTo>
                  <a:cubicBezTo>
                    <a:pt x="2281" y="21730"/>
                    <a:pt x="2506" y="21454"/>
                    <a:pt x="2506" y="21304"/>
                  </a:cubicBezTo>
                  <a:cubicBezTo>
                    <a:pt x="2506" y="21228"/>
                    <a:pt x="2381" y="21078"/>
                    <a:pt x="2381" y="21003"/>
                  </a:cubicBezTo>
                  <a:cubicBezTo>
                    <a:pt x="2381" y="20853"/>
                    <a:pt x="2657" y="20627"/>
                    <a:pt x="2657" y="20452"/>
                  </a:cubicBezTo>
                  <a:cubicBezTo>
                    <a:pt x="2732" y="20276"/>
                    <a:pt x="2732" y="19950"/>
                    <a:pt x="2607" y="19825"/>
                  </a:cubicBezTo>
                  <a:cubicBezTo>
                    <a:pt x="2557" y="19650"/>
                    <a:pt x="2206" y="19599"/>
                    <a:pt x="2105" y="19499"/>
                  </a:cubicBezTo>
                  <a:cubicBezTo>
                    <a:pt x="2055" y="19424"/>
                    <a:pt x="1980" y="19274"/>
                    <a:pt x="1880" y="19274"/>
                  </a:cubicBezTo>
                  <a:cubicBezTo>
                    <a:pt x="1830" y="19198"/>
                    <a:pt x="1654" y="19198"/>
                    <a:pt x="1604" y="19148"/>
                  </a:cubicBezTo>
                  <a:cubicBezTo>
                    <a:pt x="1529" y="19048"/>
                    <a:pt x="1704" y="18747"/>
                    <a:pt x="1830" y="18647"/>
                  </a:cubicBezTo>
                  <a:cubicBezTo>
                    <a:pt x="1880" y="18472"/>
                    <a:pt x="2156" y="18246"/>
                    <a:pt x="2281" y="18196"/>
                  </a:cubicBezTo>
                  <a:cubicBezTo>
                    <a:pt x="2331" y="18146"/>
                    <a:pt x="2506" y="18146"/>
                    <a:pt x="2557" y="18071"/>
                  </a:cubicBezTo>
                  <a:cubicBezTo>
                    <a:pt x="2657" y="18020"/>
                    <a:pt x="2782" y="17745"/>
                    <a:pt x="2882" y="17695"/>
                  </a:cubicBezTo>
                  <a:cubicBezTo>
                    <a:pt x="3008" y="17619"/>
                    <a:pt x="3233" y="17519"/>
                    <a:pt x="3333" y="17519"/>
                  </a:cubicBezTo>
                  <a:cubicBezTo>
                    <a:pt x="3459" y="17469"/>
                    <a:pt x="3684" y="17394"/>
                    <a:pt x="3785" y="17394"/>
                  </a:cubicBezTo>
                  <a:cubicBezTo>
                    <a:pt x="3910" y="17394"/>
                    <a:pt x="4186" y="17519"/>
                    <a:pt x="4311" y="17519"/>
                  </a:cubicBezTo>
                  <a:cubicBezTo>
                    <a:pt x="4411" y="17519"/>
                    <a:pt x="4587" y="17394"/>
                    <a:pt x="4637" y="17344"/>
                  </a:cubicBezTo>
                  <a:cubicBezTo>
                    <a:pt x="4762" y="17243"/>
                    <a:pt x="4988" y="17018"/>
                    <a:pt x="5038" y="16842"/>
                  </a:cubicBezTo>
                  <a:cubicBezTo>
                    <a:pt x="5138" y="16667"/>
                    <a:pt x="5263" y="16266"/>
                    <a:pt x="5263" y="16040"/>
                  </a:cubicBezTo>
                  <a:cubicBezTo>
                    <a:pt x="5263" y="15815"/>
                    <a:pt x="5313" y="15439"/>
                    <a:pt x="5263" y="15213"/>
                  </a:cubicBezTo>
                  <a:cubicBezTo>
                    <a:pt x="5213" y="15138"/>
                    <a:pt x="5088" y="14913"/>
                    <a:pt x="4988" y="14863"/>
                  </a:cubicBezTo>
                  <a:cubicBezTo>
                    <a:pt x="4912" y="14812"/>
                    <a:pt x="4762" y="14812"/>
                    <a:pt x="4687" y="14762"/>
                  </a:cubicBezTo>
                  <a:cubicBezTo>
                    <a:pt x="4587" y="14637"/>
                    <a:pt x="4536" y="14361"/>
                    <a:pt x="4411" y="14236"/>
                  </a:cubicBezTo>
                  <a:cubicBezTo>
                    <a:pt x="4361" y="14136"/>
                    <a:pt x="4186" y="14086"/>
                    <a:pt x="4085" y="13960"/>
                  </a:cubicBezTo>
                  <a:cubicBezTo>
                    <a:pt x="4010" y="13910"/>
                    <a:pt x="3910" y="13685"/>
                    <a:pt x="3860" y="13584"/>
                  </a:cubicBezTo>
                  <a:cubicBezTo>
                    <a:pt x="3785" y="13459"/>
                    <a:pt x="3785" y="13284"/>
                    <a:pt x="3785" y="13183"/>
                  </a:cubicBezTo>
                  <a:cubicBezTo>
                    <a:pt x="3734" y="13058"/>
                    <a:pt x="3634" y="12908"/>
                    <a:pt x="3634" y="12782"/>
                  </a:cubicBezTo>
                  <a:cubicBezTo>
                    <a:pt x="3559" y="12607"/>
                    <a:pt x="3634" y="12281"/>
                    <a:pt x="3559" y="12055"/>
                  </a:cubicBezTo>
                  <a:cubicBezTo>
                    <a:pt x="3559" y="11880"/>
                    <a:pt x="3409" y="11479"/>
                    <a:pt x="3409" y="11329"/>
                  </a:cubicBezTo>
                  <a:cubicBezTo>
                    <a:pt x="3333" y="11103"/>
                    <a:pt x="3333" y="10752"/>
                    <a:pt x="3283" y="10577"/>
                  </a:cubicBezTo>
                  <a:cubicBezTo>
                    <a:pt x="3233" y="10426"/>
                    <a:pt x="3058" y="10126"/>
                    <a:pt x="3008" y="9975"/>
                  </a:cubicBezTo>
                  <a:cubicBezTo>
                    <a:pt x="2958" y="9800"/>
                    <a:pt x="2958" y="9399"/>
                    <a:pt x="2832" y="9223"/>
                  </a:cubicBezTo>
                  <a:cubicBezTo>
                    <a:pt x="2732" y="9073"/>
                    <a:pt x="2331" y="8847"/>
                    <a:pt x="2206" y="8672"/>
                  </a:cubicBezTo>
                  <a:cubicBezTo>
                    <a:pt x="2156" y="8547"/>
                    <a:pt x="2156" y="8271"/>
                    <a:pt x="2055" y="8171"/>
                  </a:cubicBezTo>
                  <a:cubicBezTo>
                    <a:pt x="1980" y="7995"/>
                    <a:pt x="1704" y="7820"/>
                    <a:pt x="1604" y="7770"/>
                  </a:cubicBezTo>
                  <a:cubicBezTo>
                    <a:pt x="1479" y="7720"/>
                    <a:pt x="1303" y="7644"/>
                    <a:pt x="1303" y="7594"/>
                  </a:cubicBezTo>
                  <a:cubicBezTo>
                    <a:pt x="1203" y="7494"/>
                    <a:pt x="1203" y="7193"/>
                    <a:pt x="1153" y="7093"/>
                  </a:cubicBezTo>
                  <a:cubicBezTo>
                    <a:pt x="1028" y="6867"/>
                    <a:pt x="927" y="6466"/>
                    <a:pt x="802" y="6291"/>
                  </a:cubicBezTo>
                  <a:cubicBezTo>
                    <a:pt x="752" y="6191"/>
                    <a:pt x="526" y="5965"/>
                    <a:pt x="451" y="5840"/>
                  </a:cubicBezTo>
                  <a:cubicBezTo>
                    <a:pt x="451" y="5690"/>
                    <a:pt x="526" y="5414"/>
                    <a:pt x="451" y="5289"/>
                  </a:cubicBezTo>
                  <a:cubicBezTo>
                    <a:pt x="451" y="5238"/>
                    <a:pt x="351" y="5113"/>
                    <a:pt x="351" y="5063"/>
                  </a:cubicBezTo>
                  <a:lnTo>
                    <a:pt x="351" y="4837"/>
                  </a:lnTo>
                  <a:cubicBezTo>
                    <a:pt x="301" y="4837"/>
                    <a:pt x="226" y="4737"/>
                    <a:pt x="176" y="4662"/>
                  </a:cubicBezTo>
                  <a:cubicBezTo>
                    <a:pt x="176" y="4662"/>
                    <a:pt x="176" y="4562"/>
                    <a:pt x="125" y="4512"/>
                  </a:cubicBezTo>
                  <a:cubicBezTo>
                    <a:pt x="125" y="4436"/>
                    <a:pt x="0" y="4286"/>
                    <a:pt x="0" y="4211"/>
                  </a:cubicBezTo>
                  <a:cubicBezTo>
                    <a:pt x="0" y="4111"/>
                    <a:pt x="125" y="3985"/>
                    <a:pt x="125" y="3885"/>
                  </a:cubicBezTo>
                  <a:cubicBezTo>
                    <a:pt x="125" y="3760"/>
                    <a:pt x="75" y="3534"/>
                    <a:pt x="0" y="3434"/>
                  </a:cubicBezTo>
                  <a:cubicBezTo>
                    <a:pt x="75" y="3309"/>
                    <a:pt x="226" y="3258"/>
                    <a:pt x="301" y="3208"/>
                  </a:cubicBezTo>
                  <a:cubicBezTo>
                    <a:pt x="351" y="3208"/>
                    <a:pt x="526" y="3208"/>
                    <a:pt x="577" y="3158"/>
                  </a:cubicBezTo>
                  <a:lnTo>
                    <a:pt x="577" y="2807"/>
                  </a:lnTo>
                  <a:cubicBezTo>
                    <a:pt x="577" y="2757"/>
                    <a:pt x="401" y="2632"/>
                    <a:pt x="401" y="2532"/>
                  </a:cubicBezTo>
                  <a:cubicBezTo>
                    <a:pt x="401" y="2482"/>
                    <a:pt x="577" y="2306"/>
                    <a:pt x="677" y="2256"/>
                  </a:cubicBezTo>
                  <a:cubicBezTo>
                    <a:pt x="802" y="2181"/>
                    <a:pt x="1028" y="2131"/>
                    <a:pt x="1153" y="2181"/>
                  </a:cubicBezTo>
                  <a:cubicBezTo>
                    <a:pt x="1203" y="2181"/>
                    <a:pt x="1303" y="2306"/>
                    <a:pt x="1379" y="2306"/>
                  </a:cubicBezTo>
                  <a:cubicBezTo>
                    <a:pt x="1429" y="2306"/>
                    <a:pt x="1654" y="2306"/>
                    <a:pt x="1755" y="2256"/>
                  </a:cubicBezTo>
                  <a:cubicBezTo>
                    <a:pt x="1830" y="2256"/>
                    <a:pt x="1880" y="2080"/>
                    <a:pt x="1930" y="2080"/>
                  </a:cubicBezTo>
                  <a:cubicBezTo>
                    <a:pt x="1980" y="2030"/>
                    <a:pt x="2156" y="1905"/>
                    <a:pt x="2281" y="1905"/>
                  </a:cubicBezTo>
                  <a:cubicBezTo>
                    <a:pt x="2331" y="1855"/>
                    <a:pt x="2557" y="1855"/>
                    <a:pt x="2607" y="1905"/>
                  </a:cubicBezTo>
                  <a:cubicBezTo>
                    <a:pt x="2657" y="1955"/>
                    <a:pt x="2657" y="2131"/>
                    <a:pt x="2657" y="2181"/>
                  </a:cubicBezTo>
                  <a:cubicBezTo>
                    <a:pt x="2732" y="2306"/>
                    <a:pt x="2832" y="2482"/>
                    <a:pt x="2832" y="2532"/>
                  </a:cubicBezTo>
                  <a:cubicBezTo>
                    <a:pt x="2832" y="2632"/>
                    <a:pt x="2732" y="2857"/>
                    <a:pt x="2732" y="2933"/>
                  </a:cubicBezTo>
                  <a:cubicBezTo>
                    <a:pt x="2782" y="3033"/>
                    <a:pt x="2958" y="3208"/>
                    <a:pt x="3058" y="3208"/>
                  </a:cubicBezTo>
                  <a:cubicBezTo>
                    <a:pt x="3183" y="3258"/>
                    <a:pt x="3459" y="3258"/>
                    <a:pt x="3509" y="3208"/>
                  </a:cubicBezTo>
                  <a:cubicBezTo>
                    <a:pt x="3634" y="3158"/>
                    <a:pt x="3634" y="2933"/>
                    <a:pt x="3684" y="2857"/>
                  </a:cubicBezTo>
                  <a:cubicBezTo>
                    <a:pt x="3734" y="2807"/>
                    <a:pt x="3910" y="2807"/>
                    <a:pt x="4010" y="2807"/>
                  </a:cubicBezTo>
                  <a:cubicBezTo>
                    <a:pt x="4135" y="2757"/>
                    <a:pt x="4411" y="2582"/>
                    <a:pt x="4587" y="2582"/>
                  </a:cubicBezTo>
                  <a:cubicBezTo>
                    <a:pt x="4687" y="2582"/>
                    <a:pt x="4912" y="2582"/>
                    <a:pt x="4988" y="2632"/>
                  </a:cubicBezTo>
                  <a:cubicBezTo>
                    <a:pt x="5088" y="2707"/>
                    <a:pt x="5213" y="2933"/>
                    <a:pt x="5313" y="2983"/>
                  </a:cubicBezTo>
                  <a:cubicBezTo>
                    <a:pt x="5439" y="3033"/>
                    <a:pt x="5589" y="3033"/>
                    <a:pt x="5714" y="2983"/>
                  </a:cubicBezTo>
                  <a:cubicBezTo>
                    <a:pt x="5765" y="2933"/>
                    <a:pt x="5940" y="2707"/>
                    <a:pt x="5890" y="2532"/>
                  </a:cubicBezTo>
                  <a:cubicBezTo>
                    <a:pt x="5890" y="2482"/>
                    <a:pt x="5714" y="2356"/>
                    <a:pt x="5714" y="2256"/>
                  </a:cubicBezTo>
                  <a:cubicBezTo>
                    <a:pt x="5664" y="2131"/>
                    <a:pt x="5664" y="1955"/>
                    <a:pt x="5714" y="1855"/>
                  </a:cubicBezTo>
                  <a:cubicBezTo>
                    <a:pt x="5714" y="1730"/>
                    <a:pt x="5815" y="1504"/>
                    <a:pt x="5940" y="1454"/>
                  </a:cubicBezTo>
                  <a:cubicBezTo>
                    <a:pt x="5940" y="1404"/>
                    <a:pt x="6115" y="1354"/>
                    <a:pt x="6166" y="1278"/>
                  </a:cubicBezTo>
                  <a:cubicBezTo>
                    <a:pt x="6166" y="1178"/>
                    <a:pt x="6166" y="953"/>
                    <a:pt x="6216" y="903"/>
                  </a:cubicBezTo>
                  <a:cubicBezTo>
                    <a:pt x="6216" y="827"/>
                    <a:pt x="6341" y="727"/>
                    <a:pt x="6341" y="677"/>
                  </a:cubicBezTo>
                  <a:cubicBezTo>
                    <a:pt x="6391" y="602"/>
                    <a:pt x="6441" y="376"/>
                    <a:pt x="6491" y="326"/>
                  </a:cubicBezTo>
                  <a:cubicBezTo>
                    <a:pt x="6567" y="276"/>
                    <a:pt x="6717" y="101"/>
                    <a:pt x="6842" y="101"/>
                  </a:cubicBezTo>
                  <a:cubicBezTo>
                    <a:pt x="6892" y="50"/>
                    <a:pt x="7118" y="101"/>
                    <a:pt x="7243" y="101"/>
                  </a:cubicBezTo>
                  <a:cubicBezTo>
                    <a:pt x="7293" y="101"/>
                    <a:pt x="7519" y="0"/>
                    <a:pt x="7569" y="0"/>
                  </a:cubicBezTo>
                  <a:cubicBezTo>
                    <a:pt x="7694" y="0"/>
                    <a:pt x="7795" y="50"/>
                    <a:pt x="7920" y="101"/>
                  </a:cubicBezTo>
                  <a:cubicBezTo>
                    <a:pt x="7920" y="151"/>
                    <a:pt x="7845" y="226"/>
                    <a:pt x="7845" y="276"/>
                  </a:cubicBezTo>
                  <a:cubicBezTo>
                    <a:pt x="7795" y="326"/>
                    <a:pt x="7619" y="502"/>
                    <a:pt x="7619" y="552"/>
                  </a:cubicBezTo>
                  <a:cubicBezTo>
                    <a:pt x="7569" y="727"/>
                    <a:pt x="7619" y="1003"/>
                    <a:pt x="7619" y="1128"/>
                  </a:cubicBezTo>
                  <a:cubicBezTo>
                    <a:pt x="7694" y="1228"/>
                    <a:pt x="7795" y="1354"/>
                    <a:pt x="7795" y="1454"/>
                  </a:cubicBezTo>
                  <a:cubicBezTo>
                    <a:pt x="7845" y="1504"/>
                    <a:pt x="7845" y="1679"/>
                    <a:pt x="7845" y="1730"/>
                  </a:cubicBezTo>
                  <a:cubicBezTo>
                    <a:pt x="7920" y="1805"/>
                    <a:pt x="8020" y="1855"/>
                    <a:pt x="8020" y="1905"/>
                  </a:cubicBezTo>
                  <a:cubicBezTo>
                    <a:pt x="8020" y="2030"/>
                    <a:pt x="7845" y="2131"/>
                    <a:pt x="7795" y="2181"/>
                  </a:cubicBezTo>
                  <a:cubicBezTo>
                    <a:pt x="7745" y="2306"/>
                    <a:pt x="7745" y="2632"/>
                    <a:pt x="7694" y="2757"/>
                  </a:cubicBezTo>
                  <a:cubicBezTo>
                    <a:pt x="7619" y="2857"/>
                    <a:pt x="7469" y="3083"/>
                    <a:pt x="7394" y="3208"/>
                  </a:cubicBezTo>
                  <a:cubicBezTo>
                    <a:pt x="7293" y="3309"/>
                    <a:pt x="7018" y="3484"/>
                    <a:pt x="6943" y="3659"/>
                  </a:cubicBezTo>
                  <a:cubicBezTo>
                    <a:pt x="6892" y="3835"/>
                    <a:pt x="6892" y="4211"/>
                    <a:pt x="6892" y="4386"/>
                  </a:cubicBezTo>
                  <a:cubicBezTo>
                    <a:pt x="6943" y="4612"/>
                    <a:pt x="7344" y="4837"/>
                    <a:pt x="7394" y="5013"/>
                  </a:cubicBezTo>
                  <a:cubicBezTo>
                    <a:pt x="7394" y="5188"/>
                    <a:pt x="7344" y="5464"/>
                    <a:pt x="7394" y="5564"/>
                  </a:cubicBezTo>
                  <a:cubicBezTo>
                    <a:pt x="7469" y="5614"/>
                    <a:pt x="7619" y="5690"/>
                    <a:pt x="7694" y="5740"/>
                  </a:cubicBezTo>
                  <a:cubicBezTo>
                    <a:pt x="7845" y="5840"/>
                    <a:pt x="8070" y="6141"/>
                    <a:pt x="8246" y="6191"/>
                  </a:cubicBezTo>
                  <a:cubicBezTo>
                    <a:pt x="8421" y="6191"/>
                    <a:pt x="8747" y="6191"/>
                    <a:pt x="8872" y="6141"/>
                  </a:cubicBezTo>
                  <a:cubicBezTo>
                    <a:pt x="8973" y="6141"/>
                    <a:pt x="9098" y="6065"/>
                    <a:pt x="9148" y="6015"/>
                  </a:cubicBezTo>
                  <a:cubicBezTo>
                    <a:pt x="9198" y="6015"/>
                    <a:pt x="9323" y="6065"/>
                    <a:pt x="9374" y="6065"/>
                  </a:cubicBezTo>
                  <a:cubicBezTo>
                    <a:pt x="9499" y="6065"/>
                    <a:pt x="9674" y="6015"/>
                    <a:pt x="9775" y="6015"/>
                  </a:cubicBezTo>
                  <a:cubicBezTo>
                    <a:pt x="9900" y="6015"/>
                    <a:pt x="10125" y="6191"/>
                    <a:pt x="10226" y="6241"/>
                  </a:cubicBezTo>
                  <a:cubicBezTo>
                    <a:pt x="10401" y="6366"/>
                    <a:pt x="10577" y="6692"/>
                    <a:pt x="10677" y="6817"/>
                  </a:cubicBezTo>
                  <a:cubicBezTo>
                    <a:pt x="10852" y="6918"/>
                    <a:pt x="11178" y="7093"/>
                    <a:pt x="11354" y="7143"/>
                  </a:cubicBezTo>
                  <a:cubicBezTo>
                    <a:pt x="11479" y="7193"/>
                    <a:pt x="11704" y="7268"/>
                    <a:pt x="11805" y="7319"/>
                  </a:cubicBezTo>
                  <a:cubicBezTo>
                    <a:pt x="11855" y="7369"/>
                    <a:pt x="11980" y="7419"/>
                    <a:pt x="11980" y="7494"/>
                  </a:cubicBezTo>
                  <a:lnTo>
                    <a:pt x="12256" y="7494"/>
                  </a:lnTo>
                  <a:cubicBezTo>
                    <a:pt x="12306" y="7544"/>
                    <a:pt x="12481" y="7720"/>
                    <a:pt x="12532" y="7770"/>
                  </a:cubicBezTo>
                  <a:cubicBezTo>
                    <a:pt x="12607" y="7870"/>
                    <a:pt x="12707" y="8096"/>
                    <a:pt x="12832" y="8171"/>
                  </a:cubicBezTo>
                  <a:cubicBezTo>
                    <a:pt x="12882" y="8221"/>
                    <a:pt x="13108" y="8321"/>
                    <a:pt x="13208" y="8396"/>
                  </a:cubicBezTo>
                  <a:cubicBezTo>
                    <a:pt x="13283" y="8396"/>
                    <a:pt x="13384" y="8396"/>
                    <a:pt x="13434" y="8446"/>
                  </a:cubicBezTo>
                  <a:lnTo>
                    <a:pt x="13609" y="8446"/>
                  </a:lnTo>
                  <a:cubicBezTo>
                    <a:pt x="13659" y="8497"/>
                    <a:pt x="13609" y="8622"/>
                    <a:pt x="13559" y="8672"/>
                  </a:cubicBezTo>
                  <a:cubicBezTo>
                    <a:pt x="13559" y="8772"/>
                    <a:pt x="13434" y="8998"/>
                    <a:pt x="13384" y="9123"/>
                  </a:cubicBezTo>
                  <a:cubicBezTo>
                    <a:pt x="13384" y="9223"/>
                    <a:pt x="13334" y="9449"/>
                    <a:pt x="13334" y="9574"/>
                  </a:cubicBezTo>
                  <a:cubicBezTo>
                    <a:pt x="13334" y="9750"/>
                    <a:pt x="13334" y="10025"/>
                    <a:pt x="13384" y="10126"/>
                  </a:cubicBezTo>
                  <a:cubicBezTo>
                    <a:pt x="13434" y="10251"/>
                    <a:pt x="13559" y="10477"/>
                    <a:pt x="13609" y="10527"/>
                  </a:cubicBezTo>
                  <a:cubicBezTo>
                    <a:pt x="13659" y="10577"/>
                    <a:pt x="13785" y="10577"/>
                    <a:pt x="13835" y="10652"/>
                  </a:cubicBezTo>
                  <a:cubicBezTo>
                    <a:pt x="13885" y="10752"/>
                    <a:pt x="13835" y="10928"/>
                    <a:pt x="13785" y="11028"/>
                  </a:cubicBezTo>
                  <a:cubicBezTo>
                    <a:pt x="13785" y="11103"/>
                    <a:pt x="13659" y="11253"/>
                    <a:pt x="13659" y="11379"/>
                  </a:cubicBezTo>
                  <a:cubicBezTo>
                    <a:pt x="13609" y="11429"/>
                    <a:pt x="13609" y="11554"/>
                    <a:pt x="13609" y="11654"/>
                  </a:cubicBezTo>
                  <a:cubicBezTo>
                    <a:pt x="13609" y="11705"/>
                    <a:pt x="13559" y="11930"/>
                    <a:pt x="13609" y="12055"/>
                  </a:cubicBezTo>
                  <a:cubicBezTo>
                    <a:pt x="13659" y="12156"/>
                    <a:pt x="13885" y="12231"/>
                    <a:pt x="13885" y="12331"/>
                  </a:cubicBezTo>
                  <a:cubicBezTo>
                    <a:pt x="13960" y="12381"/>
                    <a:pt x="13885" y="12557"/>
                    <a:pt x="13960" y="12682"/>
                  </a:cubicBezTo>
                  <a:cubicBezTo>
                    <a:pt x="14010" y="12732"/>
                    <a:pt x="14186" y="12782"/>
                    <a:pt x="14236" y="12832"/>
                  </a:cubicBezTo>
                  <a:cubicBezTo>
                    <a:pt x="14286" y="12832"/>
                    <a:pt x="14336" y="12958"/>
                    <a:pt x="14336" y="12958"/>
                  </a:cubicBezTo>
                  <a:cubicBezTo>
                    <a:pt x="14411" y="12958"/>
                    <a:pt x="14461" y="12782"/>
                    <a:pt x="14511" y="1278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Google Shape;313;p16">
              <a:extLst>
                <a:ext uri="{FF2B5EF4-FFF2-40B4-BE49-F238E27FC236}">
                  <a16:creationId xmlns:a16="http://schemas.microsoft.com/office/drawing/2014/main" id="{DCCF7234-9FAF-BCE0-F17A-21D2C0AE9943}"/>
                </a:ext>
              </a:extLst>
            </p:cNvPr>
            <p:cNvSpPr/>
            <p:nvPr/>
          </p:nvSpPr>
          <p:spPr>
            <a:xfrm>
              <a:off x="3601099" y="3363745"/>
              <a:ext cx="408519" cy="776456"/>
            </a:xfrm>
            <a:custGeom>
              <a:avLst/>
              <a:gdLst/>
              <a:ahLst/>
              <a:cxnLst/>
              <a:rect l="l" t="t" r="r" b="b"/>
              <a:pathLst>
                <a:path w="14637" h="27820" extrusionOk="0">
                  <a:moveTo>
                    <a:pt x="7569" y="0"/>
                  </a:moveTo>
                  <a:cubicBezTo>
                    <a:pt x="7519" y="0"/>
                    <a:pt x="7293" y="101"/>
                    <a:pt x="7243" y="101"/>
                  </a:cubicBezTo>
                  <a:cubicBezTo>
                    <a:pt x="7160" y="101"/>
                    <a:pt x="7032" y="78"/>
                    <a:pt x="6941" y="78"/>
                  </a:cubicBezTo>
                  <a:cubicBezTo>
                    <a:pt x="6895" y="78"/>
                    <a:pt x="6859" y="84"/>
                    <a:pt x="6842" y="101"/>
                  </a:cubicBezTo>
                  <a:cubicBezTo>
                    <a:pt x="6717" y="101"/>
                    <a:pt x="6567" y="276"/>
                    <a:pt x="6491" y="326"/>
                  </a:cubicBezTo>
                  <a:cubicBezTo>
                    <a:pt x="6441" y="376"/>
                    <a:pt x="6391" y="602"/>
                    <a:pt x="6341" y="677"/>
                  </a:cubicBezTo>
                  <a:cubicBezTo>
                    <a:pt x="6341" y="727"/>
                    <a:pt x="6216" y="827"/>
                    <a:pt x="6216" y="903"/>
                  </a:cubicBezTo>
                  <a:cubicBezTo>
                    <a:pt x="6166" y="953"/>
                    <a:pt x="6166" y="1178"/>
                    <a:pt x="6166" y="1278"/>
                  </a:cubicBezTo>
                  <a:cubicBezTo>
                    <a:pt x="6115" y="1354"/>
                    <a:pt x="5940" y="1404"/>
                    <a:pt x="5940" y="1454"/>
                  </a:cubicBezTo>
                  <a:cubicBezTo>
                    <a:pt x="5815" y="1504"/>
                    <a:pt x="5714" y="1730"/>
                    <a:pt x="5714" y="1855"/>
                  </a:cubicBezTo>
                  <a:cubicBezTo>
                    <a:pt x="5664" y="1955"/>
                    <a:pt x="5664" y="2131"/>
                    <a:pt x="5714" y="2256"/>
                  </a:cubicBezTo>
                  <a:cubicBezTo>
                    <a:pt x="5714" y="2356"/>
                    <a:pt x="5890" y="2482"/>
                    <a:pt x="5890" y="2532"/>
                  </a:cubicBezTo>
                  <a:cubicBezTo>
                    <a:pt x="5940" y="2707"/>
                    <a:pt x="5765" y="2933"/>
                    <a:pt x="5714" y="2983"/>
                  </a:cubicBezTo>
                  <a:cubicBezTo>
                    <a:pt x="5652" y="3008"/>
                    <a:pt x="5583" y="3020"/>
                    <a:pt x="5514" y="3020"/>
                  </a:cubicBezTo>
                  <a:cubicBezTo>
                    <a:pt x="5445" y="3020"/>
                    <a:pt x="5376" y="3008"/>
                    <a:pt x="5313" y="2983"/>
                  </a:cubicBezTo>
                  <a:cubicBezTo>
                    <a:pt x="5213" y="2933"/>
                    <a:pt x="5088" y="2707"/>
                    <a:pt x="4988" y="2632"/>
                  </a:cubicBezTo>
                  <a:cubicBezTo>
                    <a:pt x="4912" y="2582"/>
                    <a:pt x="4687" y="2582"/>
                    <a:pt x="4587" y="2582"/>
                  </a:cubicBezTo>
                  <a:cubicBezTo>
                    <a:pt x="4411" y="2582"/>
                    <a:pt x="4135" y="2757"/>
                    <a:pt x="4010" y="2807"/>
                  </a:cubicBezTo>
                  <a:cubicBezTo>
                    <a:pt x="3910" y="2807"/>
                    <a:pt x="3734" y="2807"/>
                    <a:pt x="3684" y="2857"/>
                  </a:cubicBezTo>
                  <a:cubicBezTo>
                    <a:pt x="3634" y="2933"/>
                    <a:pt x="3634" y="3158"/>
                    <a:pt x="3509" y="3208"/>
                  </a:cubicBezTo>
                  <a:cubicBezTo>
                    <a:pt x="3484" y="3233"/>
                    <a:pt x="3402" y="3246"/>
                    <a:pt x="3312" y="3246"/>
                  </a:cubicBezTo>
                  <a:cubicBezTo>
                    <a:pt x="3221" y="3246"/>
                    <a:pt x="3120" y="3233"/>
                    <a:pt x="3058" y="3208"/>
                  </a:cubicBezTo>
                  <a:cubicBezTo>
                    <a:pt x="2958" y="3208"/>
                    <a:pt x="2782" y="3033"/>
                    <a:pt x="2732" y="2933"/>
                  </a:cubicBezTo>
                  <a:cubicBezTo>
                    <a:pt x="2732" y="2857"/>
                    <a:pt x="2832" y="2632"/>
                    <a:pt x="2832" y="2532"/>
                  </a:cubicBezTo>
                  <a:cubicBezTo>
                    <a:pt x="2832" y="2482"/>
                    <a:pt x="2732" y="2306"/>
                    <a:pt x="2657" y="2181"/>
                  </a:cubicBezTo>
                  <a:cubicBezTo>
                    <a:pt x="2657" y="2131"/>
                    <a:pt x="2657" y="1955"/>
                    <a:pt x="2607" y="1905"/>
                  </a:cubicBezTo>
                  <a:cubicBezTo>
                    <a:pt x="2582" y="1880"/>
                    <a:pt x="2513" y="1867"/>
                    <a:pt x="2444" y="1867"/>
                  </a:cubicBezTo>
                  <a:cubicBezTo>
                    <a:pt x="2375" y="1867"/>
                    <a:pt x="2306" y="1880"/>
                    <a:pt x="2281" y="1905"/>
                  </a:cubicBezTo>
                  <a:cubicBezTo>
                    <a:pt x="2156" y="1905"/>
                    <a:pt x="1980" y="2030"/>
                    <a:pt x="1930" y="2080"/>
                  </a:cubicBezTo>
                  <a:cubicBezTo>
                    <a:pt x="1880" y="2080"/>
                    <a:pt x="1830" y="2256"/>
                    <a:pt x="1755" y="2256"/>
                  </a:cubicBezTo>
                  <a:cubicBezTo>
                    <a:pt x="1654" y="2306"/>
                    <a:pt x="1429" y="2306"/>
                    <a:pt x="1379" y="2306"/>
                  </a:cubicBezTo>
                  <a:cubicBezTo>
                    <a:pt x="1303" y="2306"/>
                    <a:pt x="1203" y="2181"/>
                    <a:pt x="1153" y="2181"/>
                  </a:cubicBezTo>
                  <a:cubicBezTo>
                    <a:pt x="1118" y="2167"/>
                    <a:pt x="1075" y="2161"/>
                    <a:pt x="1029" y="2161"/>
                  </a:cubicBezTo>
                  <a:cubicBezTo>
                    <a:pt x="910" y="2161"/>
                    <a:pt x="767" y="2202"/>
                    <a:pt x="677" y="2256"/>
                  </a:cubicBezTo>
                  <a:cubicBezTo>
                    <a:pt x="577" y="2306"/>
                    <a:pt x="401" y="2482"/>
                    <a:pt x="401" y="2532"/>
                  </a:cubicBezTo>
                  <a:cubicBezTo>
                    <a:pt x="401" y="2632"/>
                    <a:pt x="577" y="2757"/>
                    <a:pt x="577" y="2807"/>
                  </a:cubicBezTo>
                  <a:lnTo>
                    <a:pt x="577" y="3158"/>
                  </a:lnTo>
                  <a:cubicBezTo>
                    <a:pt x="526" y="3208"/>
                    <a:pt x="351" y="3208"/>
                    <a:pt x="301" y="3208"/>
                  </a:cubicBezTo>
                  <a:cubicBezTo>
                    <a:pt x="226" y="3258"/>
                    <a:pt x="75" y="3309"/>
                    <a:pt x="0" y="3434"/>
                  </a:cubicBezTo>
                  <a:cubicBezTo>
                    <a:pt x="75" y="3534"/>
                    <a:pt x="125" y="3760"/>
                    <a:pt x="125" y="3885"/>
                  </a:cubicBezTo>
                  <a:cubicBezTo>
                    <a:pt x="125" y="3985"/>
                    <a:pt x="0" y="4111"/>
                    <a:pt x="0" y="4211"/>
                  </a:cubicBezTo>
                  <a:cubicBezTo>
                    <a:pt x="0" y="4286"/>
                    <a:pt x="125" y="4436"/>
                    <a:pt x="125" y="4512"/>
                  </a:cubicBezTo>
                  <a:cubicBezTo>
                    <a:pt x="176" y="4562"/>
                    <a:pt x="176" y="4662"/>
                    <a:pt x="176" y="4662"/>
                  </a:cubicBezTo>
                  <a:cubicBezTo>
                    <a:pt x="226" y="4737"/>
                    <a:pt x="301" y="4837"/>
                    <a:pt x="351" y="4837"/>
                  </a:cubicBezTo>
                  <a:lnTo>
                    <a:pt x="351" y="5063"/>
                  </a:lnTo>
                  <a:cubicBezTo>
                    <a:pt x="351" y="5113"/>
                    <a:pt x="451" y="5238"/>
                    <a:pt x="451" y="5289"/>
                  </a:cubicBezTo>
                  <a:cubicBezTo>
                    <a:pt x="526" y="5414"/>
                    <a:pt x="451" y="5690"/>
                    <a:pt x="451" y="5840"/>
                  </a:cubicBezTo>
                  <a:cubicBezTo>
                    <a:pt x="526" y="5965"/>
                    <a:pt x="752" y="6191"/>
                    <a:pt x="802" y="6291"/>
                  </a:cubicBezTo>
                  <a:cubicBezTo>
                    <a:pt x="927" y="6466"/>
                    <a:pt x="1028" y="6867"/>
                    <a:pt x="1153" y="7093"/>
                  </a:cubicBezTo>
                  <a:cubicBezTo>
                    <a:pt x="1203" y="7193"/>
                    <a:pt x="1203" y="7494"/>
                    <a:pt x="1303" y="7594"/>
                  </a:cubicBezTo>
                  <a:cubicBezTo>
                    <a:pt x="1303" y="7644"/>
                    <a:pt x="1479" y="7720"/>
                    <a:pt x="1604" y="7770"/>
                  </a:cubicBezTo>
                  <a:cubicBezTo>
                    <a:pt x="1704" y="7820"/>
                    <a:pt x="1980" y="7995"/>
                    <a:pt x="2055" y="8171"/>
                  </a:cubicBezTo>
                  <a:cubicBezTo>
                    <a:pt x="2156" y="8271"/>
                    <a:pt x="2156" y="8547"/>
                    <a:pt x="2206" y="8672"/>
                  </a:cubicBezTo>
                  <a:cubicBezTo>
                    <a:pt x="2331" y="8847"/>
                    <a:pt x="2732" y="9073"/>
                    <a:pt x="2832" y="9223"/>
                  </a:cubicBezTo>
                  <a:cubicBezTo>
                    <a:pt x="2958" y="9399"/>
                    <a:pt x="2958" y="9800"/>
                    <a:pt x="3008" y="9975"/>
                  </a:cubicBezTo>
                  <a:cubicBezTo>
                    <a:pt x="3058" y="10126"/>
                    <a:pt x="3233" y="10426"/>
                    <a:pt x="3283" y="10577"/>
                  </a:cubicBezTo>
                  <a:cubicBezTo>
                    <a:pt x="3333" y="10752"/>
                    <a:pt x="3333" y="11103"/>
                    <a:pt x="3409" y="11329"/>
                  </a:cubicBezTo>
                  <a:cubicBezTo>
                    <a:pt x="3409" y="11479"/>
                    <a:pt x="3559" y="11880"/>
                    <a:pt x="3559" y="12055"/>
                  </a:cubicBezTo>
                  <a:cubicBezTo>
                    <a:pt x="3634" y="12281"/>
                    <a:pt x="3559" y="12607"/>
                    <a:pt x="3634" y="12782"/>
                  </a:cubicBezTo>
                  <a:cubicBezTo>
                    <a:pt x="3634" y="12908"/>
                    <a:pt x="3734" y="13058"/>
                    <a:pt x="3785" y="13183"/>
                  </a:cubicBezTo>
                  <a:cubicBezTo>
                    <a:pt x="3785" y="13284"/>
                    <a:pt x="3785" y="13459"/>
                    <a:pt x="3860" y="13584"/>
                  </a:cubicBezTo>
                  <a:cubicBezTo>
                    <a:pt x="3910" y="13685"/>
                    <a:pt x="4010" y="13910"/>
                    <a:pt x="4085" y="13960"/>
                  </a:cubicBezTo>
                  <a:cubicBezTo>
                    <a:pt x="4186" y="14086"/>
                    <a:pt x="4361" y="14136"/>
                    <a:pt x="4411" y="14236"/>
                  </a:cubicBezTo>
                  <a:cubicBezTo>
                    <a:pt x="4536" y="14361"/>
                    <a:pt x="4587" y="14637"/>
                    <a:pt x="4687" y="14762"/>
                  </a:cubicBezTo>
                  <a:cubicBezTo>
                    <a:pt x="4762" y="14812"/>
                    <a:pt x="4912" y="14812"/>
                    <a:pt x="4988" y="14863"/>
                  </a:cubicBezTo>
                  <a:cubicBezTo>
                    <a:pt x="5088" y="14913"/>
                    <a:pt x="5213" y="15138"/>
                    <a:pt x="5263" y="15213"/>
                  </a:cubicBezTo>
                  <a:cubicBezTo>
                    <a:pt x="5313" y="15439"/>
                    <a:pt x="5263" y="15815"/>
                    <a:pt x="5263" y="16040"/>
                  </a:cubicBezTo>
                  <a:cubicBezTo>
                    <a:pt x="5263" y="16266"/>
                    <a:pt x="5138" y="16667"/>
                    <a:pt x="5038" y="16842"/>
                  </a:cubicBezTo>
                  <a:cubicBezTo>
                    <a:pt x="4988" y="17018"/>
                    <a:pt x="4762" y="17243"/>
                    <a:pt x="4637" y="17344"/>
                  </a:cubicBezTo>
                  <a:cubicBezTo>
                    <a:pt x="4587" y="17394"/>
                    <a:pt x="4411" y="17519"/>
                    <a:pt x="4311" y="17519"/>
                  </a:cubicBezTo>
                  <a:cubicBezTo>
                    <a:pt x="4186" y="17519"/>
                    <a:pt x="3910" y="17394"/>
                    <a:pt x="3785" y="17394"/>
                  </a:cubicBezTo>
                  <a:cubicBezTo>
                    <a:pt x="3684" y="17394"/>
                    <a:pt x="3459" y="17469"/>
                    <a:pt x="3333" y="17519"/>
                  </a:cubicBezTo>
                  <a:cubicBezTo>
                    <a:pt x="3233" y="17519"/>
                    <a:pt x="3008" y="17619"/>
                    <a:pt x="2882" y="17695"/>
                  </a:cubicBezTo>
                  <a:cubicBezTo>
                    <a:pt x="2782" y="17745"/>
                    <a:pt x="2657" y="18020"/>
                    <a:pt x="2557" y="18071"/>
                  </a:cubicBezTo>
                  <a:cubicBezTo>
                    <a:pt x="2506" y="18146"/>
                    <a:pt x="2331" y="18146"/>
                    <a:pt x="2281" y="18196"/>
                  </a:cubicBezTo>
                  <a:cubicBezTo>
                    <a:pt x="2156" y="18246"/>
                    <a:pt x="1880" y="18472"/>
                    <a:pt x="1830" y="18647"/>
                  </a:cubicBezTo>
                  <a:cubicBezTo>
                    <a:pt x="1704" y="18747"/>
                    <a:pt x="1529" y="19048"/>
                    <a:pt x="1604" y="19148"/>
                  </a:cubicBezTo>
                  <a:cubicBezTo>
                    <a:pt x="1654" y="19198"/>
                    <a:pt x="1830" y="19198"/>
                    <a:pt x="1880" y="19274"/>
                  </a:cubicBezTo>
                  <a:cubicBezTo>
                    <a:pt x="1980" y="19274"/>
                    <a:pt x="2055" y="19424"/>
                    <a:pt x="2105" y="19499"/>
                  </a:cubicBezTo>
                  <a:cubicBezTo>
                    <a:pt x="2206" y="19599"/>
                    <a:pt x="2557" y="19650"/>
                    <a:pt x="2607" y="19825"/>
                  </a:cubicBezTo>
                  <a:cubicBezTo>
                    <a:pt x="2732" y="19950"/>
                    <a:pt x="2732" y="20276"/>
                    <a:pt x="2657" y="20452"/>
                  </a:cubicBezTo>
                  <a:cubicBezTo>
                    <a:pt x="2657" y="20627"/>
                    <a:pt x="2381" y="20853"/>
                    <a:pt x="2381" y="21003"/>
                  </a:cubicBezTo>
                  <a:cubicBezTo>
                    <a:pt x="2381" y="21078"/>
                    <a:pt x="2506" y="21228"/>
                    <a:pt x="2506" y="21304"/>
                  </a:cubicBezTo>
                  <a:cubicBezTo>
                    <a:pt x="2506" y="21454"/>
                    <a:pt x="2281" y="21730"/>
                    <a:pt x="2206" y="21905"/>
                  </a:cubicBezTo>
                  <a:cubicBezTo>
                    <a:pt x="2156" y="22030"/>
                    <a:pt x="2055" y="22181"/>
                    <a:pt x="2055" y="22306"/>
                  </a:cubicBezTo>
                  <a:cubicBezTo>
                    <a:pt x="1980" y="22482"/>
                    <a:pt x="1980" y="22933"/>
                    <a:pt x="1880" y="23083"/>
                  </a:cubicBezTo>
                  <a:cubicBezTo>
                    <a:pt x="1830" y="23208"/>
                    <a:pt x="1604" y="23434"/>
                    <a:pt x="1429" y="23484"/>
                  </a:cubicBezTo>
                  <a:cubicBezTo>
                    <a:pt x="1366" y="23509"/>
                    <a:pt x="1266" y="23509"/>
                    <a:pt x="1169" y="23509"/>
                  </a:cubicBezTo>
                  <a:cubicBezTo>
                    <a:pt x="1072" y="23509"/>
                    <a:pt x="978" y="23509"/>
                    <a:pt x="927" y="23534"/>
                  </a:cubicBezTo>
                  <a:cubicBezTo>
                    <a:pt x="852" y="23609"/>
                    <a:pt x="752" y="23885"/>
                    <a:pt x="627" y="23935"/>
                  </a:cubicBezTo>
                  <a:cubicBezTo>
                    <a:pt x="577" y="23985"/>
                    <a:pt x="401" y="23985"/>
                    <a:pt x="351" y="24061"/>
                  </a:cubicBezTo>
                  <a:lnTo>
                    <a:pt x="351" y="24336"/>
                  </a:lnTo>
                  <a:cubicBezTo>
                    <a:pt x="401" y="24437"/>
                    <a:pt x="577" y="24737"/>
                    <a:pt x="577" y="24888"/>
                  </a:cubicBezTo>
                  <a:cubicBezTo>
                    <a:pt x="577" y="25063"/>
                    <a:pt x="526" y="25339"/>
                    <a:pt x="526" y="25514"/>
                  </a:cubicBezTo>
                  <a:cubicBezTo>
                    <a:pt x="526" y="25640"/>
                    <a:pt x="526" y="25965"/>
                    <a:pt x="577" y="26141"/>
                  </a:cubicBezTo>
                  <a:lnTo>
                    <a:pt x="577" y="26692"/>
                  </a:lnTo>
                  <a:cubicBezTo>
                    <a:pt x="627" y="26868"/>
                    <a:pt x="852" y="27143"/>
                    <a:pt x="978" y="27269"/>
                  </a:cubicBezTo>
                  <a:cubicBezTo>
                    <a:pt x="1078" y="27369"/>
                    <a:pt x="1429" y="27544"/>
                    <a:pt x="1604" y="27670"/>
                  </a:cubicBezTo>
                  <a:cubicBezTo>
                    <a:pt x="1704" y="27670"/>
                    <a:pt x="1930" y="27820"/>
                    <a:pt x="2055" y="27820"/>
                  </a:cubicBezTo>
                  <a:cubicBezTo>
                    <a:pt x="2281" y="27820"/>
                    <a:pt x="2657" y="27594"/>
                    <a:pt x="2882" y="27544"/>
                  </a:cubicBezTo>
                  <a:cubicBezTo>
                    <a:pt x="3008" y="27494"/>
                    <a:pt x="3333" y="27444"/>
                    <a:pt x="3459" y="27444"/>
                  </a:cubicBezTo>
                  <a:cubicBezTo>
                    <a:pt x="3652" y="27444"/>
                    <a:pt x="3974" y="27555"/>
                    <a:pt x="4157" y="27555"/>
                  </a:cubicBezTo>
                  <a:cubicBezTo>
                    <a:pt x="4188" y="27555"/>
                    <a:pt x="4214" y="27551"/>
                    <a:pt x="4236" y="27544"/>
                  </a:cubicBezTo>
                  <a:cubicBezTo>
                    <a:pt x="4411" y="27544"/>
                    <a:pt x="4762" y="27319"/>
                    <a:pt x="4862" y="27218"/>
                  </a:cubicBezTo>
                  <a:cubicBezTo>
                    <a:pt x="4988" y="27093"/>
                    <a:pt x="5088" y="26767"/>
                    <a:pt x="5213" y="26592"/>
                  </a:cubicBezTo>
                  <a:cubicBezTo>
                    <a:pt x="5263" y="26416"/>
                    <a:pt x="5439" y="26015"/>
                    <a:pt x="5439" y="25865"/>
                  </a:cubicBezTo>
                  <a:cubicBezTo>
                    <a:pt x="5489" y="25564"/>
                    <a:pt x="5263" y="25013"/>
                    <a:pt x="5364" y="24737"/>
                  </a:cubicBezTo>
                  <a:cubicBezTo>
                    <a:pt x="5439" y="24437"/>
                    <a:pt x="5890" y="24111"/>
                    <a:pt x="6040" y="23885"/>
                  </a:cubicBezTo>
                  <a:cubicBezTo>
                    <a:pt x="6216" y="23609"/>
                    <a:pt x="6491" y="23033"/>
                    <a:pt x="6717" y="22757"/>
                  </a:cubicBezTo>
                  <a:cubicBezTo>
                    <a:pt x="6792" y="22707"/>
                    <a:pt x="6943" y="22482"/>
                    <a:pt x="7068" y="22406"/>
                  </a:cubicBezTo>
                  <a:cubicBezTo>
                    <a:pt x="7118" y="22356"/>
                    <a:pt x="7344" y="22356"/>
                    <a:pt x="7469" y="22306"/>
                  </a:cubicBezTo>
                  <a:cubicBezTo>
                    <a:pt x="7619" y="22256"/>
                    <a:pt x="7920" y="22131"/>
                    <a:pt x="8020" y="22030"/>
                  </a:cubicBezTo>
                  <a:cubicBezTo>
                    <a:pt x="8146" y="21905"/>
                    <a:pt x="8296" y="21680"/>
                    <a:pt x="8421" y="21579"/>
                  </a:cubicBezTo>
                  <a:cubicBezTo>
                    <a:pt x="8471" y="21529"/>
                    <a:pt x="8697" y="21354"/>
                    <a:pt x="8822" y="21228"/>
                  </a:cubicBezTo>
                  <a:cubicBezTo>
                    <a:pt x="8922" y="21128"/>
                    <a:pt x="9098" y="20953"/>
                    <a:pt x="9098" y="20853"/>
                  </a:cubicBezTo>
                  <a:cubicBezTo>
                    <a:pt x="9148" y="20727"/>
                    <a:pt x="9148" y="20552"/>
                    <a:pt x="9098" y="20452"/>
                  </a:cubicBezTo>
                  <a:cubicBezTo>
                    <a:pt x="9098" y="20326"/>
                    <a:pt x="8973" y="20101"/>
                    <a:pt x="8973" y="19950"/>
                  </a:cubicBezTo>
                  <a:cubicBezTo>
                    <a:pt x="8973" y="19875"/>
                    <a:pt x="8922" y="19725"/>
                    <a:pt x="8922" y="19650"/>
                  </a:cubicBezTo>
                  <a:cubicBezTo>
                    <a:pt x="8922" y="19549"/>
                    <a:pt x="8872" y="19324"/>
                    <a:pt x="8822" y="19148"/>
                  </a:cubicBezTo>
                  <a:cubicBezTo>
                    <a:pt x="8822" y="19048"/>
                    <a:pt x="8697" y="18822"/>
                    <a:pt x="8697" y="18697"/>
                  </a:cubicBezTo>
                  <a:cubicBezTo>
                    <a:pt x="8647" y="18522"/>
                    <a:pt x="8697" y="18146"/>
                    <a:pt x="8647" y="17970"/>
                  </a:cubicBezTo>
                  <a:cubicBezTo>
                    <a:pt x="8647" y="17845"/>
                    <a:pt x="8471" y="17695"/>
                    <a:pt x="8421" y="17569"/>
                  </a:cubicBezTo>
                  <a:cubicBezTo>
                    <a:pt x="8421" y="17519"/>
                    <a:pt x="8471" y="17394"/>
                    <a:pt x="8521" y="17344"/>
                  </a:cubicBezTo>
                  <a:lnTo>
                    <a:pt x="8521" y="17118"/>
                  </a:lnTo>
                  <a:cubicBezTo>
                    <a:pt x="8521" y="17068"/>
                    <a:pt x="8647" y="16893"/>
                    <a:pt x="8647" y="16842"/>
                  </a:cubicBezTo>
                  <a:cubicBezTo>
                    <a:pt x="8697" y="16792"/>
                    <a:pt x="8697" y="16567"/>
                    <a:pt x="8697" y="16441"/>
                  </a:cubicBezTo>
                  <a:cubicBezTo>
                    <a:pt x="8747" y="16391"/>
                    <a:pt x="8872" y="16216"/>
                    <a:pt x="8922" y="16116"/>
                  </a:cubicBezTo>
                  <a:cubicBezTo>
                    <a:pt x="9048" y="15990"/>
                    <a:pt x="9273" y="15715"/>
                    <a:pt x="9449" y="15589"/>
                  </a:cubicBezTo>
                  <a:cubicBezTo>
                    <a:pt x="9674" y="15364"/>
                    <a:pt x="10176" y="15038"/>
                    <a:pt x="10451" y="14863"/>
                  </a:cubicBezTo>
                  <a:cubicBezTo>
                    <a:pt x="10677" y="14762"/>
                    <a:pt x="11303" y="14587"/>
                    <a:pt x="11579" y="14462"/>
                  </a:cubicBezTo>
                  <a:cubicBezTo>
                    <a:pt x="11629" y="14462"/>
                    <a:pt x="11805" y="14411"/>
                    <a:pt x="11855" y="14411"/>
                  </a:cubicBezTo>
                  <a:lnTo>
                    <a:pt x="12306" y="14411"/>
                  </a:lnTo>
                  <a:cubicBezTo>
                    <a:pt x="12381" y="14361"/>
                    <a:pt x="12481" y="14311"/>
                    <a:pt x="12532" y="14311"/>
                  </a:cubicBezTo>
                  <a:cubicBezTo>
                    <a:pt x="12607" y="14311"/>
                    <a:pt x="12657" y="14361"/>
                    <a:pt x="12657" y="14411"/>
                  </a:cubicBezTo>
                  <a:cubicBezTo>
                    <a:pt x="12707" y="14411"/>
                    <a:pt x="12707" y="14537"/>
                    <a:pt x="12707" y="14587"/>
                  </a:cubicBezTo>
                  <a:cubicBezTo>
                    <a:pt x="12757" y="14637"/>
                    <a:pt x="12882" y="14812"/>
                    <a:pt x="12933" y="14812"/>
                  </a:cubicBezTo>
                  <a:cubicBezTo>
                    <a:pt x="12983" y="14812"/>
                    <a:pt x="13058" y="14762"/>
                    <a:pt x="13058" y="14687"/>
                  </a:cubicBezTo>
                  <a:cubicBezTo>
                    <a:pt x="13058" y="14637"/>
                    <a:pt x="12983" y="14587"/>
                    <a:pt x="13058" y="14537"/>
                  </a:cubicBezTo>
                  <a:lnTo>
                    <a:pt x="13158" y="14537"/>
                  </a:lnTo>
                  <a:cubicBezTo>
                    <a:pt x="13208" y="14537"/>
                    <a:pt x="13283" y="14537"/>
                    <a:pt x="13334" y="14587"/>
                  </a:cubicBezTo>
                  <a:cubicBezTo>
                    <a:pt x="13367" y="14587"/>
                    <a:pt x="13434" y="14565"/>
                    <a:pt x="13489" y="14565"/>
                  </a:cubicBezTo>
                  <a:cubicBezTo>
                    <a:pt x="13517" y="14565"/>
                    <a:pt x="13542" y="14570"/>
                    <a:pt x="13559" y="14587"/>
                  </a:cubicBezTo>
                  <a:cubicBezTo>
                    <a:pt x="13609" y="14587"/>
                    <a:pt x="13559" y="14687"/>
                    <a:pt x="13559" y="14687"/>
                  </a:cubicBezTo>
                  <a:cubicBezTo>
                    <a:pt x="13559" y="14762"/>
                    <a:pt x="13659" y="14762"/>
                    <a:pt x="13659" y="14762"/>
                  </a:cubicBezTo>
                  <a:cubicBezTo>
                    <a:pt x="13735" y="14762"/>
                    <a:pt x="13735" y="14637"/>
                    <a:pt x="13785" y="14587"/>
                  </a:cubicBezTo>
                  <a:lnTo>
                    <a:pt x="13885" y="14462"/>
                  </a:lnTo>
                  <a:cubicBezTo>
                    <a:pt x="13885" y="14462"/>
                    <a:pt x="13885" y="14311"/>
                    <a:pt x="13960" y="14236"/>
                  </a:cubicBezTo>
                  <a:cubicBezTo>
                    <a:pt x="13960" y="14186"/>
                    <a:pt x="14060" y="14086"/>
                    <a:pt x="14110" y="14010"/>
                  </a:cubicBezTo>
                  <a:cubicBezTo>
                    <a:pt x="14148" y="13985"/>
                    <a:pt x="14204" y="13985"/>
                    <a:pt x="14251" y="13985"/>
                  </a:cubicBezTo>
                  <a:cubicBezTo>
                    <a:pt x="14298" y="13985"/>
                    <a:pt x="14336" y="13985"/>
                    <a:pt x="14336" y="13960"/>
                  </a:cubicBezTo>
                  <a:cubicBezTo>
                    <a:pt x="14411" y="13860"/>
                    <a:pt x="14236" y="13735"/>
                    <a:pt x="14236" y="13685"/>
                  </a:cubicBezTo>
                  <a:lnTo>
                    <a:pt x="14236" y="13409"/>
                  </a:lnTo>
                  <a:cubicBezTo>
                    <a:pt x="14236" y="13284"/>
                    <a:pt x="14336" y="13183"/>
                    <a:pt x="14411" y="13133"/>
                  </a:cubicBezTo>
                  <a:cubicBezTo>
                    <a:pt x="14461" y="13058"/>
                    <a:pt x="14562" y="13058"/>
                    <a:pt x="14562" y="13058"/>
                  </a:cubicBezTo>
                  <a:cubicBezTo>
                    <a:pt x="14637" y="13008"/>
                    <a:pt x="14637" y="12908"/>
                    <a:pt x="14637" y="12832"/>
                  </a:cubicBezTo>
                  <a:lnTo>
                    <a:pt x="14511" y="12782"/>
                  </a:lnTo>
                  <a:cubicBezTo>
                    <a:pt x="14461" y="12782"/>
                    <a:pt x="14411" y="12958"/>
                    <a:pt x="14336" y="12958"/>
                  </a:cubicBezTo>
                  <a:cubicBezTo>
                    <a:pt x="14336" y="12958"/>
                    <a:pt x="14286" y="12832"/>
                    <a:pt x="14236" y="12832"/>
                  </a:cubicBezTo>
                  <a:cubicBezTo>
                    <a:pt x="14186" y="12782"/>
                    <a:pt x="14010" y="12732"/>
                    <a:pt x="13960" y="12682"/>
                  </a:cubicBezTo>
                  <a:cubicBezTo>
                    <a:pt x="13885" y="12557"/>
                    <a:pt x="13960" y="12381"/>
                    <a:pt x="13885" y="12331"/>
                  </a:cubicBezTo>
                  <a:cubicBezTo>
                    <a:pt x="13885" y="12231"/>
                    <a:pt x="13659" y="12156"/>
                    <a:pt x="13609" y="12055"/>
                  </a:cubicBezTo>
                  <a:cubicBezTo>
                    <a:pt x="13559" y="11930"/>
                    <a:pt x="13609" y="11705"/>
                    <a:pt x="13609" y="11654"/>
                  </a:cubicBezTo>
                  <a:cubicBezTo>
                    <a:pt x="13609" y="11554"/>
                    <a:pt x="13609" y="11429"/>
                    <a:pt x="13659" y="11379"/>
                  </a:cubicBezTo>
                  <a:cubicBezTo>
                    <a:pt x="13659" y="11253"/>
                    <a:pt x="13785" y="11103"/>
                    <a:pt x="13785" y="11028"/>
                  </a:cubicBezTo>
                  <a:cubicBezTo>
                    <a:pt x="13835" y="10928"/>
                    <a:pt x="13885" y="10752"/>
                    <a:pt x="13835" y="10652"/>
                  </a:cubicBezTo>
                  <a:cubicBezTo>
                    <a:pt x="13785" y="10577"/>
                    <a:pt x="13659" y="10577"/>
                    <a:pt x="13609" y="10527"/>
                  </a:cubicBezTo>
                  <a:cubicBezTo>
                    <a:pt x="13559" y="10477"/>
                    <a:pt x="13434" y="10251"/>
                    <a:pt x="13384" y="10126"/>
                  </a:cubicBezTo>
                  <a:cubicBezTo>
                    <a:pt x="13334" y="10025"/>
                    <a:pt x="13334" y="9750"/>
                    <a:pt x="13334" y="9574"/>
                  </a:cubicBezTo>
                  <a:cubicBezTo>
                    <a:pt x="13334" y="9449"/>
                    <a:pt x="13384" y="9223"/>
                    <a:pt x="13384" y="9123"/>
                  </a:cubicBezTo>
                  <a:cubicBezTo>
                    <a:pt x="13434" y="8998"/>
                    <a:pt x="13559" y="8772"/>
                    <a:pt x="13559" y="8672"/>
                  </a:cubicBezTo>
                  <a:cubicBezTo>
                    <a:pt x="13609" y="8622"/>
                    <a:pt x="13659" y="8497"/>
                    <a:pt x="13609" y="8446"/>
                  </a:cubicBezTo>
                  <a:lnTo>
                    <a:pt x="13434" y="8446"/>
                  </a:lnTo>
                  <a:cubicBezTo>
                    <a:pt x="13384" y="8396"/>
                    <a:pt x="13283" y="8396"/>
                    <a:pt x="13208" y="8396"/>
                  </a:cubicBezTo>
                  <a:cubicBezTo>
                    <a:pt x="13108" y="8321"/>
                    <a:pt x="12882" y="8221"/>
                    <a:pt x="12832" y="8171"/>
                  </a:cubicBezTo>
                  <a:cubicBezTo>
                    <a:pt x="12707" y="8096"/>
                    <a:pt x="12607" y="7870"/>
                    <a:pt x="12532" y="7770"/>
                  </a:cubicBezTo>
                  <a:cubicBezTo>
                    <a:pt x="12481" y="7720"/>
                    <a:pt x="12306" y="7544"/>
                    <a:pt x="12256" y="7494"/>
                  </a:cubicBezTo>
                  <a:lnTo>
                    <a:pt x="11980" y="7494"/>
                  </a:lnTo>
                  <a:cubicBezTo>
                    <a:pt x="11980" y="7419"/>
                    <a:pt x="11855" y="7369"/>
                    <a:pt x="11805" y="7319"/>
                  </a:cubicBezTo>
                  <a:cubicBezTo>
                    <a:pt x="11704" y="7268"/>
                    <a:pt x="11479" y="7193"/>
                    <a:pt x="11354" y="7143"/>
                  </a:cubicBezTo>
                  <a:cubicBezTo>
                    <a:pt x="11178" y="7093"/>
                    <a:pt x="10852" y="6918"/>
                    <a:pt x="10677" y="6817"/>
                  </a:cubicBezTo>
                  <a:cubicBezTo>
                    <a:pt x="10577" y="6692"/>
                    <a:pt x="10401" y="6366"/>
                    <a:pt x="10226" y="6241"/>
                  </a:cubicBezTo>
                  <a:cubicBezTo>
                    <a:pt x="10125" y="6191"/>
                    <a:pt x="9900" y="6015"/>
                    <a:pt x="9775" y="6015"/>
                  </a:cubicBezTo>
                  <a:cubicBezTo>
                    <a:pt x="9674" y="6015"/>
                    <a:pt x="9499" y="6065"/>
                    <a:pt x="9374" y="6065"/>
                  </a:cubicBezTo>
                  <a:cubicBezTo>
                    <a:pt x="9323" y="6065"/>
                    <a:pt x="9198" y="6015"/>
                    <a:pt x="9148" y="6015"/>
                  </a:cubicBezTo>
                  <a:cubicBezTo>
                    <a:pt x="9098" y="6065"/>
                    <a:pt x="8973" y="6141"/>
                    <a:pt x="8872" y="6141"/>
                  </a:cubicBezTo>
                  <a:cubicBezTo>
                    <a:pt x="8747" y="6191"/>
                    <a:pt x="8421" y="6191"/>
                    <a:pt x="8246" y="6191"/>
                  </a:cubicBezTo>
                  <a:cubicBezTo>
                    <a:pt x="8070" y="6141"/>
                    <a:pt x="7845" y="5840"/>
                    <a:pt x="7694" y="5740"/>
                  </a:cubicBezTo>
                  <a:cubicBezTo>
                    <a:pt x="7619" y="5690"/>
                    <a:pt x="7469" y="5614"/>
                    <a:pt x="7394" y="5564"/>
                  </a:cubicBezTo>
                  <a:cubicBezTo>
                    <a:pt x="7344" y="5464"/>
                    <a:pt x="7394" y="5188"/>
                    <a:pt x="7394" y="5013"/>
                  </a:cubicBezTo>
                  <a:cubicBezTo>
                    <a:pt x="7344" y="4837"/>
                    <a:pt x="6943" y="4612"/>
                    <a:pt x="6892" y="4386"/>
                  </a:cubicBezTo>
                  <a:cubicBezTo>
                    <a:pt x="6892" y="4211"/>
                    <a:pt x="6892" y="3835"/>
                    <a:pt x="6943" y="3659"/>
                  </a:cubicBezTo>
                  <a:cubicBezTo>
                    <a:pt x="7018" y="3484"/>
                    <a:pt x="7293" y="3309"/>
                    <a:pt x="7394" y="3208"/>
                  </a:cubicBezTo>
                  <a:cubicBezTo>
                    <a:pt x="7469" y="3083"/>
                    <a:pt x="7619" y="2857"/>
                    <a:pt x="7694" y="2757"/>
                  </a:cubicBezTo>
                  <a:cubicBezTo>
                    <a:pt x="7745" y="2632"/>
                    <a:pt x="7745" y="2306"/>
                    <a:pt x="7795" y="2181"/>
                  </a:cubicBezTo>
                  <a:cubicBezTo>
                    <a:pt x="7845" y="2131"/>
                    <a:pt x="8020" y="2030"/>
                    <a:pt x="8020" y="1905"/>
                  </a:cubicBezTo>
                  <a:cubicBezTo>
                    <a:pt x="8020" y="1855"/>
                    <a:pt x="7920" y="1805"/>
                    <a:pt x="7845" y="1730"/>
                  </a:cubicBezTo>
                  <a:cubicBezTo>
                    <a:pt x="7845" y="1679"/>
                    <a:pt x="7845" y="1504"/>
                    <a:pt x="7795" y="1454"/>
                  </a:cubicBezTo>
                  <a:cubicBezTo>
                    <a:pt x="7795" y="1354"/>
                    <a:pt x="7694" y="1228"/>
                    <a:pt x="7619" y="1128"/>
                  </a:cubicBezTo>
                  <a:cubicBezTo>
                    <a:pt x="7619" y="1003"/>
                    <a:pt x="7569" y="727"/>
                    <a:pt x="7619" y="552"/>
                  </a:cubicBezTo>
                  <a:cubicBezTo>
                    <a:pt x="7619" y="502"/>
                    <a:pt x="7795" y="326"/>
                    <a:pt x="7845" y="276"/>
                  </a:cubicBezTo>
                  <a:cubicBezTo>
                    <a:pt x="7845" y="226"/>
                    <a:pt x="7920" y="151"/>
                    <a:pt x="7920" y="101"/>
                  </a:cubicBezTo>
                  <a:cubicBezTo>
                    <a:pt x="7795" y="50"/>
                    <a:pt x="7694" y="0"/>
                    <a:pt x="756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Google Shape;314;p16">
              <a:extLst>
                <a:ext uri="{FF2B5EF4-FFF2-40B4-BE49-F238E27FC236}">
                  <a16:creationId xmlns:a16="http://schemas.microsoft.com/office/drawing/2014/main" id="{27C11C45-1E5F-99BA-578C-F4F5D4B40E9B}"/>
                </a:ext>
              </a:extLst>
            </p:cNvPr>
            <p:cNvSpPr/>
            <p:nvPr/>
          </p:nvSpPr>
          <p:spPr>
            <a:xfrm>
              <a:off x="3601099" y="3363745"/>
              <a:ext cx="408519" cy="776456"/>
            </a:xfrm>
            <a:custGeom>
              <a:avLst/>
              <a:gdLst/>
              <a:ahLst/>
              <a:cxnLst/>
              <a:rect l="l" t="t" r="r" b="b"/>
              <a:pathLst>
                <a:path w="14637" h="27820" fill="none" extrusionOk="0">
                  <a:moveTo>
                    <a:pt x="14637" y="12832"/>
                  </a:moveTo>
                  <a:cubicBezTo>
                    <a:pt x="14637" y="12908"/>
                    <a:pt x="14637" y="13008"/>
                    <a:pt x="14562" y="13058"/>
                  </a:cubicBezTo>
                  <a:cubicBezTo>
                    <a:pt x="14562" y="13058"/>
                    <a:pt x="14461" y="13058"/>
                    <a:pt x="14411" y="13133"/>
                  </a:cubicBezTo>
                  <a:cubicBezTo>
                    <a:pt x="14336" y="13183"/>
                    <a:pt x="14236" y="13284"/>
                    <a:pt x="14236" y="13409"/>
                  </a:cubicBezTo>
                  <a:lnTo>
                    <a:pt x="14236" y="13685"/>
                  </a:lnTo>
                  <a:cubicBezTo>
                    <a:pt x="14236" y="13735"/>
                    <a:pt x="14411" y="13860"/>
                    <a:pt x="14336" y="13960"/>
                  </a:cubicBezTo>
                  <a:cubicBezTo>
                    <a:pt x="14336" y="14010"/>
                    <a:pt x="14186" y="13960"/>
                    <a:pt x="14110" y="14010"/>
                  </a:cubicBezTo>
                  <a:cubicBezTo>
                    <a:pt x="14060" y="14086"/>
                    <a:pt x="13960" y="14186"/>
                    <a:pt x="13960" y="14236"/>
                  </a:cubicBezTo>
                  <a:cubicBezTo>
                    <a:pt x="13885" y="14311"/>
                    <a:pt x="13885" y="14462"/>
                    <a:pt x="13885" y="14462"/>
                  </a:cubicBezTo>
                  <a:lnTo>
                    <a:pt x="13785" y="14587"/>
                  </a:lnTo>
                  <a:cubicBezTo>
                    <a:pt x="13735" y="14637"/>
                    <a:pt x="13735" y="14762"/>
                    <a:pt x="13659" y="14762"/>
                  </a:cubicBezTo>
                  <a:cubicBezTo>
                    <a:pt x="13659" y="14762"/>
                    <a:pt x="13559" y="14762"/>
                    <a:pt x="13559" y="14687"/>
                  </a:cubicBezTo>
                  <a:cubicBezTo>
                    <a:pt x="13559" y="14687"/>
                    <a:pt x="13609" y="14587"/>
                    <a:pt x="13559" y="14587"/>
                  </a:cubicBezTo>
                  <a:cubicBezTo>
                    <a:pt x="13509" y="14537"/>
                    <a:pt x="13384" y="14587"/>
                    <a:pt x="13334" y="14587"/>
                  </a:cubicBezTo>
                  <a:cubicBezTo>
                    <a:pt x="13283" y="14537"/>
                    <a:pt x="13208" y="14537"/>
                    <a:pt x="13158" y="14537"/>
                  </a:cubicBezTo>
                  <a:lnTo>
                    <a:pt x="13058" y="14537"/>
                  </a:lnTo>
                  <a:cubicBezTo>
                    <a:pt x="12983" y="14587"/>
                    <a:pt x="13058" y="14637"/>
                    <a:pt x="13058" y="14687"/>
                  </a:cubicBezTo>
                  <a:cubicBezTo>
                    <a:pt x="13058" y="14762"/>
                    <a:pt x="12983" y="14812"/>
                    <a:pt x="12933" y="14812"/>
                  </a:cubicBezTo>
                  <a:cubicBezTo>
                    <a:pt x="12882" y="14812"/>
                    <a:pt x="12757" y="14637"/>
                    <a:pt x="12707" y="14587"/>
                  </a:cubicBezTo>
                  <a:cubicBezTo>
                    <a:pt x="12707" y="14537"/>
                    <a:pt x="12707" y="14411"/>
                    <a:pt x="12657" y="14411"/>
                  </a:cubicBezTo>
                  <a:cubicBezTo>
                    <a:pt x="12657" y="14361"/>
                    <a:pt x="12607" y="14311"/>
                    <a:pt x="12532" y="14311"/>
                  </a:cubicBezTo>
                  <a:cubicBezTo>
                    <a:pt x="12481" y="14311"/>
                    <a:pt x="12381" y="14361"/>
                    <a:pt x="12306" y="14411"/>
                  </a:cubicBezTo>
                  <a:lnTo>
                    <a:pt x="11855" y="14411"/>
                  </a:lnTo>
                  <a:cubicBezTo>
                    <a:pt x="11805" y="14411"/>
                    <a:pt x="11629" y="14462"/>
                    <a:pt x="11579" y="14462"/>
                  </a:cubicBezTo>
                  <a:cubicBezTo>
                    <a:pt x="11303" y="14587"/>
                    <a:pt x="10677" y="14762"/>
                    <a:pt x="10451" y="14863"/>
                  </a:cubicBezTo>
                  <a:cubicBezTo>
                    <a:pt x="10176" y="15038"/>
                    <a:pt x="9674" y="15364"/>
                    <a:pt x="9449" y="15589"/>
                  </a:cubicBezTo>
                  <a:cubicBezTo>
                    <a:pt x="9273" y="15715"/>
                    <a:pt x="9048" y="15990"/>
                    <a:pt x="8922" y="16116"/>
                  </a:cubicBezTo>
                  <a:cubicBezTo>
                    <a:pt x="8872" y="16216"/>
                    <a:pt x="8747" y="16391"/>
                    <a:pt x="8697" y="16441"/>
                  </a:cubicBezTo>
                  <a:cubicBezTo>
                    <a:pt x="8697" y="16567"/>
                    <a:pt x="8697" y="16792"/>
                    <a:pt x="8647" y="16842"/>
                  </a:cubicBezTo>
                  <a:cubicBezTo>
                    <a:pt x="8647" y="16893"/>
                    <a:pt x="8521" y="17068"/>
                    <a:pt x="8521" y="17118"/>
                  </a:cubicBezTo>
                  <a:lnTo>
                    <a:pt x="8521" y="17344"/>
                  </a:lnTo>
                  <a:cubicBezTo>
                    <a:pt x="8471" y="17394"/>
                    <a:pt x="8421" y="17519"/>
                    <a:pt x="8421" y="17569"/>
                  </a:cubicBezTo>
                  <a:cubicBezTo>
                    <a:pt x="8471" y="17695"/>
                    <a:pt x="8647" y="17845"/>
                    <a:pt x="8647" y="17970"/>
                  </a:cubicBezTo>
                  <a:cubicBezTo>
                    <a:pt x="8697" y="18146"/>
                    <a:pt x="8647" y="18522"/>
                    <a:pt x="8697" y="18697"/>
                  </a:cubicBezTo>
                  <a:cubicBezTo>
                    <a:pt x="8697" y="18822"/>
                    <a:pt x="8822" y="19048"/>
                    <a:pt x="8822" y="19148"/>
                  </a:cubicBezTo>
                  <a:cubicBezTo>
                    <a:pt x="8872" y="19324"/>
                    <a:pt x="8922" y="19549"/>
                    <a:pt x="8922" y="19650"/>
                  </a:cubicBezTo>
                  <a:cubicBezTo>
                    <a:pt x="8922" y="19725"/>
                    <a:pt x="8973" y="19875"/>
                    <a:pt x="8973" y="19950"/>
                  </a:cubicBezTo>
                  <a:cubicBezTo>
                    <a:pt x="8973" y="20101"/>
                    <a:pt x="9098" y="20326"/>
                    <a:pt x="9098" y="20452"/>
                  </a:cubicBezTo>
                  <a:cubicBezTo>
                    <a:pt x="9148" y="20552"/>
                    <a:pt x="9148" y="20727"/>
                    <a:pt x="9098" y="20853"/>
                  </a:cubicBezTo>
                  <a:cubicBezTo>
                    <a:pt x="9098" y="20953"/>
                    <a:pt x="8922" y="21128"/>
                    <a:pt x="8822" y="21228"/>
                  </a:cubicBezTo>
                  <a:cubicBezTo>
                    <a:pt x="8697" y="21354"/>
                    <a:pt x="8471" y="21529"/>
                    <a:pt x="8421" y="21579"/>
                  </a:cubicBezTo>
                  <a:cubicBezTo>
                    <a:pt x="8296" y="21680"/>
                    <a:pt x="8146" y="21905"/>
                    <a:pt x="8020" y="22030"/>
                  </a:cubicBezTo>
                  <a:cubicBezTo>
                    <a:pt x="7920" y="22131"/>
                    <a:pt x="7619" y="22256"/>
                    <a:pt x="7469" y="22306"/>
                  </a:cubicBezTo>
                  <a:cubicBezTo>
                    <a:pt x="7344" y="22356"/>
                    <a:pt x="7118" y="22356"/>
                    <a:pt x="7068" y="22406"/>
                  </a:cubicBezTo>
                  <a:cubicBezTo>
                    <a:pt x="6943" y="22482"/>
                    <a:pt x="6792" y="22707"/>
                    <a:pt x="6717" y="22757"/>
                  </a:cubicBezTo>
                  <a:cubicBezTo>
                    <a:pt x="6491" y="23033"/>
                    <a:pt x="6216" y="23609"/>
                    <a:pt x="6040" y="23885"/>
                  </a:cubicBezTo>
                  <a:cubicBezTo>
                    <a:pt x="5890" y="24111"/>
                    <a:pt x="5439" y="24437"/>
                    <a:pt x="5364" y="24737"/>
                  </a:cubicBezTo>
                  <a:cubicBezTo>
                    <a:pt x="5263" y="25013"/>
                    <a:pt x="5489" y="25564"/>
                    <a:pt x="5439" y="25865"/>
                  </a:cubicBezTo>
                  <a:cubicBezTo>
                    <a:pt x="5439" y="26015"/>
                    <a:pt x="5263" y="26416"/>
                    <a:pt x="5213" y="26592"/>
                  </a:cubicBezTo>
                  <a:cubicBezTo>
                    <a:pt x="5088" y="26767"/>
                    <a:pt x="4988" y="27093"/>
                    <a:pt x="4862" y="27218"/>
                  </a:cubicBezTo>
                  <a:cubicBezTo>
                    <a:pt x="4762" y="27319"/>
                    <a:pt x="4411" y="27544"/>
                    <a:pt x="4236" y="27544"/>
                  </a:cubicBezTo>
                  <a:cubicBezTo>
                    <a:pt x="4085" y="27594"/>
                    <a:pt x="3684" y="27444"/>
                    <a:pt x="3459" y="27444"/>
                  </a:cubicBezTo>
                  <a:cubicBezTo>
                    <a:pt x="3333" y="27444"/>
                    <a:pt x="3008" y="27494"/>
                    <a:pt x="2882" y="27544"/>
                  </a:cubicBezTo>
                  <a:cubicBezTo>
                    <a:pt x="2657" y="27594"/>
                    <a:pt x="2281" y="27820"/>
                    <a:pt x="2055" y="27820"/>
                  </a:cubicBezTo>
                  <a:cubicBezTo>
                    <a:pt x="1930" y="27820"/>
                    <a:pt x="1704" y="27670"/>
                    <a:pt x="1604" y="27670"/>
                  </a:cubicBezTo>
                  <a:cubicBezTo>
                    <a:pt x="1429" y="27544"/>
                    <a:pt x="1078" y="27369"/>
                    <a:pt x="978" y="27269"/>
                  </a:cubicBezTo>
                  <a:cubicBezTo>
                    <a:pt x="852" y="27143"/>
                    <a:pt x="627" y="26868"/>
                    <a:pt x="577" y="26692"/>
                  </a:cubicBezTo>
                  <a:lnTo>
                    <a:pt x="577" y="26141"/>
                  </a:lnTo>
                  <a:cubicBezTo>
                    <a:pt x="526" y="25965"/>
                    <a:pt x="526" y="25640"/>
                    <a:pt x="526" y="25514"/>
                  </a:cubicBezTo>
                  <a:cubicBezTo>
                    <a:pt x="526" y="25339"/>
                    <a:pt x="577" y="25063"/>
                    <a:pt x="577" y="24888"/>
                  </a:cubicBezTo>
                  <a:cubicBezTo>
                    <a:pt x="577" y="24737"/>
                    <a:pt x="401" y="24437"/>
                    <a:pt x="351" y="24336"/>
                  </a:cubicBezTo>
                  <a:lnTo>
                    <a:pt x="351" y="24061"/>
                  </a:lnTo>
                  <a:cubicBezTo>
                    <a:pt x="401" y="23985"/>
                    <a:pt x="577" y="23985"/>
                    <a:pt x="627" y="23935"/>
                  </a:cubicBezTo>
                  <a:cubicBezTo>
                    <a:pt x="752" y="23885"/>
                    <a:pt x="852" y="23609"/>
                    <a:pt x="927" y="23534"/>
                  </a:cubicBezTo>
                  <a:cubicBezTo>
                    <a:pt x="1028" y="23484"/>
                    <a:pt x="1303" y="23534"/>
                    <a:pt x="1429" y="23484"/>
                  </a:cubicBezTo>
                  <a:cubicBezTo>
                    <a:pt x="1604" y="23434"/>
                    <a:pt x="1830" y="23208"/>
                    <a:pt x="1880" y="23083"/>
                  </a:cubicBezTo>
                  <a:cubicBezTo>
                    <a:pt x="1980" y="22933"/>
                    <a:pt x="1980" y="22482"/>
                    <a:pt x="2055" y="22306"/>
                  </a:cubicBezTo>
                  <a:cubicBezTo>
                    <a:pt x="2055" y="22181"/>
                    <a:pt x="2156" y="22030"/>
                    <a:pt x="2206" y="21905"/>
                  </a:cubicBezTo>
                  <a:cubicBezTo>
                    <a:pt x="2281" y="21730"/>
                    <a:pt x="2506" y="21454"/>
                    <a:pt x="2506" y="21304"/>
                  </a:cubicBezTo>
                  <a:cubicBezTo>
                    <a:pt x="2506" y="21228"/>
                    <a:pt x="2381" y="21078"/>
                    <a:pt x="2381" y="21003"/>
                  </a:cubicBezTo>
                  <a:cubicBezTo>
                    <a:pt x="2381" y="20853"/>
                    <a:pt x="2657" y="20627"/>
                    <a:pt x="2657" y="20452"/>
                  </a:cubicBezTo>
                  <a:cubicBezTo>
                    <a:pt x="2732" y="20276"/>
                    <a:pt x="2732" y="19950"/>
                    <a:pt x="2607" y="19825"/>
                  </a:cubicBezTo>
                  <a:cubicBezTo>
                    <a:pt x="2557" y="19650"/>
                    <a:pt x="2206" y="19599"/>
                    <a:pt x="2105" y="19499"/>
                  </a:cubicBezTo>
                  <a:cubicBezTo>
                    <a:pt x="2055" y="19424"/>
                    <a:pt x="1980" y="19274"/>
                    <a:pt x="1880" y="19274"/>
                  </a:cubicBezTo>
                  <a:cubicBezTo>
                    <a:pt x="1830" y="19198"/>
                    <a:pt x="1654" y="19198"/>
                    <a:pt x="1604" y="19148"/>
                  </a:cubicBezTo>
                  <a:cubicBezTo>
                    <a:pt x="1529" y="19048"/>
                    <a:pt x="1704" y="18747"/>
                    <a:pt x="1830" y="18647"/>
                  </a:cubicBezTo>
                  <a:cubicBezTo>
                    <a:pt x="1880" y="18472"/>
                    <a:pt x="2156" y="18246"/>
                    <a:pt x="2281" y="18196"/>
                  </a:cubicBezTo>
                  <a:cubicBezTo>
                    <a:pt x="2331" y="18146"/>
                    <a:pt x="2506" y="18146"/>
                    <a:pt x="2557" y="18071"/>
                  </a:cubicBezTo>
                  <a:cubicBezTo>
                    <a:pt x="2657" y="18020"/>
                    <a:pt x="2782" y="17745"/>
                    <a:pt x="2882" y="17695"/>
                  </a:cubicBezTo>
                  <a:cubicBezTo>
                    <a:pt x="3008" y="17619"/>
                    <a:pt x="3233" y="17519"/>
                    <a:pt x="3333" y="17519"/>
                  </a:cubicBezTo>
                  <a:cubicBezTo>
                    <a:pt x="3459" y="17469"/>
                    <a:pt x="3684" y="17394"/>
                    <a:pt x="3785" y="17394"/>
                  </a:cubicBezTo>
                  <a:cubicBezTo>
                    <a:pt x="3910" y="17394"/>
                    <a:pt x="4186" y="17519"/>
                    <a:pt x="4311" y="17519"/>
                  </a:cubicBezTo>
                  <a:cubicBezTo>
                    <a:pt x="4411" y="17519"/>
                    <a:pt x="4587" y="17394"/>
                    <a:pt x="4637" y="17344"/>
                  </a:cubicBezTo>
                  <a:cubicBezTo>
                    <a:pt x="4762" y="17243"/>
                    <a:pt x="4988" y="17018"/>
                    <a:pt x="5038" y="16842"/>
                  </a:cubicBezTo>
                  <a:cubicBezTo>
                    <a:pt x="5138" y="16667"/>
                    <a:pt x="5263" y="16266"/>
                    <a:pt x="5263" y="16040"/>
                  </a:cubicBezTo>
                  <a:cubicBezTo>
                    <a:pt x="5263" y="15815"/>
                    <a:pt x="5313" y="15439"/>
                    <a:pt x="5263" y="15213"/>
                  </a:cubicBezTo>
                  <a:cubicBezTo>
                    <a:pt x="5213" y="15138"/>
                    <a:pt x="5088" y="14913"/>
                    <a:pt x="4988" y="14863"/>
                  </a:cubicBezTo>
                  <a:cubicBezTo>
                    <a:pt x="4912" y="14812"/>
                    <a:pt x="4762" y="14812"/>
                    <a:pt x="4687" y="14762"/>
                  </a:cubicBezTo>
                  <a:cubicBezTo>
                    <a:pt x="4587" y="14637"/>
                    <a:pt x="4536" y="14361"/>
                    <a:pt x="4411" y="14236"/>
                  </a:cubicBezTo>
                  <a:cubicBezTo>
                    <a:pt x="4361" y="14136"/>
                    <a:pt x="4186" y="14086"/>
                    <a:pt x="4085" y="13960"/>
                  </a:cubicBezTo>
                  <a:cubicBezTo>
                    <a:pt x="4010" y="13910"/>
                    <a:pt x="3910" y="13685"/>
                    <a:pt x="3860" y="13584"/>
                  </a:cubicBezTo>
                  <a:cubicBezTo>
                    <a:pt x="3785" y="13459"/>
                    <a:pt x="3785" y="13284"/>
                    <a:pt x="3785" y="13183"/>
                  </a:cubicBezTo>
                  <a:cubicBezTo>
                    <a:pt x="3734" y="13058"/>
                    <a:pt x="3634" y="12908"/>
                    <a:pt x="3634" y="12782"/>
                  </a:cubicBezTo>
                  <a:cubicBezTo>
                    <a:pt x="3559" y="12607"/>
                    <a:pt x="3634" y="12281"/>
                    <a:pt x="3559" y="12055"/>
                  </a:cubicBezTo>
                  <a:cubicBezTo>
                    <a:pt x="3559" y="11880"/>
                    <a:pt x="3409" y="11479"/>
                    <a:pt x="3409" y="11329"/>
                  </a:cubicBezTo>
                  <a:cubicBezTo>
                    <a:pt x="3333" y="11103"/>
                    <a:pt x="3333" y="10752"/>
                    <a:pt x="3283" y="10577"/>
                  </a:cubicBezTo>
                  <a:cubicBezTo>
                    <a:pt x="3233" y="10426"/>
                    <a:pt x="3058" y="10126"/>
                    <a:pt x="3008" y="9975"/>
                  </a:cubicBezTo>
                  <a:cubicBezTo>
                    <a:pt x="2958" y="9800"/>
                    <a:pt x="2958" y="9399"/>
                    <a:pt x="2832" y="9223"/>
                  </a:cubicBezTo>
                  <a:cubicBezTo>
                    <a:pt x="2732" y="9073"/>
                    <a:pt x="2331" y="8847"/>
                    <a:pt x="2206" y="8672"/>
                  </a:cubicBezTo>
                  <a:cubicBezTo>
                    <a:pt x="2156" y="8547"/>
                    <a:pt x="2156" y="8271"/>
                    <a:pt x="2055" y="8171"/>
                  </a:cubicBezTo>
                  <a:cubicBezTo>
                    <a:pt x="1980" y="7995"/>
                    <a:pt x="1704" y="7820"/>
                    <a:pt x="1604" y="7770"/>
                  </a:cubicBezTo>
                  <a:cubicBezTo>
                    <a:pt x="1479" y="7720"/>
                    <a:pt x="1303" y="7644"/>
                    <a:pt x="1303" y="7594"/>
                  </a:cubicBezTo>
                  <a:cubicBezTo>
                    <a:pt x="1203" y="7494"/>
                    <a:pt x="1203" y="7193"/>
                    <a:pt x="1153" y="7093"/>
                  </a:cubicBezTo>
                  <a:cubicBezTo>
                    <a:pt x="1028" y="6867"/>
                    <a:pt x="927" y="6466"/>
                    <a:pt x="802" y="6291"/>
                  </a:cubicBezTo>
                  <a:cubicBezTo>
                    <a:pt x="752" y="6191"/>
                    <a:pt x="526" y="5965"/>
                    <a:pt x="451" y="5840"/>
                  </a:cubicBezTo>
                  <a:cubicBezTo>
                    <a:pt x="451" y="5690"/>
                    <a:pt x="526" y="5414"/>
                    <a:pt x="451" y="5289"/>
                  </a:cubicBezTo>
                  <a:cubicBezTo>
                    <a:pt x="451" y="5238"/>
                    <a:pt x="351" y="5113"/>
                    <a:pt x="351" y="5063"/>
                  </a:cubicBezTo>
                  <a:lnTo>
                    <a:pt x="351" y="4837"/>
                  </a:lnTo>
                  <a:cubicBezTo>
                    <a:pt x="301" y="4837"/>
                    <a:pt x="226" y="4737"/>
                    <a:pt x="176" y="4662"/>
                  </a:cubicBezTo>
                  <a:cubicBezTo>
                    <a:pt x="176" y="4662"/>
                    <a:pt x="176" y="4562"/>
                    <a:pt x="125" y="4512"/>
                  </a:cubicBezTo>
                  <a:cubicBezTo>
                    <a:pt x="125" y="4436"/>
                    <a:pt x="0" y="4286"/>
                    <a:pt x="0" y="4211"/>
                  </a:cubicBezTo>
                  <a:cubicBezTo>
                    <a:pt x="0" y="4111"/>
                    <a:pt x="125" y="3985"/>
                    <a:pt x="125" y="3885"/>
                  </a:cubicBezTo>
                  <a:cubicBezTo>
                    <a:pt x="125" y="3760"/>
                    <a:pt x="75" y="3534"/>
                    <a:pt x="0" y="3434"/>
                  </a:cubicBezTo>
                  <a:cubicBezTo>
                    <a:pt x="75" y="3309"/>
                    <a:pt x="226" y="3258"/>
                    <a:pt x="301" y="3208"/>
                  </a:cubicBezTo>
                  <a:cubicBezTo>
                    <a:pt x="351" y="3208"/>
                    <a:pt x="526" y="3208"/>
                    <a:pt x="577" y="3158"/>
                  </a:cubicBezTo>
                  <a:lnTo>
                    <a:pt x="577" y="2807"/>
                  </a:lnTo>
                  <a:cubicBezTo>
                    <a:pt x="577" y="2757"/>
                    <a:pt x="401" y="2632"/>
                    <a:pt x="401" y="2532"/>
                  </a:cubicBezTo>
                  <a:cubicBezTo>
                    <a:pt x="401" y="2482"/>
                    <a:pt x="577" y="2306"/>
                    <a:pt x="677" y="2256"/>
                  </a:cubicBezTo>
                  <a:cubicBezTo>
                    <a:pt x="802" y="2181"/>
                    <a:pt x="1028" y="2131"/>
                    <a:pt x="1153" y="2181"/>
                  </a:cubicBezTo>
                  <a:cubicBezTo>
                    <a:pt x="1203" y="2181"/>
                    <a:pt x="1303" y="2306"/>
                    <a:pt x="1379" y="2306"/>
                  </a:cubicBezTo>
                  <a:cubicBezTo>
                    <a:pt x="1429" y="2306"/>
                    <a:pt x="1654" y="2306"/>
                    <a:pt x="1755" y="2256"/>
                  </a:cubicBezTo>
                  <a:cubicBezTo>
                    <a:pt x="1830" y="2256"/>
                    <a:pt x="1880" y="2080"/>
                    <a:pt x="1930" y="2080"/>
                  </a:cubicBezTo>
                  <a:cubicBezTo>
                    <a:pt x="1980" y="2030"/>
                    <a:pt x="2156" y="1905"/>
                    <a:pt x="2281" y="1905"/>
                  </a:cubicBezTo>
                  <a:cubicBezTo>
                    <a:pt x="2331" y="1855"/>
                    <a:pt x="2557" y="1855"/>
                    <a:pt x="2607" y="1905"/>
                  </a:cubicBezTo>
                  <a:cubicBezTo>
                    <a:pt x="2657" y="1955"/>
                    <a:pt x="2657" y="2131"/>
                    <a:pt x="2657" y="2181"/>
                  </a:cubicBezTo>
                  <a:cubicBezTo>
                    <a:pt x="2732" y="2306"/>
                    <a:pt x="2832" y="2482"/>
                    <a:pt x="2832" y="2532"/>
                  </a:cubicBezTo>
                  <a:cubicBezTo>
                    <a:pt x="2832" y="2632"/>
                    <a:pt x="2732" y="2857"/>
                    <a:pt x="2732" y="2933"/>
                  </a:cubicBezTo>
                  <a:cubicBezTo>
                    <a:pt x="2782" y="3033"/>
                    <a:pt x="2958" y="3208"/>
                    <a:pt x="3058" y="3208"/>
                  </a:cubicBezTo>
                  <a:cubicBezTo>
                    <a:pt x="3183" y="3258"/>
                    <a:pt x="3459" y="3258"/>
                    <a:pt x="3509" y="3208"/>
                  </a:cubicBezTo>
                  <a:cubicBezTo>
                    <a:pt x="3634" y="3158"/>
                    <a:pt x="3634" y="2933"/>
                    <a:pt x="3684" y="2857"/>
                  </a:cubicBezTo>
                  <a:cubicBezTo>
                    <a:pt x="3734" y="2807"/>
                    <a:pt x="3910" y="2807"/>
                    <a:pt x="4010" y="2807"/>
                  </a:cubicBezTo>
                  <a:cubicBezTo>
                    <a:pt x="4135" y="2757"/>
                    <a:pt x="4411" y="2582"/>
                    <a:pt x="4587" y="2582"/>
                  </a:cubicBezTo>
                  <a:cubicBezTo>
                    <a:pt x="4687" y="2582"/>
                    <a:pt x="4912" y="2582"/>
                    <a:pt x="4988" y="2632"/>
                  </a:cubicBezTo>
                  <a:cubicBezTo>
                    <a:pt x="5088" y="2707"/>
                    <a:pt x="5213" y="2933"/>
                    <a:pt x="5313" y="2983"/>
                  </a:cubicBezTo>
                  <a:cubicBezTo>
                    <a:pt x="5439" y="3033"/>
                    <a:pt x="5589" y="3033"/>
                    <a:pt x="5714" y="2983"/>
                  </a:cubicBezTo>
                  <a:cubicBezTo>
                    <a:pt x="5765" y="2933"/>
                    <a:pt x="5940" y="2707"/>
                    <a:pt x="5890" y="2532"/>
                  </a:cubicBezTo>
                  <a:cubicBezTo>
                    <a:pt x="5890" y="2482"/>
                    <a:pt x="5714" y="2356"/>
                    <a:pt x="5714" y="2256"/>
                  </a:cubicBezTo>
                  <a:cubicBezTo>
                    <a:pt x="5664" y="2131"/>
                    <a:pt x="5664" y="1955"/>
                    <a:pt x="5714" y="1855"/>
                  </a:cubicBezTo>
                  <a:cubicBezTo>
                    <a:pt x="5714" y="1730"/>
                    <a:pt x="5815" y="1504"/>
                    <a:pt x="5940" y="1454"/>
                  </a:cubicBezTo>
                  <a:cubicBezTo>
                    <a:pt x="5940" y="1404"/>
                    <a:pt x="6115" y="1354"/>
                    <a:pt x="6166" y="1278"/>
                  </a:cubicBezTo>
                  <a:cubicBezTo>
                    <a:pt x="6166" y="1178"/>
                    <a:pt x="6166" y="953"/>
                    <a:pt x="6216" y="903"/>
                  </a:cubicBezTo>
                  <a:cubicBezTo>
                    <a:pt x="6216" y="827"/>
                    <a:pt x="6341" y="727"/>
                    <a:pt x="6341" y="677"/>
                  </a:cubicBezTo>
                  <a:cubicBezTo>
                    <a:pt x="6391" y="602"/>
                    <a:pt x="6441" y="376"/>
                    <a:pt x="6491" y="326"/>
                  </a:cubicBezTo>
                  <a:cubicBezTo>
                    <a:pt x="6567" y="276"/>
                    <a:pt x="6717" y="101"/>
                    <a:pt x="6842" y="101"/>
                  </a:cubicBezTo>
                  <a:cubicBezTo>
                    <a:pt x="6892" y="50"/>
                    <a:pt x="7118" y="101"/>
                    <a:pt x="7243" y="101"/>
                  </a:cubicBezTo>
                  <a:cubicBezTo>
                    <a:pt x="7293" y="101"/>
                    <a:pt x="7519" y="0"/>
                    <a:pt x="7569" y="0"/>
                  </a:cubicBezTo>
                  <a:cubicBezTo>
                    <a:pt x="7694" y="0"/>
                    <a:pt x="7795" y="50"/>
                    <a:pt x="7920" y="101"/>
                  </a:cubicBezTo>
                  <a:cubicBezTo>
                    <a:pt x="7920" y="151"/>
                    <a:pt x="7845" y="226"/>
                    <a:pt x="7845" y="276"/>
                  </a:cubicBezTo>
                  <a:cubicBezTo>
                    <a:pt x="7795" y="326"/>
                    <a:pt x="7619" y="502"/>
                    <a:pt x="7619" y="552"/>
                  </a:cubicBezTo>
                  <a:cubicBezTo>
                    <a:pt x="7569" y="727"/>
                    <a:pt x="7619" y="1003"/>
                    <a:pt x="7619" y="1128"/>
                  </a:cubicBezTo>
                  <a:cubicBezTo>
                    <a:pt x="7694" y="1228"/>
                    <a:pt x="7795" y="1354"/>
                    <a:pt x="7795" y="1454"/>
                  </a:cubicBezTo>
                  <a:cubicBezTo>
                    <a:pt x="7845" y="1504"/>
                    <a:pt x="7845" y="1679"/>
                    <a:pt x="7845" y="1730"/>
                  </a:cubicBezTo>
                  <a:cubicBezTo>
                    <a:pt x="7920" y="1805"/>
                    <a:pt x="8020" y="1855"/>
                    <a:pt x="8020" y="1905"/>
                  </a:cubicBezTo>
                  <a:cubicBezTo>
                    <a:pt x="8020" y="2030"/>
                    <a:pt x="7845" y="2131"/>
                    <a:pt x="7795" y="2181"/>
                  </a:cubicBezTo>
                  <a:cubicBezTo>
                    <a:pt x="7745" y="2306"/>
                    <a:pt x="7745" y="2632"/>
                    <a:pt x="7694" y="2757"/>
                  </a:cubicBezTo>
                  <a:cubicBezTo>
                    <a:pt x="7619" y="2857"/>
                    <a:pt x="7469" y="3083"/>
                    <a:pt x="7394" y="3208"/>
                  </a:cubicBezTo>
                  <a:cubicBezTo>
                    <a:pt x="7293" y="3309"/>
                    <a:pt x="7018" y="3484"/>
                    <a:pt x="6943" y="3659"/>
                  </a:cubicBezTo>
                  <a:cubicBezTo>
                    <a:pt x="6892" y="3835"/>
                    <a:pt x="6892" y="4211"/>
                    <a:pt x="6892" y="4386"/>
                  </a:cubicBezTo>
                  <a:cubicBezTo>
                    <a:pt x="6943" y="4612"/>
                    <a:pt x="7344" y="4837"/>
                    <a:pt x="7394" y="5013"/>
                  </a:cubicBezTo>
                  <a:cubicBezTo>
                    <a:pt x="7394" y="5188"/>
                    <a:pt x="7344" y="5464"/>
                    <a:pt x="7394" y="5564"/>
                  </a:cubicBezTo>
                  <a:cubicBezTo>
                    <a:pt x="7469" y="5614"/>
                    <a:pt x="7619" y="5690"/>
                    <a:pt x="7694" y="5740"/>
                  </a:cubicBezTo>
                  <a:cubicBezTo>
                    <a:pt x="7845" y="5840"/>
                    <a:pt x="8070" y="6141"/>
                    <a:pt x="8246" y="6191"/>
                  </a:cubicBezTo>
                  <a:cubicBezTo>
                    <a:pt x="8421" y="6191"/>
                    <a:pt x="8747" y="6191"/>
                    <a:pt x="8872" y="6141"/>
                  </a:cubicBezTo>
                  <a:cubicBezTo>
                    <a:pt x="8973" y="6141"/>
                    <a:pt x="9098" y="6065"/>
                    <a:pt x="9148" y="6015"/>
                  </a:cubicBezTo>
                  <a:cubicBezTo>
                    <a:pt x="9198" y="6015"/>
                    <a:pt x="9323" y="6065"/>
                    <a:pt x="9374" y="6065"/>
                  </a:cubicBezTo>
                  <a:cubicBezTo>
                    <a:pt x="9499" y="6065"/>
                    <a:pt x="9674" y="6015"/>
                    <a:pt x="9775" y="6015"/>
                  </a:cubicBezTo>
                  <a:cubicBezTo>
                    <a:pt x="9900" y="6015"/>
                    <a:pt x="10125" y="6191"/>
                    <a:pt x="10226" y="6241"/>
                  </a:cubicBezTo>
                  <a:cubicBezTo>
                    <a:pt x="10401" y="6366"/>
                    <a:pt x="10577" y="6692"/>
                    <a:pt x="10677" y="6817"/>
                  </a:cubicBezTo>
                  <a:cubicBezTo>
                    <a:pt x="10852" y="6918"/>
                    <a:pt x="11178" y="7093"/>
                    <a:pt x="11354" y="7143"/>
                  </a:cubicBezTo>
                  <a:cubicBezTo>
                    <a:pt x="11479" y="7193"/>
                    <a:pt x="11704" y="7268"/>
                    <a:pt x="11805" y="7319"/>
                  </a:cubicBezTo>
                  <a:cubicBezTo>
                    <a:pt x="11855" y="7369"/>
                    <a:pt x="11980" y="7419"/>
                    <a:pt x="11980" y="7494"/>
                  </a:cubicBezTo>
                  <a:lnTo>
                    <a:pt x="12256" y="7494"/>
                  </a:lnTo>
                  <a:cubicBezTo>
                    <a:pt x="12306" y="7544"/>
                    <a:pt x="12481" y="7720"/>
                    <a:pt x="12532" y="7770"/>
                  </a:cubicBezTo>
                  <a:cubicBezTo>
                    <a:pt x="12607" y="7870"/>
                    <a:pt x="12707" y="8096"/>
                    <a:pt x="12832" y="8171"/>
                  </a:cubicBezTo>
                  <a:cubicBezTo>
                    <a:pt x="12882" y="8221"/>
                    <a:pt x="13108" y="8321"/>
                    <a:pt x="13208" y="8396"/>
                  </a:cubicBezTo>
                  <a:cubicBezTo>
                    <a:pt x="13283" y="8396"/>
                    <a:pt x="13384" y="8396"/>
                    <a:pt x="13434" y="8446"/>
                  </a:cubicBezTo>
                  <a:lnTo>
                    <a:pt x="13609" y="8446"/>
                  </a:lnTo>
                  <a:cubicBezTo>
                    <a:pt x="13659" y="8497"/>
                    <a:pt x="13609" y="8622"/>
                    <a:pt x="13559" y="8672"/>
                  </a:cubicBezTo>
                  <a:cubicBezTo>
                    <a:pt x="13559" y="8772"/>
                    <a:pt x="13434" y="8998"/>
                    <a:pt x="13384" y="9123"/>
                  </a:cubicBezTo>
                  <a:cubicBezTo>
                    <a:pt x="13384" y="9223"/>
                    <a:pt x="13334" y="9449"/>
                    <a:pt x="13334" y="9574"/>
                  </a:cubicBezTo>
                  <a:cubicBezTo>
                    <a:pt x="13334" y="9750"/>
                    <a:pt x="13334" y="10025"/>
                    <a:pt x="13384" y="10126"/>
                  </a:cubicBezTo>
                  <a:cubicBezTo>
                    <a:pt x="13434" y="10251"/>
                    <a:pt x="13559" y="10477"/>
                    <a:pt x="13609" y="10527"/>
                  </a:cubicBezTo>
                  <a:cubicBezTo>
                    <a:pt x="13659" y="10577"/>
                    <a:pt x="13785" y="10577"/>
                    <a:pt x="13835" y="10652"/>
                  </a:cubicBezTo>
                  <a:cubicBezTo>
                    <a:pt x="13885" y="10752"/>
                    <a:pt x="13835" y="10928"/>
                    <a:pt x="13785" y="11028"/>
                  </a:cubicBezTo>
                  <a:cubicBezTo>
                    <a:pt x="13785" y="11103"/>
                    <a:pt x="13659" y="11253"/>
                    <a:pt x="13659" y="11379"/>
                  </a:cubicBezTo>
                  <a:cubicBezTo>
                    <a:pt x="13609" y="11429"/>
                    <a:pt x="13609" y="11554"/>
                    <a:pt x="13609" y="11654"/>
                  </a:cubicBezTo>
                  <a:cubicBezTo>
                    <a:pt x="13609" y="11705"/>
                    <a:pt x="13559" y="11930"/>
                    <a:pt x="13609" y="12055"/>
                  </a:cubicBezTo>
                  <a:cubicBezTo>
                    <a:pt x="13659" y="12156"/>
                    <a:pt x="13885" y="12231"/>
                    <a:pt x="13885" y="12331"/>
                  </a:cubicBezTo>
                  <a:cubicBezTo>
                    <a:pt x="13960" y="12381"/>
                    <a:pt x="13885" y="12557"/>
                    <a:pt x="13960" y="12682"/>
                  </a:cubicBezTo>
                  <a:cubicBezTo>
                    <a:pt x="14010" y="12732"/>
                    <a:pt x="14186" y="12782"/>
                    <a:pt x="14236" y="12832"/>
                  </a:cubicBezTo>
                  <a:cubicBezTo>
                    <a:pt x="14286" y="12832"/>
                    <a:pt x="14336" y="12958"/>
                    <a:pt x="14336" y="12958"/>
                  </a:cubicBezTo>
                  <a:cubicBezTo>
                    <a:pt x="14411" y="12958"/>
                    <a:pt x="14461" y="12782"/>
                    <a:pt x="14511" y="1278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Google Shape;315;p16">
              <a:extLst>
                <a:ext uri="{FF2B5EF4-FFF2-40B4-BE49-F238E27FC236}">
                  <a16:creationId xmlns:a16="http://schemas.microsoft.com/office/drawing/2014/main" id="{16645504-189C-E150-EA7E-D66E2B146381}"/>
                </a:ext>
              </a:extLst>
            </p:cNvPr>
            <p:cNvSpPr/>
            <p:nvPr/>
          </p:nvSpPr>
          <p:spPr>
            <a:xfrm>
              <a:off x="3473774" y="3030779"/>
              <a:ext cx="406453" cy="428809"/>
            </a:xfrm>
            <a:custGeom>
              <a:avLst/>
              <a:gdLst/>
              <a:ahLst/>
              <a:cxnLst/>
              <a:rect l="l" t="t" r="r" b="b"/>
              <a:pathLst>
                <a:path w="14563" h="15364" extrusionOk="0">
                  <a:moveTo>
                    <a:pt x="14337" y="7820"/>
                  </a:moveTo>
                  <a:cubicBezTo>
                    <a:pt x="14412" y="7870"/>
                    <a:pt x="14512" y="7995"/>
                    <a:pt x="14562" y="8096"/>
                  </a:cubicBezTo>
                  <a:cubicBezTo>
                    <a:pt x="14462" y="8321"/>
                    <a:pt x="14286" y="8597"/>
                    <a:pt x="14236" y="8722"/>
                  </a:cubicBezTo>
                  <a:cubicBezTo>
                    <a:pt x="14186" y="8822"/>
                    <a:pt x="14061" y="9048"/>
                    <a:pt x="14011" y="9123"/>
                  </a:cubicBezTo>
                  <a:cubicBezTo>
                    <a:pt x="13961" y="9173"/>
                    <a:pt x="13785" y="9274"/>
                    <a:pt x="13735" y="9399"/>
                  </a:cubicBezTo>
                  <a:cubicBezTo>
                    <a:pt x="13660" y="9499"/>
                    <a:pt x="13660" y="9850"/>
                    <a:pt x="13610" y="9950"/>
                  </a:cubicBezTo>
                  <a:cubicBezTo>
                    <a:pt x="13560" y="10076"/>
                    <a:pt x="13384" y="10226"/>
                    <a:pt x="13384" y="10351"/>
                  </a:cubicBezTo>
                  <a:cubicBezTo>
                    <a:pt x="13334" y="10452"/>
                    <a:pt x="13434" y="10627"/>
                    <a:pt x="13384" y="10677"/>
                  </a:cubicBezTo>
                  <a:cubicBezTo>
                    <a:pt x="13384" y="10752"/>
                    <a:pt x="13334" y="10752"/>
                    <a:pt x="13334" y="10802"/>
                  </a:cubicBezTo>
                  <a:cubicBezTo>
                    <a:pt x="13259" y="10853"/>
                    <a:pt x="13159" y="11028"/>
                    <a:pt x="13159" y="11078"/>
                  </a:cubicBezTo>
                  <a:cubicBezTo>
                    <a:pt x="13033" y="11254"/>
                    <a:pt x="12933" y="11479"/>
                    <a:pt x="12808" y="11579"/>
                  </a:cubicBezTo>
                  <a:cubicBezTo>
                    <a:pt x="12758" y="11705"/>
                    <a:pt x="12582" y="11880"/>
                    <a:pt x="12532" y="11930"/>
                  </a:cubicBezTo>
                  <a:cubicBezTo>
                    <a:pt x="12532" y="11980"/>
                    <a:pt x="12532" y="11980"/>
                    <a:pt x="12482" y="12031"/>
                  </a:cubicBezTo>
                  <a:cubicBezTo>
                    <a:pt x="12357" y="11980"/>
                    <a:pt x="12256" y="11930"/>
                    <a:pt x="12131" y="11930"/>
                  </a:cubicBezTo>
                  <a:cubicBezTo>
                    <a:pt x="12081" y="11930"/>
                    <a:pt x="11855" y="12031"/>
                    <a:pt x="11805" y="12031"/>
                  </a:cubicBezTo>
                  <a:cubicBezTo>
                    <a:pt x="11680" y="12031"/>
                    <a:pt x="11454" y="11980"/>
                    <a:pt x="11404" y="12031"/>
                  </a:cubicBezTo>
                  <a:cubicBezTo>
                    <a:pt x="11304" y="12031"/>
                    <a:pt x="11129" y="12206"/>
                    <a:pt x="11078" y="12256"/>
                  </a:cubicBezTo>
                  <a:cubicBezTo>
                    <a:pt x="11003" y="12331"/>
                    <a:pt x="10953" y="12557"/>
                    <a:pt x="10903" y="12607"/>
                  </a:cubicBezTo>
                  <a:cubicBezTo>
                    <a:pt x="10903" y="12657"/>
                    <a:pt x="10778" y="12782"/>
                    <a:pt x="10778" y="12833"/>
                  </a:cubicBezTo>
                  <a:cubicBezTo>
                    <a:pt x="10728" y="12883"/>
                    <a:pt x="10728" y="13108"/>
                    <a:pt x="10728" y="13234"/>
                  </a:cubicBezTo>
                  <a:cubicBezTo>
                    <a:pt x="10677" y="13284"/>
                    <a:pt x="10502" y="13334"/>
                    <a:pt x="10502" y="13384"/>
                  </a:cubicBezTo>
                  <a:cubicBezTo>
                    <a:pt x="10402" y="13459"/>
                    <a:pt x="10276" y="13685"/>
                    <a:pt x="10276" y="13785"/>
                  </a:cubicBezTo>
                  <a:cubicBezTo>
                    <a:pt x="10226" y="13910"/>
                    <a:pt x="10226" y="14061"/>
                    <a:pt x="10276" y="14186"/>
                  </a:cubicBezTo>
                  <a:cubicBezTo>
                    <a:pt x="10276" y="14286"/>
                    <a:pt x="10452" y="14412"/>
                    <a:pt x="10452" y="14462"/>
                  </a:cubicBezTo>
                  <a:cubicBezTo>
                    <a:pt x="10502" y="14637"/>
                    <a:pt x="10327" y="14863"/>
                    <a:pt x="10276" y="14913"/>
                  </a:cubicBezTo>
                  <a:cubicBezTo>
                    <a:pt x="10176" y="14963"/>
                    <a:pt x="10001" y="14963"/>
                    <a:pt x="9875" y="14913"/>
                  </a:cubicBezTo>
                  <a:cubicBezTo>
                    <a:pt x="9775" y="14863"/>
                    <a:pt x="9650" y="14637"/>
                    <a:pt x="9550" y="14562"/>
                  </a:cubicBezTo>
                  <a:cubicBezTo>
                    <a:pt x="9499" y="14512"/>
                    <a:pt x="9274" y="14512"/>
                    <a:pt x="9149" y="14512"/>
                  </a:cubicBezTo>
                  <a:cubicBezTo>
                    <a:pt x="8973" y="14512"/>
                    <a:pt x="8697" y="14687"/>
                    <a:pt x="8597" y="14737"/>
                  </a:cubicBezTo>
                  <a:cubicBezTo>
                    <a:pt x="8472" y="14737"/>
                    <a:pt x="8296" y="14737"/>
                    <a:pt x="8246" y="14787"/>
                  </a:cubicBezTo>
                  <a:cubicBezTo>
                    <a:pt x="8196" y="14863"/>
                    <a:pt x="8196" y="15088"/>
                    <a:pt x="8071" y="15138"/>
                  </a:cubicBezTo>
                  <a:cubicBezTo>
                    <a:pt x="8021" y="15188"/>
                    <a:pt x="7745" y="15188"/>
                    <a:pt x="7620" y="15138"/>
                  </a:cubicBezTo>
                  <a:cubicBezTo>
                    <a:pt x="7520" y="15138"/>
                    <a:pt x="7344" y="14963"/>
                    <a:pt x="7294" y="14863"/>
                  </a:cubicBezTo>
                  <a:cubicBezTo>
                    <a:pt x="7294" y="14787"/>
                    <a:pt x="7394" y="14562"/>
                    <a:pt x="7394" y="14462"/>
                  </a:cubicBezTo>
                  <a:cubicBezTo>
                    <a:pt x="7394" y="14412"/>
                    <a:pt x="7294" y="14236"/>
                    <a:pt x="7244" y="14111"/>
                  </a:cubicBezTo>
                  <a:cubicBezTo>
                    <a:pt x="7244" y="14061"/>
                    <a:pt x="7244" y="13910"/>
                    <a:pt x="7169" y="13835"/>
                  </a:cubicBezTo>
                  <a:cubicBezTo>
                    <a:pt x="7119" y="13785"/>
                    <a:pt x="6893" y="13785"/>
                    <a:pt x="6843" y="13835"/>
                  </a:cubicBezTo>
                  <a:cubicBezTo>
                    <a:pt x="6718" y="13835"/>
                    <a:pt x="6542" y="13960"/>
                    <a:pt x="6492" y="14010"/>
                  </a:cubicBezTo>
                  <a:cubicBezTo>
                    <a:pt x="6442" y="14010"/>
                    <a:pt x="6392" y="14186"/>
                    <a:pt x="6317" y="14186"/>
                  </a:cubicBezTo>
                  <a:cubicBezTo>
                    <a:pt x="6216" y="14236"/>
                    <a:pt x="5991" y="14236"/>
                    <a:pt x="5941" y="14236"/>
                  </a:cubicBezTo>
                  <a:cubicBezTo>
                    <a:pt x="5865" y="14236"/>
                    <a:pt x="5765" y="14111"/>
                    <a:pt x="5715" y="14111"/>
                  </a:cubicBezTo>
                  <a:cubicBezTo>
                    <a:pt x="5590" y="14061"/>
                    <a:pt x="5364" y="14111"/>
                    <a:pt x="5264" y="14186"/>
                  </a:cubicBezTo>
                  <a:cubicBezTo>
                    <a:pt x="5139" y="14236"/>
                    <a:pt x="4963" y="14412"/>
                    <a:pt x="4963" y="14462"/>
                  </a:cubicBezTo>
                  <a:cubicBezTo>
                    <a:pt x="4963" y="14562"/>
                    <a:pt x="5139" y="14687"/>
                    <a:pt x="5139" y="14737"/>
                  </a:cubicBezTo>
                  <a:lnTo>
                    <a:pt x="5139" y="15088"/>
                  </a:lnTo>
                  <a:cubicBezTo>
                    <a:pt x="5088" y="15138"/>
                    <a:pt x="4913" y="15138"/>
                    <a:pt x="4863" y="15138"/>
                  </a:cubicBezTo>
                  <a:cubicBezTo>
                    <a:pt x="4813" y="15188"/>
                    <a:pt x="4637" y="15239"/>
                    <a:pt x="4587" y="15364"/>
                  </a:cubicBezTo>
                  <a:lnTo>
                    <a:pt x="4512" y="15364"/>
                  </a:lnTo>
                  <a:cubicBezTo>
                    <a:pt x="4462" y="15239"/>
                    <a:pt x="4236" y="15088"/>
                    <a:pt x="4136" y="14963"/>
                  </a:cubicBezTo>
                  <a:cubicBezTo>
                    <a:pt x="4136" y="14863"/>
                    <a:pt x="4061" y="14687"/>
                    <a:pt x="4011" y="14562"/>
                  </a:cubicBezTo>
                  <a:cubicBezTo>
                    <a:pt x="3961" y="14512"/>
                    <a:pt x="3785" y="14412"/>
                    <a:pt x="3735" y="14286"/>
                  </a:cubicBezTo>
                  <a:cubicBezTo>
                    <a:pt x="3685" y="14186"/>
                    <a:pt x="3560" y="13960"/>
                    <a:pt x="3509" y="13835"/>
                  </a:cubicBezTo>
                  <a:cubicBezTo>
                    <a:pt x="3459" y="13785"/>
                    <a:pt x="3284" y="13735"/>
                    <a:pt x="3159" y="13685"/>
                  </a:cubicBezTo>
                  <a:cubicBezTo>
                    <a:pt x="3234" y="13609"/>
                    <a:pt x="3284" y="13509"/>
                    <a:pt x="3284" y="13459"/>
                  </a:cubicBezTo>
                  <a:cubicBezTo>
                    <a:pt x="3334" y="13384"/>
                    <a:pt x="3459" y="13284"/>
                    <a:pt x="3560" y="13234"/>
                  </a:cubicBezTo>
                  <a:cubicBezTo>
                    <a:pt x="3610" y="13158"/>
                    <a:pt x="3785" y="13108"/>
                    <a:pt x="3835" y="13058"/>
                  </a:cubicBezTo>
                  <a:cubicBezTo>
                    <a:pt x="3910" y="13008"/>
                    <a:pt x="3910" y="12782"/>
                    <a:pt x="3910" y="12707"/>
                  </a:cubicBezTo>
                  <a:cubicBezTo>
                    <a:pt x="3910" y="12607"/>
                    <a:pt x="3785" y="12432"/>
                    <a:pt x="3835" y="12331"/>
                  </a:cubicBezTo>
                  <a:cubicBezTo>
                    <a:pt x="3835" y="12206"/>
                    <a:pt x="3961" y="12031"/>
                    <a:pt x="4061" y="11980"/>
                  </a:cubicBezTo>
                  <a:cubicBezTo>
                    <a:pt x="4136" y="11930"/>
                    <a:pt x="4362" y="11880"/>
                    <a:pt x="4412" y="11805"/>
                  </a:cubicBezTo>
                  <a:cubicBezTo>
                    <a:pt x="4462" y="11755"/>
                    <a:pt x="4512" y="11529"/>
                    <a:pt x="4587" y="11479"/>
                  </a:cubicBezTo>
                  <a:cubicBezTo>
                    <a:pt x="4637" y="11429"/>
                    <a:pt x="4738" y="11354"/>
                    <a:pt x="4813" y="11304"/>
                  </a:cubicBezTo>
                  <a:cubicBezTo>
                    <a:pt x="4863" y="11203"/>
                    <a:pt x="4913" y="11028"/>
                    <a:pt x="4913" y="10903"/>
                  </a:cubicBezTo>
                  <a:cubicBezTo>
                    <a:pt x="4913" y="10802"/>
                    <a:pt x="4863" y="10627"/>
                    <a:pt x="4813" y="10527"/>
                  </a:cubicBezTo>
                  <a:cubicBezTo>
                    <a:pt x="4813" y="10452"/>
                    <a:pt x="4813" y="10226"/>
                    <a:pt x="4738" y="10226"/>
                  </a:cubicBezTo>
                  <a:cubicBezTo>
                    <a:pt x="4687" y="10176"/>
                    <a:pt x="4587" y="10226"/>
                    <a:pt x="4462" y="10226"/>
                  </a:cubicBezTo>
                  <a:cubicBezTo>
                    <a:pt x="4362" y="10226"/>
                    <a:pt x="4136" y="10301"/>
                    <a:pt x="4011" y="10226"/>
                  </a:cubicBezTo>
                  <a:cubicBezTo>
                    <a:pt x="3961" y="10226"/>
                    <a:pt x="3910" y="10076"/>
                    <a:pt x="3910" y="10026"/>
                  </a:cubicBezTo>
                  <a:cubicBezTo>
                    <a:pt x="3835" y="9950"/>
                    <a:pt x="3835" y="9725"/>
                    <a:pt x="3785" y="9675"/>
                  </a:cubicBezTo>
                  <a:cubicBezTo>
                    <a:pt x="3785" y="9574"/>
                    <a:pt x="3735" y="9274"/>
                    <a:pt x="3610" y="9224"/>
                  </a:cubicBezTo>
                  <a:cubicBezTo>
                    <a:pt x="3509" y="9123"/>
                    <a:pt x="3284" y="9048"/>
                    <a:pt x="3108" y="8998"/>
                  </a:cubicBezTo>
                  <a:cubicBezTo>
                    <a:pt x="3008" y="8998"/>
                    <a:pt x="2707" y="8998"/>
                    <a:pt x="2607" y="8948"/>
                  </a:cubicBezTo>
                  <a:cubicBezTo>
                    <a:pt x="2557" y="8948"/>
                    <a:pt x="2382" y="8822"/>
                    <a:pt x="2332" y="8772"/>
                  </a:cubicBezTo>
                  <a:cubicBezTo>
                    <a:pt x="2206" y="8722"/>
                    <a:pt x="2156" y="8547"/>
                    <a:pt x="2106" y="8447"/>
                  </a:cubicBezTo>
                  <a:cubicBezTo>
                    <a:pt x="2106" y="8321"/>
                    <a:pt x="2206" y="8096"/>
                    <a:pt x="2206" y="7995"/>
                  </a:cubicBezTo>
                  <a:cubicBezTo>
                    <a:pt x="2156" y="7820"/>
                    <a:pt x="2156" y="7544"/>
                    <a:pt x="2031" y="7369"/>
                  </a:cubicBezTo>
                  <a:cubicBezTo>
                    <a:pt x="1981" y="7319"/>
                    <a:pt x="1805" y="7193"/>
                    <a:pt x="1755" y="7193"/>
                  </a:cubicBezTo>
                  <a:cubicBezTo>
                    <a:pt x="1655" y="7143"/>
                    <a:pt x="1479" y="7193"/>
                    <a:pt x="1429" y="7143"/>
                  </a:cubicBezTo>
                  <a:cubicBezTo>
                    <a:pt x="1354" y="7093"/>
                    <a:pt x="1204" y="6968"/>
                    <a:pt x="1129" y="6868"/>
                  </a:cubicBezTo>
                  <a:cubicBezTo>
                    <a:pt x="1129" y="6792"/>
                    <a:pt x="1129" y="6692"/>
                    <a:pt x="1204" y="6642"/>
                  </a:cubicBezTo>
                  <a:cubicBezTo>
                    <a:pt x="1254" y="6567"/>
                    <a:pt x="1429" y="6517"/>
                    <a:pt x="1479" y="6467"/>
                  </a:cubicBezTo>
                  <a:cubicBezTo>
                    <a:pt x="1530" y="6416"/>
                    <a:pt x="1479" y="6241"/>
                    <a:pt x="1479" y="6141"/>
                  </a:cubicBezTo>
                  <a:cubicBezTo>
                    <a:pt x="1429" y="6066"/>
                    <a:pt x="1429" y="5840"/>
                    <a:pt x="1304" y="5790"/>
                  </a:cubicBezTo>
                  <a:cubicBezTo>
                    <a:pt x="1254" y="5690"/>
                    <a:pt x="1028" y="5740"/>
                    <a:pt x="903" y="5690"/>
                  </a:cubicBezTo>
                  <a:cubicBezTo>
                    <a:pt x="803" y="5614"/>
                    <a:pt x="627" y="5464"/>
                    <a:pt x="577" y="5339"/>
                  </a:cubicBezTo>
                  <a:cubicBezTo>
                    <a:pt x="527" y="5289"/>
                    <a:pt x="452" y="5063"/>
                    <a:pt x="402" y="5013"/>
                  </a:cubicBezTo>
                  <a:cubicBezTo>
                    <a:pt x="352" y="4888"/>
                    <a:pt x="176" y="4662"/>
                    <a:pt x="126" y="4562"/>
                  </a:cubicBezTo>
                  <a:cubicBezTo>
                    <a:pt x="51" y="4437"/>
                    <a:pt x="1" y="4161"/>
                    <a:pt x="1" y="3985"/>
                  </a:cubicBezTo>
                  <a:cubicBezTo>
                    <a:pt x="51" y="3885"/>
                    <a:pt x="176" y="3710"/>
                    <a:pt x="276" y="3660"/>
                  </a:cubicBezTo>
                  <a:cubicBezTo>
                    <a:pt x="352" y="3584"/>
                    <a:pt x="527" y="3534"/>
                    <a:pt x="627" y="3584"/>
                  </a:cubicBezTo>
                  <a:cubicBezTo>
                    <a:pt x="677" y="3584"/>
                    <a:pt x="753" y="3760"/>
                    <a:pt x="853" y="3810"/>
                  </a:cubicBezTo>
                  <a:lnTo>
                    <a:pt x="1204" y="3810"/>
                  </a:lnTo>
                  <a:cubicBezTo>
                    <a:pt x="1304" y="3760"/>
                    <a:pt x="1354" y="3534"/>
                    <a:pt x="1479" y="3484"/>
                  </a:cubicBezTo>
                  <a:cubicBezTo>
                    <a:pt x="1530" y="3434"/>
                    <a:pt x="1705" y="3434"/>
                    <a:pt x="1755" y="3359"/>
                  </a:cubicBezTo>
                  <a:cubicBezTo>
                    <a:pt x="1880" y="3309"/>
                    <a:pt x="2031" y="3133"/>
                    <a:pt x="2031" y="3033"/>
                  </a:cubicBezTo>
                  <a:cubicBezTo>
                    <a:pt x="2106" y="2908"/>
                    <a:pt x="2031" y="2582"/>
                    <a:pt x="1981" y="2406"/>
                  </a:cubicBezTo>
                  <a:cubicBezTo>
                    <a:pt x="1981" y="2356"/>
                    <a:pt x="1880" y="2181"/>
                    <a:pt x="1805" y="2081"/>
                  </a:cubicBezTo>
                  <a:cubicBezTo>
                    <a:pt x="1755" y="1955"/>
                    <a:pt x="1705" y="1629"/>
                    <a:pt x="1705" y="1504"/>
                  </a:cubicBezTo>
                  <a:cubicBezTo>
                    <a:pt x="1705" y="1454"/>
                    <a:pt x="1705" y="1354"/>
                    <a:pt x="1755" y="1228"/>
                  </a:cubicBezTo>
                  <a:cubicBezTo>
                    <a:pt x="1880" y="1228"/>
                    <a:pt x="1981" y="1228"/>
                    <a:pt x="2031" y="1178"/>
                  </a:cubicBezTo>
                  <a:cubicBezTo>
                    <a:pt x="2206" y="1128"/>
                    <a:pt x="2432" y="953"/>
                    <a:pt x="2557" y="903"/>
                  </a:cubicBezTo>
                  <a:cubicBezTo>
                    <a:pt x="2607" y="777"/>
                    <a:pt x="2833" y="602"/>
                    <a:pt x="2933" y="602"/>
                  </a:cubicBezTo>
                  <a:cubicBezTo>
                    <a:pt x="3058" y="602"/>
                    <a:pt x="3234" y="727"/>
                    <a:pt x="3284" y="827"/>
                  </a:cubicBezTo>
                  <a:cubicBezTo>
                    <a:pt x="3334" y="903"/>
                    <a:pt x="3284" y="1128"/>
                    <a:pt x="3384" y="1178"/>
                  </a:cubicBezTo>
                  <a:cubicBezTo>
                    <a:pt x="3459" y="1178"/>
                    <a:pt x="3610" y="1128"/>
                    <a:pt x="3685" y="1053"/>
                  </a:cubicBezTo>
                  <a:cubicBezTo>
                    <a:pt x="3735" y="1003"/>
                    <a:pt x="3685" y="903"/>
                    <a:pt x="3735" y="827"/>
                  </a:cubicBezTo>
                  <a:cubicBezTo>
                    <a:pt x="3785" y="727"/>
                    <a:pt x="4061" y="552"/>
                    <a:pt x="4136" y="502"/>
                  </a:cubicBezTo>
                  <a:cubicBezTo>
                    <a:pt x="4186" y="376"/>
                    <a:pt x="4186" y="226"/>
                    <a:pt x="4236" y="151"/>
                  </a:cubicBezTo>
                  <a:cubicBezTo>
                    <a:pt x="4286" y="101"/>
                    <a:pt x="4462" y="51"/>
                    <a:pt x="4587" y="0"/>
                  </a:cubicBezTo>
                  <a:cubicBezTo>
                    <a:pt x="4687" y="0"/>
                    <a:pt x="4963" y="51"/>
                    <a:pt x="5139" y="101"/>
                  </a:cubicBezTo>
                  <a:cubicBezTo>
                    <a:pt x="5314" y="151"/>
                    <a:pt x="5590" y="326"/>
                    <a:pt x="5765" y="452"/>
                  </a:cubicBezTo>
                  <a:cubicBezTo>
                    <a:pt x="5865" y="552"/>
                    <a:pt x="6041" y="777"/>
                    <a:pt x="6091" y="903"/>
                  </a:cubicBezTo>
                  <a:lnTo>
                    <a:pt x="6091" y="1354"/>
                  </a:lnTo>
                  <a:cubicBezTo>
                    <a:pt x="6091" y="1454"/>
                    <a:pt x="6041" y="1629"/>
                    <a:pt x="5991" y="1730"/>
                  </a:cubicBezTo>
                  <a:cubicBezTo>
                    <a:pt x="5941" y="1805"/>
                    <a:pt x="5765" y="1855"/>
                    <a:pt x="5715" y="1955"/>
                  </a:cubicBezTo>
                  <a:cubicBezTo>
                    <a:pt x="5715" y="2030"/>
                    <a:pt x="5815" y="2256"/>
                    <a:pt x="5865" y="2306"/>
                  </a:cubicBezTo>
                  <a:cubicBezTo>
                    <a:pt x="5941" y="2356"/>
                    <a:pt x="6166" y="2356"/>
                    <a:pt x="6266" y="2356"/>
                  </a:cubicBezTo>
                  <a:cubicBezTo>
                    <a:pt x="6392" y="2406"/>
                    <a:pt x="6617" y="2482"/>
                    <a:pt x="6718" y="2582"/>
                  </a:cubicBezTo>
                  <a:cubicBezTo>
                    <a:pt x="6768" y="2632"/>
                    <a:pt x="6768" y="2908"/>
                    <a:pt x="6893" y="2983"/>
                  </a:cubicBezTo>
                  <a:cubicBezTo>
                    <a:pt x="6943" y="2983"/>
                    <a:pt x="7169" y="2983"/>
                    <a:pt x="7244" y="2908"/>
                  </a:cubicBezTo>
                  <a:cubicBezTo>
                    <a:pt x="7294" y="2807"/>
                    <a:pt x="7169" y="2582"/>
                    <a:pt x="7244" y="2482"/>
                  </a:cubicBezTo>
                  <a:cubicBezTo>
                    <a:pt x="7294" y="2406"/>
                    <a:pt x="7469" y="2306"/>
                    <a:pt x="7570" y="2306"/>
                  </a:cubicBezTo>
                  <a:cubicBezTo>
                    <a:pt x="7695" y="2306"/>
                    <a:pt x="7845" y="2482"/>
                    <a:pt x="7971" y="2582"/>
                  </a:cubicBezTo>
                  <a:cubicBezTo>
                    <a:pt x="8021" y="2632"/>
                    <a:pt x="8021" y="2807"/>
                    <a:pt x="8021" y="2908"/>
                  </a:cubicBezTo>
                  <a:cubicBezTo>
                    <a:pt x="8071" y="3083"/>
                    <a:pt x="7971" y="3434"/>
                    <a:pt x="8021" y="3584"/>
                  </a:cubicBezTo>
                  <a:cubicBezTo>
                    <a:pt x="8071" y="3710"/>
                    <a:pt x="8296" y="3810"/>
                    <a:pt x="8422" y="3885"/>
                  </a:cubicBezTo>
                  <a:cubicBezTo>
                    <a:pt x="8522" y="3985"/>
                    <a:pt x="8923" y="4036"/>
                    <a:pt x="9098" y="4111"/>
                  </a:cubicBezTo>
                  <a:cubicBezTo>
                    <a:pt x="9199" y="4161"/>
                    <a:pt x="9550" y="4261"/>
                    <a:pt x="9650" y="4386"/>
                  </a:cubicBezTo>
                  <a:cubicBezTo>
                    <a:pt x="9825" y="4487"/>
                    <a:pt x="9951" y="4787"/>
                    <a:pt x="10051" y="4888"/>
                  </a:cubicBezTo>
                  <a:cubicBezTo>
                    <a:pt x="10176" y="5013"/>
                    <a:pt x="10402" y="5239"/>
                    <a:pt x="10502" y="5239"/>
                  </a:cubicBezTo>
                  <a:cubicBezTo>
                    <a:pt x="10627" y="5239"/>
                    <a:pt x="10728" y="5063"/>
                    <a:pt x="10728" y="4938"/>
                  </a:cubicBezTo>
                  <a:cubicBezTo>
                    <a:pt x="10778" y="4888"/>
                    <a:pt x="10778" y="4662"/>
                    <a:pt x="10853" y="4612"/>
                  </a:cubicBezTo>
                  <a:cubicBezTo>
                    <a:pt x="10903" y="4562"/>
                    <a:pt x="11003" y="4386"/>
                    <a:pt x="11078" y="4386"/>
                  </a:cubicBezTo>
                  <a:cubicBezTo>
                    <a:pt x="11179" y="4386"/>
                    <a:pt x="11304" y="4336"/>
                    <a:pt x="11354" y="4386"/>
                  </a:cubicBezTo>
                  <a:cubicBezTo>
                    <a:pt x="11454" y="4437"/>
                    <a:pt x="11530" y="4712"/>
                    <a:pt x="11630" y="4787"/>
                  </a:cubicBezTo>
                  <a:cubicBezTo>
                    <a:pt x="11755" y="4838"/>
                    <a:pt x="11981" y="4838"/>
                    <a:pt x="12081" y="4787"/>
                  </a:cubicBezTo>
                  <a:cubicBezTo>
                    <a:pt x="12206" y="4712"/>
                    <a:pt x="12256" y="4437"/>
                    <a:pt x="12357" y="4386"/>
                  </a:cubicBezTo>
                  <a:cubicBezTo>
                    <a:pt x="12432" y="4336"/>
                    <a:pt x="12582" y="4336"/>
                    <a:pt x="12657" y="4386"/>
                  </a:cubicBezTo>
                  <a:cubicBezTo>
                    <a:pt x="12758" y="4437"/>
                    <a:pt x="12933" y="4612"/>
                    <a:pt x="12933" y="4712"/>
                  </a:cubicBezTo>
                  <a:cubicBezTo>
                    <a:pt x="12983" y="4838"/>
                    <a:pt x="12883" y="5013"/>
                    <a:pt x="12883" y="5113"/>
                  </a:cubicBezTo>
                  <a:cubicBezTo>
                    <a:pt x="12808" y="5239"/>
                    <a:pt x="12758" y="5339"/>
                    <a:pt x="12708" y="5464"/>
                  </a:cubicBezTo>
                  <a:cubicBezTo>
                    <a:pt x="12708" y="5564"/>
                    <a:pt x="12758" y="5740"/>
                    <a:pt x="12808" y="5840"/>
                  </a:cubicBezTo>
                  <a:cubicBezTo>
                    <a:pt x="12883" y="5915"/>
                    <a:pt x="13033" y="5965"/>
                    <a:pt x="13033" y="6015"/>
                  </a:cubicBezTo>
                  <a:cubicBezTo>
                    <a:pt x="13109" y="6066"/>
                    <a:pt x="13109" y="6241"/>
                    <a:pt x="13033" y="6291"/>
                  </a:cubicBezTo>
                  <a:cubicBezTo>
                    <a:pt x="13033" y="6366"/>
                    <a:pt x="12983" y="6517"/>
                    <a:pt x="12983" y="6642"/>
                  </a:cubicBezTo>
                  <a:cubicBezTo>
                    <a:pt x="12983" y="6692"/>
                    <a:pt x="13033" y="6918"/>
                    <a:pt x="13109" y="6968"/>
                  </a:cubicBezTo>
                  <a:cubicBezTo>
                    <a:pt x="13159" y="7093"/>
                    <a:pt x="13384" y="7319"/>
                    <a:pt x="13484" y="7369"/>
                  </a:cubicBezTo>
                  <a:cubicBezTo>
                    <a:pt x="13610" y="7419"/>
                    <a:pt x="13835" y="7369"/>
                    <a:pt x="13961" y="7369"/>
                  </a:cubicBezTo>
                  <a:cubicBezTo>
                    <a:pt x="14061" y="7419"/>
                    <a:pt x="14286" y="7695"/>
                    <a:pt x="14337" y="782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Google Shape;316;p16">
              <a:extLst>
                <a:ext uri="{FF2B5EF4-FFF2-40B4-BE49-F238E27FC236}">
                  <a16:creationId xmlns:a16="http://schemas.microsoft.com/office/drawing/2014/main" id="{20898B3C-A316-AEEB-44C8-19B2A14B372D}"/>
                </a:ext>
              </a:extLst>
            </p:cNvPr>
            <p:cNvSpPr/>
            <p:nvPr/>
          </p:nvSpPr>
          <p:spPr>
            <a:xfrm>
              <a:off x="3473774" y="3030779"/>
              <a:ext cx="406453" cy="428809"/>
            </a:xfrm>
            <a:custGeom>
              <a:avLst/>
              <a:gdLst/>
              <a:ahLst/>
              <a:cxnLst/>
              <a:rect l="l" t="t" r="r" b="b"/>
              <a:pathLst>
                <a:path w="14563" h="15364" fill="none" extrusionOk="0">
                  <a:moveTo>
                    <a:pt x="14337" y="7820"/>
                  </a:moveTo>
                  <a:cubicBezTo>
                    <a:pt x="14412" y="7870"/>
                    <a:pt x="14512" y="7995"/>
                    <a:pt x="14562" y="8096"/>
                  </a:cubicBezTo>
                  <a:cubicBezTo>
                    <a:pt x="14462" y="8321"/>
                    <a:pt x="14286" y="8597"/>
                    <a:pt x="14236" y="8722"/>
                  </a:cubicBezTo>
                  <a:cubicBezTo>
                    <a:pt x="14186" y="8822"/>
                    <a:pt x="14061" y="9048"/>
                    <a:pt x="14011" y="9123"/>
                  </a:cubicBezTo>
                  <a:cubicBezTo>
                    <a:pt x="13961" y="9173"/>
                    <a:pt x="13785" y="9274"/>
                    <a:pt x="13735" y="9399"/>
                  </a:cubicBezTo>
                  <a:cubicBezTo>
                    <a:pt x="13660" y="9499"/>
                    <a:pt x="13660" y="9850"/>
                    <a:pt x="13610" y="9950"/>
                  </a:cubicBezTo>
                  <a:cubicBezTo>
                    <a:pt x="13560" y="10076"/>
                    <a:pt x="13384" y="10226"/>
                    <a:pt x="13384" y="10351"/>
                  </a:cubicBezTo>
                  <a:cubicBezTo>
                    <a:pt x="13334" y="10452"/>
                    <a:pt x="13434" y="10627"/>
                    <a:pt x="13384" y="10677"/>
                  </a:cubicBezTo>
                  <a:cubicBezTo>
                    <a:pt x="13384" y="10752"/>
                    <a:pt x="13334" y="10752"/>
                    <a:pt x="13334" y="10802"/>
                  </a:cubicBezTo>
                  <a:cubicBezTo>
                    <a:pt x="13259" y="10853"/>
                    <a:pt x="13159" y="11028"/>
                    <a:pt x="13159" y="11078"/>
                  </a:cubicBezTo>
                  <a:cubicBezTo>
                    <a:pt x="13033" y="11254"/>
                    <a:pt x="12933" y="11479"/>
                    <a:pt x="12808" y="11579"/>
                  </a:cubicBezTo>
                  <a:cubicBezTo>
                    <a:pt x="12758" y="11705"/>
                    <a:pt x="12582" y="11880"/>
                    <a:pt x="12532" y="11930"/>
                  </a:cubicBezTo>
                  <a:cubicBezTo>
                    <a:pt x="12532" y="11980"/>
                    <a:pt x="12532" y="11980"/>
                    <a:pt x="12482" y="12031"/>
                  </a:cubicBezTo>
                  <a:cubicBezTo>
                    <a:pt x="12357" y="11980"/>
                    <a:pt x="12256" y="11930"/>
                    <a:pt x="12131" y="11930"/>
                  </a:cubicBezTo>
                  <a:cubicBezTo>
                    <a:pt x="12081" y="11930"/>
                    <a:pt x="11855" y="12031"/>
                    <a:pt x="11805" y="12031"/>
                  </a:cubicBezTo>
                  <a:cubicBezTo>
                    <a:pt x="11680" y="12031"/>
                    <a:pt x="11454" y="11980"/>
                    <a:pt x="11404" y="12031"/>
                  </a:cubicBezTo>
                  <a:cubicBezTo>
                    <a:pt x="11304" y="12031"/>
                    <a:pt x="11129" y="12206"/>
                    <a:pt x="11078" y="12256"/>
                  </a:cubicBezTo>
                  <a:cubicBezTo>
                    <a:pt x="11003" y="12331"/>
                    <a:pt x="10953" y="12557"/>
                    <a:pt x="10903" y="12607"/>
                  </a:cubicBezTo>
                  <a:cubicBezTo>
                    <a:pt x="10903" y="12657"/>
                    <a:pt x="10778" y="12782"/>
                    <a:pt x="10778" y="12833"/>
                  </a:cubicBezTo>
                  <a:cubicBezTo>
                    <a:pt x="10728" y="12883"/>
                    <a:pt x="10728" y="13108"/>
                    <a:pt x="10728" y="13234"/>
                  </a:cubicBezTo>
                  <a:cubicBezTo>
                    <a:pt x="10677" y="13284"/>
                    <a:pt x="10502" y="13334"/>
                    <a:pt x="10502" y="13384"/>
                  </a:cubicBezTo>
                  <a:cubicBezTo>
                    <a:pt x="10402" y="13459"/>
                    <a:pt x="10276" y="13685"/>
                    <a:pt x="10276" y="13785"/>
                  </a:cubicBezTo>
                  <a:cubicBezTo>
                    <a:pt x="10226" y="13910"/>
                    <a:pt x="10226" y="14061"/>
                    <a:pt x="10276" y="14186"/>
                  </a:cubicBezTo>
                  <a:cubicBezTo>
                    <a:pt x="10276" y="14286"/>
                    <a:pt x="10452" y="14412"/>
                    <a:pt x="10452" y="14462"/>
                  </a:cubicBezTo>
                  <a:cubicBezTo>
                    <a:pt x="10502" y="14637"/>
                    <a:pt x="10327" y="14863"/>
                    <a:pt x="10276" y="14913"/>
                  </a:cubicBezTo>
                  <a:cubicBezTo>
                    <a:pt x="10176" y="14963"/>
                    <a:pt x="10001" y="14963"/>
                    <a:pt x="9875" y="14913"/>
                  </a:cubicBezTo>
                  <a:cubicBezTo>
                    <a:pt x="9775" y="14863"/>
                    <a:pt x="9650" y="14637"/>
                    <a:pt x="9550" y="14562"/>
                  </a:cubicBezTo>
                  <a:cubicBezTo>
                    <a:pt x="9499" y="14512"/>
                    <a:pt x="9274" y="14512"/>
                    <a:pt x="9149" y="14512"/>
                  </a:cubicBezTo>
                  <a:cubicBezTo>
                    <a:pt x="8973" y="14512"/>
                    <a:pt x="8697" y="14687"/>
                    <a:pt x="8597" y="14737"/>
                  </a:cubicBezTo>
                  <a:cubicBezTo>
                    <a:pt x="8472" y="14737"/>
                    <a:pt x="8296" y="14737"/>
                    <a:pt x="8246" y="14787"/>
                  </a:cubicBezTo>
                  <a:cubicBezTo>
                    <a:pt x="8196" y="14863"/>
                    <a:pt x="8196" y="15088"/>
                    <a:pt x="8071" y="15138"/>
                  </a:cubicBezTo>
                  <a:cubicBezTo>
                    <a:pt x="8021" y="15188"/>
                    <a:pt x="7745" y="15188"/>
                    <a:pt x="7620" y="15138"/>
                  </a:cubicBezTo>
                  <a:cubicBezTo>
                    <a:pt x="7520" y="15138"/>
                    <a:pt x="7344" y="14963"/>
                    <a:pt x="7294" y="14863"/>
                  </a:cubicBezTo>
                  <a:cubicBezTo>
                    <a:pt x="7294" y="14787"/>
                    <a:pt x="7394" y="14562"/>
                    <a:pt x="7394" y="14462"/>
                  </a:cubicBezTo>
                  <a:cubicBezTo>
                    <a:pt x="7394" y="14412"/>
                    <a:pt x="7294" y="14236"/>
                    <a:pt x="7244" y="14111"/>
                  </a:cubicBezTo>
                  <a:cubicBezTo>
                    <a:pt x="7244" y="14061"/>
                    <a:pt x="7244" y="13910"/>
                    <a:pt x="7169" y="13835"/>
                  </a:cubicBezTo>
                  <a:cubicBezTo>
                    <a:pt x="7119" y="13785"/>
                    <a:pt x="6893" y="13785"/>
                    <a:pt x="6843" y="13835"/>
                  </a:cubicBezTo>
                  <a:cubicBezTo>
                    <a:pt x="6718" y="13835"/>
                    <a:pt x="6542" y="13960"/>
                    <a:pt x="6492" y="14010"/>
                  </a:cubicBezTo>
                  <a:cubicBezTo>
                    <a:pt x="6442" y="14010"/>
                    <a:pt x="6392" y="14186"/>
                    <a:pt x="6317" y="14186"/>
                  </a:cubicBezTo>
                  <a:cubicBezTo>
                    <a:pt x="6216" y="14236"/>
                    <a:pt x="5991" y="14236"/>
                    <a:pt x="5941" y="14236"/>
                  </a:cubicBezTo>
                  <a:cubicBezTo>
                    <a:pt x="5865" y="14236"/>
                    <a:pt x="5765" y="14111"/>
                    <a:pt x="5715" y="14111"/>
                  </a:cubicBezTo>
                  <a:cubicBezTo>
                    <a:pt x="5590" y="14061"/>
                    <a:pt x="5364" y="14111"/>
                    <a:pt x="5264" y="14186"/>
                  </a:cubicBezTo>
                  <a:cubicBezTo>
                    <a:pt x="5139" y="14236"/>
                    <a:pt x="4963" y="14412"/>
                    <a:pt x="4963" y="14462"/>
                  </a:cubicBezTo>
                  <a:cubicBezTo>
                    <a:pt x="4963" y="14562"/>
                    <a:pt x="5139" y="14687"/>
                    <a:pt x="5139" y="14737"/>
                  </a:cubicBezTo>
                  <a:lnTo>
                    <a:pt x="5139" y="15088"/>
                  </a:lnTo>
                  <a:cubicBezTo>
                    <a:pt x="5088" y="15138"/>
                    <a:pt x="4913" y="15138"/>
                    <a:pt x="4863" y="15138"/>
                  </a:cubicBezTo>
                  <a:cubicBezTo>
                    <a:pt x="4813" y="15188"/>
                    <a:pt x="4637" y="15239"/>
                    <a:pt x="4587" y="15364"/>
                  </a:cubicBezTo>
                  <a:lnTo>
                    <a:pt x="4512" y="15364"/>
                  </a:lnTo>
                  <a:cubicBezTo>
                    <a:pt x="4462" y="15239"/>
                    <a:pt x="4236" y="15088"/>
                    <a:pt x="4136" y="14963"/>
                  </a:cubicBezTo>
                  <a:cubicBezTo>
                    <a:pt x="4136" y="14863"/>
                    <a:pt x="4061" y="14687"/>
                    <a:pt x="4011" y="14562"/>
                  </a:cubicBezTo>
                  <a:cubicBezTo>
                    <a:pt x="3961" y="14512"/>
                    <a:pt x="3785" y="14412"/>
                    <a:pt x="3735" y="14286"/>
                  </a:cubicBezTo>
                  <a:cubicBezTo>
                    <a:pt x="3685" y="14186"/>
                    <a:pt x="3560" y="13960"/>
                    <a:pt x="3509" y="13835"/>
                  </a:cubicBezTo>
                  <a:cubicBezTo>
                    <a:pt x="3459" y="13785"/>
                    <a:pt x="3284" y="13735"/>
                    <a:pt x="3159" y="13685"/>
                  </a:cubicBezTo>
                  <a:cubicBezTo>
                    <a:pt x="3234" y="13609"/>
                    <a:pt x="3284" y="13509"/>
                    <a:pt x="3284" y="13459"/>
                  </a:cubicBezTo>
                  <a:cubicBezTo>
                    <a:pt x="3334" y="13384"/>
                    <a:pt x="3459" y="13284"/>
                    <a:pt x="3560" y="13234"/>
                  </a:cubicBezTo>
                  <a:cubicBezTo>
                    <a:pt x="3610" y="13158"/>
                    <a:pt x="3785" y="13108"/>
                    <a:pt x="3835" y="13058"/>
                  </a:cubicBezTo>
                  <a:cubicBezTo>
                    <a:pt x="3910" y="13008"/>
                    <a:pt x="3910" y="12782"/>
                    <a:pt x="3910" y="12707"/>
                  </a:cubicBezTo>
                  <a:cubicBezTo>
                    <a:pt x="3910" y="12607"/>
                    <a:pt x="3785" y="12432"/>
                    <a:pt x="3835" y="12331"/>
                  </a:cubicBezTo>
                  <a:cubicBezTo>
                    <a:pt x="3835" y="12206"/>
                    <a:pt x="3961" y="12031"/>
                    <a:pt x="4061" y="11980"/>
                  </a:cubicBezTo>
                  <a:cubicBezTo>
                    <a:pt x="4136" y="11930"/>
                    <a:pt x="4362" y="11880"/>
                    <a:pt x="4412" y="11805"/>
                  </a:cubicBezTo>
                  <a:cubicBezTo>
                    <a:pt x="4462" y="11755"/>
                    <a:pt x="4512" y="11529"/>
                    <a:pt x="4587" y="11479"/>
                  </a:cubicBezTo>
                  <a:cubicBezTo>
                    <a:pt x="4637" y="11429"/>
                    <a:pt x="4738" y="11354"/>
                    <a:pt x="4813" y="11304"/>
                  </a:cubicBezTo>
                  <a:cubicBezTo>
                    <a:pt x="4863" y="11203"/>
                    <a:pt x="4913" y="11028"/>
                    <a:pt x="4913" y="10903"/>
                  </a:cubicBezTo>
                  <a:cubicBezTo>
                    <a:pt x="4913" y="10802"/>
                    <a:pt x="4863" y="10627"/>
                    <a:pt x="4813" y="10527"/>
                  </a:cubicBezTo>
                  <a:cubicBezTo>
                    <a:pt x="4813" y="10452"/>
                    <a:pt x="4813" y="10226"/>
                    <a:pt x="4738" y="10226"/>
                  </a:cubicBezTo>
                  <a:cubicBezTo>
                    <a:pt x="4687" y="10176"/>
                    <a:pt x="4587" y="10226"/>
                    <a:pt x="4462" y="10226"/>
                  </a:cubicBezTo>
                  <a:cubicBezTo>
                    <a:pt x="4362" y="10226"/>
                    <a:pt x="4136" y="10301"/>
                    <a:pt x="4011" y="10226"/>
                  </a:cubicBezTo>
                  <a:cubicBezTo>
                    <a:pt x="3961" y="10226"/>
                    <a:pt x="3910" y="10076"/>
                    <a:pt x="3910" y="10026"/>
                  </a:cubicBezTo>
                  <a:cubicBezTo>
                    <a:pt x="3835" y="9950"/>
                    <a:pt x="3835" y="9725"/>
                    <a:pt x="3785" y="9675"/>
                  </a:cubicBezTo>
                  <a:cubicBezTo>
                    <a:pt x="3785" y="9574"/>
                    <a:pt x="3735" y="9274"/>
                    <a:pt x="3610" y="9224"/>
                  </a:cubicBezTo>
                  <a:cubicBezTo>
                    <a:pt x="3509" y="9123"/>
                    <a:pt x="3284" y="9048"/>
                    <a:pt x="3108" y="8998"/>
                  </a:cubicBezTo>
                  <a:cubicBezTo>
                    <a:pt x="3008" y="8998"/>
                    <a:pt x="2707" y="8998"/>
                    <a:pt x="2607" y="8948"/>
                  </a:cubicBezTo>
                  <a:cubicBezTo>
                    <a:pt x="2557" y="8948"/>
                    <a:pt x="2382" y="8822"/>
                    <a:pt x="2332" y="8772"/>
                  </a:cubicBezTo>
                  <a:cubicBezTo>
                    <a:pt x="2206" y="8722"/>
                    <a:pt x="2156" y="8547"/>
                    <a:pt x="2106" y="8447"/>
                  </a:cubicBezTo>
                  <a:cubicBezTo>
                    <a:pt x="2106" y="8321"/>
                    <a:pt x="2206" y="8096"/>
                    <a:pt x="2206" y="7995"/>
                  </a:cubicBezTo>
                  <a:cubicBezTo>
                    <a:pt x="2156" y="7820"/>
                    <a:pt x="2156" y="7544"/>
                    <a:pt x="2031" y="7369"/>
                  </a:cubicBezTo>
                  <a:cubicBezTo>
                    <a:pt x="1981" y="7319"/>
                    <a:pt x="1805" y="7193"/>
                    <a:pt x="1755" y="7193"/>
                  </a:cubicBezTo>
                  <a:cubicBezTo>
                    <a:pt x="1655" y="7143"/>
                    <a:pt x="1479" y="7193"/>
                    <a:pt x="1429" y="7143"/>
                  </a:cubicBezTo>
                  <a:cubicBezTo>
                    <a:pt x="1354" y="7093"/>
                    <a:pt x="1204" y="6968"/>
                    <a:pt x="1129" y="6868"/>
                  </a:cubicBezTo>
                  <a:cubicBezTo>
                    <a:pt x="1129" y="6792"/>
                    <a:pt x="1129" y="6692"/>
                    <a:pt x="1204" y="6642"/>
                  </a:cubicBezTo>
                  <a:cubicBezTo>
                    <a:pt x="1254" y="6567"/>
                    <a:pt x="1429" y="6517"/>
                    <a:pt x="1479" y="6467"/>
                  </a:cubicBezTo>
                  <a:cubicBezTo>
                    <a:pt x="1530" y="6416"/>
                    <a:pt x="1479" y="6241"/>
                    <a:pt x="1479" y="6141"/>
                  </a:cubicBezTo>
                  <a:cubicBezTo>
                    <a:pt x="1429" y="6066"/>
                    <a:pt x="1429" y="5840"/>
                    <a:pt x="1304" y="5790"/>
                  </a:cubicBezTo>
                  <a:cubicBezTo>
                    <a:pt x="1254" y="5690"/>
                    <a:pt x="1028" y="5740"/>
                    <a:pt x="903" y="5690"/>
                  </a:cubicBezTo>
                  <a:cubicBezTo>
                    <a:pt x="803" y="5614"/>
                    <a:pt x="627" y="5464"/>
                    <a:pt x="577" y="5339"/>
                  </a:cubicBezTo>
                  <a:cubicBezTo>
                    <a:pt x="527" y="5289"/>
                    <a:pt x="452" y="5063"/>
                    <a:pt x="402" y="5013"/>
                  </a:cubicBezTo>
                  <a:cubicBezTo>
                    <a:pt x="352" y="4888"/>
                    <a:pt x="176" y="4662"/>
                    <a:pt x="126" y="4562"/>
                  </a:cubicBezTo>
                  <a:cubicBezTo>
                    <a:pt x="51" y="4437"/>
                    <a:pt x="1" y="4161"/>
                    <a:pt x="1" y="3985"/>
                  </a:cubicBezTo>
                  <a:cubicBezTo>
                    <a:pt x="51" y="3885"/>
                    <a:pt x="176" y="3710"/>
                    <a:pt x="276" y="3660"/>
                  </a:cubicBezTo>
                  <a:cubicBezTo>
                    <a:pt x="352" y="3584"/>
                    <a:pt x="527" y="3534"/>
                    <a:pt x="627" y="3584"/>
                  </a:cubicBezTo>
                  <a:cubicBezTo>
                    <a:pt x="677" y="3584"/>
                    <a:pt x="753" y="3760"/>
                    <a:pt x="853" y="3810"/>
                  </a:cubicBezTo>
                  <a:lnTo>
                    <a:pt x="1204" y="3810"/>
                  </a:lnTo>
                  <a:cubicBezTo>
                    <a:pt x="1304" y="3760"/>
                    <a:pt x="1354" y="3534"/>
                    <a:pt x="1479" y="3484"/>
                  </a:cubicBezTo>
                  <a:cubicBezTo>
                    <a:pt x="1530" y="3434"/>
                    <a:pt x="1705" y="3434"/>
                    <a:pt x="1755" y="3359"/>
                  </a:cubicBezTo>
                  <a:cubicBezTo>
                    <a:pt x="1880" y="3309"/>
                    <a:pt x="2031" y="3133"/>
                    <a:pt x="2031" y="3033"/>
                  </a:cubicBezTo>
                  <a:cubicBezTo>
                    <a:pt x="2106" y="2908"/>
                    <a:pt x="2031" y="2582"/>
                    <a:pt x="1981" y="2406"/>
                  </a:cubicBezTo>
                  <a:cubicBezTo>
                    <a:pt x="1981" y="2356"/>
                    <a:pt x="1880" y="2181"/>
                    <a:pt x="1805" y="2081"/>
                  </a:cubicBezTo>
                  <a:cubicBezTo>
                    <a:pt x="1755" y="1955"/>
                    <a:pt x="1705" y="1629"/>
                    <a:pt x="1705" y="1504"/>
                  </a:cubicBezTo>
                  <a:cubicBezTo>
                    <a:pt x="1705" y="1454"/>
                    <a:pt x="1705" y="1354"/>
                    <a:pt x="1755" y="1228"/>
                  </a:cubicBezTo>
                  <a:cubicBezTo>
                    <a:pt x="1880" y="1228"/>
                    <a:pt x="1981" y="1228"/>
                    <a:pt x="2031" y="1178"/>
                  </a:cubicBezTo>
                  <a:cubicBezTo>
                    <a:pt x="2206" y="1128"/>
                    <a:pt x="2432" y="953"/>
                    <a:pt x="2557" y="903"/>
                  </a:cubicBezTo>
                  <a:cubicBezTo>
                    <a:pt x="2607" y="777"/>
                    <a:pt x="2833" y="602"/>
                    <a:pt x="2933" y="602"/>
                  </a:cubicBezTo>
                  <a:cubicBezTo>
                    <a:pt x="3058" y="602"/>
                    <a:pt x="3234" y="727"/>
                    <a:pt x="3284" y="827"/>
                  </a:cubicBezTo>
                  <a:cubicBezTo>
                    <a:pt x="3334" y="903"/>
                    <a:pt x="3284" y="1128"/>
                    <a:pt x="3384" y="1178"/>
                  </a:cubicBezTo>
                  <a:cubicBezTo>
                    <a:pt x="3459" y="1178"/>
                    <a:pt x="3610" y="1128"/>
                    <a:pt x="3685" y="1053"/>
                  </a:cubicBezTo>
                  <a:cubicBezTo>
                    <a:pt x="3735" y="1003"/>
                    <a:pt x="3685" y="903"/>
                    <a:pt x="3735" y="827"/>
                  </a:cubicBezTo>
                  <a:cubicBezTo>
                    <a:pt x="3785" y="727"/>
                    <a:pt x="4061" y="552"/>
                    <a:pt x="4136" y="502"/>
                  </a:cubicBezTo>
                  <a:cubicBezTo>
                    <a:pt x="4186" y="376"/>
                    <a:pt x="4186" y="226"/>
                    <a:pt x="4236" y="151"/>
                  </a:cubicBezTo>
                  <a:cubicBezTo>
                    <a:pt x="4286" y="101"/>
                    <a:pt x="4462" y="51"/>
                    <a:pt x="4587" y="0"/>
                  </a:cubicBezTo>
                  <a:cubicBezTo>
                    <a:pt x="4687" y="0"/>
                    <a:pt x="4963" y="51"/>
                    <a:pt x="5139" y="101"/>
                  </a:cubicBezTo>
                  <a:cubicBezTo>
                    <a:pt x="5314" y="151"/>
                    <a:pt x="5590" y="326"/>
                    <a:pt x="5765" y="452"/>
                  </a:cubicBezTo>
                  <a:cubicBezTo>
                    <a:pt x="5865" y="552"/>
                    <a:pt x="6041" y="777"/>
                    <a:pt x="6091" y="903"/>
                  </a:cubicBezTo>
                  <a:lnTo>
                    <a:pt x="6091" y="1354"/>
                  </a:lnTo>
                  <a:cubicBezTo>
                    <a:pt x="6091" y="1454"/>
                    <a:pt x="6041" y="1629"/>
                    <a:pt x="5991" y="1730"/>
                  </a:cubicBezTo>
                  <a:cubicBezTo>
                    <a:pt x="5941" y="1805"/>
                    <a:pt x="5765" y="1855"/>
                    <a:pt x="5715" y="1955"/>
                  </a:cubicBezTo>
                  <a:cubicBezTo>
                    <a:pt x="5715" y="2030"/>
                    <a:pt x="5815" y="2256"/>
                    <a:pt x="5865" y="2306"/>
                  </a:cubicBezTo>
                  <a:cubicBezTo>
                    <a:pt x="5941" y="2356"/>
                    <a:pt x="6166" y="2356"/>
                    <a:pt x="6266" y="2356"/>
                  </a:cubicBezTo>
                  <a:cubicBezTo>
                    <a:pt x="6392" y="2406"/>
                    <a:pt x="6617" y="2482"/>
                    <a:pt x="6718" y="2582"/>
                  </a:cubicBezTo>
                  <a:cubicBezTo>
                    <a:pt x="6768" y="2632"/>
                    <a:pt x="6768" y="2908"/>
                    <a:pt x="6893" y="2983"/>
                  </a:cubicBezTo>
                  <a:cubicBezTo>
                    <a:pt x="6943" y="2983"/>
                    <a:pt x="7169" y="2983"/>
                    <a:pt x="7244" y="2908"/>
                  </a:cubicBezTo>
                  <a:cubicBezTo>
                    <a:pt x="7294" y="2807"/>
                    <a:pt x="7169" y="2582"/>
                    <a:pt x="7244" y="2482"/>
                  </a:cubicBezTo>
                  <a:cubicBezTo>
                    <a:pt x="7294" y="2406"/>
                    <a:pt x="7469" y="2306"/>
                    <a:pt x="7570" y="2306"/>
                  </a:cubicBezTo>
                  <a:cubicBezTo>
                    <a:pt x="7695" y="2306"/>
                    <a:pt x="7845" y="2482"/>
                    <a:pt x="7971" y="2582"/>
                  </a:cubicBezTo>
                  <a:cubicBezTo>
                    <a:pt x="8021" y="2632"/>
                    <a:pt x="8021" y="2807"/>
                    <a:pt x="8021" y="2908"/>
                  </a:cubicBezTo>
                  <a:cubicBezTo>
                    <a:pt x="8071" y="3083"/>
                    <a:pt x="7971" y="3434"/>
                    <a:pt x="8021" y="3584"/>
                  </a:cubicBezTo>
                  <a:cubicBezTo>
                    <a:pt x="8071" y="3710"/>
                    <a:pt x="8296" y="3810"/>
                    <a:pt x="8422" y="3885"/>
                  </a:cubicBezTo>
                  <a:cubicBezTo>
                    <a:pt x="8522" y="3985"/>
                    <a:pt x="8923" y="4036"/>
                    <a:pt x="9098" y="4111"/>
                  </a:cubicBezTo>
                  <a:cubicBezTo>
                    <a:pt x="9199" y="4161"/>
                    <a:pt x="9550" y="4261"/>
                    <a:pt x="9650" y="4386"/>
                  </a:cubicBezTo>
                  <a:cubicBezTo>
                    <a:pt x="9825" y="4487"/>
                    <a:pt x="9951" y="4787"/>
                    <a:pt x="10051" y="4888"/>
                  </a:cubicBezTo>
                  <a:cubicBezTo>
                    <a:pt x="10176" y="5013"/>
                    <a:pt x="10402" y="5239"/>
                    <a:pt x="10502" y="5239"/>
                  </a:cubicBezTo>
                  <a:cubicBezTo>
                    <a:pt x="10627" y="5239"/>
                    <a:pt x="10728" y="5063"/>
                    <a:pt x="10728" y="4938"/>
                  </a:cubicBezTo>
                  <a:cubicBezTo>
                    <a:pt x="10778" y="4888"/>
                    <a:pt x="10778" y="4662"/>
                    <a:pt x="10853" y="4612"/>
                  </a:cubicBezTo>
                  <a:cubicBezTo>
                    <a:pt x="10903" y="4562"/>
                    <a:pt x="11003" y="4386"/>
                    <a:pt x="11078" y="4386"/>
                  </a:cubicBezTo>
                  <a:cubicBezTo>
                    <a:pt x="11179" y="4386"/>
                    <a:pt x="11304" y="4336"/>
                    <a:pt x="11354" y="4386"/>
                  </a:cubicBezTo>
                  <a:cubicBezTo>
                    <a:pt x="11454" y="4437"/>
                    <a:pt x="11530" y="4712"/>
                    <a:pt x="11630" y="4787"/>
                  </a:cubicBezTo>
                  <a:cubicBezTo>
                    <a:pt x="11755" y="4838"/>
                    <a:pt x="11981" y="4838"/>
                    <a:pt x="12081" y="4787"/>
                  </a:cubicBezTo>
                  <a:cubicBezTo>
                    <a:pt x="12206" y="4712"/>
                    <a:pt x="12256" y="4437"/>
                    <a:pt x="12357" y="4386"/>
                  </a:cubicBezTo>
                  <a:cubicBezTo>
                    <a:pt x="12432" y="4336"/>
                    <a:pt x="12582" y="4336"/>
                    <a:pt x="12657" y="4386"/>
                  </a:cubicBezTo>
                  <a:cubicBezTo>
                    <a:pt x="12758" y="4437"/>
                    <a:pt x="12933" y="4612"/>
                    <a:pt x="12933" y="4712"/>
                  </a:cubicBezTo>
                  <a:cubicBezTo>
                    <a:pt x="12983" y="4838"/>
                    <a:pt x="12883" y="5013"/>
                    <a:pt x="12883" y="5113"/>
                  </a:cubicBezTo>
                  <a:cubicBezTo>
                    <a:pt x="12808" y="5239"/>
                    <a:pt x="12758" y="5339"/>
                    <a:pt x="12708" y="5464"/>
                  </a:cubicBezTo>
                  <a:cubicBezTo>
                    <a:pt x="12708" y="5564"/>
                    <a:pt x="12758" y="5740"/>
                    <a:pt x="12808" y="5840"/>
                  </a:cubicBezTo>
                  <a:cubicBezTo>
                    <a:pt x="12883" y="5915"/>
                    <a:pt x="13033" y="5965"/>
                    <a:pt x="13033" y="6015"/>
                  </a:cubicBezTo>
                  <a:cubicBezTo>
                    <a:pt x="13109" y="6066"/>
                    <a:pt x="13109" y="6241"/>
                    <a:pt x="13033" y="6291"/>
                  </a:cubicBezTo>
                  <a:cubicBezTo>
                    <a:pt x="13033" y="6366"/>
                    <a:pt x="12983" y="6517"/>
                    <a:pt x="12983" y="6642"/>
                  </a:cubicBezTo>
                  <a:cubicBezTo>
                    <a:pt x="12983" y="6692"/>
                    <a:pt x="13033" y="6918"/>
                    <a:pt x="13109" y="6968"/>
                  </a:cubicBezTo>
                  <a:cubicBezTo>
                    <a:pt x="13159" y="7093"/>
                    <a:pt x="13384" y="7319"/>
                    <a:pt x="13484" y="7369"/>
                  </a:cubicBezTo>
                  <a:cubicBezTo>
                    <a:pt x="13610" y="7419"/>
                    <a:pt x="13835" y="7369"/>
                    <a:pt x="13961" y="7369"/>
                  </a:cubicBezTo>
                  <a:cubicBezTo>
                    <a:pt x="14061" y="7419"/>
                    <a:pt x="14286" y="7695"/>
                    <a:pt x="14337" y="782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Google Shape;317;p16">
              <a:extLst>
                <a:ext uri="{FF2B5EF4-FFF2-40B4-BE49-F238E27FC236}">
                  <a16:creationId xmlns:a16="http://schemas.microsoft.com/office/drawing/2014/main" id="{3C855CA8-B211-5254-054F-2B677191C84E}"/>
                </a:ext>
              </a:extLst>
            </p:cNvPr>
            <p:cNvSpPr/>
            <p:nvPr/>
          </p:nvSpPr>
          <p:spPr>
            <a:xfrm>
              <a:off x="3473774" y="3030779"/>
              <a:ext cx="406453" cy="428809"/>
            </a:xfrm>
            <a:custGeom>
              <a:avLst/>
              <a:gdLst/>
              <a:ahLst/>
              <a:cxnLst/>
              <a:rect l="l" t="t" r="r" b="b"/>
              <a:pathLst>
                <a:path w="14563" h="15364" extrusionOk="0">
                  <a:moveTo>
                    <a:pt x="4587" y="0"/>
                  </a:moveTo>
                  <a:cubicBezTo>
                    <a:pt x="4462" y="51"/>
                    <a:pt x="4286" y="101"/>
                    <a:pt x="4236" y="151"/>
                  </a:cubicBezTo>
                  <a:cubicBezTo>
                    <a:pt x="4186" y="226"/>
                    <a:pt x="4186" y="376"/>
                    <a:pt x="4136" y="502"/>
                  </a:cubicBezTo>
                  <a:cubicBezTo>
                    <a:pt x="4061" y="552"/>
                    <a:pt x="3785" y="727"/>
                    <a:pt x="3735" y="827"/>
                  </a:cubicBezTo>
                  <a:cubicBezTo>
                    <a:pt x="3685" y="903"/>
                    <a:pt x="3735" y="1003"/>
                    <a:pt x="3685" y="1053"/>
                  </a:cubicBezTo>
                  <a:cubicBezTo>
                    <a:pt x="3610" y="1128"/>
                    <a:pt x="3459" y="1178"/>
                    <a:pt x="3384" y="1178"/>
                  </a:cubicBezTo>
                  <a:cubicBezTo>
                    <a:pt x="3284" y="1128"/>
                    <a:pt x="3334" y="903"/>
                    <a:pt x="3284" y="827"/>
                  </a:cubicBezTo>
                  <a:cubicBezTo>
                    <a:pt x="3234" y="727"/>
                    <a:pt x="3058" y="602"/>
                    <a:pt x="2933" y="602"/>
                  </a:cubicBezTo>
                  <a:cubicBezTo>
                    <a:pt x="2833" y="602"/>
                    <a:pt x="2607" y="777"/>
                    <a:pt x="2557" y="903"/>
                  </a:cubicBezTo>
                  <a:cubicBezTo>
                    <a:pt x="2432" y="953"/>
                    <a:pt x="2206" y="1128"/>
                    <a:pt x="2031" y="1178"/>
                  </a:cubicBezTo>
                  <a:cubicBezTo>
                    <a:pt x="1981" y="1228"/>
                    <a:pt x="1880" y="1228"/>
                    <a:pt x="1755" y="1228"/>
                  </a:cubicBezTo>
                  <a:cubicBezTo>
                    <a:pt x="1705" y="1354"/>
                    <a:pt x="1705" y="1454"/>
                    <a:pt x="1705" y="1504"/>
                  </a:cubicBezTo>
                  <a:cubicBezTo>
                    <a:pt x="1705" y="1629"/>
                    <a:pt x="1755" y="1955"/>
                    <a:pt x="1805" y="2081"/>
                  </a:cubicBezTo>
                  <a:cubicBezTo>
                    <a:pt x="1880" y="2181"/>
                    <a:pt x="1981" y="2356"/>
                    <a:pt x="1981" y="2406"/>
                  </a:cubicBezTo>
                  <a:cubicBezTo>
                    <a:pt x="2031" y="2582"/>
                    <a:pt x="2106" y="2908"/>
                    <a:pt x="2031" y="3033"/>
                  </a:cubicBezTo>
                  <a:cubicBezTo>
                    <a:pt x="2031" y="3133"/>
                    <a:pt x="1880" y="3309"/>
                    <a:pt x="1755" y="3359"/>
                  </a:cubicBezTo>
                  <a:cubicBezTo>
                    <a:pt x="1705" y="3434"/>
                    <a:pt x="1530" y="3434"/>
                    <a:pt x="1479" y="3484"/>
                  </a:cubicBezTo>
                  <a:cubicBezTo>
                    <a:pt x="1354" y="3534"/>
                    <a:pt x="1304" y="3760"/>
                    <a:pt x="1204" y="3810"/>
                  </a:cubicBezTo>
                  <a:lnTo>
                    <a:pt x="853" y="3810"/>
                  </a:lnTo>
                  <a:cubicBezTo>
                    <a:pt x="753" y="3760"/>
                    <a:pt x="677" y="3584"/>
                    <a:pt x="627" y="3584"/>
                  </a:cubicBezTo>
                  <a:cubicBezTo>
                    <a:pt x="599" y="3570"/>
                    <a:pt x="565" y="3564"/>
                    <a:pt x="529" y="3564"/>
                  </a:cubicBezTo>
                  <a:cubicBezTo>
                    <a:pt x="437" y="3564"/>
                    <a:pt x="331" y="3605"/>
                    <a:pt x="276" y="3660"/>
                  </a:cubicBezTo>
                  <a:cubicBezTo>
                    <a:pt x="176" y="3710"/>
                    <a:pt x="51" y="3885"/>
                    <a:pt x="1" y="3985"/>
                  </a:cubicBezTo>
                  <a:cubicBezTo>
                    <a:pt x="1" y="4161"/>
                    <a:pt x="51" y="4437"/>
                    <a:pt x="126" y="4562"/>
                  </a:cubicBezTo>
                  <a:cubicBezTo>
                    <a:pt x="176" y="4662"/>
                    <a:pt x="352" y="4888"/>
                    <a:pt x="402" y="5013"/>
                  </a:cubicBezTo>
                  <a:cubicBezTo>
                    <a:pt x="452" y="5063"/>
                    <a:pt x="527" y="5289"/>
                    <a:pt x="577" y="5339"/>
                  </a:cubicBezTo>
                  <a:cubicBezTo>
                    <a:pt x="627" y="5464"/>
                    <a:pt x="803" y="5614"/>
                    <a:pt x="903" y="5690"/>
                  </a:cubicBezTo>
                  <a:cubicBezTo>
                    <a:pt x="1028" y="5740"/>
                    <a:pt x="1254" y="5690"/>
                    <a:pt x="1304" y="5790"/>
                  </a:cubicBezTo>
                  <a:cubicBezTo>
                    <a:pt x="1429" y="5840"/>
                    <a:pt x="1429" y="6066"/>
                    <a:pt x="1479" y="6141"/>
                  </a:cubicBezTo>
                  <a:cubicBezTo>
                    <a:pt x="1479" y="6241"/>
                    <a:pt x="1530" y="6416"/>
                    <a:pt x="1479" y="6467"/>
                  </a:cubicBezTo>
                  <a:cubicBezTo>
                    <a:pt x="1429" y="6517"/>
                    <a:pt x="1254" y="6567"/>
                    <a:pt x="1204" y="6642"/>
                  </a:cubicBezTo>
                  <a:cubicBezTo>
                    <a:pt x="1129" y="6692"/>
                    <a:pt x="1129" y="6792"/>
                    <a:pt x="1129" y="6868"/>
                  </a:cubicBezTo>
                  <a:cubicBezTo>
                    <a:pt x="1204" y="6968"/>
                    <a:pt x="1354" y="7093"/>
                    <a:pt x="1429" y="7143"/>
                  </a:cubicBezTo>
                  <a:cubicBezTo>
                    <a:pt x="1454" y="7168"/>
                    <a:pt x="1511" y="7168"/>
                    <a:pt x="1573" y="7168"/>
                  </a:cubicBezTo>
                  <a:cubicBezTo>
                    <a:pt x="1636" y="7168"/>
                    <a:pt x="1705" y="7168"/>
                    <a:pt x="1755" y="7193"/>
                  </a:cubicBezTo>
                  <a:cubicBezTo>
                    <a:pt x="1805" y="7193"/>
                    <a:pt x="1981" y="7319"/>
                    <a:pt x="2031" y="7369"/>
                  </a:cubicBezTo>
                  <a:cubicBezTo>
                    <a:pt x="2156" y="7544"/>
                    <a:pt x="2156" y="7820"/>
                    <a:pt x="2206" y="7995"/>
                  </a:cubicBezTo>
                  <a:cubicBezTo>
                    <a:pt x="2206" y="8096"/>
                    <a:pt x="2106" y="8321"/>
                    <a:pt x="2106" y="8447"/>
                  </a:cubicBezTo>
                  <a:cubicBezTo>
                    <a:pt x="2156" y="8547"/>
                    <a:pt x="2206" y="8722"/>
                    <a:pt x="2332" y="8772"/>
                  </a:cubicBezTo>
                  <a:cubicBezTo>
                    <a:pt x="2382" y="8822"/>
                    <a:pt x="2557" y="8948"/>
                    <a:pt x="2607" y="8948"/>
                  </a:cubicBezTo>
                  <a:cubicBezTo>
                    <a:pt x="2707" y="8998"/>
                    <a:pt x="3008" y="8998"/>
                    <a:pt x="3108" y="8998"/>
                  </a:cubicBezTo>
                  <a:cubicBezTo>
                    <a:pt x="3284" y="9048"/>
                    <a:pt x="3509" y="9123"/>
                    <a:pt x="3610" y="9224"/>
                  </a:cubicBezTo>
                  <a:cubicBezTo>
                    <a:pt x="3735" y="9274"/>
                    <a:pt x="3785" y="9574"/>
                    <a:pt x="3785" y="9675"/>
                  </a:cubicBezTo>
                  <a:cubicBezTo>
                    <a:pt x="3835" y="9725"/>
                    <a:pt x="3835" y="9950"/>
                    <a:pt x="3910" y="10026"/>
                  </a:cubicBezTo>
                  <a:cubicBezTo>
                    <a:pt x="3910" y="10076"/>
                    <a:pt x="3961" y="10226"/>
                    <a:pt x="4011" y="10226"/>
                  </a:cubicBezTo>
                  <a:cubicBezTo>
                    <a:pt x="4052" y="10251"/>
                    <a:pt x="4105" y="10259"/>
                    <a:pt x="4161" y="10259"/>
                  </a:cubicBezTo>
                  <a:cubicBezTo>
                    <a:pt x="4272" y="10259"/>
                    <a:pt x="4395" y="10226"/>
                    <a:pt x="4462" y="10226"/>
                  </a:cubicBezTo>
                  <a:cubicBezTo>
                    <a:pt x="4545" y="10226"/>
                    <a:pt x="4618" y="10204"/>
                    <a:pt x="4672" y="10204"/>
                  </a:cubicBezTo>
                  <a:cubicBezTo>
                    <a:pt x="4699" y="10204"/>
                    <a:pt x="4721" y="10209"/>
                    <a:pt x="4738" y="10226"/>
                  </a:cubicBezTo>
                  <a:cubicBezTo>
                    <a:pt x="4813" y="10226"/>
                    <a:pt x="4813" y="10452"/>
                    <a:pt x="4813" y="10527"/>
                  </a:cubicBezTo>
                  <a:cubicBezTo>
                    <a:pt x="4863" y="10627"/>
                    <a:pt x="4913" y="10802"/>
                    <a:pt x="4913" y="10903"/>
                  </a:cubicBezTo>
                  <a:cubicBezTo>
                    <a:pt x="4913" y="11028"/>
                    <a:pt x="4863" y="11203"/>
                    <a:pt x="4813" y="11304"/>
                  </a:cubicBezTo>
                  <a:cubicBezTo>
                    <a:pt x="4738" y="11354"/>
                    <a:pt x="4637" y="11429"/>
                    <a:pt x="4587" y="11479"/>
                  </a:cubicBezTo>
                  <a:cubicBezTo>
                    <a:pt x="4512" y="11529"/>
                    <a:pt x="4462" y="11755"/>
                    <a:pt x="4412" y="11805"/>
                  </a:cubicBezTo>
                  <a:cubicBezTo>
                    <a:pt x="4362" y="11880"/>
                    <a:pt x="4136" y="11930"/>
                    <a:pt x="4061" y="11980"/>
                  </a:cubicBezTo>
                  <a:cubicBezTo>
                    <a:pt x="3961" y="12031"/>
                    <a:pt x="3835" y="12206"/>
                    <a:pt x="3835" y="12331"/>
                  </a:cubicBezTo>
                  <a:cubicBezTo>
                    <a:pt x="3785" y="12432"/>
                    <a:pt x="3910" y="12607"/>
                    <a:pt x="3910" y="12707"/>
                  </a:cubicBezTo>
                  <a:cubicBezTo>
                    <a:pt x="3910" y="12782"/>
                    <a:pt x="3910" y="13008"/>
                    <a:pt x="3835" y="13058"/>
                  </a:cubicBezTo>
                  <a:cubicBezTo>
                    <a:pt x="3785" y="13108"/>
                    <a:pt x="3610" y="13158"/>
                    <a:pt x="3560" y="13234"/>
                  </a:cubicBezTo>
                  <a:cubicBezTo>
                    <a:pt x="3459" y="13284"/>
                    <a:pt x="3334" y="13384"/>
                    <a:pt x="3284" y="13459"/>
                  </a:cubicBezTo>
                  <a:cubicBezTo>
                    <a:pt x="3284" y="13509"/>
                    <a:pt x="3234" y="13609"/>
                    <a:pt x="3159" y="13685"/>
                  </a:cubicBezTo>
                  <a:cubicBezTo>
                    <a:pt x="3284" y="13735"/>
                    <a:pt x="3459" y="13785"/>
                    <a:pt x="3509" y="13835"/>
                  </a:cubicBezTo>
                  <a:cubicBezTo>
                    <a:pt x="3560" y="13960"/>
                    <a:pt x="3685" y="14186"/>
                    <a:pt x="3735" y="14286"/>
                  </a:cubicBezTo>
                  <a:cubicBezTo>
                    <a:pt x="3785" y="14412"/>
                    <a:pt x="3961" y="14512"/>
                    <a:pt x="4011" y="14562"/>
                  </a:cubicBezTo>
                  <a:cubicBezTo>
                    <a:pt x="4061" y="14687"/>
                    <a:pt x="4136" y="14863"/>
                    <a:pt x="4136" y="14963"/>
                  </a:cubicBezTo>
                  <a:cubicBezTo>
                    <a:pt x="4236" y="15088"/>
                    <a:pt x="4462" y="15239"/>
                    <a:pt x="4512" y="15364"/>
                  </a:cubicBezTo>
                  <a:lnTo>
                    <a:pt x="4587" y="15364"/>
                  </a:lnTo>
                  <a:cubicBezTo>
                    <a:pt x="4637" y="15239"/>
                    <a:pt x="4813" y="15188"/>
                    <a:pt x="4863" y="15138"/>
                  </a:cubicBezTo>
                  <a:cubicBezTo>
                    <a:pt x="4913" y="15138"/>
                    <a:pt x="5088" y="15138"/>
                    <a:pt x="5139" y="15088"/>
                  </a:cubicBezTo>
                  <a:lnTo>
                    <a:pt x="5139" y="14737"/>
                  </a:lnTo>
                  <a:cubicBezTo>
                    <a:pt x="5139" y="14687"/>
                    <a:pt x="4963" y="14562"/>
                    <a:pt x="4963" y="14462"/>
                  </a:cubicBezTo>
                  <a:cubicBezTo>
                    <a:pt x="4963" y="14412"/>
                    <a:pt x="5139" y="14236"/>
                    <a:pt x="5264" y="14186"/>
                  </a:cubicBezTo>
                  <a:cubicBezTo>
                    <a:pt x="5336" y="14132"/>
                    <a:pt x="5473" y="14091"/>
                    <a:pt x="5591" y="14091"/>
                  </a:cubicBezTo>
                  <a:cubicBezTo>
                    <a:pt x="5637" y="14091"/>
                    <a:pt x="5680" y="14097"/>
                    <a:pt x="5715" y="14111"/>
                  </a:cubicBezTo>
                  <a:cubicBezTo>
                    <a:pt x="5765" y="14111"/>
                    <a:pt x="5865" y="14236"/>
                    <a:pt x="5941" y="14236"/>
                  </a:cubicBezTo>
                  <a:cubicBezTo>
                    <a:pt x="5991" y="14236"/>
                    <a:pt x="6216" y="14236"/>
                    <a:pt x="6317" y="14186"/>
                  </a:cubicBezTo>
                  <a:cubicBezTo>
                    <a:pt x="6392" y="14186"/>
                    <a:pt x="6442" y="14010"/>
                    <a:pt x="6492" y="14010"/>
                  </a:cubicBezTo>
                  <a:cubicBezTo>
                    <a:pt x="6542" y="13960"/>
                    <a:pt x="6718" y="13835"/>
                    <a:pt x="6843" y="13835"/>
                  </a:cubicBezTo>
                  <a:cubicBezTo>
                    <a:pt x="6868" y="13810"/>
                    <a:pt x="6937" y="13797"/>
                    <a:pt x="7006" y="13797"/>
                  </a:cubicBezTo>
                  <a:cubicBezTo>
                    <a:pt x="7075" y="13797"/>
                    <a:pt x="7144" y="13810"/>
                    <a:pt x="7169" y="13835"/>
                  </a:cubicBezTo>
                  <a:cubicBezTo>
                    <a:pt x="7244" y="13910"/>
                    <a:pt x="7244" y="14061"/>
                    <a:pt x="7244" y="14111"/>
                  </a:cubicBezTo>
                  <a:cubicBezTo>
                    <a:pt x="7294" y="14236"/>
                    <a:pt x="7394" y="14412"/>
                    <a:pt x="7394" y="14462"/>
                  </a:cubicBezTo>
                  <a:cubicBezTo>
                    <a:pt x="7394" y="14562"/>
                    <a:pt x="7294" y="14787"/>
                    <a:pt x="7294" y="14863"/>
                  </a:cubicBezTo>
                  <a:cubicBezTo>
                    <a:pt x="7344" y="14963"/>
                    <a:pt x="7520" y="15138"/>
                    <a:pt x="7620" y="15138"/>
                  </a:cubicBezTo>
                  <a:cubicBezTo>
                    <a:pt x="7682" y="15163"/>
                    <a:pt x="7783" y="15176"/>
                    <a:pt x="7874" y="15176"/>
                  </a:cubicBezTo>
                  <a:cubicBezTo>
                    <a:pt x="7964" y="15176"/>
                    <a:pt x="8046" y="15163"/>
                    <a:pt x="8071" y="15138"/>
                  </a:cubicBezTo>
                  <a:cubicBezTo>
                    <a:pt x="8196" y="15088"/>
                    <a:pt x="8196" y="14863"/>
                    <a:pt x="8246" y="14787"/>
                  </a:cubicBezTo>
                  <a:cubicBezTo>
                    <a:pt x="8296" y="14737"/>
                    <a:pt x="8472" y="14737"/>
                    <a:pt x="8597" y="14737"/>
                  </a:cubicBezTo>
                  <a:cubicBezTo>
                    <a:pt x="8697" y="14687"/>
                    <a:pt x="8973" y="14512"/>
                    <a:pt x="9149" y="14512"/>
                  </a:cubicBezTo>
                  <a:cubicBezTo>
                    <a:pt x="9274" y="14512"/>
                    <a:pt x="9499" y="14512"/>
                    <a:pt x="9550" y="14562"/>
                  </a:cubicBezTo>
                  <a:cubicBezTo>
                    <a:pt x="9650" y="14637"/>
                    <a:pt x="9775" y="14863"/>
                    <a:pt x="9875" y="14913"/>
                  </a:cubicBezTo>
                  <a:cubicBezTo>
                    <a:pt x="9938" y="14938"/>
                    <a:pt x="10013" y="14950"/>
                    <a:pt x="10085" y="14950"/>
                  </a:cubicBezTo>
                  <a:cubicBezTo>
                    <a:pt x="10157" y="14950"/>
                    <a:pt x="10226" y="14938"/>
                    <a:pt x="10276" y="14913"/>
                  </a:cubicBezTo>
                  <a:cubicBezTo>
                    <a:pt x="10327" y="14863"/>
                    <a:pt x="10502" y="14637"/>
                    <a:pt x="10452" y="14462"/>
                  </a:cubicBezTo>
                  <a:cubicBezTo>
                    <a:pt x="10452" y="14412"/>
                    <a:pt x="10276" y="14286"/>
                    <a:pt x="10276" y="14186"/>
                  </a:cubicBezTo>
                  <a:cubicBezTo>
                    <a:pt x="10226" y="14061"/>
                    <a:pt x="10226" y="13910"/>
                    <a:pt x="10276" y="13785"/>
                  </a:cubicBezTo>
                  <a:cubicBezTo>
                    <a:pt x="10276" y="13685"/>
                    <a:pt x="10402" y="13459"/>
                    <a:pt x="10502" y="13384"/>
                  </a:cubicBezTo>
                  <a:cubicBezTo>
                    <a:pt x="10502" y="13334"/>
                    <a:pt x="10677" y="13284"/>
                    <a:pt x="10728" y="13234"/>
                  </a:cubicBezTo>
                  <a:cubicBezTo>
                    <a:pt x="10728" y="13108"/>
                    <a:pt x="10728" y="12883"/>
                    <a:pt x="10778" y="12833"/>
                  </a:cubicBezTo>
                  <a:cubicBezTo>
                    <a:pt x="10778" y="12782"/>
                    <a:pt x="10903" y="12657"/>
                    <a:pt x="10903" y="12607"/>
                  </a:cubicBezTo>
                  <a:cubicBezTo>
                    <a:pt x="10953" y="12557"/>
                    <a:pt x="11003" y="12331"/>
                    <a:pt x="11078" y="12256"/>
                  </a:cubicBezTo>
                  <a:cubicBezTo>
                    <a:pt x="11129" y="12206"/>
                    <a:pt x="11304" y="12031"/>
                    <a:pt x="11404" y="12031"/>
                  </a:cubicBezTo>
                  <a:cubicBezTo>
                    <a:pt x="11421" y="12014"/>
                    <a:pt x="11457" y="12008"/>
                    <a:pt x="11503" y="12008"/>
                  </a:cubicBezTo>
                  <a:cubicBezTo>
                    <a:pt x="11594" y="12008"/>
                    <a:pt x="11722" y="12031"/>
                    <a:pt x="11805" y="12031"/>
                  </a:cubicBezTo>
                  <a:cubicBezTo>
                    <a:pt x="11855" y="12031"/>
                    <a:pt x="12081" y="11930"/>
                    <a:pt x="12131" y="11930"/>
                  </a:cubicBezTo>
                  <a:cubicBezTo>
                    <a:pt x="12256" y="11930"/>
                    <a:pt x="12357" y="11980"/>
                    <a:pt x="12482" y="12031"/>
                  </a:cubicBezTo>
                  <a:cubicBezTo>
                    <a:pt x="12532" y="11980"/>
                    <a:pt x="12532" y="11980"/>
                    <a:pt x="12532" y="11930"/>
                  </a:cubicBezTo>
                  <a:cubicBezTo>
                    <a:pt x="12582" y="11880"/>
                    <a:pt x="12758" y="11705"/>
                    <a:pt x="12808" y="11579"/>
                  </a:cubicBezTo>
                  <a:cubicBezTo>
                    <a:pt x="12933" y="11479"/>
                    <a:pt x="13033" y="11254"/>
                    <a:pt x="13159" y="11078"/>
                  </a:cubicBezTo>
                  <a:cubicBezTo>
                    <a:pt x="13159" y="11028"/>
                    <a:pt x="13259" y="10853"/>
                    <a:pt x="13334" y="10802"/>
                  </a:cubicBezTo>
                  <a:cubicBezTo>
                    <a:pt x="13334" y="10752"/>
                    <a:pt x="13384" y="10752"/>
                    <a:pt x="13384" y="10677"/>
                  </a:cubicBezTo>
                  <a:cubicBezTo>
                    <a:pt x="13434" y="10627"/>
                    <a:pt x="13334" y="10452"/>
                    <a:pt x="13384" y="10351"/>
                  </a:cubicBezTo>
                  <a:cubicBezTo>
                    <a:pt x="13384" y="10226"/>
                    <a:pt x="13560" y="10076"/>
                    <a:pt x="13610" y="9950"/>
                  </a:cubicBezTo>
                  <a:cubicBezTo>
                    <a:pt x="13660" y="9850"/>
                    <a:pt x="13660" y="9499"/>
                    <a:pt x="13735" y="9399"/>
                  </a:cubicBezTo>
                  <a:cubicBezTo>
                    <a:pt x="13785" y="9274"/>
                    <a:pt x="13961" y="9173"/>
                    <a:pt x="14011" y="9123"/>
                  </a:cubicBezTo>
                  <a:cubicBezTo>
                    <a:pt x="14061" y="9048"/>
                    <a:pt x="14186" y="8822"/>
                    <a:pt x="14236" y="8722"/>
                  </a:cubicBezTo>
                  <a:cubicBezTo>
                    <a:pt x="14286" y="8597"/>
                    <a:pt x="14462" y="8321"/>
                    <a:pt x="14562" y="8096"/>
                  </a:cubicBezTo>
                  <a:cubicBezTo>
                    <a:pt x="14512" y="7995"/>
                    <a:pt x="14412" y="7870"/>
                    <a:pt x="14337" y="7820"/>
                  </a:cubicBezTo>
                  <a:cubicBezTo>
                    <a:pt x="14286" y="7695"/>
                    <a:pt x="14061" y="7419"/>
                    <a:pt x="13961" y="7369"/>
                  </a:cubicBezTo>
                  <a:cubicBezTo>
                    <a:pt x="13877" y="7369"/>
                    <a:pt x="13749" y="7391"/>
                    <a:pt x="13636" y="7391"/>
                  </a:cubicBezTo>
                  <a:cubicBezTo>
                    <a:pt x="13579" y="7391"/>
                    <a:pt x="13526" y="7386"/>
                    <a:pt x="13484" y="7369"/>
                  </a:cubicBezTo>
                  <a:cubicBezTo>
                    <a:pt x="13384" y="7319"/>
                    <a:pt x="13159" y="7093"/>
                    <a:pt x="13109" y="6968"/>
                  </a:cubicBezTo>
                  <a:cubicBezTo>
                    <a:pt x="13033" y="6918"/>
                    <a:pt x="12983" y="6692"/>
                    <a:pt x="12983" y="6642"/>
                  </a:cubicBezTo>
                  <a:cubicBezTo>
                    <a:pt x="12983" y="6517"/>
                    <a:pt x="13033" y="6366"/>
                    <a:pt x="13033" y="6291"/>
                  </a:cubicBezTo>
                  <a:cubicBezTo>
                    <a:pt x="13109" y="6241"/>
                    <a:pt x="13109" y="6066"/>
                    <a:pt x="13033" y="6015"/>
                  </a:cubicBezTo>
                  <a:cubicBezTo>
                    <a:pt x="13033" y="5965"/>
                    <a:pt x="12883" y="5915"/>
                    <a:pt x="12808" y="5840"/>
                  </a:cubicBezTo>
                  <a:cubicBezTo>
                    <a:pt x="12758" y="5740"/>
                    <a:pt x="12708" y="5564"/>
                    <a:pt x="12708" y="5464"/>
                  </a:cubicBezTo>
                  <a:cubicBezTo>
                    <a:pt x="12758" y="5339"/>
                    <a:pt x="12808" y="5239"/>
                    <a:pt x="12883" y="5113"/>
                  </a:cubicBezTo>
                  <a:cubicBezTo>
                    <a:pt x="12883" y="5013"/>
                    <a:pt x="12983" y="4838"/>
                    <a:pt x="12933" y="4712"/>
                  </a:cubicBezTo>
                  <a:cubicBezTo>
                    <a:pt x="12933" y="4612"/>
                    <a:pt x="12758" y="4437"/>
                    <a:pt x="12657" y="4386"/>
                  </a:cubicBezTo>
                  <a:cubicBezTo>
                    <a:pt x="12620" y="4361"/>
                    <a:pt x="12563" y="4349"/>
                    <a:pt x="12507" y="4349"/>
                  </a:cubicBezTo>
                  <a:cubicBezTo>
                    <a:pt x="12451" y="4349"/>
                    <a:pt x="12394" y="4361"/>
                    <a:pt x="12357" y="4386"/>
                  </a:cubicBezTo>
                  <a:cubicBezTo>
                    <a:pt x="12256" y="4437"/>
                    <a:pt x="12206" y="4712"/>
                    <a:pt x="12081" y="4787"/>
                  </a:cubicBezTo>
                  <a:cubicBezTo>
                    <a:pt x="12031" y="4812"/>
                    <a:pt x="11949" y="4825"/>
                    <a:pt x="11865" y="4825"/>
                  </a:cubicBezTo>
                  <a:cubicBezTo>
                    <a:pt x="11780" y="4825"/>
                    <a:pt x="11692" y="4812"/>
                    <a:pt x="11630" y="4787"/>
                  </a:cubicBezTo>
                  <a:cubicBezTo>
                    <a:pt x="11530" y="4712"/>
                    <a:pt x="11454" y="4437"/>
                    <a:pt x="11354" y="4386"/>
                  </a:cubicBezTo>
                  <a:cubicBezTo>
                    <a:pt x="11337" y="4370"/>
                    <a:pt x="11312" y="4364"/>
                    <a:pt x="11283" y="4364"/>
                  </a:cubicBezTo>
                  <a:cubicBezTo>
                    <a:pt x="11223" y="4364"/>
                    <a:pt x="11145" y="4386"/>
                    <a:pt x="11078" y="4386"/>
                  </a:cubicBezTo>
                  <a:cubicBezTo>
                    <a:pt x="11003" y="4386"/>
                    <a:pt x="10903" y="4562"/>
                    <a:pt x="10853" y="4612"/>
                  </a:cubicBezTo>
                  <a:cubicBezTo>
                    <a:pt x="10778" y="4662"/>
                    <a:pt x="10778" y="4888"/>
                    <a:pt x="10728" y="4938"/>
                  </a:cubicBezTo>
                  <a:cubicBezTo>
                    <a:pt x="10728" y="5063"/>
                    <a:pt x="10627" y="5239"/>
                    <a:pt x="10502" y="5239"/>
                  </a:cubicBezTo>
                  <a:cubicBezTo>
                    <a:pt x="10402" y="5239"/>
                    <a:pt x="10176" y="5013"/>
                    <a:pt x="10051" y="4888"/>
                  </a:cubicBezTo>
                  <a:cubicBezTo>
                    <a:pt x="9951" y="4787"/>
                    <a:pt x="9825" y="4487"/>
                    <a:pt x="9650" y="4386"/>
                  </a:cubicBezTo>
                  <a:cubicBezTo>
                    <a:pt x="9550" y="4261"/>
                    <a:pt x="9199" y="4161"/>
                    <a:pt x="9098" y="4111"/>
                  </a:cubicBezTo>
                  <a:cubicBezTo>
                    <a:pt x="8923" y="4036"/>
                    <a:pt x="8522" y="3985"/>
                    <a:pt x="8422" y="3885"/>
                  </a:cubicBezTo>
                  <a:cubicBezTo>
                    <a:pt x="8296" y="3810"/>
                    <a:pt x="8071" y="3710"/>
                    <a:pt x="8021" y="3584"/>
                  </a:cubicBezTo>
                  <a:cubicBezTo>
                    <a:pt x="7971" y="3434"/>
                    <a:pt x="8071" y="3083"/>
                    <a:pt x="8021" y="2908"/>
                  </a:cubicBezTo>
                  <a:cubicBezTo>
                    <a:pt x="8021" y="2807"/>
                    <a:pt x="8021" y="2632"/>
                    <a:pt x="7971" y="2582"/>
                  </a:cubicBezTo>
                  <a:cubicBezTo>
                    <a:pt x="7845" y="2482"/>
                    <a:pt x="7695" y="2306"/>
                    <a:pt x="7570" y="2306"/>
                  </a:cubicBezTo>
                  <a:cubicBezTo>
                    <a:pt x="7469" y="2306"/>
                    <a:pt x="7294" y="2406"/>
                    <a:pt x="7244" y="2482"/>
                  </a:cubicBezTo>
                  <a:cubicBezTo>
                    <a:pt x="7169" y="2582"/>
                    <a:pt x="7294" y="2807"/>
                    <a:pt x="7244" y="2908"/>
                  </a:cubicBezTo>
                  <a:cubicBezTo>
                    <a:pt x="7169" y="2983"/>
                    <a:pt x="6943" y="2983"/>
                    <a:pt x="6893" y="2983"/>
                  </a:cubicBezTo>
                  <a:cubicBezTo>
                    <a:pt x="6768" y="2908"/>
                    <a:pt x="6768" y="2632"/>
                    <a:pt x="6718" y="2582"/>
                  </a:cubicBezTo>
                  <a:cubicBezTo>
                    <a:pt x="6617" y="2482"/>
                    <a:pt x="6392" y="2406"/>
                    <a:pt x="6266" y="2356"/>
                  </a:cubicBezTo>
                  <a:cubicBezTo>
                    <a:pt x="6166" y="2356"/>
                    <a:pt x="5941" y="2356"/>
                    <a:pt x="5865" y="2306"/>
                  </a:cubicBezTo>
                  <a:cubicBezTo>
                    <a:pt x="5815" y="2256"/>
                    <a:pt x="5715" y="2030"/>
                    <a:pt x="5715" y="1955"/>
                  </a:cubicBezTo>
                  <a:cubicBezTo>
                    <a:pt x="5765" y="1855"/>
                    <a:pt x="5941" y="1805"/>
                    <a:pt x="5991" y="1730"/>
                  </a:cubicBezTo>
                  <a:cubicBezTo>
                    <a:pt x="6041" y="1629"/>
                    <a:pt x="6091" y="1454"/>
                    <a:pt x="6091" y="1354"/>
                  </a:cubicBezTo>
                  <a:lnTo>
                    <a:pt x="6091" y="903"/>
                  </a:lnTo>
                  <a:cubicBezTo>
                    <a:pt x="6041" y="777"/>
                    <a:pt x="5865" y="552"/>
                    <a:pt x="5765" y="452"/>
                  </a:cubicBezTo>
                  <a:cubicBezTo>
                    <a:pt x="5590" y="326"/>
                    <a:pt x="5314" y="151"/>
                    <a:pt x="5139" y="101"/>
                  </a:cubicBezTo>
                  <a:cubicBezTo>
                    <a:pt x="4963" y="51"/>
                    <a:pt x="4687" y="0"/>
                    <a:pt x="4587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Google Shape;318;p16">
              <a:extLst>
                <a:ext uri="{FF2B5EF4-FFF2-40B4-BE49-F238E27FC236}">
                  <a16:creationId xmlns:a16="http://schemas.microsoft.com/office/drawing/2014/main" id="{F5859C1A-824B-DFFB-61A5-A658701E2741}"/>
                </a:ext>
              </a:extLst>
            </p:cNvPr>
            <p:cNvSpPr/>
            <p:nvPr/>
          </p:nvSpPr>
          <p:spPr>
            <a:xfrm>
              <a:off x="3473774" y="3030779"/>
              <a:ext cx="406453" cy="428809"/>
            </a:xfrm>
            <a:custGeom>
              <a:avLst/>
              <a:gdLst/>
              <a:ahLst/>
              <a:cxnLst/>
              <a:rect l="l" t="t" r="r" b="b"/>
              <a:pathLst>
                <a:path w="14563" h="15364" fill="none" extrusionOk="0">
                  <a:moveTo>
                    <a:pt x="14337" y="7820"/>
                  </a:moveTo>
                  <a:cubicBezTo>
                    <a:pt x="14412" y="7870"/>
                    <a:pt x="14512" y="7995"/>
                    <a:pt x="14562" y="8096"/>
                  </a:cubicBezTo>
                  <a:cubicBezTo>
                    <a:pt x="14462" y="8321"/>
                    <a:pt x="14286" y="8597"/>
                    <a:pt x="14236" y="8722"/>
                  </a:cubicBezTo>
                  <a:cubicBezTo>
                    <a:pt x="14186" y="8822"/>
                    <a:pt x="14061" y="9048"/>
                    <a:pt x="14011" y="9123"/>
                  </a:cubicBezTo>
                  <a:cubicBezTo>
                    <a:pt x="13961" y="9173"/>
                    <a:pt x="13785" y="9274"/>
                    <a:pt x="13735" y="9399"/>
                  </a:cubicBezTo>
                  <a:cubicBezTo>
                    <a:pt x="13660" y="9499"/>
                    <a:pt x="13660" y="9850"/>
                    <a:pt x="13610" y="9950"/>
                  </a:cubicBezTo>
                  <a:cubicBezTo>
                    <a:pt x="13560" y="10076"/>
                    <a:pt x="13384" y="10226"/>
                    <a:pt x="13384" y="10351"/>
                  </a:cubicBezTo>
                  <a:cubicBezTo>
                    <a:pt x="13334" y="10452"/>
                    <a:pt x="13434" y="10627"/>
                    <a:pt x="13384" y="10677"/>
                  </a:cubicBezTo>
                  <a:cubicBezTo>
                    <a:pt x="13384" y="10752"/>
                    <a:pt x="13334" y="10752"/>
                    <a:pt x="13334" y="10802"/>
                  </a:cubicBezTo>
                  <a:cubicBezTo>
                    <a:pt x="13259" y="10853"/>
                    <a:pt x="13159" y="11028"/>
                    <a:pt x="13159" y="11078"/>
                  </a:cubicBezTo>
                  <a:cubicBezTo>
                    <a:pt x="13033" y="11254"/>
                    <a:pt x="12933" y="11479"/>
                    <a:pt x="12808" y="11579"/>
                  </a:cubicBezTo>
                  <a:cubicBezTo>
                    <a:pt x="12758" y="11705"/>
                    <a:pt x="12582" y="11880"/>
                    <a:pt x="12532" y="11930"/>
                  </a:cubicBezTo>
                  <a:cubicBezTo>
                    <a:pt x="12532" y="11980"/>
                    <a:pt x="12532" y="11980"/>
                    <a:pt x="12482" y="12031"/>
                  </a:cubicBezTo>
                  <a:cubicBezTo>
                    <a:pt x="12357" y="11980"/>
                    <a:pt x="12256" y="11930"/>
                    <a:pt x="12131" y="11930"/>
                  </a:cubicBezTo>
                  <a:cubicBezTo>
                    <a:pt x="12081" y="11930"/>
                    <a:pt x="11855" y="12031"/>
                    <a:pt x="11805" y="12031"/>
                  </a:cubicBezTo>
                  <a:cubicBezTo>
                    <a:pt x="11680" y="12031"/>
                    <a:pt x="11454" y="11980"/>
                    <a:pt x="11404" y="12031"/>
                  </a:cubicBezTo>
                  <a:cubicBezTo>
                    <a:pt x="11304" y="12031"/>
                    <a:pt x="11129" y="12206"/>
                    <a:pt x="11078" y="12256"/>
                  </a:cubicBezTo>
                  <a:cubicBezTo>
                    <a:pt x="11003" y="12331"/>
                    <a:pt x="10953" y="12557"/>
                    <a:pt x="10903" y="12607"/>
                  </a:cubicBezTo>
                  <a:cubicBezTo>
                    <a:pt x="10903" y="12657"/>
                    <a:pt x="10778" y="12782"/>
                    <a:pt x="10778" y="12833"/>
                  </a:cubicBezTo>
                  <a:cubicBezTo>
                    <a:pt x="10728" y="12883"/>
                    <a:pt x="10728" y="13108"/>
                    <a:pt x="10728" y="13234"/>
                  </a:cubicBezTo>
                  <a:cubicBezTo>
                    <a:pt x="10677" y="13284"/>
                    <a:pt x="10502" y="13334"/>
                    <a:pt x="10502" y="13384"/>
                  </a:cubicBezTo>
                  <a:cubicBezTo>
                    <a:pt x="10402" y="13459"/>
                    <a:pt x="10276" y="13685"/>
                    <a:pt x="10276" y="13785"/>
                  </a:cubicBezTo>
                  <a:cubicBezTo>
                    <a:pt x="10226" y="13910"/>
                    <a:pt x="10226" y="14061"/>
                    <a:pt x="10276" y="14186"/>
                  </a:cubicBezTo>
                  <a:cubicBezTo>
                    <a:pt x="10276" y="14286"/>
                    <a:pt x="10452" y="14412"/>
                    <a:pt x="10452" y="14462"/>
                  </a:cubicBezTo>
                  <a:cubicBezTo>
                    <a:pt x="10502" y="14637"/>
                    <a:pt x="10327" y="14863"/>
                    <a:pt x="10276" y="14913"/>
                  </a:cubicBezTo>
                  <a:cubicBezTo>
                    <a:pt x="10176" y="14963"/>
                    <a:pt x="10001" y="14963"/>
                    <a:pt x="9875" y="14913"/>
                  </a:cubicBezTo>
                  <a:cubicBezTo>
                    <a:pt x="9775" y="14863"/>
                    <a:pt x="9650" y="14637"/>
                    <a:pt x="9550" y="14562"/>
                  </a:cubicBezTo>
                  <a:cubicBezTo>
                    <a:pt x="9499" y="14512"/>
                    <a:pt x="9274" y="14512"/>
                    <a:pt x="9149" y="14512"/>
                  </a:cubicBezTo>
                  <a:cubicBezTo>
                    <a:pt x="8973" y="14512"/>
                    <a:pt x="8697" y="14687"/>
                    <a:pt x="8597" y="14737"/>
                  </a:cubicBezTo>
                  <a:cubicBezTo>
                    <a:pt x="8472" y="14737"/>
                    <a:pt x="8296" y="14737"/>
                    <a:pt x="8246" y="14787"/>
                  </a:cubicBezTo>
                  <a:cubicBezTo>
                    <a:pt x="8196" y="14863"/>
                    <a:pt x="8196" y="15088"/>
                    <a:pt x="8071" y="15138"/>
                  </a:cubicBezTo>
                  <a:cubicBezTo>
                    <a:pt x="8021" y="15188"/>
                    <a:pt x="7745" y="15188"/>
                    <a:pt x="7620" y="15138"/>
                  </a:cubicBezTo>
                  <a:cubicBezTo>
                    <a:pt x="7520" y="15138"/>
                    <a:pt x="7344" y="14963"/>
                    <a:pt x="7294" y="14863"/>
                  </a:cubicBezTo>
                  <a:cubicBezTo>
                    <a:pt x="7294" y="14787"/>
                    <a:pt x="7394" y="14562"/>
                    <a:pt x="7394" y="14462"/>
                  </a:cubicBezTo>
                  <a:cubicBezTo>
                    <a:pt x="7394" y="14412"/>
                    <a:pt x="7294" y="14236"/>
                    <a:pt x="7244" y="14111"/>
                  </a:cubicBezTo>
                  <a:cubicBezTo>
                    <a:pt x="7244" y="14061"/>
                    <a:pt x="7244" y="13910"/>
                    <a:pt x="7169" y="13835"/>
                  </a:cubicBezTo>
                  <a:cubicBezTo>
                    <a:pt x="7119" y="13785"/>
                    <a:pt x="6893" y="13785"/>
                    <a:pt x="6843" y="13835"/>
                  </a:cubicBezTo>
                  <a:cubicBezTo>
                    <a:pt x="6718" y="13835"/>
                    <a:pt x="6542" y="13960"/>
                    <a:pt x="6492" y="14010"/>
                  </a:cubicBezTo>
                  <a:cubicBezTo>
                    <a:pt x="6442" y="14010"/>
                    <a:pt x="6392" y="14186"/>
                    <a:pt x="6317" y="14186"/>
                  </a:cubicBezTo>
                  <a:cubicBezTo>
                    <a:pt x="6216" y="14236"/>
                    <a:pt x="5991" y="14236"/>
                    <a:pt x="5941" y="14236"/>
                  </a:cubicBezTo>
                  <a:cubicBezTo>
                    <a:pt x="5865" y="14236"/>
                    <a:pt x="5765" y="14111"/>
                    <a:pt x="5715" y="14111"/>
                  </a:cubicBezTo>
                  <a:cubicBezTo>
                    <a:pt x="5590" y="14061"/>
                    <a:pt x="5364" y="14111"/>
                    <a:pt x="5264" y="14186"/>
                  </a:cubicBezTo>
                  <a:cubicBezTo>
                    <a:pt x="5139" y="14236"/>
                    <a:pt x="4963" y="14412"/>
                    <a:pt x="4963" y="14462"/>
                  </a:cubicBezTo>
                  <a:cubicBezTo>
                    <a:pt x="4963" y="14562"/>
                    <a:pt x="5139" y="14687"/>
                    <a:pt x="5139" y="14737"/>
                  </a:cubicBezTo>
                  <a:lnTo>
                    <a:pt x="5139" y="15088"/>
                  </a:lnTo>
                  <a:cubicBezTo>
                    <a:pt x="5088" y="15138"/>
                    <a:pt x="4913" y="15138"/>
                    <a:pt x="4863" y="15138"/>
                  </a:cubicBezTo>
                  <a:cubicBezTo>
                    <a:pt x="4813" y="15188"/>
                    <a:pt x="4637" y="15239"/>
                    <a:pt x="4587" y="15364"/>
                  </a:cubicBezTo>
                  <a:lnTo>
                    <a:pt x="4512" y="15364"/>
                  </a:lnTo>
                  <a:cubicBezTo>
                    <a:pt x="4462" y="15239"/>
                    <a:pt x="4236" y="15088"/>
                    <a:pt x="4136" y="14963"/>
                  </a:cubicBezTo>
                  <a:cubicBezTo>
                    <a:pt x="4136" y="14863"/>
                    <a:pt x="4061" y="14687"/>
                    <a:pt x="4011" y="14562"/>
                  </a:cubicBezTo>
                  <a:cubicBezTo>
                    <a:pt x="3961" y="14512"/>
                    <a:pt x="3785" y="14412"/>
                    <a:pt x="3735" y="14286"/>
                  </a:cubicBezTo>
                  <a:cubicBezTo>
                    <a:pt x="3685" y="14186"/>
                    <a:pt x="3560" y="13960"/>
                    <a:pt x="3509" y="13835"/>
                  </a:cubicBezTo>
                  <a:cubicBezTo>
                    <a:pt x="3459" y="13785"/>
                    <a:pt x="3284" y="13735"/>
                    <a:pt x="3159" y="13685"/>
                  </a:cubicBezTo>
                  <a:cubicBezTo>
                    <a:pt x="3234" y="13609"/>
                    <a:pt x="3284" y="13509"/>
                    <a:pt x="3284" y="13459"/>
                  </a:cubicBezTo>
                  <a:cubicBezTo>
                    <a:pt x="3334" y="13384"/>
                    <a:pt x="3459" y="13284"/>
                    <a:pt x="3560" y="13234"/>
                  </a:cubicBezTo>
                  <a:cubicBezTo>
                    <a:pt x="3610" y="13158"/>
                    <a:pt x="3785" y="13108"/>
                    <a:pt x="3835" y="13058"/>
                  </a:cubicBezTo>
                  <a:cubicBezTo>
                    <a:pt x="3910" y="13008"/>
                    <a:pt x="3910" y="12782"/>
                    <a:pt x="3910" y="12707"/>
                  </a:cubicBezTo>
                  <a:cubicBezTo>
                    <a:pt x="3910" y="12607"/>
                    <a:pt x="3785" y="12432"/>
                    <a:pt x="3835" y="12331"/>
                  </a:cubicBezTo>
                  <a:cubicBezTo>
                    <a:pt x="3835" y="12206"/>
                    <a:pt x="3961" y="12031"/>
                    <a:pt x="4061" y="11980"/>
                  </a:cubicBezTo>
                  <a:cubicBezTo>
                    <a:pt x="4136" y="11930"/>
                    <a:pt x="4362" y="11880"/>
                    <a:pt x="4412" y="11805"/>
                  </a:cubicBezTo>
                  <a:cubicBezTo>
                    <a:pt x="4462" y="11755"/>
                    <a:pt x="4512" y="11529"/>
                    <a:pt x="4587" y="11479"/>
                  </a:cubicBezTo>
                  <a:cubicBezTo>
                    <a:pt x="4637" y="11429"/>
                    <a:pt x="4738" y="11354"/>
                    <a:pt x="4813" y="11304"/>
                  </a:cubicBezTo>
                  <a:cubicBezTo>
                    <a:pt x="4863" y="11203"/>
                    <a:pt x="4913" y="11028"/>
                    <a:pt x="4913" y="10903"/>
                  </a:cubicBezTo>
                  <a:cubicBezTo>
                    <a:pt x="4913" y="10802"/>
                    <a:pt x="4863" y="10627"/>
                    <a:pt x="4813" y="10527"/>
                  </a:cubicBezTo>
                  <a:cubicBezTo>
                    <a:pt x="4813" y="10452"/>
                    <a:pt x="4813" y="10226"/>
                    <a:pt x="4738" y="10226"/>
                  </a:cubicBezTo>
                  <a:cubicBezTo>
                    <a:pt x="4687" y="10176"/>
                    <a:pt x="4587" y="10226"/>
                    <a:pt x="4462" y="10226"/>
                  </a:cubicBezTo>
                  <a:cubicBezTo>
                    <a:pt x="4362" y="10226"/>
                    <a:pt x="4136" y="10301"/>
                    <a:pt x="4011" y="10226"/>
                  </a:cubicBezTo>
                  <a:cubicBezTo>
                    <a:pt x="3961" y="10226"/>
                    <a:pt x="3910" y="10076"/>
                    <a:pt x="3910" y="10026"/>
                  </a:cubicBezTo>
                  <a:cubicBezTo>
                    <a:pt x="3835" y="9950"/>
                    <a:pt x="3835" y="9725"/>
                    <a:pt x="3785" y="9675"/>
                  </a:cubicBezTo>
                  <a:cubicBezTo>
                    <a:pt x="3785" y="9574"/>
                    <a:pt x="3735" y="9274"/>
                    <a:pt x="3610" y="9224"/>
                  </a:cubicBezTo>
                  <a:cubicBezTo>
                    <a:pt x="3509" y="9123"/>
                    <a:pt x="3284" y="9048"/>
                    <a:pt x="3108" y="8998"/>
                  </a:cubicBezTo>
                  <a:cubicBezTo>
                    <a:pt x="3008" y="8998"/>
                    <a:pt x="2707" y="8998"/>
                    <a:pt x="2607" y="8948"/>
                  </a:cubicBezTo>
                  <a:cubicBezTo>
                    <a:pt x="2557" y="8948"/>
                    <a:pt x="2382" y="8822"/>
                    <a:pt x="2332" y="8772"/>
                  </a:cubicBezTo>
                  <a:cubicBezTo>
                    <a:pt x="2206" y="8722"/>
                    <a:pt x="2156" y="8547"/>
                    <a:pt x="2106" y="8447"/>
                  </a:cubicBezTo>
                  <a:cubicBezTo>
                    <a:pt x="2106" y="8321"/>
                    <a:pt x="2206" y="8096"/>
                    <a:pt x="2206" y="7995"/>
                  </a:cubicBezTo>
                  <a:cubicBezTo>
                    <a:pt x="2156" y="7820"/>
                    <a:pt x="2156" y="7544"/>
                    <a:pt x="2031" y="7369"/>
                  </a:cubicBezTo>
                  <a:cubicBezTo>
                    <a:pt x="1981" y="7319"/>
                    <a:pt x="1805" y="7193"/>
                    <a:pt x="1755" y="7193"/>
                  </a:cubicBezTo>
                  <a:cubicBezTo>
                    <a:pt x="1655" y="7143"/>
                    <a:pt x="1479" y="7193"/>
                    <a:pt x="1429" y="7143"/>
                  </a:cubicBezTo>
                  <a:cubicBezTo>
                    <a:pt x="1354" y="7093"/>
                    <a:pt x="1204" y="6968"/>
                    <a:pt x="1129" y="6868"/>
                  </a:cubicBezTo>
                  <a:cubicBezTo>
                    <a:pt x="1129" y="6792"/>
                    <a:pt x="1129" y="6692"/>
                    <a:pt x="1204" y="6642"/>
                  </a:cubicBezTo>
                  <a:cubicBezTo>
                    <a:pt x="1254" y="6567"/>
                    <a:pt x="1429" y="6517"/>
                    <a:pt x="1479" y="6467"/>
                  </a:cubicBezTo>
                  <a:cubicBezTo>
                    <a:pt x="1530" y="6416"/>
                    <a:pt x="1479" y="6241"/>
                    <a:pt x="1479" y="6141"/>
                  </a:cubicBezTo>
                  <a:cubicBezTo>
                    <a:pt x="1429" y="6066"/>
                    <a:pt x="1429" y="5840"/>
                    <a:pt x="1304" y="5790"/>
                  </a:cubicBezTo>
                  <a:cubicBezTo>
                    <a:pt x="1254" y="5690"/>
                    <a:pt x="1028" y="5740"/>
                    <a:pt x="903" y="5690"/>
                  </a:cubicBezTo>
                  <a:cubicBezTo>
                    <a:pt x="803" y="5614"/>
                    <a:pt x="627" y="5464"/>
                    <a:pt x="577" y="5339"/>
                  </a:cubicBezTo>
                  <a:cubicBezTo>
                    <a:pt x="527" y="5289"/>
                    <a:pt x="452" y="5063"/>
                    <a:pt x="402" y="5013"/>
                  </a:cubicBezTo>
                  <a:cubicBezTo>
                    <a:pt x="352" y="4888"/>
                    <a:pt x="176" y="4662"/>
                    <a:pt x="126" y="4562"/>
                  </a:cubicBezTo>
                  <a:cubicBezTo>
                    <a:pt x="51" y="4437"/>
                    <a:pt x="1" y="4161"/>
                    <a:pt x="1" y="3985"/>
                  </a:cubicBezTo>
                  <a:cubicBezTo>
                    <a:pt x="51" y="3885"/>
                    <a:pt x="176" y="3710"/>
                    <a:pt x="276" y="3660"/>
                  </a:cubicBezTo>
                  <a:cubicBezTo>
                    <a:pt x="352" y="3584"/>
                    <a:pt x="527" y="3534"/>
                    <a:pt x="627" y="3584"/>
                  </a:cubicBezTo>
                  <a:cubicBezTo>
                    <a:pt x="677" y="3584"/>
                    <a:pt x="753" y="3760"/>
                    <a:pt x="853" y="3810"/>
                  </a:cubicBezTo>
                  <a:lnTo>
                    <a:pt x="1204" y="3810"/>
                  </a:lnTo>
                  <a:cubicBezTo>
                    <a:pt x="1304" y="3760"/>
                    <a:pt x="1354" y="3534"/>
                    <a:pt x="1479" y="3484"/>
                  </a:cubicBezTo>
                  <a:cubicBezTo>
                    <a:pt x="1530" y="3434"/>
                    <a:pt x="1705" y="3434"/>
                    <a:pt x="1755" y="3359"/>
                  </a:cubicBezTo>
                  <a:cubicBezTo>
                    <a:pt x="1880" y="3309"/>
                    <a:pt x="2031" y="3133"/>
                    <a:pt x="2031" y="3033"/>
                  </a:cubicBezTo>
                  <a:cubicBezTo>
                    <a:pt x="2106" y="2908"/>
                    <a:pt x="2031" y="2582"/>
                    <a:pt x="1981" y="2406"/>
                  </a:cubicBezTo>
                  <a:cubicBezTo>
                    <a:pt x="1981" y="2356"/>
                    <a:pt x="1880" y="2181"/>
                    <a:pt x="1805" y="2081"/>
                  </a:cubicBezTo>
                  <a:cubicBezTo>
                    <a:pt x="1755" y="1955"/>
                    <a:pt x="1705" y="1629"/>
                    <a:pt x="1705" y="1504"/>
                  </a:cubicBezTo>
                  <a:cubicBezTo>
                    <a:pt x="1705" y="1454"/>
                    <a:pt x="1705" y="1354"/>
                    <a:pt x="1755" y="1228"/>
                  </a:cubicBezTo>
                  <a:cubicBezTo>
                    <a:pt x="1880" y="1228"/>
                    <a:pt x="1981" y="1228"/>
                    <a:pt x="2031" y="1178"/>
                  </a:cubicBezTo>
                  <a:cubicBezTo>
                    <a:pt x="2206" y="1128"/>
                    <a:pt x="2432" y="953"/>
                    <a:pt x="2557" y="903"/>
                  </a:cubicBezTo>
                  <a:cubicBezTo>
                    <a:pt x="2607" y="777"/>
                    <a:pt x="2833" y="602"/>
                    <a:pt x="2933" y="602"/>
                  </a:cubicBezTo>
                  <a:cubicBezTo>
                    <a:pt x="3058" y="602"/>
                    <a:pt x="3234" y="727"/>
                    <a:pt x="3284" y="827"/>
                  </a:cubicBezTo>
                  <a:cubicBezTo>
                    <a:pt x="3334" y="903"/>
                    <a:pt x="3284" y="1128"/>
                    <a:pt x="3384" y="1178"/>
                  </a:cubicBezTo>
                  <a:cubicBezTo>
                    <a:pt x="3459" y="1178"/>
                    <a:pt x="3610" y="1128"/>
                    <a:pt x="3685" y="1053"/>
                  </a:cubicBezTo>
                  <a:cubicBezTo>
                    <a:pt x="3735" y="1003"/>
                    <a:pt x="3685" y="903"/>
                    <a:pt x="3735" y="827"/>
                  </a:cubicBezTo>
                  <a:cubicBezTo>
                    <a:pt x="3785" y="727"/>
                    <a:pt x="4061" y="552"/>
                    <a:pt x="4136" y="502"/>
                  </a:cubicBezTo>
                  <a:cubicBezTo>
                    <a:pt x="4186" y="376"/>
                    <a:pt x="4186" y="226"/>
                    <a:pt x="4236" y="151"/>
                  </a:cubicBezTo>
                  <a:cubicBezTo>
                    <a:pt x="4286" y="101"/>
                    <a:pt x="4462" y="51"/>
                    <a:pt x="4587" y="0"/>
                  </a:cubicBezTo>
                  <a:cubicBezTo>
                    <a:pt x="4687" y="0"/>
                    <a:pt x="4963" y="51"/>
                    <a:pt x="5139" y="101"/>
                  </a:cubicBezTo>
                  <a:cubicBezTo>
                    <a:pt x="5314" y="151"/>
                    <a:pt x="5590" y="326"/>
                    <a:pt x="5765" y="452"/>
                  </a:cubicBezTo>
                  <a:cubicBezTo>
                    <a:pt x="5865" y="552"/>
                    <a:pt x="6041" y="777"/>
                    <a:pt x="6091" y="903"/>
                  </a:cubicBezTo>
                  <a:lnTo>
                    <a:pt x="6091" y="1354"/>
                  </a:lnTo>
                  <a:cubicBezTo>
                    <a:pt x="6091" y="1454"/>
                    <a:pt x="6041" y="1629"/>
                    <a:pt x="5991" y="1730"/>
                  </a:cubicBezTo>
                  <a:cubicBezTo>
                    <a:pt x="5941" y="1805"/>
                    <a:pt x="5765" y="1855"/>
                    <a:pt x="5715" y="1955"/>
                  </a:cubicBezTo>
                  <a:cubicBezTo>
                    <a:pt x="5715" y="2030"/>
                    <a:pt x="5815" y="2256"/>
                    <a:pt x="5865" y="2306"/>
                  </a:cubicBezTo>
                  <a:cubicBezTo>
                    <a:pt x="5941" y="2356"/>
                    <a:pt x="6166" y="2356"/>
                    <a:pt x="6266" y="2356"/>
                  </a:cubicBezTo>
                  <a:cubicBezTo>
                    <a:pt x="6392" y="2406"/>
                    <a:pt x="6617" y="2482"/>
                    <a:pt x="6718" y="2582"/>
                  </a:cubicBezTo>
                  <a:cubicBezTo>
                    <a:pt x="6768" y="2632"/>
                    <a:pt x="6768" y="2908"/>
                    <a:pt x="6893" y="2983"/>
                  </a:cubicBezTo>
                  <a:cubicBezTo>
                    <a:pt x="6943" y="2983"/>
                    <a:pt x="7169" y="2983"/>
                    <a:pt x="7244" y="2908"/>
                  </a:cubicBezTo>
                  <a:cubicBezTo>
                    <a:pt x="7294" y="2807"/>
                    <a:pt x="7169" y="2582"/>
                    <a:pt x="7244" y="2482"/>
                  </a:cubicBezTo>
                  <a:cubicBezTo>
                    <a:pt x="7294" y="2406"/>
                    <a:pt x="7469" y="2306"/>
                    <a:pt x="7570" y="2306"/>
                  </a:cubicBezTo>
                  <a:cubicBezTo>
                    <a:pt x="7695" y="2306"/>
                    <a:pt x="7845" y="2482"/>
                    <a:pt x="7971" y="2582"/>
                  </a:cubicBezTo>
                  <a:cubicBezTo>
                    <a:pt x="8021" y="2632"/>
                    <a:pt x="8021" y="2807"/>
                    <a:pt x="8021" y="2908"/>
                  </a:cubicBezTo>
                  <a:cubicBezTo>
                    <a:pt x="8071" y="3083"/>
                    <a:pt x="7971" y="3434"/>
                    <a:pt x="8021" y="3584"/>
                  </a:cubicBezTo>
                  <a:cubicBezTo>
                    <a:pt x="8071" y="3710"/>
                    <a:pt x="8296" y="3810"/>
                    <a:pt x="8422" y="3885"/>
                  </a:cubicBezTo>
                  <a:cubicBezTo>
                    <a:pt x="8522" y="3985"/>
                    <a:pt x="8923" y="4036"/>
                    <a:pt x="9098" y="4111"/>
                  </a:cubicBezTo>
                  <a:cubicBezTo>
                    <a:pt x="9199" y="4161"/>
                    <a:pt x="9550" y="4261"/>
                    <a:pt x="9650" y="4386"/>
                  </a:cubicBezTo>
                  <a:cubicBezTo>
                    <a:pt x="9825" y="4487"/>
                    <a:pt x="9951" y="4787"/>
                    <a:pt x="10051" y="4888"/>
                  </a:cubicBezTo>
                  <a:cubicBezTo>
                    <a:pt x="10176" y="5013"/>
                    <a:pt x="10402" y="5239"/>
                    <a:pt x="10502" y="5239"/>
                  </a:cubicBezTo>
                  <a:cubicBezTo>
                    <a:pt x="10627" y="5239"/>
                    <a:pt x="10728" y="5063"/>
                    <a:pt x="10728" y="4938"/>
                  </a:cubicBezTo>
                  <a:cubicBezTo>
                    <a:pt x="10778" y="4888"/>
                    <a:pt x="10778" y="4662"/>
                    <a:pt x="10853" y="4612"/>
                  </a:cubicBezTo>
                  <a:cubicBezTo>
                    <a:pt x="10903" y="4562"/>
                    <a:pt x="11003" y="4386"/>
                    <a:pt x="11078" y="4386"/>
                  </a:cubicBezTo>
                  <a:cubicBezTo>
                    <a:pt x="11179" y="4386"/>
                    <a:pt x="11304" y="4336"/>
                    <a:pt x="11354" y="4386"/>
                  </a:cubicBezTo>
                  <a:cubicBezTo>
                    <a:pt x="11454" y="4437"/>
                    <a:pt x="11530" y="4712"/>
                    <a:pt x="11630" y="4787"/>
                  </a:cubicBezTo>
                  <a:cubicBezTo>
                    <a:pt x="11755" y="4838"/>
                    <a:pt x="11981" y="4838"/>
                    <a:pt x="12081" y="4787"/>
                  </a:cubicBezTo>
                  <a:cubicBezTo>
                    <a:pt x="12206" y="4712"/>
                    <a:pt x="12256" y="4437"/>
                    <a:pt x="12357" y="4386"/>
                  </a:cubicBezTo>
                  <a:cubicBezTo>
                    <a:pt x="12432" y="4336"/>
                    <a:pt x="12582" y="4336"/>
                    <a:pt x="12657" y="4386"/>
                  </a:cubicBezTo>
                  <a:cubicBezTo>
                    <a:pt x="12758" y="4437"/>
                    <a:pt x="12933" y="4612"/>
                    <a:pt x="12933" y="4712"/>
                  </a:cubicBezTo>
                  <a:cubicBezTo>
                    <a:pt x="12983" y="4838"/>
                    <a:pt x="12883" y="5013"/>
                    <a:pt x="12883" y="5113"/>
                  </a:cubicBezTo>
                  <a:cubicBezTo>
                    <a:pt x="12808" y="5239"/>
                    <a:pt x="12758" y="5339"/>
                    <a:pt x="12708" y="5464"/>
                  </a:cubicBezTo>
                  <a:cubicBezTo>
                    <a:pt x="12708" y="5564"/>
                    <a:pt x="12758" y="5740"/>
                    <a:pt x="12808" y="5840"/>
                  </a:cubicBezTo>
                  <a:cubicBezTo>
                    <a:pt x="12883" y="5915"/>
                    <a:pt x="13033" y="5965"/>
                    <a:pt x="13033" y="6015"/>
                  </a:cubicBezTo>
                  <a:cubicBezTo>
                    <a:pt x="13109" y="6066"/>
                    <a:pt x="13109" y="6241"/>
                    <a:pt x="13033" y="6291"/>
                  </a:cubicBezTo>
                  <a:cubicBezTo>
                    <a:pt x="13033" y="6366"/>
                    <a:pt x="12983" y="6517"/>
                    <a:pt x="12983" y="6642"/>
                  </a:cubicBezTo>
                  <a:cubicBezTo>
                    <a:pt x="12983" y="6692"/>
                    <a:pt x="13033" y="6918"/>
                    <a:pt x="13109" y="6968"/>
                  </a:cubicBezTo>
                  <a:cubicBezTo>
                    <a:pt x="13159" y="7093"/>
                    <a:pt x="13384" y="7319"/>
                    <a:pt x="13484" y="7369"/>
                  </a:cubicBezTo>
                  <a:cubicBezTo>
                    <a:pt x="13610" y="7419"/>
                    <a:pt x="13835" y="7369"/>
                    <a:pt x="13961" y="7369"/>
                  </a:cubicBezTo>
                  <a:cubicBezTo>
                    <a:pt x="14061" y="7419"/>
                    <a:pt x="14286" y="7695"/>
                    <a:pt x="14337" y="782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Google Shape;319;p16">
              <a:extLst>
                <a:ext uri="{FF2B5EF4-FFF2-40B4-BE49-F238E27FC236}">
                  <a16:creationId xmlns:a16="http://schemas.microsoft.com/office/drawing/2014/main" id="{24376748-4433-C821-41A8-6F18372F9BA7}"/>
                </a:ext>
              </a:extLst>
            </p:cNvPr>
            <p:cNvSpPr/>
            <p:nvPr/>
          </p:nvSpPr>
          <p:spPr>
            <a:xfrm>
              <a:off x="3173686" y="3263018"/>
              <a:ext cx="24505" cy="13313"/>
            </a:xfrm>
            <a:custGeom>
              <a:avLst/>
              <a:gdLst/>
              <a:ahLst/>
              <a:cxnLst/>
              <a:rect l="l" t="t" r="r" b="b"/>
              <a:pathLst>
                <a:path w="878" h="477" extrusionOk="0">
                  <a:moveTo>
                    <a:pt x="753" y="50"/>
                  </a:moveTo>
                  <a:cubicBezTo>
                    <a:pt x="703" y="0"/>
                    <a:pt x="652" y="126"/>
                    <a:pt x="577" y="126"/>
                  </a:cubicBezTo>
                  <a:cubicBezTo>
                    <a:pt x="527" y="126"/>
                    <a:pt x="402" y="50"/>
                    <a:pt x="352" y="50"/>
                  </a:cubicBezTo>
                  <a:lnTo>
                    <a:pt x="126" y="50"/>
                  </a:lnTo>
                  <a:cubicBezTo>
                    <a:pt x="126" y="126"/>
                    <a:pt x="76" y="176"/>
                    <a:pt x="1" y="251"/>
                  </a:cubicBezTo>
                  <a:cubicBezTo>
                    <a:pt x="1" y="301"/>
                    <a:pt x="126" y="426"/>
                    <a:pt x="176" y="426"/>
                  </a:cubicBezTo>
                  <a:cubicBezTo>
                    <a:pt x="176" y="476"/>
                    <a:pt x="301" y="426"/>
                    <a:pt x="352" y="426"/>
                  </a:cubicBezTo>
                  <a:lnTo>
                    <a:pt x="527" y="426"/>
                  </a:lnTo>
                  <a:cubicBezTo>
                    <a:pt x="527" y="426"/>
                    <a:pt x="577" y="376"/>
                    <a:pt x="577" y="301"/>
                  </a:cubicBezTo>
                  <a:cubicBezTo>
                    <a:pt x="652" y="301"/>
                    <a:pt x="753" y="476"/>
                    <a:pt x="803" y="426"/>
                  </a:cubicBezTo>
                  <a:cubicBezTo>
                    <a:pt x="878" y="426"/>
                    <a:pt x="878" y="251"/>
                    <a:pt x="878" y="176"/>
                  </a:cubicBezTo>
                  <a:cubicBezTo>
                    <a:pt x="878" y="176"/>
                    <a:pt x="803" y="50"/>
                    <a:pt x="753" y="5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Google Shape;320;p16">
              <a:extLst>
                <a:ext uri="{FF2B5EF4-FFF2-40B4-BE49-F238E27FC236}">
                  <a16:creationId xmlns:a16="http://schemas.microsoft.com/office/drawing/2014/main" id="{3364F09A-ED0C-D395-26CF-B4F823E0A93B}"/>
                </a:ext>
              </a:extLst>
            </p:cNvPr>
            <p:cNvSpPr/>
            <p:nvPr/>
          </p:nvSpPr>
          <p:spPr>
            <a:xfrm>
              <a:off x="3173686" y="3263018"/>
              <a:ext cx="24505" cy="13313"/>
            </a:xfrm>
            <a:custGeom>
              <a:avLst/>
              <a:gdLst/>
              <a:ahLst/>
              <a:cxnLst/>
              <a:rect l="l" t="t" r="r" b="b"/>
              <a:pathLst>
                <a:path w="878" h="477" fill="none" extrusionOk="0">
                  <a:moveTo>
                    <a:pt x="753" y="50"/>
                  </a:moveTo>
                  <a:cubicBezTo>
                    <a:pt x="703" y="0"/>
                    <a:pt x="652" y="126"/>
                    <a:pt x="577" y="126"/>
                  </a:cubicBezTo>
                  <a:cubicBezTo>
                    <a:pt x="527" y="126"/>
                    <a:pt x="402" y="50"/>
                    <a:pt x="352" y="50"/>
                  </a:cubicBezTo>
                  <a:lnTo>
                    <a:pt x="126" y="50"/>
                  </a:lnTo>
                  <a:cubicBezTo>
                    <a:pt x="126" y="126"/>
                    <a:pt x="76" y="176"/>
                    <a:pt x="1" y="251"/>
                  </a:cubicBezTo>
                  <a:cubicBezTo>
                    <a:pt x="1" y="301"/>
                    <a:pt x="126" y="426"/>
                    <a:pt x="176" y="426"/>
                  </a:cubicBezTo>
                  <a:cubicBezTo>
                    <a:pt x="176" y="476"/>
                    <a:pt x="301" y="426"/>
                    <a:pt x="352" y="426"/>
                  </a:cubicBezTo>
                  <a:lnTo>
                    <a:pt x="527" y="426"/>
                  </a:lnTo>
                  <a:cubicBezTo>
                    <a:pt x="527" y="426"/>
                    <a:pt x="577" y="376"/>
                    <a:pt x="577" y="301"/>
                  </a:cubicBezTo>
                  <a:cubicBezTo>
                    <a:pt x="652" y="301"/>
                    <a:pt x="753" y="476"/>
                    <a:pt x="803" y="426"/>
                  </a:cubicBezTo>
                  <a:cubicBezTo>
                    <a:pt x="878" y="426"/>
                    <a:pt x="878" y="251"/>
                    <a:pt x="878" y="176"/>
                  </a:cubicBezTo>
                  <a:cubicBezTo>
                    <a:pt x="878" y="176"/>
                    <a:pt x="803" y="50"/>
                    <a:pt x="753" y="5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Google Shape;321;p16">
              <a:extLst>
                <a:ext uri="{FF2B5EF4-FFF2-40B4-BE49-F238E27FC236}">
                  <a16:creationId xmlns:a16="http://schemas.microsoft.com/office/drawing/2014/main" id="{D8ACCCA8-6242-3B7A-8A99-D9B5A4ED81E4}"/>
                </a:ext>
              </a:extLst>
            </p:cNvPr>
            <p:cNvSpPr/>
            <p:nvPr/>
          </p:nvSpPr>
          <p:spPr>
            <a:xfrm>
              <a:off x="3173686" y="3264079"/>
              <a:ext cx="24505" cy="11471"/>
            </a:xfrm>
            <a:custGeom>
              <a:avLst/>
              <a:gdLst/>
              <a:ahLst/>
              <a:cxnLst/>
              <a:rect l="l" t="t" r="r" b="b"/>
              <a:pathLst>
                <a:path w="878" h="411" extrusionOk="0">
                  <a:moveTo>
                    <a:pt x="727" y="1"/>
                  </a:moveTo>
                  <a:cubicBezTo>
                    <a:pt x="685" y="1"/>
                    <a:pt x="640" y="88"/>
                    <a:pt x="577" y="88"/>
                  </a:cubicBezTo>
                  <a:cubicBezTo>
                    <a:pt x="527" y="88"/>
                    <a:pt x="402" y="12"/>
                    <a:pt x="352" y="12"/>
                  </a:cubicBezTo>
                  <a:lnTo>
                    <a:pt x="126" y="12"/>
                  </a:lnTo>
                  <a:cubicBezTo>
                    <a:pt x="126" y="88"/>
                    <a:pt x="76" y="138"/>
                    <a:pt x="1" y="213"/>
                  </a:cubicBezTo>
                  <a:cubicBezTo>
                    <a:pt x="1" y="263"/>
                    <a:pt x="126" y="388"/>
                    <a:pt x="176" y="388"/>
                  </a:cubicBezTo>
                  <a:cubicBezTo>
                    <a:pt x="176" y="405"/>
                    <a:pt x="190" y="411"/>
                    <a:pt x="211" y="411"/>
                  </a:cubicBezTo>
                  <a:cubicBezTo>
                    <a:pt x="251" y="411"/>
                    <a:pt x="318" y="388"/>
                    <a:pt x="352" y="388"/>
                  </a:cubicBezTo>
                  <a:lnTo>
                    <a:pt x="527" y="388"/>
                  </a:lnTo>
                  <a:cubicBezTo>
                    <a:pt x="527" y="388"/>
                    <a:pt x="577" y="338"/>
                    <a:pt x="577" y="263"/>
                  </a:cubicBezTo>
                  <a:cubicBezTo>
                    <a:pt x="643" y="263"/>
                    <a:pt x="728" y="397"/>
                    <a:pt x="782" y="397"/>
                  </a:cubicBezTo>
                  <a:cubicBezTo>
                    <a:pt x="789" y="397"/>
                    <a:pt x="796" y="395"/>
                    <a:pt x="803" y="388"/>
                  </a:cubicBezTo>
                  <a:cubicBezTo>
                    <a:pt x="878" y="388"/>
                    <a:pt x="878" y="213"/>
                    <a:pt x="878" y="138"/>
                  </a:cubicBezTo>
                  <a:cubicBezTo>
                    <a:pt x="878" y="138"/>
                    <a:pt x="803" y="12"/>
                    <a:pt x="753" y="12"/>
                  </a:cubicBezTo>
                  <a:cubicBezTo>
                    <a:pt x="744" y="4"/>
                    <a:pt x="736" y="1"/>
                    <a:pt x="727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Google Shape;322;p16">
              <a:extLst>
                <a:ext uri="{FF2B5EF4-FFF2-40B4-BE49-F238E27FC236}">
                  <a16:creationId xmlns:a16="http://schemas.microsoft.com/office/drawing/2014/main" id="{EC87E706-89EE-465E-D8ED-07FD8970C673}"/>
                </a:ext>
              </a:extLst>
            </p:cNvPr>
            <p:cNvSpPr/>
            <p:nvPr/>
          </p:nvSpPr>
          <p:spPr>
            <a:xfrm>
              <a:off x="3173686" y="3263018"/>
              <a:ext cx="24505" cy="13313"/>
            </a:xfrm>
            <a:custGeom>
              <a:avLst/>
              <a:gdLst/>
              <a:ahLst/>
              <a:cxnLst/>
              <a:rect l="l" t="t" r="r" b="b"/>
              <a:pathLst>
                <a:path w="878" h="477" fill="none" extrusionOk="0">
                  <a:moveTo>
                    <a:pt x="753" y="50"/>
                  </a:moveTo>
                  <a:cubicBezTo>
                    <a:pt x="703" y="0"/>
                    <a:pt x="652" y="126"/>
                    <a:pt x="577" y="126"/>
                  </a:cubicBezTo>
                  <a:cubicBezTo>
                    <a:pt x="527" y="126"/>
                    <a:pt x="402" y="50"/>
                    <a:pt x="352" y="50"/>
                  </a:cubicBezTo>
                  <a:lnTo>
                    <a:pt x="126" y="50"/>
                  </a:lnTo>
                  <a:cubicBezTo>
                    <a:pt x="126" y="126"/>
                    <a:pt x="76" y="176"/>
                    <a:pt x="1" y="251"/>
                  </a:cubicBezTo>
                  <a:cubicBezTo>
                    <a:pt x="1" y="301"/>
                    <a:pt x="126" y="426"/>
                    <a:pt x="176" y="426"/>
                  </a:cubicBezTo>
                  <a:cubicBezTo>
                    <a:pt x="176" y="476"/>
                    <a:pt x="301" y="426"/>
                    <a:pt x="352" y="426"/>
                  </a:cubicBezTo>
                  <a:lnTo>
                    <a:pt x="527" y="426"/>
                  </a:lnTo>
                  <a:cubicBezTo>
                    <a:pt x="527" y="426"/>
                    <a:pt x="577" y="376"/>
                    <a:pt x="577" y="301"/>
                  </a:cubicBezTo>
                  <a:cubicBezTo>
                    <a:pt x="652" y="301"/>
                    <a:pt x="753" y="476"/>
                    <a:pt x="803" y="426"/>
                  </a:cubicBezTo>
                  <a:cubicBezTo>
                    <a:pt x="878" y="426"/>
                    <a:pt x="878" y="251"/>
                    <a:pt x="878" y="176"/>
                  </a:cubicBezTo>
                  <a:cubicBezTo>
                    <a:pt x="878" y="176"/>
                    <a:pt x="803" y="50"/>
                    <a:pt x="753" y="5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Google Shape;323;p16">
              <a:extLst>
                <a:ext uri="{FF2B5EF4-FFF2-40B4-BE49-F238E27FC236}">
                  <a16:creationId xmlns:a16="http://schemas.microsoft.com/office/drawing/2014/main" id="{5E10CC28-BFE4-06D0-8F31-AD3177899767}"/>
                </a:ext>
              </a:extLst>
            </p:cNvPr>
            <p:cNvSpPr/>
            <p:nvPr/>
          </p:nvSpPr>
          <p:spPr>
            <a:xfrm>
              <a:off x="3124731" y="3195867"/>
              <a:ext cx="7005" cy="13313"/>
            </a:xfrm>
            <a:custGeom>
              <a:avLst/>
              <a:gdLst/>
              <a:ahLst/>
              <a:cxnLst/>
              <a:rect l="l" t="t" r="r" b="b"/>
              <a:pathLst>
                <a:path w="251" h="477" extrusionOk="0">
                  <a:moveTo>
                    <a:pt x="251" y="100"/>
                  </a:moveTo>
                  <a:cubicBezTo>
                    <a:pt x="251" y="50"/>
                    <a:pt x="226" y="0"/>
                    <a:pt x="226" y="0"/>
                  </a:cubicBezTo>
                  <a:lnTo>
                    <a:pt x="25" y="0"/>
                  </a:lnTo>
                  <a:cubicBezTo>
                    <a:pt x="0" y="0"/>
                    <a:pt x="0" y="100"/>
                    <a:pt x="0" y="176"/>
                  </a:cubicBezTo>
                  <a:cubicBezTo>
                    <a:pt x="0" y="226"/>
                    <a:pt x="0" y="351"/>
                    <a:pt x="25" y="401"/>
                  </a:cubicBezTo>
                  <a:cubicBezTo>
                    <a:pt x="76" y="401"/>
                    <a:pt x="226" y="476"/>
                    <a:pt x="226" y="401"/>
                  </a:cubicBezTo>
                  <a:cubicBezTo>
                    <a:pt x="251" y="401"/>
                    <a:pt x="226" y="301"/>
                    <a:pt x="226" y="226"/>
                  </a:cubicBezTo>
                  <a:cubicBezTo>
                    <a:pt x="251" y="226"/>
                    <a:pt x="251" y="100"/>
                    <a:pt x="251" y="10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Google Shape;324;p16">
              <a:extLst>
                <a:ext uri="{FF2B5EF4-FFF2-40B4-BE49-F238E27FC236}">
                  <a16:creationId xmlns:a16="http://schemas.microsoft.com/office/drawing/2014/main" id="{15098178-77E9-4981-6446-021105B30A3A}"/>
                </a:ext>
              </a:extLst>
            </p:cNvPr>
            <p:cNvSpPr/>
            <p:nvPr/>
          </p:nvSpPr>
          <p:spPr>
            <a:xfrm>
              <a:off x="3124731" y="3195867"/>
              <a:ext cx="7005" cy="13313"/>
            </a:xfrm>
            <a:custGeom>
              <a:avLst/>
              <a:gdLst/>
              <a:ahLst/>
              <a:cxnLst/>
              <a:rect l="l" t="t" r="r" b="b"/>
              <a:pathLst>
                <a:path w="251" h="477" fill="none" extrusionOk="0">
                  <a:moveTo>
                    <a:pt x="251" y="100"/>
                  </a:moveTo>
                  <a:cubicBezTo>
                    <a:pt x="251" y="50"/>
                    <a:pt x="226" y="0"/>
                    <a:pt x="226" y="0"/>
                  </a:cubicBezTo>
                  <a:lnTo>
                    <a:pt x="25" y="0"/>
                  </a:lnTo>
                  <a:cubicBezTo>
                    <a:pt x="0" y="0"/>
                    <a:pt x="0" y="100"/>
                    <a:pt x="0" y="176"/>
                  </a:cubicBezTo>
                  <a:cubicBezTo>
                    <a:pt x="0" y="226"/>
                    <a:pt x="0" y="351"/>
                    <a:pt x="25" y="401"/>
                  </a:cubicBezTo>
                  <a:cubicBezTo>
                    <a:pt x="76" y="401"/>
                    <a:pt x="226" y="476"/>
                    <a:pt x="226" y="401"/>
                  </a:cubicBezTo>
                  <a:cubicBezTo>
                    <a:pt x="251" y="401"/>
                    <a:pt x="226" y="301"/>
                    <a:pt x="226" y="226"/>
                  </a:cubicBezTo>
                  <a:cubicBezTo>
                    <a:pt x="251" y="226"/>
                    <a:pt x="251" y="100"/>
                    <a:pt x="251" y="10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Google Shape;325;p16">
              <a:extLst>
                <a:ext uri="{FF2B5EF4-FFF2-40B4-BE49-F238E27FC236}">
                  <a16:creationId xmlns:a16="http://schemas.microsoft.com/office/drawing/2014/main" id="{D359739E-7C9D-985E-A773-FF2E166AD76C}"/>
                </a:ext>
              </a:extLst>
            </p:cNvPr>
            <p:cNvSpPr/>
            <p:nvPr/>
          </p:nvSpPr>
          <p:spPr>
            <a:xfrm>
              <a:off x="3124731" y="3195867"/>
              <a:ext cx="7005" cy="12141"/>
            </a:xfrm>
            <a:custGeom>
              <a:avLst/>
              <a:gdLst/>
              <a:ahLst/>
              <a:cxnLst/>
              <a:rect l="l" t="t" r="r" b="b"/>
              <a:pathLst>
                <a:path w="251" h="435" extrusionOk="0">
                  <a:moveTo>
                    <a:pt x="25" y="0"/>
                  </a:moveTo>
                  <a:cubicBezTo>
                    <a:pt x="0" y="0"/>
                    <a:pt x="0" y="100"/>
                    <a:pt x="0" y="176"/>
                  </a:cubicBezTo>
                  <a:cubicBezTo>
                    <a:pt x="0" y="226"/>
                    <a:pt x="0" y="351"/>
                    <a:pt x="25" y="401"/>
                  </a:cubicBezTo>
                  <a:cubicBezTo>
                    <a:pt x="59" y="401"/>
                    <a:pt x="137" y="435"/>
                    <a:pt x="185" y="435"/>
                  </a:cubicBezTo>
                  <a:cubicBezTo>
                    <a:pt x="209" y="435"/>
                    <a:pt x="226" y="426"/>
                    <a:pt x="226" y="401"/>
                  </a:cubicBezTo>
                  <a:cubicBezTo>
                    <a:pt x="251" y="401"/>
                    <a:pt x="226" y="301"/>
                    <a:pt x="226" y="226"/>
                  </a:cubicBezTo>
                  <a:cubicBezTo>
                    <a:pt x="251" y="226"/>
                    <a:pt x="251" y="100"/>
                    <a:pt x="251" y="100"/>
                  </a:cubicBezTo>
                  <a:cubicBezTo>
                    <a:pt x="251" y="50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Google Shape;326;p16">
              <a:extLst>
                <a:ext uri="{FF2B5EF4-FFF2-40B4-BE49-F238E27FC236}">
                  <a16:creationId xmlns:a16="http://schemas.microsoft.com/office/drawing/2014/main" id="{7DC7D5E9-0EA5-56BF-34DC-79717B295978}"/>
                </a:ext>
              </a:extLst>
            </p:cNvPr>
            <p:cNvSpPr/>
            <p:nvPr/>
          </p:nvSpPr>
          <p:spPr>
            <a:xfrm>
              <a:off x="3124731" y="3195867"/>
              <a:ext cx="7005" cy="13313"/>
            </a:xfrm>
            <a:custGeom>
              <a:avLst/>
              <a:gdLst/>
              <a:ahLst/>
              <a:cxnLst/>
              <a:rect l="l" t="t" r="r" b="b"/>
              <a:pathLst>
                <a:path w="251" h="477" fill="none" extrusionOk="0">
                  <a:moveTo>
                    <a:pt x="251" y="100"/>
                  </a:moveTo>
                  <a:cubicBezTo>
                    <a:pt x="251" y="50"/>
                    <a:pt x="226" y="0"/>
                    <a:pt x="226" y="0"/>
                  </a:cubicBezTo>
                  <a:lnTo>
                    <a:pt x="25" y="0"/>
                  </a:lnTo>
                  <a:cubicBezTo>
                    <a:pt x="0" y="0"/>
                    <a:pt x="0" y="100"/>
                    <a:pt x="0" y="176"/>
                  </a:cubicBezTo>
                  <a:cubicBezTo>
                    <a:pt x="0" y="226"/>
                    <a:pt x="0" y="351"/>
                    <a:pt x="25" y="401"/>
                  </a:cubicBezTo>
                  <a:cubicBezTo>
                    <a:pt x="76" y="401"/>
                    <a:pt x="226" y="476"/>
                    <a:pt x="226" y="401"/>
                  </a:cubicBezTo>
                  <a:cubicBezTo>
                    <a:pt x="251" y="401"/>
                    <a:pt x="226" y="301"/>
                    <a:pt x="226" y="226"/>
                  </a:cubicBezTo>
                  <a:cubicBezTo>
                    <a:pt x="251" y="226"/>
                    <a:pt x="251" y="100"/>
                    <a:pt x="251" y="10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Google Shape;327;p16">
              <a:extLst>
                <a:ext uri="{FF2B5EF4-FFF2-40B4-BE49-F238E27FC236}">
                  <a16:creationId xmlns:a16="http://schemas.microsoft.com/office/drawing/2014/main" id="{8F621694-F2FF-055F-ABAF-D3AAFF8DC571}"/>
                </a:ext>
              </a:extLst>
            </p:cNvPr>
            <p:cNvSpPr/>
            <p:nvPr/>
          </p:nvSpPr>
          <p:spPr>
            <a:xfrm>
              <a:off x="3082755" y="3200053"/>
              <a:ext cx="34301" cy="25203"/>
            </a:xfrm>
            <a:custGeom>
              <a:avLst/>
              <a:gdLst/>
              <a:ahLst/>
              <a:cxnLst/>
              <a:rect l="l" t="t" r="r" b="b"/>
              <a:pathLst>
                <a:path w="1229" h="903" extrusionOk="0">
                  <a:moveTo>
                    <a:pt x="1229" y="226"/>
                  </a:moveTo>
                  <a:cubicBezTo>
                    <a:pt x="1179" y="176"/>
                    <a:pt x="1053" y="176"/>
                    <a:pt x="1003" y="176"/>
                  </a:cubicBezTo>
                  <a:cubicBezTo>
                    <a:pt x="953" y="126"/>
                    <a:pt x="828" y="51"/>
                    <a:pt x="778" y="51"/>
                  </a:cubicBezTo>
                  <a:cubicBezTo>
                    <a:pt x="727" y="1"/>
                    <a:pt x="602" y="126"/>
                    <a:pt x="552" y="126"/>
                  </a:cubicBezTo>
                  <a:cubicBezTo>
                    <a:pt x="502" y="126"/>
                    <a:pt x="326" y="51"/>
                    <a:pt x="276" y="51"/>
                  </a:cubicBezTo>
                  <a:cubicBezTo>
                    <a:pt x="226" y="51"/>
                    <a:pt x="101" y="176"/>
                    <a:pt x="101" y="226"/>
                  </a:cubicBezTo>
                  <a:cubicBezTo>
                    <a:pt x="51" y="351"/>
                    <a:pt x="1" y="502"/>
                    <a:pt x="51" y="577"/>
                  </a:cubicBezTo>
                  <a:cubicBezTo>
                    <a:pt x="51" y="627"/>
                    <a:pt x="226" y="677"/>
                    <a:pt x="226" y="752"/>
                  </a:cubicBezTo>
                  <a:cubicBezTo>
                    <a:pt x="276" y="752"/>
                    <a:pt x="326" y="903"/>
                    <a:pt x="377" y="903"/>
                  </a:cubicBezTo>
                  <a:cubicBezTo>
                    <a:pt x="452" y="903"/>
                    <a:pt x="502" y="803"/>
                    <a:pt x="602" y="803"/>
                  </a:cubicBezTo>
                  <a:cubicBezTo>
                    <a:pt x="677" y="752"/>
                    <a:pt x="828" y="853"/>
                    <a:pt x="878" y="803"/>
                  </a:cubicBezTo>
                  <a:lnTo>
                    <a:pt x="1103" y="803"/>
                  </a:lnTo>
                  <a:cubicBezTo>
                    <a:pt x="1179" y="752"/>
                    <a:pt x="1179" y="502"/>
                    <a:pt x="1229" y="45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Google Shape;328;p16">
              <a:extLst>
                <a:ext uri="{FF2B5EF4-FFF2-40B4-BE49-F238E27FC236}">
                  <a16:creationId xmlns:a16="http://schemas.microsoft.com/office/drawing/2014/main" id="{9FCE22A5-7DB3-36DD-9276-517E7D4F1091}"/>
                </a:ext>
              </a:extLst>
            </p:cNvPr>
            <p:cNvSpPr/>
            <p:nvPr/>
          </p:nvSpPr>
          <p:spPr>
            <a:xfrm>
              <a:off x="3082755" y="3200053"/>
              <a:ext cx="34301" cy="25203"/>
            </a:xfrm>
            <a:custGeom>
              <a:avLst/>
              <a:gdLst/>
              <a:ahLst/>
              <a:cxnLst/>
              <a:rect l="l" t="t" r="r" b="b"/>
              <a:pathLst>
                <a:path w="1229" h="903" fill="none" extrusionOk="0">
                  <a:moveTo>
                    <a:pt x="1229" y="226"/>
                  </a:moveTo>
                  <a:cubicBezTo>
                    <a:pt x="1179" y="176"/>
                    <a:pt x="1053" y="176"/>
                    <a:pt x="1003" y="176"/>
                  </a:cubicBezTo>
                  <a:cubicBezTo>
                    <a:pt x="953" y="126"/>
                    <a:pt x="828" y="51"/>
                    <a:pt x="778" y="51"/>
                  </a:cubicBezTo>
                  <a:cubicBezTo>
                    <a:pt x="727" y="1"/>
                    <a:pt x="602" y="126"/>
                    <a:pt x="552" y="126"/>
                  </a:cubicBezTo>
                  <a:cubicBezTo>
                    <a:pt x="502" y="126"/>
                    <a:pt x="326" y="51"/>
                    <a:pt x="276" y="51"/>
                  </a:cubicBezTo>
                  <a:cubicBezTo>
                    <a:pt x="226" y="51"/>
                    <a:pt x="101" y="176"/>
                    <a:pt x="101" y="226"/>
                  </a:cubicBezTo>
                  <a:cubicBezTo>
                    <a:pt x="51" y="351"/>
                    <a:pt x="1" y="502"/>
                    <a:pt x="51" y="577"/>
                  </a:cubicBezTo>
                  <a:cubicBezTo>
                    <a:pt x="51" y="627"/>
                    <a:pt x="226" y="677"/>
                    <a:pt x="226" y="752"/>
                  </a:cubicBezTo>
                  <a:cubicBezTo>
                    <a:pt x="276" y="752"/>
                    <a:pt x="326" y="903"/>
                    <a:pt x="377" y="903"/>
                  </a:cubicBezTo>
                  <a:cubicBezTo>
                    <a:pt x="452" y="903"/>
                    <a:pt x="502" y="803"/>
                    <a:pt x="602" y="803"/>
                  </a:cubicBezTo>
                  <a:cubicBezTo>
                    <a:pt x="677" y="752"/>
                    <a:pt x="828" y="853"/>
                    <a:pt x="878" y="803"/>
                  </a:cubicBezTo>
                  <a:lnTo>
                    <a:pt x="1103" y="803"/>
                  </a:lnTo>
                  <a:cubicBezTo>
                    <a:pt x="1179" y="752"/>
                    <a:pt x="1179" y="502"/>
                    <a:pt x="1229" y="4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Google Shape;329;p16">
              <a:extLst>
                <a:ext uri="{FF2B5EF4-FFF2-40B4-BE49-F238E27FC236}">
                  <a16:creationId xmlns:a16="http://schemas.microsoft.com/office/drawing/2014/main" id="{64C0EF38-CEB3-DF7E-FDAA-AD12BDE54EDA}"/>
                </a:ext>
              </a:extLst>
            </p:cNvPr>
            <p:cNvSpPr/>
            <p:nvPr/>
          </p:nvSpPr>
          <p:spPr>
            <a:xfrm>
              <a:off x="3082755" y="3201114"/>
              <a:ext cx="34301" cy="24142"/>
            </a:xfrm>
            <a:custGeom>
              <a:avLst/>
              <a:gdLst/>
              <a:ahLst/>
              <a:cxnLst/>
              <a:rect l="l" t="t" r="r" b="b"/>
              <a:pathLst>
                <a:path w="1229" h="865" extrusionOk="0">
                  <a:moveTo>
                    <a:pt x="747" y="1"/>
                  </a:moveTo>
                  <a:cubicBezTo>
                    <a:pt x="688" y="1"/>
                    <a:pt x="594" y="88"/>
                    <a:pt x="552" y="88"/>
                  </a:cubicBezTo>
                  <a:cubicBezTo>
                    <a:pt x="502" y="88"/>
                    <a:pt x="326" y="13"/>
                    <a:pt x="276" y="13"/>
                  </a:cubicBezTo>
                  <a:cubicBezTo>
                    <a:pt x="226" y="13"/>
                    <a:pt x="101" y="138"/>
                    <a:pt x="101" y="188"/>
                  </a:cubicBezTo>
                  <a:cubicBezTo>
                    <a:pt x="51" y="313"/>
                    <a:pt x="1" y="464"/>
                    <a:pt x="51" y="539"/>
                  </a:cubicBezTo>
                  <a:cubicBezTo>
                    <a:pt x="51" y="589"/>
                    <a:pt x="226" y="639"/>
                    <a:pt x="226" y="714"/>
                  </a:cubicBezTo>
                  <a:cubicBezTo>
                    <a:pt x="276" y="714"/>
                    <a:pt x="326" y="865"/>
                    <a:pt x="377" y="865"/>
                  </a:cubicBezTo>
                  <a:cubicBezTo>
                    <a:pt x="452" y="865"/>
                    <a:pt x="502" y="765"/>
                    <a:pt x="602" y="765"/>
                  </a:cubicBezTo>
                  <a:cubicBezTo>
                    <a:pt x="618" y="754"/>
                    <a:pt x="637" y="750"/>
                    <a:pt x="658" y="750"/>
                  </a:cubicBezTo>
                  <a:cubicBezTo>
                    <a:pt x="715" y="750"/>
                    <a:pt x="785" y="779"/>
                    <a:pt x="834" y="779"/>
                  </a:cubicBezTo>
                  <a:cubicBezTo>
                    <a:pt x="852" y="779"/>
                    <a:pt x="867" y="775"/>
                    <a:pt x="878" y="765"/>
                  </a:cubicBezTo>
                  <a:lnTo>
                    <a:pt x="1103" y="765"/>
                  </a:lnTo>
                  <a:cubicBezTo>
                    <a:pt x="1179" y="714"/>
                    <a:pt x="1179" y="464"/>
                    <a:pt x="1229" y="414"/>
                  </a:cubicBezTo>
                  <a:lnTo>
                    <a:pt x="1229" y="188"/>
                  </a:lnTo>
                  <a:cubicBezTo>
                    <a:pt x="1179" y="138"/>
                    <a:pt x="1053" y="138"/>
                    <a:pt x="1003" y="138"/>
                  </a:cubicBezTo>
                  <a:cubicBezTo>
                    <a:pt x="953" y="88"/>
                    <a:pt x="828" y="13"/>
                    <a:pt x="778" y="13"/>
                  </a:cubicBezTo>
                  <a:cubicBezTo>
                    <a:pt x="769" y="4"/>
                    <a:pt x="759" y="1"/>
                    <a:pt x="747" y="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Google Shape;331;p16">
              <a:extLst>
                <a:ext uri="{FF2B5EF4-FFF2-40B4-BE49-F238E27FC236}">
                  <a16:creationId xmlns:a16="http://schemas.microsoft.com/office/drawing/2014/main" id="{2B172712-8B07-93AF-336C-0FF444E55A35}"/>
                </a:ext>
              </a:extLst>
            </p:cNvPr>
            <p:cNvSpPr/>
            <p:nvPr/>
          </p:nvSpPr>
          <p:spPr>
            <a:xfrm>
              <a:off x="3052668" y="2932843"/>
              <a:ext cx="557530" cy="502966"/>
            </a:xfrm>
            <a:custGeom>
              <a:avLst/>
              <a:gdLst/>
              <a:ahLst/>
              <a:cxnLst/>
              <a:rect l="l" t="t" r="r" b="b"/>
              <a:pathLst>
                <a:path w="19976" h="18021" extrusionOk="0">
                  <a:moveTo>
                    <a:pt x="19876" y="14011"/>
                  </a:moveTo>
                  <a:cubicBezTo>
                    <a:pt x="19926" y="14136"/>
                    <a:pt x="19976" y="14286"/>
                    <a:pt x="19976" y="14412"/>
                  </a:cubicBezTo>
                  <a:cubicBezTo>
                    <a:pt x="19976" y="14512"/>
                    <a:pt x="19926" y="14687"/>
                    <a:pt x="19876" y="14813"/>
                  </a:cubicBezTo>
                  <a:cubicBezTo>
                    <a:pt x="19826" y="14863"/>
                    <a:pt x="19700" y="14913"/>
                    <a:pt x="19650" y="14963"/>
                  </a:cubicBezTo>
                  <a:cubicBezTo>
                    <a:pt x="19600" y="15038"/>
                    <a:pt x="19525" y="15264"/>
                    <a:pt x="19475" y="15314"/>
                  </a:cubicBezTo>
                  <a:cubicBezTo>
                    <a:pt x="19425" y="15364"/>
                    <a:pt x="19199" y="15414"/>
                    <a:pt x="19149" y="15489"/>
                  </a:cubicBezTo>
                  <a:cubicBezTo>
                    <a:pt x="19024" y="15540"/>
                    <a:pt x="18923" y="15715"/>
                    <a:pt x="18923" y="15815"/>
                  </a:cubicBezTo>
                  <a:cubicBezTo>
                    <a:pt x="18848" y="15941"/>
                    <a:pt x="18973" y="16091"/>
                    <a:pt x="18973" y="16216"/>
                  </a:cubicBezTo>
                  <a:cubicBezTo>
                    <a:pt x="18973" y="16266"/>
                    <a:pt x="18973" y="16492"/>
                    <a:pt x="18923" y="16542"/>
                  </a:cubicBezTo>
                  <a:cubicBezTo>
                    <a:pt x="18848" y="16592"/>
                    <a:pt x="18698" y="16667"/>
                    <a:pt x="18623" y="16717"/>
                  </a:cubicBezTo>
                  <a:cubicBezTo>
                    <a:pt x="18522" y="16768"/>
                    <a:pt x="18397" y="16893"/>
                    <a:pt x="18347" y="16943"/>
                  </a:cubicBezTo>
                  <a:cubicBezTo>
                    <a:pt x="18347" y="16993"/>
                    <a:pt x="18297" y="17118"/>
                    <a:pt x="18247" y="17169"/>
                  </a:cubicBezTo>
                  <a:cubicBezTo>
                    <a:pt x="18247" y="17169"/>
                    <a:pt x="18171" y="17169"/>
                    <a:pt x="18171" y="17118"/>
                  </a:cubicBezTo>
                  <a:cubicBezTo>
                    <a:pt x="18121" y="17118"/>
                    <a:pt x="18171" y="16993"/>
                    <a:pt x="18121" y="16993"/>
                  </a:cubicBezTo>
                  <a:cubicBezTo>
                    <a:pt x="18071" y="16893"/>
                    <a:pt x="17896" y="16893"/>
                    <a:pt x="17795" y="16893"/>
                  </a:cubicBezTo>
                  <a:cubicBezTo>
                    <a:pt x="17670" y="16818"/>
                    <a:pt x="17445" y="16818"/>
                    <a:pt x="17394" y="16893"/>
                  </a:cubicBezTo>
                  <a:cubicBezTo>
                    <a:pt x="17269" y="16893"/>
                    <a:pt x="17119" y="16893"/>
                    <a:pt x="17069" y="16943"/>
                  </a:cubicBezTo>
                  <a:cubicBezTo>
                    <a:pt x="16943" y="16993"/>
                    <a:pt x="16943" y="17219"/>
                    <a:pt x="16843" y="17269"/>
                  </a:cubicBezTo>
                  <a:lnTo>
                    <a:pt x="16718" y="17344"/>
                  </a:lnTo>
                  <a:cubicBezTo>
                    <a:pt x="16618" y="17394"/>
                    <a:pt x="16492" y="17494"/>
                    <a:pt x="16442" y="17620"/>
                  </a:cubicBezTo>
                  <a:cubicBezTo>
                    <a:pt x="16392" y="17670"/>
                    <a:pt x="16442" y="17845"/>
                    <a:pt x="16392" y="17895"/>
                  </a:cubicBezTo>
                  <a:cubicBezTo>
                    <a:pt x="16317" y="17946"/>
                    <a:pt x="16217" y="18021"/>
                    <a:pt x="16217" y="18021"/>
                  </a:cubicBezTo>
                  <a:cubicBezTo>
                    <a:pt x="16091" y="18021"/>
                    <a:pt x="15941" y="17895"/>
                    <a:pt x="15866" y="17895"/>
                  </a:cubicBezTo>
                  <a:cubicBezTo>
                    <a:pt x="15765" y="17895"/>
                    <a:pt x="15540" y="17946"/>
                    <a:pt x="15490" y="17895"/>
                  </a:cubicBezTo>
                  <a:cubicBezTo>
                    <a:pt x="15414" y="17895"/>
                    <a:pt x="15490" y="17795"/>
                    <a:pt x="15490" y="17720"/>
                  </a:cubicBezTo>
                  <a:cubicBezTo>
                    <a:pt x="15414" y="17670"/>
                    <a:pt x="15314" y="17620"/>
                    <a:pt x="15264" y="17620"/>
                  </a:cubicBezTo>
                  <a:cubicBezTo>
                    <a:pt x="15189" y="17620"/>
                    <a:pt x="15139" y="17795"/>
                    <a:pt x="15139" y="17795"/>
                  </a:cubicBezTo>
                  <a:lnTo>
                    <a:pt x="14913" y="17795"/>
                  </a:lnTo>
                  <a:cubicBezTo>
                    <a:pt x="14863" y="17720"/>
                    <a:pt x="14738" y="17720"/>
                    <a:pt x="14688" y="17670"/>
                  </a:cubicBezTo>
                  <a:cubicBezTo>
                    <a:pt x="14688" y="17620"/>
                    <a:pt x="14688" y="17570"/>
                    <a:pt x="14738" y="17494"/>
                  </a:cubicBezTo>
                  <a:cubicBezTo>
                    <a:pt x="14738" y="17444"/>
                    <a:pt x="14863" y="17494"/>
                    <a:pt x="14913" y="17494"/>
                  </a:cubicBezTo>
                  <a:cubicBezTo>
                    <a:pt x="14963" y="17444"/>
                    <a:pt x="14913" y="17344"/>
                    <a:pt x="14913" y="17269"/>
                  </a:cubicBezTo>
                  <a:cubicBezTo>
                    <a:pt x="14913" y="17219"/>
                    <a:pt x="14863" y="17043"/>
                    <a:pt x="14813" y="16993"/>
                  </a:cubicBezTo>
                  <a:cubicBezTo>
                    <a:pt x="14738" y="16893"/>
                    <a:pt x="14512" y="16943"/>
                    <a:pt x="14462" y="16893"/>
                  </a:cubicBezTo>
                  <a:cubicBezTo>
                    <a:pt x="14412" y="16818"/>
                    <a:pt x="14287" y="16717"/>
                    <a:pt x="14237" y="16667"/>
                  </a:cubicBezTo>
                  <a:cubicBezTo>
                    <a:pt x="14186" y="16667"/>
                    <a:pt x="14011" y="16667"/>
                    <a:pt x="13961" y="16592"/>
                  </a:cubicBezTo>
                  <a:cubicBezTo>
                    <a:pt x="13911" y="16592"/>
                    <a:pt x="13836" y="16442"/>
                    <a:pt x="13785" y="16392"/>
                  </a:cubicBezTo>
                  <a:cubicBezTo>
                    <a:pt x="13785" y="16316"/>
                    <a:pt x="13735" y="16216"/>
                    <a:pt x="13685" y="16166"/>
                  </a:cubicBezTo>
                  <a:cubicBezTo>
                    <a:pt x="13610" y="16091"/>
                    <a:pt x="13460" y="16041"/>
                    <a:pt x="13384" y="16041"/>
                  </a:cubicBezTo>
                  <a:lnTo>
                    <a:pt x="13109" y="16041"/>
                  </a:lnTo>
                  <a:cubicBezTo>
                    <a:pt x="13059" y="16091"/>
                    <a:pt x="12883" y="16166"/>
                    <a:pt x="12833" y="16166"/>
                  </a:cubicBezTo>
                  <a:cubicBezTo>
                    <a:pt x="12733" y="16166"/>
                    <a:pt x="12507" y="16041"/>
                    <a:pt x="12382" y="15991"/>
                  </a:cubicBezTo>
                  <a:cubicBezTo>
                    <a:pt x="12332" y="15941"/>
                    <a:pt x="12282" y="15640"/>
                    <a:pt x="12206" y="15590"/>
                  </a:cubicBezTo>
                  <a:lnTo>
                    <a:pt x="11981" y="15590"/>
                  </a:lnTo>
                  <a:cubicBezTo>
                    <a:pt x="11931" y="15590"/>
                    <a:pt x="11831" y="15590"/>
                    <a:pt x="11831" y="15540"/>
                  </a:cubicBezTo>
                  <a:cubicBezTo>
                    <a:pt x="11831" y="15540"/>
                    <a:pt x="11831" y="15489"/>
                    <a:pt x="11755" y="15414"/>
                  </a:cubicBezTo>
                  <a:lnTo>
                    <a:pt x="11655" y="15414"/>
                  </a:lnTo>
                  <a:cubicBezTo>
                    <a:pt x="11605" y="15414"/>
                    <a:pt x="11480" y="15489"/>
                    <a:pt x="11480" y="15414"/>
                  </a:cubicBezTo>
                  <a:cubicBezTo>
                    <a:pt x="11430" y="15414"/>
                    <a:pt x="11304" y="15314"/>
                    <a:pt x="11304" y="15314"/>
                  </a:cubicBezTo>
                  <a:cubicBezTo>
                    <a:pt x="11254" y="15189"/>
                    <a:pt x="11254" y="15088"/>
                    <a:pt x="11304" y="15038"/>
                  </a:cubicBezTo>
                  <a:cubicBezTo>
                    <a:pt x="11304" y="14963"/>
                    <a:pt x="11430" y="14913"/>
                    <a:pt x="11480" y="14863"/>
                  </a:cubicBezTo>
                  <a:cubicBezTo>
                    <a:pt x="11530" y="14813"/>
                    <a:pt x="11655" y="14687"/>
                    <a:pt x="11705" y="14637"/>
                  </a:cubicBezTo>
                  <a:cubicBezTo>
                    <a:pt x="11705" y="14587"/>
                    <a:pt x="11605" y="14462"/>
                    <a:pt x="11530" y="14412"/>
                  </a:cubicBezTo>
                  <a:cubicBezTo>
                    <a:pt x="11530" y="14362"/>
                    <a:pt x="11605" y="14236"/>
                    <a:pt x="11655" y="14186"/>
                  </a:cubicBezTo>
                  <a:cubicBezTo>
                    <a:pt x="11705" y="14061"/>
                    <a:pt x="11881" y="13961"/>
                    <a:pt x="11931" y="13860"/>
                  </a:cubicBezTo>
                  <a:cubicBezTo>
                    <a:pt x="11981" y="13860"/>
                    <a:pt x="12156" y="13785"/>
                    <a:pt x="12156" y="13735"/>
                  </a:cubicBezTo>
                  <a:cubicBezTo>
                    <a:pt x="12206" y="13685"/>
                    <a:pt x="12206" y="13560"/>
                    <a:pt x="12206" y="13509"/>
                  </a:cubicBezTo>
                  <a:cubicBezTo>
                    <a:pt x="12156" y="13459"/>
                    <a:pt x="11981" y="13409"/>
                    <a:pt x="11931" y="13334"/>
                  </a:cubicBezTo>
                  <a:cubicBezTo>
                    <a:pt x="11831" y="13184"/>
                    <a:pt x="11755" y="12833"/>
                    <a:pt x="11705" y="12657"/>
                  </a:cubicBezTo>
                  <a:cubicBezTo>
                    <a:pt x="11605" y="12507"/>
                    <a:pt x="11379" y="12156"/>
                    <a:pt x="11254" y="11981"/>
                  </a:cubicBezTo>
                  <a:cubicBezTo>
                    <a:pt x="11204" y="11830"/>
                    <a:pt x="11079" y="11479"/>
                    <a:pt x="10978" y="11379"/>
                  </a:cubicBezTo>
                  <a:cubicBezTo>
                    <a:pt x="10928" y="11254"/>
                    <a:pt x="10753" y="11154"/>
                    <a:pt x="10628" y="11103"/>
                  </a:cubicBezTo>
                  <a:cubicBezTo>
                    <a:pt x="10577" y="10978"/>
                    <a:pt x="10402" y="10753"/>
                    <a:pt x="10302" y="10652"/>
                  </a:cubicBezTo>
                  <a:cubicBezTo>
                    <a:pt x="10176" y="10577"/>
                    <a:pt x="9951" y="10477"/>
                    <a:pt x="9901" y="10352"/>
                  </a:cubicBezTo>
                  <a:lnTo>
                    <a:pt x="9901" y="10251"/>
                  </a:lnTo>
                  <a:cubicBezTo>
                    <a:pt x="9851" y="10201"/>
                    <a:pt x="9725" y="10201"/>
                    <a:pt x="9675" y="10201"/>
                  </a:cubicBezTo>
                  <a:cubicBezTo>
                    <a:pt x="9625" y="10251"/>
                    <a:pt x="9625" y="10352"/>
                    <a:pt x="9575" y="10352"/>
                  </a:cubicBezTo>
                  <a:cubicBezTo>
                    <a:pt x="9575" y="10352"/>
                    <a:pt x="9500" y="10301"/>
                    <a:pt x="9450" y="10301"/>
                  </a:cubicBezTo>
                  <a:cubicBezTo>
                    <a:pt x="9399" y="10352"/>
                    <a:pt x="9349" y="10527"/>
                    <a:pt x="9274" y="10577"/>
                  </a:cubicBezTo>
                  <a:cubicBezTo>
                    <a:pt x="9224" y="10652"/>
                    <a:pt x="9224" y="10803"/>
                    <a:pt x="9124" y="10803"/>
                  </a:cubicBezTo>
                  <a:cubicBezTo>
                    <a:pt x="9049" y="10878"/>
                    <a:pt x="8948" y="10753"/>
                    <a:pt x="8898" y="10753"/>
                  </a:cubicBezTo>
                  <a:cubicBezTo>
                    <a:pt x="8773" y="10753"/>
                    <a:pt x="8673" y="10702"/>
                    <a:pt x="8597" y="10753"/>
                  </a:cubicBezTo>
                  <a:cubicBezTo>
                    <a:pt x="8547" y="10753"/>
                    <a:pt x="8447" y="10928"/>
                    <a:pt x="8322" y="10928"/>
                  </a:cubicBezTo>
                  <a:cubicBezTo>
                    <a:pt x="8221" y="10978"/>
                    <a:pt x="7996" y="11103"/>
                    <a:pt x="7871" y="11154"/>
                  </a:cubicBezTo>
                  <a:cubicBezTo>
                    <a:pt x="7770" y="11154"/>
                    <a:pt x="7595" y="11204"/>
                    <a:pt x="7495" y="11204"/>
                  </a:cubicBezTo>
                  <a:cubicBezTo>
                    <a:pt x="7419" y="11154"/>
                    <a:pt x="7269" y="11028"/>
                    <a:pt x="7144" y="11028"/>
                  </a:cubicBezTo>
                  <a:cubicBezTo>
                    <a:pt x="7044" y="10978"/>
                    <a:pt x="6818" y="11103"/>
                    <a:pt x="6693" y="11154"/>
                  </a:cubicBezTo>
                  <a:cubicBezTo>
                    <a:pt x="6592" y="11204"/>
                    <a:pt x="6367" y="11304"/>
                    <a:pt x="6292" y="11379"/>
                  </a:cubicBezTo>
                  <a:cubicBezTo>
                    <a:pt x="6242" y="11429"/>
                    <a:pt x="6191" y="11605"/>
                    <a:pt x="6141" y="11605"/>
                  </a:cubicBezTo>
                  <a:cubicBezTo>
                    <a:pt x="6016" y="11705"/>
                    <a:pt x="5740" y="11755"/>
                    <a:pt x="5615" y="11755"/>
                  </a:cubicBezTo>
                  <a:cubicBezTo>
                    <a:pt x="5565" y="11705"/>
                    <a:pt x="5465" y="11605"/>
                    <a:pt x="5465" y="11529"/>
                  </a:cubicBezTo>
                  <a:cubicBezTo>
                    <a:pt x="5465" y="11479"/>
                    <a:pt x="5690" y="11379"/>
                    <a:pt x="5740" y="11254"/>
                  </a:cubicBezTo>
                  <a:cubicBezTo>
                    <a:pt x="5740" y="11204"/>
                    <a:pt x="5690" y="11028"/>
                    <a:pt x="5740" y="10978"/>
                  </a:cubicBezTo>
                  <a:cubicBezTo>
                    <a:pt x="5790" y="10928"/>
                    <a:pt x="6141" y="10978"/>
                    <a:pt x="6191" y="10878"/>
                  </a:cubicBezTo>
                  <a:cubicBezTo>
                    <a:pt x="6292" y="10803"/>
                    <a:pt x="6292" y="10577"/>
                    <a:pt x="6367" y="10477"/>
                  </a:cubicBezTo>
                  <a:cubicBezTo>
                    <a:pt x="6417" y="10352"/>
                    <a:pt x="6643" y="10201"/>
                    <a:pt x="6743" y="10126"/>
                  </a:cubicBezTo>
                  <a:cubicBezTo>
                    <a:pt x="6818" y="10076"/>
                    <a:pt x="6918" y="10076"/>
                    <a:pt x="6968" y="10026"/>
                  </a:cubicBezTo>
                  <a:cubicBezTo>
                    <a:pt x="7044" y="9900"/>
                    <a:pt x="6918" y="9750"/>
                    <a:pt x="6918" y="9675"/>
                  </a:cubicBezTo>
                  <a:cubicBezTo>
                    <a:pt x="6868" y="9625"/>
                    <a:pt x="6818" y="9524"/>
                    <a:pt x="6743" y="9449"/>
                  </a:cubicBezTo>
                  <a:cubicBezTo>
                    <a:pt x="6643" y="9349"/>
                    <a:pt x="6292" y="9399"/>
                    <a:pt x="6191" y="9349"/>
                  </a:cubicBezTo>
                  <a:cubicBezTo>
                    <a:pt x="6016" y="9299"/>
                    <a:pt x="5841" y="9073"/>
                    <a:pt x="5740" y="8948"/>
                  </a:cubicBezTo>
                  <a:cubicBezTo>
                    <a:pt x="5615" y="8848"/>
                    <a:pt x="5515" y="8572"/>
                    <a:pt x="5339" y="8497"/>
                  </a:cubicBezTo>
                  <a:cubicBezTo>
                    <a:pt x="5289" y="8447"/>
                    <a:pt x="5114" y="8347"/>
                    <a:pt x="5013" y="8347"/>
                  </a:cubicBezTo>
                  <a:cubicBezTo>
                    <a:pt x="4938" y="8347"/>
                    <a:pt x="4788" y="8447"/>
                    <a:pt x="4663" y="8497"/>
                  </a:cubicBezTo>
                  <a:cubicBezTo>
                    <a:pt x="4612" y="8572"/>
                    <a:pt x="4437" y="8722"/>
                    <a:pt x="4387" y="8773"/>
                  </a:cubicBezTo>
                  <a:cubicBezTo>
                    <a:pt x="4337" y="8848"/>
                    <a:pt x="4337" y="8948"/>
                    <a:pt x="4262" y="8948"/>
                  </a:cubicBezTo>
                  <a:cubicBezTo>
                    <a:pt x="4211" y="8998"/>
                    <a:pt x="4111" y="8948"/>
                    <a:pt x="4061" y="8948"/>
                  </a:cubicBezTo>
                  <a:cubicBezTo>
                    <a:pt x="3986" y="8898"/>
                    <a:pt x="3886" y="8722"/>
                    <a:pt x="3835" y="8722"/>
                  </a:cubicBezTo>
                  <a:cubicBezTo>
                    <a:pt x="3760" y="8672"/>
                    <a:pt x="3610" y="8672"/>
                    <a:pt x="3535" y="8672"/>
                  </a:cubicBezTo>
                  <a:lnTo>
                    <a:pt x="3309" y="8672"/>
                  </a:lnTo>
                  <a:cubicBezTo>
                    <a:pt x="3259" y="8722"/>
                    <a:pt x="3209" y="8898"/>
                    <a:pt x="3259" y="8948"/>
                  </a:cubicBezTo>
                  <a:cubicBezTo>
                    <a:pt x="3259" y="8998"/>
                    <a:pt x="3434" y="8998"/>
                    <a:pt x="3434" y="9073"/>
                  </a:cubicBezTo>
                  <a:cubicBezTo>
                    <a:pt x="3485" y="9073"/>
                    <a:pt x="3485" y="9174"/>
                    <a:pt x="3485" y="9224"/>
                  </a:cubicBezTo>
                  <a:cubicBezTo>
                    <a:pt x="3434" y="9299"/>
                    <a:pt x="3259" y="9299"/>
                    <a:pt x="3209" y="9299"/>
                  </a:cubicBezTo>
                  <a:cubicBezTo>
                    <a:pt x="3159" y="9299"/>
                    <a:pt x="3033" y="9299"/>
                    <a:pt x="2983" y="9224"/>
                  </a:cubicBezTo>
                  <a:cubicBezTo>
                    <a:pt x="2933" y="9174"/>
                    <a:pt x="2858" y="8998"/>
                    <a:pt x="2808" y="8948"/>
                  </a:cubicBezTo>
                  <a:cubicBezTo>
                    <a:pt x="2808" y="8773"/>
                    <a:pt x="2933" y="8572"/>
                    <a:pt x="2933" y="8447"/>
                  </a:cubicBezTo>
                  <a:cubicBezTo>
                    <a:pt x="2933" y="8271"/>
                    <a:pt x="2808" y="7946"/>
                    <a:pt x="2758" y="7770"/>
                  </a:cubicBezTo>
                  <a:cubicBezTo>
                    <a:pt x="2708" y="7595"/>
                    <a:pt x="2532" y="7219"/>
                    <a:pt x="2407" y="7043"/>
                  </a:cubicBezTo>
                  <a:cubicBezTo>
                    <a:pt x="2357" y="6993"/>
                    <a:pt x="2131" y="6868"/>
                    <a:pt x="2031" y="6818"/>
                  </a:cubicBezTo>
                  <a:cubicBezTo>
                    <a:pt x="1906" y="6692"/>
                    <a:pt x="1680" y="6467"/>
                    <a:pt x="1630" y="6316"/>
                  </a:cubicBezTo>
                  <a:cubicBezTo>
                    <a:pt x="1580" y="6191"/>
                    <a:pt x="1505" y="5966"/>
                    <a:pt x="1455" y="5815"/>
                  </a:cubicBezTo>
                  <a:cubicBezTo>
                    <a:pt x="1354" y="5690"/>
                    <a:pt x="1179" y="5364"/>
                    <a:pt x="1054" y="5189"/>
                  </a:cubicBezTo>
                  <a:cubicBezTo>
                    <a:pt x="953" y="4963"/>
                    <a:pt x="678" y="4562"/>
                    <a:pt x="502" y="4387"/>
                  </a:cubicBezTo>
                  <a:cubicBezTo>
                    <a:pt x="377" y="4236"/>
                    <a:pt x="151" y="3935"/>
                    <a:pt x="51" y="3835"/>
                  </a:cubicBezTo>
                  <a:cubicBezTo>
                    <a:pt x="51" y="3785"/>
                    <a:pt x="1" y="3785"/>
                    <a:pt x="1" y="3785"/>
                  </a:cubicBezTo>
                  <a:cubicBezTo>
                    <a:pt x="51" y="3660"/>
                    <a:pt x="277" y="3610"/>
                    <a:pt x="327" y="3560"/>
                  </a:cubicBezTo>
                  <a:cubicBezTo>
                    <a:pt x="452" y="3484"/>
                    <a:pt x="602" y="3434"/>
                    <a:pt x="678" y="3384"/>
                  </a:cubicBezTo>
                  <a:cubicBezTo>
                    <a:pt x="778" y="3284"/>
                    <a:pt x="953" y="3058"/>
                    <a:pt x="953" y="2883"/>
                  </a:cubicBezTo>
                  <a:cubicBezTo>
                    <a:pt x="1003" y="2758"/>
                    <a:pt x="953" y="2482"/>
                    <a:pt x="1003" y="2382"/>
                  </a:cubicBezTo>
                  <a:cubicBezTo>
                    <a:pt x="1003" y="2206"/>
                    <a:pt x="1054" y="1930"/>
                    <a:pt x="1054" y="1805"/>
                  </a:cubicBezTo>
                  <a:cubicBezTo>
                    <a:pt x="1129" y="1705"/>
                    <a:pt x="1229" y="1479"/>
                    <a:pt x="1279" y="1354"/>
                  </a:cubicBezTo>
                  <a:cubicBezTo>
                    <a:pt x="1354" y="1254"/>
                    <a:pt x="1505" y="1078"/>
                    <a:pt x="1580" y="903"/>
                  </a:cubicBezTo>
                  <a:lnTo>
                    <a:pt x="1580" y="853"/>
                  </a:lnTo>
                  <a:cubicBezTo>
                    <a:pt x="1680" y="853"/>
                    <a:pt x="1805" y="803"/>
                    <a:pt x="1856" y="853"/>
                  </a:cubicBezTo>
                  <a:cubicBezTo>
                    <a:pt x="1956" y="853"/>
                    <a:pt x="2307" y="853"/>
                    <a:pt x="2357" y="953"/>
                  </a:cubicBezTo>
                  <a:cubicBezTo>
                    <a:pt x="2482" y="1028"/>
                    <a:pt x="2407" y="1179"/>
                    <a:pt x="2482" y="1254"/>
                  </a:cubicBezTo>
                  <a:cubicBezTo>
                    <a:pt x="2532" y="1304"/>
                    <a:pt x="2708" y="1354"/>
                    <a:pt x="2808" y="1354"/>
                  </a:cubicBezTo>
                  <a:cubicBezTo>
                    <a:pt x="2933" y="1354"/>
                    <a:pt x="3159" y="1404"/>
                    <a:pt x="3259" y="1304"/>
                  </a:cubicBezTo>
                  <a:cubicBezTo>
                    <a:pt x="3309" y="1254"/>
                    <a:pt x="3309" y="1028"/>
                    <a:pt x="3309" y="903"/>
                  </a:cubicBezTo>
                  <a:cubicBezTo>
                    <a:pt x="3309" y="803"/>
                    <a:pt x="3259" y="577"/>
                    <a:pt x="3309" y="452"/>
                  </a:cubicBezTo>
                  <a:cubicBezTo>
                    <a:pt x="3309" y="402"/>
                    <a:pt x="3485" y="301"/>
                    <a:pt x="3535" y="301"/>
                  </a:cubicBezTo>
                  <a:cubicBezTo>
                    <a:pt x="3660" y="226"/>
                    <a:pt x="3886" y="226"/>
                    <a:pt x="3986" y="301"/>
                  </a:cubicBezTo>
                  <a:cubicBezTo>
                    <a:pt x="4061" y="351"/>
                    <a:pt x="4161" y="527"/>
                    <a:pt x="4211" y="527"/>
                  </a:cubicBezTo>
                  <a:cubicBezTo>
                    <a:pt x="4387" y="577"/>
                    <a:pt x="4663" y="527"/>
                    <a:pt x="4788" y="577"/>
                  </a:cubicBezTo>
                  <a:cubicBezTo>
                    <a:pt x="4838" y="577"/>
                    <a:pt x="5013" y="627"/>
                    <a:pt x="5013" y="677"/>
                  </a:cubicBezTo>
                  <a:cubicBezTo>
                    <a:pt x="5064" y="803"/>
                    <a:pt x="4938" y="953"/>
                    <a:pt x="4938" y="1078"/>
                  </a:cubicBezTo>
                  <a:cubicBezTo>
                    <a:pt x="4938" y="1179"/>
                    <a:pt x="4938" y="1479"/>
                    <a:pt x="5064" y="1580"/>
                  </a:cubicBezTo>
                  <a:cubicBezTo>
                    <a:pt x="5114" y="1630"/>
                    <a:pt x="5339" y="1630"/>
                    <a:pt x="5389" y="1580"/>
                  </a:cubicBezTo>
                  <a:cubicBezTo>
                    <a:pt x="5515" y="1580"/>
                    <a:pt x="5615" y="1354"/>
                    <a:pt x="5740" y="1304"/>
                  </a:cubicBezTo>
                  <a:cubicBezTo>
                    <a:pt x="5790" y="1304"/>
                    <a:pt x="5916" y="1354"/>
                    <a:pt x="5966" y="1354"/>
                  </a:cubicBezTo>
                  <a:cubicBezTo>
                    <a:pt x="6066" y="1404"/>
                    <a:pt x="6191" y="1529"/>
                    <a:pt x="6292" y="1529"/>
                  </a:cubicBezTo>
                  <a:cubicBezTo>
                    <a:pt x="6467" y="1580"/>
                    <a:pt x="6868" y="1529"/>
                    <a:pt x="7044" y="1404"/>
                  </a:cubicBezTo>
                  <a:cubicBezTo>
                    <a:pt x="7094" y="1404"/>
                    <a:pt x="7094" y="1254"/>
                    <a:pt x="7144" y="1254"/>
                  </a:cubicBezTo>
                  <a:cubicBezTo>
                    <a:pt x="7269" y="1179"/>
                    <a:pt x="7545" y="1304"/>
                    <a:pt x="7645" y="1354"/>
                  </a:cubicBezTo>
                  <a:cubicBezTo>
                    <a:pt x="7770" y="1404"/>
                    <a:pt x="7946" y="1755"/>
                    <a:pt x="8046" y="1755"/>
                  </a:cubicBezTo>
                  <a:cubicBezTo>
                    <a:pt x="8171" y="1805"/>
                    <a:pt x="8447" y="1705"/>
                    <a:pt x="8497" y="1580"/>
                  </a:cubicBezTo>
                  <a:cubicBezTo>
                    <a:pt x="8597" y="1479"/>
                    <a:pt x="8497" y="1179"/>
                    <a:pt x="8547" y="1078"/>
                  </a:cubicBezTo>
                  <a:cubicBezTo>
                    <a:pt x="8673" y="953"/>
                    <a:pt x="8898" y="803"/>
                    <a:pt x="8998" y="752"/>
                  </a:cubicBezTo>
                  <a:cubicBezTo>
                    <a:pt x="9124" y="627"/>
                    <a:pt x="9399" y="527"/>
                    <a:pt x="9500" y="527"/>
                  </a:cubicBezTo>
                  <a:cubicBezTo>
                    <a:pt x="9675" y="452"/>
                    <a:pt x="9951" y="627"/>
                    <a:pt x="10126" y="627"/>
                  </a:cubicBezTo>
                  <a:cubicBezTo>
                    <a:pt x="10252" y="627"/>
                    <a:pt x="10477" y="577"/>
                    <a:pt x="10527" y="527"/>
                  </a:cubicBezTo>
                  <a:cubicBezTo>
                    <a:pt x="10628" y="402"/>
                    <a:pt x="10703" y="176"/>
                    <a:pt x="10753" y="126"/>
                  </a:cubicBezTo>
                  <a:cubicBezTo>
                    <a:pt x="10853" y="76"/>
                    <a:pt x="11154" y="76"/>
                    <a:pt x="11254" y="1"/>
                  </a:cubicBezTo>
                  <a:cubicBezTo>
                    <a:pt x="11379" y="126"/>
                    <a:pt x="11655" y="76"/>
                    <a:pt x="11755" y="126"/>
                  </a:cubicBezTo>
                  <a:cubicBezTo>
                    <a:pt x="11881" y="176"/>
                    <a:pt x="12156" y="301"/>
                    <a:pt x="12282" y="402"/>
                  </a:cubicBezTo>
                  <a:cubicBezTo>
                    <a:pt x="12332" y="527"/>
                    <a:pt x="12557" y="853"/>
                    <a:pt x="12507" y="953"/>
                  </a:cubicBezTo>
                  <a:cubicBezTo>
                    <a:pt x="12432" y="1078"/>
                    <a:pt x="12156" y="1028"/>
                    <a:pt x="12106" y="1078"/>
                  </a:cubicBezTo>
                  <a:cubicBezTo>
                    <a:pt x="12056" y="1254"/>
                    <a:pt x="12106" y="1630"/>
                    <a:pt x="12206" y="1805"/>
                  </a:cubicBezTo>
                  <a:cubicBezTo>
                    <a:pt x="12282" y="1855"/>
                    <a:pt x="12432" y="1981"/>
                    <a:pt x="12507" y="2031"/>
                  </a:cubicBezTo>
                  <a:cubicBezTo>
                    <a:pt x="12607" y="2081"/>
                    <a:pt x="12883" y="2206"/>
                    <a:pt x="13059" y="2206"/>
                  </a:cubicBezTo>
                  <a:cubicBezTo>
                    <a:pt x="13159" y="2256"/>
                    <a:pt x="13384" y="2156"/>
                    <a:pt x="13510" y="2206"/>
                  </a:cubicBezTo>
                  <a:cubicBezTo>
                    <a:pt x="13610" y="2306"/>
                    <a:pt x="13685" y="2607"/>
                    <a:pt x="13735" y="2758"/>
                  </a:cubicBezTo>
                  <a:cubicBezTo>
                    <a:pt x="13735" y="2933"/>
                    <a:pt x="13610" y="3284"/>
                    <a:pt x="13685" y="3434"/>
                  </a:cubicBezTo>
                  <a:cubicBezTo>
                    <a:pt x="13685" y="3484"/>
                    <a:pt x="13836" y="3660"/>
                    <a:pt x="13911" y="3710"/>
                  </a:cubicBezTo>
                  <a:cubicBezTo>
                    <a:pt x="14011" y="3885"/>
                    <a:pt x="14011" y="4236"/>
                    <a:pt x="14136" y="4336"/>
                  </a:cubicBezTo>
                  <a:cubicBezTo>
                    <a:pt x="14237" y="4387"/>
                    <a:pt x="14587" y="4512"/>
                    <a:pt x="14738" y="4512"/>
                  </a:cubicBezTo>
                  <a:cubicBezTo>
                    <a:pt x="14863" y="4512"/>
                    <a:pt x="15089" y="4336"/>
                    <a:pt x="15189" y="4336"/>
                  </a:cubicBezTo>
                  <a:cubicBezTo>
                    <a:pt x="15314" y="4286"/>
                    <a:pt x="15490" y="4161"/>
                    <a:pt x="15540" y="4161"/>
                  </a:cubicBezTo>
                  <a:cubicBezTo>
                    <a:pt x="15765" y="4161"/>
                    <a:pt x="15991" y="4462"/>
                    <a:pt x="16166" y="4512"/>
                  </a:cubicBezTo>
                  <a:cubicBezTo>
                    <a:pt x="16267" y="4562"/>
                    <a:pt x="16492" y="4687"/>
                    <a:pt x="16618" y="4737"/>
                  </a:cubicBezTo>
                  <a:lnTo>
                    <a:pt x="16843" y="4737"/>
                  </a:lnTo>
                  <a:cubicBezTo>
                    <a:pt x="16768" y="4838"/>
                    <a:pt x="16768" y="4963"/>
                    <a:pt x="16768" y="5013"/>
                  </a:cubicBezTo>
                  <a:cubicBezTo>
                    <a:pt x="16768" y="5138"/>
                    <a:pt x="16843" y="5464"/>
                    <a:pt x="16893" y="5590"/>
                  </a:cubicBezTo>
                  <a:cubicBezTo>
                    <a:pt x="16943" y="5690"/>
                    <a:pt x="17069" y="5865"/>
                    <a:pt x="17069" y="5915"/>
                  </a:cubicBezTo>
                  <a:cubicBezTo>
                    <a:pt x="17119" y="6091"/>
                    <a:pt x="17169" y="6417"/>
                    <a:pt x="17119" y="6542"/>
                  </a:cubicBezTo>
                  <a:cubicBezTo>
                    <a:pt x="17119" y="6642"/>
                    <a:pt x="16943" y="6818"/>
                    <a:pt x="16843" y="6868"/>
                  </a:cubicBezTo>
                  <a:cubicBezTo>
                    <a:pt x="16768" y="6918"/>
                    <a:pt x="16618" y="6918"/>
                    <a:pt x="16542" y="6993"/>
                  </a:cubicBezTo>
                  <a:cubicBezTo>
                    <a:pt x="16442" y="7043"/>
                    <a:pt x="16392" y="7269"/>
                    <a:pt x="16267" y="7319"/>
                  </a:cubicBezTo>
                  <a:lnTo>
                    <a:pt x="15941" y="7319"/>
                  </a:lnTo>
                  <a:cubicBezTo>
                    <a:pt x="15816" y="7269"/>
                    <a:pt x="15765" y="7093"/>
                    <a:pt x="15715" y="7093"/>
                  </a:cubicBezTo>
                  <a:cubicBezTo>
                    <a:pt x="15590" y="7043"/>
                    <a:pt x="15414" y="7093"/>
                    <a:pt x="15364" y="7144"/>
                  </a:cubicBezTo>
                  <a:cubicBezTo>
                    <a:pt x="15264" y="7219"/>
                    <a:pt x="15139" y="7369"/>
                    <a:pt x="15089" y="7494"/>
                  </a:cubicBezTo>
                  <a:cubicBezTo>
                    <a:pt x="15089" y="7670"/>
                    <a:pt x="15139" y="7946"/>
                    <a:pt x="15189" y="8046"/>
                  </a:cubicBezTo>
                  <a:cubicBezTo>
                    <a:pt x="15264" y="8171"/>
                    <a:pt x="15414" y="8397"/>
                    <a:pt x="15490" y="8497"/>
                  </a:cubicBezTo>
                  <a:cubicBezTo>
                    <a:pt x="15540" y="8572"/>
                    <a:pt x="15590" y="8773"/>
                    <a:pt x="15640" y="8848"/>
                  </a:cubicBezTo>
                  <a:cubicBezTo>
                    <a:pt x="15715" y="8948"/>
                    <a:pt x="15866" y="9123"/>
                    <a:pt x="15991" y="9174"/>
                  </a:cubicBezTo>
                  <a:cubicBezTo>
                    <a:pt x="16091" y="9224"/>
                    <a:pt x="16317" y="9174"/>
                    <a:pt x="16392" y="9299"/>
                  </a:cubicBezTo>
                  <a:cubicBezTo>
                    <a:pt x="16492" y="9349"/>
                    <a:pt x="16492" y="9575"/>
                    <a:pt x="16542" y="9625"/>
                  </a:cubicBezTo>
                  <a:cubicBezTo>
                    <a:pt x="16542" y="9750"/>
                    <a:pt x="16618" y="9900"/>
                    <a:pt x="16542" y="9976"/>
                  </a:cubicBezTo>
                  <a:cubicBezTo>
                    <a:pt x="16492" y="10026"/>
                    <a:pt x="16317" y="10076"/>
                    <a:pt x="16267" y="10126"/>
                  </a:cubicBezTo>
                  <a:cubicBezTo>
                    <a:pt x="16217" y="10201"/>
                    <a:pt x="16217" y="10301"/>
                    <a:pt x="16217" y="10352"/>
                  </a:cubicBezTo>
                  <a:cubicBezTo>
                    <a:pt x="16267" y="10477"/>
                    <a:pt x="16442" y="10577"/>
                    <a:pt x="16492" y="10652"/>
                  </a:cubicBezTo>
                  <a:cubicBezTo>
                    <a:pt x="16542" y="10702"/>
                    <a:pt x="16718" y="10652"/>
                    <a:pt x="16843" y="10702"/>
                  </a:cubicBezTo>
                  <a:cubicBezTo>
                    <a:pt x="16893" y="10702"/>
                    <a:pt x="17069" y="10803"/>
                    <a:pt x="17119" y="10878"/>
                  </a:cubicBezTo>
                  <a:cubicBezTo>
                    <a:pt x="17219" y="11028"/>
                    <a:pt x="17219" y="11304"/>
                    <a:pt x="17269" y="11479"/>
                  </a:cubicBezTo>
                  <a:cubicBezTo>
                    <a:pt x="17269" y="11605"/>
                    <a:pt x="17169" y="11830"/>
                    <a:pt x="17169" y="11930"/>
                  </a:cubicBezTo>
                  <a:cubicBezTo>
                    <a:pt x="17219" y="12056"/>
                    <a:pt x="17269" y="12206"/>
                    <a:pt x="17394" y="12281"/>
                  </a:cubicBezTo>
                  <a:cubicBezTo>
                    <a:pt x="17445" y="12331"/>
                    <a:pt x="17620" y="12432"/>
                    <a:pt x="17670" y="12432"/>
                  </a:cubicBezTo>
                  <a:cubicBezTo>
                    <a:pt x="17795" y="12507"/>
                    <a:pt x="18071" y="12507"/>
                    <a:pt x="18171" y="12507"/>
                  </a:cubicBezTo>
                  <a:cubicBezTo>
                    <a:pt x="18347" y="12557"/>
                    <a:pt x="18572" y="12607"/>
                    <a:pt x="18698" y="12733"/>
                  </a:cubicBezTo>
                  <a:cubicBezTo>
                    <a:pt x="18798" y="12783"/>
                    <a:pt x="18848" y="13058"/>
                    <a:pt x="18848" y="13184"/>
                  </a:cubicBezTo>
                  <a:cubicBezTo>
                    <a:pt x="18923" y="13234"/>
                    <a:pt x="18923" y="13459"/>
                    <a:pt x="18973" y="13509"/>
                  </a:cubicBezTo>
                  <a:cubicBezTo>
                    <a:pt x="18973" y="13560"/>
                    <a:pt x="19024" y="13735"/>
                    <a:pt x="19074" y="13735"/>
                  </a:cubicBezTo>
                  <a:cubicBezTo>
                    <a:pt x="19199" y="13785"/>
                    <a:pt x="19425" y="13735"/>
                    <a:pt x="19525" y="13735"/>
                  </a:cubicBezTo>
                  <a:cubicBezTo>
                    <a:pt x="19650" y="13735"/>
                    <a:pt x="19750" y="13685"/>
                    <a:pt x="19826" y="13735"/>
                  </a:cubicBezTo>
                  <a:cubicBezTo>
                    <a:pt x="19876" y="13735"/>
                    <a:pt x="19876" y="13961"/>
                    <a:pt x="19876" y="14011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Google Shape;332;p16">
              <a:extLst>
                <a:ext uri="{FF2B5EF4-FFF2-40B4-BE49-F238E27FC236}">
                  <a16:creationId xmlns:a16="http://schemas.microsoft.com/office/drawing/2014/main" id="{49198D74-AA7F-FBF6-17B1-6E56D6ED0E54}"/>
                </a:ext>
              </a:extLst>
            </p:cNvPr>
            <p:cNvSpPr/>
            <p:nvPr/>
          </p:nvSpPr>
          <p:spPr>
            <a:xfrm>
              <a:off x="3052668" y="2932843"/>
              <a:ext cx="557530" cy="502966"/>
            </a:xfrm>
            <a:custGeom>
              <a:avLst/>
              <a:gdLst/>
              <a:ahLst/>
              <a:cxnLst/>
              <a:rect l="l" t="t" r="r" b="b"/>
              <a:pathLst>
                <a:path w="19976" h="18021" fill="none" extrusionOk="0">
                  <a:moveTo>
                    <a:pt x="19876" y="14011"/>
                  </a:moveTo>
                  <a:cubicBezTo>
                    <a:pt x="19926" y="14136"/>
                    <a:pt x="19976" y="14286"/>
                    <a:pt x="19976" y="14412"/>
                  </a:cubicBezTo>
                  <a:cubicBezTo>
                    <a:pt x="19976" y="14512"/>
                    <a:pt x="19926" y="14687"/>
                    <a:pt x="19876" y="14813"/>
                  </a:cubicBezTo>
                  <a:cubicBezTo>
                    <a:pt x="19826" y="14863"/>
                    <a:pt x="19700" y="14913"/>
                    <a:pt x="19650" y="14963"/>
                  </a:cubicBezTo>
                  <a:cubicBezTo>
                    <a:pt x="19600" y="15038"/>
                    <a:pt x="19525" y="15264"/>
                    <a:pt x="19475" y="15314"/>
                  </a:cubicBezTo>
                  <a:cubicBezTo>
                    <a:pt x="19425" y="15364"/>
                    <a:pt x="19199" y="15414"/>
                    <a:pt x="19149" y="15489"/>
                  </a:cubicBezTo>
                  <a:cubicBezTo>
                    <a:pt x="19024" y="15540"/>
                    <a:pt x="18923" y="15715"/>
                    <a:pt x="18923" y="15815"/>
                  </a:cubicBezTo>
                  <a:cubicBezTo>
                    <a:pt x="18848" y="15941"/>
                    <a:pt x="18973" y="16091"/>
                    <a:pt x="18973" y="16216"/>
                  </a:cubicBezTo>
                  <a:cubicBezTo>
                    <a:pt x="18973" y="16266"/>
                    <a:pt x="18973" y="16492"/>
                    <a:pt x="18923" y="16542"/>
                  </a:cubicBezTo>
                  <a:cubicBezTo>
                    <a:pt x="18848" y="16592"/>
                    <a:pt x="18698" y="16667"/>
                    <a:pt x="18623" y="16717"/>
                  </a:cubicBezTo>
                  <a:cubicBezTo>
                    <a:pt x="18522" y="16768"/>
                    <a:pt x="18397" y="16893"/>
                    <a:pt x="18347" y="16943"/>
                  </a:cubicBezTo>
                  <a:cubicBezTo>
                    <a:pt x="18347" y="16993"/>
                    <a:pt x="18297" y="17118"/>
                    <a:pt x="18247" y="17169"/>
                  </a:cubicBezTo>
                  <a:cubicBezTo>
                    <a:pt x="18247" y="17169"/>
                    <a:pt x="18171" y="17169"/>
                    <a:pt x="18171" y="17118"/>
                  </a:cubicBezTo>
                  <a:cubicBezTo>
                    <a:pt x="18121" y="17118"/>
                    <a:pt x="18171" y="16993"/>
                    <a:pt x="18121" y="16993"/>
                  </a:cubicBezTo>
                  <a:cubicBezTo>
                    <a:pt x="18071" y="16893"/>
                    <a:pt x="17896" y="16893"/>
                    <a:pt x="17795" y="16893"/>
                  </a:cubicBezTo>
                  <a:cubicBezTo>
                    <a:pt x="17670" y="16818"/>
                    <a:pt x="17445" y="16818"/>
                    <a:pt x="17394" y="16893"/>
                  </a:cubicBezTo>
                  <a:cubicBezTo>
                    <a:pt x="17269" y="16893"/>
                    <a:pt x="17119" y="16893"/>
                    <a:pt x="17069" y="16943"/>
                  </a:cubicBezTo>
                  <a:cubicBezTo>
                    <a:pt x="16943" y="16993"/>
                    <a:pt x="16943" y="17219"/>
                    <a:pt x="16843" y="17269"/>
                  </a:cubicBezTo>
                  <a:lnTo>
                    <a:pt x="16718" y="17344"/>
                  </a:lnTo>
                  <a:cubicBezTo>
                    <a:pt x="16618" y="17394"/>
                    <a:pt x="16492" y="17494"/>
                    <a:pt x="16442" y="17620"/>
                  </a:cubicBezTo>
                  <a:cubicBezTo>
                    <a:pt x="16392" y="17670"/>
                    <a:pt x="16442" y="17845"/>
                    <a:pt x="16392" y="17895"/>
                  </a:cubicBezTo>
                  <a:cubicBezTo>
                    <a:pt x="16317" y="17946"/>
                    <a:pt x="16217" y="18021"/>
                    <a:pt x="16217" y="18021"/>
                  </a:cubicBezTo>
                  <a:cubicBezTo>
                    <a:pt x="16091" y="18021"/>
                    <a:pt x="15941" y="17895"/>
                    <a:pt x="15866" y="17895"/>
                  </a:cubicBezTo>
                  <a:cubicBezTo>
                    <a:pt x="15765" y="17895"/>
                    <a:pt x="15540" y="17946"/>
                    <a:pt x="15490" y="17895"/>
                  </a:cubicBezTo>
                  <a:cubicBezTo>
                    <a:pt x="15414" y="17895"/>
                    <a:pt x="15490" y="17795"/>
                    <a:pt x="15490" y="17720"/>
                  </a:cubicBezTo>
                  <a:cubicBezTo>
                    <a:pt x="15414" y="17670"/>
                    <a:pt x="15314" y="17620"/>
                    <a:pt x="15264" y="17620"/>
                  </a:cubicBezTo>
                  <a:cubicBezTo>
                    <a:pt x="15189" y="17620"/>
                    <a:pt x="15139" y="17795"/>
                    <a:pt x="15139" y="17795"/>
                  </a:cubicBezTo>
                  <a:lnTo>
                    <a:pt x="14913" y="17795"/>
                  </a:lnTo>
                  <a:cubicBezTo>
                    <a:pt x="14863" y="17720"/>
                    <a:pt x="14738" y="17720"/>
                    <a:pt x="14688" y="17670"/>
                  </a:cubicBezTo>
                  <a:cubicBezTo>
                    <a:pt x="14688" y="17620"/>
                    <a:pt x="14688" y="17570"/>
                    <a:pt x="14738" y="17494"/>
                  </a:cubicBezTo>
                  <a:cubicBezTo>
                    <a:pt x="14738" y="17444"/>
                    <a:pt x="14863" y="17494"/>
                    <a:pt x="14913" y="17494"/>
                  </a:cubicBezTo>
                  <a:cubicBezTo>
                    <a:pt x="14963" y="17444"/>
                    <a:pt x="14913" y="17344"/>
                    <a:pt x="14913" y="17269"/>
                  </a:cubicBezTo>
                  <a:cubicBezTo>
                    <a:pt x="14913" y="17219"/>
                    <a:pt x="14863" y="17043"/>
                    <a:pt x="14813" y="16993"/>
                  </a:cubicBezTo>
                  <a:cubicBezTo>
                    <a:pt x="14738" y="16893"/>
                    <a:pt x="14512" y="16943"/>
                    <a:pt x="14462" y="16893"/>
                  </a:cubicBezTo>
                  <a:cubicBezTo>
                    <a:pt x="14412" y="16818"/>
                    <a:pt x="14287" y="16717"/>
                    <a:pt x="14237" y="16667"/>
                  </a:cubicBezTo>
                  <a:cubicBezTo>
                    <a:pt x="14186" y="16667"/>
                    <a:pt x="14011" y="16667"/>
                    <a:pt x="13961" y="16592"/>
                  </a:cubicBezTo>
                  <a:cubicBezTo>
                    <a:pt x="13911" y="16592"/>
                    <a:pt x="13836" y="16442"/>
                    <a:pt x="13785" y="16392"/>
                  </a:cubicBezTo>
                  <a:cubicBezTo>
                    <a:pt x="13785" y="16316"/>
                    <a:pt x="13735" y="16216"/>
                    <a:pt x="13685" y="16166"/>
                  </a:cubicBezTo>
                  <a:cubicBezTo>
                    <a:pt x="13610" y="16091"/>
                    <a:pt x="13460" y="16041"/>
                    <a:pt x="13384" y="16041"/>
                  </a:cubicBezTo>
                  <a:lnTo>
                    <a:pt x="13109" y="16041"/>
                  </a:lnTo>
                  <a:cubicBezTo>
                    <a:pt x="13059" y="16091"/>
                    <a:pt x="12883" y="16166"/>
                    <a:pt x="12833" y="16166"/>
                  </a:cubicBezTo>
                  <a:cubicBezTo>
                    <a:pt x="12733" y="16166"/>
                    <a:pt x="12507" y="16041"/>
                    <a:pt x="12382" y="15991"/>
                  </a:cubicBezTo>
                  <a:cubicBezTo>
                    <a:pt x="12332" y="15941"/>
                    <a:pt x="12282" y="15640"/>
                    <a:pt x="12206" y="15590"/>
                  </a:cubicBezTo>
                  <a:lnTo>
                    <a:pt x="11981" y="15590"/>
                  </a:lnTo>
                  <a:cubicBezTo>
                    <a:pt x="11931" y="15590"/>
                    <a:pt x="11831" y="15590"/>
                    <a:pt x="11831" y="15540"/>
                  </a:cubicBezTo>
                  <a:cubicBezTo>
                    <a:pt x="11831" y="15540"/>
                    <a:pt x="11831" y="15489"/>
                    <a:pt x="11755" y="15414"/>
                  </a:cubicBezTo>
                  <a:lnTo>
                    <a:pt x="11655" y="15414"/>
                  </a:lnTo>
                  <a:cubicBezTo>
                    <a:pt x="11605" y="15414"/>
                    <a:pt x="11480" y="15489"/>
                    <a:pt x="11480" y="15414"/>
                  </a:cubicBezTo>
                  <a:cubicBezTo>
                    <a:pt x="11430" y="15414"/>
                    <a:pt x="11304" y="15314"/>
                    <a:pt x="11304" y="15314"/>
                  </a:cubicBezTo>
                  <a:cubicBezTo>
                    <a:pt x="11254" y="15189"/>
                    <a:pt x="11254" y="15088"/>
                    <a:pt x="11304" y="15038"/>
                  </a:cubicBezTo>
                  <a:cubicBezTo>
                    <a:pt x="11304" y="14963"/>
                    <a:pt x="11430" y="14913"/>
                    <a:pt x="11480" y="14863"/>
                  </a:cubicBezTo>
                  <a:cubicBezTo>
                    <a:pt x="11530" y="14813"/>
                    <a:pt x="11655" y="14687"/>
                    <a:pt x="11705" y="14637"/>
                  </a:cubicBezTo>
                  <a:cubicBezTo>
                    <a:pt x="11705" y="14587"/>
                    <a:pt x="11605" y="14462"/>
                    <a:pt x="11530" y="14412"/>
                  </a:cubicBezTo>
                  <a:cubicBezTo>
                    <a:pt x="11530" y="14362"/>
                    <a:pt x="11605" y="14236"/>
                    <a:pt x="11655" y="14186"/>
                  </a:cubicBezTo>
                  <a:cubicBezTo>
                    <a:pt x="11705" y="14061"/>
                    <a:pt x="11881" y="13961"/>
                    <a:pt x="11931" y="13860"/>
                  </a:cubicBezTo>
                  <a:cubicBezTo>
                    <a:pt x="11981" y="13860"/>
                    <a:pt x="12156" y="13785"/>
                    <a:pt x="12156" y="13735"/>
                  </a:cubicBezTo>
                  <a:cubicBezTo>
                    <a:pt x="12206" y="13685"/>
                    <a:pt x="12206" y="13560"/>
                    <a:pt x="12206" y="13509"/>
                  </a:cubicBezTo>
                  <a:cubicBezTo>
                    <a:pt x="12156" y="13459"/>
                    <a:pt x="11981" y="13409"/>
                    <a:pt x="11931" y="13334"/>
                  </a:cubicBezTo>
                  <a:cubicBezTo>
                    <a:pt x="11831" y="13184"/>
                    <a:pt x="11755" y="12833"/>
                    <a:pt x="11705" y="12657"/>
                  </a:cubicBezTo>
                  <a:cubicBezTo>
                    <a:pt x="11605" y="12507"/>
                    <a:pt x="11379" y="12156"/>
                    <a:pt x="11254" y="11981"/>
                  </a:cubicBezTo>
                  <a:cubicBezTo>
                    <a:pt x="11204" y="11830"/>
                    <a:pt x="11079" y="11479"/>
                    <a:pt x="10978" y="11379"/>
                  </a:cubicBezTo>
                  <a:cubicBezTo>
                    <a:pt x="10928" y="11254"/>
                    <a:pt x="10753" y="11154"/>
                    <a:pt x="10628" y="11103"/>
                  </a:cubicBezTo>
                  <a:cubicBezTo>
                    <a:pt x="10577" y="10978"/>
                    <a:pt x="10402" y="10753"/>
                    <a:pt x="10302" y="10652"/>
                  </a:cubicBezTo>
                  <a:cubicBezTo>
                    <a:pt x="10176" y="10577"/>
                    <a:pt x="9951" y="10477"/>
                    <a:pt x="9901" y="10352"/>
                  </a:cubicBezTo>
                  <a:lnTo>
                    <a:pt x="9901" y="10251"/>
                  </a:lnTo>
                  <a:cubicBezTo>
                    <a:pt x="9851" y="10201"/>
                    <a:pt x="9725" y="10201"/>
                    <a:pt x="9675" y="10201"/>
                  </a:cubicBezTo>
                  <a:cubicBezTo>
                    <a:pt x="9625" y="10251"/>
                    <a:pt x="9625" y="10352"/>
                    <a:pt x="9575" y="10352"/>
                  </a:cubicBezTo>
                  <a:cubicBezTo>
                    <a:pt x="9575" y="10352"/>
                    <a:pt x="9500" y="10301"/>
                    <a:pt x="9450" y="10301"/>
                  </a:cubicBezTo>
                  <a:cubicBezTo>
                    <a:pt x="9399" y="10352"/>
                    <a:pt x="9349" y="10527"/>
                    <a:pt x="9274" y="10577"/>
                  </a:cubicBezTo>
                  <a:cubicBezTo>
                    <a:pt x="9224" y="10652"/>
                    <a:pt x="9224" y="10803"/>
                    <a:pt x="9124" y="10803"/>
                  </a:cubicBezTo>
                  <a:cubicBezTo>
                    <a:pt x="9049" y="10878"/>
                    <a:pt x="8948" y="10753"/>
                    <a:pt x="8898" y="10753"/>
                  </a:cubicBezTo>
                  <a:cubicBezTo>
                    <a:pt x="8773" y="10753"/>
                    <a:pt x="8673" y="10702"/>
                    <a:pt x="8597" y="10753"/>
                  </a:cubicBezTo>
                  <a:cubicBezTo>
                    <a:pt x="8547" y="10753"/>
                    <a:pt x="8447" y="10928"/>
                    <a:pt x="8322" y="10928"/>
                  </a:cubicBezTo>
                  <a:cubicBezTo>
                    <a:pt x="8221" y="10978"/>
                    <a:pt x="7996" y="11103"/>
                    <a:pt x="7871" y="11154"/>
                  </a:cubicBezTo>
                  <a:cubicBezTo>
                    <a:pt x="7770" y="11154"/>
                    <a:pt x="7595" y="11204"/>
                    <a:pt x="7495" y="11204"/>
                  </a:cubicBezTo>
                  <a:cubicBezTo>
                    <a:pt x="7419" y="11154"/>
                    <a:pt x="7269" y="11028"/>
                    <a:pt x="7144" y="11028"/>
                  </a:cubicBezTo>
                  <a:cubicBezTo>
                    <a:pt x="7044" y="10978"/>
                    <a:pt x="6818" y="11103"/>
                    <a:pt x="6693" y="11154"/>
                  </a:cubicBezTo>
                  <a:cubicBezTo>
                    <a:pt x="6592" y="11204"/>
                    <a:pt x="6367" y="11304"/>
                    <a:pt x="6292" y="11379"/>
                  </a:cubicBezTo>
                  <a:cubicBezTo>
                    <a:pt x="6242" y="11429"/>
                    <a:pt x="6191" y="11605"/>
                    <a:pt x="6141" y="11605"/>
                  </a:cubicBezTo>
                  <a:cubicBezTo>
                    <a:pt x="6016" y="11705"/>
                    <a:pt x="5740" y="11755"/>
                    <a:pt x="5615" y="11755"/>
                  </a:cubicBezTo>
                  <a:cubicBezTo>
                    <a:pt x="5565" y="11705"/>
                    <a:pt x="5465" y="11605"/>
                    <a:pt x="5465" y="11529"/>
                  </a:cubicBezTo>
                  <a:cubicBezTo>
                    <a:pt x="5465" y="11479"/>
                    <a:pt x="5690" y="11379"/>
                    <a:pt x="5740" y="11254"/>
                  </a:cubicBezTo>
                  <a:cubicBezTo>
                    <a:pt x="5740" y="11204"/>
                    <a:pt x="5690" y="11028"/>
                    <a:pt x="5740" y="10978"/>
                  </a:cubicBezTo>
                  <a:cubicBezTo>
                    <a:pt x="5790" y="10928"/>
                    <a:pt x="6141" y="10978"/>
                    <a:pt x="6191" y="10878"/>
                  </a:cubicBezTo>
                  <a:cubicBezTo>
                    <a:pt x="6292" y="10803"/>
                    <a:pt x="6292" y="10577"/>
                    <a:pt x="6367" y="10477"/>
                  </a:cubicBezTo>
                  <a:cubicBezTo>
                    <a:pt x="6417" y="10352"/>
                    <a:pt x="6643" y="10201"/>
                    <a:pt x="6743" y="10126"/>
                  </a:cubicBezTo>
                  <a:cubicBezTo>
                    <a:pt x="6818" y="10076"/>
                    <a:pt x="6918" y="10076"/>
                    <a:pt x="6968" y="10026"/>
                  </a:cubicBezTo>
                  <a:cubicBezTo>
                    <a:pt x="7044" y="9900"/>
                    <a:pt x="6918" y="9750"/>
                    <a:pt x="6918" y="9675"/>
                  </a:cubicBezTo>
                  <a:cubicBezTo>
                    <a:pt x="6868" y="9625"/>
                    <a:pt x="6818" y="9524"/>
                    <a:pt x="6743" y="9449"/>
                  </a:cubicBezTo>
                  <a:cubicBezTo>
                    <a:pt x="6643" y="9349"/>
                    <a:pt x="6292" y="9399"/>
                    <a:pt x="6191" y="9349"/>
                  </a:cubicBezTo>
                  <a:cubicBezTo>
                    <a:pt x="6016" y="9299"/>
                    <a:pt x="5841" y="9073"/>
                    <a:pt x="5740" y="8948"/>
                  </a:cubicBezTo>
                  <a:cubicBezTo>
                    <a:pt x="5615" y="8848"/>
                    <a:pt x="5515" y="8572"/>
                    <a:pt x="5339" y="8497"/>
                  </a:cubicBezTo>
                  <a:cubicBezTo>
                    <a:pt x="5289" y="8447"/>
                    <a:pt x="5114" y="8347"/>
                    <a:pt x="5013" y="8347"/>
                  </a:cubicBezTo>
                  <a:cubicBezTo>
                    <a:pt x="4938" y="8347"/>
                    <a:pt x="4788" y="8447"/>
                    <a:pt x="4663" y="8497"/>
                  </a:cubicBezTo>
                  <a:cubicBezTo>
                    <a:pt x="4612" y="8572"/>
                    <a:pt x="4437" y="8722"/>
                    <a:pt x="4387" y="8773"/>
                  </a:cubicBezTo>
                  <a:cubicBezTo>
                    <a:pt x="4337" y="8848"/>
                    <a:pt x="4337" y="8948"/>
                    <a:pt x="4262" y="8948"/>
                  </a:cubicBezTo>
                  <a:cubicBezTo>
                    <a:pt x="4211" y="8998"/>
                    <a:pt x="4111" y="8948"/>
                    <a:pt x="4061" y="8948"/>
                  </a:cubicBezTo>
                  <a:cubicBezTo>
                    <a:pt x="3986" y="8898"/>
                    <a:pt x="3886" y="8722"/>
                    <a:pt x="3835" y="8722"/>
                  </a:cubicBezTo>
                  <a:cubicBezTo>
                    <a:pt x="3760" y="8672"/>
                    <a:pt x="3610" y="8672"/>
                    <a:pt x="3535" y="8672"/>
                  </a:cubicBezTo>
                  <a:lnTo>
                    <a:pt x="3309" y="8672"/>
                  </a:lnTo>
                  <a:cubicBezTo>
                    <a:pt x="3259" y="8722"/>
                    <a:pt x="3209" y="8898"/>
                    <a:pt x="3259" y="8948"/>
                  </a:cubicBezTo>
                  <a:cubicBezTo>
                    <a:pt x="3259" y="8998"/>
                    <a:pt x="3434" y="8998"/>
                    <a:pt x="3434" y="9073"/>
                  </a:cubicBezTo>
                  <a:cubicBezTo>
                    <a:pt x="3485" y="9073"/>
                    <a:pt x="3485" y="9174"/>
                    <a:pt x="3485" y="9224"/>
                  </a:cubicBezTo>
                  <a:cubicBezTo>
                    <a:pt x="3434" y="9299"/>
                    <a:pt x="3259" y="9299"/>
                    <a:pt x="3209" y="9299"/>
                  </a:cubicBezTo>
                  <a:cubicBezTo>
                    <a:pt x="3159" y="9299"/>
                    <a:pt x="3033" y="9299"/>
                    <a:pt x="2983" y="9224"/>
                  </a:cubicBezTo>
                  <a:cubicBezTo>
                    <a:pt x="2933" y="9174"/>
                    <a:pt x="2858" y="8998"/>
                    <a:pt x="2808" y="8948"/>
                  </a:cubicBezTo>
                  <a:cubicBezTo>
                    <a:pt x="2808" y="8773"/>
                    <a:pt x="2933" y="8572"/>
                    <a:pt x="2933" y="8447"/>
                  </a:cubicBezTo>
                  <a:cubicBezTo>
                    <a:pt x="2933" y="8271"/>
                    <a:pt x="2808" y="7946"/>
                    <a:pt x="2758" y="7770"/>
                  </a:cubicBezTo>
                  <a:cubicBezTo>
                    <a:pt x="2708" y="7595"/>
                    <a:pt x="2532" y="7219"/>
                    <a:pt x="2407" y="7043"/>
                  </a:cubicBezTo>
                  <a:cubicBezTo>
                    <a:pt x="2357" y="6993"/>
                    <a:pt x="2131" y="6868"/>
                    <a:pt x="2031" y="6818"/>
                  </a:cubicBezTo>
                  <a:cubicBezTo>
                    <a:pt x="1906" y="6692"/>
                    <a:pt x="1680" y="6467"/>
                    <a:pt x="1630" y="6316"/>
                  </a:cubicBezTo>
                  <a:cubicBezTo>
                    <a:pt x="1580" y="6191"/>
                    <a:pt x="1505" y="5966"/>
                    <a:pt x="1455" y="5815"/>
                  </a:cubicBezTo>
                  <a:cubicBezTo>
                    <a:pt x="1354" y="5690"/>
                    <a:pt x="1179" y="5364"/>
                    <a:pt x="1054" y="5189"/>
                  </a:cubicBezTo>
                  <a:cubicBezTo>
                    <a:pt x="953" y="4963"/>
                    <a:pt x="678" y="4562"/>
                    <a:pt x="502" y="4387"/>
                  </a:cubicBezTo>
                  <a:cubicBezTo>
                    <a:pt x="377" y="4236"/>
                    <a:pt x="151" y="3935"/>
                    <a:pt x="51" y="3835"/>
                  </a:cubicBezTo>
                  <a:cubicBezTo>
                    <a:pt x="51" y="3785"/>
                    <a:pt x="1" y="3785"/>
                    <a:pt x="1" y="3785"/>
                  </a:cubicBezTo>
                  <a:cubicBezTo>
                    <a:pt x="51" y="3660"/>
                    <a:pt x="277" y="3610"/>
                    <a:pt x="327" y="3560"/>
                  </a:cubicBezTo>
                  <a:cubicBezTo>
                    <a:pt x="452" y="3484"/>
                    <a:pt x="602" y="3434"/>
                    <a:pt x="678" y="3384"/>
                  </a:cubicBezTo>
                  <a:cubicBezTo>
                    <a:pt x="778" y="3284"/>
                    <a:pt x="953" y="3058"/>
                    <a:pt x="953" y="2883"/>
                  </a:cubicBezTo>
                  <a:cubicBezTo>
                    <a:pt x="1003" y="2758"/>
                    <a:pt x="953" y="2482"/>
                    <a:pt x="1003" y="2382"/>
                  </a:cubicBezTo>
                  <a:cubicBezTo>
                    <a:pt x="1003" y="2206"/>
                    <a:pt x="1054" y="1930"/>
                    <a:pt x="1054" y="1805"/>
                  </a:cubicBezTo>
                  <a:cubicBezTo>
                    <a:pt x="1129" y="1705"/>
                    <a:pt x="1229" y="1479"/>
                    <a:pt x="1279" y="1354"/>
                  </a:cubicBezTo>
                  <a:cubicBezTo>
                    <a:pt x="1354" y="1254"/>
                    <a:pt x="1505" y="1078"/>
                    <a:pt x="1580" y="903"/>
                  </a:cubicBezTo>
                  <a:lnTo>
                    <a:pt x="1580" y="853"/>
                  </a:lnTo>
                  <a:cubicBezTo>
                    <a:pt x="1680" y="853"/>
                    <a:pt x="1805" y="803"/>
                    <a:pt x="1856" y="853"/>
                  </a:cubicBezTo>
                  <a:cubicBezTo>
                    <a:pt x="1956" y="853"/>
                    <a:pt x="2307" y="853"/>
                    <a:pt x="2357" y="953"/>
                  </a:cubicBezTo>
                  <a:cubicBezTo>
                    <a:pt x="2482" y="1028"/>
                    <a:pt x="2407" y="1179"/>
                    <a:pt x="2482" y="1254"/>
                  </a:cubicBezTo>
                  <a:cubicBezTo>
                    <a:pt x="2532" y="1304"/>
                    <a:pt x="2708" y="1354"/>
                    <a:pt x="2808" y="1354"/>
                  </a:cubicBezTo>
                  <a:cubicBezTo>
                    <a:pt x="2933" y="1354"/>
                    <a:pt x="3159" y="1404"/>
                    <a:pt x="3259" y="1304"/>
                  </a:cubicBezTo>
                  <a:cubicBezTo>
                    <a:pt x="3309" y="1254"/>
                    <a:pt x="3309" y="1028"/>
                    <a:pt x="3309" y="903"/>
                  </a:cubicBezTo>
                  <a:cubicBezTo>
                    <a:pt x="3309" y="803"/>
                    <a:pt x="3259" y="577"/>
                    <a:pt x="3309" y="452"/>
                  </a:cubicBezTo>
                  <a:cubicBezTo>
                    <a:pt x="3309" y="402"/>
                    <a:pt x="3485" y="301"/>
                    <a:pt x="3535" y="301"/>
                  </a:cubicBezTo>
                  <a:cubicBezTo>
                    <a:pt x="3660" y="226"/>
                    <a:pt x="3886" y="226"/>
                    <a:pt x="3986" y="301"/>
                  </a:cubicBezTo>
                  <a:cubicBezTo>
                    <a:pt x="4061" y="351"/>
                    <a:pt x="4161" y="527"/>
                    <a:pt x="4211" y="527"/>
                  </a:cubicBezTo>
                  <a:cubicBezTo>
                    <a:pt x="4387" y="577"/>
                    <a:pt x="4663" y="527"/>
                    <a:pt x="4788" y="577"/>
                  </a:cubicBezTo>
                  <a:cubicBezTo>
                    <a:pt x="4838" y="577"/>
                    <a:pt x="5013" y="627"/>
                    <a:pt x="5013" y="677"/>
                  </a:cubicBezTo>
                  <a:cubicBezTo>
                    <a:pt x="5064" y="803"/>
                    <a:pt x="4938" y="953"/>
                    <a:pt x="4938" y="1078"/>
                  </a:cubicBezTo>
                  <a:cubicBezTo>
                    <a:pt x="4938" y="1179"/>
                    <a:pt x="4938" y="1479"/>
                    <a:pt x="5064" y="1580"/>
                  </a:cubicBezTo>
                  <a:cubicBezTo>
                    <a:pt x="5114" y="1630"/>
                    <a:pt x="5339" y="1630"/>
                    <a:pt x="5389" y="1580"/>
                  </a:cubicBezTo>
                  <a:cubicBezTo>
                    <a:pt x="5515" y="1580"/>
                    <a:pt x="5615" y="1354"/>
                    <a:pt x="5740" y="1304"/>
                  </a:cubicBezTo>
                  <a:cubicBezTo>
                    <a:pt x="5790" y="1304"/>
                    <a:pt x="5916" y="1354"/>
                    <a:pt x="5966" y="1354"/>
                  </a:cubicBezTo>
                  <a:cubicBezTo>
                    <a:pt x="6066" y="1404"/>
                    <a:pt x="6191" y="1529"/>
                    <a:pt x="6292" y="1529"/>
                  </a:cubicBezTo>
                  <a:cubicBezTo>
                    <a:pt x="6467" y="1580"/>
                    <a:pt x="6868" y="1529"/>
                    <a:pt x="7044" y="1404"/>
                  </a:cubicBezTo>
                  <a:cubicBezTo>
                    <a:pt x="7094" y="1404"/>
                    <a:pt x="7094" y="1254"/>
                    <a:pt x="7144" y="1254"/>
                  </a:cubicBezTo>
                  <a:cubicBezTo>
                    <a:pt x="7269" y="1179"/>
                    <a:pt x="7545" y="1304"/>
                    <a:pt x="7645" y="1354"/>
                  </a:cubicBezTo>
                  <a:cubicBezTo>
                    <a:pt x="7770" y="1404"/>
                    <a:pt x="7946" y="1755"/>
                    <a:pt x="8046" y="1755"/>
                  </a:cubicBezTo>
                  <a:cubicBezTo>
                    <a:pt x="8171" y="1805"/>
                    <a:pt x="8447" y="1705"/>
                    <a:pt x="8497" y="1580"/>
                  </a:cubicBezTo>
                  <a:cubicBezTo>
                    <a:pt x="8597" y="1479"/>
                    <a:pt x="8497" y="1179"/>
                    <a:pt x="8547" y="1078"/>
                  </a:cubicBezTo>
                  <a:cubicBezTo>
                    <a:pt x="8673" y="953"/>
                    <a:pt x="8898" y="803"/>
                    <a:pt x="8998" y="752"/>
                  </a:cubicBezTo>
                  <a:cubicBezTo>
                    <a:pt x="9124" y="627"/>
                    <a:pt x="9399" y="527"/>
                    <a:pt x="9500" y="527"/>
                  </a:cubicBezTo>
                  <a:cubicBezTo>
                    <a:pt x="9675" y="452"/>
                    <a:pt x="9951" y="627"/>
                    <a:pt x="10126" y="627"/>
                  </a:cubicBezTo>
                  <a:cubicBezTo>
                    <a:pt x="10252" y="627"/>
                    <a:pt x="10477" y="577"/>
                    <a:pt x="10527" y="527"/>
                  </a:cubicBezTo>
                  <a:cubicBezTo>
                    <a:pt x="10628" y="402"/>
                    <a:pt x="10703" y="176"/>
                    <a:pt x="10753" y="126"/>
                  </a:cubicBezTo>
                  <a:cubicBezTo>
                    <a:pt x="10853" y="76"/>
                    <a:pt x="11154" y="76"/>
                    <a:pt x="11254" y="1"/>
                  </a:cubicBezTo>
                  <a:cubicBezTo>
                    <a:pt x="11379" y="126"/>
                    <a:pt x="11655" y="76"/>
                    <a:pt x="11755" y="126"/>
                  </a:cubicBezTo>
                  <a:cubicBezTo>
                    <a:pt x="11881" y="176"/>
                    <a:pt x="12156" y="301"/>
                    <a:pt x="12282" y="402"/>
                  </a:cubicBezTo>
                  <a:cubicBezTo>
                    <a:pt x="12332" y="527"/>
                    <a:pt x="12557" y="853"/>
                    <a:pt x="12507" y="953"/>
                  </a:cubicBezTo>
                  <a:cubicBezTo>
                    <a:pt x="12432" y="1078"/>
                    <a:pt x="12156" y="1028"/>
                    <a:pt x="12106" y="1078"/>
                  </a:cubicBezTo>
                  <a:cubicBezTo>
                    <a:pt x="12056" y="1254"/>
                    <a:pt x="12106" y="1630"/>
                    <a:pt x="12206" y="1805"/>
                  </a:cubicBezTo>
                  <a:cubicBezTo>
                    <a:pt x="12282" y="1855"/>
                    <a:pt x="12432" y="1981"/>
                    <a:pt x="12507" y="2031"/>
                  </a:cubicBezTo>
                  <a:cubicBezTo>
                    <a:pt x="12607" y="2081"/>
                    <a:pt x="12883" y="2206"/>
                    <a:pt x="13059" y="2206"/>
                  </a:cubicBezTo>
                  <a:cubicBezTo>
                    <a:pt x="13159" y="2256"/>
                    <a:pt x="13384" y="2156"/>
                    <a:pt x="13510" y="2206"/>
                  </a:cubicBezTo>
                  <a:cubicBezTo>
                    <a:pt x="13610" y="2306"/>
                    <a:pt x="13685" y="2607"/>
                    <a:pt x="13735" y="2758"/>
                  </a:cubicBezTo>
                  <a:cubicBezTo>
                    <a:pt x="13735" y="2933"/>
                    <a:pt x="13610" y="3284"/>
                    <a:pt x="13685" y="3434"/>
                  </a:cubicBezTo>
                  <a:cubicBezTo>
                    <a:pt x="13685" y="3484"/>
                    <a:pt x="13836" y="3660"/>
                    <a:pt x="13911" y="3710"/>
                  </a:cubicBezTo>
                  <a:cubicBezTo>
                    <a:pt x="14011" y="3885"/>
                    <a:pt x="14011" y="4236"/>
                    <a:pt x="14136" y="4336"/>
                  </a:cubicBezTo>
                  <a:cubicBezTo>
                    <a:pt x="14237" y="4387"/>
                    <a:pt x="14587" y="4512"/>
                    <a:pt x="14738" y="4512"/>
                  </a:cubicBezTo>
                  <a:cubicBezTo>
                    <a:pt x="14863" y="4512"/>
                    <a:pt x="15089" y="4336"/>
                    <a:pt x="15189" y="4336"/>
                  </a:cubicBezTo>
                  <a:cubicBezTo>
                    <a:pt x="15314" y="4286"/>
                    <a:pt x="15490" y="4161"/>
                    <a:pt x="15540" y="4161"/>
                  </a:cubicBezTo>
                  <a:cubicBezTo>
                    <a:pt x="15765" y="4161"/>
                    <a:pt x="15991" y="4462"/>
                    <a:pt x="16166" y="4512"/>
                  </a:cubicBezTo>
                  <a:cubicBezTo>
                    <a:pt x="16267" y="4562"/>
                    <a:pt x="16492" y="4687"/>
                    <a:pt x="16618" y="4737"/>
                  </a:cubicBezTo>
                  <a:lnTo>
                    <a:pt x="16843" y="4737"/>
                  </a:lnTo>
                  <a:cubicBezTo>
                    <a:pt x="16768" y="4838"/>
                    <a:pt x="16768" y="4963"/>
                    <a:pt x="16768" y="5013"/>
                  </a:cubicBezTo>
                  <a:cubicBezTo>
                    <a:pt x="16768" y="5138"/>
                    <a:pt x="16843" y="5464"/>
                    <a:pt x="16893" y="5590"/>
                  </a:cubicBezTo>
                  <a:cubicBezTo>
                    <a:pt x="16943" y="5690"/>
                    <a:pt x="17069" y="5865"/>
                    <a:pt x="17069" y="5915"/>
                  </a:cubicBezTo>
                  <a:cubicBezTo>
                    <a:pt x="17119" y="6091"/>
                    <a:pt x="17169" y="6417"/>
                    <a:pt x="17119" y="6542"/>
                  </a:cubicBezTo>
                  <a:cubicBezTo>
                    <a:pt x="17119" y="6642"/>
                    <a:pt x="16943" y="6818"/>
                    <a:pt x="16843" y="6868"/>
                  </a:cubicBezTo>
                  <a:cubicBezTo>
                    <a:pt x="16768" y="6918"/>
                    <a:pt x="16618" y="6918"/>
                    <a:pt x="16542" y="6993"/>
                  </a:cubicBezTo>
                  <a:cubicBezTo>
                    <a:pt x="16442" y="7043"/>
                    <a:pt x="16392" y="7269"/>
                    <a:pt x="16267" y="7319"/>
                  </a:cubicBezTo>
                  <a:lnTo>
                    <a:pt x="15941" y="7319"/>
                  </a:lnTo>
                  <a:cubicBezTo>
                    <a:pt x="15816" y="7269"/>
                    <a:pt x="15765" y="7093"/>
                    <a:pt x="15715" y="7093"/>
                  </a:cubicBezTo>
                  <a:cubicBezTo>
                    <a:pt x="15590" y="7043"/>
                    <a:pt x="15414" y="7093"/>
                    <a:pt x="15364" y="7144"/>
                  </a:cubicBezTo>
                  <a:cubicBezTo>
                    <a:pt x="15264" y="7219"/>
                    <a:pt x="15139" y="7369"/>
                    <a:pt x="15089" y="7494"/>
                  </a:cubicBezTo>
                  <a:cubicBezTo>
                    <a:pt x="15089" y="7670"/>
                    <a:pt x="15139" y="7946"/>
                    <a:pt x="15189" y="8046"/>
                  </a:cubicBezTo>
                  <a:cubicBezTo>
                    <a:pt x="15264" y="8171"/>
                    <a:pt x="15414" y="8397"/>
                    <a:pt x="15490" y="8497"/>
                  </a:cubicBezTo>
                  <a:cubicBezTo>
                    <a:pt x="15540" y="8572"/>
                    <a:pt x="15590" y="8773"/>
                    <a:pt x="15640" y="8848"/>
                  </a:cubicBezTo>
                  <a:cubicBezTo>
                    <a:pt x="15715" y="8948"/>
                    <a:pt x="15866" y="9123"/>
                    <a:pt x="15991" y="9174"/>
                  </a:cubicBezTo>
                  <a:cubicBezTo>
                    <a:pt x="16091" y="9224"/>
                    <a:pt x="16317" y="9174"/>
                    <a:pt x="16392" y="9299"/>
                  </a:cubicBezTo>
                  <a:cubicBezTo>
                    <a:pt x="16492" y="9349"/>
                    <a:pt x="16492" y="9575"/>
                    <a:pt x="16542" y="9625"/>
                  </a:cubicBezTo>
                  <a:cubicBezTo>
                    <a:pt x="16542" y="9750"/>
                    <a:pt x="16618" y="9900"/>
                    <a:pt x="16542" y="9976"/>
                  </a:cubicBezTo>
                  <a:cubicBezTo>
                    <a:pt x="16492" y="10026"/>
                    <a:pt x="16317" y="10076"/>
                    <a:pt x="16267" y="10126"/>
                  </a:cubicBezTo>
                  <a:cubicBezTo>
                    <a:pt x="16217" y="10201"/>
                    <a:pt x="16217" y="10301"/>
                    <a:pt x="16217" y="10352"/>
                  </a:cubicBezTo>
                  <a:cubicBezTo>
                    <a:pt x="16267" y="10477"/>
                    <a:pt x="16442" y="10577"/>
                    <a:pt x="16492" y="10652"/>
                  </a:cubicBezTo>
                  <a:cubicBezTo>
                    <a:pt x="16542" y="10702"/>
                    <a:pt x="16718" y="10652"/>
                    <a:pt x="16843" y="10702"/>
                  </a:cubicBezTo>
                  <a:cubicBezTo>
                    <a:pt x="16893" y="10702"/>
                    <a:pt x="17069" y="10803"/>
                    <a:pt x="17119" y="10878"/>
                  </a:cubicBezTo>
                  <a:cubicBezTo>
                    <a:pt x="17219" y="11028"/>
                    <a:pt x="17219" y="11304"/>
                    <a:pt x="17269" y="11479"/>
                  </a:cubicBezTo>
                  <a:cubicBezTo>
                    <a:pt x="17269" y="11605"/>
                    <a:pt x="17169" y="11830"/>
                    <a:pt x="17169" y="11930"/>
                  </a:cubicBezTo>
                  <a:cubicBezTo>
                    <a:pt x="17219" y="12056"/>
                    <a:pt x="17269" y="12206"/>
                    <a:pt x="17394" y="12281"/>
                  </a:cubicBezTo>
                  <a:cubicBezTo>
                    <a:pt x="17445" y="12331"/>
                    <a:pt x="17620" y="12432"/>
                    <a:pt x="17670" y="12432"/>
                  </a:cubicBezTo>
                  <a:cubicBezTo>
                    <a:pt x="17795" y="12507"/>
                    <a:pt x="18071" y="12507"/>
                    <a:pt x="18171" y="12507"/>
                  </a:cubicBezTo>
                  <a:cubicBezTo>
                    <a:pt x="18347" y="12557"/>
                    <a:pt x="18572" y="12607"/>
                    <a:pt x="18698" y="12733"/>
                  </a:cubicBezTo>
                  <a:cubicBezTo>
                    <a:pt x="18798" y="12783"/>
                    <a:pt x="18848" y="13058"/>
                    <a:pt x="18848" y="13184"/>
                  </a:cubicBezTo>
                  <a:cubicBezTo>
                    <a:pt x="18923" y="13234"/>
                    <a:pt x="18923" y="13459"/>
                    <a:pt x="18973" y="13509"/>
                  </a:cubicBezTo>
                  <a:cubicBezTo>
                    <a:pt x="18973" y="13560"/>
                    <a:pt x="19024" y="13735"/>
                    <a:pt x="19074" y="13735"/>
                  </a:cubicBezTo>
                  <a:cubicBezTo>
                    <a:pt x="19199" y="13785"/>
                    <a:pt x="19425" y="13735"/>
                    <a:pt x="19525" y="13735"/>
                  </a:cubicBezTo>
                  <a:cubicBezTo>
                    <a:pt x="19650" y="13735"/>
                    <a:pt x="19750" y="13685"/>
                    <a:pt x="19826" y="13735"/>
                  </a:cubicBezTo>
                  <a:cubicBezTo>
                    <a:pt x="19876" y="13735"/>
                    <a:pt x="19876" y="13961"/>
                    <a:pt x="19876" y="1401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Google Shape;333;p16">
              <a:extLst>
                <a:ext uri="{FF2B5EF4-FFF2-40B4-BE49-F238E27FC236}">
                  <a16:creationId xmlns:a16="http://schemas.microsoft.com/office/drawing/2014/main" id="{B30306BE-974B-9C67-ABDE-8EE377C9DCDE}"/>
                </a:ext>
              </a:extLst>
            </p:cNvPr>
            <p:cNvSpPr/>
            <p:nvPr/>
          </p:nvSpPr>
          <p:spPr>
            <a:xfrm>
              <a:off x="3052668" y="2932843"/>
              <a:ext cx="557530" cy="502966"/>
            </a:xfrm>
            <a:custGeom>
              <a:avLst/>
              <a:gdLst/>
              <a:ahLst/>
              <a:cxnLst/>
              <a:rect l="l" t="t" r="r" b="b"/>
              <a:pathLst>
                <a:path w="19976" h="18021" extrusionOk="0">
                  <a:moveTo>
                    <a:pt x="11254" y="1"/>
                  </a:moveTo>
                  <a:cubicBezTo>
                    <a:pt x="11154" y="76"/>
                    <a:pt x="10853" y="76"/>
                    <a:pt x="10753" y="126"/>
                  </a:cubicBezTo>
                  <a:cubicBezTo>
                    <a:pt x="10703" y="176"/>
                    <a:pt x="10628" y="402"/>
                    <a:pt x="10527" y="527"/>
                  </a:cubicBezTo>
                  <a:cubicBezTo>
                    <a:pt x="10477" y="577"/>
                    <a:pt x="10252" y="627"/>
                    <a:pt x="10126" y="627"/>
                  </a:cubicBezTo>
                  <a:cubicBezTo>
                    <a:pt x="9982" y="627"/>
                    <a:pt x="9769" y="508"/>
                    <a:pt x="9601" y="508"/>
                  </a:cubicBezTo>
                  <a:cubicBezTo>
                    <a:pt x="9565" y="508"/>
                    <a:pt x="9531" y="514"/>
                    <a:pt x="9500" y="527"/>
                  </a:cubicBezTo>
                  <a:cubicBezTo>
                    <a:pt x="9399" y="527"/>
                    <a:pt x="9124" y="627"/>
                    <a:pt x="8998" y="752"/>
                  </a:cubicBezTo>
                  <a:cubicBezTo>
                    <a:pt x="8898" y="803"/>
                    <a:pt x="8673" y="953"/>
                    <a:pt x="8547" y="1078"/>
                  </a:cubicBezTo>
                  <a:cubicBezTo>
                    <a:pt x="8497" y="1179"/>
                    <a:pt x="8597" y="1479"/>
                    <a:pt x="8497" y="1580"/>
                  </a:cubicBezTo>
                  <a:cubicBezTo>
                    <a:pt x="8456" y="1682"/>
                    <a:pt x="8263" y="1768"/>
                    <a:pt x="8126" y="1768"/>
                  </a:cubicBezTo>
                  <a:cubicBezTo>
                    <a:pt x="8096" y="1768"/>
                    <a:pt x="8069" y="1764"/>
                    <a:pt x="8046" y="1755"/>
                  </a:cubicBezTo>
                  <a:cubicBezTo>
                    <a:pt x="7946" y="1755"/>
                    <a:pt x="7770" y="1404"/>
                    <a:pt x="7645" y="1354"/>
                  </a:cubicBezTo>
                  <a:cubicBezTo>
                    <a:pt x="7567" y="1315"/>
                    <a:pt x="7382" y="1230"/>
                    <a:pt x="7245" y="1230"/>
                  </a:cubicBezTo>
                  <a:cubicBezTo>
                    <a:pt x="7207" y="1230"/>
                    <a:pt x="7171" y="1237"/>
                    <a:pt x="7144" y="1254"/>
                  </a:cubicBezTo>
                  <a:cubicBezTo>
                    <a:pt x="7094" y="1254"/>
                    <a:pt x="7094" y="1404"/>
                    <a:pt x="7044" y="1404"/>
                  </a:cubicBezTo>
                  <a:cubicBezTo>
                    <a:pt x="6913" y="1497"/>
                    <a:pt x="6659" y="1549"/>
                    <a:pt x="6465" y="1549"/>
                  </a:cubicBezTo>
                  <a:cubicBezTo>
                    <a:pt x="6397" y="1549"/>
                    <a:pt x="6337" y="1542"/>
                    <a:pt x="6292" y="1529"/>
                  </a:cubicBezTo>
                  <a:cubicBezTo>
                    <a:pt x="6191" y="1529"/>
                    <a:pt x="6066" y="1404"/>
                    <a:pt x="5966" y="1354"/>
                  </a:cubicBezTo>
                  <a:cubicBezTo>
                    <a:pt x="5916" y="1354"/>
                    <a:pt x="5790" y="1304"/>
                    <a:pt x="5740" y="1304"/>
                  </a:cubicBezTo>
                  <a:cubicBezTo>
                    <a:pt x="5615" y="1354"/>
                    <a:pt x="5515" y="1580"/>
                    <a:pt x="5389" y="1580"/>
                  </a:cubicBezTo>
                  <a:cubicBezTo>
                    <a:pt x="5364" y="1605"/>
                    <a:pt x="5295" y="1617"/>
                    <a:pt x="5226" y="1617"/>
                  </a:cubicBezTo>
                  <a:cubicBezTo>
                    <a:pt x="5158" y="1617"/>
                    <a:pt x="5089" y="1605"/>
                    <a:pt x="5064" y="1580"/>
                  </a:cubicBezTo>
                  <a:cubicBezTo>
                    <a:pt x="4938" y="1479"/>
                    <a:pt x="4938" y="1179"/>
                    <a:pt x="4938" y="1078"/>
                  </a:cubicBezTo>
                  <a:cubicBezTo>
                    <a:pt x="4938" y="953"/>
                    <a:pt x="5064" y="803"/>
                    <a:pt x="5013" y="677"/>
                  </a:cubicBezTo>
                  <a:cubicBezTo>
                    <a:pt x="5013" y="627"/>
                    <a:pt x="4838" y="577"/>
                    <a:pt x="4788" y="577"/>
                  </a:cubicBezTo>
                  <a:cubicBezTo>
                    <a:pt x="4725" y="552"/>
                    <a:pt x="4625" y="552"/>
                    <a:pt x="4518" y="552"/>
                  </a:cubicBezTo>
                  <a:cubicBezTo>
                    <a:pt x="4412" y="552"/>
                    <a:pt x="4299" y="552"/>
                    <a:pt x="4211" y="527"/>
                  </a:cubicBezTo>
                  <a:cubicBezTo>
                    <a:pt x="4161" y="527"/>
                    <a:pt x="4061" y="351"/>
                    <a:pt x="3986" y="301"/>
                  </a:cubicBezTo>
                  <a:cubicBezTo>
                    <a:pt x="3936" y="264"/>
                    <a:pt x="3854" y="245"/>
                    <a:pt x="3770" y="245"/>
                  </a:cubicBezTo>
                  <a:cubicBezTo>
                    <a:pt x="3685" y="245"/>
                    <a:pt x="3597" y="264"/>
                    <a:pt x="3535" y="301"/>
                  </a:cubicBezTo>
                  <a:cubicBezTo>
                    <a:pt x="3485" y="301"/>
                    <a:pt x="3309" y="402"/>
                    <a:pt x="3309" y="452"/>
                  </a:cubicBezTo>
                  <a:cubicBezTo>
                    <a:pt x="3259" y="577"/>
                    <a:pt x="3309" y="803"/>
                    <a:pt x="3309" y="903"/>
                  </a:cubicBezTo>
                  <a:cubicBezTo>
                    <a:pt x="3309" y="1028"/>
                    <a:pt x="3309" y="1254"/>
                    <a:pt x="3259" y="1304"/>
                  </a:cubicBezTo>
                  <a:cubicBezTo>
                    <a:pt x="3209" y="1354"/>
                    <a:pt x="3127" y="1367"/>
                    <a:pt x="3043" y="1367"/>
                  </a:cubicBezTo>
                  <a:cubicBezTo>
                    <a:pt x="2958" y="1367"/>
                    <a:pt x="2871" y="1354"/>
                    <a:pt x="2808" y="1354"/>
                  </a:cubicBezTo>
                  <a:cubicBezTo>
                    <a:pt x="2708" y="1354"/>
                    <a:pt x="2532" y="1304"/>
                    <a:pt x="2482" y="1254"/>
                  </a:cubicBezTo>
                  <a:cubicBezTo>
                    <a:pt x="2407" y="1179"/>
                    <a:pt x="2482" y="1028"/>
                    <a:pt x="2357" y="953"/>
                  </a:cubicBezTo>
                  <a:cubicBezTo>
                    <a:pt x="2307" y="853"/>
                    <a:pt x="1956" y="853"/>
                    <a:pt x="1856" y="853"/>
                  </a:cubicBezTo>
                  <a:cubicBezTo>
                    <a:pt x="1839" y="836"/>
                    <a:pt x="1814" y="830"/>
                    <a:pt x="1784" y="830"/>
                  </a:cubicBezTo>
                  <a:cubicBezTo>
                    <a:pt x="1725" y="830"/>
                    <a:pt x="1647" y="853"/>
                    <a:pt x="1580" y="853"/>
                  </a:cubicBezTo>
                  <a:lnTo>
                    <a:pt x="1580" y="903"/>
                  </a:lnTo>
                  <a:cubicBezTo>
                    <a:pt x="1505" y="1078"/>
                    <a:pt x="1354" y="1254"/>
                    <a:pt x="1279" y="1354"/>
                  </a:cubicBezTo>
                  <a:cubicBezTo>
                    <a:pt x="1229" y="1479"/>
                    <a:pt x="1129" y="1705"/>
                    <a:pt x="1054" y="1805"/>
                  </a:cubicBezTo>
                  <a:cubicBezTo>
                    <a:pt x="1054" y="1930"/>
                    <a:pt x="1003" y="2206"/>
                    <a:pt x="1003" y="2382"/>
                  </a:cubicBezTo>
                  <a:cubicBezTo>
                    <a:pt x="953" y="2482"/>
                    <a:pt x="1003" y="2758"/>
                    <a:pt x="953" y="2883"/>
                  </a:cubicBezTo>
                  <a:cubicBezTo>
                    <a:pt x="953" y="3058"/>
                    <a:pt x="778" y="3284"/>
                    <a:pt x="678" y="3384"/>
                  </a:cubicBezTo>
                  <a:cubicBezTo>
                    <a:pt x="602" y="3434"/>
                    <a:pt x="452" y="3484"/>
                    <a:pt x="327" y="3560"/>
                  </a:cubicBezTo>
                  <a:cubicBezTo>
                    <a:pt x="277" y="3610"/>
                    <a:pt x="51" y="3660"/>
                    <a:pt x="1" y="3785"/>
                  </a:cubicBezTo>
                  <a:cubicBezTo>
                    <a:pt x="1" y="3785"/>
                    <a:pt x="51" y="3785"/>
                    <a:pt x="51" y="3835"/>
                  </a:cubicBezTo>
                  <a:cubicBezTo>
                    <a:pt x="151" y="3935"/>
                    <a:pt x="377" y="4236"/>
                    <a:pt x="502" y="4387"/>
                  </a:cubicBezTo>
                  <a:cubicBezTo>
                    <a:pt x="678" y="4562"/>
                    <a:pt x="953" y="4963"/>
                    <a:pt x="1054" y="5189"/>
                  </a:cubicBezTo>
                  <a:cubicBezTo>
                    <a:pt x="1179" y="5364"/>
                    <a:pt x="1354" y="5690"/>
                    <a:pt x="1455" y="5815"/>
                  </a:cubicBezTo>
                  <a:cubicBezTo>
                    <a:pt x="1505" y="5966"/>
                    <a:pt x="1580" y="6191"/>
                    <a:pt x="1630" y="6316"/>
                  </a:cubicBezTo>
                  <a:cubicBezTo>
                    <a:pt x="1680" y="6467"/>
                    <a:pt x="1906" y="6692"/>
                    <a:pt x="2031" y="6818"/>
                  </a:cubicBezTo>
                  <a:cubicBezTo>
                    <a:pt x="2131" y="6868"/>
                    <a:pt x="2357" y="6993"/>
                    <a:pt x="2407" y="7043"/>
                  </a:cubicBezTo>
                  <a:cubicBezTo>
                    <a:pt x="2532" y="7219"/>
                    <a:pt x="2708" y="7595"/>
                    <a:pt x="2758" y="7770"/>
                  </a:cubicBezTo>
                  <a:cubicBezTo>
                    <a:pt x="2808" y="7946"/>
                    <a:pt x="2933" y="8271"/>
                    <a:pt x="2933" y="8447"/>
                  </a:cubicBezTo>
                  <a:cubicBezTo>
                    <a:pt x="2933" y="8572"/>
                    <a:pt x="2808" y="8773"/>
                    <a:pt x="2808" y="8948"/>
                  </a:cubicBezTo>
                  <a:cubicBezTo>
                    <a:pt x="2858" y="8998"/>
                    <a:pt x="2933" y="9174"/>
                    <a:pt x="2983" y="9224"/>
                  </a:cubicBezTo>
                  <a:cubicBezTo>
                    <a:pt x="3033" y="9299"/>
                    <a:pt x="3159" y="9299"/>
                    <a:pt x="3209" y="9299"/>
                  </a:cubicBezTo>
                  <a:cubicBezTo>
                    <a:pt x="3259" y="9299"/>
                    <a:pt x="3434" y="9299"/>
                    <a:pt x="3485" y="9224"/>
                  </a:cubicBezTo>
                  <a:cubicBezTo>
                    <a:pt x="3485" y="9174"/>
                    <a:pt x="3485" y="9073"/>
                    <a:pt x="3434" y="9073"/>
                  </a:cubicBezTo>
                  <a:cubicBezTo>
                    <a:pt x="3434" y="8998"/>
                    <a:pt x="3259" y="8998"/>
                    <a:pt x="3259" y="8948"/>
                  </a:cubicBezTo>
                  <a:cubicBezTo>
                    <a:pt x="3209" y="8898"/>
                    <a:pt x="3259" y="8722"/>
                    <a:pt x="3309" y="8672"/>
                  </a:cubicBezTo>
                  <a:lnTo>
                    <a:pt x="3535" y="8672"/>
                  </a:lnTo>
                  <a:cubicBezTo>
                    <a:pt x="3610" y="8672"/>
                    <a:pt x="3760" y="8672"/>
                    <a:pt x="3835" y="8722"/>
                  </a:cubicBezTo>
                  <a:cubicBezTo>
                    <a:pt x="3886" y="8722"/>
                    <a:pt x="3986" y="8898"/>
                    <a:pt x="4061" y="8948"/>
                  </a:cubicBezTo>
                  <a:cubicBezTo>
                    <a:pt x="4094" y="8948"/>
                    <a:pt x="4150" y="8970"/>
                    <a:pt x="4198" y="8970"/>
                  </a:cubicBezTo>
                  <a:cubicBezTo>
                    <a:pt x="4223" y="8970"/>
                    <a:pt x="4245" y="8965"/>
                    <a:pt x="4262" y="8948"/>
                  </a:cubicBezTo>
                  <a:cubicBezTo>
                    <a:pt x="4337" y="8948"/>
                    <a:pt x="4337" y="8848"/>
                    <a:pt x="4387" y="8773"/>
                  </a:cubicBezTo>
                  <a:cubicBezTo>
                    <a:pt x="4437" y="8722"/>
                    <a:pt x="4612" y="8572"/>
                    <a:pt x="4663" y="8497"/>
                  </a:cubicBezTo>
                  <a:cubicBezTo>
                    <a:pt x="4788" y="8447"/>
                    <a:pt x="4938" y="8347"/>
                    <a:pt x="5013" y="8347"/>
                  </a:cubicBezTo>
                  <a:cubicBezTo>
                    <a:pt x="5114" y="8347"/>
                    <a:pt x="5289" y="8447"/>
                    <a:pt x="5339" y="8497"/>
                  </a:cubicBezTo>
                  <a:cubicBezTo>
                    <a:pt x="5515" y="8572"/>
                    <a:pt x="5615" y="8848"/>
                    <a:pt x="5740" y="8948"/>
                  </a:cubicBezTo>
                  <a:cubicBezTo>
                    <a:pt x="5841" y="9073"/>
                    <a:pt x="6016" y="9299"/>
                    <a:pt x="6191" y="9349"/>
                  </a:cubicBezTo>
                  <a:cubicBezTo>
                    <a:pt x="6292" y="9399"/>
                    <a:pt x="6643" y="9349"/>
                    <a:pt x="6743" y="9449"/>
                  </a:cubicBezTo>
                  <a:cubicBezTo>
                    <a:pt x="6818" y="9524"/>
                    <a:pt x="6868" y="9625"/>
                    <a:pt x="6918" y="9675"/>
                  </a:cubicBezTo>
                  <a:cubicBezTo>
                    <a:pt x="6918" y="9750"/>
                    <a:pt x="7044" y="9900"/>
                    <a:pt x="6968" y="10026"/>
                  </a:cubicBezTo>
                  <a:cubicBezTo>
                    <a:pt x="6918" y="10076"/>
                    <a:pt x="6818" y="10076"/>
                    <a:pt x="6743" y="10126"/>
                  </a:cubicBezTo>
                  <a:cubicBezTo>
                    <a:pt x="6643" y="10201"/>
                    <a:pt x="6417" y="10352"/>
                    <a:pt x="6367" y="10477"/>
                  </a:cubicBezTo>
                  <a:cubicBezTo>
                    <a:pt x="6292" y="10577"/>
                    <a:pt x="6292" y="10803"/>
                    <a:pt x="6191" y="10878"/>
                  </a:cubicBezTo>
                  <a:cubicBezTo>
                    <a:pt x="6141" y="10978"/>
                    <a:pt x="5790" y="10928"/>
                    <a:pt x="5740" y="10978"/>
                  </a:cubicBezTo>
                  <a:cubicBezTo>
                    <a:pt x="5690" y="11028"/>
                    <a:pt x="5740" y="11204"/>
                    <a:pt x="5740" y="11254"/>
                  </a:cubicBezTo>
                  <a:cubicBezTo>
                    <a:pt x="5690" y="11379"/>
                    <a:pt x="5465" y="11479"/>
                    <a:pt x="5465" y="11529"/>
                  </a:cubicBezTo>
                  <a:cubicBezTo>
                    <a:pt x="5465" y="11605"/>
                    <a:pt x="5565" y="11705"/>
                    <a:pt x="5615" y="11755"/>
                  </a:cubicBezTo>
                  <a:cubicBezTo>
                    <a:pt x="5740" y="11755"/>
                    <a:pt x="6016" y="11705"/>
                    <a:pt x="6141" y="11605"/>
                  </a:cubicBezTo>
                  <a:cubicBezTo>
                    <a:pt x="6191" y="11605"/>
                    <a:pt x="6242" y="11429"/>
                    <a:pt x="6292" y="11379"/>
                  </a:cubicBezTo>
                  <a:cubicBezTo>
                    <a:pt x="6367" y="11304"/>
                    <a:pt x="6592" y="11204"/>
                    <a:pt x="6693" y="11154"/>
                  </a:cubicBezTo>
                  <a:cubicBezTo>
                    <a:pt x="6798" y="11112"/>
                    <a:pt x="6973" y="11017"/>
                    <a:pt x="7086" y="11017"/>
                  </a:cubicBezTo>
                  <a:cubicBezTo>
                    <a:pt x="7108" y="11017"/>
                    <a:pt x="7128" y="11020"/>
                    <a:pt x="7144" y="11028"/>
                  </a:cubicBezTo>
                  <a:cubicBezTo>
                    <a:pt x="7269" y="11028"/>
                    <a:pt x="7419" y="11154"/>
                    <a:pt x="7495" y="11204"/>
                  </a:cubicBezTo>
                  <a:cubicBezTo>
                    <a:pt x="7595" y="11204"/>
                    <a:pt x="7770" y="11154"/>
                    <a:pt x="7871" y="11154"/>
                  </a:cubicBezTo>
                  <a:cubicBezTo>
                    <a:pt x="7996" y="11103"/>
                    <a:pt x="8221" y="10978"/>
                    <a:pt x="8322" y="10928"/>
                  </a:cubicBezTo>
                  <a:cubicBezTo>
                    <a:pt x="8447" y="10928"/>
                    <a:pt x="8547" y="10753"/>
                    <a:pt x="8597" y="10753"/>
                  </a:cubicBezTo>
                  <a:cubicBezTo>
                    <a:pt x="8622" y="10736"/>
                    <a:pt x="8650" y="10730"/>
                    <a:pt x="8681" y="10730"/>
                  </a:cubicBezTo>
                  <a:cubicBezTo>
                    <a:pt x="8742" y="10730"/>
                    <a:pt x="8815" y="10753"/>
                    <a:pt x="8898" y="10753"/>
                  </a:cubicBezTo>
                  <a:cubicBezTo>
                    <a:pt x="8937" y="10753"/>
                    <a:pt x="9005" y="10827"/>
                    <a:pt x="9069" y="10827"/>
                  </a:cubicBezTo>
                  <a:cubicBezTo>
                    <a:pt x="9088" y="10827"/>
                    <a:pt x="9106" y="10820"/>
                    <a:pt x="9124" y="10803"/>
                  </a:cubicBezTo>
                  <a:cubicBezTo>
                    <a:pt x="9224" y="10803"/>
                    <a:pt x="9224" y="10652"/>
                    <a:pt x="9274" y="10577"/>
                  </a:cubicBezTo>
                  <a:cubicBezTo>
                    <a:pt x="9349" y="10527"/>
                    <a:pt x="9399" y="10352"/>
                    <a:pt x="9450" y="10301"/>
                  </a:cubicBezTo>
                  <a:cubicBezTo>
                    <a:pt x="9500" y="10301"/>
                    <a:pt x="9575" y="10352"/>
                    <a:pt x="9575" y="10352"/>
                  </a:cubicBezTo>
                  <a:cubicBezTo>
                    <a:pt x="9625" y="10352"/>
                    <a:pt x="9625" y="10251"/>
                    <a:pt x="9675" y="10201"/>
                  </a:cubicBezTo>
                  <a:cubicBezTo>
                    <a:pt x="9725" y="10201"/>
                    <a:pt x="9851" y="10201"/>
                    <a:pt x="9901" y="10251"/>
                  </a:cubicBezTo>
                  <a:lnTo>
                    <a:pt x="9901" y="10352"/>
                  </a:lnTo>
                  <a:cubicBezTo>
                    <a:pt x="9951" y="10477"/>
                    <a:pt x="10176" y="10577"/>
                    <a:pt x="10302" y="10652"/>
                  </a:cubicBezTo>
                  <a:cubicBezTo>
                    <a:pt x="10402" y="10753"/>
                    <a:pt x="10577" y="10978"/>
                    <a:pt x="10628" y="11103"/>
                  </a:cubicBezTo>
                  <a:cubicBezTo>
                    <a:pt x="10753" y="11154"/>
                    <a:pt x="10928" y="11254"/>
                    <a:pt x="10978" y="11379"/>
                  </a:cubicBezTo>
                  <a:cubicBezTo>
                    <a:pt x="11079" y="11479"/>
                    <a:pt x="11204" y="11830"/>
                    <a:pt x="11254" y="11981"/>
                  </a:cubicBezTo>
                  <a:cubicBezTo>
                    <a:pt x="11379" y="12156"/>
                    <a:pt x="11605" y="12507"/>
                    <a:pt x="11705" y="12657"/>
                  </a:cubicBezTo>
                  <a:cubicBezTo>
                    <a:pt x="11755" y="12833"/>
                    <a:pt x="11831" y="13184"/>
                    <a:pt x="11931" y="13334"/>
                  </a:cubicBezTo>
                  <a:cubicBezTo>
                    <a:pt x="11981" y="13409"/>
                    <a:pt x="12156" y="13459"/>
                    <a:pt x="12206" y="13509"/>
                  </a:cubicBezTo>
                  <a:cubicBezTo>
                    <a:pt x="12206" y="13560"/>
                    <a:pt x="12206" y="13685"/>
                    <a:pt x="12156" y="13735"/>
                  </a:cubicBezTo>
                  <a:cubicBezTo>
                    <a:pt x="12156" y="13785"/>
                    <a:pt x="11981" y="13860"/>
                    <a:pt x="11931" y="13860"/>
                  </a:cubicBezTo>
                  <a:cubicBezTo>
                    <a:pt x="11881" y="13961"/>
                    <a:pt x="11705" y="14061"/>
                    <a:pt x="11655" y="14186"/>
                  </a:cubicBezTo>
                  <a:cubicBezTo>
                    <a:pt x="11605" y="14236"/>
                    <a:pt x="11530" y="14362"/>
                    <a:pt x="11530" y="14412"/>
                  </a:cubicBezTo>
                  <a:cubicBezTo>
                    <a:pt x="11605" y="14462"/>
                    <a:pt x="11705" y="14587"/>
                    <a:pt x="11705" y="14637"/>
                  </a:cubicBezTo>
                  <a:cubicBezTo>
                    <a:pt x="11655" y="14687"/>
                    <a:pt x="11530" y="14813"/>
                    <a:pt x="11480" y="14863"/>
                  </a:cubicBezTo>
                  <a:cubicBezTo>
                    <a:pt x="11430" y="14913"/>
                    <a:pt x="11304" y="14963"/>
                    <a:pt x="11304" y="15038"/>
                  </a:cubicBezTo>
                  <a:cubicBezTo>
                    <a:pt x="11254" y="15088"/>
                    <a:pt x="11254" y="15189"/>
                    <a:pt x="11304" y="15314"/>
                  </a:cubicBezTo>
                  <a:cubicBezTo>
                    <a:pt x="11304" y="15314"/>
                    <a:pt x="11430" y="15414"/>
                    <a:pt x="11480" y="15414"/>
                  </a:cubicBezTo>
                  <a:cubicBezTo>
                    <a:pt x="11480" y="15439"/>
                    <a:pt x="11494" y="15448"/>
                    <a:pt x="11514" y="15448"/>
                  </a:cubicBezTo>
                  <a:cubicBezTo>
                    <a:pt x="11555" y="15448"/>
                    <a:pt x="11622" y="15414"/>
                    <a:pt x="11655" y="15414"/>
                  </a:cubicBezTo>
                  <a:lnTo>
                    <a:pt x="11755" y="15414"/>
                  </a:lnTo>
                  <a:cubicBezTo>
                    <a:pt x="11831" y="15489"/>
                    <a:pt x="11831" y="15540"/>
                    <a:pt x="11831" y="15540"/>
                  </a:cubicBezTo>
                  <a:cubicBezTo>
                    <a:pt x="11831" y="15590"/>
                    <a:pt x="11931" y="15590"/>
                    <a:pt x="11981" y="15590"/>
                  </a:cubicBezTo>
                  <a:lnTo>
                    <a:pt x="12206" y="15590"/>
                  </a:lnTo>
                  <a:cubicBezTo>
                    <a:pt x="12282" y="15640"/>
                    <a:pt x="12332" y="15941"/>
                    <a:pt x="12382" y="15991"/>
                  </a:cubicBezTo>
                  <a:cubicBezTo>
                    <a:pt x="12507" y="16041"/>
                    <a:pt x="12733" y="16166"/>
                    <a:pt x="12833" y="16166"/>
                  </a:cubicBezTo>
                  <a:cubicBezTo>
                    <a:pt x="12883" y="16166"/>
                    <a:pt x="13059" y="16091"/>
                    <a:pt x="13109" y="16041"/>
                  </a:cubicBezTo>
                  <a:lnTo>
                    <a:pt x="13384" y="16041"/>
                  </a:lnTo>
                  <a:cubicBezTo>
                    <a:pt x="13460" y="16041"/>
                    <a:pt x="13610" y="16091"/>
                    <a:pt x="13685" y="16166"/>
                  </a:cubicBezTo>
                  <a:cubicBezTo>
                    <a:pt x="13735" y="16216"/>
                    <a:pt x="13785" y="16316"/>
                    <a:pt x="13785" y="16392"/>
                  </a:cubicBezTo>
                  <a:cubicBezTo>
                    <a:pt x="13836" y="16442"/>
                    <a:pt x="13911" y="16592"/>
                    <a:pt x="13961" y="16592"/>
                  </a:cubicBezTo>
                  <a:cubicBezTo>
                    <a:pt x="14011" y="16667"/>
                    <a:pt x="14186" y="16667"/>
                    <a:pt x="14237" y="16667"/>
                  </a:cubicBezTo>
                  <a:cubicBezTo>
                    <a:pt x="14287" y="16717"/>
                    <a:pt x="14412" y="16818"/>
                    <a:pt x="14462" y="16893"/>
                  </a:cubicBezTo>
                  <a:cubicBezTo>
                    <a:pt x="14512" y="16943"/>
                    <a:pt x="14738" y="16893"/>
                    <a:pt x="14813" y="16993"/>
                  </a:cubicBezTo>
                  <a:cubicBezTo>
                    <a:pt x="14863" y="17043"/>
                    <a:pt x="14913" y="17219"/>
                    <a:pt x="14913" y="17269"/>
                  </a:cubicBezTo>
                  <a:cubicBezTo>
                    <a:pt x="14913" y="17344"/>
                    <a:pt x="14963" y="17444"/>
                    <a:pt x="14913" y="17494"/>
                  </a:cubicBezTo>
                  <a:cubicBezTo>
                    <a:pt x="14880" y="17494"/>
                    <a:pt x="14813" y="17472"/>
                    <a:pt x="14772" y="17472"/>
                  </a:cubicBezTo>
                  <a:cubicBezTo>
                    <a:pt x="14752" y="17472"/>
                    <a:pt x="14738" y="17478"/>
                    <a:pt x="14738" y="17494"/>
                  </a:cubicBezTo>
                  <a:cubicBezTo>
                    <a:pt x="14688" y="17570"/>
                    <a:pt x="14688" y="17620"/>
                    <a:pt x="14688" y="17670"/>
                  </a:cubicBezTo>
                  <a:cubicBezTo>
                    <a:pt x="14738" y="17720"/>
                    <a:pt x="14863" y="17720"/>
                    <a:pt x="14913" y="17795"/>
                  </a:cubicBezTo>
                  <a:lnTo>
                    <a:pt x="15139" y="17795"/>
                  </a:lnTo>
                  <a:cubicBezTo>
                    <a:pt x="15139" y="17795"/>
                    <a:pt x="15189" y="17620"/>
                    <a:pt x="15264" y="17620"/>
                  </a:cubicBezTo>
                  <a:cubicBezTo>
                    <a:pt x="15314" y="17620"/>
                    <a:pt x="15414" y="17670"/>
                    <a:pt x="15490" y="17720"/>
                  </a:cubicBezTo>
                  <a:cubicBezTo>
                    <a:pt x="15490" y="17795"/>
                    <a:pt x="15414" y="17895"/>
                    <a:pt x="15490" y="17895"/>
                  </a:cubicBezTo>
                  <a:cubicBezTo>
                    <a:pt x="15506" y="17912"/>
                    <a:pt x="15543" y="17918"/>
                    <a:pt x="15587" y="17918"/>
                  </a:cubicBezTo>
                  <a:cubicBezTo>
                    <a:pt x="15676" y="17918"/>
                    <a:pt x="15799" y="17895"/>
                    <a:pt x="15866" y="17895"/>
                  </a:cubicBezTo>
                  <a:cubicBezTo>
                    <a:pt x="15941" y="17895"/>
                    <a:pt x="16091" y="18021"/>
                    <a:pt x="16217" y="18021"/>
                  </a:cubicBezTo>
                  <a:cubicBezTo>
                    <a:pt x="16217" y="18021"/>
                    <a:pt x="16317" y="17946"/>
                    <a:pt x="16392" y="17895"/>
                  </a:cubicBezTo>
                  <a:cubicBezTo>
                    <a:pt x="16442" y="17845"/>
                    <a:pt x="16392" y="17670"/>
                    <a:pt x="16442" y="17620"/>
                  </a:cubicBezTo>
                  <a:cubicBezTo>
                    <a:pt x="16492" y="17494"/>
                    <a:pt x="16618" y="17394"/>
                    <a:pt x="16718" y="17344"/>
                  </a:cubicBezTo>
                  <a:lnTo>
                    <a:pt x="16843" y="17269"/>
                  </a:lnTo>
                  <a:cubicBezTo>
                    <a:pt x="16943" y="17219"/>
                    <a:pt x="16943" y="16993"/>
                    <a:pt x="17069" y="16943"/>
                  </a:cubicBezTo>
                  <a:cubicBezTo>
                    <a:pt x="17119" y="16893"/>
                    <a:pt x="17269" y="16893"/>
                    <a:pt x="17394" y="16893"/>
                  </a:cubicBezTo>
                  <a:cubicBezTo>
                    <a:pt x="17420" y="16855"/>
                    <a:pt x="17488" y="16837"/>
                    <a:pt x="17567" y="16837"/>
                  </a:cubicBezTo>
                  <a:cubicBezTo>
                    <a:pt x="17645" y="16837"/>
                    <a:pt x="17733" y="16855"/>
                    <a:pt x="17795" y="16893"/>
                  </a:cubicBezTo>
                  <a:cubicBezTo>
                    <a:pt x="17896" y="16893"/>
                    <a:pt x="18071" y="16893"/>
                    <a:pt x="18121" y="16993"/>
                  </a:cubicBezTo>
                  <a:cubicBezTo>
                    <a:pt x="18171" y="16993"/>
                    <a:pt x="18121" y="17118"/>
                    <a:pt x="18171" y="17118"/>
                  </a:cubicBezTo>
                  <a:cubicBezTo>
                    <a:pt x="18171" y="17169"/>
                    <a:pt x="18247" y="17169"/>
                    <a:pt x="18247" y="17169"/>
                  </a:cubicBezTo>
                  <a:cubicBezTo>
                    <a:pt x="18297" y="17118"/>
                    <a:pt x="18347" y="16993"/>
                    <a:pt x="18347" y="16943"/>
                  </a:cubicBezTo>
                  <a:cubicBezTo>
                    <a:pt x="18397" y="16893"/>
                    <a:pt x="18522" y="16768"/>
                    <a:pt x="18623" y="16717"/>
                  </a:cubicBezTo>
                  <a:cubicBezTo>
                    <a:pt x="18698" y="16667"/>
                    <a:pt x="18848" y="16592"/>
                    <a:pt x="18923" y="16542"/>
                  </a:cubicBezTo>
                  <a:cubicBezTo>
                    <a:pt x="18973" y="16492"/>
                    <a:pt x="18973" y="16266"/>
                    <a:pt x="18973" y="16216"/>
                  </a:cubicBezTo>
                  <a:cubicBezTo>
                    <a:pt x="18973" y="16091"/>
                    <a:pt x="18848" y="15941"/>
                    <a:pt x="18923" y="15815"/>
                  </a:cubicBezTo>
                  <a:cubicBezTo>
                    <a:pt x="18923" y="15715"/>
                    <a:pt x="19024" y="15540"/>
                    <a:pt x="19149" y="15489"/>
                  </a:cubicBezTo>
                  <a:cubicBezTo>
                    <a:pt x="19199" y="15414"/>
                    <a:pt x="19425" y="15364"/>
                    <a:pt x="19475" y="15314"/>
                  </a:cubicBezTo>
                  <a:cubicBezTo>
                    <a:pt x="19525" y="15264"/>
                    <a:pt x="19600" y="15038"/>
                    <a:pt x="19650" y="14963"/>
                  </a:cubicBezTo>
                  <a:cubicBezTo>
                    <a:pt x="19700" y="14913"/>
                    <a:pt x="19826" y="14863"/>
                    <a:pt x="19876" y="14813"/>
                  </a:cubicBezTo>
                  <a:cubicBezTo>
                    <a:pt x="19926" y="14687"/>
                    <a:pt x="19976" y="14512"/>
                    <a:pt x="19976" y="14412"/>
                  </a:cubicBezTo>
                  <a:cubicBezTo>
                    <a:pt x="19976" y="14286"/>
                    <a:pt x="19926" y="14136"/>
                    <a:pt x="19876" y="14011"/>
                  </a:cubicBezTo>
                  <a:cubicBezTo>
                    <a:pt x="19876" y="13961"/>
                    <a:pt x="19876" y="13735"/>
                    <a:pt x="19826" y="13735"/>
                  </a:cubicBezTo>
                  <a:cubicBezTo>
                    <a:pt x="19800" y="13718"/>
                    <a:pt x="19773" y="13713"/>
                    <a:pt x="19742" y="13713"/>
                  </a:cubicBezTo>
                  <a:cubicBezTo>
                    <a:pt x="19681" y="13713"/>
                    <a:pt x="19608" y="13735"/>
                    <a:pt x="19525" y="13735"/>
                  </a:cubicBezTo>
                  <a:cubicBezTo>
                    <a:pt x="19458" y="13735"/>
                    <a:pt x="19335" y="13757"/>
                    <a:pt x="19224" y="13757"/>
                  </a:cubicBezTo>
                  <a:cubicBezTo>
                    <a:pt x="19168" y="13757"/>
                    <a:pt x="19115" y="13752"/>
                    <a:pt x="19074" y="13735"/>
                  </a:cubicBezTo>
                  <a:cubicBezTo>
                    <a:pt x="19024" y="13735"/>
                    <a:pt x="18973" y="13560"/>
                    <a:pt x="18973" y="13509"/>
                  </a:cubicBezTo>
                  <a:cubicBezTo>
                    <a:pt x="18923" y="13459"/>
                    <a:pt x="18923" y="13234"/>
                    <a:pt x="18848" y="13184"/>
                  </a:cubicBezTo>
                  <a:cubicBezTo>
                    <a:pt x="18848" y="13058"/>
                    <a:pt x="18798" y="12783"/>
                    <a:pt x="18698" y="12733"/>
                  </a:cubicBezTo>
                  <a:cubicBezTo>
                    <a:pt x="18572" y="12607"/>
                    <a:pt x="18347" y="12557"/>
                    <a:pt x="18171" y="12507"/>
                  </a:cubicBezTo>
                  <a:cubicBezTo>
                    <a:pt x="18071" y="12507"/>
                    <a:pt x="17795" y="12507"/>
                    <a:pt x="17670" y="12432"/>
                  </a:cubicBezTo>
                  <a:cubicBezTo>
                    <a:pt x="17620" y="12432"/>
                    <a:pt x="17445" y="12331"/>
                    <a:pt x="17394" y="12281"/>
                  </a:cubicBezTo>
                  <a:cubicBezTo>
                    <a:pt x="17269" y="12206"/>
                    <a:pt x="17219" y="12056"/>
                    <a:pt x="17169" y="11930"/>
                  </a:cubicBezTo>
                  <a:cubicBezTo>
                    <a:pt x="17169" y="11830"/>
                    <a:pt x="17269" y="11605"/>
                    <a:pt x="17269" y="11479"/>
                  </a:cubicBezTo>
                  <a:cubicBezTo>
                    <a:pt x="17219" y="11304"/>
                    <a:pt x="17219" y="11028"/>
                    <a:pt x="17119" y="10878"/>
                  </a:cubicBezTo>
                  <a:cubicBezTo>
                    <a:pt x="17069" y="10803"/>
                    <a:pt x="16893" y="10702"/>
                    <a:pt x="16843" y="10702"/>
                  </a:cubicBezTo>
                  <a:cubicBezTo>
                    <a:pt x="16780" y="10677"/>
                    <a:pt x="16705" y="10677"/>
                    <a:pt x="16639" y="10677"/>
                  </a:cubicBezTo>
                  <a:cubicBezTo>
                    <a:pt x="16574" y="10677"/>
                    <a:pt x="16517" y="10677"/>
                    <a:pt x="16492" y="10652"/>
                  </a:cubicBezTo>
                  <a:cubicBezTo>
                    <a:pt x="16442" y="10577"/>
                    <a:pt x="16267" y="10477"/>
                    <a:pt x="16217" y="10352"/>
                  </a:cubicBezTo>
                  <a:cubicBezTo>
                    <a:pt x="16217" y="10301"/>
                    <a:pt x="16217" y="10201"/>
                    <a:pt x="16267" y="10126"/>
                  </a:cubicBezTo>
                  <a:cubicBezTo>
                    <a:pt x="16317" y="10076"/>
                    <a:pt x="16492" y="10026"/>
                    <a:pt x="16542" y="9976"/>
                  </a:cubicBezTo>
                  <a:cubicBezTo>
                    <a:pt x="16618" y="9900"/>
                    <a:pt x="16542" y="9750"/>
                    <a:pt x="16542" y="9625"/>
                  </a:cubicBezTo>
                  <a:cubicBezTo>
                    <a:pt x="16492" y="9575"/>
                    <a:pt x="16492" y="9349"/>
                    <a:pt x="16392" y="9299"/>
                  </a:cubicBezTo>
                  <a:cubicBezTo>
                    <a:pt x="16317" y="9174"/>
                    <a:pt x="16091" y="9224"/>
                    <a:pt x="15991" y="9174"/>
                  </a:cubicBezTo>
                  <a:cubicBezTo>
                    <a:pt x="15866" y="9123"/>
                    <a:pt x="15715" y="8948"/>
                    <a:pt x="15640" y="8848"/>
                  </a:cubicBezTo>
                  <a:cubicBezTo>
                    <a:pt x="15590" y="8773"/>
                    <a:pt x="15540" y="8572"/>
                    <a:pt x="15490" y="8497"/>
                  </a:cubicBezTo>
                  <a:cubicBezTo>
                    <a:pt x="15414" y="8397"/>
                    <a:pt x="15264" y="8171"/>
                    <a:pt x="15189" y="8046"/>
                  </a:cubicBezTo>
                  <a:cubicBezTo>
                    <a:pt x="15139" y="7946"/>
                    <a:pt x="15089" y="7670"/>
                    <a:pt x="15089" y="7494"/>
                  </a:cubicBezTo>
                  <a:cubicBezTo>
                    <a:pt x="15139" y="7369"/>
                    <a:pt x="15264" y="7219"/>
                    <a:pt x="15364" y="7144"/>
                  </a:cubicBezTo>
                  <a:cubicBezTo>
                    <a:pt x="15400" y="7108"/>
                    <a:pt x="15498" y="7073"/>
                    <a:pt x="15597" y="7073"/>
                  </a:cubicBezTo>
                  <a:cubicBezTo>
                    <a:pt x="15638" y="7073"/>
                    <a:pt x="15679" y="7079"/>
                    <a:pt x="15715" y="7093"/>
                  </a:cubicBezTo>
                  <a:cubicBezTo>
                    <a:pt x="15765" y="7093"/>
                    <a:pt x="15816" y="7269"/>
                    <a:pt x="15941" y="7319"/>
                  </a:cubicBezTo>
                  <a:lnTo>
                    <a:pt x="16267" y="7319"/>
                  </a:lnTo>
                  <a:cubicBezTo>
                    <a:pt x="16392" y="7269"/>
                    <a:pt x="16442" y="7043"/>
                    <a:pt x="16542" y="6993"/>
                  </a:cubicBezTo>
                  <a:cubicBezTo>
                    <a:pt x="16618" y="6918"/>
                    <a:pt x="16768" y="6918"/>
                    <a:pt x="16843" y="6868"/>
                  </a:cubicBezTo>
                  <a:cubicBezTo>
                    <a:pt x="16943" y="6818"/>
                    <a:pt x="17119" y="6642"/>
                    <a:pt x="17119" y="6542"/>
                  </a:cubicBezTo>
                  <a:cubicBezTo>
                    <a:pt x="17169" y="6417"/>
                    <a:pt x="17119" y="6091"/>
                    <a:pt x="17069" y="5915"/>
                  </a:cubicBezTo>
                  <a:cubicBezTo>
                    <a:pt x="17069" y="5865"/>
                    <a:pt x="16943" y="5690"/>
                    <a:pt x="16893" y="5590"/>
                  </a:cubicBezTo>
                  <a:cubicBezTo>
                    <a:pt x="16843" y="5464"/>
                    <a:pt x="16768" y="5138"/>
                    <a:pt x="16768" y="5013"/>
                  </a:cubicBezTo>
                  <a:cubicBezTo>
                    <a:pt x="16768" y="4963"/>
                    <a:pt x="16768" y="4838"/>
                    <a:pt x="16843" y="4737"/>
                  </a:cubicBezTo>
                  <a:lnTo>
                    <a:pt x="16618" y="4737"/>
                  </a:lnTo>
                  <a:cubicBezTo>
                    <a:pt x="16492" y="4687"/>
                    <a:pt x="16267" y="4562"/>
                    <a:pt x="16166" y="4512"/>
                  </a:cubicBezTo>
                  <a:cubicBezTo>
                    <a:pt x="15991" y="4462"/>
                    <a:pt x="15765" y="4161"/>
                    <a:pt x="15540" y="4161"/>
                  </a:cubicBezTo>
                  <a:cubicBezTo>
                    <a:pt x="15490" y="4161"/>
                    <a:pt x="15314" y="4286"/>
                    <a:pt x="15189" y="4336"/>
                  </a:cubicBezTo>
                  <a:cubicBezTo>
                    <a:pt x="15089" y="4336"/>
                    <a:pt x="14863" y="4512"/>
                    <a:pt x="14738" y="4512"/>
                  </a:cubicBezTo>
                  <a:cubicBezTo>
                    <a:pt x="14587" y="4512"/>
                    <a:pt x="14237" y="4387"/>
                    <a:pt x="14136" y="4336"/>
                  </a:cubicBezTo>
                  <a:cubicBezTo>
                    <a:pt x="14011" y="4236"/>
                    <a:pt x="14011" y="3885"/>
                    <a:pt x="13911" y="3710"/>
                  </a:cubicBezTo>
                  <a:cubicBezTo>
                    <a:pt x="13836" y="3660"/>
                    <a:pt x="13685" y="3484"/>
                    <a:pt x="13685" y="3434"/>
                  </a:cubicBezTo>
                  <a:cubicBezTo>
                    <a:pt x="13610" y="3284"/>
                    <a:pt x="13735" y="2933"/>
                    <a:pt x="13735" y="2758"/>
                  </a:cubicBezTo>
                  <a:cubicBezTo>
                    <a:pt x="13685" y="2607"/>
                    <a:pt x="13610" y="2306"/>
                    <a:pt x="13510" y="2206"/>
                  </a:cubicBezTo>
                  <a:cubicBezTo>
                    <a:pt x="13483" y="2196"/>
                    <a:pt x="13452" y="2192"/>
                    <a:pt x="13419" y="2192"/>
                  </a:cubicBezTo>
                  <a:cubicBezTo>
                    <a:pt x="13328" y="2192"/>
                    <a:pt x="13219" y="2221"/>
                    <a:pt x="13137" y="2221"/>
                  </a:cubicBezTo>
                  <a:cubicBezTo>
                    <a:pt x="13107" y="2221"/>
                    <a:pt x="13080" y="2217"/>
                    <a:pt x="13059" y="2206"/>
                  </a:cubicBezTo>
                  <a:cubicBezTo>
                    <a:pt x="12883" y="2206"/>
                    <a:pt x="12607" y="2081"/>
                    <a:pt x="12507" y="2031"/>
                  </a:cubicBezTo>
                  <a:cubicBezTo>
                    <a:pt x="12432" y="1981"/>
                    <a:pt x="12282" y="1855"/>
                    <a:pt x="12206" y="1805"/>
                  </a:cubicBezTo>
                  <a:cubicBezTo>
                    <a:pt x="12106" y="1630"/>
                    <a:pt x="12056" y="1254"/>
                    <a:pt x="12106" y="1078"/>
                  </a:cubicBezTo>
                  <a:cubicBezTo>
                    <a:pt x="12156" y="1028"/>
                    <a:pt x="12432" y="1078"/>
                    <a:pt x="12507" y="953"/>
                  </a:cubicBezTo>
                  <a:cubicBezTo>
                    <a:pt x="12557" y="853"/>
                    <a:pt x="12332" y="527"/>
                    <a:pt x="12282" y="402"/>
                  </a:cubicBezTo>
                  <a:cubicBezTo>
                    <a:pt x="12156" y="301"/>
                    <a:pt x="11881" y="176"/>
                    <a:pt x="11755" y="126"/>
                  </a:cubicBezTo>
                  <a:cubicBezTo>
                    <a:pt x="11655" y="76"/>
                    <a:pt x="11379" y="126"/>
                    <a:pt x="1125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Google Shape;334;p16">
              <a:extLst>
                <a:ext uri="{FF2B5EF4-FFF2-40B4-BE49-F238E27FC236}">
                  <a16:creationId xmlns:a16="http://schemas.microsoft.com/office/drawing/2014/main" id="{935F705A-49CE-3BFA-D9B1-FA88AEA7987F}"/>
                </a:ext>
              </a:extLst>
            </p:cNvPr>
            <p:cNvSpPr/>
            <p:nvPr/>
          </p:nvSpPr>
          <p:spPr>
            <a:xfrm>
              <a:off x="3052668" y="2932843"/>
              <a:ext cx="557530" cy="502966"/>
            </a:xfrm>
            <a:custGeom>
              <a:avLst/>
              <a:gdLst/>
              <a:ahLst/>
              <a:cxnLst/>
              <a:rect l="l" t="t" r="r" b="b"/>
              <a:pathLst>
                <a:path w="19976" h="18021" fill="none" extrusionOk="0">
                  <a:moveTo>
                    <a:pt x="19876" y="14011"/>
                  </a:moveTo>
                  <a:cubicBezTo>
                    <a:pt x="19926" y="14136"/>
                    <a:pt x="19976" y="14286"/>
                    <a:pt x="19976" y="14412"/>
                  </a:cubicBezTo>
                  <a:cubicBezTo>
                    <a:pt x="19976" y="14512"/>
                    <a:pt x="19926" y="14687"/>
                    <a:pt x="19876" y="14813"/>
                  </a:cubicBezTo>
                  <a:cubicBezTo>
                    <a:pt x="19826" y="14863"/>
                    <a:pt x="19700" y="14913"/>
                    <a:pt x="19650" y="14963"/>
                  </a:cubicBezTo>
                  <a:cubicBezTo>
                    <a:pt x="19600" y="15038"/>
                    <a:pt x="19525" y="15264"/>
                    <a:pt x="19475" y="15314"/>
                  </a:cubicBezTo>
                  <a:cubicBezTo>
                    <a:pt x="19425" y="15364"/>
                    <a:pt x="19199" y="15414"/>
                    <a:pt x="19149" y="15489"/>
                  </a:cubicBezTo>
                  <a:cubicBezTo>
                    <a:pt x="19024" y="15540"/>
                    <a:pt x="18923" y="15715"/>
                    <a:pt x="18923" y="15815"/>
                  </a:cubicBezTo>
                  <a:cubicBezTo>
                    <a:pt x="18848" y="15941"/>
                    <a:pt x="18973" y="16091"/>
                    <a:pt x="18973" y="16216"/>
                  </a:cubicBezTo>
                  <a:cubicBezTo>
                    <a:pt x="18973" y="16266"/>
                    <a:pt x="18973" y="16492"/>
                    <a:pt x="18923" y="16542"/>
                  </a:cubicBezTo>
                  <a:cubicBezTo>
                    <a:pt x="18848" y="16592"/>
                    <a:pt x="18698" y="16667"/>
                    <a:pt x="18623" y="16717"/>
                  </a:cubicBezTo>
                  <a:cubicBezTo>
                    <a:pt x="18522" y="16768"/>
                    <a:pt x="18397" y="16893"/>
                    <a:pt x="18347" y="16943"/>
                  </a:cubicBezTo>
                  <a:cubicBezTo>
                    <a:pt x="18347" y="16993"/>
                    <a:pt x="18297" y="17118"/>
                    <a:pt x="18247" y="17169"/>
                  </a:cubicBezTo>
                  <a:cubicBezTo>
                    <a:pt x="18247" y="17169"/>
                    <a:pt x="18171" y="17169"/>
                    <a:pt x="18171" y="17118"/>
                  </a:cubicBezTo>
                  <a:cubicBezTo>
                    <a:pt x="18121" y="17118"/>
                    <a:pt x="18171" y="16993"/>
                    <a:pt x="18121" y="16993"/>
                  </a:cubicBezTo>
                  <a:cubicBezTo>
                    <a:pt x="18071" y="16893"/>
                    <a:pt x="17896" y="16893"/>
                    <a:pt x="17795" y="16893"/>
                  </a:cubicBezTo>
                  <a:cubicBezTo>
                    <a:pt x="17670" y="16818"/>
                    <a:pt x="17445" y="16818"/>
                    <a:pt x="17394" y="16893"/>
                  </a:cubicBezTo>
                  <a:cubicBezTo>
                    <a:pt x="17269" y="16893"/>
                    <a:pt x="17119" y="16893"/>
                    <a:pt x="17069" y="16943"/>
                  </a:cubicBezTo>
                  <a:cubicBezTo>
                    <a:pt x="16943" y="16993"/>
                    <a:pt x="16943" y="17219"/>
                    <a:pt x="16843" y="17269"/>
                  </a:cubicBezTo>
                  <a:lnTo>
                    <a:pt x="16718" y="17344"/>
                  </a:lnTo>
                  <a:cubicBezTo>
                    <a:pt x="16618" y="17394"/>
                    <a:pt x="16492" y="17494"/>
                    <a:pt x="16442" y="17620"/>
                  </a:cubicBezTo>
                  <a:cubicBezTo>
                    <a:pt x="16392" y="17670"/>
                    <a:pt x="16442" y="17845"/>
                    <a:pt x="16392" y="17895"/>
                  </a:cubicBezTo>
                  <a:cubicBezTo>
                    <a:pt x="16317" y="17946"/>
                    <a:pt x="16217" y="18021"/>
                    <a:pt x="16217" y="18021"/>
                  </a:cubicBezTo>
                  <a:cubicBezTo>
                    <a:pt x="16091" y="18021"/>
                    <a:pt x="15941" y="17895"/>
                    <a:pt x="15866" y="17895"/>
                  </a:cubicBezTo>
                  <a:cubicBezTo>
                    <a:pt x="15765" y="17895"/>
                    <a:pt x="15540" y="17946"/>
                    <a:pt x="15490" y="17895"/>
                  </a:cubicBezTo>
                  <a:cubicBezTo>
                    <a:pt x="15414" y="17895"/>
                    <a:pt x="15490" y="17795"/>
                    <a:pt x="15490" y="17720"/>
                  </a:cubicBezTo>
                  <a:cubicBezTo>
                    <a:pt x="15414" y="17670"/>
                    <a:pt x="15314" y="17620"/>
                    <a:pt x="15264" y="17620"/>
                  </a:cubicBezTo>
                  <a:cubicBezTo>
                    <a:pt x="15189" y="17620"/>
                    <a:pt x="15139" y="17795"/>
                    <a:pt x="15139" y="17795"/>
                  </a:cubicBezTo>
                  <a:lnTo>
                    <a:pt x="14913" y="17795"/>
                  </a:lnTo>
                  <a:cubicBezTo>
                    <a:pt x="14863" y="17720"/>
                    <a:pt x="14738" y="17720"/>
                    <a:pt x="14688" y="17670"/>
                  </a:cubicBezTo>
                  <a:cubicBezTo>
                    <a:pt x="14688" y="17620"/>
                    <a:pt x="14688" y="17570"/>
                    <a:pt x="14738" y="17494"/>
                  </a:cubicBezTo>
                  <a:cubicBezTo>
                    <a:pt x="14738" y="17444"/>
                    <a:pt x="14863" y="17494"/>
                    <a:pt x="14913" y="17494"/>
                  </a:cubicBezTo>
                  <a:cubicBezTo>
                    <a:pt x="14963" y="17444"/>
                    <a:pt x="14913" y="17344"/>
                    <a:pt x="14913" y="17269"/>
                  </a:cubicBezTo>
                  <a:cubicBezTo>
                    <a:pt x="14913" y="17219"/>
                    <a:pt x="14863" y="17043"/>
                    <a:pt x="14813" y="16993"/>
                  </a:cubicBezTo>
                  <a:cubicBezTo>
                    <a:pt x="14738" y="16893"/>
                    <a:pt x="14512" y="16943"/>
                    <a:pt x="14462" y="16893"/>
                  </a:cubicBezTo>
                  <a:cubicBezTo>
                    <a:pt x="14412" y="16818"/>
                    <a:pt x="14287" y="16717"/>
                    <a:pt x="14237" y="16667"/>
                  </a:cubicBezTo>
                  <a:cubicBezTo>
                    <a:pt x="14186" y="16667"/>
                    <a:pt x="14011" y="16667"/>
                    <a:pt x="13961" y="16592"/>
                  </a:cubicBezTo>
                  <a:cubicBezTo>
                    <a:pt x="13911" y="16592"/>
                    <a:pt x="13836" y="16442"/>
                    <a:pt x="13785" y="16392"/>
                  </a:cubicBezTo>
                  <a:cubicBezTo>
                    <a:pt x="13785" y="16316"/>
                    <a:pt x="13735" y="16216"/>
                    <a:pt x="13685" y="16166"/>
                  </a:cubicBezTo>
                  <a:cubicBezTo>
                    <a:pt x="13610" y="16091"/>
                    <a:pt x="13460" y="16041"/>
                    <a:pt x="13384" y="16041"/>
                  </a:cubicBezTo>
                  <a:lnTo>
                    <a:pt x="13109" y="16041"/>
                  </a:lnTo>
                  <a:cubicBezTo>
                    <a:pt x="13059" y="16091"/>
                    <a:pt x="12883" y="16166"/>
                    <a:pt x="12833" y="16166"/>
                  </a:cubicBezTo>
                  <a:cubicBezTo>
                    <a:pt x="12733" y="16166"/>
                    <a:pt x="12507" y="16041"/>
                    <a:pt x="12382" y="15991"/>
                  </a:cubicBezTo>
                  <a:cubicBezTo>
                    <a:pt x="12332" y="15941"/>
                    <a:pt x="12282" y="15640"/>
                    <a:pt x="12206" y="15590"/>
                  </a:cubicBezTo>
                  <a:lnTo>
                    <a:pt x="11981" y="15590"/>
                  </a:lnTo>
                  <a:cubicBezTo>
                    <a:pt x="11931" y="15590"/>
                    <a:pt x="11831" y="15590"/>
                    <a:pt x="11831" y="15540"/>
                  </a:cubicBezTo>
                  <a:cubicBezTo>
                    <a:pt x="11831" y="15540"/>
                    <a:pt x="11831" y="15489"/>
                    <a:pt x="11755" y="15414"/>
                  </a:cubicBezTo>
                  <a:lnTo>
                    <a:pt x="11655" y="15414"/>
                  </a:lnTo>
                  <a:cubicBezTo>
                    <a:pt x="11605" y="15414"/>
                    <a:pt x="11480" y="15489"/>
                    <a:pt x="11480" y="15414"/>
                  </a:cubicBezTo>
                  <a:cubicBezTo>
                    <a:pt x="11430" y="15414"/>
                    <a:pt x="11304" y="15314"/>
                    <a:pt x="11304" y="15314"/>
                  </a:cubicBezTo>
                  <a:cubicBezTo>
                    <a:pt x="11254" y="15189"/>
                    <a:pt x="11254" y="15088"/>
                    <a:pt x="11304" y="15038"/>
                  </a:cubicBezTo>
                  <a:cubicBezTo>
                    <a:pt x="11304" y="14963"/>
                    <a:pt x="11430" y="14913"/>
                    <a:pt x="11480" y="14863"/>
                  </a:cubicBezTo>
                  <a:cubicBezTo>
                    <a:pt x="11530" y="14813"/>
                    <a:pt x="11655" y="14687"/>
                    <a:pt x="11705" y="14637"/>
                  </a:cubicBezTo>
                  <a:cubicBezTo>
                    <a:pt x="11705" y="14587"/>
                    <a:pt x="11605" y="14462"/>
                    <a:pt x="11530" y="14412"/>
                  </a:cubicBezTo>
                  <a:cubicBezTo>
                    <a:pt x="11530" y="14362"/>
                    <a:pt x="11605" y="14236"/>
                    <a:pt x="11655" y="14186"/>
                  </a:cubicBezTo>
                  <a:cubicBezTo>
                    <a:pt x="11705" y="14061"/>
                    <a:pt x="11881" y="13961"/>
                    <a:pt x="11931" y="13860"/>
                  </a:cubicBezTo>
                  <a:cubicBezTo>
                    <a:pt x="11981" y="13860"/>
                    <a:pt x="12156" y="13785"/>
                    <a:pt x="12156" y="13735"/>
                  </a:cubicBezTo>
                  <a:cubicBezTo>
                    <a:pt x="12206" y="13685"/>
                    <a:pt x="12206" y="13560"/>
                    <a:pt x="12206" y="13509"/>
                  </a:cubicBezTo>
                  <a:cubicBezTo>
                    <a:pt x="12156" y="13459"/>
                    <a:pt x="11981" y="13409"/>
                    <a:pt x="11931" y="13334"/>
                  </a:cubicBezTo>
                  <a:cubicBezTo>
                    <a:pt x="11831" y="13184"/>
                    <a:pt x="11755" y="12833"/>
                    <a:pt x="11705" y="12657"/>
                  </a:cubicBezTo>
                  <a:cubicBezTo>
                    <a:pt x="11605" y="12507"/>
                    <a:pt x="11379" y="12156"/>
                    <a:pt x="11254" y="11981"/>
                  </a:cubicBezTo>
                  <a:cubicBezTo>
                    <a:pt x="11204" y="11830"/>
                    <a:pt x="11079" y="11479"/>
                    <a:pt x="10978" y="11379"/>
                  </a:cubicBezTo>
                  <a:cubicBezTo>
                    <a:pt x="10928" y="11254"/>
                    <a:pt x="10753" y="11154"/>
                    <a:pt x="10628" y="11103"/>
                  </a:cubicBezTo>
                  <a:cubicBezTo>
                    <a:pt x="10577" y="10978"/>
                    <a:pt x="10402" y="10753"/>
                    <a:pt x="10302" y="10652"/>
                  </a:cubicBezTo>
                  <a:cubicBezTo>
                    <a:pt x="10176" y="10577"/>
                    <a:pt x="9951" y="10477"/>
                    <a:pt x="9901" y="10352"/>
                  </a:cubicBezTo>
                  <a:lnTo>
                    <a:pt x="9901" y="10251"/>
                  </a:lnTo>
                  <a:cubicBezTo>
                    <a:pt x="9851" y="10201"/>
                    <a:pt x="9725" y="10201"/>
                    <a:pt x="9675" y="10201"/>
                  </a:cubicBezTo>
                  <a:cubicBezTo>
                    <a:pt x="9625" y="10251"/>
                    <a:pt x="9625" y="10352"/>
                    <a:pt x="9575" y="10352"/>
                  </a:cubicBezTo>
                  <a:cubicBezTo>
                    <a:pt x="9575" y="10352"/>
                    <a:pt x="9500" y="10301"/>
                    <a:pt x="9450" y="10301"/>
                  </a:cubicBezTo>
                  <a:cubicBezTo>
                    <a:pt x="9399" y="10352"/>
                    <a:pt x="9349" y="10527"/>
                    <a:pt x="9274" y="10577"/>
                  </a:cubicBezTo>
                  <a:cubicBezTo>
                    <a:pt x="9224" y="10652"/>
                    <a:pt x="9224" y="10803"/>
                    <a:pt x="9124" y="10803"/>
                  </a:cubicBezTo>
                  <a:cubicBezTo>
                    <a:pt x="9049" y="10878"/>
                    <a:pt x="8948" y="10753"/>
                    <a:pt x="8898" y="10753"/>
                  </a:cubicBezTo>
                  <a:cubicBezTo>
                    <a:pt x="8773" y="10753"/>
                    <a:pt x="8673" y="10702"/>
                    <a:pt x="8597" y="10753"/>
                  </a:cubicBezTo>
                  <a:cubicBezTo>
                    <a:pt x="8547" y="10753"/>
                    <a:pt x="8447" y="10928"/>
                    <a:pt x="8322" y="10928"/>
                  </a:cubicBezTo>
                  <a:cubicBezTo>
                    <a:pt x="8221" y="10978"/>
                    <a:pt x="7996" y="11103"/>
                    <a:pt x="7871" y="11154"/>
                  </a:cubicBezTo>
                  <a:cubicBezTo>
                    <a:pt x="7770" y="11154"/>
                    <a:pt x="7595" y="11204"/>
                    <a:pt x="7495" y="11204"/>
                  </a:cubicBezTo>
                  <a:cubicBezTo>
                    <a:pt x="7419" y="11154"/>
                    <a:pt x="7269" y="11028"/>
                    <a:pt x="7144" y="11028"/>
                  </a:cubicBezTo>
                  <a:cubicBezTo>
                    <a:pt x="7044" y="10978"/>
                    <a:pt x="6818" y="11103"/>
                    <a:pt x="6693" y="11154"/>
                  </a:cubicBezTo>
                  <a:cubicBezTo>
                    <a:pt x="6592" y="11204"/>
                    <a:pt x="6367" y="11304"/>
                    <a:pt x="6292" y="11379"/>
                  </a:cubicBezTo>
                  <a:cubicBezTo>
                    <a:pt x="6242" y="11429"/>
                    <a:pt x="6191" y="11605"/>
                    <a:pt x="6141" y="11605"/>
                  </a:cubicBezTo>
                  <a:cubicBezTo>
                    <a:pt x="6016" y="11705"/>
                    <a:pt x="5740" y="11755"/>
                    <a:pt x="5615" y="11755"/>
                  </a:cubicBezTo>
                  <a:cubicBezTo>
                    <a:pt x="5565" y="11705"/>
                    <a:pt x="5465" y="11605"/>
                    <a:pt x="5465" y="11529"/>
                  </a:cubicBezTo>
                  <a:cubicBezTo>
                    <a:pt x="5465" y="11479"/>
                    <a:pt x="5690" y="11379"/>
                    <a:pt x="5740" y="11254"/>
                  </a:cubicBezTo>
                  <a:cubicBezTo>
                    <a:pt x="5740" y="11204"/>
                    <a:pt x="5690" y="11028"/>
                    <a:pt x="5740" y="10978"/>
                  </a:cubicBezTo>
                  <a:cubicBezTo>
                    <a:pt x="5790" y="10928"/>
                    <a:pt x="6141" y="10978"/>
                    <a:pt x="6191" y="10878"/>
                  </a:cubicBezTo>
                  <a:cubicBezTo>
                    <a:pt x="6292" y="10803"/>
                    <a:pt x="6292" y="10577"/>
                    <a:pt x="6367" y="10477"/>
                  </a:cubicBezTo>
                  <a:cubicBezTo>
                    <a:pt x="6417" y="10352"/>
                    <a:pt x="6643" y="10201"/>
                    <a:pt x="6743" y="10126"/>
                  </a:cubicBezTo>
                  <a:cubicBezTo>
                    <a:pt x="6818" y="10076"/>
                    <a:pt x="6918" y="10076"/>
                    <a:pt x="6968" y="10026"/>
                  </a:cubicBezTo>
                  <a:cubicBezTo>
                    <a:pt x="7044" y="9900"/>
                    <a:pt x="6918" y="9750"/>
                    <a:pt x="6918" y="9675"/>
                  </a:cubicBezTo>
                  <a:cubicBezTo>
                    <a:pt x="6868" y="9625"/>
                    <a:pt x="6818" y="9524"/>
                    <a:pt x="6743" y="9449"/>
                  </a:cubicBezTo>
                  <a:cubicBezTo>
                    <a:pt x="6643" y="9349"/>
                    <a:pt x="6292" y="9399"/>
                    <a:pt x="6191" y="9349"/>
                  </a:cubicBezTo>
                  <a:cubicBezTo>
                    <a:pt x="6016" y="9299"/>
                    <a:pt x="5841" y="9073"/>
                    <a:pt x="5740" y="8948"/>
                  </a:cubicBezTo>
                  <a:cubicBezTo>
                    <a:pt x="5615" y="8848"/>
                    <a:pt x="5515" y="8572"/>
                    <a:pt x="5339" y="8497"/>
                  </a:cubicBezTo>
                  <a:cubicBezTo>
                    <a:pt x="5289" y="8447"/>
                    <a:pt x="5114" y="8347"/>
                    <a:pt x="5013" y="8347"/>
                  </a:cubicBezTo>
                  <a:cubicBezTo>
                    <a:pt x="4938" y="8347"/>
                    <a:pt x="4788" y="8447"/>
                    <a:pt x="4663" y="8497"/>
                  </a:cubicBezTo>
                  <a:cubicBezTo>
                    <a:pt x="4612" y="8572"/>
                    <a:pt x="4437" y="8722"/>
                    <a:pt x="4387" y="8773"/>
                  </a:cubicBezTo>
                  <a:cubicBezTo>
                    <a:pt x="4337" y="8848"/>
                    <a:pt x="4337" y="8948"/>
                    <a:pt x="4262" y="8948"/>
                  </a:cubicBezTo>
                  <a:cubicBezTo>
                    <a:pt x="4211" y="8998"/>
                    <a:pt x="4111" y="8948"/>
                    <a:pt x="4061" y="8948"/>
                  </a:cubicBezTo>
                  <a:cubicBezTo>
                    <a:pt x="3986" y="8898"/>
                    <a:pt x="3886" y="8722"/>
                    <a:pt x="3835" y="8722"/>
                  </a:cubicBezTo>
                  <a:cubicBezTo>
                    <a:pt x="3760" y="8672"/>
                    <a:pt x="3610" y="8672"/>
                    <a:pt x="3535" y="8672"/>
                  </a:cubicBezTo>
                  <a:lnTo>
                    <a:pt x="3309" y="8672"/>
                  </a:lnTo>
                  <a:cubicBezTo>
                    <a:pt x="3259" y="8722"/>
                    <a:pt x="3209" y="8898"/>
                    <a:pt x="3259" y="8948"/>
                  </a:cubicBezTo>
                  <a:cubicBezTo>
                    <a:pt x="3259" y="8998"/>
                    <a:pt x="3434" y="8998"/>
                    <a:pt x="3434" y="9073"/>
                  </a:cubicBezTo>
                  <a:cubicBezTo>
                    <a:pt x="3485" y="9073"/>
                    <a:pt x="3485" y="9174"/>
                    <a:pt x="3485" y="9224"/>
                  </a:cubicBezTo>
                  <a:cubicBezTo>
                    <a:pt x="3434" y="9299"/>
                    <a:pt x="3259" y="9299"/>
                    <a:pt x="3209" y="9299"/>
                  </a:cubicBezTo>
                  <a:cubicBezTo>
                    <a:pt x="3159" y="9299"/>
                    <a:pt x="3033" y="9299"/>
                    <a:pt x="2983" y="9224"/>
                  </a:cubicBezTo>
                  <a:cubicBezTo>
                    <a:pt x="2933" y="9174"/>
                    <a:pt x="2858" y="8998"/>
                    <a:pt x="2808" y="8948"/>
                  </a:cubicBezTo>
                  <a:cubicBezTo>
                    <a:pt x="2808" y="8773"/>
                    <a:pt x="2933" y="8572"/>
                    <a:pt x="2933" y="8447"/>
                  </a:cubicBezTo>
                  <a:cubicBezTo>
                    <a:pt x="2933" y="8271"/>
                    <a:pt x="2808" y="7946"/>
                    <a:pt x="2758" y="7770"/>
                  </a:cubicBezTo>
                  <a:cubicBezTo>
                    <a:pt x="2708" y="7595"/>
                    <a:pt x="2532" y="7219"/>
                    <a:pt x="2407" y="7043"/>
                  </a:cubicBezTo>
                  <a:cubicBezTo>
                    <a:pt x="2357" y="6993"/>
                    <a:pt x="2131" y="6868"/>
                    <a:pt x="2031" y="6818"/>
                  </a:cubicBezTo>
                  <a:cubicBezTo>
                    <a:pt x="1906" y="6692"/>
                    <a:pt x="1680" y="6467"/>
                    <a:pt x="1630" y="6316"/>
                  </a:cubicBezTo>
                  <a:cubicBezTo>
                    <a:pt x="1580" y="6191"/>
                    <a:pt x="1505" y="5966"/>
                    <a:pt x="1455" y="5815"/>
                  </a:cubicBezTo>
                  <a:cubicBezTo>
                    <a:pt x="1354" y="5690"/>
                    <a:pt x="1179" y="5364"/>
                    <a:pt x="1054" y="5189"/>
                  </a:cubicBezTo>
                  <a:cubicBezTo>
                    <a:pt x="953" y="4963"/>
                    <a:pt x="678" y="4562"/>
                    <a:pt x="502" y="4387"/>
                  </a:cubicBezTo>
                  <a:cubicBezTo>
                    <a:pt x="377" y="4236"/>
                    <a:pt x="151" y="3935"/>
                    <a:pt x="51" y="3835"/>
                  </a:cubicBezTo>
                  <a:cubicBezTo>
                    <a:pt x="51" y="3785"/>
                    <a:pt x="1" y="3785"/>
                    <a:pt x="1" y="3785"/>
                  </a:cubicBezTo>
                  <a:cubicBezTo>
                    <a:pt x="51" y="3660"/>
                    <a:pt x="277" y="3610"/>
                    <a:pt x="327" y="3560"/>
                  </a:cubicBezTo>
                  <a:cubicBezTo>
                    <a:pt x="452" y="3484"/>
                    <a:pt x="602" y="3434"/>
                    <a:pt x="678" y="3384"/>
                  </a:cubicBezTo>
                  <a:cubicBezTo>
                    <a:pt x="778" y="3284"/>
                    <a:pt x="953" y="3058"/>
                    <a:pt x="953" y="2883"/>
                  </a:cubicBezTo>
                  <a:cubicBezTo>
                    <a:pt x="1003" y="2758"/>
                    <a:pt x="953" y="2482"/>
                    <a:pt x="1003" y="2382"/>
                  </a:cubicBezTo>
                  <a:cubicBezTo>
                    <a:pt x="1003" y="2206"/>
                    <a:pt x="1054" y="1930"/>
                    <a:pt x="1054" y="1805"/>
                  </a:cubicBezTo>
                  <a:cubicBezTo>
                    <a:pt x="1129" y="1705"/>
                    <a:pt x="1229" y="1479"/>
                    <a:pt x="1279" y="1354"/>
                  </a:cubicBezTo>
                  <a:cubicBezTo>
                    <a:pt x="1354" y="1254"/>
                    <a:pt x="1505" y="1078"/>
                    <a:pt x="1580" y="903"/>
                  </a:cubicBezTo>
                  <a:lnTo>
                    <a:pt x="1580" y="853"/>
                  </a:lnTo>
                  <a:cubicBezTo>
                    <a:pt x="1680" y="853"/>
                    <a:pt x="1805" y="803"/>
                    <a:pt x="1856" y="853"/>
                  </a:cubicBezTo>
                  <a:cubicBezTo>
                    <a:pt x="1956" y="853"/>
                    <a:pt x="2307" y="853"/>
                    <a:pt x="2357" y="953"/>
                  </a:cubicBezTo>
                  <a:cubicBezTo>
                    <a:pt x="2482" y="1028"/>
                    <a:pt x="2407" y="1179"/>
                    <a:pt x="2482" y="1254"/>
                  </a:cubicBezTo>
                  <a:cubicBezTo>
                    <a:pt x="2532" y="1304"/>
                    <a:pt x="2708" y="1354"/>
                    <a:pt x="2808" y="1354"/>
                  </a:cubicBezTo>
                  <a:cubicBezTo>
                    <a:pt x="2933" y="1354"/>
                    <a:pt x="3159" y="1404"/>
                    <a:pt x="3259" y="1304"/>
                  </a:cubicBezTo>
                  <a:cubicBezTo>
                    <a:pt x="3309" y="1254"/>
                    <a:pt x="3309" y="1028"/>
                    <a:pt x="3309" y="903"/>
                  </a:cubicBezTo>
                  <a:cubicBezTo>
                    <a:pt x="3309" y="803"/>
                    <a:pt x="3259" y="577"/>
                    <a:pt x="3309" y="452"/>
                  </a:cubicBezTo>
                  <a:cubicBezTo>
                    <a:pt x="3309" y="402"/>
                    <a:pt x="3485" y="301"/>
                    <a:pt x="3535" y="301"/>
                  </a:cubicBezTo>
                  <a:cubicBezTo>
                    <a:pt x="3660" y="226"/>
                    <a:pt x="3886" y="226"/>
                    <a:pt x="3986" y="301"/>
                  </a:cubicBezTo>
                  <a:cubicBezTo>
                    <a:pt x="4061" y="351"/>
                    <a:pt x="4161" y="527"/>
                    <a:pt x="4211" y="527"/>
                  </a:cubicBezTo>
                  <a:cubicBezTo>
                    <a:pt x="4387" y="577"/>
                    <a:pt x="4663" y="527"/>
                    <a:pt x="4788" y="577"/>
                  </a:cubicBezTo>
                  <a:cubicBezTo>
                    <a:pt x="4838" y="577"/>
                    <a:pt x="5013" y="627"/>
                    <a:pt x="5013" y="677"/>
                  </a:cubicBezTo>
                  <a:cubicBezTo>
                    <a:pt x="5064" y="803"/>
                    <a:pt x="4938" y="953"/>
                    <a:pt x="4938" y="1078"/>
                  </a:cubicBezTo>
                  <a:cubicBezTo>
                    <a:pt x="4938" y="1179"/>
                    <a:pt x="4938" y="1479"/>
                    <a:pt x="5064" y="1580"/>
                  </a:cubicBezTo>
                  <a:cubicBezTo>
                    <a:pt x="5114" y="1630"/>
                    <a:pt x="5339" y="1630"/>
                    <a:pt x="5389" y="1580"/>
                  </a:cubicBezTo>
                  <a:cubicBezTo>
                    <a:pt x="5515" y="1580"/>
                    <a:pt x="5615" y="1354"/>
                    <a:pt x="5740" y="1304"/>
                  </a:cubicBezTo>
                  <a:cubicBezTo>
                    <a:pt x="5790" y="1304"/>
                    <a:pt x="5916" y="1354"/>
                    <a:pt x="5966" y="1354"/>
                  </a:cubicBezTo>
                  <a:cubicBezTo>
                    <a:pt x="6066" y="1404"/>
                    <a:pt x="6191" y="1529"/>
                    <a:pt x="6292" y="1529"/>
                  </a:cubicBezTo>
                  <a:cubicBezTo>
                    <a:pt x="6467" y="1580"/>
                    <a:pt x="6868" y="1529"/>
                    <a:pt x="7044" y="1404"/>
                  </a:cubicBezTo>
                  <a:cubicBezTo>
                    <a:pt x="7094" y="1404"/>
                    <a:pt x="7094" y="1254"/>
                    <a:pt x="7144" y="1254"/>
                  </a:cubicBezTo>
                  <a:cubicBezTo>
                    <a:pt x="7269" y="1179"/>
                    <a:pt x="7545" y="1304"/>
                    <a:pt x="7645" y="1354"/>
                  </a:cubicBezTo>
                  <a:cubicBezTo>
                    <a:pt x="7770" y="1404"/>
                    <a:pt x="7946" y="1755"/>
                    <a:pt x="8046" y="1755"/>
                  </a:cubicBezTo>
                  <a:cubicBezTo>
                    <a:pt x="8171" y="1805"/>
                    <a:pt x="8447" y="1705"/>
                    <a:pt x="8497" y="1580"/>
                  </a:cubicBezTo>
                  <a:cubicBezTo>
                    <a:pt x="8597" y="1479"/>
                    <a:pt x="8497" y="1179"/>
                    <a:pt x="8547" y="1078"/>
                  </a:cubicBezTo>
                  <a:cubicBezTo>
                    <a:pt x="8673" y="953"/>
                    <a:pt x="8898" y="803"/>
                    <a:pt x="8998" y="752"/>
                  </a:cubicBezTo>
                  <a:cubicBezTo>
                    <a:pt x="9124" y="627"/>
                    <a:pt x="9399" y="527"/>
                    <a:pt x="9500" y="527"/>
                  </a:cubicBezTo>
                  <a:cubicBezTo>
                    <a:pt x="9675" y="452"/>
                    <a:pt x="9951" y="627"/>
                    <a:pt x="10126" y="627"/>
                  </a:cubicBezTo>
                  <a:cubicBezTo>
                    <a:pt x="10252" y="627"/>
                    <a:pt x="10477" y="577"/>
                    <a:pt x="10527" y="527"/>
                  </a:cubicBezTo>
                  <a:cubicBezTo>
                    <a:pt x="10628" y="402"/>
                    <a:pt x="10703" y="176"/>
                    <a:pt x="10753" y="126"/>
                  </a:cubicBezTo>
                  <a:cubicBezTo>
                    <a:pt x="10853" y="76"/>
                    <a:pt x="11154" y="76"/>
                    <a:pt x="11254" y="1"/>
                  </a:cubicBezTo>
                  <a:cubicBezTo>
                    <a:pt x="11379" y="126"/>
                    <a:pt x="11655" y="76"/>
                    <a:pt x="11755" y="126"/>
                  </a:cubicBezTo>
                  <a:cubicBezTo>
                    <a:pt x="11881" y="176"/>
                    <a:pt x="12156" y="301"/>
                    <a:pt x="12282" y="402"/>
                  </a:cubicBezTo>
                  <a:cubicBezTo>
                    <a:pt x="12332" y="527"/>
                    <a:pt x="12557" y="853"/>
                    <a:pt x="12507" y="953"/>
                  </a:cubicBezTo>
                  <a:cubicBezTo>
                    <a:pt x="12432" y="1078"/>
                    <a:pt x="12156" y="1028"/>
                    <a:pt x="12106" y="1078"/>
                  </a:cubicBezTo>
                  <a:cubicBezTo>
                    <a:pt x="12056" y="1254"/>
                    <a:pt x="12106" y="1630"/>
                    <a:pt x="12206" y="1805"/>
                  </a:cubicBezTo>
                  <a:cubicBezTo>
                    <a:pt x="12282" y="1855"/>
                    <a:pt x="12432" y="1981"/>
                    <a:pt x="12507" y="2031"/>
                  </a:cubicBezTo>
                  <a:cubicBezTo>
                    <a:pt x="12607" y="2081"/>
                    <a:pt x="12883" y="2206"/>
                    <a:pt x="13059" y="2206"/>
                  </a:cubicBezTo>
                  <a:cubicBezTo>
                    <a:pt x="13159" y="2256"/>
                    <a:pt x="13384" y="2156"/>
                    <a:pt x="13510" y="2206"/>
                  </a:cubicBezTo>
                  <a:cubicBezTo>
                    <a:pt x="13610" y="2306"/>
                    <a:pt x="13685" y="2607"/>
                    <a:pt x="13735" y="2758"/>
                  </a:cubicBezTo>
                  <a:cubicBezTo>
                    <a:pt x="13735" y="2933"/>
                    <a:pt x="13610" y="3284"/>
                    <a:pt x="13685" y="3434"/>
                  </a:cubicBezTo>
                  <a:cubicBezTo>
                    <a:pt x="13685" y="3484"/>
                    <a:pt x="13836" y="3660"/>
                    <a:pt x="13911" y="3710"/>
                  </a:cubicBezTo>
                  <a:cubicBezTo>
                    <a:pt x="14011" y="3885"/>
                    <a:pt x="14011" y="4236"/>
                    <a:pt x="14136" y="4336"/>
                  </a:cubicBezTo>
                  <a:cubicBezTo>
                    <a:pt x="14237" y="4387"/>
                    <a:pt x="14587" y="4512"/>
                    <a:pt x="14738" y="4512"/>
                  </a:cubicBezTo>
                  <a:cubicBezTo>
                    <a:pt x="14863" y="4512"/>
                    <a:pt x="15089" y="4336"/>
                    <a:pt x="15189" y="4336"/>
                  </a:cubicBezTo>
                  <a:cubicBezTo>
                    <a:pt x="15314" y="4286"/>
                    <a:pt x="15490" y="4161"/>
                    <a:pt x="15540" y="4161"/>
                  </a:cubicBezTo>
                  <a:cubicBezTo>
                    <a:pt x="15765" y="4161"/>
                    <a:pt x="15991" y="4462"/>
                    <a:pt x="16166" y="4512"/>
                  </a:cubicBezTo>
                  <a:cubicBezTo>
                    <a:pt x="16267" y="4562"/>
                    <a:pt x="16492" y="4687"/>
                    <a:pt x="16618" y="4737"/>
                  </a:cubicBezTo>
                  <a:lnTo>
                    <a:pt x="16843" y="4737"/>
                  </a:lnTo>
                  <a:cubicBezTo>
                    <a:pt x="16768" y="4838"/>
                    <a:pt x="16768" y="4963"/>
                    <a:pt x="16768" y="5013"/>
                  </a:cubicBezTo>
                  <a:cubicBezTo>
                    <a:pt x="16768" y="5138"/>
                    <a:pt x="16843" y="5464"/>
                    <a:pt x="16893" y="5590"/>
                  </a:cubicBezTo>
                  <a:cubicBezTo>
                    <a:pt x="16943" y="5690"/>
                    <a:pt x="17069" y="5865"/>
                    <a:pt x="17069" y="5915"/>
                  </a:cubicBezTo>
                  <a:cubicBezTo>
                    <a:pt x="17119" y="6091"/>
                    <a:pt x="17169" y="6417"/>
                    <a:pt x="17119" y="6542"/>
                  </a:cubicBezTo>
                  <a:cubicBezTo>
                    <a:pt x="17119" y="6642"/>
                    <a:pt x="16943" y="6818"/>
                    <a:pt x="16843" y="6868"/>
                  </a:cubicBezTo>
                  <a:cubicBezTo>
                    <a:pt x="16768" y="6918"/>
                    <a:pt x="16618" y="6918"/>
                    <a:pt x="16542" y="6993"/>
                  </a:cubicBezTo>
                  <a:cubicBezTo>
                    <a:pt x="16442" y="7043"/>
                    <a:pt x="16392" y="7269"/>
                    <a:pt x="16267" y="7319"/>
                  </a:cubicBezTo>
                  <a:lnTo>
                    <a:pt x="15941" y="7319"/>
                  </a:lnTo>
                  <a:cubicBezTo>
                    <a:pt x="15816" y="7269"/>
                    <a:pt x="15765" y="7093"/>
                    <a:pt x="15715" y="7093"/>
                  </a:cubicBezTo>
                  <a:cubicBezTo>
                    <a:pt x="15590" y="7043"/>
                    <a:pt x="15414" y="7093"/>
                    <a:pt x="15364" y="7144"/>
                  </a:cubicBezTo>
                  <a:cubicBezTo>
                    <a:pt x="15264" y="7219"/>
                    <a:pt x="15139" y="7369"/>
                    <a:pt x="15089" y="7494"/>
                  </a:cubicBezTo>
                  <a:cubicBezTo>
                    <a:pt x="15089" y="7670"/>
                    <a:pt x="15139" y="7946"/>
                    <a:pt x="15189" y="8046"/>
                  </a:cubicBezTo>
                  <a:cubicBezTo>
                    <a:pt x="15264" y="8171"/>
                    <a:pt x="15414" y="8397"/>
                    <a:pt x="15490" y="8497"/>
                  </a:cubicBezTo>
                  <a:cubicBezTo>
                    <a:pt x="15540" y="8572"/>
                    <a:pt x="15590" y="8773"/>
                    <a:pt x="15640" y="8848"/>
                  </a:cubicBezTo>
                  <a:cubicBezTo>
                    <a:pt x="15715" y="8948"/>
                    <a:pt x="15866" y="9123"/>
                    <a:pt x="15991" y="9174"/>
                  </a:cubicBezTo>
                  <a:cubicBezTo>
                    <a:pt x="16091" y="9224"/>
                    <a:pt x="16317" y="9174"/>
                    <a:pt x="16392" y="9299"/>
                  </a:cubicBezTo>
                  <a:cubicBezTo>
                    <a:pt x="16492" y="9349"/>
                    <a:pt x="16492" y="9575"/>
                    <a:pt x="16542" y="9625"/>
                  </a:cubicBezTo>
                  <a:cubicBezTo>
                    <a:pt x="16542" y="9750"/>
                    <a:pt x="16618" y="9900"/>
                    <a:pt x="16542" y="9976"/>
                  </a:cubicBezTo>
                  <a:cubicBezTo>
                    <a:pt x="16492" y="10026"/>
                    <a:pt x="16317" y="10076"/>
                    <a:pt x="16267" y="10126"/>
                  </a:cubicBezTo>
                  <a:cubicBezTo>
                    <a:pt x="16217" y="10201"/>
                    <a:pt x="16217" y="10301"/>
                    <a:pt x="16217" y="10352"/>
                  </a:cubicBezTo>
                  <a:cubicBezTo>
                    <a:pt x="16267" y="10477"/>
                    <a:pt x="16442" y="10577"/>
                    <a:pt x="16492" y="10652"/>
                  </a:cubicBezTo>
                  <a:cubicBezTo>
                    <a:pt x="16542" y="10702"/>
                    <a:pt x="16718" y="10652"/>
                    <a:pt x="16843" y="10702"/>
                  </a:cubicBezTo>
                  <a:cubicBezTo>
                    <a:pt x="16893" y="10702"/>
                    <a:pt x="17069" y="10803"/>
                    <a:pt x="17119" y="10878"/>
                  </a:cubicBezTo>
                  <a:cubicBezTo>
                    <a:pt x="17219" y="11028"/>
                    <a:pt x="17219" y="11304"/>
                    <a:pt x="17269" y="11479"/>
                  </a:cubicBezTo>
                  <a:cubicBezTo>
                    <a:pt x="17269" y="11605"/>
                    <a:pt x="17169" y="11830"/>
                    <a:pt x="17169" y="11930"/>
                  </a:cubicBezTo>
                  <a:cubicBezTo>
                    <a:pt x="17219" y="12056"/>
                    <a:pt x="17269" y="12206"/>
                    <a:pt x="17394" y="12281"/>
                  </a:cubicBezTo>
                  <a:cubicBezTo>
                    <a:pt x="17445" y="12331"/>
                    <a:pt x="17620" y="12432"/>
                    <a:pt x="17670" y="12432"/>
                  </a:cubicBezTo>
                  <a:cubicBezTo>
                    <a:pt x="17795" y="12507"/>
                    <a:pt x="18071" y="12507"/>
                    <a:pt x="18171" y="12507"/>
                  </a:cubicBezTo>
                  <a:cubicBezTo>
                    <a:pt x="18347" y="12557"/>
                    <a:pt x="18572" y="12607"/>
                    <a:pt x="18698" y="12733"/>
                  </a:cubicBezTo>
                  <a:cubicBezTo>
                    <a:pt x="18798" y="12783"/>
                    <a:pt x="18848" y="13058"/>
                    <a:pt x="18848" y="13184"/>
                  </a:cubicBezTo>
                  <a:cubicBezTo>
                    <a:pt x="18923" y="13234"/>
                    <a:pt x="18923" y="13459"/>
                    <a:pt x="18973" y="13509"/>
                  </a:cubicBezTo>
                  <a:cubicBezTo>
                    <a:pt x="18973" y="13560"/>
                    <a:pt x="19024" y="13735"/>
                    <a:pt x="19074" y="13735"/>
                  </a:cubicBezTo>
                  <a:cubicBezTo>
                    <a:pt x="19199" y="13785"/>
                    <a:pt x="19425" y="13735"/>
                    <a:pt x="19525" y="13735"/>
                  </a:cubicBezTo>
                  <a:cubicBezTo>
                    <a:pt x="19650" y="13735"/>
                    <a:pt x="19750" y="13685"/>
                    <a:pt x="19826" y="13735"/>
                  </a:cubicBezTo>
                  <a:cubicBezTo>
                    <a:pt x="19876" y="13735"/>
                    <a:pt x="19876" y="13961"/>
                    <a:pt x="19876" y="14011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Google Shape;335;p16">
              <a:extLst>
                <a:ext uri="{FF2B5EF4-FFF2-40B4-BE49-F238E27FC236}">
                  <a16:creationId xmlns:a16="http://schemas.microsoft.com/office/drawing/2014/main" id="{91FE9AEB-84AE-5716-3C58-2C75B69B8985}"/>
                </a:ext>
              </a:extLst>
            </p:cNvPr>
            <p:cNvSpPr/>
            <p:nvPr/>
          </p:nvSpPr>
          <p:spPr>
            <a:xfrm>
              <a:off x="3097435" y="2733482"/>
              <a:ext cx="297325" cy="249069"/>
            </a:xfrm>
            <a:custGeom>
              <a:avLst/>
              <a:gdLst/>
              <a:ahLst/>
              <a:cxnLst/>
              <a:rect l="l" t="t" r="r" b="b"/>
              <a:pathLst>
                <a:path w="10653" h="8924" extrusionOk="0">
                  <a:moveTo>
                    <a:pt x="10477" y="3835"/>
                  </a:moveTo>
                  <a:cubicBezTo>
                    <a:pt x="10527" y="3911"/>
                    <a:pt x="10653" y="4061"/>
                    <a:pt x="10653" y="4186"/>
                  </a:cubicBezTo>
                  <a:cubicBezTo>
                    <a:pt x="10653" y="4286"/>
                    <a:pt x="10527" y="4462"/>
                    <a:pt x="10427" y="4512"/>
                  </a:cubicBezTo>
                  <a:cubicBezTo>
                    <a:pt x="10352" y="4587"/>
                    <a:pt x="10126" y="4587"/>
                    <a:pt x="10026" y="4637"/>
                  </a:cubicBezTo>
                  <a:cubicBezTo>
                    <a:pt x="9976" y="4687"/>
                    <a:pt x="9976" y="4863"/>
                    <a:pt x="9926" y="4913"/>
                  </a:cubicBezTo>
                  <a:cubicBezTo>
                    <a:pt x="9851" y="5038"/>
                    <a:pt x="9625" y="5088"/>
                    <a:pt x="9575" y="5088"/>
                  </a:cubicBezTo>
                  <a:cubicBezTo>
                    <a:pt x="9525" y="5038"/>
                    <a:pt x="9525" y="4813"/>
                    <a:pt x="9475" y="4813"/>
                  </a:cubicBezTo>
                  <a:cubicBezTo>
                    <a:pt x="9349" y="4738"/>
                    <a:pt x="9199" y="4863"/>
                    <a:pt x="9124" y="4913"/>
                  </a:cubicBezTo>
                  <a:cubicBezTo>
                    <a:pt x="9024" y="4963"/>
                    <a:pt x="8798" y="5264"/>
                    <a:pt x="8748" y="5364"/>
                  </a:cubicBezTo>
                  <a:cubicBezTo>
                    <a:pt x="8673" y="5540"/>
                    <a:pt x="8848" y="5941"/>
                    <a:pt x="8898" y="6091"/>
                  </a:cubicBezTo>
                  <a:cubicBezTo>
                    <a:pt x="9024" y="6266"/>
                    <a:pt x="9249" y="6542"/>
                    <a:pt x="9349" y="6667"/>
                  </a:cubicBezTo>
                  <a:cubicBezTo>
                    <a:pt x="9399" y="6768"/>
                    <a:pt x="9525" y="7068"/>
                    <a:pt x="9625" y="7119"/>
                  </a:cubicBezTo>
                  <a:cubicBezTo>
                    <a:pt x="9525" y="7169"/>
                    <a:pt x="9249" y="7169"/>
                    <a:pt x="9124" y="7244"/>
                  </a:cubicBezTo>
                  <a:cubicBezTo>
                    <a:pt x="9074" y="7294"/>
                    <a:pt x="9024" y="7520"/>
                    <a:pt x="8898" y="7620"/>
                  </a:cubicBezTo>
                  <a:cubicBezTo>
                    <a:pt x="8848" y="7695"/>
                    <a:pt x="8622" y="7745"/>
                    <a:pt x="8522" y="7745"/>
                  </a:cubicBezTo>
                  <a:cubicBezTo>
                    <a:pt x="8347" y="7745"/>
                    <a:pt x="8071" y="7570"/>
                    <a:pt x="7896" y="7620"/>
                  </a:cubicBezTo>
                  <a:cubicBezTo>
                    <a:pt x="7795" y="7620"/>
                    <a:pt x="7495" y="7745"/>
                    <a:pt x="7394" y="7845"/>
                  </a:cubicBezTo>
                  <a:cubicBezTo>
                    <a:pt x="7294" y="7921"/>
                    <a:pt x="7069" y="8071"/>
                    <a:pt x="6943" y="8196"/>
                  </a:cubicBezTo>
                  <a:cubicBezTo>
                    <a:pt x="6893" y="8296"/>
                    <a:pt x="6993" y="8597"/>
                    <a:pt x="6893" y="8697"/>
                  </a:cubicBezTo>
                  <a:cubicBezTo>
                    <a:pt x="6843" y="8823"/>
                    <a:pt x="6542" y="8923"/>
                    <a:pt x="6442" y="8873"/>
                  </a:cubicBezTo>
                  <a:cubicBezTo>
                    <a:pt x="6342" y="8873"/>
                    <a:pt x="6166" y="8522"/>
                    <a:pt x="6041" y="8472"/>
                  </a:cubicBezTo>
                  <a:cubicBezTo>
                    <a:pt x="5941" y="8422"/>
                    <a:pt x="5665" y="8296"/>
                    <a:pt x="5540" y="8372"/>
                  </a:cubicBezTo>
                  <a:cubicBezTo>
                    <a:pt x="5490" y="8372"/>
                    <a:pt x="5490" y="8522"/>
                    <a:pt x="5440" y="8522"/>
                  </a:cubicBezTo>
                  <a:cubicBezTo>
                    <a:pt x="5264" y="8647"/>
                    <a:pt x="4863" y="8697"/>
                    <a:pt x="4713" y="8647"/>
                  </a:cubicBezTo>
                  <a:cubicBezTo>
                    <a:pt x="4587" y="8647"/>
                    <a:pt x="4487" y="8522"/>
                    <a:pt x="4362" y="8472"/>
                  </a:cubicBezTo>
                  <a:cubicBezTo>
                    <a:pt x="4312" y="8472"/>
                    <a:pt x="4211" y="8422"/>
                    <a:pt x="4136" y="8422"/>
                  </a:cubicBezTo>
                  <a:cubicBezTo>
                    <a:pt x="4036" y="8472"/>
                    <a:pt x="3911" y="8697"/>
                    <a:pt x="3810" y="8697"/>
                  </a:cubicBezTo>
                  <a:cubicBezTo>
                    <a:pt x="3760" y="8748"/>
                    <a:pt x="3535" y="8748"/>
                    <a:pt x="3485" y="8697"/>
                  </a:cubicBezTo>
                  <a:cubicBezTo>
                    <a:pt x="3359" y="8597"/>
                    <a:pt x="3359" y="8296"/>
                    <a:pt x="3359" y="8196"/>
                  </a:cubicBezTo>
                  <a:cubicBezTo>
                    <a:pt x="3359" y="8071"/>
                    <a:pt x="3485" y="7921"/>
                    <a:pt x="3409" y="7795"/>
                  </a:cubicBezTo>
                  <a:cubicBezTo>
                    <a:pt x="3409" y="7745"/>
                    <a:pt x="3259" y="7695"/>
                    <a:pt x="3184" y="7695"/>
                  </a:cubicBezTo>
                  <a:cubicBezTo>
                    <a:pt x="3084" y="7620"/>
                    <a:pt x="2808" y="7695"/>
                    <a:pt x="2632" y="7620"/>
                  </a:cubicBezTo>
                  <a:cubicBezTo>
                    <a:pt x="2582" y="7620"/>
                    <a:pt x="2457" y="7469"/>
                    <a:pt x="2407" y="7394"/>
                  </a:cubicBezTo>
                  <a:cubicBezTo>
                    <a:pt x="2307" y="7344"/>
                    <a:pt x="2081" y="7344"/>
                    <a:pt x="1956" y="7394"/>
                  </a:cubicBezTo>
                  <a:cubicBezTo>
                    <a:pt x="1906" y="7394"/>
                    <a:pt x="1730" y="7520"/>
                    <a:pt x="1730" y="7570"/>
                  </a:cubicBezTo>
                  <a:cubicBezTo>
                    <a:pt x="1680" y="7695"/>
                    <a:pt x="1730" y="7921"/>
                    <a:pt x="1730" y="8021"/>
                  </a:cubicBezTo>
                  <a:cubicBezTo>
                    <a:pt x="1730" y="8146"/>
                    <a:pt x="1730" y="8372"/>
                    <a:pt x="1680" y="8422"/>
                  </a:cubicBezTo>
                  <a:cubicBezTo>
                    <a:pt x="1580" y="8522"/>
                    <a:pt x="1354" y="8472"/>
                    <a:pt x="1229" y="8472"/>
                  </a:cubicBezTo>
                  <a:cubicBezTo>
                    <a:pt x="1129" y="8472"/>
                    <a:pt x="953" y="8422"/>
                    <a:pt x="903" y="8372"/>
                  </a:cubicBezTo>
                  <a:cubicBezTo>
                    <a:pt x="853" y="8296"/>
                    <a:pt x="903" y="8146"/>
                    <a:pt x="778" y="8071"/>
                  </a:cubicBezTo>
                  <a:cubicBezTo>
                    <a:pt x="728" y="7971"/>
                    <a:pt x="402" y="7971"/>
                    <a:pt x="277" y="7971"/>
                  </a:cubicBezTo>
                  <a:cubicBezTo>
                    <a:pt x="226" y="7921"/>
                    <a:pt x="126" y="7971"/>
                    <a:pt x="1" y="7971"/>
                  </a:cubicBezTo>
                  <a:lnTo>
                    <a:pt x="1" y="7620"/>
                  </a:lnTo>
                  <a:cubicBezTo>
                    <a:pt x="1" y="7520"/>
                    <a:pt x="126" y="7294"/>
                    <a:pt x="176" y="7169"/>
                  </a:cubicBezTo>
                  <a:cubicBezTo>
                    <a:pt x="226" y="7068"/>
                    <a:pt x="402" y="6993"/>
                    <a:pt x="452" y="6893"/>
                  </a:cubicBezTo>
                  <a:cubicBezTo>
                    <a:pt x="502" y="6768"/>
                    <a:pt x="552" y="6442"/>
                    <a:pt x="552" y="6266"/>
                  </a:cubicBezTo>
                  <a:cubicBezTo>
                    <a:pt x="552" y="6091"/>
                    <a:pt x="502" y="5765"/>
                    <a:pt x="402" y="5590"/>
                  </a:cubicBezTo>
                  <a:cubicBezTo>
                    <a:pt x="452" y="5489"/>
                    <a:pt x="552" y="5364"/>
                    <a:pt x="552" y="5314"/>
                  </a:cubicBezTo>
                  <a:cubicBezTo>
                    <a:pt x="627" y="5189"/>
                    <a:pt x="678" y="4963"/>
                    <a:pt x="778" y="4913"/>
                  </a:cubicBezTo>
                  <a:cubicBezTo>
                    <a:pt x="853" y="4863"/>
                    <a:pt x="1003" y="4913"/>
                    <a:pt x="1079" y="4913"/>
                  </a:cubicBezTo>
                  <a:cubicBezTo>
                    <a:pt x="1129" y="4963"/>
                    <a:pt x="1229" y="5088"/>
                    <a:pt x="1279" y="5088"/>
                  </a:cubicBezTo>
                  <a:cubicBezTo>
                    <a:pt x="1354" y="5088"/>
                    <a:pt x="1505" y="4963"/>
                    <a:pt x="1580" y="4913"/>
                  </a:cubicBezTo>
                  <a:cubicBezTo>
                    <a:pt x="1630" y="4813"/>
                    <a:pt x="1580" y="4637"/>
                    <a:pt x="1630" y="4512"/>
                  </a:cubicBezTo>
                  <a:cubicBezTo>
                    <a:pt x="1630" y="4412"/>
                    <a:pt x="1680" y="4186"/>
                    <a:pt x="1730" y="4061"/>
                  </a:cubicBezTo>
                  <a:cubicBezTo>
                    <a:pt x="1856" y="4011"/>
                    <a:pt x="2131" y="4186"/>
                    <a:pt x="2231" y="4136"/>
                  </a:cubicBezTo>
                  <a:cubicBezTo>
                    <a:pt x="2307" y="4061"/>
                    <a:pt x="2307" y="3961"/>
                    <a:pt x="2307" y="3911"/>
                  </a:cubicBezTo>
                  <a:cubicBezTo>
                    <a:pt x="2307" y="3785"/>
                    <a:pt x="2181" y="3685"/>
                    <a:pt x="2181" y="3610"/>
                  </a:cubicBezTo>
                  <a:cubicBezTo>
                    <a:pt x="2131" y="3509"/>
                    <a:pt x="2081" y="3284"/>
                    <a:pt x="2081" y="3159"/>
                  </a:cubicBezTo>
                  <a:cubicBezTo>
                    <a:pt x="2081" y="3058"/>
                    <a:pt x="2231" y="2883"/>
                    <a:pt x="2307" y="2783"/>
                  </a:cubicBezTo>
                  <a:cubicBezTo>
                    <a:pt x="2357" y="2707"/>
                    <a:pt x="2532" y="2657"/>
                    <a:pt x="2632" y="2657"/>
                  </a:cubicBezTo>
                  <a:cubicBezTo>
                    <a:pt x="2683" y="2607"/>
                    <a:pt x="2908" y="2607"/>
                    <a:pt x="2958" y="2657"/>
                  </a:cubicBezTo>
                  <a:cubicBezTo>
                    <a:pt x="3033" y="2657"/>
                    <a:pt x="2958" y="2833"/>
                    <a:pt x="3033" y="2833"/>
                  </a:cubicBezTo>
                  <a:cubicBezTo>
                    <a:pt x="3134" y="2883"/>
                    <a:pt x="3259" y="2657"/>
                    <a:pt x="3359" y="2607"/>
                  </a:cubicBezTo>
                  <a:cubicBezTo>
                    <a:pt x="3485" y="2607"/>
                    <a:pt x="3710" y="2607"/>
                    <a:pt x="3810" y="2657"/>
                  </a:cubicBezTo>
                  <a:cubicBezTo>
                    <a:pt x="3911" y="2707"/>
                    <a:pt x="3986" y="2933"/>
                    <a:pt x="3986" y="3058"/>
                  </a:cubicBezTo>
                  <a:cubicBezTo>
                    <a:pt x="4036" y="3159"/>
                    <a:pt x="3986" y="3459"/>
                    <a:pt x="4036" y="3560"/>
                  </a:cubicBezTo>
                  <a:cubicBezTo>
                    <a:pt x="4086" y="3685"/>
                    <a:pt x="4262" y="3835"/>
                    <a:pt x="4362" y="3835"/>
                  </a:cubicBezTo>
                  <a:cubicBezTo>
                    <a:pt x="4537" y="3911"/>
                    <a:pt x="4863" y="3961"/>
                    <a:pt x="5039" y="3835"/>
                  </a:cubicBezTo>
                  <a:cubicBezTo>
                    <a:pt x="5214" y="3785"/>
                    <a:pt x="5490" y="3459"/>
                    <a:pt x="5615" y="3234"/>
                  </a:cubicBezTo>
                  <a:cubicBezTo>
                    <a:pt x="5665" y="3108"/>
                    <a:pt x="5665" y="2707"/>
                    <a:pt x="5765" y="2607"/>
                  </a:cubicBezTo>
                  <a:cubicBezTo>
                    <a:pt x="5891" y="2482"/>
                    <a:pt x="6166" y="2432"/>
                    <a:pt x="6267" y="2332"/>
                  </a:cubicBezTo>
                  <a:cubicBezTo>
                    <a:pt x="6342" y="2206"/>
                    <a:pt x="6342" y="1931"/>
                    <a:pt x="6342" y="1805"/>
                  </a:cubicBezTo>
                  <a:cubicBezTo>
                    <a:pt x="6342" y="1705"/>
                    <a:pt x="6166" y="1404"/>
                    <a:pt x="6216" y="1304"/>
                  </a:cubicBezTo>
                  <a:cubicBezTo>
                    <a:pt x="6267" y="1179"/>
                    <a:pt x="6492" y="1028"/>
                    <a:pt x="6617" y="903"/>
                  </a:cubicBezTo>
                  <a:cubicBezTo>
                    <a:pt x="6668" y="803"/>
                    <a:pt x="6768" y="502"/>
                    <a:pt x="6843" y="352"/>
                  </a:cubicBezTo>
                  <a:cubicBezTo>
                    <a:pt x="6893" y="276"/>
                    <a:pt x="7069" y="176"/>
                    <a:pt x="7119" y="126"/>
                  </a:cubicBezTo>
                  <a:cubicBezTo>
                    <a:pt x="7169" y="51"/>
                    <a:pt x="7294" y="51"/>
                    <a:pt x="7344" y="1"/>
                  </a:cubicBezTo>
                  <a:cubicBezTo>
                    <a:pt x="7394" y="51"/>
                    <a:pt x="7445" y="126"/>
                    <a:pt x="7495" y="126"/>
                  </a:cubicBezTo>
                  <a:cubicBezTo>
                    <a:pt x="7670" y="226"/>
                    <a:pt x="8021" y="226"/>
                    <a:pt x="8171" y="276"/>
                  </a:cubicBezTo>
                  <a:cubicBezTo>
                    <a:pt x="8297" y="352"/>
                    <a:pt x="8397" y="452"/>
                    <a:pt x="8522" y="452"/>
                  </a:cubicBezTo>
                  <a:cubicBezTo>
                    <a:pt x="8622" y="502"/>
                    <a:pt x="8898" y="452"/>
                    <a:pt x="9074" y="502"/>
                  </a:cubicBezTo>
                  <a:cubicBezTo>
                    <a:pt x="9199" y="577"/>
                    <a:pt x="9399" y="803"/>
                    <a:pt x="9525" y="853"/>
                  </a:cubicBezTo>
                  <a:cubicBezTo>
                    <a:pt x="9625" y="953"/>
                    <a:pt x="9800" y="1078"/>
                    <a:pt x="9926" y="1129"/>
                  </a:cubicBezTo>
                  <a:cubicBezTo>
                    <a:pt x="10076" y="1254"/>
                    <a:pt x="10427" y="1304"/>
                    <a:pt x="10653" y="1404"/>
                  </a:cubicBezTo>
                  <a:cubicBezTo>
                    <a:pt x="10527" y="1479"/>
                    <a:pt x="10427" y="1580"/>
                    <a:pt x="10352" y="1655"/>
                  </a:cubicBezTo>
                  <a:cubicBezTo>
                    <a:pt x="10252" y="1755"/>
                    <a:pt x="10126" y="1981"/>
                    <a:pt x="10076" y="2106"/>
                  </a:cubicBezTo>
                  <a:lnTo>
                    <a:pt x="10076" y="2382"/>
                  </a:lnTo>
                  <a:cubicBezTo>
                    <a:pt x="10076" y="2482"/>
                    <a:pt x="10201" y="2707"/>
                    <a:pt x="10201" y="2883"/>
                  </a:cubicBezTo>
                  <a:cubicBezTo>
                    <a:pt x="10201" y="2933"/>
                    <a:pt x="10026" y="3058"/>
                    <a:pt x="10026" y="3159"/>
                  </a:cubicBezTo>
                  <a:cubicBezTo>
                    <a:pt x="9976" y="3284"/>
                    <a:pt x="9976" y="3509"/>
                    <a:pt x="10026" y="3610"/>
                  </a:cubicBezTo>
                  <a:cubicBezTo>
                    <a:pt x="10076" y="3735"/>
                    <a:pt x="10352" y="3785"/>
                    <a:pt x="10477" y="3835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Google Shape;336;p16">
              <a:extLst>
                <a:ext uri="{FF2B5EF4-FFF2-40B4-BE49-F238E27FC236}">
                  <a16:creationId xmlns:a16="http://schemas.microsoft.com/office/drawing/2014/main" id="{20E72AD9-FBDE-46B4-4CFF-443CBDED31C2}"/>
                </a:ext>
              </a:extLst>
            </p:cNvPr>
            <p:cNvSpPr/>
            <p:nvPr/>
          </p:nvSpPr>
          <p:spPr>
            <a:xfrm>
              <a:off x="3097435" y="2733482"/>
              <a:ext cx="297325" cy="249069"/>
            </a:xfrm>
            <a:custGeom>
              <a:avLst/>
              <a:gdLst/>
              <a:ahLst/>
              <a:cxnLst/>
              <a:rect l="l" t="t" r="r" b="b"/>
              <a:pathLst>
                <a:path w="10653" h="8924" fill="none" extrusionOk="0">
                  <a:moveTo>
                    <a:pt x="10477" y="3835"/>
                  </a:moveTo>
                  <a:cubicBezTo>
                    <a:pt x="10527" y="3911"/>
                    <a:pt x="10653" y="4061"/>
                    <a:pt x="10653" y="4186"/>
                  </a:cubicBezTo>
                  <a:cubicBezTo>
                    <a:pt x="10653" y="4286"/>
                    <a:pt x="10527" y="4462"/>
                    <a:pt x="10427" y="4512"/>
                  </a:cubicBezTo>
                  <a:cubicBezTo>
                    <a:pt x="10352" y="4587"/>
                    <a:pt x="10126" y="4587"/>
                    <a:pt x="10026" y="4637"/>
                  </a:cubicBezTo>
                  <a:cubicBezTo>
                    <a:pt x="9976" y="4687"/>
                    <a:pt x="9976" y="4863"/>
                    <a:pt x="9926" y="4913"/>
                  </a:cubicBezTo>
                  <a:cubicBezTo>
                    <a:pt x="9851" y="5038"/>
                    <a:pt x="9625" y="5088"/>
                    <a:pt x="9575" y="5088"/>
                  </a:cubicBezTo>
                  <a:cubicBezTo>
                    <a:pt x="9525" y="5038"/>
                    <a:pt x="9525" y="4813"/>
                    <a:pt x="9475" y="4813"/>
                  </a:cubicBezTo>
                  <a:cubicBezTo>
                    <a:pt x="9349" y="4738"/>
                    <a:pt x="9199" y="4863"/>
                    <a:pt x="9124" y="4913"/>
                  </a:cubicBezTo>
                  <a:cubicBezTo>
                    <a:pt x="9024" y="4963"/>
                    <a:pt x="8798" y="5264"/>
                    <a:pt x="8748" y="5364"/>
                  </a:cubicBezTo>
                  <a:cubicBezTo>
                    <a:pt x="8673" y="5540"/>
                    <a:pt x="8848" y="5941"/>
                    <a:pt x="8898" y="6091"/>
                  </a:cubicBezTo>
                  <a:cubicBezTo>
                    <a:pt x="9024" y="6266"/>
                    <a:pt x="9249" y="6542"/>
                    <a:pt x="9349" y="6667"/>
                  </a:cubicBezTo>
                  <a:cubicBezTo>
                    <a:pt x="9399" y="6768"/>
                    <a:pt x="9525" y="7068"/>
                    <a:pt x="9625" y="7119"/>
                  </a:cubicBezTo>
                  <a:cubicBezTo>
                    <a:pt x="9525" y="7169"/>
                    <a:pt x="9249" y="7169"/>
                    <a:pt x="9124" y="7244"/>
                  </a:cubicBezTo>
                  <a:cubicBezTo>
                    <a:pt x="9074" y="7294"/>
                    <a:pt x="9024" y="7520"/>
                    <a:pt x="8898" y="7620"/>
                  </a:cubicBezTo>
                  <a:cubicBezTo>
                    <a:pt x="8848" y="7695"/>
                    <a:pt x="8622" y="7745"/>
                    <a:pt x="8522" y="7745"/>
                  </a:cubicBezTo>
                  <a:cubicBezTo>
                    <a:pt x="8347" y="7745"/>
                    <a:pt x="8071" y="7570"/>
                    <a:pt x="7896" y="7620"/>
                  </a:cubicBezTo>
                  <a:cubicBezTo>
                    <a:pt x="7795" y="7620"/>
                    <a:pt x="7495" y="7745"/>
                    <a:pt x="7394" y="7845"/>
                  </a:cubicBezTo>
                  <a:cubicBezTo>
                    <a:pt x="7294" y="7921"/>
                    <a:pt x="7069" y="8071"/>
                    <a:pt x="6943" y="8196"/>
                  </a:cubicBezTo>
                  <a:cubicBezTo>
                    <a:pt x="6893" y="8296"/>
                    <a:pt x="6993" y="8597"/>
                    <a:pt x="6893" y="8697"/>
                  </a:cubicBezTo>
                  <a:cubicBezTo>
                    <a:pt x="6843" y="8823"/>
                    <a:pt x="6542" y="8923"/>
                    <a:pt x="6442" y="8873"/>
                  </a:cubicBezTo>
                  <a:cubicBezTo>
                    <a:pt x="6342" y="8873"/>
                    <a:pt x="6166" y="8522"/>
                    <a:pt x="6041" y="8472"/>
                  </a:cubicBezTo>
                  <a:cubicBezTo>
                    <a:pt x="5941" y="8422"/>
                    <a:pt x="5665" y="8296"/>
                    <a:pt x="5540" y="8372"/>
                  </a:cubicBezTo>
                  <a:cubicBezTo>
                    <a:pt x="5490" y="8372"/>
                    <a:pt x="5490" y="8522"/>
                    <a:pt x="5440" y="8522"/>
                  </a:cubicBezTo>
                  <a:cubicBezTo>
                    <a:pt x="5264" y="8647"/>
                    <a:pt x="4863" y="8697"/>
                    <a:pt x="4713" y="8647"/>
                  </a:cubicBezTo>
                  <a:cubicBezTo>
                    <a:pt x="4587" y="8647"/>
                    <a:pt x="4487" y="8522"/>
                    <a:pt x="4362" y="8472"/>
                  </a:cubicBezTo>
                  <a:cubicBezTo>
                    <a:pt x="4312" y="8472"/>
                    <a:pt x="4211" y="8422"/>
                    <a:pt x="4136" y="8422"/>
                  </a:cubicBezTo>
                  <a:cubicBezTo>
                    <a:pt x="4036" y="8472"/>
                    <a:pt x="3911" y="8697"/>
                    <a:pt x="3810" y="8697"/>
                  </a:cubicBezTo>
                  <a:cubicBezTo>
                    <a:pt x="3760" y="8748"/>
                    <a:pt x="3535" y="8748"/>
                    <a:pt x="3485" y="8697"/>
                  </a:cubicBezTo>
                  <a:cubicBezTo>
                    <a:pt x="3359" y="8597"/>
                    <a:pt x="3359" y="8296"/>
                    <a:pt x="3359" y="8196"/>
                  </a:cubicBezTo>
                  <a:cubicBezTo>
                    <a:pt x="3359" y="8071"/>
                    <a:pt x="3485" y="7921"/>
                    <a:pt x="3409" y="7795"/>
                  </a:cubicBezTo>
                  <a:cubicBezTo>
                    <a:pt x="3409" y="7745"/>
                    <a:pt x="3259" y="7695"/>
                    <a:pt x="3184" y="7695"/>
                  </a:cubicBezTo>
                  <a:cubicBezTo>
                    <a:pt x="3084" y="7620"/>
                    <a:pt x="2808" y="7695"/>
                    <a:pt x="2632" y="7620"/>
                  </a:cubicBezTo>
                  <a:cubicBezTo>
                    <a:pt x="2582" y="7620"/>
                    <a:pt x="2457" y="7469"/>
                    <a:pt x="2407" y="7394"/>
                  </a:cubicBezTo>
                  <a:cubicBezTo>
                    <a:pt x="2307" y="7344"/>
                    <a:pt x="2081" y="7344"/>
                    <a:pt x="1956" y="7394"/>
                  </a:cubicBezTo>
                  <a:cubicBezTo>
                    <a:pt x="1906" y="7394"/>
                    <a:pt x="1730" y="7520"/>
                    <a:pt x="1730" y="7570"/>
                  </a:cubicBezTo>
                  <a:cubicBezTo>
                    <a:pt x="1680" y="7695"/>
                    <a:pt x="1730" y="7921"/>
                    <a:pt x="1730" y="8021"/>
                  </a:cubicBezTo>
                  <a:cubicBezTo>
                    <a:pt x="1730" y="8146"/>
                    <a:pt x="1730" y="8372"/>
                    <a:pt x="1680" y="8422"/>
                  </a:cubicBezTo>
                  <a:cubicBezTo>
                    <a:pt x="1580" y="8522"/>
                    <a:pt x="1354" y="8472"/>
                    <a:pt x="1229" y="8472"/>
                  </a:cubicBezTo>
                  <a:cubicBezTo>
                    <a:pt x="1129" y="8472"/>
                    <a:pt x="953" y="8422"/>
                    <a:pt x="903" y="8372"/>
                  </a:cubicBezTo>
                  <a:cubicBezTo>
                    <a:pt x="853" y="8296"/>
                    <a:pt x="903" y="8146"/>
                    <a:pt x="778" y="8071"/>
                  </a:cubicBezTo>
                  <a:cubicBezTo>
                    <a:pt x="728" y="7971"/>
                    <a:pt x="402" y="7971"/>
                    <a:pt x="277" y="7971"/>
                  </a:cubicBezTo>
                  <a:cubicBezTo>
                    <a:pt x="226" y="7921"/>
                    <a:pt x="126" y="7971"/>
                    <a:pt x="1" y="7971"/>
                  </a:cubicBezTo>
                  <a:lnTo>
                    <a:pt x="1" y="7620"/>
                  </a:lnTo>
                  <a:cubicBezTo>
                    <a:pt x="1" y="7520"/>
                    <a:pt x="126" y="7294"/>
                    <a:pt x="176" y="7169"/>
                  </a:cubicBezTo>
                  <a:cubicBezTo>
                    <a:pt x="226" y="7068"/>
                    <a:pt x="402" y="6993"/>
                    <a:pt x="452" y="6893"/>
                  </a:cubicBezTo>
                  <a:cubicBezTo>
                    <a:pt x="502" y="6768"/>
                    <a:pt x="552" y="6442"/>
                    <a:pt x="552" y="6266"/>
                  </a:cubicBezTo>
                  <a:cubicBezTo>
                    <a:pt x="552" y="6091"/>
                    <a:pt x="502" y="5765"/>
                    <a:pt x="402" y="5590"/>
                  </a:cubicBezTo>
                  <a:cubicBezTo>
                    <a:pt x="452" y="5489"/>
                    <a:pt x="552" y="5364"/>
                    <a:pt x="552" y="5314"/>
                  </a:cubicBezTo>
                  <a:cubicBezTo>
                    <a:pt x="627" y="5189"/>
                    <a:pt x="678" y="4963"/>
                    <a:pt x="778" y="4913"/>
                  </a:cubicBezTo>
                  <a:cubicBezTo>
                    <a:pt x="853" y="4863"/>
                    <a:pt x="1003" y="4913"/>
                    <a:pt x="1079" y="4913"/>
                  </a:cubicBezTo>
                  <a:cubicBezTo>
                    <a:pt x="1129" y="4963"/>
                    <a:pt x="1229" y="5088"/>
                    <a:pt x="1279" y="5088"/>
                  </a:cubicBezTo>
                  <a:cubicBezTo>
                    <a:pt x="1354" y="5088"/>
                    <a:pt x="1505" y="4963"/>
                    <a:pt x="1580" y="4913"/>
                  </a:cubicBezTo>
                  <a:cubicBezTo>
                    <a:pt x="1630" y="4813"/>
                    <a:pt x="1580" y="4637"/>
                    <a:pt x="1630" y="4512"/>
                  </a:cubicBezTo>
                  <a:cubicBezTo>
                    <a:pt x="1630" y="4412"/>
                    <a:pt x="1680" y="4186"/>
                    <a:pt x="1730" y="4061"/>
                  </a:cubicBezTo>
                  <a:cubicBezTo>
                    <a:pt x="1856" y="4011"/>
                    <a:pt x="2131" y="4186"/>
                    <a:pt x="2231" y="4136"/>
                  </a:cubicBezTo>
                  <a:cubicBezTo>
                    <a:pt x="2307" y="4061"/>
                    <a:pt x="2307" y="3961"/>
                    <a:pt x="2307" y="3911"/>
                  </a:cubicBezTo>
                  <a:cubicBezTo>
                    <a:pt x="2307" y="3785"/>
                    <a:pt x="2181" y="3685"/>
                    <a:pt x="2181" y="3610"/>
                  </a:cubicBezTo>
                  <a:cubicBezTo>
                    <a:pt x="2131" y="3509"/>
                    <a:pt x="2081" y="3284"/>
                    <a:pt x="2081" y="3159"/>
                  </a:cubicBezTo>
                  <a:cubicBezTo>
                    <a:pt x="2081" y="3058"/>
                    <a:pt x="2231" y="2883"/>
                    <a:pt x="2307" y="2783"/>
                  </a:cubicBezTo>
                  <a:cubicBezTo>
                    <a:pt x="2357" y="2707"/>
                    <a:pt x="2532" y="2657"/>
                    <a:pt x="2632" y="2657"/>
                  </a:cubicBezTo>
                  <a:cubicBezTo>
                    <a:pt x="2683" y="2607"/>
                    <a:pt x="2908" y="2607"/>
                    <a:pt x="2958" y="2657"/>
                  </a:cubicBezTo>
                  <a:cubicBezTo>
                    <a:pt x="3033" y="2657"/>
                    <a:pt x="2958" y="2833"/>
                    <a:pt x="3033" y="2833"/>
                  </a:cubicBezTo>
                  <a:cubicBezTo>
                    <a:pt x="3134" y="2883"/>
                    <a:pt x="3259" y="2657"/>
                    <a:pt x="3359" y="2607"/>
                  </a:cubicBezTo>
                  <a:cubicBezTo>
                    <a:pt x="3485" y="2607"/>
                    <a:pt x="3710" y="2607"/>
                    <a:pt x="3810" y="2657"/>
                  </a:cubicBezTo>
                  <a:cubicBezTo>
                    <a:pt x="3911" y="2707"/>
                    <a:pt x="3986" y="2933"/>
                    <a:pt x="3986" y="3058"/>
                  </a:cubicBezTo>
                  <a:cubicBezTo>
                    <a:pt x="4036" y="3159"/>
                    <a:pt x="3986" y="3459"/>
                    <a:pt x="4036" y="3560"/>
                  </a:cubicBezTo>
                  <a:cubicBezTo>
                    <a:pt x="4086" y="3685"/>
                    <a:pt x="4262" y="3835"/>
                    <a:pt x="4362" y="3835"/>
                  </a:cubicBezTo>
                  <a:cubicBezTo>
                    <a:pt x="4537" y="3911"/>
                    <a:pt x="4863" y="3961"/>
                    <a:pt x="5039" y="3835"/>
                  </a:cubicBezTo>
                  <a:cubicBezTo>
                    <a:pt x="5214" y="3785"/>
                    <a:pt x="5490" y="3459"/>
                    <a:pt x="5615" y="3234"/>
                  </a:cubicBezTo>
                  <a:cubicBezTo>
                    <a:pt x="5665" y="3108"/>
                    <a:pt x="5665" y="2707"/>
                    <a:pt x="5765" y="2607"/>
                  </a:cubicBezTo>
                  <a:cubicBezTo>
                    <a:pt x="5891" y="2482"/>
                    <a:pt x="6166" y="2432"/>
                    <a:pt x="6267" y="2332"/>
                  </a:cubicBezTo>
                  <a:cubicBezTo>
                    <a:pt x="6342" y="2206"/>
                    <a:pt x="6342" y="1931"/>
                    <a:pt x="6342" y="1805"/>
                  </a:cubicBezTo>
                  <a:cubicBezTo>
                    <a:pt x="6342" y="1705"/>
                    <a:pt x="6166" y="1404"/>
                    <a:pt x="6216" y="1304"/>
                  </a:cubicBezTo>
                  <a:cubicBezTo>
                    <a:pt x="6267" y="1179"/>
                    <a:pt x="6492" y="1028"/>
                    <a:pt x="6617" y="903"/>
                  </a:cubicBezTo>
                  <a:cubicBezTo>
                    <a:pt x="6668" y="803"/>
                    <a:pt x="6768" y="502"/>
                    <a:pt x="6843" y="352"/>
                  </a:cubicBezTo>
                  <a:cubicBezTo>
                    <a:pt x="6893" y="276"/>
                    <a:pt x="7069" y="176"/>
                    <a:pt x="7119" y="126"/>
                  </a:cubicBezTo>
                  <a:cubicBezTo>
                    <a:pt x="7169" y="51"/>
                    <a:pt x="7294" y="51"/>
                    <a:pt x="7344" y="1"/>
                  </a:cubicBezTo>
                  <a:cubicBezTo>
                    <a:pt x="7394" y="51"/>
                    <a:pt x="7445" y="126"/>
                    <a:pt x="7495" y="126"/>
                  </a:cubicBezTo>
                  <a:cubicBezTo>
                    <a:pt x="7670" y="226"/>
                    <a:pt x="8021" y="226"/>
                    <a:pt x="8171" y="276"/>
                  </a:cubicBezTo>
                  <a:cubicBezTo>
                    <a:pt x="8297" y="352"/>
                    <a:pt x="8397" y="452"/>
                    <a:pt x="8522" y="452"/>
                  </a:cubicBezTo>
                  <a:cubicBezTo>
                    <a:pt x="8622" y="502"/>
                    <a:pt x="8898" y="452"/>
                    <a:pt x="9074" y="502"/>
                  </a:cubicBezTo>
                  <a:cubicBezTo>
                    <a:pt x="9199" y="577"/>
                    <a:pt x="9399" y="803"/>
                    <a:pt x="9525" y="853"/>
                  </a:cubicBezTo>
                  <a:cubicBezTo>
                    <a:pt x="9625" y="953"/>
                    <a:pt x="9800" y="1078"/>
                    <a:pt x="9926" y="1129"/>
                  </a:cubicBezTo>
                  <a:cubicBezTo>
                    <a:pt x="10076" y="1254"/>
                    <a:pt x="10427" y="1304"/>
                    <a:pt x="10653" y="1404"/>
                  </a:cubicBezTo>
                  <a:cubicBezTo>
                    <a:pt x="10527" y="1479"/>
                    <a:pt x="10427" y="1580"/>
                    <a:pt x="10352" y="1655"/>
                  </a:cubicBezTo>
                  <a:cubicBezTo>
                    <a:pt x="10252" y="1755"/>
                    <a:pt x="10126" y="1981"/>
                    <a:pt x="10076" y="2106"/>
                  </a:cubicBezTo>
                  <a:lnTo>
                    <a:pt x="10076" y="2382"/>
                  </a:lnTo>
                  <a:cubicBezTo>
                    <a:pt x="10076" y="2482"/>
                    <a:pt x="10201" y="2707"/>
                    <a:pt x="10201" y="2883"/>
                  </a:cubicBezTo>
                  <a:cubicBezTo>
                    <a:pt x="10201" y="2933"/>
                    <a:pt x="10026" y="3058"/>
                    <a:pt x="10026" y="3159"/>
                  </a:cubicBezTo>
                  <a:cubicBezTo>
                    <a:pt x="9976" y="3284"/>
                    <a:pt x="9976" y="3509"/>
                    <a:pt x="10026" y="3610"/>
                  </a:cubicBezTo>
                  <a:cubicBezTo>
                    <a:pt x="10076" y="3735"/>
                    <a:pt x="10352" y="3785"/>
                    <a:pt x="10477" y="383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Google Shape;337;p16">
              <a:extLst>
                <a:ext uri="{FF2B5EF4-FFF2-40B4-BE49-F238E27FC236}">
                  <a16:creationId xmlns:a16="http://schemas.microsoft.com/office/drawing/2014/main" id="{5FEB5377-267C-2157-C362-DF0CCBAFAF6D}"/>
                </a:ext>
              </a:extLst>
            </p:cNvPr>
            <p:cNvSpPr/>
            <p:nvPr/>
          </p:nvSpPr>
          <p:spPr>
            <a:xfrm>
              <a:off x="3097435" y="2733482"/>
              <a:ext cx="297325" cy="248036"/>
            </a:xfrm>
            <a:custGeom>
              <a:avLst/>
              <a:gdLst/>
              <a:ahLst/>
              <a:cxnLst/>
              <a:rect l="l" t="t" r="r" b="b"/>
              <a:pathLst>
                <a:path w="10653" h="8887" extrusionOk="0">
                  <a:moveTo>
                    <a:pt x="7344" y="1"/>
                  </a:moveTo>
                  <a:cubicBezTo>
                    <a:pt x="7294" y="51"/>
                    <a:pt x="7169" y="51"/>
                    <a:pt x="7119" y="126"/>
                  </a:cubicBezTo>
                  <a:cubicBezTo>
                    <a:pt x="7069" y="176"/>
                    <a:pt x="6893" y="276"/>
                    <a:pt x="6843" y="352"/>
                  </a:cubicBezTo>
                  <a:cubicBezTo>
                    <a:pt x="6768" y="502"/>
                    <a:pt x="6668" y="803"/>
                    <a:pt x="6617" y="903"/>
                  </a:cubicBezTo>
                  <a:cubicBezTo>
                    <a:pt x="6492" y="1028"/>
                    <a:pt x="6267" y="1179"/>
                    <a:pt x="6216" y="1304"/>
                  </a:cubicBezTo>
                  <a:cubicBezTo>
                    <a:pt x="6166" y="1404"/>
                    <a:pt x="6342" y="1705"/>
                    <a:pt x="6342" y="1805"/>
                  </a:cubicBezTo>
                  <a:cubicBezTo>
                    <a:pt x="6342" y="1931"/>
                    <a:pt x="6342" y="2206"/>
                    <a:pt x="6267" y="2332"/>
                  </a:cubicBezTo>
                  <a:cubicBezTo>
                    <a:pt x="6166" y="2432"/>
                    <a:pt x="5891" y="2482"/>
                    <a:pt x="5765" y="2607"/>
                  </a:cubicBezTo>
                  <a:cubicBezTo>
                    <a:pt x="5665" y="2707"/>
                    <a:pt x="5665" y="3108"/>
                    <a:pt x="5615" y="3234"/>
                  </a:cubicBezTo>
                  <a:cubicBezTo>
                    <a:pt x="5490" y="3459"/>
                    <a:pt x="5214" y="3785"/>
                    <a:pt x="5039" y="3835"/>
                  </a:cubicBezTo>
                  <a:cubicBezTo>
                    <a:pt x="4961" y="3890"/>
                    <a:pt x="4855" y="3912"/>
                    <a:pt x="4745" y="3912"/>
                  </a:cubicBezTo>
                  <a:cubicBezTo>
                    <a:pt x="4605" y="3912"/>
                    <a:pt x="4460" y="3877"/>
                    <a:pt x="4362" y="3835"/>
                  </a:cubicBezTo>
                  <a:cubicBezTo>
                    <a:pt x="4262" y="3835"/>
                    <a:pt x="4086" y="3685"/>
                    <a:pt x="4036" y="3560"/>
                  </a:cubicBezTo>
                  <a:cubicBezTo>
                    <a:pt x="3986" y="3459"/>
                    <a:pt x="4036" y="3159"/>
                    <a:pt x="3986" y="3058"/>
                  </a:cubicBezTo>
                  <a:cubicBezTo>
                    <a:pt x="3986" y="2933"/>
                    <a:pt x="3911" y="2707"/>
                    <a:pt x="3810" y="2657"/>
                  </a:cubicBezTo>
                  <a:cubicBezTo>
                    <a:pt x="3710" y="2607"/>
                    <a:pt x="3485" y="2607"/>
                    <a:pt x="3359" y="2607"/>
                  </a:cubicBezTo>
                  <a:cubicBezTo>
                    <a:pt x="3269" y="2652"/>
                    <a:pt x="3158" y="2840"/>
                    <a:pt x="3064" y="2840"/>
                  </a:cubicBezTo>
                  <a:cubicBezTo>
                    <a:pt x="3054" y="2840"/>
                    <a:pt x="3043" y="2838"/>
                    <a:pt x="3033" y="2833"/>
                  </a:cubicBezTo>
                  <a:cubicBezTo>
                    <a:pt x="2958" y="2833"/>
                    <a:pt x="3033" y="2657"/>
                    <a:pt x="2958" y="2657"/>
                  </a:cubicBezTo>
                  <a:cubicBezTo>
                    <a:pt x="2933" y="2632"/>
                    <a:pt x="2864" y="2620"/>
                    <a:pt x="2795" y="2620"/>
                  </a:cubicBezTo>
                  <a:cubicBezTo>
                    <a:pt x="2726" y="2620"/>
                    <a:pt x="2658" y="2632"/>
                    <a:pt x="2632" y="2657"/>
                  </a:cubicBezTo>
                  <a:cubicBezTo>
                    <a:pt x="2532" y="2657"/>
                    <a:pt x="2357" y="2707"/>
                    <a:pt x="2307" y="2783"/>
                  </a:cubicBezTo>
                  <a:cubicBezTo>
                    <a:pt x="2231" y="2883"/>
                    <a:pt x="2081" y="3058"/>
                    <a:pt x="2081" y="3159"/>
                  </a:cubicBezTo>
                  <a:cubicBezTo>
                    <a:pt x="2081" y="3284"/>
                    <a:pt x="2131" y="3509"/>
                    <a:pt x="2181" y="3610"/>
                  </a:cubicBezTo>
                  <a:cubicBezTo>
                    <a:pt x="2181" y="3685"/>
                    <a:pt x="2307" y="3785"/>
                    <a:pt x="2307" y="3911"/>
                  </a:cubicBezTo>
                  <a:cubicBezTo>
                    <a:pt x="2307" y="3961"/>
                    <a:pt x="2307" y="4061"/>
                    <a:pt x="2231" y="4136"/>
                  </a:cubicBezTo>
                  <a:cubicBezTo>
                    <a:pt x="2219" y="4142"/>
                    <a:pt x="2203" y="4145"/>
                    <a:pt x="2185" y="4145"/>
                  </a:cubicBezTo>
                  <a:cubicBezTo>
                    <a:pt x="2081" y="4145"/>
                    <a:pt x="1903" y="4052"/>
                    <a:pt x="1785" y="4052"/>
                  </a:cubicBezTo>
                  <a:cubicBezTo>
                    <a:pt x="1765" y="4052"/>
                    <a:pt x="1746" y="4054"/>
                    <a:pt x="1730" y="4061"/>
                  </a:cubicBezTo>
                  <a:cubicBezTo>
                    <a:pt x="1680" y="4186"/>
                    <a:pt x="1630" y="4412"/>
                    <a:pt x="1630" y="4512"/>
                  </a:cubicBezTo>
                  <a:cubicBezTo>
                    <a:pt x="1580" y="4637"/>
                    <a:pt x="1630" y="4813"/>
                    <a:pt x="1580" y="4913"/>
                  </a:cubicBezTo>
                  <a:cubicBezTo>
                    <a:pt x="1505" y="4963"/>
                    <a:pt x="1354" y="5088"/>
                    <a:pt x="1279" y="5088"/>
                  </a:cubicBezTo>
                  <a:cubicBezTo>
                    <a:pt x="1229" y="5088"/>
                    <a:pt x="1129" y="4963"/>
                    <a:pt x="1079" y="4913"/>
                  </a:cubicBezTo>
                  <a:cubicBezTo>
                    <a:pt x="1028" y="4913"/>
                    <a:pt x="945" y="4891"/>
                    <a:pt x="873" y="4891"/>
                  </a:cubicBezTo>
                  <a:cubicBezTo>
                    <a:pt x="836" y="4891"/>
                    <a:pt x="803" y="4896"/>
                    <a:pt x="778" y="4913"/>
                  </a:cubicBezTo>
                  <a:cubicBezTo>
                    <a:pt x="678" y="4963"/>
                    <a:pt x="627" y="5189"/>
                    <a:pt x="552" y="5314"/>
                  </a:cubicBezTo>
                  <a:cubicBezTo>
                    <a:pt x="552" y="5364"/>
                    <a:pt x="452" y="5489"/>
                    <a:pt x="402" y="5590"/>
                  </a:cubicBezTo>
                  <a:cubicBezTo>
                    <a:pt x="502" y="5765"/>
                    <a:pt x="552" y="6091"/>
                    <a:pt x="552" y="6266"/>
                  </a:cubicBezTo>
                  <a:cubicBezTo>
                    <a:pt x="552" y="6442"/>
                    <a:pt x="502" y="6768"/>
                    <a:pt x="452" y="6893"/>
                  </a:cubicBezTo>
                  <a:cubicBezTo>
                    <a:pt x="402" y="6993"/>
                    <a:pt x="226" y="7068"/>
                    <a:pt x="176" y="7169"/>
                  </a:cubicBezTo>
                  <a:cubicBezTo>
                    <a:pt x="126" y="7294"/>
                    <a:pt x="1" y="7520"/>
                    <a:pt x="1" y="7620"/>
                  </a:cubicBezTo>
                  <a:lnTo>
                    <a:pt x="1" y="7971"/>
                  </a:lnTo>
                  <a:cubicBezTo>
                    <a:pt x="84" y="7971"/>
                    <a:pt x="157" y="7948"/>
                    <a:pt x="211" y="7948"/>
                  </a:cubicBezTo>
                  <a:cubicBezTo>
                    <a:pt x="238" y="7948"/>
                    <a:pt x="260" y="7954"/>
                    <a:pt x="277" y="7971"/>
                  </a:cubicBezTo>
                  <a:cubicBezTo>
                    <a:pt x="402" y="7971"/>
                    <a:pt x="728" y="7971"/>
                    <a:pt x="778" y="8071"/>
                  </a:cubicBezTo>
                  <a:cubicBezTo>
                    <a:pt x="903" y="8146"/>
                    <a:pt x="853" y="8296"/>
                    <a:pt x="903" y="8372"/>
                  </a:cubicBezTo>
                  <a:cubicBezTo>
                    <a:pt x="953" y="8422"/>
                    <a:pt x="1129" y="8472"/>
                    <a:pt x="1229" y="8472"/>
                  </a:cubicBezTo>
                  <a:cubicBezTo>
                    <a:pt x="1292" y="8472"/>
                    <a:pt x="1379" y="8484"/>
                    <a:pt x="1464" y="8484"/>
                  </a:cubicBezTo>
                  <a:cubicBezTo>
                    <a:pt x="1549" y="8484"/>
                    <a:pt x="1630" y="8472"/>
                    <a:pt x="1680" y="8422"/>
                  </a:cubicBezTo>
                  <a:cubicBezTo>
                    <a:pt x="1730" y="8372"/>
                    <a:pt x="1730" y="8146"/>
                    <a:pt x="1730" y="8021"/>
                  </a:cubicBezTo>
                  <a:cubicBezTo>
                    <a:pt x="1730" y="7921"/>
                    <a:pt x="1680" y="7695"/>
                    <a:pt x="1730" y="7570"/>
                  </a:cubicBezTo>
                  <a:cubicBezTo>
                    <a:pt x="1730" y="7520"/>
                    <a:pt x="1906" y="7394"/>
                    <a:pt x="1956" y="7394"/>
                  </a:cubicBezTo>
                  <a:cubicBezTo>
                    <a:pt x="2018" y="7369"/>
                    <a:pt x="2106" y="7357"/>
                    <a:pt x="2191" y="7357"/>
                  </a:cubicBezTo>
                  <a:cubicBezTo>
                    <a:pt x="2275" y="7357"/>
                    <a:pt x="2357" y="7369"/>
                    <a:pt x="2407" y="7394"/>
                  </a:cubicBezTo>
                  <a:cubicBezTo>
                    <a:pt x="2457" y="7469"/>
                    <a:pt x="2582" y="7620"/>
                    <a:pt x="2632" y="7620"/>
                  </a:cubicBezTo>
                  <a:cubicBezTo>
                    <a:pt x="2720" y="7657"/>
                    <a:pt x="2833" y="7657"/>
                    <a:pt x="2936" y="7657"/>
                  </a:cubicBezTo>
                  <a:cubicBezTo>
                    <a:pt x="3040" y="7657"/>
                    <a:pt x="3134" y="7657"/>
                    <a:pt x="3184" y="7695"/>
                  </a:cubicBezTo>
                  <a:cubicBezTo>
                    <a:pt x="3259" y="7695"/>
                    <a:pt x="3409" y="7745"/>
                    <a:pt x="3409" y="7795"/>
                  </a:cubicBezTo>
                  <a:cubicBezTo>
                    <a:pt x="3485" y="7921"/>
                    <a:pt x="3359" y="8071"/>
                    <a:pt x="3359" y="8196"/>
                  </a:cubicBezTo>
                  <a:cubicBezTo>
                    <a:pt x="3359" y="8296"/>
                    <a:pt x="3359" y="8597"/>
                    <a:pt x="3485" y="8697"/>
                  </a:cubicBezTo>
                  <a:cubicBezTo>
                    <a:pt x="3510" y="8723"/>
                    <a:pt x="3579" y="8735"/>
                    <a:pt x="3648" y="8735"/>
                  </a:cubicBezTo>
                  <a:cubicBezTo>
                    <a:pt x="3716" y="8735"/>
                    <a:pt x="3785" y="8723"/>
                    <a:pt x="3810" y="8697"/>
                  </a:cubicBezTo>
                  <a:cubicBezTo>
                    <a:pt x="3911" y="8697"/>
                    <a:pt x="4036" y="8472"/>
                    <a:pt x="4136" y="8422"/>
                  </a:cubicBezTo>
                  <a:cubicBezTo>
                    <a:pt x="4211" y="8422"/>
                    <a:pt x="4312" y="8472"/>
                    <a:pt x="4362" y="8472"/>
                  </a:cubicBezTo>
                  <a:cubicBezTo>
                    <a:pt x="4487" y="8522"/>
                    <a:pt x="4587" y="8647"/>
                    <a:pt x="4713" y="8647"/>
                  </a:cubicBezTo>
                  <a:cubicBezTo>
                    <a:pt x="4752" y="8660"/>
                    <a:pt x="4807" y="8667"/>
                    <a:pt x="4871" y="8667"/>
                  </a:cubicBezTo>
                  <a:cubicBezTo>
                    <a:pt x="5055" y="8667"/>
                    <a:pt x="5309" y="8615"/>
                    <a:pt x="5440" y="8522"/>
                  </a:cubicBezTo>
                  <a:cubicBezTo>
                    <a:pt x="5490" y="8522"/>
                    <a:pt x="5490" y="8372"/>
                    <a:pt x="5540" y="8372"/>
                  </a:cubicBezTo>
                  <a:cubicBezTo>
                    <a:pt x="5567" y="8355"/>
                    <a:pt x="5603" y="8348"/>
                    <a:pt x="5641" y="8348"/>
                  </a:cubicBezTo>
                  <a:cubicBezTo>
                    <a:pt x="5778" y="8348"/>
                    <a:pt x="5963" y="8433"/>
                    <a:pt x="6041" y="8472"/>
                  </a:cubicBezTo>
                  <a:cubicBezTo>
                    <a:pt x="6166" y="8522"/>
                    <a:pt x="6342" y="8873"/>
                    <a:pt x="6442" y="8873"/>
                  </a:cubicBezTo>
                  <a:cubicBezTo>
                    <a:pt x="6460" y="8882"/>
                    <a:pt x="6485" y="8886"/>
                    <a:pt x="6513" y="8886"/>
                  </a:cubicBezTo>
                  <a:cubicBezTo>
                    <a:pt x="6643" y="8886"/>
                    <a:pt x="6852" y="8800"/>
                    <a:pt x="6893" y="8697"/>
                  </a:cubicBezTo>
                  <a:cubicBezTo>
                    <a:pt x="6993" y="8597"/>
                    <a:pt x="6893" y="8296"/>
                    <a:pt x="6943" y="8196"/>
                  </a:cubicBezTo>
                  <a:cubicBezTo>
                    <a:pt x="7069" y="8071"/>
                    <a:pt x="7294" y="7921"/>
                    <a:pt x="7394" y="7845"/>
                  </a:cubicBezTo>
                  <a:cubicBezTo>
                    <a:pt x="7495" y="7745"/>
                    <a:pt x="7795" y="7620"/>
                    <a:pt x="7896" y="7620"/>
                  </a:cubicBezTo>
                  <a:cubicBezTo>
                    <a:pt x="7918" y="7614"/>
                    <a:pt x="7941" y="7611"/>
                    <a:pt x="7966" y="7611"/>
                  </a:cubicBezTo>
                  <a:cubicBezTo>
                    <a:pt x="8138" y="7611"/>
                    <a:pt x="8369" y="7745"/>
                    <a:pt x="8522" y="7745"/>
                  </a:cubicBezTo>
                  <a:cubicBezTo>
                    <a:pt x="8622" y="7745"/>
                    <a:pt x="8848" y="7695"/>
                    <a:pt x="8898" y="7620"/>
                  </a:cubicBezTo>
                  <a:cubicBezTo>
                    <a:pt x="9024" y="7520"/>
                    <a:pt x="9074" y="7294"/>
                    <a:pt x="9124" y="7244"/>
                  </a:cubicBezTo>
                  <a:cubicBezTo>
                    <a:pt x="9249" y="7169"/>
                    <a:pt x="9525" y="7169"/>
                    <a:pt x="9625" y="7119"/>
                  </a:cubicBezTo>
                  <a:cubicBezTo>
                    <a:pt x="9525" y="7068"/>
                    <a:pt x="9399" y="6768"/>
                    <a:pt x="9349" y="6667"/>
                  </a:cubicBezTo>
                  <a:cubicBezTo>
                    <a:pt x="9249" y="6542"/>
                    <a:pt x="9024" y="6266"/>
                    <a:pt x="8898" y="6091"/>
                  </a:cubicBezTo>
                  <a:cubicBezTo>
                    <a:pt x="8848" y="5941"/>
                    <a:pt x="8673" y="5540"/>
                    <a:pt x="8748" y="5364"/>
                  </a:cubicBezTo>
                  <a:cubicBezTo>
                    <a:pt x="8798" y="5264"/>
                    <a:pt x="9024" y="4963"/>
                    <a:pt x="9124" y="4913"/>
                  </a:cubicBezTo>
                  <a:cubicBezTo>
                    <a:pt x="9182" y="4874"/>
                    <a:pt x="9286" y="4789"/>
                    <a:pt x="9389" y="4789"/>
                  </a:cubicBezTo>
                  <a:cubicBezTo>
                    <a:pt x="9418" y="4789"/>
                    <a:pt x="9447" y="4796"/>
                    <a:pt x="9475" y="4813"/>
                  </a:cubicBezTo>
                  <a:cubicBezTo>
                    <a:pt x="9525" y="4813"/>
                    <a:pt x="9525" y="5038"/>
                    <a:pt x="9575" y="5088"/>
                  </a:cubicBezTo>
                  <a:cubicBezTo>
                    <a:pt x="9625" y="5088"/>
                    <a:pt x="9851" y="5038"/>
                    <a:pt x="9926" y="4913"/>
                  </a:cubicBezTo>
                  <a:cubicBezTo>
                    <a:pt x="9976" y="4863"/>
                    <a:pt x="9976" y="4687"/>
                    <a:pt x="10026" y="4637"/>
                  </a:cubicBezTo>
                  <a:cubicBezTo>
                    <a:pt x="10126" y="4587"/>
                    <a:pt x="10352" y="4587"/>
                    <a:pt x="10427" y="4512"/>
                  </a:cubicBezTo>
                  <a:cubicBezTo>
                    <a:pt x="10527" y="4462"/>
                    <a:pt x="10653" y="4286"/>
                    <a:pt x="10653" y="4186"/>
                  </a:cubicBezTo>
                  <a:cubicBezTo>
                    <a:pt x="10653" y="4061"/>
                    <a:pt x="10527" y="3911"/>
                    <a:pt x="10477" y="3835"/>
                  </a:cubicBezTo>
                  <a:cubicBezTo>
                    <a:pt x="10352" y="3785"/>
                    <a:pt x="10076" y="3735"/>
                    <a:pt x="10026" y="3610"/>
                  </a:cubicBezTo>
                  <a:cubicBezTo>
                    <a:pt x="9976" y="3509"/>
                    <a:pt x="9976" y="3284"/>
                    <a:pt x="10026" y="3159"/>
                  </a:cubicBezTo>
                  <a:cubicBezTo>
                    <a:pt x="10026" y="3058"/>
                    <a:pt x="10201" y="2933"/>
                    <a:pt x="10201" y="2883"/>
                  </a:cubicBezTo>
                  <a:cubicBezTo>
                    <a:pt x="10201" y="2707"/>
                    <a:pt x="10076" y="2482"/>
                    <a:pt x="10076" y="2382"/>
                  </a:cubicBezTo>
                  <a:lnTo>
                    <a:pt x="10076" y="2106"/>
                  </a:lnTo>
                  <a:cubicBezTo>
                    <a:pt x="10126" y="1981"/>
                    <a:pt x="10252" y="1755"/>
                    <a:pt x="10352" y="1655"/>
                  </a:cubicBezTo>
                  <a:cubicBezTo>
                    <a:pt x="10427" y="1580"/>
                    <a:pt x="10527" y="1479"/>
                    <a:pt x="10653" y="1404"/>
                  </a:cubicBezTo>
                  <a:cubicBezTo>
                    <a:pt x="10427" y="1304"/>
                    <a:pt x="10076" y="1254"/>
                    <a:pt x="9926" y="1129"/>
                  </a:cubicBezTo>
                  <a:cubicBezTo>
                    <a:pt x="9800" y="1078"/>
                    <a:pt x="9625" y="953"/>
                    <a:pt x="9525" y="853"/>
                  </a:cubicBezTo>
                  <a:cubicBezTo>
                    <a:pt x="9399" y="803"/>
                    <a:pt x="9199" y="577"/>
                    <a:pt x="9074" y="502"/>
                  </a:cubicBezTo>
                  <a:cubicBezTo>
                    <a:pt x="8986" y="477"/>
                    <a:pt x="8873" y="477"/>
                    <a:pt x="8770" y="477"/>
                  </a:cubicBezTo>
                  <a:cubicBezTo>
                    <a:pt x="8666" y="477"/>
                    <a:pt x="8572" y="477"/>
                    <a:pt x="8522" y="452"/>
                  </a:cubicBezTo>
                  <a:cubicBezTo>
                    <a:pt x="8397" y="452"/>
                    <a:pt x="8297" y="352"/>
                    <a:pt x="8171" y="276"/>
                  </a:cubicBezTo>
                  <a:cubicBezTo>
                    <a:pt x="8021" y="226"/>
                    <a:pt x="7670" y="226"/>
                    <a:pt x="7495" y="126"/>
                  </a:cubicBezTo>
                  <a:cubicBezTo>
                    <a:pt x="7445" y="126"/>
                    <a:pt x="7394" y="51"/>
                    <a:pt x="734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Google Shape;338;p16">
              <a:extLst>
                <a:ext uri="{FF2B5EF4-FFF2-40B4-BE49-F238E27FC236}">
                  <a16:creationId xmlns:a16="http://schemas.microsoft.com/office/drawing/2014/main" id="{9835A288-BD20-3DB6-E62C-E00D88D0F3FD}"/>
                </a:ext>
              </a:extLst>
            </p:cNvPr>
            <p:cNvSpPr/>
            <p:nvPr/>
          </p:nvSpPr>
          <p:spPr>
            <a:xfrm>
              <a:off x="3097435" y="2733482"/>
              <a:ext cx="297325" cy="249069"/>
            </a:xfrm>
            <a:custGeom>
              <a:avLst/>
              <a:gdLst/>
              <a:ahLst/>
              <a:cxnLst/>
              <a:rect l="l" t="t" r="r" b="b"/>
              <a:pathLst>
                <a:path w="10653" h="8924" fill="none" extrusionOk="0">
                  <a:moveTo>
                    <a:pt x="10477" y="3835"/>
                  </a:moveTo>
                  <a:cubicBezTo>
                    <a:pt x="10527" y="3911"/>
                    <a:pt x="10653" y="4061"/>
                    <a:pt x="10653" y="4186"/>
                  </a:cubicBezTo>
                  <a:cubicBezTo>
                    <a:pt x="10653" y="4286"/>
                    <a:pt x="10527" y="4462"/>
                    <a:pt x="10427" y="4512"/>
                  </a:cubicBezTo>
                  <a:cubicBezTo>
                    <a:pt x="10352" y="4587"/>
                    <a:pt x="10126" y="4587"/>
                    <a:pt x="10026" y="4637"/>
                  </a:cubicBezTo>
                  <a:cubicBezTo>
                    <a:pt x="9976" y="4687"/>
                    <a:pt x="9976" y="4863"/>
                    <a:pt x="9926" y="4913"/>
                  </a:cubicBezTo>
                  <a:cubicBezTo>
                    <a:pt x="9851" y="5038"/>
                    <a:pt x="9625" y="5088"/>
                    <a:pt x="9575" y="5088"/>
                  </a:cubicBezTo>
                  <a:cubicBezTo>
                    <a:pt x="9525" y="5038"/>
                    <a:pt x="9525" y="4813"/>
                    <a:pt x="9475" y="4813"/>
                  </a:cubicBezTo>
                  <a:cubicBezTo>
                    <a:pt x="9349" y="4738"/>
                    <a:pt x="9199" y="4863"/>
                    <a:pt x="9124" y="4913"/>
                  </a:cubicBezTo>
                  <a:cubicBezTo>
                    <a:pt x="9024" y="4963"/>
                    <a:pt x="8798" y="5264"/>
                    <a:pt x="8748" y="5364"/>
                  </a:cubicBezTo>
                  <a:cubicBezTo>
                    <a:pt x="8673" y="5540"/>
                    <a:pt x="8848" y="5941"/>
                    <a:pt x="8898" y="6091"/>
                  </a:cubicBezTo>
                  <a:cubicBezTo>
                    <a:pt x="9024" y="6266"/>
                    <a:pt x="9249" y="6542"/>
                    <a:pt x="9349" y="6667"/>
                  </a:cubicBezTo>
                  <a:cubicBezTo>
                    <a:pt x="9399" y="6768"/>
                    <a:pt x="9525" y="7068"/>
                    <a:pt x="9625" y="7119"/>
                  </a:cubicBezTo>
                  <a:cubicBezTo>
                    <a:pt x="9525" y="7169"/>
                    <a:pt x="9249" y="7169"/>
                    <a:pt x="9124" y="7244"/>
                  </a:cubicBezTo>
                  <a:cubicBezTo>
                    <a:pt x="9074" y="7294"/>
                    <a:pt x="9024" y="7520"/>
                    <a:pt x="8898" y="7620"/>
                  </a:cubicBezTo>
                  <a:cubicBezTo>
                    <a:pt x="8848" y="7695"/>
                    <a:pt x="8622" y="7745"/>
                    <a:pt x="8522" y="7745"/>
                  </a:cubicBezTo>
                  <a:cubicBezTo>
                    <a:pt x="8347" y="7745"/>
                    <a:pt x="8071" y="7570"/>
                    <a:pt x="7896" y="7620"/>
                  </a:cubicBezTo>
                  <a:cubicBezTo>
                    <a:pt x="7795" y="7620"/>
                    <a:pt x="7495" y="7745"/>
                    <a:pt x="7394" y="7845"/>
                  </a:cubicBezTo>
                  <a:cubicBezTo>
                    <a:pt x="7294" y="7921"/>
                    <a:pt x="7069" y="8071"/>
                    <a:pt x="6943" y="8196"/>
                  </a:cubicBezTo>
                  <a:cubicBezTo>
                    <a:pt x="6893" y="8296"/>
                    <a:pt x="6993" y="8597"/>
                    <a:pt x="6893" y="8697"/>
                  </a:cubicBezTo>
                  <a:cubicBezTo>
                    <a:pt x="6843" y="8823"/>
                    <a:pt x="6542" y="8923"/>
                    <a:pt x="6442" y="8873"/>
                  </a:cubicBezTo>
                  <a:cubicBezTo>
                    <a:pt x="6342" y="8873"/>
                    <a:pt x="6166" y="8522"/>
                    <a:pt x="6041" y="8472"/>
                  </a:cubicBezTo>
                  <a:cubicBezTo>
                    <a:pt x="5941" y="8422"/>
                    <a:pt x="5665" y="8296"/>
                    <a:pt x="5540" y="8372"/>
                  </a:cubicBezTo>
                  <a:cubicBezTo>
                    <a:pt x="5490" y="8372"/>
                    <a:pt x="5490" y="8522"/>
                    <a:pt x="5440" y="8522"/>
                  </a:cubicBezTo>
                  <a:cubicBezTo>
                    <a:pt x="5264" y="8647"/>
                    <a:pt x="4863" y="8697"/>
                    <a:pt x="4713" y="8647"/>
                  </a:cubicBezTo>
                  <a:cubicBezTo>
                    <a:pt x="4587" y="8647"/>
                    <a:pt x="4487" y="8522"/>
                    <a:pt x="4362" y="8472"/>
                  </a:cubicBezTo>
                  <a:cubicBezTo>
                    <a:pt x="4312" y="8472"/>
                    <a:pt x="4211" y="8422"/>
                    <a:pt x="4136" y="8422"/>
                  </a:cubicBezTo>
                  <a:cubicBezTo>
                    <a:pt x="4036" y="8472"/>
                    <a:pt x="3911" y="8697"/>
                    <a:pt x="3810" y="8697"/>
                  </a:cubicBezTo>
                  <a:cubicBezTo>
                    <a:pt x="3760" y="8748"/>
                    <a:pt x="3535" y="8748"/>
                    <a:pt x="3485" y="8697"/>
                  </a:cubicBezTo>
                  <a:cubicBezTo>
                    <a:pt x="3359" y="8597"/>
                    <a:pt x="3359" y="8296"/>
                    <a:pt x="3359" y="8196"/>
                  </a:cubicBezTo>
                  <a:cubicBezTo>
                    <a:pt x="3359" y="8071"/>
                    <a:pt x="3485" y="7921"/>
                    <a:pt x="3409" y="7795"/>
                  </a:cubicBezTo>
                  <a:cubicBezTo>
                    <a:pt x="3409" y="7745"/>
                    <a:pt x="3259" y="7695"/>
                    <a:pt x="3184" y="7695"/>
                  </a:cubicBezTo>
                  <a:cubicBezTo>
                    <a:pt x="3084" y="7620"/>
                    <a:pt x="2808" y="7695"/>
                    <a:pt x="2632" y="7620"/>
                  </a:cubicBezTo>
                  <a:cubicBezTo>
                    <a:pt x="2582" y="7620"/>
                    <a:pt x="2457" y="7469"/>
                    <a:pt x="2407" y="7394"/>
                  </a:cubicBezTo>
                  <a:cubicBezTo>
                    <a:pt x="2307" y="7344"/>
                    <a:pt x="2081" y="7344"/>
                    <a:pt x="1956" y="7394"/>
                  </a:cubicBezTo>
                  <a:cubicBezTo>
                    <a:pt x="1906" y="7394"/>
                    <a:pt x="1730" y="7520"/>
                    <a:pt x="1730" y="7570"/>
                  </a:cubicBezTo>
                  <a:cubicBezTo>
                    <a:pt x="1680" y="7695"/>
                    <a:pt x="1730" y="7921"/>
                    <a:pt x="1730" y="8021"/>
                  </a:cubicBezTo>
                  <a:cubicBezTo>
                    <a:pt x="1730" y="8146"/>
                    <a:pt x="1730" y="8372"/>
                    <a:pt x="1680" y="8422"/>
                  </a:cubicBezTo>
                  <a:cubicBezTo>
                    <a:pt x="1580" y="8522"/>
                    <a:pt x="1354" y="8472"/>
                    <a:pt x="1229" y="8472"/>
                  </a:cubicBezTo>
                  <a:cubicBezTo>
                    <a:pt x="1129" y="8472"/>
                    <a:pt x="953" y="8422"/>
                    <a:pt x="903" y="8372"/>
                  </a:cubicBezTo>
                  <a:cubicBezTo>
                    <a:pt x="853" y="8296"/>
                    <a:pt x="903" y="8146"/>
                    <a:pt x="778" y="8071"/>
                  </a:cubicBezTo>
                  <a:cubicBezTo>
                    <a:pt x="728" y="7971"/>
                    <a:pt x="402" y="7971"/>
                    <a:pt x="277" y="7971"/>
                  </a:cubicBezTo>
                  <a:cubicBezTo>
                    <a:pt x="226" y="7921"/>
                    <a:pt x="126" y="7971"/>
                    <a:pt x="1" y="7971"/>
                  </a:cubicBezTo>
                  <a:lnTo>
                    <a:pt x="1" y="7620"/>
                  </a:lnTo>
                  <a:cubicBezTo>
                    <a:pt x="1" y="7520"/>
                    <a:pt x="126" y="7294"/>
                    <a:pt x="176" y="7169"/>
                  </a:cubicBezTo>
                  <a:cubicBezTo>
                    <a:pt x="226" y="7068"/>
                    <a:pt x="402" y="6993"/>
                    <a:pt x="452" y="6893"/>
                  </a:cubicBezTo>
                  <a:cubicBezTo>
                    <a:pt x="502" y="6768"/>
                    <a:pt x="552" y="6442"/>
                    <a:pt x="552" y="6266"/>
                  </a:cubicBezTo>
                  <a:cubicBezTo>
                    <a:pt x="552" y="6091"/>
                    <a:pt x="502" y="5765"/>
                    <a:pt x="402" y="5590"/>
                  </a:cubicBezTo>
                  <a:cubicBezTo>
                    <a:pt x="452" y="5489"/>
                    <a:pt x="552" y="5364"/>
                    <a:pt x="552" y="5314"/>
                  </a:cubicBezTo>
                  <a:cubicBezTo>
                    <a:pt x="627" y="5189"/>
                    <a:pt x="678" y="4963"/>
                    <a:pt x="778" y="4913"/>
                  </a:cubicBezTo>
                  <a:cubicBezTo>
                    <a:pt x="853" y="4863"/>
                    <a:pt x="1003" y="4913"/>
                    <a:pt x="1079" y="4913"/>
                  </a:cubicBezTo>
                  <a:cubicBezTo>
                    <a:pt x="1129" y="4963"/>
                    <a:pt x="1229" y="5088"/>
                    <a:pt x="1279" y="5088"/>
                  </a:cubicBezTo>
                  <a:cubicBezTo>
                    <a:pt x="1354" y="5088"/>
                    <a:pt x="1505" y="4963"/>
                    <a:pt x="1580" y="4913"/>
                  </a:cubicBezTo>
                  <a:cubicBezTo>
                    <a:pt x="1630" y="4813"/>
                    <a:pt x="1580" y="4637"/>
                    <a:pt x="1630" y="4512"/>
                  </a:cubicBezTo>
                  <a:cubicBezTo>
                    <a:pt x="1630" y="4412"/>
                    <a:pt x="1680" y="4186"/>
                    <a:pt x="1730" y="4061"/>
                  </a:cubicBezTo>
                  <a:cubicBezTo>
                    <a:pt x="1856" y="4011"/>
                    <a:pt x="2131" y="4186"/>
                    <a:pt x="2231" y="4136"/>
                  </a:cubicBezTo>
                  <a:cubicBezTo>
                    <a:pt x="2307" y="4061"/>
                    <a:pt x="2307" y="3961"/>
                    <a:pt x="2307" y="3911"/>
                  </a:cubicBezTo>
                  <a:cubicBezTo>
                    <a:pt x="2307" y="3785"/>
                    <a:pt x="2181" y="3685"/>
                    <a:pt x="2181" y="3610"/>
                  </a:cubicBezTo>
                  <a:cubicBezTo>
                    <a:pt x="2131" y="3509"/>
                    <a:pt x="2081" y="3284"/>
                    <a:pt x="2081" y="3159"/>
                  </a:cubicBezTo>
                  <a:cubicBezTo>
                    <a:pt x="2081" y="3058"/>
                    <a:pt x="2231" y="2883"/>
                    <a:pt x="2307" y="2783"/>
                  </a:cubicBezTo>
                  <a:cubicBezTo>
                    <a:pt x="2357" y="2707"/>
                    <a:pt x="2532" y="2657"/>
                    <a:pt x="2632" y="2657"/>
                  </a:cubicBezTo>
                  <a:cubicBezTo>
                    <a:pt x="2683" y="2607"/>
                    <a:pt x="2908" y="2607"/>
                    <a:pt x="2958" y="2657"/>
                  </a:cubicBezTo>
                  <a:cubicBezTo>
                    <a:pt x="3033" y="2657"/>
                    <a:pt x="2958" y="2833"/>
                    <a:pt x="3033" y="2833"/>
                  </a:cubicBezTo>
                  <a:cubicBezTo>
                    <a:pt x="3134" y="2883"/>
                    <a:pt x="3259" y="2657"/>
                    <a:pt x="3359" y="2607"/>
                  </a:cubicBezTo>
                  <a:cubicBezTo>
                    <a:pt x="3485" y="2607"/>
                    <a:pt x="3710" y="2607"/>
                    <a:pt x="3810" y="2657"/>
                  </a:cubicBezTo>
                  <a:cubicBezTo>
                    <a:pt x="3911" y="2707"/>
                    <a:pt x="3986" y="2933"/>
                    <a:pt x="3986" y="3058"/>
                  </a:cubicBezTo>
                  <a:cubicBezTo>
                    <a:pt x="4036" y="3159"/>
                    <a:pt x="3986" y="3459"/>
                    <a:pt x="4036" y="3560"/>
                  </a:cubicBezTo>
                  <a:cubicBezTo>
                    <a:pt x="4086" y="3685"/>
                    <a:pt x="4262" y="3835"/>
                    <a:pt x="4362" y="3835"/>
                  </a:cubicBezTo>
                  <a:cubicBezTo>
                    <a:pt x="4537" y="3911"/>
                    <a:pt x="4863" y="3961"/>
                    <a:pt x="5039" y="3835"/>
                  </a:cubicBezTo>
                  <a:cubicBezTo>
                    <a:pt x="5214" y="3785"/>
                    <a:pt x="5490" y="3459"/>
                    <a:pt x="5615" y="3234"/>
                  </a:cubicBezTo>
                  <a:cubicBezTo>
                    <a:pt x="5665" y="3108"/>
                    <a:pt x="5665" y="2707"/>
                    <a:pt x="5765" y="2607"/>
                  </a:cubicBezTo>
                  <a:cubicBezTo>
                    <a:pt x="5891" y="2482"/>
                    <a:pt x="6166" y="2432"/>
                    <a:pt x="6267" y="2332"/>
                  </a:cubicBezTo>
                  <a:cubicBezTo>
                    <a:pt x="6342" y="2206"/>
                    <a:pt x="6342" y="1931"/>
                    <a:pt x="6342" y="1805"/>
                  </a:cubicBezTo>
                  <a:cubicBezTo>
                    <a:pt x="6342" y="1705"/>
                    <a:pt x="6166" y="1404"/>
                    <a:pt x="6216" y="1304"/>
                  </a:cubicBezTo>
                  <a:cubicBezTo>
                    <a:pt x="6267" y="1179"/>
                    <a:pt x="6492" y="1028"/>
                    <a:pt x="6617" y="903"/>
                  </a:cubicBezTo>
                  <a:cubicBezTo>
                    <a:pt x="6668" y="803"/>
                    <a:pt x="6768" y="502"/>
                    <a:pt x="6843" y="352"/>
                  </a:cubicBezTo>
                  <a:cubicBezTo>
                    <a:pt x="6893" y="276"/>
                    <a:pt x="7069" y="176"/>
                    <a:pt x="7119" y="126"/>
                  </a:cubicBezTo>
                  <a:cubicBezTo>
                    <a:pt x="7169" y="51"/>
                    <a:pt x="7294" y="51"/>
                    <a:pt x="7344" y="1"/>
                  </a:cubicBezTo>
                  <a:cubicBezTo>
                    <a:pt x="7394" y="51"/>
                    <a:pt x="7445" y="126"/>
                    <a:pt x="7495" y="126"/>
                  </a:cubicBezTo>
                  <a:cubicBezTo>
                    <a:pt x="7670" y="226"/>
                    <a:pt x="8021" y="226"/>
                    <a:pt x="8171" y="276"/>
                  </a:cubicBezTo>
                  <a:cubicBezTo>
                    <a:pt x="8297" y="352"/>
                    <a:pt x="8397" y="452"/>
                    <a:pt x="8522" y="452"/>
                  </a:cubicBezTo>
                  <a:cubicBezTo>
                    <a:pt x="8622" y="502"/>
                    <a:pt x="8898" y="452"/>
                    <a:pt x="9074" y="502"/>
                  </a:cubicBezTo>
                  <a:cubicBezTo>
                    <a:pt x="9199" y="577"/>
                    <a:pt x="9399" y="803"/>
                    <a:pt x="9525" y="853"/>
                  </a:cubicBezTo>
                  <a:cubicBezTo>
                    <a:pt x="9625" y="953"/>
                    <a:pt x="9800" y="1078"/>
                    <a:pt x="9926" y="1129"/>
                  </a:cubicBezTo>
                  <a:cubicBezTo>
                    <a:pt x="10076" y="1254"/>
                    <a:pt x="10427" y="1304"/>
                    <a:pt x="10653" y="1404"/>
                  </a:cubicBezTo>
                  <a:cubicBezTo>
                    <a:pt x="10527" y="1479"/>
                    <a:pt x="10427" y="1580"/>
                    <a:pt x="10352" y="1655"/>
                  </a:cubicBezTo>
                  <a:cubicBezTo>
                    <a:pt x="10252" y="1755"/>
                    <a:pt x="10126" y="1981"/>
                    <a:pt x="10076" y="2106"/>
                  </a:cubicBezTo>
                  <a:lnTo>
                    <a:pt x="10076" y="2382"/>
                  </a:lnTo>
                  <a:cubicBezTo>
                    <a:pt x="10076" y="2482"/>
                    <a:pt x="10201" y="2707"/>
                    <a:pt x="10201" y="2883"/>
                  </a:cubicBezTo>
                  <a:cubicBezTo>
                    <a:pt x="10201" y="2933"/>
                    <a:pt x="10026" y="3058"/>
                    <a:pt x="10026" y="3159"/>
                  </a:cubicBezTo>
                  <a:cubicBezTo>
                    <a:pt x="9976" y="3284"/>
                    <a:pt x="9976" y="3509"/>
                    <a:pt x="10026" y="3610"/>
                  </a:cubicBezTo>
                  <a:cubicBezTo>
                    <a:pt x="10076" y="3735"/>
                    <a:pt x="10352" y="3785"/>
                    <a:pt x="10477" y="3835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Google Shape;339;p16">
              <a:extLst>
                <a:ext uri="{FF2B5EF4-FFF2-40B4-BE49-F238E27FC236}">
                  <a16:creationId xmlns:a16="http://schemas.microsoft.com/office/drawing/2014/main" id="{73FFB0DF-E5C7-E629-BF60-1AA3F0D9BC06}"/>
                </a:ext>
              </a:extLst>
            </p:cNvPr>
            <p:cNvSpPr/>
            <p:nvPr/>
          </p:nvSpPr>
          <p:spPr>
            <a:xfrm>
              <a:off x="2224466" y="1156120"/>
              <a:ext cx="572909" cy="667356"/>
            </a:xfrm>
            <a:custGeom>
              <a:avLst/>
              <a:gdLst/>
              <a:ahLst/>
              <a:cxnLst/>
              <a:rect l="l" t="t" r="r" b="b"/>
              <a:pathLst>
                <a:path w="20527" h="23911" extrusionOk="0">
                  <a:moveTo>
                    <a:pt x="5815" y="21830"/>
                  </a:moveTo>
                  <a:cubicBezTo>
                    <a:pt x="5640" y="21755"/>
                    <a:pt x="5414" y="21654"/>
                    <a:pt x="5364" y="21529"/>
                  </a:cubicBezTo>
                  <a:cubicBezTo>
                    <a:pt x="5239" y="21479"/>
                    <a:pt x="5138" y="21253"/>
                    <a:pt x="5088" y="21203"/>
                  </a:cubicBezTo>
                  <a:cubicBezTo>
                    <a:pt x="5013" y="21153"/>
                    <a:pt x="4863" y="21028"/>
                    <a:pt x="4788" y="20978"/>
                  </a:cubicBezTo>
                  <a:cubicBezTo>
                    <a:pt x="4737" y="20928"/>
                    <a:pt x="4737" y="20702"/>
                    <a:pt x="4687" y="20577"/>
                  </a:cubicBezTo>
                  <a:cubicBezTo>
                    <a:pt x="4637" y="20476"/>
                    <a:pt x="4462" y="20251"/>
                    <a:pt x="4336" y="20126"/>
                  </a:cubicBezTo>
                  <a:cubicBezTo>
                    <a:pt x="4236" y="20025"/>
                    <a:pt x="3835" y="19975"/>
                    <a:pt x="3735" y="19850"/>
                  </a:cubicBezTo>
                  <a:cubicBezTo>
                    <a:pt x="3559" y="19800"/>
                    <a:pt x="3158" y="19674"/>
                    <a:pt x="3058" y="19524"/>
                  </a:cubicBezTo>
                  <a:cubicBezTo>
                    <a:pt x="2933" y="19399"/>
                    <a:pt x="2757" y="19073"/>
                    <a:pt x="2657" y="18948"/>
                  </a:cubicBezTo>
                  <a:cubicBezTo>
                    <a:pt x="2607" y="18847"/>
                    <a:pt x="2381" y="18547"/>
                    <a:pt x="2256" y="18446"/>
                  </a:cubicBezTo>
                  <a:cubicBezTo>
                    <a:pt x="2206" y="18396"/>
                    <a:pt x="2031" y="18271"/>
                    <a:pt x="1980" y="18271"/>
                  </a:cubicBezTo>
                  <a:cubicBezTo>
                    <a:pt x="1855" y="18221"/>
                    <a:pt x="1630" y="18271"/>
                    <a:pt x="1529" y="18221"/>
                  </a:cubicBezTo>
                  <a:cubicBezTo>
                    <a:pt x="1404" y="18221"/>
                    <a:pt x="1254" y="18095"/>
                    <a:pt x="1178" y="18045"/>
                  </a:cubicBezTo>
                  <a:cubicBezTo>
                    <a:pt x="1078" y="17945"/>
                    <a:pt x="953" y="17720"/>
                    <a:pt x="903" y="17594"/>
                  </a:cubicBezTo>
                  <a:cubicBezTo>
                    <a:pt x="853" y="17444"/>
                    <a:pt x="803" y="17143"/>
                    <a:pt x="803" y="17043"/>
                  </a:cubicBezTo>
                  <a:cubicBezTo>
                    <a:pt x="727" y="16867"/>
                    <a:pt x="627" y="16542"/>
                    <a:pt x="577" y="16366"/>
                  </a:cubicBezTo>
                  <a:cubicBezTo>
                    <a:pt x="502" y="16191"/>
                    <a:pt x="226" y="15965"/>
                    <a:pt x="176" y="15865"/>
                  </a:cubicBezTo>
                  <a:cubicBezTo>
                    <a:pt x="126" y="15639"/>
                    <a:pt x="51" y="15238"/>
                    <a:pt x="1" y="15013"/>
                  </a:cubicBezTo>
                  <a:cubicBezTo>
                    <a:pt x="1" y="14787"/>
                    <a:pt x="51" y="14336"/>
                    <a:pt x="176" y="14110"/>
                  </a:cubicBezTo>
                  <a:cubicBezTo>
                    <a:pt x="226" y="13935"/>
                    <a:pt x="452" y="13709"/>
                    <a:pt x="577" y="13609"/>
                  </a:cubicBezTo>
                  <a:cubicBezTo>
                    <a:pt x="677" y="13434"/>
                    <a:pt x="953" y="13258"/>
                    <a:pt x="1078" y="13158"/>
                  </a:cubicBezTo>
                  <a:cubicBezTo>
                    <a:pt x="1128" y="13033"/>
                    <a:pt x="1304" y="12807"/>
                    <a:pt x="1354" y="12707"/>
                  </a:cubicBezTo>
                  <a:cubicBezTo>
                    <a:pt x="1354" y="12532"/>
                    <a:pt x="1354" y="12256"/>
                    <a:pt x="1404" y="12080"/>
                  </a:cubicBezTo>
                  <a:lnTo>
                    <a:pt x="1404" y="11579"/>
                  </a:lnTo>
                  <a:cubicBezTo>
                    <a:pt x="1529" y="11579"/>
                    <a:pt x="1630" y="11529"/>
                    <a:pt x="1755" y="11529"/>
                  </a:cubicBezTo>
                  <a:cubicBezTo>
                    <a:pt x="1855" y="11529"/>
                    <a:pt x="2256" y="11529"/>
                    <a:pt x="2306" y="11629"/>
                  </a:cubicBezTo>
                  <a:cubicBezTo>
                    <a:pt x="2432" y="11755"/>
                    <a:pt x="2381" y="12030"/>
                    <a:pt x="2381" y="12156"/>
                  </a:cubicBezTo>
                  <a:cubicBezTo>
                    <a:pt x="2306" y="12256"/>
                    <a:pt x="2206" y="12356"/>
                    <a:pt x="2206" y="12481"/>
                  </a:cubicBezTo>
                  <a:cubicBezTo>
                    <a:pt x="2206" y="12582"/>
                    <a:pt x="2306" y="12882"/>
                    <a:pt x="2432" y="12933"/>
                  </a:cubicBezTo>
                  <a:cubicBezTo>
                    <a:pt x="2532" y="12983"/>
                    <a:pt x="2757" y="12983"/>
                    <a:pt x="2883" y="12933"/>
                  </a:cubicBezTo>
                  <a:cubicBezTo>
                    <a:pt x="2983" y="12882"/>
                    <a:pt x="2983" y="12582"/>
                    <a:pt x="3108" y="12532"/>
                  </a:cubicBezTo>
                  <a:cubicBezTo>
                    <a:pt x="3158" y="12481"/>
                    <a:pt x="3384" y="12532"/>
                    <a:pt x="3434" y="12582"/>
                  </a:cubicBezTo>
                  <a:cubicBezTo>
                    <a:pt x="3559" y="12657"/>
                    <a:pt x="3610" y="12882"/>
                    <a:pt x="3735" y="12933"/>
                  </a:cubicBezTo>
                  <a:cubicBezTo>
                    <a:pt x="3835" y="12983"/>
                    <a:pt x="4061" y="13108"/>
                    <a:pt x="4186" y="13033"/>
                  </a:cubicBezTo>
                  <a:cubicBezTo>
                    <a:pt x="4336" y="13033"/>
                    <a:pt x="4562" y="12807"/>
                    <a:pt x="4687" y="12707"/>
                  </a:cubicBezTo>
                  <a:cubicBezTo>
                    <a:pt x="4737" y="12582"/>
                    <a:pt x="4788" y="12306"/>
                    <a:pt x="4913" y="12206"/>
                  </a:cubicBezTo>
                  <a:cubicBezTo>
                    <a:pt x="4963" y="12156"/>
                    <a:pt x="5138" y="12080"/>
                    <a:pt x="5189" y="12030"/>
                  </a:cubicBezTo>
                  <a:cubicBezTo>
                    <a:pt x="5314" y="11855"/>
                    <a:pt x="5314" y="11479"/>
                    <a:pt x="5314" y="11303"/>
                  </a:cubicBezTo>
                  <a:cubicBezTo>
                    <a:pt x="5364" y="11128"/>
                    <a:pt x="5314" y="10852"/>
                    <a:pt x="5364" y="10727"/>
                  </a:cubicBezTo>
                  <a:cubicBezTo>
                    <a:pt x="5414" y="10577"/>
                    <a:pt x="5690" y="10351"/>
                    <a:pt x="5815" y="10226"/>
                  </a:cubicBezTo>
                  <a:cubicBezTo>
                    <a:pt x="5915" y="10176"/>
                    <a:pt x="6141" y="10125"/>
                    <a:pt x="6266" y="10125"/>
                  </a:cubicBezTo>
                  <a:cubicBezTo>
                    <a:pt x="6316" y="10125"/>
                    <a:pt x="6442" y="10176"/>
                    <a:pt x="6492" y="10176"/>
                  </a:cubicBezTo>
                  <a:cubicBezTo>
                    <a:pt x="6592" y="10176"/>
                    <a:pt x="6767" y="10050"/>
                    <a:pt x="6818" y="9950"/>
                  </a:cubicBezTo>
                  <a:cubicBezTo>
                    <a:pt x="6818" y="9900"/>
                    <a:pt x="6893" y="9724"/>
                    <a:pt x="6818" y="9599"/>
                  </a:cubicBezTo>
                  <a:cubicBezTo>
                    <a:pt x="6767" y="9549"/>
                    <a:pt x="6542" y="9674"/>
                    <a:pt x="6492" y="9599"/>
                  </a:cubicBezTo>
                  <a:cubicBezTo>
                    <a:pt x="6442" y="9549"/>
                    <a:pt x="6442" y="9399"/>
                    <a:pt x="6442" y="9273"/>
                  </a:cubicBezTo>
                  <a:cubicBezTo>
                    <a:pt x="6492" y="9098"/>
                    <a:pt x="6767" y="8948"/>
                    <a:pt x="6943" y="8872"/>
                  </a:cubicBezTo>
                  <a:cubicBezTo>
                    <a:pt x="7043" y="8822"/>
                    <a:pt x="7344" y="8822"/>
                    <a:pt x="7444" y="8822"/>
                  </a:cubicBezTo>
                  <a:cubicBezTo>
                    <a:pt x="7569" y="8872"/>
                    <a:pt x="7720" y="8998"/>
                    <a:pt x="7795" y="9048"/>
                  </a:cubicBezTo>
                  <a:cubicBezTo>
                    <a:pt x="7845" y="9173"/>
                    <a:pt x="7845" y="9399"/>
                    <a:pt x="7895" y="9449"/>
                  </a:cubicBezTo>
                  <a:cubicBezTo>
                    <a:pt x="7945" y="9549"/>
                    <a:pt x="8121" y="9674"/>
                    <a:pt x="8171" y="9724"/>
                  </a:cubicBezTo>
                  <a:cubicBezTo>
                    <a:pt x="8346" y="9724"/>
                    <a:pt x="8572" y="9499"/>
                    <a:pt x="8697" y="9399"/>
                  </a:cubicBezTo>
                  <a:cubicBezTo>
                    <a:pt x="8798" y="9273"/>
                    <a:pt x="9023" y="8998"/>
                    <a:pt x="9148" y="8822"/>
                  </a:cubicBezTo>
                  <a:cubicBezTo>
                    <a:pt x="9148" y="8722"/>
                    <a:pt x="9148" y="8496"/>
                    <a:pt x="9199" y="8371"/>
                  </a:cubicBezTo>
                  <a:cubicBezTo>
                    <a:pt x="9199" y="8271"/>
                    <a:pt x="9148" y="8045"/>
                    <a:pt x="9199" y="7920"/>
                  </a:cubicBezTo>
                  <a:cubicBezTo>
                    <a:pt x="9249" y="7820"/>
                    <a:pt x="9374" y="7694"/>
                    <a:pt x="9474" y="7644"/>
                  </a:cubicBezTo>
                  <a:cubicBezTo>
                    <a:pt x="9650" y="7594"/>
                    <a:pt x="9976" y="7594"/>
                    <a:pt x="10201" y="7594"/>
                  </a:cubicBezTo>
                  <a:cubicBezTo>
                    <a:pt x="10276" y="7594"/>
                    <a:pt x="10427" y="7644"/>
                    <a:pt x="10552" y="7594"/>
                  </a:cubicBezTo>
                  <a:cubicBezTo>
                    <a:pt x="10727" y="7519"/>
                    <a:pt x="10828" y="7143"/>
                    <a:pt x="10878" y="6968"/>
                  </a:cubicBezTo>
                  <a:cubicBezTo>
                    <a:pt x="10953" y="6842"/>
                    <a:pt x="11103" y="6567"/>
                    <a:pt x="11103" y="6416"/>
                  </a:cubicBezTo>
                  <a:cubicBezTo>
                    <a:pt x="11179" y="6291"/>
                    <a:pt x="11179" y="5965"/>
                    <a:pt x="11103" y="5840"/>
                  </a:cubicBezTo>
                  <a:cubicBezTo>
                    <a:pt x="11003" y="5664"/>
                    <a:pt x="10727" y="5514"/>
                    <a:pt x="10602" y="5389"/>
                  </a:cubicBezTo>
                  <a:cubicBezTo>
                    <a:pt x="10427" y="5288"/>
                    <a:pt x="10101" y="5163"/>
                    <a:pt x="9976" y="5063"/>
                  </a:cubicBezTo>
                  <a:cubicBezTo>
                    <a:pt x="9925" y="4988"/>
                    <a:pt x="9750" y="4762"/>
                    <a:pt x="9750" y="4662"/>
                  </a:cubicBezTo>
                  <a:cubicBezTo>
                    <a:pt x="9700" y="4536"/>
                    <a:pt x="9825" y="4211"/>
                    <a:pt x="9875" y="4085"/>
                  </a:cubicBezTo>
                  <a:cubicBezTo>
                    <a:pt x="9925" y="3985"/>
                    <a:pt x="10201" y="3860"/>
                    <a:pt x="10276" y="3760"/>
                  </a:cubicBezTo>
                  <a:cubicBezTo>
                    <a:pt x="10377" y="3659"/>
                    <a:pt x="10552" y="3434"/>
                    <a:pt x="10552" y="3258"/>
                  </a:cubicBezTo>
                  <a:cubicBezTo>
                    <a:pt x="10552" y="3133"/>
                    <a:pt x="10427" y="2983"/>
                    <a:pt x="10377" y="2907"/>
                  </a:cubicBezTo>
                  <a:cubicBezTo>
                    <a:pt x="10326" y="2857"/>
                    <a:pt x="10051" y="2807"/>
                    <a:pt x="10051" y="2682"/>
                  </a:cubicBezTo>
                  <a:cubicBezTo>
                    <a:pt x="9976" y="2632"/>
                    <a:pt x="10051" y="2456"/>
                    <a:pt x="10101" y="2406"/>
                  </a:cubicBezTo>
                  <a:cubicBezTo>
                    <a:pt x="10201" y="2306"/>
                    <a:pt x="10602" y="2231"/>
                    <a:pt x="10778" y="2231"/>
                  </a:cubicBezTo>
                  <a:cubicBezTo>
                    <a:pt x="10878" y="2231"/>
                    <a:pt x="11103" y="2356"/>
                    <a:pt x="11229" y="2306"/>
                  </a:cubicBezTo>
                  <a:cubicBezTo>
                    <a:pt x="11329" y="2306"/>
                    <a:pt x="11630" y="2231"/>
                    <a:pt x="11680" y="2130"/>
                  </a:cubicBezTo>
                  <a:cubicBezTo>
                    <a:pt x="11780" y="2005"/>
                    <a:pt x="11680" y="1629"/>
                    <a:pt x="11730" y="1454"/>
                  </a:cubicBezTo>
                  <a:cubicBezTo>
                    <a:pt x="11780" y="1328"/>
                    <a:pt x="11855" y="1103"/>
                    <a:pt x="11905" y="1003"/>
                  </a:cubicBezTo>
                  <a:cubicBezTo>
                    <a:pt x="12006" y="952"/>
                    <a:pt x="12356" y="827"/>
                    <a:pt x="12457" y="902"/>
                  </a:cubicBezTo>
                  <a:cubicBezTo>
                    <a:pt x="12632" y="952"/>
                    <a:pt x="12808" y="1228"/>
                    <a:pt x="12983" y="1278"/>
                  </a:cubicBezTo>
                  <a:cubicBezTo>
                    <a:pt x="13083" y="1328"/>
                    <a:pt x="13359" y="1404"/>
                    <a:pt x="13484" y="1404"/>
                  </a:cubicBezTo>
                  <a:cubicBezTo>
                    <a:pt x="13585" y="1328"/>
                    <a:pt x="13810" y="1178"/>
                    <a:pt x="13935" y="1103"/>
                  </a:cubicBezTo>
                  <a:cubicBezTo>
                    <a:pt x="14036" y="1053"/>
                    <a:pt x="14387" y="1178"/>
                    <a:pt x="14437" y="1053"/>
                  </a:cubicBezTo>
                  <a:cubicBezTo>
                    <a:pt x="14612" y="952"/>
                    <a:pt x="14562" y="501"/>
                    <a:pt x="14662" y="326"/>
                  </a:cubicBezTo>
                  <a:cubicBezTo>
                    <a:pt x="14662" y="226"/>
                    <a:pt x="14888" y="100"/>
                    <a:pt x="15013" y="0"/>
                  </a:cubicBezTo>
                  <a:cubicBezTo>
                    <a:pt x="15063" y="50"/>
                    <a:pt x="15113" y="100"/>
                    <a:pt x="15164" y="150"/>
                  </a:cubicBezTo>
                  <a:cubicBezTo>
                    <a:pt x="15164" y="226"/>
                    <a:pt x="15164" y="326"/>
                    <a:pt x="15239" y="326"/>
                  </a:cubicBezTo>
                  <a:cubicBezTo>
                    <a:pt x="15239" y="376"/>
                    <a:pt x="15389" y="376"/>
                    <a:pt x="15464" y="376"/>
                  </a:cubicBezTo>
                  <a:cubicBezTo>
                    <a:pt x="15514" y="451"/>
                    <a:pt x="15740" y="501"/>
                    <a:pt x="15790" y="551"/>
                  </a:cubicBezTo>
                  <a:cubicBezTo>
                    <a:pt x="15915" y="602"/>
                    <a:pt x="16016" y="777"/>
                    <a:pt x="16141" y="827"/>
                  </a:cubicBezTo>
                  <a:lnTo>
                    <a:pt x="16417" y="827"/>
                  </a:lnTo>
                  <a:cubicBezTo>
                    <a:pt x="16467" y="827"/>
                    <a:pt x="16692" y="827"/>
                    <a:pt x="16742" y="777"/>
                  </a:cubicBezTo>
                  <a:cubicBezTo>
                    <a:pt x="16818" y="777"/>
                    <a:pt x="16918" y="827"/>
                    <a:pt x="16968" y="827"/>
                  </a:cubicBezTo>
                  <a:cubicBezTo>
                    <a:pt x="17093" y="827"/>
                    <a:pt x="17269" y="727"/>
                    <a:pt x="17369" y="777"/>
                  </a:cubicBezTo>
                  <a:cubicBezTo>
                    <a:pt x="17494" y="777"/>
                    <a:pt x="17595" y="952"/>
                    <a:pt x="17645" y="952"/>
                  </a:cubicBezTo>
                  <a:lnTo>
                    <a:pt x="17645" y="1003"/>
                  </a:lnTo>
                  <a:cubicBezTo>
                    <a:pt x="17645" y="1178"/>
                    <a:pt x="17595" y="1328"/>
                    <a:pt x="17595" y="1454"/>
                  </a:cubicBezTo>
                  <a:cubicBezTo>
                    <a:pt x="17595" y="1554"/>
                    <a:pt x="17595" y="1729"/>
                    <a:pt x="17544" y="1780"/>
                  </a:cubicBezTo>
                  <a:cubicBezTo>
                    <a:pt x="17494" y="1905"/>
                    <a:pt x="17143" y="1905"/>
                    <a:pt x="17093" y="2005"/>
                  </a:cubicBezTo>
                  <a:cubicBezTo>
                    <a:pt x="16968" y="2130"/>
                    <a:pt x="17043" y="2531"/>
                    <a:pt x="16968" y="2682"/>
                  </a:cubicBezTo>
                  <a:cubicBezTo>
                    <a:pt x="16918" y="2807"/>
                    <a:pt x="16742" y="2983"/>
                    <a:pt x="16642" y="3083"/>
                  </a:cubicBezTo>
                  <a:cubicBezTo>
                    <a:pt x="16517" y="3208"/>
                    <a:pt x="16191" y="3258"/>
                    <a:pt x="16016" y="3308"/>
                  </a:cubicBezTo>
                  <a:cubicBezTo>
                    <a:pt x="15840" y="3359"/>
                    <a:pt x="15514" y="3434"/>
                    <a:pt x="15389" y="3584"/>
                  </a:cubicBezTo>
                  <a:cubicBezTo>
                    <a:pt x="15339" y="3709"/>
                    <a:pt x="15464" y="4035"/>
                    <a:pt x="15464" y="4161"/>
                  </a:cubicBezTo>
                  <a:cubicBezTo>
                    <a:pt x="15464" y="4261"/>
                    <a:pt x="15464" y="4536"/>
                    <a:pt x="15389" y="4662"/>
                  </a:cubicBezTo>
                  <a:cubicBezTo>
                    <a:pt x="15339" y="4712"/>
                    <a:pt x="15063" y="4662"/>
                    <a:pt x="15013" y="4712"/>
                  </a:cubicBezTo>
                  <a:cubicBezTo>
                    <a:pt x="14888" y="4762"/>
                    <a:pt x="14662" y="4988"/>
                    <a:pt x="14612" y="5163"/>
                  </a:cubicBezTo>
                  <a:cubicBezTo>
                    <a:pt x="14487" y="5338"/>
                    <a:pt x="14487" y="5739"/>
                    <a:pt x="14562" y="5890"/>
                  </a:cubicBezTo>
                  <a:cubicBezTo>
                    <a:pt x="14562" y="6115"/>
                    <a:pt x="14838" y="6516"/>
                    <a:pt x="15013" y="6692"/>
                  </a:cubicBezTo>
                  <a:cubicBezTo>
                    <a:pt x="15063" y="6742"/>
                    <a:pt x="15339" y="6842"/>
                    <a:pt x="15464" y="6968"/>
                  </a:cubicBezTo>
                  <a:cubicBezTo>
                    <a:pt x="15514" y="7068"/>
                    <a:pt x="15615" y="7369"/>
                    <a:pt x="15615" y="7469"/>
                  </a:cubicBezTo>
                  <a:cubicBezTo>
                    <a:pt x="15615" y="7594"/>
                    <a:pt x="15565" y="7820"/>
                    <a:pt x="15514" y="7920"/>
                  </a:cubicBezTo>
                  <a:cubicBezTo>
                    <a:pt x="15464" y="7970"/>
                    <a:pt x="15164" y="8045"/>
                    <a:pt x="15113" y="8095"/>
                  </a:cubicBezTo>
                  <a:cubicBezTo>
                    <a:pt x="15063" y="8196"/>
                    <a:pt x="14938" y="8421"/>
                    <a:pt x="14938" y="8597"/>
                  </a:cubicBezTo>
                  <a:cubicBezTo>
                    <a:pt x="14938" y="8772"/>
                    <a:pt x="15113" y="9048"/>
                    <a:pt x="15164" y="9223"/>
                  </a:cubicBezTo>
                  <a:cubicBezTo>
                    <a:pt x="15289" y="9323"/>
                    <a:pt x="15464" y="9549"/>
                    <a:pt x="15565" y="9599"/>
                  </a:cubicBezTo>
                  <a:cubicBezTo>
                    <a:pt x="15690" y="9674"/>
                    <a:pt x="15840" y="9724"/>
                    <a:pt x="15915" y="9775"/>
                  </a:cubicBezTo>
                  <a:cubicBezTo>
                    <a:pt x="15966" y="9825"/>
                    <a:pt x="16141" y="10000"/>
                    <a:pt x="16141" y="10050"/>
                  </a:cubicBezTo>
                  <a:cubicBezTo>
                    <a:pt x="16191" y="10176"/>
                    <a:pt x="16141" y="10401"/>
                    <a:pt x="16141" y="10501"/>
                  </a:cubicBezTo>
                  <a:cubicBezTo>
                    <a:pt x="16141" y="10627"/>
                    <a:pt x="16141" y="10852"/>
                    <a:pt x="16241" y="10902"/>
                  </a:cubicBezTo>
                  <a:cubicBezTo>
                    <a:pt x="16291" y="10953"/>
                    <a:pt x="16517" y="10852"/>
                    <a:pt x="16642" y="10852"/>
                  </a:cubicBezTo>
                  <a:cubicBezTo>
                    <a:pt x="16692" y="10852"/>
                    <a:pt x="16868" y="10852"/>
                    <a:pt x="16868" y="10902"/>
                  </a:cubicBezTo>
                  <a:cubicBezTo>
                    <a:pt x="16968" y="11028"/>
                    <a:pt x="16868" y="11303"/>
                    <a:pt x="16868" y="11404"/>
                  </a:cubicBezTo>
                  <a:cubicBezTo>
                    <a:pt x="16918" y="11479"/>
                    <a:pt x="16968" y="11579"/>
                    <a:pt x="17093" y="11579"/>
                  </a:cubicBezTo>
                  <a:cubicBezTo>
                    <a:pt x="17194" y="11629"/>
                    <a:pt x="17419" y="11479"/>
                    <a:pt x="17544" y="11404"/>
                  </a:cubicBezTo>
                  <a:cubicBezTo>
                    <a:pt x="17595" y="11354"/>
                    <a:pt x="17645" y="11128"/>
                    <a:pt x="17770" y="11128"/>
                  </a:cubicBezTo>
                  <a:cubicBezTo>
                    <a:pt x="17820" y="11078"/>
                    <a:pt x="17996" y="11078"/>
                    <a:pt x="18096" y="11078"/>
                  </a:cubicBezTo>
                  <a:cubicBezTo>
                    <a:pt x="18171" y="11028"/>
                    <a:pt x="18271" y="10852"/>
                    <a:pt x="18321" y="10852"/>
                  </a:cubicBezTo>
                  <a:cubicBezTo>
                    <a:pt x="18497" y="10802"/>
                    <a:pt x="18848" y="10727"/>
                    <a:pt x="18948" y="10727"/>
                  </a:cubicBezTo>
                  <a:cubicBezTo>
                    <a:pt x="19073" y="10802"/>
                    <a:pt x="19174" y="10902"/>
                    <a:pt x="19299" y="10953"/>
                  </a:cubicBezTo>
                  <a:cubicBezTo>
                    <a:pt x="19399" y="11028"/>
                    <a:pt x="19750" y="10902"/>
                    <a:pt x="19850" y="11028"/>
                  </a:cubicBezTo>
                  <a:cubicBezTo>
                    <a:pt x="19976" y="11078"/>
                    <a:pt x="20076" y="11404"/>
                    <a:pt x="20076" y="11529"/>
                  </a:cubicBezTo>
                  <a:cubicBezTo>
                    <a:pt x="20151" y="11629"/>
                    <a:pt x="20151" y="11930"/>
                    <a:pt x="20151" y="12030"/>
                  </a:cubicBezTo>
                  <a:cubicBezTo>
                    <a:pt x="20151" y="12156"/>
                    <a:pt x="20076" y="12481"/>
                    <a:pt x="20151" y="12657"/>
                  </a:cubicBezTo>
                  <a:cubicBezTo>
                    <a:pt x="20201" y="12757"/>
                    <a:pt x="20477" y="12882"/>
                    <a:pt x="20527" y="12983"/>
                  </a:cubicBezTo>
                  <a:lnTo>
                    <a:pt x="20527" y="13208"/>
                  </a:lnTo>
                  <a:lnTo>
                    <a:pt x="20477" y="13208"/>
                  </a:lnTo>
                  <a:cubicBezTo>
                    <a:pt x="20427" y="13208"/>
                    <a:pt x="20301" y="13334"/>
                    <a:pt x="20251" y="13384"/>
                  </a:cubicBezTo>
                  <a:cubicBezTo>
                    <a:pt x="20151" y="13434"/>
                    <a:pt x="19976" y="13484"/>
                    <a:pt x="19900" y="13559"/>
                  </a:cubicBezTo>
                  <a:cubicBezTo>
                    <a:pt x="19850" y="13609"/>
                    <a:pt x="19750" y="13659"/>
                    <a:pt x="19750" y="13709"/>
                  </a:cubicBezTo>
                  <a:cubicBezTo>
                    <a:pt x="19675" y="13785"/>
                    <a:pt x="19625" y="13885"/>
                    <a:pt x="19575" y="13935"/>
                  </a:cubicBezTo>
                  <a:cubicBezTo>
                    <a:pt x="19524" y="13935"/>
                    <a:pt x="19449" y="13885"/>
                    <a:pt x="19399" y="13885"/>
                  </a:cubicBezTo>
                  <a:cubicBezTo>
                    <a:pt x="19349" y="13885"/>
                    <a:pt x="19224" y="14010"/>
                    <a:pt x="19174" y="14060"/>
                  </a:cubicBezTo>
                  <a:cubicBezTo>
                    <a:pt x="18998" y="14110"/>
                    <a:pt x="18722" y="14336"/>
                    <a:pt x="18622" y="14461"/>
                  </a:cubicBezTo>
                  <a:cubicBezTo>
                    <a:pt x="18547" y="14461"/>
                    <a:pt x="18397" y="14511"/>
                    <a:pt x="18321" y="14562"/>
                  </a:cubicBezTo>
                  <a:cubicBezTo>
                    <a:pt x="18221" y="14562"/>
                    <a:pt x="18096" y="14687"/>
                    <a:pt x="17996" y="14737"/>
                  </a:cubicBezTo>
                  <a:cubicBezTo>
                    <a:pt x="17945" y="14787"/>
                    <a:pt x="17770" y="14912"/>
                    <a:pt x="17645" y="14963"/>
                  </a:cubicBezTo>
                  <a:cubicBezTo>
                    <a:pt x="17595" y="14963"/>
                    <a:pt x="17419" y="15063"/>
                    <a:pt x="17369" y="15113"/>
                  </a:cubicBezTo>
                  <a:cubicBezTo>
                    <a:pt x="17269" y="15188"/>
                    <a:pt x="17143" y="15288"/>
                    <a:pt x="17043" y="15339"/>
                  </a:cubicBezTo>
                  <a:cubicBezTo>
                    <a:pt x="16868" y="15464"/>
                    <a:pt x="16467" y="15564"/>
                    <a:pt x="16291" y="15639"/>
                  </a:cubicBezTo>
                  <a:cubicBezTo>
                    <a:pt x="16191" y="15689"/>
                    <a:pt x="15966" y="15915"/>
                    <a:pt x="15840" y="15915"/>
                  </a:cubicBezTo>
                  <a:cubicBezTo>
                    <a:pt x="15790" y="15965"/>
                    <a:pt x="15690" y="15965"/>
                    <a:pt x="15690" y="15965"/>
                  </a:cubicBezTo>
                  <a:cubicBezTo>
                    <a:pt x="15615" y="15915"/>
                    <a:pt x="15565" y="15790"/>
                    <a:pt x="15565" y="15740"/>
                  </a:cubicBezTo>
                  <a:cubicBezTo>
                    <a:pt x="15565" y="15689"/>
                    <a:pt x="15565" y="15564"/>
                    <a:pt x="15615" y="15514"/>
                  </a:cubicBezTo>
                  <a:cubicBezTo>
                    <a:pt x="15690" y="15464"/>
                    <a:pt x="15840" y="15464"/>
                    <a:pt x="15915" y="15414"/>
                  </a:cubicBezTo>
                  <a:cubicBezTo>
                    <a:pt x="15966" y="15414"/>
                    <a:pt x="16066" y="15288"/>
                    <a:pt x="16141" y="15238"/>
                  </a:cubicBezTo>
                  <a:cubicBezTo>
                    <a:pt x="16191" y="15188"/>
                    <a:pt x="16291" y="15113"/>
                    <a:pt x="16367" y="15063"/>
                  </a:cubicBezTo>
                  <a:cubicBezTo>
                    <a:pt x="16417" y="15013"/>
                    <a:pt x="16467" y="14837"/>
                    <a:pt x="16517" y="14787"/>
                  </a:cubicBezTo>
                  <a:lnTo>
                    <a:pt x="16642" y="14787"/>
                  </a:lnTo>
                  <a:cubicBezTo>
                    <a:pt x="16692" y="14837"/>
                    <a:pt x="16692" y="14912"/>
                    <a:pt x="16742" y="14963"/>
                  </a:cubicBezTo>
                  <a:cubicBezTo>
                    <a:pt x="16818" y="14963"/>
                    <a:pt x="16918" y="14912"/>
                    <a:pt x="16968" y="14912"/>
                  </a:cubicBezTo>
                  <a:cubicBezTo>
                    <a:pt x="17043" y="14837"/>
                    <a:pt x="17143" y="14787"/>
                    <a:pt x="17143" y="14737"/>
                  </a:cubicBezTo>
                  <a:cubicBezTo>
                    <a:pt x="17143" y="14687"/>
                    <a:pt x="17093" y="14612"/>
                    <a:pt x="17043" y="14612"/>
                  </a:cubicBezTo>
                  <a:cubicBezTo>
                    <a:pt x="17043" y="14612"/>
                    <a:pt x="16968" y="14737"/>
                    <a:pt x="16918" y="14737"/>
                  </a:cubicBezTo>
                  <a:lnTo>
                    <a:pt x="16818" y="14687"/>
                  </a:lnTo>
                  <a:cubicBezTo>
                    <a:pt x="16818" y="14612"/>
                    <a:pt x="16968" y="14511"/>
                    <a:pt x="16968" y="14461"/>
                  </a:cubicBezTo>
                  <a:lnTo>
                    <a:pt x="16818" y="14461"/>
                  </a:lnTo>
                  <a:cubicBezTo>
                    <a:pt x="16742" y="14461"/>
                    <a:pt x="16692" y="14511"/>
                    <a:pt x="16642" y="14511"/>
                  </a:cubicBezTo>
                  <a:cubicBezTo>
                    <a:pt x="16592" y="14461"/>
                    <a:pt x="16417" y="14386"/>
                    <a:pt x="16367" y="14386"/>
                  </a:cubicBezTo>
                  <a:lnTo>
                    <a:pt x="16191" y="14386"/>
                  </a:lnTo>
                  <a:cubicBezTo>
                    <a:pt x="16191" y="14386"/>
                    <a:pt x="16191" y="14511"/>
                    <a:pt x="16141" y="14511"/>
                  </a:cubicBezTo>
                  <a:cubicBezTo>
                    <a:pt x="16141" y="14562"/>
                    <a:pt x="15966" y="14562"/>
                    <a:pt x="15915" y="14612"/>
                  </a:cubicBezTo>
                  <a:lnTo>
                    <a:pt x="15915" y="14787"/>
                  </a:lnTo>
                  <a:cubicBezTo>
                    <a:pt x="15915" y="14837"/>
                    <a:pt x="15966" y="14963"/>
                    <a:pt x="15966" y="15013"/>
                  </a:cubicBezTo>
                  <a:cubicBezTo>
                    <a:pt x="15966" y="15063"/>
                    <a:pt x="15840" y="15113"/>
                    <a:pt x="15790" y="15113"/>
                  </a:cubicBezTo>
                  <a:cubicBezTo>
                    <a:pt x="15740" y="15063"/>
                    <a:pt x="15790" y="14912"/>
                    <a:pt x="15740" y="14912"/>
                  </a:cubicBezTo>
                  <a:cubicBezTo>
                    <a:pt x="15740" y="14912"/>
                    <a:pt x="15615" y="14963"/>
                    <a:pt x="15615" y="15013"/>
                  </a:cubicBezTo>
                  <a:cubicBezTo>
                    <a:pt x="15565" y="15013"/>
                    <a:pt x="15514" y="15063"/>
                    <a:pt x="15464" y="15063"/>
                  </a:cubicBezTo>
                  <a:cubicBezTo>
                    <a:pt x="15389" y="15063"/>
                    <a:pt x="15339" y="15013"/>
                    <a:pt x="15289" y="15013"/>
                  </a:cubicBezTo>
                  <a:lnTo>
                    <a:pt x="15063" y="15013"/>
                  </a:lnTo>
                  <a:cubicBezTo>
                    <a:pt x="15013" y="15063"/>
                    <a:pt x="15013" y="15113"/>
                    <a:pt x="14938" y="15113"/>
                  </a:cubicBezTo>
                  <a:cubicBezTo>
                    <a:pt x="14938" y="15188"/>
                    <a:pt x="14888" y="15339"/>
                    <a:pt x="14788" y="15414"/>
                  </a:cubicBezTo>
                  <a:cubicBezTo>
                    <a:pt x="14788" y="15414"/>
                    <a:pt x="14662" y="15414"/>
                    <a:pt x="14612" y="15464"/>
                  </a:cubicBezTo>
                  <a:cubicBezTo>
                    <a:pt x="14562" y="15464"/>
                    <a:pt x="14487" y="15564"/>
                    <a:pt x="14487" y="15639"/>
                  </a:cubicBezTo>
                  <a:cubicBezTo>
                    <a:pt x="14562" y="15689"/>
                    <a:pt x="14712" y="15564"/>
                    <a:pt x="14788" y="15639"/>
                  </a:cubicBezTo>
                  <a:cubicBezTo>
                    <a:pt x="14888" y="15639"/>
                    <a:pt x="15013" y="15639"/>
                    <a:pt x="15013" y="15689"/>
                  </a:cubicBezTo>
                  <a:cubicBezTo>
                    <a:pt x="15063" y="15790"/>
                    <a:pt x="15013" y="15965"/>
                    <a:pt x="14938" y="16015"/>
                  </a:cubicBezTo>
                  <a:lnTo>
                    <a:pt x="14662" y="16015"/>
                  </a:lnTo>
                  <a:cubicBezTo>
                    <a:pt x="14612" y="16015"/>
                    <a:pt x="14612" y="15915"/>
                    <a:pt x="14562" y="15865"/>
                  </a:cubicBezTo>
                  <a:cubicBezTo>
                    <a:pt x="14437" y="15865"/>
                    <a:pt x="14261" y="15915"/>
                    <a:pt x="14261" y="15965"/>
                  </a:cubicBezTo>
                  <a:cubicBezTo>
                    <a:pt x="14211" y="15965"/>
                    <a:pt x="14211" y="16141"/>
                    <a:pt x="14211" y="16191"/>
                  </a:cubicBezTo>
                  <a:cubicBezTo>
                    <a:pt x="14261" y="16241"/>
                    <a:pt x="14336" y="16366"/>
                    <a:pt x="14336" y="16416"/>
                  </a:cubicBezTo>
                  <a:cubicBezTo>
                    <a:pt x="14261" y="16416"/>
                    <a:pt x="14211" y="16466"/>
                    <a:pt x="14211" y="16466"/>
                  </a:cubicBezTo>
                  <a:cubicBezTo>
                    <a:pt x="14211" y="16592"/>
                    <a:pt x="14261" y="16767"/>
                    <a:pt x="14261" y="16867"/>
                  </a:cubicBezTo>
                  <a:cubicBezTo>
                    <a:pt x="14211" y="16917"/>
                    <a:pt x="14111" y="16917"/>
                    <a:pt x="14111" y="16917"/>
                  </a:cubicBezTo>
                  <a:cubicBezTo>
                    <a:pt x="14036" y="16993"/>
                    <a:pt x="13935" y="16917"/>
                    <a:pt x="13885" y="16917"/>
                  </a:cubicBezTo>
                  <a:cubicBezTo>
                    <a:pt x="13810" y="16867"/>
                    <a:pt x="13710" y="16817"/>
                    <a:pt x="13710" y="16767"/>
                  </a:cubicBezTo>
                  <a:cubicBezTo>
                    <a:pt x="13710" y="16692"/>
                    <a:pt x="13810" y="16542"/>
                    <a:pt x="13810" y="16416"/>
                  </a:cubicBezTo>
                  <a:cubicBezTo>
                    <a:pt x="13760" y="16366"/>
                    <a:pt x="13660" y="16316"/>
                    <a:pt x="13585" y="16241"/>
                  </a:cubicBezTo>
                  <a:cubicBezTo>
                    <a:pt x="13585" y="16241"/>
                    <a:pt x="13585" y="16090"/>
                    <a:pt x="13534" y="16090"/>
                  </a:cubicBezTo>
                  <a:cubicBezTo>
                    <a:pt x="13484" y="16090"/>
                    <a:pt x="13359" y="16191"/>
                    <a:pt x="13309" y="16241"/>
                  </a:cubicBezTo>
                  <a:lnTo>
                    <a:pt x="13309" y="16466"/>
                  </a:lnTo>
                  <a:cubicBezTo>
                    <a:pt x="13359" y="16542"/>
                    <a:pt x="13434" y="16642"/>
                    <a:pt x="13434" y="16692"/>
                  </a:cubicBezTo>
                  <a:cubicBezTo>
                    <a:pt x="13434" y="16767"/>
                    <a:pt x="13309" y="16817"/>
                    <a:pt x="13309" y="16867"/>
                  </a:cubicBezTo>
                  <a:cubicBezTo>
                    <a:pt x="13259" y="16993"/>
                    <a:pt x="13259" y="17218"/>
                    <a:pt x="13259" y="17369"/>
                  </a:cubicBezTo>
                  <a:cubicBezTo>
                    <a:pt x="13259" y="17444"/>
                    <a:pt x="13309" y="17594"/>
                    <a:pt x="13359" y="17669"/>
                  </a:cubicBezTo>
                  <a:cubicBezTo>
                    <a:pt x="13434" y="17720"/>
                    <a:pt x="13585" y="17669"/>
                    <a:pt x="13660" y="17720"/>
                  </a:cubicBezTo>
                  <a:cubicBezTo>
                    <a:pt x="13710" y="17720"/>
                    <a:pt x="13710" y="17870"/>
                    <a:pt x="13760" y="17945"/>
                  </a:cubicBezTo>
                  <a:lnTo>
                    <a:pt x="13986" y="17945"/>
                  </a:lnTo>
                  <a:cubicBezTo>
                    <a:pt x="14111" y="17945"/>
                    <a:pt x="14261" y="17870"/>
                    <a:pt x="14336" y="17870"/>
                  </a:cubicBezTo>
                  <a:cubicBezTo>
                    <a:pt x="14387" y="17870"/>
                    <a:pt x="14487" y="17870"/>
                    <a:pt x="14562" y="17945"/>
                  </a:cubicBezTo>
                  <a:cubicBezTo>
                    <a:pt x="14562" y="17995"/>
                    <a:pt x="14487" y="18095"/>
                    <a:pt x="14487" y="18171"/>
                  </a:cubicBezTo>
                  <a:cubicBezTo>
                    <a:pt x="14487" y="18171"/>
                    <a:pt x="14437" y="18271"/>
                    <a:pt x="14437" y="18321"/>
                  </a:cubicBezTo>
                  <a:cubicBezTo>
                    <a:pt x="14437" y="18396"/>
                    <a:pt x="14487" y="18446"/>
                    <a:pt x="14562" y="18446"/>
                  </a:cubicBezTo>
                  <a:cubicBezTo>
                    <a:pt x="14612" y="18446"/>
                    <a:pt x="14662" y="18446"/>
                    <a:pt x="14662" y="18396"/>
                  </a:cubicBezTo>
                  <a:lnTo>
                    <a:pt x="14662" y="18221"/>
                  </a:lnTo>
                  <a:lnTo>
                    <a:pt x="14662" y="17945"/>
                  </a:lnTo>
                  <a:cubicBezTo>
                    <a:pt x="14712" y="17870"/>
                    <a:pt x="14712" y="17770"/>
                    <a:pt x="14788" y="17720"/>
                  </a:cubicBezTo>
                  <a:lnTo>
                    <a:pt x="14788" y="17369"/>
                  </a:lnTo>
                  <a:cubicBezTo>
                    <a:pt x="14838" y="17318"/>
                    <a:pt x="14838" y="17268"/>
                    <a:pt x="14838" y="17218"/>
                  </a:cubicBezTo>
                  <a:cubicBezTo>
                    <a:pt x="14838" y="17143"/>
                    <a:pt x="14788" y="17043"/>
                    <a:pt x="14838" y="16993"/>
                  </a:cubicBezTo>
                  <a:lnTo>
                    <a:pt x="14938" y="16993"/>
                  </a:lnTo>
                  <a:cubicBezTo>
                    <a:pt x="15013" y="17043"/>
                    <a:pt x="15013" y="17143"/>
                    <a:pt x="15013" y="17218"/>
                  </a:cubicBezTo>
                  <a:cubicBezTo>
                    <a:pt x="15013" y="17268"/>
                    <a:pt x="14938" y="17318"/>
                    <a:pt x="14938" y="17369"/>
                  </a:cubicBezTo>
                  <a:cubicBezTo>
                    <a:pt x="14938" y="17494"/>
                    <a:pt x="14888" y="17669"/>
                    <a:pt x="14888" y="17720"/>
                  </a:cubicBezTo>
                  <a:cubicBezTo>
                    <a:pt x="14888" y="17820"/>
                    <a:pt x="14838" y="17995"/>
                    <a:pt x="14838" y="18045"/>
                  </a:cubicBezTo>
                  <a:cubicBezTo>
                    <a:pt x="14838" y="18095"/>
                    <a:pt x="14888" y="18171"/>
                    <a:pt x="14888" y="18221"/>
                  </a:cubicBezTo>
                  <a:cubicBezTo>
                    <a:pt x="14888" y="18271"/>
                    <a:pt x="14838" y="18396"/>
                    <a:pt x="14838" y="18396"/>
                  </a:cubicBezTo>
                  <a:cubicBezTo>
                    <a:pt x="14788" y="18446"/>
                    <a:pt x="14712" y="18547"/>
                    <a:pt x="14712" y="18622"/>
                  </a:cubicBezTo>
                  <a:cubicBezTo>
                    <a:pt x="14712" y="18722"/>
                    <a:pt x="14788" y="18847"/>
                    <a:pt x="14788" y="18948"/>
                  </a:cubicBezTo>
                  <a:cubicBezTo>
                    <a:pt x="14838" y="18948"/>
                    <a:pt x="14788" y="19073"/>
                    <a:pt x="14788" y="19073"/>
                  </a:cubicBezTo>
                  <a:cubicBezTo>
                    <a:pt x="14838" y="19123"/>
                    <a:pt x="14888" y="19073"/>
                    <a:pt x="14888" y="19123"/>
                  </a:cubicBezTo>
                  <a:cubicBezTo>
                    <a:pt x="14938" y="19173"/>
                    <a:pt x="14938" y="19298"/>
                    <a:pt x="14938" y="19349"/>
                  </a:cubicBezTo>
                  <a:lnTo>
                    <a:pt x="15063" y="19399"/>
                  </a:lnTo>
                  <a:cubicBezTo>
                    <a:pt x="15063" y="19449"/>
                    <a:pt x="15113" y="19524"/>
                    <a:pt x="15113" y="19574"/>
                  </a:cubicBezTo>
                  <a:cubicBezTo>
                    <a:pt x="15113" y="19624"/>
                    <a:pt x="15013" y="19674"/>
                    <a:pt x="15013" y="19674"/>
                  </a:cubicBezTo>
                  <a:cubicBezTo>
                    <a:pt x="15013" y="19750"/>
                    <a:pt x="15063" y="19850"/>
                    <a:pt x="15063" y="19900"/>
                  </a:cubicBezTo>
                  <a:cubicBezTo>
                    <a:pt x="15013" y="19975"/>
                    <a:pt x="15013" y="20025"/>
                    <a:pt x="14938" y="20025"/>
                  </a:cubicBezTo>
                  <a:cubicBezTo>
                    <a:pt x="14888" y="20025"/>
                    <a:pt x="14838" y="19975"/>
                    <a:pt x="14788" y="19900"/>
                  </a:cubicBezTo>
                  <a:lnTo>
                    <a:pt x="14788" y="19800"/>
                  </a:lnTo>
                  <a:cubicBezTo>
                    <a:pt x="14712" y="19750"/>
                    <a:pt x="14612" y="19800"/>
                    <a:pt x="14612" y="19800"/>
                  </a:cubicBezTo>
                  <a:cubicBezTo>
                    <a:pt x="14562" y="19850"/>
                    <a:pt x="14562" y="19975"/>
                    <a:pt x="14562" y="20025"/>
                  </a:cubicBezTo>
                  <a:cubicBezTo>
                    <a:pt x="14612" y="20075"/>
                    <a:pt x="14662" y="20126"/>
                    <a:pt x="14712" y="20201"/>
                  </a:cubicBezTo>
                  <a:cubicBezTo>
                    <a:pt x="14712" y="20251"/>
                    <a:pt x="14662" y="20301"/>
                    <a:pt x="14662" y="20301"/>
                  </a:cubicBezTo>
                  <a:cubicBezTo>
                    <a:pt x="14662" y="20351"/>
                    <a:pt x="14612" y="20426"/>
                    <a:pt x="14662" y="20426"/>
                  </a:cubicBezTo>
                  <a:cubicBezTo>
                    <a:pt x="14662" y="20476"/>
                    <a:pt x="14788" y="20426"/>
                    <a:pt x="14788" y="20426"/>
                  </a:cubicBezTo>
                  <a:cubicBezTo>
                    <a:pt x="14838" y="20426"/>
                    <a:pt x="14838" y="20301"/>
                    <a:pt x="14888" y="20251"/>
                  </a:cubicBezTo>
                  <a:cubicBezTo>
                    <a:pt x="14888" y="20251"/>
                    <a:pt x="15013" y="20301"/>
                    <a:pt x="15063" y="20351"/>
                  </a:cubicBezTo>
                  <a:cubicBezTo>
                    <a:pt x="15063" y="20351"/>
                    <a:pt x="15113" y="20527"/>
                    <a:pt x="15164" y="20527"/>
                  </a:cubicBezTo>
                  <a:cubicBezTo>
                    <a:pt x="15164" y="20577"/>
                    <a:pt x="15239" y="20652"/>
                    <a:pt x="15289" y="20652"/>
                  </a:cubicBezTo>
                  <a:cubicBezTo>
                    <a:pt x="15339" y="20652"/>
                    <a:pt x="15389" y="20527"/>
                    <a:pt x="15464" y="20527"/>
                  </a:cubicBezTo>
                  <a:cubicBezTo>
                    <a:pt x="15514" y="20527"/>
                    <a:pt x="15615" y="20577"/>
                    <a:pt x="15615" y="20652"/>
                  </a:cubicBezTo>
                  <a:cubicBezTo>
                    <a:pt x="15690" y="20702"/>
                    <a:pt x="15740" y="20752"/>
                    <a:pt x="15790" y="20802"/>
                  </a:cubicBezTo>
                  <a:cubicBezTo>
                    <a:pt x="15915" y="20928"/>
                    <a:pt x="16141" y="20978"/>
                    <a:pt x="16191" y="21078"/>
                  </a:cubicBezTo>
                  <a:cubicBezTo>
                    <a:pt x="16241" y="21153"/>
                    <a:pt x="16367" y="21203"/>
                    <a:pt x="16367" y="21253"/>
                  </a:cubicBezTo>
                  <a:cubicBezTo>
                    <a:pt x="16417" y="21303"/>
                    <a:pt x="16417" y="21379"/>
                    <a:pt x="16417" y="21379"/>
                  </a:cubicBezTo>
                  <a:cubicBezTo>
                    <a:pt x="16367" y="21429"/>
                    <a:pt x="16291" y="21379"/>
                    <a:pt x="16241" y="21379"/>
                  </a:cubicBezTo>
                  <a:cubicBezTo>
                    <a:pt x="16191" y="21379"/>
                    <a:pt x="16066" y="21303"/>
                    <a:pt x="16016" y="21379"/>
                  </a:cubicBezTo>
                  <a:cubicBezTo>
                    <a:pt x="15966" y="21379"/>
                    <a:pt x="15915" y="21429"/>
                    <a:pt x="15915" y="21429"/>
                  </a:cubicBezTo>
                  <a:cubicBezTo>
                    <a:pt x="15915" y="21479"/>
                    <a:pt x="15915" y="21604"/>
                    <a:pt x="15966" y="21654"/>
                  </a:cubicBezTo>
                  <a:lnTo>
                    <a:pt x="16141" y="21654"/>
                  </a:lnTo>
                  <a:cubicBezTo>
                    <a:pt x="16191" y="21604"/>
                    <a:pt x="16241" y="21529"/>
                    <a:pt x="16291" y="21529"/>
                  </a:cubicBezTo>
                  <a:cubicBezTo>
                    <a:pt x="16367" y="21529"/>
                    <a:pt x="16417" y="21529"/>
                    <a:pt x="16417" y="21604"/>
                  </a:cubicBezTo>
                  <a:cubicBezTo>
                    <a:pt x="16467" y="21604"/>
                    <a:pt x="16467" y="21755"/>
                    <a:pt x="16467" y="21755"/>
                  </a:cubicBezTo>
                  <a:cubicBezTo>
                    <a:pt x="16517" y="21830"/>
                    <a:pt x="16642" y="21830"/>
                    <a:pt x="16692" y="21880"/>
                  </a:cubicBezTo>
                  <a:cubicBezTo>
                    <a:pt x="16742" y="21930"/>
                    <a:pt x="16742" y="21980"/>
                    <a:pt x="16742" y="22055"/>
                  </a:cubicBezTo>
                  <a:cubicBezTo>
                    <a:pt x="16742" y="22105"/>
                    <a:pt x="16692" y="22156"/>
                    <a:pt x="16642" y="22206"/>
                  </a:cubicBezTo>
                  <a:cubicBezTo>
                    <a:pt x="16642" y="22281"/>
                    <a:pt x="16592" y="22381"/>
                    <a:pt x="16592" y="22431"/>
                  </a:cubicBezTo>
                  <a:cubicBezTo>
                    <a:pt x="16517" y="22506"/>
                    <a:pt x="16592" y="22657"/>
                    <a:pt x="16592" y="22732"/>
                  </a:cubicBezTo>
                  <a:cubicBezTo>
                    <a:pt x="16592" y="22782"/>
                    <a:pt x="16592" y="22958"/>
                    <a:pt x="16517" y="23008"/>
                  </a:cubicBezTo>
                  <a:cubicBezTo>
                    <a:pt x="16517" y="23058"/>
                    <a:pt x="16467" y="23183"/>
                    <a:pt x="16417" y="23183"/>
                  </a:cubicBezTo>
                  <a:cubicBezTo>
                    <a:pt x="16367" y="23233"/>
                    <a:pt x="16191" y="23233"/>
                    <a:pt x="16141" y="23233"/>
                  </a:cubicBezTo>
                  <a:cubicBezTo>
                    <a:pt x="16066" y="23183"/>
                    <a:pt x="16016" y="23058"/>
                    <a:pt x="16016" y="23058"/>
                  </a:cubicBezTo>
                  <a:cubicBezTo>
                    <a:pt x="16016" y="22958"/>
                    <a:pt x="16066" y="22882"/>
                    <a:pt x="16066" y="22832"/>
                  </a:cubicBezTo>
                  <a:cubicBezTo>
                    <a:pt x="16141" y="22732"/>
                    <a:pt x="16141" y="22557"/>
                    <a:pt x="16066" y="22506"/>
                  </a:cubicBezTo>
                  <a:cubicBezTo>
                    <a:pt x="16066" y="22431"/>
                    <a:pt x="15966" y="22381"/>
                    <a:pt x="15915" y="22431"/>
                  </a:cubicBezTo>
                  <a:cubicBezTo>
                    <a:pt x="15840" y="22431"/>
                    <a:pt x="15840" y="22557"/>
                    <a:pt x="15790" y="22607"/>
                  </a:cubicBezTo>
                  <a:cubicBezTo>
                    <a:pt x="15740" y="22607"/>
                    <a:pt x="15690" y="22657"/>
                    <a:pt x="15690" y="22732"/>
                  </a:cubicBezTo>
                  <a:cubicBezTo>
                    <a:pt x="15690" y="22782"/>
                    <a:pt x="15690" y="22882"/>
                    <a:pt x="15740" y="22882"/>
                  </a:cubicBezTo>
                  <a:lnTo>
                    <a:pt x="15840" y="22882"/>
                  </a:lnTo>
                  <a:cubicBezTo>
                    <a:pt x="15915" y="22958"/>
                    <a:pt x="15840" y="23058"/>
                    <a:pt x="15840" y="23108"/>
                  </a:cubicBezTo>
                  <a:cubicBezTo>
                    <a:pt x="15840" y="23183"/>
                    <a:pt x="15740" y="23183"/>
                    <a:pt x="15740" y="23233"/>
                  </a:cubicBezTo>
                  <a:cubicBezTo>
                    <a:pt x="15740" y="23283"/>
                    <a:pt x="15915" y="23334"/>
                    <a:pt x="15966" y="23409"/>
                  </a:cubicBezTo>
                  <a:cubicBezTo>
                    <a:pt x="15966" y="23459"/>
                    <a:pt x="15915" y="23559"/>
                    <a:pt x="15840" y="23609"/>
                  </a:cubicBezTo>
                  <a:cubicBezTo>
                    <a:pt x="15790" y="23684"/>
                    <a:pt x="15740" y="23835"/>
                    <a:pt x="15615" y="23910"/>
                  </a:cubicBezTo>
                  <a:cubicBezTo>
                    <a:pt x="15565" y="23910"/>
                    <a:pt x="15464" y="23835"/>
                    <a:pt x="15389" y="23835"/>
                  </a:cubicBezTo>
                  <a:cubicBezTo>
                    <a:pt x="15339" y="23785"/>
                    <a:pt x="15339" y="23559"/>
                    <a:pt x="15289" y="23509"/>
                  </a:cubicBezTo>
                  <a:cubicBezTo>
                    <a:pt x="15239" y="23509"/>
                    <a:pt x="15164" y="23459"/>
                    <a:pt x="15113" y="23409"/>
                  </a:cubicBezTo>
                  <a:cubicBezTo>
                    <a:pt x="15113" y="23409"/>
                    <a:pt x="15113" y="23283"/>
                    <a:pt x="15063" y="23283"/>
                  </a:cubicBezTo>
                  <a:cubicBezTo>
                    <a:pt x="15013" y="23283"/>
                    <a:pt x="14888" y="23283"/>
                    <a:pt x="14838" y="23334"/>
                  </a:cubicBezTo>
                  <a:cubicBezTo>
                    <a:pt x="14788" y="23334"/>
                    <a:pt x="14712" y="23409"/>
                    <a:pt x="14712" y="23409"/>
                  </a:cubicBezTo>
                  <a:cubicBezTo>
                    <a:pt x="14662" y="23283"/>
                    <a:pt x="14662" y="23233"/>
                    <a:pt x="14612" y="23183"/>
                  </a:cubicBezTo>
                  <a:cubicBezTo>
                    <a:pt x="14562" y="23008"/>
                    <a:pt x="14336" y="22832"/>
                    <a:pt x="14211" y="22732"/>
                  </a:cubicBezTo>
                  <a:cubicBezTo>
                    <a:pt x="14161" y="22607"/>
                    <a:pt x="13986" y="22381"/>
                    <a:pt x="13885" y="22331"/>
                  </a:cubicBezTo>
                  <a:cubicBezTo>
                    <a:pt x="13810" y="22206"/>
                    <a:pt x="13660" y="22055"/>
                    <a:pt x="13534" y="21980"/>
                  </a:cubicBezTo>
                  <a:cubicBezTo>
                    <a:pt x="13309" y="21880"/>
                    <a:pt x="12908" y="21654"/>
                    <a:pt x="12682" y="21654"/>
                  </a:cubicBezTo>
                  <a:cubicBezTo>
                    <a:pt x="12582" y="21604"/>
                    <a:pt x="12306" y="21654"/>
                    <a:pt x="12131" y="21704"/>
                  </a:cubicBezTo>
                  <a:cubicBezTo>
                    <a:pt x="12081" y="21704"/>
                    <a:pt x="11855" y="21704"/>
                    <a:pt x="11730" y="21755"/>
                  </a:cubicBezTo>
                  <a:cubicBezTo>
                    <a:pt x="11630" y="21830"/>
                    <a:pt x="11554" y="22055"/>
                    <a:pt x="11504" y="22156"/>
                  </a:cubicBezTo>
                  <a:cubicBezTo>
                    <a:pt x="11404" y="22206"/>
                    <a:pt x="11103" y="22281"/>
                    <a:pt x="11003" y="22281"/>
                  </a:cubicBezTo>
                  <a:cubicBezTo>
                    <a:pt x="10878" y="22281"/>
                    <a:pt x="10727" y="22156"/>
                    <a:pt x="10602" y="22105"/>
                  </a:cubicBezTo>
                  <a:cubicBezTo>
                    <a:pt x="10552" y="22105"/>
                    <a:pt x="10427" y="21930"/>
                    <a:pt x="10326" y="21880"/>
                  </a:cubicBezTo>
                  <a:cubicBezTo>
                    <a:pt x="10151" y="21880"/>
                    <a:pt x="9875" y="21930"/>
                    <a:pt x="9750" y="22055"/>
                  </a:cubicBezTo>
                  <a:cubicBezTo>
                    <a:pt x="9700" y="22105"/>
                    <a:pt x="9650" y="22331"/>
                    <a:pt x="9600" y="22431"/>
                  </a:cubicBezTo>
                  <a:cubicBezTo>
                    <a:pt x="9474" y="22557"/>
                    <a:pt x="9299" y="22732"/>
                    <a:pt x="9199" y="22782"/>
                  </a:cubicBezTo>
                  <a:cubicBezTo>
                    <a:pt x="9148" y="22832"/>
                    <a:pt x="8973" y="22882"/>
                    <a:pt x="8923" y="22832"/>
                  </a:cubicBezTo>
                  <a:cubicBezTo>
                    <a:pt x="8747" y="22832"/>
                    <a:pt x="8472" y="22732"/>
                    <a:pt x="8346" y="22657"/>
                  </a:cubicBezTo>
                  <a:cubicBezTo>
                    <a:pt x="8246" y="22607"/>
                    <a:pt x="8071" y="22381"/>
                    <a:pt x="7945" y="22331"/>
                  </a:cubicBezTo>
                  <a:cubicBezTo>
                    <a:pt x="7795" y="22281"/>
                    <a:pt x="7494" y="22206"/>
                    <a:pt x="7394" y="22105"/>
                  </a:cubicBezTo>
                  <a:cubicBezTo>
                    <a:pt x="7269" y="22105"/>
                    <a:pt x="7168" y="21930"/>
                    <a:pt x="7043" y="21880"/>
                  </a:cubicBezTo>
                  <a:cubicBezTo>
                    <a:pt x="6943" y="21830"/>
                    <a:pt x="6667" y="21830"/>
                    <a:pt x="6492" y="21830"/>
                  </a:cubicBezTo>
                  <a:cubicBezTo>
                    <a:pt x="6366" y="21830"/>
                    <a:pt x="6091" y="21880"/>
                    <a:pt x="5915" y="2183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Google Shape;340;p16">
              <a:extLst>
                <a:ext uri="{FF2B5EF4-FFF2-40B4-BE49-F238E27FC236}">
                  <a16:creationId xmlns:a16="http://schemas.microsoft.com/office/drawing/2014/main" id="{BCF66B39-B700-70D6-A68D-99E6A7638050}"/>
                </a:ext>
              </a:extLst>
            </p:cNvPr>
            <p:cNvSpPr/>
            <p:nvPr/>
          </p:nvSpPr>
          <p:spPr>
            <a:xfrm>
              <a:off x="2224466" y="1156120"/>
              <a:ext cx="572909" cy="667356"/>
            </a:xfrm>
            <a:custGeom>
              <a:avLst/>
              <a:gdLst/>
              <a:ahLst/>
              <a:cxnLst/>
              <a:rect l="l" t="t" r="r" b="b"/>
              <a:pathLst>
                <a:path w="20527" h="23911" fill="none" extrusionOk="0">
                  <a:moveTo>
                    <a:pt x="5815" y="21830"/>
                  </a:moveTo>
                  <a:cubicBezTo>
                    <a:pt x="5640" y="21755"/>
                    <a:pt x="5414" y="21654"/>
                    <a:pt x="5364" y="21529"/>
                  </a:cubicBezTo>
                  <a:cubicBezTo>
                    <a:pt x="5239" y="21479"/>
                    <a:pt x="5138" y="21253"/>
                    <a:pt x="5088" y="21203"/>
                  </a:cubicBezTo>
                  <a:cubicBezTo>
                    <a:pt x="5013" y="21153"/>
                    <a:pt x="4863" y="21028"/>
                    <a:pt x="4788" y="20978"/>
                  </a:cubicBezTo>
                  <a:cubicBezTo>
                    <a:pt x="4737" y="20928"/>
                    <a:pt x="4737" y="20702"/>
                    <a:pt x="4687" y="20577"/>
                  </a:cubicBezTo>
                  <a:cubicBezTo>
                    <a:pt x="4637" y="20476"/>
                    <a:pt x="4462" y="20251"/>
                    <a:pt x="4336" y="20126"/>
                  </a:cubicBezTo>
                  <a:cubicBezTo>
                    <a:pt x="4236" y="20025"/>
                    <a:pt x="3835" y="19975"/>
                    <a:pt x="3735" y="19850"/>
                  </a:cubicBezTo>
                  <a:cubicBezTo>
                    <a:pt x="3559" y="19800"/>
                    <a:pt x="3158" y="19674"/>
                    <a:pt x="3058" y="19524"/>
                  </a:cubicBezTo>
                  <a:cubicBezTo>
                    <a:pt x="2933" y="19399"/>
                    <a:pt x="2757" y="19073"/>
                    <a:pt x="2657" y="18948"/>
                  </a:cubicBezTo>
                  <a:cubicBezTo>
                    <a:pt x="2607" y="18847"/>
                    <a:pt x="2381" y="18547"/>
                    <a:pt x="2256" y="18446"/>
                  </a:cubicBezTo>
                  <a:cubicBezTo>
                    <a:pt x="2206" y="18396"/>
                    <a:pt x="2031" y="18271"/>
                    <a:pt x="1980" y="18271"/>
                  </a:cubicBezTo>
                  <a:cubicBezTo>
                    <a:pt x="1855" y="18221"/>
                    <a:pt x="1630" y="18271"/>
                    <a:pt x="1529" y="18221"/>
                  </a:cubicBezTo>
                  <a:cubicBezTo>
                    <a:pt x="1404" y="18221"/>
                    <a:pt x="1254" y="18095"/>
                    <a:pt x="1178" y="18045"/>
                  </a:cubicBezTo>
                  <a:cubicBezTo>
                    <a:pt x="1078" y="17945"/>
                    <a:pt x="953" y="17720"/>
                    <a:pt x="903" y="17594"/>
                  </a:cubicBezTo>
                  <a:cubicBezTo>
                    <a:pt x="853" y="17444"/>
                    <a:pt x="803" y="17143"/>
                    <a:pt x="803" y="17043"/>
                  </a:cubicBezTo>
                  <a:cubicBezTo>
                    <a:pt x="727" y="16867"/>
                    <a:pt x="627" y="16542"/>
                    <a:pt x="577" y="16366"/>
                  </a:cubicBezTo>
                  <a:cubicBezTo>
                    <a:pt x="502" y="16191"/>
                    <a:pt x="226" y="15965"/>
                    <a:pt x="176" y="15865"/>
                  </a:cubicBezTo>
                  <a:cubicBezTo>
                    <a:pt x="126" y="15639"/>
                    <a:pt x="51" y="15238"/>
                    <a:pt x="1" y="15013"/>
                  </a:cubicBezTo>
                  <a:cubicBezTo>
                    <a:pt x="1" y="14787"/>
                    <a:pt x="51" y="14336"/>
                    <a:pt x="176" y="14110"/>
                  </a:cubicBezTo>
                  <a:cubicBezTo>
                    <a:pt x="226" y="13935"/>
                    <a:pt x="452" y="13709"/>
                    <a:pt x="577" y="13609"/>
                  </a:cubicBezTo>
                  <a:cubicBezTo>
                    <a:pt x="677" y="13434"/>
                    <a:pt x="953" y="13258"/>
                    <a:pt x="1078" y="13158"/>
                  </a:cubicBezTo>
                  <a:cubicBezTo>
                    <a:pt x="1128" y="13033"/>
                    <a:pt x="1304" y="12807"/>
                    <a:pt x="1354" y="12707"/>
                  </a:cubicBezTo>
                  <a:cubicBezTo>
                    <a:pt x="1354" y="12532"/>
                    <a:pt x="1354" y="12256"/>
                    <a:pt x="1404" y="12080"/>
                  </a:cubicBezTo>
                  <a:lnTo>
                    <a:pt x="1404" y="11579"/>
                  </a:lnTo>
                  <a:cubicBezTo>
                    <a:pt x="1529" y="11579"/>
                    <a:pt x="1630" y="11529"/>
                    <a:pt x="1755" y="11529"/>
                  </a:cubicBezTo>
                  <a:cubicBezTo>
                    <a:pt x="1855" y="11529"/>
                    <a:pt x="2256" y="11529"/>
                    <a:pt x="2306" y="11629"/>
                  </a:cubicBezTo>
                  <a:cubicBezTo>
                    <a:pt x="2432" y="11755"/>
                    <a:pt x="2381" y="12030"/>
                    <a:pt x="2381" y="12156"/>
                  </a:cubicBezTo>
                  <a:cubicBezTo>
                    <a:pt x="2306" y="12256"/>
                    <a:pt x="2206" y="12356"/>
                    <a:pt x="2206" y="12481"/>
                  </a:cubicBezTo>
                  <a:cubicBezTo>
                    <a:pt x="2206" y="12582"/>
                    <a:pt x="2306" y="12882"/>
                    <a:pt x="2432" y="12933"/>
                  </a:cubicBezTo>
                  <a:cubicBezTo>
                    <a:pt x="2532" y="12983"/>
                    <a:pt x="2757" y="12983"/>
                    <a:pt x="2883" y="12933"/>
                  </a:cubicBezTo>
                  <a:cubicBezTo>
                    <a:pt x="2983" y="12882"/>
                    <a:pt x="2983" y="12582"/>
                    <a:pt x="3108" y="12532"/>
                  </a:cubicBezTo>
                  <a:cubicBezTo>
                    <a:pt x="3158" y="12481"/>
                    <a:pt x="3384" y="12532"/>
                    <a:pt x="3434" y="12582"/>
                  </a:cubicBezTo>
                  <a:cubicBezTo>
                    <a:pt x="3559" y="12657"/>
                    <a:pt x="3610" y="12882"/>
                    <a:pt x="3735" y="12933"/>
                  </a:cubicBezTo>
                  <a:cubicBezTo>
                    <a:pt x="3835" y="12983"/>
                    <a:pt x="4061" y="13108"/>
                    <a:pt x="4186" y="13033"/>
                  </a:cubicBezTo>
                  <a:cubicBezTo>
                    <a:pt x="4336" y="13033"/>
                    <a:pt x="4562" y="12807"/>
                    <a:pt x="4687" y="12707"/>
                  </a:cubicBezTo>
                  <a:cubicBezTo>
                    <a:pt x="4737" y="12582"/>
                    <a:pt x="4788" y="12306"/>
                    <a:pt x="4913" y="12206"/>
                  </a:cubicBezTo>
                  <a:cubicBezTo>
                    <a:pt x="4963" y="12156"/>
                    <a:pt x="5138" y="12080"/>
                    <a:pt x="5189" y="12030"/>
                  </a:cubicBezTo>
                  <a:cubicBezTo>
                    <a:pt x="5314" y="11855"/>
                    <a:pt x="5314" y="11479"/>
                    <a:pt x="5314" y="11303"/>
                  </a:cubicBezTo>
                  <a:cubicBezTo>
                    <a:pt x="5364" y="11128"/>
                    <a:pt x="5314" y="10852"/>
                    <a:pt x="5364" y="10727"/>
                  </a:cubicBezTo>
                  <a:cubicBezTo>
                    <a:pt x="5414" y="10577"/>
                    <a:pt x="5690" y="10351"/>
                    <a:pt x="5815" y="10226"/>
                  </a:cubicBezTo>
                  <a:cubicBezTo>
                    <a:pt x="5915" y="10176"/>
                    <a:pt x="6141" y="10125"/>
                    <a:pt x="6266" y="10125"/>
                  </a:cubicBezTo>
                  <a:cubicBezTo>
                    <a:pt x="6316" y="10125"/>
                    <a:pt x="6442" y="10176"/>
                    <a:pt x="6492" y="10176"/>
                  </a:cubicBezTo>
                  <a:cubicBezTo>
                    <a:pt x="6592" y="10176"/>
                    <a:pt x="6767" y="10050"/>
                    <a:pt x="6818" y="9950"/>
                  </a:cubicBezTo>
                  <a:cubicBezTo>
                    <a:pt x="6818" y="9900"/>
                    <a:pt x="6893" y="9724"/>
                    <a:pt x="6818" y="9599"/>
                  </a:cubicBezTo>
                  <a:cubicBezTo>
                    <a:pt x="6767" y="9549"/>
                    <a:pt x="6542" y="9674"/>
                    <a:pt x="6492" y="9599"/>
                  </a:cubicBezTo>
                  <a:cubicBezTo>
                    <a:pt x="6442" y="9549"/>
                    <a:pt x="6442" y="9399"/>
                    <a:pt x="6442" y="9273"/>
                  </a:cubicBezTo>
                  <a:cubicBezTo>
                    <a:pt x="6492" y="9098"/>
                    <a:pt x="6767" y="8948"/>
                    <a:pt x="6943" y="8872"/>
                  </a:cubicBezTo>
                  <a:cubicBezTo>
                    <a:pt x="7043" y="8822"/>
                    <a:pt x="7344" y="8822"/>
                    <a:pt x="7444" y="8822"/>
                  </a:cubicBezTo>
                  <a:cubicBezTo>
                    <a:pt x="7569" y="8872"/>
                    <a:pt x="7720" y="8998"/>
                    <a:pt x="7795" y="9048"/>
                  </a:cubicBezTo>
                  <a:cubicBezTo>
                    <a:pt x="7845" y="9173"/>
                    <a:pt x="7845" y="9399"/>
                    <a:pt x="7895" y="9449"/>
                  </a:cubicBezTo>
                  <a:cubicBezTo>
                    <a:pt x="7945" y="9549"/>
                    <a:pt x="8121" y="9674"/>
                    <a:pt x="8171" y="9724"/>
                  </a:cubicBezTo>
                  <a:cubicBezTo>
                    <a:pt x="8346" y="9724"/>
                    <a:pt x="8572" y="9499"/>
                    <a:pt x="8697" y="9399"/>
                  </a:cubicBezTo>
                  <a:cubicBezTo>
                    <a:pt x="8798" y="9273"/>
                    <a:pt x="9023" y="8998"/>
                    <a:pt x="9148" y="8822"/>
                  </a:cubicBezTo>
                  <a:cubicBezTo>
                    <a:pt x="9148" y="8722"/>
                    <a:pt x="9148" y="8496"/>
                    <a:pt x="9199" y="8371"/>
                  </a:cubicBezTo>
                  <a:cubicBezTo>
                    <a:pt x="9199" y="8271"/>
                    <a:pt x="9148" y="8045"/>
                    <a:pt x="9199" y="7920"/>
                  </a:cubicBezTo>
                  <a:cubicBezTo>
                    <a:pt x="9249" y="7820"/>
                    <a:pt x="9374" y="7694"/>
                    <a:pt x="9474" y="7644"/>
                  </a:cubicBezTo>
                  <a:cubicBezTo>
                    <a:pt x="9650" y="7594"/>
                    <a:pt x="9976" y="7594"/>
                    <a:pt x="10201" y="7594"/>
                  </a:cubicBezTo>
                  <a:cubicBezTo>
                    <a:pt x="10276" y="7594"/>
                    <a:pt x="10427" y="7644"/>
                    <a:pt x="10552" y="7594"/>
                  </a:cubicBezTo>
                  <a:cubicBezTo>
                    <a:pt x="10727" y="7519"/>
                    <a:pt x="10828" y="7143"/>
                    <a:pt x="10878" y="6968"/>
                  </a:cubicBezTo>
                  <a:cubicBezTo>
                    <a:pt x="10953" y="6842"/>
                    <a:pt x="11103" y="6567"/>
                    <a:pt x="11103" y="6416"/>
                  </a:cubicBezTo>
                  <a:cubicBezTo>
                    <a:pt x="11179" y="6291"/>
                    <a:pt x="11179" y="5965"/>
                    <a:pt x="11103" y="5840"/>
                  </a:cubicBezTo>
                  <a:cubicBezTo>
                    <a:pt x="11003" y="5664"/>
                    <a:pt x="10727" y="5514"/>
                    <a:pt x="10602" y="5389"/>
                  </a:cubicBezTo>
                  <a:cubicBezTo>
                    <a:pt x="10427" y="5288"/>
                    <a:pt x="10101" y="5163"/>
                    <a:pt x="9976" y="5063"/>
                  </a:cubicBezTo>
                  <a:cubicBezTo>
                    <a:pt x="9925" y="4988"/>
                    <a:pt x="9750" y="4762"/>
                    <a:pt x="9750" y="4662"/>
                  </a:cubicBezTo>
                  <a:cubicBezTo>
                    <a:pt x="9700" y="4536"/>
                    <a:pt x="9825" y="4211"/>
                    <a:pt x="9875" y="4085"/>
                  </a:cubicBezTo>
                  <a:cubicBezTo>
                    <a:pt x="9925" y="3985"/>
                    <a:pt x="10201" y="3860"/>
                    <a:pt x="10276" y="3760"/>
                  </a:cubicBezTo>
                  <a:cubicBezTo>
                    <a:pt x="10377" y="3659"/>
                    <a:pt x="10552" y="3434"/>
                    <a:pt x="10552" y="3258"/>
                  </a:cubicBezTo>
                  <a:cubicBezTo>
                    <a:pt x="10552" y="3133"/>
                    <a:pt x="10427" y="2983"/>
                    <a:pt x="10377" y="2907"/>
                  </a:cubicBezTo>
                  <a:cubicBezTo>
                    <a:pt x="10326" y="2857"/>
                    <a:pt x="10051" y="2807"/>
                    <a:pt x="10051" y="2682"/>
                  </a:cubicBezTo>
                  <a:cubicBezTo>
                    <a:pt x="9976" y="2632"/>
                    <a:pt x="10051" y="2456"/>
                    <a:pt x="10101" y="2406"/>
                  </a:cubicBezTo>
                  <a:cubicBezTo>
                    <a:pt x="10201" y="2306"/>
                    <a:pt x="10602" y="2231"/>
                    <a:pt x="10778" y="2231"/>
                  </a:cubicBezTo>
                  <a:cubicBezTo>
                    <a:pt x="10878" y="2231"/>
                    <a:pt x="11103" y="2356"/>
                    <a:pt x="11229" y="2306"/>
                  </a:cubicBezTo>
                  <a:cubicBezTo>
                    <a:pt x="11329" y="2306"/>
                    <a:pt x="11630" y="2231"/>
                    <a:pt x="11680" y="2130"/>
                  </a:cubicBezTo>
                  <a:cubicBezTo>
                    <a:pt x="11780" y="2005"/>
                    <a:pt x="11680" y="1629"/>
                    <a:pt x="11730" y="1454"/>
                  </a:cubicBezTo>
                  <a:cubicBezTo>
                    <a:pt x="11780" y="1328"/>
                    <a:pt x="11855" y="1103"/>
                    <a:pt x="11905" y="1003"/>
                  </a:cubicBezTo>
                  <a:cubicBezTo>
                    <a:pt x="12006" y="952"/>
                    <a:pt x="12356" y="827"/>
                    <a:pt x="12457" y="902"/>
                  </a:cubicBezTo>
                  <a:cubicBezTo>
                    <a:pt x="12632" y="952"/>
                    <a:pt x="12808" y="1228"/>
                    <a:pt x="12983" y="1278"/>
                  </a:cubicBezTo>
                  <a:cubicBezTo>
                    <a:pt x="13083" y="1328"/>
                    <a:pt x="13359" y="1404"/>
                    <a:pt x="13484" y="1404"/>
                  </a:cubicBezTo>
                  <a:cubicBezTo>
                    <a:pt x="13585" y="1328"/>
                    <a:pt x="13810" y="1178"/>
                    <a:pt x="13935" y="1103"/>
                  </a:cubicBezTo>
                  <a:cubicBezTo>
                    <a:pt x="14036" y="1053"/>
                    <a:pt x="14387" y="1178"/>
                    <a:pt x="14437" y="1053"/>
                  </a:cubicBezTo>
                  <a:cubicBezTo>
                    <a:pt x="14612" y="952"/>
                    <a:pt x="14562" y="501"/>
                    <a:pt x="14662" y="326"/>
                  </a:cubicBezTo>
                  <a:cubicBezTo>
                    <a:pt x="14662" y="226"/>
                    <a:pt x="14888" y="100"/>
                    <a:pt x="15013" y="0"/>
                  </a:cubicBezTo>
                  <a:cubicBezTo>
                    <a:pt x="15063" y="50"/>
                    <a:pt x="15113" y="100"/>
                    <a:pt x="15164" y="150"/>
                  </a:cubicBezTo>
                  <a:cubicBezTo>
                    <a:pt x="15164" y="226"/>
                    <a:pt x="15164" y="326"/>
                    <a:pt x="15239" y="326"/>
                  </a:cubicBezTo>
                  <a:cubicBezTo>
                    <a:pt x="15239" y="376"/>
                    <a:pt x="15389" y="376"/>
                    <a:pt x="15464" y="376"/>
                  </a:cubicBezTo>
                  <a:cubicBezTo>
                    <a:pt x="15514" y="451"/>
                    <a:pt x="15740" y="501"/>
                    <a:pt x="15790" y="551"/>
                  </a:cubicBezTo>
                  <a:cubicBezTo>
                    <a:pt x="15915" y="602"/>
                    <a:pt x="16016" y="777"/>
                    <a:pt x="16141" y="827"/>
                  </a:cubicBezTo>
                  <a:lnTo>
                    <a:pt x="16417" y="827"/>
                  </a:lnTo>
                  <a:cubicBezTo>
                    <a:pt x="16467" y="827"/>
                    <a:pt x="16692" y="827"/>
                    <a:pt x="16742" y="777"/>
                  </a:cubicBezTo>
                  <a:cubicBezTo>
                    <a:pt x="16818" y="777"/>
                    <a:pt x="16918" y="827"/>
                    <a:pt x="16968" y="827"/>
                  </a:cubicBezTo>
                  <a:cubicBezTo>
                    <a:pt x="17093" y="827"/>
                    <a:pt x="17269" y="727"/>
                    <a:pt x="17369" y="777"/>
                  </a:cubicBezTo>
                  <a:cubicBezTo>
                    <a:pt x="17494" y="777"/>
                    <a:pt x="17595" y="952"/>
                    <a:pt x="17645" y="952"/>
                  </a:cubicBezTo>
                  <a:lnTo>
                    <a:pt x="17645" y="1003"/>
                  </a:lnTo>
                  <a:cubicBezTo>
                    <a:pt x="17645" y="1178"/>
                    <a:pt x="17595" y="1328"/>
                    <a:pt x="17595" y="1454"/>
                  </a:cubicBezTo>
                  <a:cubicBezTo>
                    <a:pt x="17595" y="1554"/>
                    <a:pt x="17595" y="1729"/>
                    <a:pt x="17544" y="1780"/>
                  </a:cubicBezTo>
                  <a:cubicBezTo>
                    <a:pt x="17494" y="1905"/>
                    <a:pt x="17143" y="1905"/>
                    <a:pt x="17093" y="2005"/>
                  </a:cubicBezTo>
                  <a:cubicBezTo>
                    <a:pt x="16968" y="2130"/>
                    <a:pt x="17043" y="2531"/>
                    <a:pt x="16968" y="2682"/>
                  </a:cubicBezTo>
                  <a:cubicBezTo>
                    <a:pt x="16918" y="2807"/>
                    <a:pt x="16742" y="2983"/>
                    <a:pt x="16642" y="3083"/>
                  </a:cubicBezTo>
                  <a:cubicBezTo>
                    <a:pt x="16517" y="3208"/>
                    <a:pt x="16191" y="3258"/>
                    <a:pt x="16016" y="3308"/>
                  </a:cubicBezTo>
                  <a:cubicBezTo>
                    <a:pt x="15840" y="3359"/>
                    <a:pt x="15514" y="3434"/>
                    <a:pt x="15389" y="3584"/>
                  </a:cubicBezTo>
                  <a:cubicBezTo>
                    <a:pt x="15339" y="3709"/>
                    <a:pt x="15464" y="4035"/>
                    <a:pt x="15464" y="4161"/>
                  </a:cubicBezTo>
                  <a:cubicBezTo>
                    <a:pt x="15464" y="4261"/>
                    <a:pt x="15464" y="4536"/>
                    <a:pt x="15389" y="4662"/>
                  </a:cubicBezTo>
                  <a:cubicBezTo>
                    <a:pt x="15339" y="4712"/>
                    <a:pt x="15063" y="4662"/>
                    <a:pt x="15013" y="4712"/>
                  </a:cubicBezTo>
                  <a:cubicBezTo>
                    <a:pt x="14888" y="4762"/>
                    <a:pt x="14662" y="4988"/>
                    <a:pt x="14612" y="5163"/>
                  </a:cubicBezTo>
                  <a:cubicBezTo>
                    <a:pt x="14487" y="5338"/>
                    <a:pt x="14487" y="5739"/>
                    <a:pt x="14562" y="5890"/>
                  </a:cubicBezTo>
                  <a:cubicBezTo>
                    <a:pt x="14562" y="6115"/>
                    <a:pt x="14838" y="6516"/>
                    <a:pt x="15013" y="6692"/>
                  </a:cubicBezTo>
                  <a:cubicBezTo>
                    <a:pt x="15063" y="6742"/>
                    <a:pt x="15339" y="6842"/>
                    <a:pt x="15464" y="6968"/>
                  </a:cubicBezTo>
                  <a:cubicBezTo>
                    <a:pt x="15514" y="7068"/>
                    <a:pt x="15615" y="7369"/>
                    <a:pt x="15615" y="7469"/>
                  </a:cubicBezTo>
                  <a:cubicBezTo>
                    <a:pt x="15615" y="7594"/>
                    <a:pt x="15565" y="7820"/>
                    <a:pt x="15514" y="7920"/>
                  </a:cubicBezTo>
                  <a:cubicBezTo>
                    <a:pt x="15464" y="7970"/>
                    <a:pt x="15164" y="8045"/>
                    <a:pt x="15113" y="8095"/>
                  </a:cubicBezTo>
                  <a:cubicBezTo>
                    <a:pt x="15063" y="8196"/>
                    <a:pt x="14938" y="8421"/>
                    <a:pt x="14938" y="8597"/>
                  </a:cubicBezTo>
                  <a:cubicBezTo>
                    <a:pt x="14938" y="8772"/>
                    <a:pt x="15113" y="9048"/>
                    <a:pt x="15164" y="9223"/>
                  </a:cubicBezTo>
                  <a:cubicBezTo>
                    <a:pt x="15289" y="9323"/>
                    <a:pt x="15464" y="9549"/>
                    <a:pt x="15565" y="9599"/>
                  </a:cubicBezTo>
                  <a:cubicBezTo>
                    <a:pt x="15690" y="9674"/>
                    <a:pt x="15840" y="9724"/>
                    <a:pt x="15915" y="9775"/>
                  </a:cubicBezTo>
                  <a:cubicBezTo>
                    <a:pt x="15966" y="9825"/>
                    <a:pt x="16141" y="10000"/>
                    <a:pt x="16141" y="10050"/>
                  </a:cubicBezTo>
                  <a:cubicBezTo>
                    <a:pt x="16191" y="10176"/>
                    <a:pt x="16141" y="10401"/>
                    <a:pt x="16141" y="10501"/>
                  </a:cubicBezTo>
                  <a:cubicBezTo>
                    <a:pt x="16141" y="10627"/>
                    <a:pt x="16141" y="10852"/>
                    <a:pt x="16241" y="10902"/>
                  </a:cubicBezTo>
                  <a:cubicBezTo>
                    <a:pt x="16291" y="10953"/>
                    <a:pt x="16517" y="10852"/>
                    <a:pt x="16642" y="10852"/>
                  </a:cubicBezTo>
                  <a:cubicBezTo>
                    <a:pt x="16692" y="10852"/>
                    <a:pt x="16868" y="10852"/>
                    <a:pt x="16868" y="10902"/>
                  </a:cubicBezTo>
                  <a:cubicBezTo>
                    <a:pt x="16968" y="11028"/>
                    <a:pt x="16868" y="11303"/>
                    <a:pt x="16868" y="11404"/>
                  </a:cubicBezTo>
                  <a:cubicBezTo>
                    <a:pt x="16918" y="11479"/>
                    <a:pt x="16968" y="11579"/>
                    <a:pt x="17093" y="11579"/>
                  </a:cubicBezTo>
                  <a:cubicBezTo>
                    <a:pt x="17194" y="11629"/>
                    <a:pt x="17419" y="11479"/>
                    <a:pt x="17544" y="11404"/>
                  </a:cubicBezTo>
                  <a:cubicBezTo>
                    <a:pt x="17595" y="11354"/>
                    <a:pt x="17645" y="11128"/>
                    <a:pt x="17770" y="11128"/>
                  </a:cubicBezTo>
                  <a:cubicBezTo>
                    <a:pt x="17820" y="11078"/>
                    <a:pt x="17996" y="11078"/>
                    <a:pt x="18096" y="11078"/>
                  </a:cubicBezTo>
                  <a:cubicBezTo>
                    <a:pt x="18171" y="11028"/>
                    <a:pt x="18271" y="10852"/>
                    <a:pt x="18321" y="10852"/>
                  </a:cubicBezTo>
                  <a:cubicBezTo>
                    <a:pt x="18497" y="10802"/>
                    <a:pt x="18848" y="10727"/>
                    <a:pt x="18948" y="10727"/>
                  </a:cubicBezTo>
                  <a:cubicBezTo>
                    <a:pt x="19073" y="10802"/>
                    <a:pt x="19174" y="10902"/>
                    <a:pt x="19299" y="10953"/>
                  </a:cubicBezTo>
                  <a:cubicBezTo>
                    <a:pt x="19399" y="11028"/>
                    <a:pt x="19750" y="10902"/>
                    <a:pt x="19850" y="11028"/>
                  </a:cubicBezTo>
                  <a:cubicBezTo>
                    <a:pt x="19976" y="11078"/>
                    <a:pt x="20076" y="11404"/>
                    <a:pt x="20076" y="11529"/>
                  </a:cubicBezTo>
                  <a:cubicBezTo>
                    <a:pt x="20151" y="11629"/>
                    <a:pt x="20151" y="11930"/>
                    <a:pt x="20151" y="12030"/>
                  </a:cubicBezTo>
                  <a:cubicBezTo>
                    <a:pt x="20151" y="12156"/>
                    <a:pt x="20076" y="12481"/>
                    <a:pt x="20151" y="12657"/>
                  </a:cubicBezTo>
                  <a:cubicBezTo>
                    <a:pt x="20201" y="12757"/>
                    <a:pt x="20477" y="12882"/>
                    <a:pt x="20527" y="12983"/>
                  </a:cubicBezTo>
                  <a:lnTo>
                    <a:pt x="20527" y="13208"/>
                  </a:lnTo>
                  <a:lnTo>
                    <a:pt x="20477" y="13208"/>
                  </a:lnTo>
                  <a:cubicBezTo>
                    <a:pt x="20427" y="13208"/>
                    <a:pt x="20301" y="13334"/>
                    <a:pt x="20251" y="13384"/>
                  </a:cubicBezTo>
                  <a:cubicBezTo>
                    <a:pt x="20151" y="13434"/>
                    <a:pt x="19976" y="13484"/>
                    <a:pt x="19900" y="13559"/>
                  </a:cubicBezTo>
                  <a:cubicBezTo>
                    <a:pt x="19850" y="13609"/>
                    <a:pt x="19750" y="13659"/>
                    <a:pt x="19750" y="13709"/>
                  </a:cubicBezTo>
                  <a:cubicBezTo>
                    <a:pt x="19675" y="13785"/>
                    <a:pt x="19625" y="13885"/>
                    <a:pt x="19575" y="13935"/>
                  </a:cubicBezTo>
                  <a:cubicBezTo>
                    <a:pt x="19524" y="13935"/>
                    <a:pt x="19449" y="13885"/>
                    <a:pt x="19399" y="13885"/>
                  </a:cubicBezTo>
                  <a:cubicBezTo>
                    <a:pt x="19349" y="13885"/>
                    <a:pt x="19224" y="14010"/>
                    <a:pt x="19174" y="14060"/>
                  </a:cubicBezTo>
                  <a:cubicBezTo>
                    <a:pt x="18998" y="14110"/>
                    <a:pt x="18722" y="14336"/>
                    <a:pt x="18622" y="14461"/>
                  </a:cubicBezTo>
                  <a:cubicBezTo>
                    <a:pt x="18547" y="14461"/>
                    <a:pt x="18397" y="14511"/>
                    <a:pt x="18321" y="14562"/>
                  </a:cubicBezTo>
                  <a:cubicBezTo>
                    <a:pt x="18221" y="14562"/>
                    <a:pt x="18096" y="14687"/>
                    <a:pt x="17996" y="14737"/>
                  </a:cubicBezTo>
                  <a:cubicBezTo>
                    <a:pt x="17945" y="14787"/>
                    <a:pt x="17770" y="14912"/>
                    <a:pt x="17645" y="14963"/>
                  </a:cubicBezTo>
                  <a:cubicBezTo>
                    <a:pt x="17595" y="14963"/>
                    <a:pt x="17419" y="15063"/>
                    <a:pt x="17369" y="15113"/>
                  </a:cubicBezTo>
                  <a:cubicBezTo>
                    <a:pt x="17269" y="15188"/>
                    <a:pt x="17143" y="15288"/>
                    <a:pt x="17043" y="15339"/>
                  </a:cubicBezTo>
                  <a:cubicBezTo>
                    <a:pt x="16868" y="15464"/>
                    <a:pt x="16467" y="15564"/>
                    <a:pt x="16291" y="15639"/>
                  </a:cubicBezTo>
                  <a:cubicBezTo>
                    <a:pt x="16191" y="15689"/>
                    <a:pt x="15966" y="15915"/>
                    <a:pt x="15840" y="15915"/>
                  </a:cubicBezTo>
                  <a:cubicBezTo>
                    <a:pt x="15790" y="15965"/>
                    <a:pt x="15690" y="15965"/>
                    <a:pt x="15690" y="15965"/>
                  </a:cubicBezTo>
                  <a:cubicBezTo>
                    <a:pt x="15615" y="15915"/>
                    <a:pt x="15565" y="15790"/>
                    <a:pt x="15565" y="15740"/>
                  </a:cubicBezTo>
                  <a:cubicBezTo>
                    <a:pt x="15565" y="15689"/>
                    <a:pt x="15565" y="15564"/>
                    <a:pt x="15615" y="15514"/>
                  </a:cubicBezTo>
                  <a:cubicBezTo>
                    <a:pt x="15690" y="15464"/>
                    <a:pt x="15840" y="15464"/>
                    <a:pt x="15915" y="15414"/>
                  </a:cubicBezTo>
                  <a:cubicBezTo>
                    <a:pt x="15966" y="15414"/>
                    <a:pt x="16066" y="15288"/>
                    <a:pt x="16141" y="15238"/>
                  </a:cubicBezTo>
                  <a:cubicBezTo>
                    <a:pt x="16191" y="15188"/>
                    <a:pt x="16291" y="15113"/>
                    <a:pt x="16367" y="15063"/>
                  </a:cubicBezTo>
                  <a:cubicBezTo>
                    <a:pt x="16417" y="15013"/>
                    <a:pt x="16467" y="14837"/>
                    <a:pt x="16517" y="14787"/>
                  </a:cubicBezTo>
                  <a:lnTo>
                    <a:pt x="16642" y="14787"/>
                  </a:lnTo>
                  <a:cubicBezTo>
                    <a:pt x="16692" y="14837"/>
                    <a:pt x="16692" y="14912"/>
                    <a:pt x="16742" y="14963"/>
                  </a:cubicBezTo>
                  <a:cubicBezTo>
                    <a:pt x="16818" y="14963"/>
                    <a:pt x="16918" y="14912"/>
                    <a:pt x="16968" y="14912"/>
                  </a:cubicBezTo>
                  <a:cubicBezTo>
                    <a:pt x="17043" y="14837"/>
                    <a:pt x="17143" y="14787"/>
                    <a:pt x="17143" y="14737"/>
                  </a:cubicBezTo>
                  <a:cubicBezTo>
                    <a:pt x="17143" y="14687"/>
                    <a:pt x="17093" y="14612"/>
                    <a:pt x="17043" y="14612"/>
                  </a:cubicBezTo>
                  <a:cubicBezTo>
                    <a:pt x="17043" y="14612"/>
                    <a:pt x="16968" y="14737"/>
                    <a:pt x="16918" y="14737"/>
                  </a:cubicBezTo>
                  <a:lnTo>
                    <a:pt x="16818" y="14687"/>
                  </a:lnTo>
                  <a:cubicBezTo>
                    <a:pt x="16818" y="14612"/>
                    <a:pt x="16968" y="14511"/>
                    <a:pt x="16968" y="14461"/>
                  </a:cubicBezTo>
                  <a:lnTo>
                    <a:pt x="16818" y="14461"/>
                  </a:lnTo>
                  <a:cubicBezTo>
                    <a:pt x="16742" y="14461"/>
                    <a:pt x="16692" y="14511"/>
                    <a:pt x="16642" y="14511"/>
                  </a:cubicBezTo>
                  <a:cubicBezTo>
                    <a:pt x="16592" y="14461"/>
                    <a:pt x="16417" y="14386"/>
                    <a:pt x="16367" y="14386"/>
                  </a:cubicBezTo>
                  <a:lnTo>
                    <a:pt x="16191" y="14386"/>
                  </a:lnTo>
                  <a:cubicBezTo>
                    <a:pt x="16191" y="14386"/>
                    <a:pt x="16191" y="14511"/>
                    <a:pt x="16141" y="14511"/>
                  </a:cubicBezTo>
                  <a:cubicBezTo>
                    <a:pt x="16141" y="14562"/>
                    <a:pt x="15966" y="14562"/>
                    <a:pt x="15915" y="14612"/>
                  </a:cubicBezTo>
                  <a:lnTo>
                    <a:pt x="15915" y="14787"/>
                  </a:lnTo>
                  <a:cubicBezTo>
                    <a:pt x="15915" y="14837"/>
                    <a:pt x="15966" y="14963"/>
                    <a:pt x="15966" y="15013"/>
                  </a:cubicBezTo>
                  <a:cubicBezTo>
                    <a:pt x="15966" y="15063"/>
                    <a:pt x="15840" y="15113"/>
                    <a:pt x="15790" y="15113"/>
                  </a:cubicBezTo>
                  <a:cubicBezTo>
                    <a:pt x="15740" y="15063"/>
                    <a:pt x="15790" y="14912"/>
                    <a:pt x="15740" y="14912"/>
                  </a:cubicBezTo>
                  <a:cubicBezTo>
                    <a:pt x="15740" y="14912"/>
                    <a:pt x="15615" y="14963"/>
                    <a:pt x="15615" y="15013"/>
                  </a:cubicBezTo>
                  <a:cubicBezTo>
                    <a:pt x="15565" y="15013"/>
                    <a:pt x="15514" y="15063"/>
                    <a:pt x="15464" y="15063"/>
                  </a:cubicBezTo>
                  <a:cubicBezTo>
                    <a:pt x="15389" y="15063"/>
                    <a:pt x="15339" y="15013"/>
                    <a:pt x="15289" y="15013"/>
                  </a:cubicBezTo>
                  <a:lnTo>
                    <a:pt x="15063" y="15013"/>
                  </a:lnTo>
                  <a:cubicBezTo>
                    <a:pt x="15013" y="15063"/>
                    <a:pt x="15013" y="15113"/>
                    <a:pt x="14938" y="15113"/>
                  </a:cubicBezTo>
                  <a:cubicBezTo>
                    <a:pt x="14938" y="15188"/>
                    <a:pt x="14888" y="15339"/>
                    <a:pt x="14788" y="15414"/>
                  </a:cubicBezTo>
                  <a:cubicBezTo>
                    <a:pt x="14788" y="15414"/>
                    <a:pt x="14662" y="15414"/>
                    <a:pt x="14612" y="15464"/>
                  </a:cubicBezTo>
                  <a:cubicBezTo>
                    <a:pt x="14562" y="15464"/>
                    <a:pt x="14487" y="15564"/>
                    <a:pt x="14487" y="15639"/>
                  </a:cubicBezTo>
                  <a:cubicBezTo>
                    <a:pt x="14562" y="15689"/>
                    <a:pt x="14712" y="15564"/>
                    <a:pt x="14788" y="15639"/>
                  </a:cubicBezTo>
                  <a:cubicBezTo>
                    <a:pt x="14888" y="15639"/>
                    <a:pt x="15013" y="15639"/>
                    <a:pt x="15013" y="15689"/>
                  </a:cubicBezTo>
                  <a:cubicBezTo>
                    <a:pt x="15063" y="15790"/>
                    <a:pt x="15013" y="15965"/>
                    <a:pt x="14938" y="16015"/>
                  </a:cubicBezTo>
                  <a:lnTo>
                    <a:pt x="14662" y="16015"/>
                  </a:lnTo>
                  <a:cubicBezTo>
                    <a:pt x="14612" y="16015"/>
                    <a:pt x="14612" y="15915"/>
                    <a:pt x="14562" y="15865"/>
                  </a:cubicBezTo>
                  <a:cubicBezTo>
                    <a:pt x="14437" y="15865"/>
                    <a:pt x="14261" y="15915"/>
                    <a:pt x="14261" y="15965"/>
                  </a:cubicBezTo>
                  <a:cubicBezTo>
                    <a:pt x="14211" y="15965"/>
                    <a:pt x="14211" y="16141"/>
                    <a:pt x="14211" y="16191"/>
                  </a:cubicBezTo>
                  <a:cubicBezTo>
                    <a:pt x="14261" y="16241"/>
                    <a:pt x="14336" y="16366"/>
                    <a:pt x="14336" y="16416"/>
                  </a:cubicBezTo>
                  <a:cubicBezTo>
                    <a:pt x="14261" y="16416"/>
                    <a:pt x="14211" y="16466"/>
                    <a:pt x="14211" y="16466"/>
                  </a:cubicBezTo>
                  <a:cubicBezTo>
                    <a:pt x="14211" y="16592"/>
                    <a:pt x="14261" y="16767"/>
                    <a:pt x="14261" y="16867"/>
                  </a:cubicBezTo>
                  <a:cubicBezTo>
                    <a:pt x="14211" y="16917"/>
                    <a:pt x="14111" y="16917"/>
                    <a:pt x="14111" y="16917"/>
                  </a:cubicBezTo>
                  <a:cubicBezTo>
                    <a:pt x="14036" y="16993"/>
                    <a:pt x="13935" y="16917"/>
                    <a:pt x="13885" y="16917"/>
                  </a:cubicBezTo>
                  <a:cubicBezTo>
                    <a:pt x="13810" y="16867"/>
                    <a:pt x="13710" y="16817"/>
                    <a:pt x="13710" y="16767"/>
                  </a:cubicBezTo>
                  <a:cubicBezTo>
                    <a:pt x="13710" y="16692"/>
                    <a:pt x="13810" y="16542"/>
                    <a:pt x="13810" y="16416"/>
                  </a:cubicBezTo>
                  <a:cubicBezTo>
                    <a:pt x="13760" y="16366"/>
                    <a:pt x="13660" y="16316"/>
                    <a:pt x="13585" y="16241"/>
                  </a:cubicBezTo>
                  <a:cubicBezTo>
                    <a:pt x="13585" y="16241"/>
                    <a:pt x="13585" y="16090"/>
                    <a:pt x="13534" y="16090"/>
                  </a:cubicBezTo>
                  <a:cubicBezTo>
                    <a:pt x="13484" y="16090"/>
                    <a:pt x="13359" y="16191"/>
                    <a:pt x="13309" y="16241"/>
                  </a:cubicBezTo>
                  <a:lnTo>
                    <a:pt x="13309" y="16466"/>
                  </a:lnTo>
                  <a:cubicBezTo>
                    <a:pt x="13359" y="16542"/>
                    <a:pt x="13434" y="16642"/>
                    <a:pt x="13434" y="16692"/>
                  </a:cubicBezTo>
                  <a:cubicBezTo>
                    <a:pt x="13434" y="16767"/>
                    <a:pt x="13309" y="16817"/>
                    <a:pt x="13309" y="16867"/>
                  </a:cubicBezTo>
                  <a:cubicBezTo>
                    <a:pt x="13259" y="16993"/>
                    <a:pt x="13259" y="17218"/>
                    <a:pt x="13259" y="17369"/>
                  </a:cubicBezTo>
                  <a:cubicBezTo>
                    <a:pt x="13259" y="17444"/>
                    <a:pt x="13309" y="17594"/>
                    <a:pt x="13359" y="17669"/>
                  </a:cubicBezTo>
                  <a:cubicBezTo>
                    <a:pt x="13434" y="17720"/>
                    <a:pt x="13585" y="17669"/>
                    <a:pt x="13660" y="17720"/>
                  </a:cubicBezTo>
                  <a:cubicBezTo>
                    <a:pt x="13710" y="17720"/>
                    <a:pt x="13710" y="17870"/>
                    <a:pt x="13760" y="17945"/>
                  </a:cubicBezTo>
                  <a:lnTo>
                    <a:pt x="13986" y="17945"/>
                  </a:lnTo>
                  <a:cubicBezTo>
                    <a:pt x="14111" y="17945"/>
                    <a:pt x="14261" y="17870"/>
                    <a:pt x="14336" y="17870"/>
                  </a:cubicBezTo>
                  <a:cubicBezTo>
                    <a:pt x="14387" y="17870"/>
                    <a:pt x="14487" y="17870"/>
                    <a:pt x="14562" y="17945"/>
                  </a:cubicBezTo>
                  <a:cubicBezTo>
                    <a:pt x="14562" y="17995"/>
                    <a:pt x="14487" y="18095"/>
                    <a:pt x="14487" y="18171"/>
                  </a:cubicBezTo>
                  <a:cubicBezTo>
                    <a:pt x="14487" y="18171"/>
                    <a:pt x="14437" y="18271"/>
                    <a:pt x="14437" y="18321"/>
                  </a:cubicBezTo>
                  <a:cubicBezTo>
                    <a:pt x="14437" y="18396"/>
                    <a:pt x="14487" y="18446"/>
                    <a:pt x="14562" y="18446"/>
                  </a:cubicBezTo>
                  <a:cubicBezTo>
                    <a:pt x="14612" y="18446"/>
                    <a:pt x="14662" y="18446"/>
                    <a:pt x="14662" y="18396"/>
                  </a:cubicBezTo>
                  <a:lnTo>
                    <a:pt x="14662" y="18221"/>
                  </a:lnTo>
                  <a:lnTo>
                    <a:pt x="14662" y="17945"/>
                  </a:lnTo>
                  <a:cubicBezTo>
                    <a:pt x="14712" y="17870"/>
                    <a:pt x="14712" y="17770"/>
                    <a:pt x="14788" y="17720"/>
                  </a:cubicBezTo>
                  <a:lnTo>
                    <a:pt x="14788" y="17369"/>
                  </a:lnTo>
                  <a:cubicBezTo>
                    <a:pt x="14838" y="17318"/>
                    <a:pt x="14838" y="17268"/>
                    <a:pt x="14838" y="17218"/>
                  </a:cubicBezTo>
                  <a:cubicBezTo>
                    <a:pt x="14838" y="17143"/>
                    <a:pt x="14788" y="17043"/>
                    <a:pt x="14838" y="16993"/>
                  </a:cubicBezTo>
                  <a:lnTo>
                    <a:pt x="14938" y="16993"/>
                  </a:lnTo>
                  <a:cubicBezTo>
                    <a:pt x="15013" y="17043"/>
                    <a:pt x="15013" y="17143"/>
                    <a:pt x="15013" y="17218"/>
                  </a:cubicBezTo>
                  <a:cubicBezTo>
                    <a:pt x="15013" y="17268"/>
                    <a:pt x="14938" y="17318"/>
                    <a:pt x="14938" y="17369"/>
                  </a:cubicBezTo>
                  <a:cubicBezTo>
                    <a:pt x="14938" y="17494"/>
                    <a:pt x="14888" y="17669"/>
                    <a:pt x="14888" y="17720"/>
                  </a:cubicBezTo>
                  <a:cubicBezTo>
                    <a:pt x="14888" y="17820"/>
                    <a:pt x="14838" y="17995"/>
                    <a:pt x="14838" y="18045"/>
                  </a:cubicBezTo>
                  <a:cubicBezTo>
                    <a:pt x="14838" y="18095"/>
                    <a:pt x="14888" y="18171"/>
                    <a:pt x="14888" y="18221"/>
                  </a:cubicBezTo>
                  <a:cubicBezTo>
                    <a:pt x="14888" y="18271"/>
                    <a:pt x="14838" y="18396"/>
                    <a:pt x="14838" y="18396"/>
                  </a:cubicBezTo>
                  <a:cubicBezTo>
                    <a:pt x="14788" y="18446"/>
                    <a:pt x="14712" y="18547"/>
                    <a:pt x="14712" y="18622"/>
                  </a:cubicBezTo>
                  <a:cubicBezTo>
                    <a:pt x="14712" y="18722"/>
                    <a:pt x="14788" y="18847"/>
                    <a:pt x="14788" y="18948"/>
                  </a:cubicBezTo>
                  <a:cubicBezTo>
                    <a:pt x="14838" y="18948"/>
                    <a:pt x="14788" y="19073"/>
                    <a:pt x="14788" y="19073"/>
                  </a:cubicBezTo>
                  <a:cubicBezTo>
                    <a:pt x="14838" y="19123"/>
                    <a:pt x="14888" y="19073"/>
                    <a:pt x="14888" y="19123"/>
                  </a:cubicBezTo>
                  <a:cubicBezTo>
                    <a:pt x="14938" y="19173"/>
                    <a:pt x="14938" y="19298"/>
                    <a:pt x="14938" y="19349"/>
                  </a:cubicBezTo>
                  <a:lnTo>
                    <a:pt x="15063" y="19399"/>
                  </a:lnTo>
                  <a:cubicBezTo>
                    <a:pt x="15063" y="19449"/>
                    <a:pt x="15113" y="19524"/>
                    <a:pt x="15113" y="19574"/>
                  </a:cubicBezTo>
                  <a:cubicBezTo>
                    <a:pt x="15113" y="19624"/>
                    <a:pt x="15013" y="19674"/>
                    <a:pt x="15013" y="19674"/>
                  </a:cubicBezTo>
                  <a:cubicBezTo>
                    <a:pt x="15013" y="19750"/>
                    <a:pt x="15063" y="19850"/>
                    <a:pt x="15063" y="19900"/>
                  </a:cubicBezTo>
                  <a:cubicBezTo>
                    <a:pt x="15013" y="19975"/>
                    <a:pt x="15013" y="20025"/>
                    <a:pt x="14938" y="20025"/>
                  </a:cubicBezTo>
                  <a:cubicBezTo>
                    <a:pt x="14888" y="20025"/>
                    <a:pt x="14838" y="19975"/>
                    <a:pt x="14788" y="19900"/>
                  </a:cubicBezTo>
                  <a:lnTo>
                    <a:pt x="14788" y="19800"/>
                  </a:lnTo>
                  <a:cubicBezTo>
                    <a:pt x="14712" y="19750"/>
                    <a:pt x="14612" y="19800"/>
                    <a:pt x="14612" y="19800"/>
                  </a:cubicBezTo>
                  <a:cubicBezTo>
                    <a:pt x="14562" y="19850"/>
                    <a:pt x="14562" y="19975"/>
                    <a:pt x="14562" y="20025"/>
                  </a:cubicBezTo>
                  <a:cubicBezTo>
                    <a:pt x="14612" y="20075"/>
                    <a:pt x="14662" y="20126"/>
                    <a:pt x="14712" y="20201"/>
                  </a:cubicBezTo>
                  <a:cubicBezTo>
                    <a:pt x="14712" y="20251"/>
                    <a:pt x="14662" y="20301"/>
                    <a:pt x="14662" y="20301"/>
                  </a:cubicBezTo>
                  <a:cubicBezTo>
                    <a:pt x="14662" y="20351"/>
                    <a:pt x="14612" y="20426"/>
                    <a:pt x="14662" y="20426"/>
                  </a:cubicBezTo>
                  <a:cubicBezTo>
                    <a:pt x="14662" y="20476"/>
                    <a:pt x="14788" y="20426"/>
                    <a:pt x="14788" y="20426"/>
                  </a:cubicBezTo>
                  <a:cubicBezTo>
                    <a:pt x="14838" y="20426"/>
                    <a:pt x="14838" y="20301"/>
                    <a:pt x="14888" y="20251"/>
                  </a:cubicBezTo>
                  <a:cubicBezTo>
                    <a:pt x="14888" y="20251"/>
                    <a:pt x="15013" y="20301"/>
                    <a:pt x="15063" y="20351"/>
                  </a:cubicBezTo>
                  <a:cubicBezTo>
                    <a:pt x="15063" y="20351"/>
                    <a:pt x="15113" y="20527"/>
                    <a:pt x="15164" y="20527"/>
                  </a:cubicBezTo>
                  <a:cubicBezTo>
                    <a:pt x="15164" y="20577"/>
                    <a:pt x="15239" y="20652"/>
                    <a:pt x="15289" y="20652"/>
                  </a:cubicBezTo>
                  <a:cubicBezTo>
                    <a:pt x="15339" y="20652"/>
                    <a:pt x="15389" y="20527"/>
                    <a:pt x="15464" y="20527"/>
                  </a:cubicBezTo>
                  <a:cubicBezTo>
                    <a:pt x="15514" y="20527"/>
                    <a:pt x="15615" y="20577"/>
                    <a:pt x="15615" y="20652"/>
                  </a:cubicBezTo>
                  <a:cubicBezTo>
                    <a:pt x="15690" y="20702"/>
                    <a:pt x="15740" y="20752"/>
                    <a:pt x="15790" y="20802"/>
                  </a:cubicBezTo>
                  <a:cubicBezTo>
                    <a:pt x="15915" y="20928"/>
                    <a:pt x="16141" y="20978"/>
                    <a:pt x="16191" y="21078"/>
                  </a:cubicBezTo>
                  <a:cubicBezTo>
                    <a:pt x="16241" y="21153"/>
                    <a:pt x="16367" y="21203"/>
                    <a:pt x="16367" y="21253"/>
                  </a:cubicBezTo>
                  <a:cubicBezTo>
                    <a:pt x="16417" y="21303"/>
                    <a:pt x="16417" y="21379"/>
                    <a:pt x="16417" y="21379"/>
                  </a:cubicBezTo>
                  <a:cubicBezTo>
                    <a:pt x="16367" y="21429"/>
                    <a:pt x="16291" y="21379"/>
                    <a:pt x="16241" y="21379"/>
                  </a:cubicBezTo>
                  <a:cubicBezTo>
                    <a:pt x="16191" y="21379"/>
                    <a:pt x="16066" y="21303"/>
                    <a:pt x="16016" y="21379"/>
                  </a:cubicBezTo>
                  <a:cubicBezTo>
                    <a:pt x="15966" y="21379"/>
                    <a:pt x="15915" y="21429"/>
                    <a:pt x="15915" y="21429"/>
                  </a:cubicBezTo>
                  <a:cubicBezTo>
                    <a:pt x="15915" y="21479"/>
                    <a:pt x="15915" y="21604"/>
                    <a:pt x="15966" y="21654"/>
                  </a:cubicBezTo>
                  <a:lnTo>
                    <a:pt x="16141" y="21654"/>
                  </a:lnTo>
                  <a:cubicBezTo>
                    <a:pt x="16191" y="21604"/>
                    <a:pt x="16241" y="21529"/>
                    <a:pt x="16291" y="21529"/>
                  </a:cubicBezTo>
                  <a:cubicBezTo>
                    <a:pt x="16367" y="21529"/>
                    <a:pt x="16417" y="21529"/>
                    <a:pt x="16417" y="21604"/>
                  </a:cubicBezTo>
                  <a:cubicBezTo>
                    <a:pt x="16467" y="21604"/>
                    <a:pt x="16467" y="21755"/>
                    <a:pt x="16467" y="21755"/>
                  </a:cubicBezTo>
                  <a:cubicBezTo>
                    <a:pt x="16517" y="21830"/>
                    <a:pt x="16642" y="21830"/>
                    <a:pt x="16692" y="21880"/>
                  </a:cubicBezTo>
                  <a:cubicBezTo>
                    <a:pt x="16742" y="21930"/>
                    <a:pt x="16742" y="21980"/>
                    <a:pt x="16742" y="22055"/>
                  </a:cubicBezTo>
                  <a:cubicBezTo>
                    <a:pt x="16742" y="22105"/>
                    <a:pt x="16692" y="22156"/>
                    <a:pt x="16642" y="22206"/>
                  </a:cubicBezTo>
                  <a:cubicBezTo>
                    <a:pt x="16642" y="22281"/>
                    <a:pt x="16592" y="22381"/>
                    <a:pt x="16592" y="22431"/>
                  </a:cubicBezTo>
                  <a:cubicBezTo>
                    <a:pt x="16517" y="22506"/>
                    <a:pt x="16592" y="22657"/>
                    <a:pt x="16592" y="22732"/>
                  </a:cubicBezTo>
                  <a:cubicBezTo>
                    <a:pt x="16592" y="22782"/>
                    <a:pt x="16592" y="22958"/>
                    <a:pt x="16517" y="23008"/>
                  </a:cubicBezTo>
                  <a:cubicBezTo>
                    <a:pt x="16517" y="23058"/>
                    <a:pt x="16467" y="23183"/>
                    <a:pt x="16417" y="23183"/>
                  </a:cubicBezTo>
                  <a:cubicBezTo>
                    <a:pt x="16367" y="23233"/>
                    <a:pt x="16191" y="23233"/>
                    <a:pt x="16141" y="23233"/>
                  </a:cubicBezTo>
                  <a:cubicBezTo>
                    <a:pt x="16066" y="23183"/>
                    <a:pt x="16016" y="23058"/>
                    <a:pt x="16016" y="23058"/>
                  </a:cubicBezTo>
                  <a:cubicBezTo>
                    <a:pt x="16016" y="22958"/>
                    <a:pt x="16066" y="22882"/>
                    <a:pt x="16066" y="22832"/>
                  </a:cubicBezTo>
                  <a:cubicBezTo>
                    <a:pt x="16141" y="22732"/>
                    <a:pt x="16141" y="22557"/>
                    <a:pt x="16066" y="22506"/>
                  </a:cubicBezTo>
                  <a:cubicBezTo>
                    <a:pt x="16066" y="22431"/>
                    <a:pt x="15966" y="22381"/>
                    <a:pt x="15915" y="22431"/>
                  </a:cubicBezTo>
                  <a:cubicBezTo>
                    <a:pt x="15840" y="22431"/>
                    <a:pt x="15840" y="22557"/>
                    <a:pt x="15790" y="22607"/>
                  </a:cubicBezTo>
                  <a:cubicBezTo>
                    <a:pt x="15740" y="22607"/>
                    <a:pt x="15690" y="22657"/>
                    <a:pt x="15690" y="22732"/>
                  </a:cubicBezTo>
                  <a:cubicBezTo>
                    <a:pt x="15690" y="22782"/>
                    <a:pt x="15690" y="22882"/>
                    <a:pt x="15740" y="22882"/>
                  </a:cubicBezTo>
                  <a:lnTo>
                    <a:pt x="15840" y="22882"/>
                  </a:lnTo>
                  <a:cubicBezTo>
                    <a:pt x="15915" y="22958"/>
                    <a:pt x="15840" y="23058"/>
                    <a:pt x="15840" y="23108"/>
                  </a:cubicBezTo>
                  <a:cubicBezTo>
                    <a:pt x="15840" y="23183"/>
                    <a:pt x="15740" y="23183"/>
                    <a:pt x="15740" y="23233"/>
                  </a:cubicBezTo>
                  <a:cubicBezTo>
                    <a:pt x="15740" y="23283"/>
                    <a:pt x="15915" y="23334"/>
                    <a:pt x="15966" y="23409"/>
                  </a:cubicBezTo>
                  <a:cubicBezTo>
                    <a:pt x="15966" y="23459"/>
                    <a:pt x="15915" y="23559"/>
                    <a:pt x="15840" y="23609"/>
                  </a:cubicBezTo>
                  <a:cubicBezTo>
                    <a:pt x="15790" y="23684"/>
                    <a:pt x="15740" y="23835"/>
                    <a:pt x="15615" y="23910"/>
                  </a:cubicBezTo>
                  <a:cubicBezTo>
                    <a:pt x="15565" y="23910"/>
                    <a:pt x="15464" y="23835"/>
                    <a:pt x="15389" y="23835"/>
                  </a:cubicBezTo>
                  <a:cubicBezTo>
                    <a:pt x="15339" y="23785"/>
                    <a:pt x="15339" y="23559"/>
                    <a:pt x="15289" y="23509"/>
                  </a:cubicBezTo>
                  <a:cubicBezTo>
                    <a:pt x="15239" y="23509"/>
                    <a:pt x="15164" y="23459"/>
                    <a:pt x="15113" y="23409"/>
                  </a:cubicBezTo>
                  <a:cubicBezTo>
                    <a:pt x="15113" y="23409"/>
                    <a:pt x="15113" y="23283"/>
                    <a:pt x="15063" y="23283"/>
                  </a:cubicBezTo>
                  <a:cubicBezTo>
                    <a:pt x="15013" y="23283"/>
                    <a:pt x="14888" y="23283"/>
                    <a:pt x="14838" y="23334"/>
                  </a:cubicBezTo>
                  <a:cubicBezTo>
                    <a:pt x="14788" y="23334"/>
                    <a:pt x="14712" y="23409"/>
                    <a:pt x="14712" y="23409"/>
                  </a:cubicBezTo>
                  <a:cubicBezTo>
                    <a:pt x="14662" y="23283"/>
                    <a:pt x="14662" y="23233"/>
                    <a:pt x="14612" y="23183"/>
                  </a:cubicBezTo>
                  <a:cubicBezTo>
                    <a:pt x="14562" y="23008"/>
                    <a:pt x="14336" y="22832"/>
                    <a:pt x="14211" y="22732"/>
                  </a:cubicBezTo>
                  <a:cubicBezTo>
                    <a:pt x="14161" y="22607"/>
                    <a:pt x="13986" y="22381"/>
                    <a:pt x="13885" y="22331"/>
                  </a:cubicBezTo>
                  <a:cubicBezTo>
                    <a:pt x="13810" y="22206"/>
                    <a:pt x="13660" y="22055"/>
                    <a:pt x="13534" y="21980"/>
                  </a:cubicBezTo>
                  <a:cubicBezTo>
                    <a:pt x="13309" y="21880"/>
                    <a:pt x="12908" y="21654"/>
                    <a:pt x="12682" y="21654"/>
                  </a:cubicBezTo>
                  <a:cubicBezTo>
                    <a:pt x="12582" y="21604"/>
                    <a:pt x="12306" y="21654"/>
                    <a:pt x="12131" y="21704"/>
                  </a:cubicBezTo>
                  <a:cubicBezTo>
                    <a:pt x="12081" y="21704"/>
                    <a:pt x="11855" y="21704"/>
                    <a:pt x="11730" y="21755"/>
                  </a:cubicBezTo>
                  <a:cubicBezTo>
                    <a:pt x="11630" y="21830"/>
                    <a:pt x="11554" y="22055"/>
                    <a:pt x="11504" y="22156"/>
                  </a:cubicBezTo>
                  <a:cubicBezTo>
                    <a:pt x="11404" y="22206"/>
                    <a:pt x="11103" y="22281"/>
                    <a:pt x="11003" y="22281"/>
                  </a:cubicBezTo>
                  <a:cubicBezTo>
                    <a:pt x="10878" y="22281"/>
                    <a:pt x="10727" y="22156"/>
                    <a:pt x="10602" y="22105"/>
                  </a:cubicBezTo>
                  <a:cubicBezTo>
                    <a:pt x="10552" y="22105"/>
                    <a:pt x="10427" y="21930"/>
                    <a:pt x="10326" y="21880"/>
                  </a:cubicBezTo>
                  <a:cubicBezTo>
                    <a:pt x="10151" y="21880"/>
                    <a:pt x="9875" y="21930"/>
                    <a:pt x="9750" y="22055"/>
                  </a:cubicBezTo>
                  <a:cubicBezTo>
                    <a:pt x="9700" y="22105"/>
                    <a:pt x="9650" y="22331"/>
                    <a:pt x="9600" y="22431"/>
                  </a:cubicBezTo>
                  <a:cubicBezTo>
                    <a:pt x="9474" y="22557"/>
                    <a:pt x="9299" y="22732"/>
                    <a:pt x="9199" y="22782"/>
                  </a:cubicBezTo>
                  <a:cubicBezTo>
                    <a:pt x="9148" y="22832"/>
                    <a:pt x="8973" y="22882"/>
                    <a:pt x="8923" y="22832"/>
                  </a:cubicBezTo>
                  <a:cubicBezTo>
                    <a:pt x="8747" y="22832"/>
                    <a:pt x="8472" y="22732"/>
                    <a:pt x="8346" y="22657"/>
                  </a:cubicBezTo>
                  <a:cubicBezTo>
                    <a:pt x="8246" y="22607"/>
                    <a:pt x="8071" y="22381"/>
                    <a:pt x="7945" y="22331"/>
                  </a:cubicBezTo>
                  <a:cubicBezTo>
                    <a:pt x="7795" y="22281"/>
                    <a:pt x="7494" y="22206"/>
                    <a:pt x="7394" y="22105"/>
                  </a:cubicBezTo>
                  <a:cubicBezTo>
                    <a:pt x="7269" y="22105"/>
                    <a:pt x="7168" y="21930"/>
                    <a:pt x="7043" y="21880"/>
                  </a:cubicBezTo>
                  <a:cubicBezTo>
                    <a:pt x="6943" y="21830"/>
                    <a:pt x="6667" y="21830"/>
                    <a:pt x="6492" y="21830"/>
                  </a:cubicBezTo>
                  <a:cubicBezTo>
                    <a:pt x="6366" y="21830"/>
                    <a:pt x="6091" y="21880"/>
                    <a:pt x="5915" y="2183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Google Shape;341;p16">
              <a:extLst>
                <a:ext uri="{FF2B5EF4-FFF2-40B4-BE49-F238E27FC236}">
                  <a16:creationId xmlns:a16="http://schemas.microsoft.com/office/drawing/2014/main" id="{2F2C6EAA-73FB-55C4-113F-24A137EC7B8C}"/>
                </a:ext>
              </a:extLst>
            </p:cNvPr>
            <p:cNvSpPr/>
            <p:nvPr/>
          </p:nvSpPr>
          <p:spPr>
            <a:xfrm>
              <a:off x="2224466" y="1156120"/>
              <a:ext cx="572909" cy="667356"/>
            </a:xfrm>
            <a:custGeom>
              <a:avLst/>
              <a:gdLst/>
              <a:ahLst/>
              <a:cxnLst/>
              <a:rect l="l" t="t" r="r" b="b"/>
              <a:pathLst>
                <a:path w="20527" h="23911" extrusionOk="0">
                  <a:moveTo>
                    <a:pt x="15013" y="0"/>
                  </a:moveTo>
                  <a:cubicBezTo>
                    <a:pt x="14888" y="100"/>
                    <a:pt x="14662" y="226"/>
                    <a:pt x="14662" y="326"/>
                  </a:cubicBezTo>
                  <a:cubicBezTo>
                    <a:pt x="14562" y="501"/>
                    <a:pt x="14612" y="952"/>
                    <a:pt x="14437" y="1053"/>
                  </a:cubicBezTo>
                  <a:cubicBezTo>
                    <a:pt x="14419" y="1098"/>
                    <a:pt x="14362" y="1111"/>
                    <a:pt x="14291" y="1111"/>
                  </a:cubicBezTo>
                  <a:cubicBezTo>
                    <a:pt x="14202" y="1111"/>
                    <a:pt x="14092" y="1090"/>
                    <a:pt x="14013" y="1090"/>
                  </a:cubicBezTo>
                  <a:cubicBezTo>
                    <a:pt x="13981" y="1090"/>
                    <a:pt x="13954" y="1094"/>
                    <a:pt x="13935" y="1103"/>
                  </a:cubicBezTo>
                  <a:cubicBezTo>
                    <a:pt x="13810" y="1178"/>
                    <a:pt x="13585" y="1328"/>
                    <a:pt x="13484" y="1404"/>
                  </a:cubicBezTo>
                  <a:cubicBezTo>
                    <a:pt x="13359" y="1404"/>
                    <a:pt x="13083" y="1328"/>
                    <a:pt x="12983" y="1278"/>
                  </a:cubicBezTo>
                  <a:cubicBezTo>
                    <a:pt x="12808" y="1228"/>
                    <a:pt x="12632" y="952"/>
                    <a:pt x="12457" y="902"/>
                  </a:cubicBezTo>
                  <a:cubicBezTo>
                    <a:pt x="12435" y="886"/>
                    <a:pt x="12400" y="879"/>
                    <a:pt x="12359" y="879"/>
                  </a:cubicBezTo>
                  <a:cubicBezTo>
                    <a:pt x="12214" y="879"/>
                    <a:pt x="11983" y="964"/>
                    <a:pt x="11905" y="1003"/>
                  </a:cubicBezTo>
                  <a:cubicBezTo>
                    <a:pt x="11855" y="1103"/>
                    <a:pt x="11780" y="1328"/>
                    <a:pt x="11730" y="1454"/>
                  </a:cubicBezTo>
                  <a:cubicBezTo>
                    <a:pt x="11680" y="1629"/>
                    <a:pt x="11780" y="2005"/>
                    <a:pt x="11680" y="2130"/>
                  </a:cubicBezTo>
                  <a:cubicBezTo>
                    <a:pt x="11630" y="2231"/>
                    <a:pt x="11329" y="2306"/>
                    <a:pt x="11229" y="2306"/>
                  </a:cubicBezTo>
                  <a:cubicBezTo>
                    <a:pt x="11208" y="2314"/>
                    <a:pt x="11184" y="2318"/>
                    <a:pt x="11159" y="2318"/>
                  </a:cubicBezTo>
                  <a:cubicBezTo>
                    <a:pt x="11032" y="2318"/>
                    <a:pt x="10861" y="2231"/>
                    <a:pt x="10778" y="2231"/>
                  </a:cubicBezTo>
                  <a:cubicBezTo>
                    <a:pt x="10602" y="2231"/>
                    <a:pt x="10201" y="2306"/>
                    <a:pt x="10101" y="2406"/>
                  </a:cubicBezTo>
                  <a:cubicBezTo>
                    <a:pt x="10051" y="2456"/>
                    <a:pt x="9976" y="2632"/>
                    <a:pt x="10051" y="2682"/>
                  </a:cubicBezTo>
                  <a:cubicBezTo>
                    <a:pt x="10051" y="2807"/>
                    <a:pt x="10326" y="2857"/>
                    <a:pt x="10377" y="2907"/>
                  </a:cubicBezTo>
                  <a:cubicBezTo>
                    <a:pt x="10427" y="2983"/>
                    <a:pt x="10552" y="3133"/>
                    <a:pt x="10552" y="3258"/>
                  </a:cubicBezTo>
                  <a:cubicBezTo>
                    <a:pt x="10552" y="3434"/>
                    <a:pt x="10377" y="3659"/>
                    <a:pt x="10276" y="3760"/>
                  </a:cubicBezTo>
                  <a:cubicBezTo>
                    <a:pt x="10201" y="3860"/>
                    <a:pt x="9925" y="3985"/>
                    <a:pt x="9875" y="4085"/>
                  </a:cubicBezTo>
                  <a:cubicBezTo>
                    <a:pt x="9825" y="4211"/>
                    <a:pt x="9700" y="4536"/>
                    <a:pt x="9750" y="4662"/>
                  </a:cubicBezTo>
                  <a:cubicBezTo>
                    <a:pt x="9750" y="4762"/>
                    <a:pt x="9925" y="4988"/>
                    <a:pt x="9976" y="5063"/>
                  </a:cubicBezTo>
                  <a:cubicBezTo>
                    <a:pt x="10101" y="5163"/>
                    <a:pt x="10427" y="5288"/>
                    <a:pt x="10602" y="5389"/>
                  </a:cubicBezTo>
                  <a:cubicBezTo>
                    <a:pt x="10727" y="5514"/>
                    <a:pt x="11003" y="5664"/>
                    <a:pt x="11103" y="5840"/>
                  </a:cubicBezTo>
                  <a:cubicBezTo>
                    <a:pt x="11179" y="5965"/>
                    <a:pt x="11179" y="6291"/>
                    <a:pt x="11103" y="6416"/>
                  </a:cubicBezTo>
                  <a:cubicBezTo>
                    <a:pt x="11103" y="6567"/>
                    <a:pt x="10953" y="6842"/>
                    <a:pt x="10878" y="6968"/>
                  </a:cubicBezTo>
                  <a:cubicBezTo>
                    <a:pt x="10828" y="7143"/>
                    <a:pt x="10727" y="7519"/>
                    <a:pt x="10552" y="7594"/>
                  </a:cubicBezTo>
                  <a:cubicBezTo>
                    <a:pt x="10510" y="7611"/>
                    <a:pt x="10466" y="7616"/>
                    <a:pt x="10422" y="7616"/>
                  </a:cubicBezTo>
                  <a:cubicBezTo>
                    <a:pt x="10335" y="7616"/>
                    <a:pt x="10251" y="7594"/>
                    <a:pt x="10201" y="7594"/>
                  </a:cubicBezTo>
                  <a:cubicBezTo>
                    <a:pt x="9976" y="7594"/>
                    <a:pt x="9650" y="7594"/>
                    <a:pt x="9474" y="7644"/>
                  </a:cubicBezTo>
                  <a:cubicBezTo>
                    <a:pt x="9374" y="7694"/>
                    <a:pt x="9249" y="7820"/>
                    <a:pt x="9199" y="7920"/>
                  </a:cubicBezTo>
                  <a:cubicBezTo>
                    <a:pt x="9148" y="8045"/>
                    <a:pt x="9199" y="8271"/>
                    <a:pt x="9199" y="8371"/>
                  </a:cubicBezTo>
                  <a:cubicBezTo>
                    <a:pt x="9148" y="8496"/>
                    <a:pt x="9148" y="8722"/>
                    <a:pt x="9148" y="8822"/>
                  </a:cubicBezTo>
                  <a:cubicBezTo>
                    <a:pt x="9023" y="8998"/>
                    <a:pt x="8798" y="9273"/>
                    <a:pt x="8697" y="9399"/>
                  </a:cubicBezTo>
                  <a:cubicBezTo>
                    <a:pt x="8572" y="9499"/>
                    <a:pt x="8346" y="9724"/>
                    <a:pt x="8171" y="9724"/>
                  </a:cubicBezTo>
                  <a:cubicBezTo>
                    <a:pt x="8121" y="9674"/>
                    <a:pt x="7945" y="9549"/>
                    <a:pt x="7895" y="9449"/>
                  </a:cubicBezTo>
                  <a:cubicBezTo>
                    <a:pt x="7845" y="9399"/>
                    <a:pt x="7845" y="9173"/>
                    <a:pt x="7795" y="9048"/>
                  </a:cubicBezTo>
                  <a:cubicBezTo>
                    <a:pt x="7720" y="8998"/>
                    <a:pt x="7569" y="8872"/>
                    <a:pt x="7444" y="8822"/>
                  </a:cubicBezTo>
                  <a:cubicBezTo>
                    <a:pt x="7344" y="8822"/>
                    <a:pt x="7043" y="8822"/>
                    <a:pt x="6943" y="8872"/>
                  </a:cubicBezTo>
                  <a:cubicBezTo>
                    <a:pt x="6767" y="8948"/>
                    <a:pt x="6492" y="9098"/>
                    <a:pt x="6442" y="9273"/>
                  </a:cubicBezTo>
                  <a:cubicBezTo>
                    <a:pt x="6442" y="9399"/>
                    <a:pt x="6442" y="9549"/>
                    <a:pt x="6492" y="9599"/>
                  </a:cubicBezTo>
                  <a:cubicBezTo>
                    <a:pt x="6504" y="9617"/>
                    <a:pt x="6526" y="9624"/>
                    <a:pt x="6554" y="9624"/>
                  </a:cubicBezTo>
                  <a:cubicBezTo>
                    <a:pt x="6621" y="9624"/>
                    <a:pt x="6718" y="9587"/>
                    <a:pt x="6777" y="9587"/>
                  </a:cubicBezTo>
                  <a:cubicBezTo>
                    <a:pt x="6795" y="9587"/>
                    <a:pt x="6809" y="9590"/>
                    <a:pt x="6818" y="9599"/>
                  </a:cubicBezTo>
                  <a:cubicBezTo>
                    <a:pt x="6893" y="9724"/>
                    <a:pt x="6818" y="9900"/>
                    <a:pt x="6818" y="9950"/>
                  </a:cubicBezTo>
                  <a:cubicBezTo>
                    <a:pt x="6767" y="10050"/>
                    <a:pt x="6592" y="10176"/>
                    <a:pt x="6492" y="10176"/>
                  </a:cubicBezTo>
                  <a:cubicBezTo>
                    <a:pt x="6442" y="10176"/>
                    <a:pt x="6316" y="10125"/>
                    <a:pt x="6266" y="10125"/>
                  </a:cubicBezTo>
                  <a:cubicBezTo>
                    <a:pt x="6141" y="10125"/>
                    <a:pt x="5915" y="10176"/>
                    <a:pt x="5815" y="10226"/>
                  </a:cubicBezTo>
                  <a:cubicBezTo>
                    <a:pt x="5690" y="10351"/>
                    <a:pt x="5414" y="10577"/>
                    <a:pt x="5364" y="10727"/>
                  </a:cubicBezTo>
                  <a:cubicBezTo>
                    <a:pt x="5314" y="10852"/>
                    <a:pt x="5364" y="11128"/>
                    <a:pt x="5314" y="11303"/>
                  </a:cubicBezTo>
                  <a:cubicBezTo>
                    <a:pt x="5314" y="11479"/>
                    <a:pt x="5314" y="11855"/>
                    <a:pt x="5189" y="12030"/>
                  </a:cubicBezTo>
                  <a:cubicBezTo>
                    <a:pt x="5138" y="12080"/>
                    <a:pt x="4963" y="12156"/>
                    <a:pt x="4913" y="12206"/>
                  </a:cubicBezTo>
                  <a:cubicBezTo>
                    <a:pt x="4788" y="12306"/>
                    <a:pt x="4737" y="12582"/>
                    <a:pt x="4687" y="12707"/>
                  </a:cubicBezTo>
                  <a:cubicBezTo>
                    <a:pt x="4562" y="12807"/>
                    <a:pt x="4336" y="13033"/>
                    <a:pt x="4186" y="13033"/>
                  </a:cubicBezTo>
                  <a:cubicBezTo>
                    <a:pt x="4158" y="13049"/>
                    <a:pt x="4126" y="13056"/>
                    <a:pt x="4091" y="13056"/>
                  </a:cubicBezTo>
                  <a:cubicBezTo>
                    <a:pt x="3967" y="13056"/>
                    <a:pt x="3813" y="12972"/>
                    <a:pt x="3735" y="12933"/>
                  </a:cubicBezTo>
                  <a:cubicBezTo>
                    <a:pt x="3610" y="12882"/>
                    <a:pt x="3559" y="12657"/>
                    <a:pt x="3434" y="12582"/>
                  </a:cubicBezTo>
                  <a:cubicBezTo>
                    <a:pt x="3399" y="12546"/>
                    <a:pt x="3276" y="12511"/>
                    <a:pt x="3189" y="12511"/>
                  </a:cubicBezTo>
                  <a:cubicBezTo>
                    <a:pt x="3153" y="12511"/>
                    <a:pt x="3123" y="12517"/>
                    <a:pt x="3108" y="12532"/>
                  </a:cubicBezTo>
                  <a:cubicBezTo>
                    <a:pt x="2983" y="12582"/>
                    <a:pt x="2983" y="12882"/>
                    <a:pt x="2883" y="12933"/>
                  </a:cubicBezTo>
                  <a:cubicBezTo>
                    <a:pt x="2820" y="12958"/>
                    <a:pt x="2732" y="12970"/>
                    <a:pt x="2648" y="12970"/>
                  </a:cubicBezTo>
                  <a:cubicBezTo>
                    <a:pt x="2563" y="12970"/>
                    <a:pt x="2482" y="12958"/>
                    <a:pt x="2432" y="12933"/>
                  </a:cubicBezTo>
                  <a:cubicBezTo>
                    <a:pt x="2306" y="12882"/>
                    <a:pt x="2206" y="12582"/>
                    <a:pt x="2206" y="12481"/>
                  </a:cubicBezTo>
                  <a:cubicBezTo>
                    <a:pt x="2206" y="12356"/>
                    <a:pt x="2306" y="12256"/>
                    <a:pt x="2381" y="12156"/>
                  </a:cubicBezTo>
                  <a:cubicBezTo>
                    <a:pt x="2381" y="12030"/>
                    <a:pt x="2432" y="11755"/>
                    <a:pt x="2306" y="11629"/>
                  </a:cubicBezTo>
                  <a:cubicBezTo>
                    <a:pt x="2256" y="11529"/>
                    <a:pt x="1855" y="11529"/>
                    <a:pt x="1755" y="11529"/>
                  </a:cubicBezTo>
                  <a:cubicBezTo>
                    <a:pt x="1630" y="11529"/>
                    <a:pt x="1529" y="11579"/>
                    <a:pt x="1404" y="11579"/>
                  </a:cubicBezTo>
                  <a:lnTo>
                    <a:pt x="1404" y="12080"/>
                  </a:lnTo>
                  <a:cubicBezTo>
                    <a:pt x="1354" y="12256"/>
                    <a:pt x="1354" y="12532"/>
                    <a:pt x="1354" y="12707"/>
                  </a:cubicBezTo>
                  <a:cubicBezTo>
                    <a:pt x="1304" y="12807"/>
                    <a:pt x="1128" y="13033"/>
                    <a:pt x="1078" y="13158"/>
                  </a:cubicBezTo>
                  <a:cubicBezTo>
                    <a:pt x="953" y="13258"/>
                    <a:pt x="677" y="13434"/>
                    <a:pt x="577" y="13609"/>
                  </a:cubicBezTo>
                  <a:cubicBezTo>
                    <a:pt x="452" y="13709"/>
                    <a:pt x="226" y="13935"/>
                    <a:pt x="176" y="14110"/>
                  </a:cubicBezTo>
                  <a:cubicBezTo>
                    <a:pt x="51" y="14336"/>
                    <a:pt x="1" y="14787"/>
                    <a:pt x="1" y="15013"/>
                  </a:cubicBezTo>
                  <a:cubicBezTo>
                    <a:pt x="51" y="15238"/>
                    <a:pt x="126" y="15639"/>
                    <a:pt x="176" y="15865"/>
                  </a:cubicBezTo>
                  <a:cubicBezTo>
                    <a:pt x="226" y="15965"/>
                    <a:pt x="502" y="16191"/>
                    <a:pt x="577" y="16366"/>
                  </a:cubicBezTo>
                  <a:cubicBezTo>
                    <a:pt x="627" y="16542"/>
                    <a:pt x="727" y="16867"/>
                    <a:pt x="803" y="17043"/>
                  </a:cubicBezTo>
                  <a:cubicBezTo>
                    <a:pt x="803" y="17143"/>
                    <a:pt x="853" y="17444"/>
                    <a:pt x="903" y="17594"/>
                  </a:cubicBezTo>
                  <a:cubicBezTo>
                    <a:pt x="953" y="17720"/>
                    <a:pt x="1078" y="17945"/>
                    <a:pt x="1178" y="18045"/>
                  </a:cubicBezTo>
                  <a:cubicBezTo>
                    <a:pt x="1254" y="18095"/>
                    <a:pt x="1404" y="18221"/>
                    <a:pt x="1529" y="18221"/>
                  </a:cubicBezTo>
                  <a:cubicBezTo>
                    <a:pt x="1579" y="18246"/>
                    <a:pt x="1661" y="18246"/>
                    <a:pt x="1746" y="18246"/>
                  </a:cubicBezTo>
                  <a:cubicBezTo>
                    <a:pt x="1830" y="18246"/>
                    <a:pt x="1918" y="18246"/>
                    <a:pt x="1980" y="18271"/>
                  </a:cubicBezTo>
                  <a:cubicBezTo>
                    <a:pt x="2031" y="18271"/>
                    <a:pt x="2206" y="18396"/>
                    <a:pt x="2256" y="18446"/>
                  </a:cubicBezTo>
                  <a:cubicBezTo>
                    <a:pt x="2381" y="18547"/>
                    <a:pt x="2607" y="18847"/>
                    <a:pt x="2657" y="18948"/>
                  </a:cubicBezTo>
                  <a:cubicBezTo>
                    <a:pt x="2757" y="19073"/>
                    <a:pt x="2933" y="19399"/>
                    <a:pt x="3058" y="19524"/>
                  </a:cubicBezTo>
                  <a:cubicBezTo>
                    <a:pt x="3158" y="19674"/>
                    <a:pt x="3559" y="19800"/>
                    <a:pt x="3735" y="19850"/>
                  </a:cubicBezTo>
                  <a:cubicBezTo>
                    <a:pt x="3835" y="19975"/>
                    <a:pt x="4236" y="20025"/>
                    <a:pt x="4336" y="20126"/>
                  </a:cubicBezTo>
                  <a:cubicBezTo>
                    <a:pt x="4462" y="20251"/>
                    <a:pt x="4637" y="20476"/>
                    <a:pt x="4687" y="20577"/>
                  </a:cubicBezTo>
                  <a:cubicBezTo>
                    <a:pt x="4737" y="20702"/>
                    <a:pt x="4737" y="20928"/>
                    <a:pt x="4788" y="20978"/>
                  </a:cubicBezTo>
                  <a:cubicBezTo>
                    <a:pt x="4863" y="21028"/>
                    <a:pt x="5013" y="21153"/>
                    <a:pt x="5088" y="21203"/>
                  </a:cubicBezTo>
                  <a:cubicBezTo>
                    <a:pt x="5138" y="21253"/>
                    <a:pt x="5239" y="21479"/>
                    <a:pt x="5364" y="21529"/>
                  </a:cubicBezTo>
                  <a:cubicBezTo>
                    <a:pt x="5414" y="21654"/>
                    <a:pt x="5640" y="21755"/>
                    <a:pt x="5815" y="21830"/>
                  </a:cubicBezTo>
                  <a:lnTo>
                    <a:pt x="5915" y="21830"/>
                  </a:lnTo>
                  <a:cubicBezTo>
                    <a:pt x="5974" y="21847"/>
                    <a:pt x="6043" y="21852"/>
                    <a:pt x="6115" y="21852"/>
                  </a:cubicBezTo>
                  <a:cubicBezTo>
                    <a:pt x="6258" y="21852"/>
                    <a:pt x="6408" y="21830"/>
                    <a:pt x="6492" y="21830"/>
                  </a:cubicBezTo>
                  <a:cubicBezTo>
                    <a:pt x="6667" y="21830"/>
                    <a:pt x="6943" y="21830"/>
                    <a:pt x="7043" y="21880"/>
                  </a:cubicBezTo>
                  <a:cubicBezTo>
                    <a:pt x="7168" y="21930"/>
                    <a:pt x="7269" y="22105"/>
                    <a:pt x="7394" y="22105"/>
                  </a:cubicBezTo>
                  <a:cubicBezTo>
                    <a:pt x="7494" y="22206"/>
                    <a:pt x="7795" y="22281"/>
                    <a:pt x="7945" y="22331"/>
                  </a:cubicBezTo>
                  <a:cubicBezTo>
                    <a:pt x="8071" y="22381"/>
                    <a:pt x="8246" y="22607"/>
                    <a:pt x="8346" y="22657"/>
                  </a:cubicBezTo>
                  <a:cubicBezTo>
                    <a:pt x="8472" y="22732"/>
                    <a:pt x="8747" y="22832"/>
                    <a:pt x="8923" y="22832"/>
                  </a:cubicBezTo>
                  <a:cubicBezTo>
                    <a:pt x="8938" y="22847"/>
                    <a:pt x="8963" y="22853"/>
                    <a:pt x="8993" y="22853"/>
                  </a:cubicBezTo>
                  <a:cubicBezTo>
                    <a:pt x="9065" y="22853"/>
                    <a:pt x="9163" y="22818"/>
                    <a:pt x="9199" y="22782"/>
                  </a:cubicBezTo>
                  <a:cubicBezTo>
                    <a:pt x="9299" y="22732"/>
                    <a:pt x="9474" y="22557"/>
                    <a:pt x="9600" y="22431"/>
                  </a:cubicBezTo>
                  <a:cubicBezTo>
                    <a:pt x="9650" y="22331"/>
                    <a:pt x="9700" y="22105"/>
                    <a:pt x="9750" y="22055"/>
                  </a:cubicBezTo>
                  <a:cubicBezTo>
                    <a:pt x="9875" y="21930"/>
                    <a:pt x="10151" y="21880"/>
                    <a:pt x="10326" y="21880"/>
                  </a:cubicBezTo>
                  <a:cubicBezTo>
                    <a:pt x="10427" y="21930"/>
                    <a:pt x="10552" y="22105"/>
                    <a:pt x="10602" y="22105"/>
                  </a:cubicBezTo>
                  <a:cubicBezTo>
                    <a:pt x="10727" y="22156"/>
                    <a:pt x="10878" y="22281"/>
                    <a:pt x="11003" y="22281"/>
                  </a:cubicBezTo>
                  <a:cubicBezTo>
                    <a:pt x="11103" y="22281"/>
                    <a:pt x="11404" y="22206"/>
                    <a:pt x="11504" y="22156"/>
                  </a:cubicBezTo>
                  <a:cubicBezTo>
                    <a:pt x="11554" y="22055"/>
                    <a:pt x="11630" y="21830"/>
                    <a:pt x="11730" y="21755"/>
                  </a:cubicBezTo>
                  <a:cubicBezTo>
                    <a:pt x="11855" y="21704"/>
                    <a:pt x="12081" y="21704"/>
                    <a:pt x="12131" y="21704"/>
                  </a:cubicBezTo>
                  <a:cubicBezTo>
                    <a:pt x="12255" y="21669"/>
                    <a:pt x="12429" y="21634"/>
                    <a:pt x="12556" y="21634"/>
                  </a:cubicBezTo>
                  <a:cubicBezTo>
                    <a:pt x="12609" y="21634"/>
                    <a:pt x="12653" y="21640"/>
                    <a:pt x="12682" y="21654"/>
                  </a:cubicBezTo>
                  <a:cubicBezTo>
                    <a:pt x="12908" y="21654"/>
                    <a:pt x="13309" y="21880"/>
                    <a:pt x="13534" y="21980"/>
                  </a:cubicBezTo>
                  <a:cubicBezTo>
                    <a:pt x="13660" y="22055"/>
                    <a:pt x="13810" y="22206"/>
                    <a:pt x="13885" y="22331"/>
                  </a:cubicBezTo>
                  <a:cubicBezTo>
                    <a:pt x="13986" y="22381"/>
                    <a:pt x="14161" y="22607"/>
                    <a:pt x="14211" y="22732"/>
                  </a:cubicBezTo>
                  <a:cubicBezTo>
                    <a:pt x="14336" y="22832"/>
                    <a:pt x="14562" y="23008"/>
                    <a:pt x="14612" y="23183"/>
                  </a:cubicBezTo>
                  <a:cubicBezTo>
                    <a:pt x="14662" y="23233"/>
                    <a:pt x="14662" y="23283"/>
                    <a:pt x="14712" y="23409"/>
                  </a:cubicBezTo>
                  <a:cubicBezTo>
                    <a:pt x="14712" y="23409"/>
                    <a:pt x="14788" y="23334"/>
                    <a:pt x="14838" y="23334"/>
                  </a:cubicBezTo>
                  <a:cubicBezTo>
                    <a:pt x="14888" y="23283"/>
                    <a:pt x="15013" y="23283"/>
                    <a:pt x="15063" y="23283"/>
                  </a:cubicBezTo>
                  <a:cubicBezTo>
                    <a:pt x="15113" y="23283"/>
                    <a:pt x="15113" y="23409"/>
                    <a:pt x="15113" y="23409"/>
                  </a:cubicBezTo>
                  <a:cubicBezTo>
                    <a:pt x="15164" y="23459"/>
                    <a:pt x="15239" y="23509"/>
                    <a:pt x="15289" y="23509"/>
                  </a:cubicBezTo>
                  <a:cubicBezTo>
                    <a:pt x="15339" y="23559"/>
                    <a:pt x="15339" y="23785"/>
                    <a:pt x="15389" y="23835"/>
                  </a:cubicBezTo>
                  <a:cubicBezTo>
                    <a:pt x="15464" y="23835"/>
                    <a:pt x="15565" y="23910"/>
                    <a:pt x="15615" y="23910"/>
                  </a:cubicBezTo>
                  <a:cubicBezTo>
                    <a:pt x="15740" y="23835"/>
                    <a:pt x="15790" y="23684"/>
                    <a:pt x="15840" y="23609"/>
                  </a:cubicBezTo>
                  <a:cubicBezTo>
                    <a:pt x="15915" y="23559"/>
                    <a:pt x="15966" y="23459"/>
                    <a:pt x="15966" y="23409"/>
                  </a:cubicBezTo>
                  <a:cubicBezTo>
                    <a:pt x="15915" y="23334"/>
                    <a:pt x="15740" y="23283"/>
                    <a:pt x="15740" y="23233"/>
                  </a:cubicBezTo>
                  <a:cubicBezTo>
                    <a:pt x="15740" y="23183"/>
                    <a:pt x="15840" y="23183"/>
                    <a:pt x="15840" y="23108"/>
                  </a:cubicBezTo>
                  <a:cubicBezTo>
                    <a:pt x="15840" y="23058"/>
                    <a:pt x="15915" y="22958"/>
                    <a:pt x="15840" y="22882"/>
                  </a:cubicBezTo>
                  <a:lnTo>
                    <a:pt x="15740" y="22882"/>
                  </a:lnTo>
                  <a:cubicBezTo>
                    <a:pt x="15690" y="22882"/>
                    <a:pt x="15690" y="22782"/>
                    <a:pt x="15690" y="22732"/>
                  </a:cubicBezTo>
                  <a:cubicBezTo>
                    <a:pt x="15690" y="22657"/>
                    <a:pt x="15740" y="22607"/>
                    <a:pt x="15790" y="22607"/>
                  </a:cubicBezTo>
                  <a:cubicBezTo>
                    <a:pt x="15840" y="22557"/>
                    <a:pt x="15840" y="22431"/>
                    <a:pt x="15915" y="22431"/>
                  </a:cubicBezTo>
                  <a:cubicBezTo>
                    <a:pt x="15929" y="22417"/>
                    <a:pt x="15947" y="22411"/>
                    <a:pt x="15966" y="22411"/>
                  </a:cubicBezTo>
                  <a:cubicBezTo>
                    <a:pt x="16014" y="22411"/>
                    <a:pt x="16066" y="22452"/>
                    <a:pt x="16066" y="22506"/>
                  </a:cubicBezTo>
                  <a:cubicBezTo>
                    <a:pt x="16141" y="22557"/>
                    <a:pt x="16141" y="22732"/>
                    <a:pt x="16066" y="22832"/>
                  </a:cubicBezTo>
                  <a:cubicBezTo>
                    <a:pt x="16066" y="22882"/>
                    <a:pt x="16016" y="22958"/>
                    <a:pt x="16016" y="23058"/>
                  </a:cubicBezTo>
                  <a:cubicBezTo>
                    <a:pt x="16016" y="23058"/>
                    <a:pt x="16066" y="23183"/>
                    <a:pt x="16141" y="23233"/>
                  </a:cubicBezTo>
                  <a:cubicBezTo>
                    <a:pt x="16191" y="23233"/>
                    <a:pt x="16367" y="23233"/>
                    <a:pt x="16417" y="23183"/>
                  </a:cubicBezTo>
                  <a:cubicBezTo>
                    <a:pt x="16467" y="23183"/>
                    <a:pt x="16517" y="23058"/>
                    <a:pt x="16517" y="23008"/>
                  </a:cubicBezTo>
                  <a:cubicBezTo>
                    <a:pt x="16592" y="22958"/>
                    <a:pt x="16592" y="22782"/>
                    <a:pt x="16592" y="22732"/>
                  </a:cubicBezTo>
                  <a:cubicBezTo>
                    <a:pt x="16592" y="22657"/>
                    <a:pt x="16517" y="22506"/>
                    <a:pt x="16592" y="22431"/>
                  </a:cubicBezTo>
                  <a:cubicBezTo>
                    <a:pt x="16592" y="22381"/>
                    <a:pt x="16642" y="22281"/>
                    <a:pt x="16642" y="22206"/>
                  </a:cubicBezTo>
                  <a:cubicBezTo>
                    <a:pt x="16692" y="22156"/>
                    <a:pt x="16742" y="22105"/>
                    <a:pt x="16742" y="22055"/>
                  </a:cubicBezTo>
                  <a:cubicBezTo>
                    <a:pt x="16742" y="21980"/>
                    <a:pt x="16742" y="21930"/>
                    <a:pt x="16692" y="21880"/>
                  </a:cubicBezTo>
                  <a:cubicBezTo>
                    <a:pt x="16642" y="21830"/>
                    <a:pt x="16517" y="21830"/>
                    <a:pt x="16467" y="21755"/>
                  </a:cubicBezTo>
                  <a:cubicBezTo>
                    <a:pt x="16467" y="21755"/>
                    <a:pt x="16467" y="21604"/>
                    <a:pt x="16417" y="21604"/>
                  </a:cubicBezTo>
                  <a:cubicBezTo>
                    <a:pt x="16417" y="21529"/>
                    <a:pt x="16367" y="21529"/>
                    <a:pt x="16291" y="21529"/>
                  </a:cubicBezTo>
                  <a:cubicBezTo>
                    <a:pt x="16241" y="21529"/>
                    <a:pt x="16191" y="21604"/>
                    <a:pt x="16141" y="21654"/>
                  </a:cubicBezTo>
                  <a:lnTo>
                    <a:pt x="15966" y="21654"/>
                  </a:lnTo>
                  <a:cubicBezTo>
                    <a:pt x="15915" y="21604"/>
                    <a:pt x="15915" y="21479"/>
                    <a:pt x="15915" y="21429"/>
                  </a:cubicBezTo>
                  <a:cubicBezTo>
                    <a:pt x="15915" y="21429"/>
                    <a:pt x="15966" y="21379"/>
                    <a:pt x="16016" y="21379"/>
                  </a:cubicBezTo>
                  <a:cubicBezTo>
                    <a:pt x="16032" y="21354"/>
                    <a:pt x="16057" y="21345"/>
                    <a:pt x="16085" y="21345"/>
                  </a:cubicBezTo>
                  <a:cubicBezTo>
                    <a:pt x="16141" y="21345"/>
                    <a:pt x="16208" y="21379"/>
                    <a:pt x="16241" y="21379"/>
                  </a:cubicBezTo>
                  <a:cubicBezTo>
                    <a:pt x="16275" y="21379"/>
                    <a:pt x="16319" y="21401"/>
                    <a:pt x="16360" y="21401"/>
                  </a:cubicBezTo>
                  <a:cubicBezTo>
                    <a:pt x="16380" y="21401"/>
                    <a:pt x="16400" y="21395"/>
                    <a:pt x="16417" y="21379"/>
                  </a:cubicBezTo>
                  <a:cubicBezTo>
                    <a:pt x="16417" y="21379"/>
                    <a:pt x="16417" y="21303"/>
                    <a:pt x="16367" y="21253"/>
                  </a:cubicBezTo>
                  <a:cubicBezTo>
                    <a:pt x="16367" y="21203"/>
                    <a:pt x="16241" y="21153"/>
                    <a:pt x="16191" y="21078"/>
                  </a:cubicBezTo>
                  <a:cubicBezTo>
                    <a:pt x="16141" y="20978"/>
                    <a:pt x="15915" y="20928"/>
                    <a:pt x="15790" y="20802"/>
                  </a:cubicBezTo>
                  <a:cubicBezTo>
                    <a:pt x="15740" y="20752"/>
                    <a:pt x="15690" y="20702"/>
                    <a:pt x="15615" y="20652"/>
                  </a:cubicBezTo>
                  <a:cubicBezTo>
                    <a:pt x="15615" y="20577"/>
                    <a:pt x="15514" y="20527"/>
                    <a:pt x="15464" y="20527"/>
                  </a:cubicBezTo>
                  <a:cubicBezTo>
                    <a:pt x="15389" y="20527"/>
                    <a:pt x="15339" y="20652"/>
                    <a:pt x="15289" y="20652"/>
                  </a:cubicBezTo>
                  <a:cubicBezTo>
                    <a:pt x="15239" y="20652"/>
                    <a:pt x="15164" y="20577"/>
                    <a:pt x="15164" y="20527"/>
                  </a:cubicBezTo>
                  <a:cubicBezTo>
                    <a:pt x="15113" y="20527"/>
                    <a:pt x="15063" y="20351"/>
                    <a:pt x="15063" y="20351"/>
                  </a:cubicBezTo>
                  <a:cubicBezTo>
                    <a:pt x="15013" y="20301"/>
                    <a:pt x="14888" y="20251"/>
                    <a:pt x="14888" y="20251"/>
                  </a:cubicBezTo>
                  <a:cubicBezTo>
                    <a:pt x="14838" y="20301"/>
                    <a:pt x="14838" y="20426"/>
                    <a:pt x="14788" y="20426"/>
                  </a:cubicBezTo>
                  <a:cubicBezTo>
                    <a:pt x="14788" y="20426"/>
                    <a:pt x="14732" y="20449"/>
                    <a:pt x="14695" y="20449"/>
                  </a:cubicBezTo>
                  <a:cubicBezTo>
                    <a:pt x="14676" y="20449"/>
                    <a:pt x="14662" y="20443"/>
                    <a:pt x="14662" y="20426"/>
                  </a:cubicBezTo>
                  <a:cubicBezTo>
                    <a:pt x="14612" y="20426"/>
                    <a:pt x="14662" y="20351"/>
                    <a:pt x="14662" y="20301"/>
                  </a:cubicBezTo>
                  <a:cubicBezTo>
                    <a:pt x="14662" y="20301"/>
                    <a:pt x="14712" y="20251"/>
                    <a:pt x="14712" y="20201"/>
                  </a:cubicBezTo>
                  <a:cubicBezTo>
                    <a:pt x="14662" y="20126"/>
                    <a:pt x="14612" y="20075"/>
                    <a:pt x="14562" y="20025"/>
                  </a:cubicBezTo>
                  <a:cubicBezTo>
                    <a:pt x="14562" y="19975"/>
                    <a:pt x="14562" y="19850"/>
                    <a:pt x="14612" y="19800"/>
                  </a:cubicBezTo>
                  <a:cubicBezTo>
                    <a:pt x="14612" y="19800"/>
                    <a:pt x="14657" y="19777"/>
                    <a:pt x="14709" y="19777"/>
                  </a:cubicBezTo>
                  <a:cubicBezTo>
                    <a:pt x="14735" y="19777"/>
                    <a:pt x="14763" y="19783"/>
                    <a:pt x="14788" y="19800"/>
                  </a:cubicBezTo>
                  <a:lnTo>
                    <a:pt x="14788" y="19900"/>
                  </a:lnTo>
                  <a:cubicBezTo>
                    <a:pt x="14838" y="19975"/>
                    <a:pt x="14888" y="20025"/>
                    <a:pt x="14938" y="20025"/>
                  </a:cubicBezTo>
                  <a:cubicBezTo>
                    <a:pt x="15013" y="20025"/>
                    <a:pt x="15013" y="19975"/>
                    <a:pt x="15063" y="19900"/>
                  </a:cubicBezTo>
                  <a:cubicBezTo>
                    <a:pt x="15063" y="19850"/>
                    <a:pt x="15013" y="19750"/>
                    <a:pt x="15013" y="19674"/>
                  </a:cubicBezTo>
                  <a:cubicBezTo>
                    <a:pt x="15013" y="19674"/>
                    <a:pt x="15113" y="19624"/>
                    <a:pt x="15113" y="19574"/>
                  </a:cubicBezTo>
                  <a:cubicBezTo>
                    <a:pt x="15113" y="19524"/>
                    <a:pt x="15063" y="19449"/>
                    <a:pt x="15063" y="19399"/>
                  </a:cubicBezTo>
                  <a:lnTo>
                    <a:pt x="14938" y="19349"/>
                  </a:lnTo>
                  <a:cubicBezTo>
                    <a:pt x="14938" y="19298"/>
                    <a:pt x="14938" y="19173"/>
                    <a:pt x="14888" y="19123"/>
                  </a:cubicBezTo>
                  <a:cubicBezTo>
                    <a:pt x="14888" y="19098"/>
                    <a:pt x="14875" y="19098"/>
                    <a:pt x="14857" y="19098"/>
                  </a:cubicBezTo>
                  <a:cubicBezTo>
                    <a:pt x="14838" y="19098"/>
                    <a:pt x="14813" y="19098"/>
                    <a:pt x="14788" y="19073"/>
                  </a:cubicBezTo>
                  <a:cubicBezTo>
                    <a:pt x="14788" y="19073"/>
                    <a:pt x="14838" y="18948"/>
                    <a:pt x="14788" y="18948"/>
                  </a:cubicBezTo>
                  <a:cubicBezTo>
                    <a:pt x="14788" y="18847"/>
                    <a:pt x="14712" y="18722"/>
                    <a:pt x="14712" y="18622"/>
                  </a:cubicBezTo>
                  <a:cubicBezTo>
                    <a:pt x="14712" y="18547"/>
                    <a:pt x="14788" y="18446"/>
                    <a:pt x="14838" y="18396"/>
                  </a:cubicBezTo>
                  <a:cubicBezTo>
                    <a:pt x="14838" y="18396"/>
                    <a:pt x="14888" y="18271"/>
                    <a:pt x="14888" y="18221"/>
                  </a:cubicBezTo>
                  <a:cubicBezTo>
                    <a:pt x="14888" y="18171"/>
                    <a:pt x="14838" y="18095"/>
                    <a:pt x="14838" y="18045"/>
                  </a:cubicBezTo>
                  <a:cubicBezTo>
                    <a:pt x="14838" y="17995"/>
                    <a:pt x="14888" y="17820"/>
                    <a:pt x="14888" y="17720"/>
                  </a:cubicBezTo>
                  <a:cubicBezTo>
                    <a:pt x="14888" y="17669"/>
                    <a:pt x="14938" y="17494"/>
                    <a:pt x="14938" y="17369"/>
                  </a:cubicBezTo>
                  <a:cubicBezTo>
                    <a:pt x="14938" y="17318"/>
                    <a:pt x="15013" y="17268"/>
                    <a:pt x="15013" y="17218"/>
                  </a:cubicBezTo>
                  <a:cubicBezTo>
                    <a:pt x="15013" y="17143"/>
                    <a:pt x="15013" y="17043"/>
                    <a:pt x="14938" y="16993"/>
                  </a:cubicBezTo>
                  <a:lnTo>
                    <a:pt x="14838" y="16993"/>
                  </a:lnTo>
                  <a:cubicBezTo>
                    <a:pt x="14788" y="17043"/>
                    <a:pt x="14838" y="17143"/>
                    <a:pt x="14838" y="17218"/>
                  </a:cubicBezTo>
                  <a:cubicBezTo>
                    <a:pt x="14838" y="17268"/>
                    <a:pt x="14838" y="17318"/>
                    <a:pt x="14788" y="17369"/>
                  </a:cubicBezTo>
                  <a:lnTo>
                    <a:pt x="14788" y="17720"/>
                  </a:lnTo>
                  <a:cubicBezTo>
                    <a:pt x="14712" y="17770"/>
                    <a:pt x="14712" y="17870"/>
                    <a:pt x="14662" y="17945"/>
                  </a:cubicBezTo>
                  <a:lnTo>
                    <a:pt x="14662" y="18221"/>
                  </a:lnTo>
                  <a:lnTo>
                    <a:pt x="14662" y="18396"/>
                  </a:lnTo>
                  <a:cubicBezTo>
                    <a:pt x="14662" y="18446"/>
                    <a:pt x="14612" y="18446"/>
                    <a:pt x="14562" y="18446"/>
                  </a:cubicBezTo>
                  <a:cubicBezTo>
                    <a:pt x="14487" y="18446"/>
                    <a:pt x="14437" y="18396"/>
                    <a:pt x="14437" y="18321"/>
                  </a:cubicBezTo>
                  <a:cubicBezTo>
                    <a:pt x="14437" y="18271"/>
                    <a:pt x="14487" y="18171"/>
                    <a:pt x="14487" y="18171"/>
                  </a:cubicBezTo>
                  <a:cubicBezTo>
                    <a:pt x="14487" y="18095"/>
                    <a:pt x="14562" y="17995"/>
                    <a:pt x="14562" y="17945"/>
                  </a:cubicBezTo>
                  <a:cubicBezTo>
                    <a:pt x="14487" y="17870"/>
                    <a:pt x="14387" y="17870"/>
                    <a:pt x="14336" y="17870"/>
                  </a:cubicBezTo>
                  <a:cubicBezTo>
                    <a:pt x="14261" y="17870"/>
                    <a:pt x="14111" y="17945"/>
                    <a:pt x="13986" y="17945"/>
                  </a:cubicBezTo>
                  <a:lnTo>
                    <a:pt x="13760" y="17945"/>
                  </a:lnTo>
                  <a:cubicBezTo>
                    <a:pt x="13710" y="17870"/>
                    <a:pt x="13710" y="17720"/>
                    <a:pt x="13660" y="17720"/>
                  </a:cubicBezTo>
                  <a:cubicBezTo>
                    <a:pt x="13622" y="17694"/>
                    <a:pt x="13566" y="17694"/>
                    <a:pt x="13509" y="17694"/>
                  </a:cubicBezTo>
                  <a:cubicBezTo>
                    <a:pt x="13453" y="17694"/>
                    <a:pt x="13397" y="17694"/>
                    <a:pt x="13359" y="17669"/>
                  </a:cubicBezTo>
                  <a:cubicBezTo>
                    <a:pt x="13309" y="17594"/>
                    <a:pt x="13259" y="17444"/>
                    <a:pt x="13259" y="17369"/>
                  </a:cubicBezTo>
                  <a:cubicBezTo>
                    <a:pt x="13259" y="17218"/>
                    <a:pt x="13259" y="16993"/>
                    <a:pt x="13309" y="16867"/>
                  </a:cubicBezTo>
                  <a:cubicBezTo>
                    <a:pt x="13309" y="16817"/>
                    <a:pt x="13434" y="16767"/>
                    <a:pt x="13434" y="16692"/>
                  </a:cubicBezTo>
                  <a:cubicBezTo>
                    <a:pt x="13434" y="16642"/>
                    <a:pt x="13359" y="16542"/>
                    <a:pt x="13309" y="16466"/>
                  </a:cubicBezTo>
                  <a:lnTo>
                    <a:pt x="13309" y="16241"/>
                  </a:lnTo>
                  <a:cubicBezTo>
                    <a:pt x="13359" y="16191"/>
                    <a:pt x="13484" y="16090"/>
                    <a:pt x="13534" y="16090"/>
                  </a:cubicBezTo>
                  <a:cubicBezTo>
                    <a:pt x="13585" y="16090"/>
                    <a:pt x="13585" y="16241"/>
                    <a:pt x="13585" y="16241"/>
                  </a:cubicBezTo>
                  <a:cubicBezTo>
                    <a:pt x="13660" y="16316"/>
                    <a:pt x="13760" y="16366"/>
                    <a:pt x="13810" y="16416"/>
                  </a:cubicBezTo>
                  <a:cubicBezTo>
                    <a:pt x="13810" y="16542"/>
                    <a:pt x="13710" y="16692"/>
                    <a:pt x="13710" y="16767"/>
                  </a:cubicBezTo>
                  <a:cubicBezTo>
                    <a:pt x="13710" y="16817"/>
                    <a:pt x="13810" y="16867"/>
                    <a:pt x="13885" y="16917"/>
                  </a:cubicBezTo>
                  <a:cubicBezTo>
                    <a:pt x="13919" y="16917"/>
                    <a:pt x="13974" y="16951"/>
                    <a:pt x="14030" y="16951"/>
                  </a:cubicBezTo>
                  <a:cubicBezTo>
                    <a:pt x="14058" y="16951"/>
                    <a:pt x="14086" y="16943"/>
                    <a:pt x="14111" y="16917"/>
                  </a:cubicBezTo>
                  <a:cubicBezTo>
                    <a:pt x="14111" y="16917"/>
                    <a:pt x="14211" y="16917"/>
                    <a:pt x="14261" y="16867"/>
                  </a:cubicBezTo>
                  <a:cubicBezTo>
                    <a:pt x="14261" y="16767"/>
                    <a:pt x="14211" y="16592"/>
                    <a:pt x="14211" y="16466"/>
                  </a:cubicBezTo>
                  <a:cubicBezTo>
                    <a:pt x="14211" y="16466"/>
                    <a:pt x="14261" y="16416"/>
                    <a:pt x="14336" y="16416"/>
                  </a:cubicBezTo>
                  <a:cubicBezTo>
                    <a:pt x="14336" y="16366"/>
                    <a:pt x="14261" y="16241"/>
                    <a:pt x="14211" y="16191"/>
                  </a:cubicBezTo>
                  <a:cubicBezTo>
                    <a:pt x="14211" y="16141"/>
                    <a:pt x="14211" y="15965"/>
                    <a:pt x="14261" y="15965"/>
                  </a:cubicBezTo>
                  <a:cubicBezTo>
                    <a:pt x="14261" y="15915"/>
                    <a:pt x="14437" y="15865"/>
                    <a:pt x="14562" y="15865"/>
                  </a:cubicBezTo>
                  <a:cubicBezTo>
                    <a:pt x="14612" y="15915"/>
                    <a:pt x="14612" y="16015"/>
                    <a:pt x="14662" y="16015"/>
                  </a:cubicBezTo>
                  <a:lnTo>
                    <a:pt x="14938" y="16015"/>
                  </a:lnTo>
                  <a:cubicBezTo>
                    <a:pt x="15013" y="15965"/>
                    <a:pt x="15063" y="15790"/>
                    <a:pt x="15013" y="15689"/>
                  </a:cubicBezTo>
                  <a:cubicBezTo>
                    <a:pt x="15013" y="15639"/>
                    <a:pt x="14888" y="15639"/>
                    <a:pt x="14788" y="15639"/>
                  </a:cubicBezTo>
                  <a:cubicBezTo>
                    <a:pt x="14769" y="15621"/>
                    <a:pt x="14747" y="15615"/>
                    <a:pt x="14722" y="15615"/>
                  </a:cubicBezTo>
                  <a:cubicBezTo>
                    <a:pt x="14662" y="15615"/>
                    <a:pt x="14589" y="15652"/>
                    <a:pt x="14533" y="15652"/>
                  </a:cubicBezTo>
                  <a:cubicBezTo>
                    <a:pt x="14516" y="15652"/>
                    <a:pt x="14500" y="15648"/>
                    <a:pt x="14487" y="15639"/>
                  </a:cubicBezTo>
                  <a:cubicBezTo>
                    <a:pt x="14487" y="15564"/>
                    <a:pt x="14562" y="15464"/>
                    <a:pt x="14612" y="15464"/>
                  </a:cubicBezTo>
                  <a:cubicBezTo>
                    <a:pt x="14662" y="15414"/>
                    <a:pt x="14788" y="15414"/>
                    <a:pt x="14788" y="15414"/>
                  </a:cubicBezTo>
                  <a:cubicBezTo>
                    <a:pt x="14888" y="15339"/>
                    <a:pt x="14938" y="15188"/>
                    <a:pt x="14938" y="15113"/>
                  </a:cubicBezTo>
                  <a:cubicBezTo>
                    <a:pt x="15013" y="15113"/>
                    <a:pt x="15013" y="15063"/>
                    <a:pt x="15063" y="15013"/>
                  </a:cubicBezTo>
                  <a:lnTo>
                    <a:pt x="15289" y="15013"/>
                  </a:lnTo>
                  <a:cubicBezTo>
                    <a:pt x="15339" y="15013"/>
                    <a:pt x="15389" y="15063"/>
                    <a:pt x="15464" y="15063"/>
                  </a:cubicBezTo>
                  <a:cubicBezTo>
                    <a:pt x="15514" y="15063"/>
                    <a:pt x="15565" y="15013"/>
                    <a:pt x="15615" y="15013"/>
                  </a:cubicBezTo>
                  <a:cubicBezTo>
                    <a:pt x="15615" y="14963"/>
                    <a:pt x="15740" y="14912"/>
                    <a:pt x="15740" y="14912"/>
                  </a:cubicBezTo>
                  <a:cubicBezTo>
                    <a:pt x="15790" y="14912"/>
                    <a:pt x="15740" y="15063"/>
                    <a:pt x="15790" y="15113"/>
                  </a:cubicBezTo>
                  <a:cubicBezTo>
                    <a:pt x="15840" y="15113"/>
                    <a:pt x="15966" y="15063"/>
                    <a:pt x="15966" y="15013"/>
                  </a:cubicBezTo>
                  <a:cubicBezTo>
                    <a:pt x="15966" y="14963"/>
                    <a:pt x="15915" y="14837"/>
                    <a:pt x="15915" y="14787"/>
                  </a:cubicBezTo>
                  <a:lnTo>
                    <a:pt x="15915" y="14612"/>
                  </a:lnTo>
                  <a:cubicBezTo>
                    <a:pt x="15966" y="14562"/>
                    <a:pt x="16141" y="14562"/>
                    <a:pt x="16141" y="14511"/>
                  </a:cubicBezTo>
                  <a:cubicBezTo>
                    <a:pt x="16191" y="14511"/>
                    <a:pt x="16191" y="14386"/>
                    <a:pt x="16191" y="14386"/>
                  </a:cubicBezTo>
                  <a:lnTo>
                    <a:pt x="16367" y="14386"/>
                  </a:lnTo>
                  <a:cubicBezTo>
                    <a:pt x="16417" y="14386"/>
                    <a:pt x="16592" y="14461"/>
                    <a:pt x="16642" y="14511"/>
                  </a:cubicBezTo>
                  <a:cubicBezTo>
                    <a:pt x="16692" y="14511"/>
                    <a:pt x="16742" y="14461"/>
                    <a:pt x="16818" y="14461"/>
                  </a:cubicBezTo>
                  <a:lnTo>
                    <a:pt x="16968" y="14461"/>
                  </a:lnTo>
                  <a:cubicBezTo>
                    <a:pt x="16968" y="14511"/>
                    <a:pt x="16818" y="14612"/>
                    <a:pt x="16818" y="14687"/>
                  </a:cubicBezTo>
                  <a:lnTo>
                    <a:pt x="16918" y="14737"/>
                  </a:lnTo>
                  <a:cubicBezTo>
                    <a:pt x="16968" y="14737"/>
                    <a:pt x="17043" y="14612"/>
                    <a:pt x="17043" y="14612"/>
                  </a:cubicBezTo>
                  <a:cubicBezTo>
                    <a:pt x="17093" y="14612"/>
                    <a:pt x="17143" y="14687"/>
                    <a:pt x="17143" y="14737"/>
                  </a:cubicBezTo>
                  <a:cubicBezTo>
                    <a:pt x="17143" y="14787"/>
                    <a:pt x="17043" y="14837"/>
                    <a:pt x="16968" y="14912"/>
                  </a:cubicBezTo>
                  <a:cubicBezTo>
                    <a:pt x="16918" y="14912"/>
                    <a:pt x="16818" y="14963"/>
                    <a:pt x="16742" y="14963"/>
                  </a:cubicBezTo>
                  <a:cubicBezTo>
                    <a:pt x="16692" y="14912"/>
                    <a:pt x="16692" y="14837"/>
                    <a:pt x="16642" y="14787"/>
                  </a:cubicBezTo>
                  <a:lnTo>
                    <a:pt x="16517" y="14787"/>
                  </a:lnTo>
                  <a:cubicBezTo>
                    <a:pt x="16467" y="14837"/>
                    <a:pt x="16417" y="15013"/>
                    <a:pt x="16367" y="15063"/>
                  </a:cubicBezTo>
                  <a:cubicBezTo>
                    <a:pt x="16291" y="15113"/>
                    <a:pt x="16191" y="15188"/>
                    <a:pt x="16141" y="15238"/>
                  </a:cubicBezTo>
                  <a:cubicBezTo>
                    <a:pt x="16066" y="15288"/>
                    <a:pt x="15966" y="15414"/>
                    <a:pt x="15915" y="15414"/>
                  </a:cubicBezTo>
                  <a:cubicBezTo>
                    <a:pt x="15840" y="15464"/>
                    <a:pt x="15690" y="15464"/>
                    <a:pt x="15615" y="15514"/>
                  </a:cubicBezTo>
                  <a:cubicBezTo>
                    <a:pt x="15565" y="15564"/>
                    <a:pt x="15565" y="15689"/>
                    <a:pt x="15565" y="15740"/>
                  </a:cubicBezTo>
                  <a:cubicBezTo>
                    <a:pt x="15565" y="15790"/>
                    <a:pt x="15615" y="15915"/>
                    <a:pt x="15690" y="15965"/>
                  </a:cubicBezTo>
                  <a:cubicBezTo>
                    <a:pt x="15690" y="15965"/>
                    <a:pt x="15790" y="15965"/>
                    <a:pt x="15840" y="15915"/>
                  </a:cubicBezTo>
                  <a:cubicBezTo>
                    <a:pt x="15966" y="15915"/>
                    <a:pt x="16191" y="15689"/>
                    <a:pt x="16291" y="15639"/>
                  </a:cubicBezTo>
                  <a:cubicBezTo>
                    <a:pt x="16467" y="15564"/>
                    <a:pt x="16868" y="15464"/>
                    <a:pt x="17043" y="15339"/>
                  </a:cubicBezTo>
                  <a:cubicBezTo>
                    <a:pt x="17143" y="15288"/>
                    <a:pt x="17269" y="15188"/>
                    <a:pt x="17369" y="15113"/>
                  </a:cubicBezTo>
                  <a:cubicBezTo>
                    <a:pt x="17419" y="15063"/>
                    <a:pt x="17595" y="14963"/>
                    <a:pt x="17645" y="14963"/>
                  </a:cubicBezTo>
                  <a:cubicBezTo>
                    <a:pt x="17770" y="14912"/>
                    <a:pt x="17945" y="14787"/>
                    <a:pt x="17996" y="14737"/>
                  </a:cubicBezTo>
                  <a:cubicBezTo>
                    <a:pt x="18096" y="14687"/>
                    <a:pt x="18221" y="14562"/>
                    <a:pt x="18321" y="14562"/>
                  </a:cubicBezTo>
                  <a:cubicBezTo>
                    <a:pt x="18397" y="14511"/>
                    <a:pt x="18547" y="14461"/>
                    <a:pt x="18622" y="14461"/>
                  </a:cubicBezTo>
                  <a:cubicBezTo>
                    <a:pt x="18722" y="14336"/>
                    <a:pt x="18998" y="14110"/>
                    <a:pt x="19174" y="14060"/>
                  </a:cubicBezTo>
                  <a:cubicBezTo>
                    <a:pt x="19224" y="14010"/>
                    <a:pt x="19349" y="13885"/>
                    <a:pt x="19399" y="13885"/>
                  </a:cubicBezTo>
                  <a:cubicBezTo>
                    <a:pt x="19449" y="13885"/>
                    <a:pt x="19524" y="13935"/>
                    <a:pt x="19575" y="13935"/>
                  </a:cubicBezTo>
                  <a:cubicBezTo>
                    <a:pt x="19625" y="13885"/>
                    <a:pt x="19675" y="13785"/>
                    <a:pt x="19750" y="13709"/>
                  </a:cubicBezTo>
                  <a:cubicBezTo>
                    <a:pt x="19750" y="13659"/>
                    <a:pt x="19850" y="13609"/>
                    <a:pt x="19900" y="13559"/>
                  </a:cubicBezTo>
                  <a:cubicBezTo>
                    <a:pt x="19976" y="13484"/>
                    <a:pt x="20151" y="13434"/>
                    <a:pt x="20251" y="13384"/>
                  </a:cubicBezTo>
                  <a:cubicBezTo>
                    <a:pt x="20301" y="13334"/>
                    <a:pt x="20427" y="13208"/>
                    <a:pt x="20477" y="13208"/>
                  </a:cubicBezTo>
                  <a:lnTo>
                    <a:pt x="20527" y="13208"/>
                  </a:lnTo>
                  <a:lnTo>
                    <a:pt x="20527" y="12983"/>
                  </a:lnTo>
                  <a:cubicBezTo>
                    <a:pt x="20477" y="12882"/>
                    <a:pt x="20201" y="12757"/>
                    <a:pt x="20151" y="12657"/>
                  </a:cubicBezTo>
                  <a:cubicBezTo>
                    <a:pt x="20076" y="12481"/>
                    <a:pt x="20151" y="12156"/>
                    <a:pt x="20151" y="12030"/>
                  </a:cubicBezTo>
                  <a:cubicBezTo>
                    <a:pt x="20151" y="11930"/>
                    <a:pt x="20151" y="11629"/>
                    <a:pt x="20076" y="11529"/>
                  </a:cubicBezTo>
                  <a:cubicBezTo>
                    <a:pt x="20076" y="11404"/>
                    <a:pt x="19976" y="11078"/>
                    <a:pt x="19850" y="11028"/>
                  </a:cubicBezTo>
                  <a:cubicBezTo>
                    <a:pt x="19812" y="10980"/>
                    <a:pt x="19738" y="10969"/>
                    <a:pt x="19655" y="10969"/>
                  </a:cubicBezTo>
                  <a:cubicBezTo>
                    <a:pt x="19578" y="10969"/>
                    <a:pt x="19494" y="10978"/>
                    <a:pt x="19424" y="10978"/>
                  </a:cubicBezTo>
                  <a:cubicBezTo>
                    <a:pt x="19371" y="10978"/>
                    <a:pt x="19326" y="10973"/>
                    <a:pt x="19299" y="10953"/>
                  </a:cubicBezTo>
                  <a:cubicBezTo>
                    <a:pt x="19174" y="10902"/>
                    <a:pt x="19073" y="10802"/>
                    <a:pt x="18948" y="10727"/>
                  </a:cubicBezTo>
                  <a:cubicBezTo>
                    <a:pt x="18848" y="10727"/>
                    <a:pt x="18497" y="10802"/>
                    <a:pt x="18321" y="10852"/>
                  </a:cubicBezTo>
                  <a:cubicBezTo>
                    <a:pt x="18271" y="10852"/>
                    <a:pt x="18171" y="11028"/>
                    <a:pt x="18096" y="11078"/>
                  </a:cubicBezTo>
                  <a:cubicBezTo>
                    <a:pt x="17996" y="11078"/>
                    <a:pt x="17820" y="11078"/>
                    <a:pt x="17770" y="11128"/>
                  </a:cubicBezTo>
                  <a:cubicBezTo>
                    <a:pt x="17645" y="11128"/>
                    <a:pt x="17595" y="11354"/>
                    <a:pt x="17544" y="11404"/>
                  </a:cubicBezTo>
                  <a:cubicBezTo>
                    <a:pt x="17436" y="11468"/>
                    <a:pt x="17254" y="11589"/>
                    <a:pt x="17141" y="11589"/>
                  </a:cubicBezTo>
                  <a:cubicBezTo>
                    <a:pt x="17123" y="11589"/>
                    <a:pt x="17107" y="11586"/>
                    <a:pt x="17093" y="11579"/>
                  </a:cubicBezTo>
                  <a:cubicBezTo>
                    <a:pt x="16968" y="11579"/>
                    <a:pt x="16918" y="11479"/>
                    <a:pt x="16868" y="11404"/>
                  </a:cubicBezTo>
                  <a:cubicBezTo>
                    <a:pt x="16868" y="11303"/>
                    <a:pt x="16968" y="11028"/>
                    <a:pt x="16868" y="10902"/>
                  </a:cubicBezTo>
                  <a:cubicBezTo>
                    <a:pt x="16868" y="10852"/>
                    <a:pt x="16692" y="10852"/>
                    <a:pt x="16642" y="10852"/>
                  </a:cubicBezTo>
                  <a:cubicBezTo>
                    <a:pt x="16542" y="10852"/>
                    <a:pt x="16378" y="10916"/>
                    <a:pt x="16290" y="10916"/>
                  </a:cubicBezTo>
                  <a:cubicBezTo>
                    <a:pt x="16268" y="10916"/>
                    <a:pt x="16251" y="10912"/>
                    <a:pt x="16241" y="10902"/>
                  </a:cubicBezTo>
                  <a:cubicBezTo>
                    <a:pt x="16141" y="10852"/>
                    <a:pt x="16141" y="10627"/>
                    <a:pt x="16141" y="10501"/>
                  </a:cubicBezTo>
                  <a:cubicBezTo>
                    <a:pt x="16141" y="10401"/>
                    <a:pt x="16191" y="10176"/>
                    <a:pt x="16141" y="10050"/>
                  </a:cubicBezTo>
                  <a:cubicBezTo>
                    <a:pt x="16141" y="10000"/>
                    <a:pt x="15966" y="9825"/>
                    <a:pt x="15915" y="9775"/>
                  </a:cubicBezTo>
                  <a:cubicBezTo>
                    <a:pt x="15840" y="9724"/>
                    <a:pt x="15690" y="9674"/>
                    <a:pt x="15565" y="9599"/>
                  </a:cubicBezTo>
                  <a:cubicBezTo>
                    <a:pt x="15464" y="9549"/>
                    <a:pt x="15289" y="9323"/>
                    <a:pt x="15164" y="9223"/>
                  </a:cubicBezTo>
                  <a:cubicBezTo>
                    <a:pt x="15113" y="9048"/>
                    <a:pt x="14938" y="8772"/>
                    <a:pt x="14938" y="8597"/>
                  </a:cubicBezTo>
                  <a:cubicBezTo>
                    <a:pt x="14938" y="8421"/>
                    <a:pt x="15063" y="8196"/>
                    <a:pt x="15113" y="8095"/>
                  </a:cubicBezTo>
                  <a:cubicBezTo>
                    <a:pt x="15164" y="8045"/>
                    <a:pt x="15464" y="7970"/>
                    <a:pt x="15514" y="7920"/>
                  </a:cubicBezTo>
                  <a:cubicBezTo>
                    <a:pt x="15565" y="7820"/>
                    <a:pt x="15615" y="7594"/>
                    <a:pt x="15615" y="7469"/>
                  </a:cubicBezTo>
                  <a:cubicBezTo>
                    <a:pt x="15615" y="7369"/>
                    <a:pt x="15514" y="7068"/>
                    <a:pt x="15464" y="6968"/>
                  </a:cubicBezTo>
                  <a:cubicBezTo>
                    <a:pt x="15339" y="6842"/>
                    <a:pt x="15063" y="6742"/>
                    <a:pt x="15013" y="6692"/>
                  </a:cubicBezTo>
                  <a:cubicBezTo>
                    <a:pt x="14838" y="6516"/>
                    <a:pt x="14562" y="6115"/>
                    <a:pt x="14562" y="5890"/>
                  </a:cubicBezTo>
                  <a:cubicBezTo>
                    <a:pt x="14487" y="5739"/>
                    <a:pt x="14487" y="5338"/>
                    <a:pt x="14612" y="5163"/>
                  </a:cubicBezTo>
                  <a:cubicBezTo>
                    <a:pt x="14662" y="4988"/>
                    <a:pt x="14888" y="4762"/>
                    <a:pt x="15013" y="4712"/>
                  </a:cubicBezTo>
                  <a:cubicBezTo>
                    <a:pt x="15038" y="4687"/>
                    <a:pt x="15120" y="4687"/>
                    <a:pt x="15201" y="4687"/>
                  </a:cubicBezTo>
                  <a:cubicBezTo>
                    <a:pt x="15283" y="4687"/>
                    <a:pt x="15364" y="4687"/>
                    <a:pt x="15389" y="4662"/>
                  </a:cubicBezTo>
                  <a:cubicBezTo>
                    <a:pt x="15464" y="4536"/>
                    <a:pt x="15464" y="4261"/>
                    <a:pt x="15464" y="4161"/>
                  </a:cubicBezTo>
                  <a:cubicBezTo>
                    <a:pt x="15464" y="4035"/>
                    <a:pt x="15339" y="3709"/>
                    <a:pt x="15389" y="3584"/>
                  </a:cubicBezTo>
                  <a:cubicBezTo>
                    <a:pt x="15514" y="3434"/>
                    <a:pt x="15840" y="3359"/>
                    <a:pt x="16016" y="3308"/>
                  </a:cubicBezTo>
                  <a:cubicBezTo>
                    <a:pt x="16191" y="3258"/>
                    <a:pt x="16517" y="3208"/>
                    <a:pt x="16642" y="3083"/>
                  </a:cubicBezTo>
                  <a:cubicBezTo>
                    <a:pt x="16742" y="2983"/>
                    <a:pt x="16918" y="2807"/>
                    <a:pt x="16968" y="2682"/>
                  </a:cubicBezTo>
                  <a:cubicBezTo>
                    <a:pt x="17043" y="2531"/>
                    <a:pt x="16968" y="2130"/>
                    <a:pt x="17093" y="2005"/>
                  </a:cubicBezTo>
                  <a:cubicBezTo>
                    <a:pt x="17143" y="1905"/>
                    <a:pt x="17494" y="1905"/>
                    <a:pt x="17544" y="1780"/>
                  </a:cubicBezTo>
                  <a:cubicBezTo>
                    <a:pt x="17595" y="1729"/>
                    <a:pt x="17595" y="1554"/>
                    <a:pt x="17595" y="1454"/>
                  </a:cubicBezTo>
                  <a:cubicBezTo>
                    <a:pt x="17595" y="1328"/>
                    <a:pt x="17645" y="1178"/>
                    <a:pt x="17645" y="1003"/>
                  </a:cubicBezTo>
                  <a:lnTo>
                    <a:pt x="17645" y="952"/>
                  </a:lnTo>
                  <a:cubicBezTo>
                    <a:pt x="17595" y="952"/>
                    <a:pt x="17494" y="777"/>
                    <a:pt x="17369" y="777"/>
                  </a:cubicBezTo>
                  <a:cubicBezTo>
                    <a:pt x="17349" y="767"/>
                    <a:pt x="17326" y="763"/>
                    <a:pt x="17301" y="763"/>
                  </a:cubicBezTo>
                  <a:cubicBezTo>
                    <a:pt x="17201" y="763"/>
                    <a:pt x="17068" y="827"/>
                    <a:pt x="16968" y="827"/>
                  </a:cubicBezTo>
                  <a:cubicBezTo>
                    <a:pt x="16918" y="827"/>
                    <a:pt x="16818" y="777"/>
                    <a:pt x="16742" y="777"/>
                  </a:cubicBezTo>
                  <a:cubicBezTo>
                    <a:pt x="16692" y="827"/>
                    <a:pt x="16467" y="827"/>
                    <a:pt x="16417" y="827"/>
                  </a:cubicBezTo>
                  <a:lnTo>
                    <a:pt x="16141" y="827"/>
                  </a:lnTo>
                  <a:cubicBezTo>
                    <a:pt x="16016" y="777"/>
                    <a:pt x="15915" y="602"/>
                    <a:pt x="15790" y="551"/>
                  </a:cubicBezTo>
                  <a:cubicBezTo>
                    <a:pt x="15740" y="501"/>
                    <a:pt x="15514" y="451"/>
                    <a:pt x="15464" y="376"/>
                  </a:cubicBezTo>
                  <a:cubicBezTo>
                    <a:pt x="15389" y="376"/>
                    <a:pt x="15239" y="376"/>
                    <a:pt x="15239" y="326"/>
                  </a:cubicBezTo>
                  <a:cubicBezTo>
                    <a:pt x="15164" y="326"/>
                    <a:pt x="15164" y="226"/>
                    <a:pt x="15164" y="150"/>
                  </a:cubicBezTo>
                  <a:cubicBezTo>
                    <a:pt x="15113" y="100"/>
                    <a:pt x="15063" y="50"/>
                    <a:pt x="1501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Google Shape;342;p16">
              <a:extLst>
                <a:ext uri="{FF2B5EF4-FFF2-40B4-BE49-F238E27FC236}">
                  <a16:creationId xmlns:a16="http://schemas.microsoft.com/office/drawing/2014/main" id="{12114DED-21D4-3689-FECB-ADEAC296D3C6}"/>
                </a:ext>
              </a:extLst>
            </p:cNvPr>
            <p:cNvSpPr/>
            <p:nvPr/>
          </p:nvSpPr>
          <p:spPr>
            <a:xfrm>
              <a:off x="2224466" y="1156120"/>
              <a:ext cx="572909" cy="667356"/>
            </a:xfrm>
            <a:custGeom>
              <a:avLst/>
              <a:gdLst/>
              <a:ahLst/>
              <a:cxnLst/>
              <a:rect l="l" t="t" r="r" b="b"/>
              <a:pathLst>
                <a:path w="20527" h="23911" fill="none" extrusionOk="0">
                  <a:moveTo>
                    <a:pt x="5815" y="21830"/>
                  </a:moveTo>
                  <a:cubicBezTo>
                    <a:pt x="5640" y="21755"/>
                    <a:pt x="5414" y="21654"/>
                    <a:pt x="5364" y="21529"/>
                  </a:cubicBezTo>
                  <a:cubicBezTo>
                    <a:pt x="5239" y="21479"/>
                    <a:pt x="5138" y="21253"/>
                    <a:pt x="5088" y="21203"/>
                  </a:cubicBezTo>
                  <a:cubicBezTo>
                    <a:pt x="5013" y="21153"/>
                    <a:pt x="4863" y="21028"/>
                    <a:pt x="4788" y="20978"/>
                  </a:cubicBezTo>
                  <a:cubicBezTo>
                    <a:pt x="4737" y="20928"/>
                    <a:pt x="4737" y="20702"/>
                    <a:pt x="4687" y="20577"/>
                  </a:cubicBezTo>
                  <a:cubicBezTo>
                    <a:pt x="4637" y="20476"/>
                    <a:pt x="4462" y="20251"/>
                    <a:pt x="4336" y="20126"/>
                  </a:cubicBezTo>
                  <a:cubicBezTo>
                    <a:pt x="4236" y="20025"/>
                    <a:pt x="3835" y="19975"/>
                    <a:pt x="3735" y="19850"/>
                  </a:cubicBezTo>
                  <a:cubicBezTo>
                    <a:pt x="3559" y="19800"/>
                    <a:pt x="3158" y="19674"/>
                    <a:pt x="3058" y="19524"/>
                  </a:cubicBezTo>
                  <a:cubicBezTo>
                    <a:pt x="2933" y="19399"/>
                    <a:pt x="2757" y="19073"/>
                    <a:pt x="2657" y="18948"/>
                  </a:cubicBezTo>
                  <a:cubicBezTo>
                    <a:pt x="2607" y="18847"/>
                    <a:pt x="2381" y="18547"/>
                    <a:pt x="2256" y="18446"/>
                  </a:cubicBezTo>
                  <a:cubicBezTo>
                    <a:pt x="2206" y="18396"/>
                    <a:pt x="2031" y="18271"/>
                    <a:pt x="1980" y="18271"/>
                  </a:cubicBezTo>
                  <a:cubicBezTo>
                    <a:pt x="1855" y="18221"/>
                    <a:pt x="1630" y="18271"/>
                    <a:pt x="1529" y="18221"/>
                  </a:cubicBezTo>
                  <a:cubicBezTo>
                    <a:pt x="1404" y="18221"/>
                    <a:pt x="1254" y="18095"/>
                    <a:pt x="1178" y="18045"/>
                  </a:cubicBezTo>
                  <a:cubicBezTo>
                    <a:pt x="1078" y="17945"/>
                    <a:pt x="953" y="17720"/>
                    <a:pt x="903" y="17594"/>
                  </a:cubicBezTo>
                  <a:cubicBezTo>
                    <a:pt x="853" y="17444"/>
                    <a:pt x="803" y="17143"/>
                    <a:pt x="803" y="17043"/>
                  </a:cubicBezTo>
                  <a:cubicBezTo>
                    <a:pt x="727" y="16867"/>
                    <a:pt x="627" y="16542"/>
                    <a:pt x="577" y="16366"/>
                  </a:cubicBezTo>
                  <a:cubicBezTo>
                    <a:pt x="502" y="16191"/>
                    <a:pt x="226" y="15965"/>
                    <a:pt x="176" y="15865"/>
                  </a:cubicBezTo>
                  <a:cubicBezTo>
                    <a:pt x="126" y="15639"/>
                    <a:pt x="51" y="15238"/>
                    <a:pt x="1" y="15013"/>
                  </a:cubicBezTo>
                  <a:cubicBezTo>
                    <a:pt x="1" y="14787"/>
                    <a:pt x="51" y="14336"/>
                    <a:pt x="176" y="14110"/>
                  </a:cubicBezTo>
                  <a:cubicBezTo>
                    <a:pt x="226" y="13935"/>
                    <a:pt x="452" y="13709"/>
                    <a:pt x="577" y="13609"/>
                  </a:cubicBezTo>
                  <a:cubicBezTo>
                    <a:pt x="677" y="13434"/>
                    <a:pt x="953" y="13258"/>
                    <a:pt x="1078" y="13158"/>
                  </a:cubicBezTo>
                  <a:cubicBezTo>
                    <a:pt x="1128" y="13033"/>
                    <a:pt x="1304" y="12807"/>
                    <a:pt x="1354" y="12707"/>
                  </a:cubicBezTo>
                  <a:cubicBezTo>
                    <a:pt x="1354" y="12532"/>
                    <a:pt x="1354" y="12256"/>
                    <a:pt x="1404" y="12080"/>
                  </a:cubicBezTo>
                  <a:lnTo>
                    <a:pt x="1404" y="11579"/>
                  </a:lnTo>
                  <a:cubicBezTo>
                    <a:pt x="1529" y="11579"/>
                    <a:pt x="1630" y="11529"/>
                    <a:pt x="1755" y="11529"/>
                  </a:cubicBezTo>
                  <a:cubicBezTo>
                    <a:pt x="1855" y="11529"/>
                    <a:pt x="2256" y="11529"/>
                    <a:pt x="2306" y="11629"/>
                  </a:cubicBezTo>
                  <a:cubicBezTo>
                    <a:pt x="2432" y="11755"/>
                    <a:pt x="2381" y="12030"/>
                    <a:pt x="2381" y="12156"/>
                  </a:cubicBezTo>
                  <a:cubicBezTo>
                    <a:pt x="2306" y="12256"/>
                    <a:pt x="2206" y="12356"/>
                    <a:pt x="2206" y="12481"/>
                  </a:cubicBezTo>
                  <a:cubicBezTo>
                    <a:pt x="2206" y="12582"/>
                    <a:pt x="2306" y="12882"/>
                    <a:pt x="2432" y="12933"/>
                  </a:cubicBezTo>
                  <a:cubicBezTo>
                    <a:pt x="2532" y="12983"/>
                    <a:pt x="2757" y="12983"/>
                    <a:pt x="2883" y="12933"/>
                  </a:cubicBezTo>
                  <a:cubicBezTo>
                    <a:pt x="2983" y="12882"/>
                    <a:pt x="2983" y="12582"/>
                    <a:pt x="3108" y="12532"/>
                  </a:cubicBezTo>
                  <a:cubicBezTo>
                    <a:pt x="3158" y="12481"/>
                    <a:pt x="3384" y="12532"/>
                    <a:pt x="3434" y="12582"/>
                  </a:cubicBezTo>
                  <a:cubicBezTo>
                    <a:pt x="3559" y="12657"/>
                    <a:pt x="3610" y="12882"/>
                    <a:pt x="3735" y="12933"/>
                  </a:cubicBezTo>
                  <a:cubicBezTo>
                    <a:pt x="3835" y="12983"/>
                    <a:pt x="4061" y="13108"/>
                    <a:pt x="4186" y="13033"/>
                  </a:cubicBezTo>
                  <a:cubicBezTo>
                    <a:pt x="4336" y="13033"/>
                    <a:pt x="4562" y="12807"/>
                    <a:pt x="4687" y="12707"/>
                  </a:cubicBezTo>
                  <a:cubicBezTo>
                    <a:pt x="4737" y="12582"/>
                    <a:pt x="4788" y="12306"/>
                    <a:pt x="4913" y="12206"/>
                  </a:cubicBezTo>
                  <a:cubicBezTo>
                    <a:pt x="4963" y="12156"/>
                    <a:pt x="5138" y="12080"/>
                    <a:pt x="5189" y="12030"/>
                  </a:cubicBezTo>
                  <a:cubicBezTo>
                    <a:pt x="5314" y="11855"/>
                    <a:pt x="5314" y="11479"/>
                    <a:pt x="5314" y="11303"/>
                  </a:cubicBezTo>
                  <a:cubicBezTo>
                    <a:pt x="5364" y="11128"/>
                    <a:pt x="5314" y="10852"/>
                    <a:pt x="5364" y="10727"/>
                  </a:cubicBezTo>
                  <a:cubicBezTo>
                    <a:pt x="5414" y="10577"/>
                    <a:pt x="5690" y="10351"/>
                    <a:pt x="5815" y="10226"/>
                  </a:cubicBezTo>
                  <a:cubicBezTo>
                    <a:pt x="5915" y="10176"/>
                    <a:pt x="6141" y="10125"/>
                    <a:pt x="6266" y="10125"/>
                  </a:cubicBezTo>
                  <a:cubicBezTo>
                    <a:pt x="6316" y="10125"/>
                    <a:pt x="6442" y="10176"/>
                    <a:pt x="6492" y="10176"/>
                  </a:cubicBezTo>
                  <a:cubicBezTo>
                    <a:pt x="6592" y="10176"/>
                    <a:pt x="6767" y="10050"/>
                    <a:pt x="6818" y="9950"/>
                  </a:cubicBezTo>
                  <a:cubicBezTo>
                    <a:pt x="6818" y="9900"/>
                    <a:pt x="6893" y="9724"/>
                    <a:pt x="6818" y="9599"/>
                  </a:cubicBezTo>
                  <a:cubicBezTo>
                    <a:pt x="6767" y="9549"/>
                    <a:pt x="6542" y="9674"/>
                    <a:pt x="6492" y="9599"/>
                  </a:cubicBezTo>
                  <a:cubicBezTo>
                    <a:pt x="6442" y="9549"/>
                    <a:pt x="6442" y="9399"/>
                    <a:pt x="6442" y="9273"/>
                  </a:cubicBezTo>
                  <a:cubicBezTo>
                    <a:pt x="6492" y="9098"/>
                    <a:pt x="6767" y="8948"/>
                    <a:pt x="6943" y="8872"/>
                  </a:cubicBezTo>
                  <a:cubicBezTo>
                    <a:pt x="7043" y="8822"/>
                    <a:pt x="7344" y="8822"/>
                    <a:pt x="7444" y="8822"/>
                  </a:cubicBezTo>
                  <a:cubicBezTo>
                    <a:pt x="7569" y="8872"/>
                    <a:pt x="7720" y="8998"/>
                    <a:pt x="7795" y="9048"/>
                  </a:cubicBezTo>
                  <a:cubicBezTo>
                    <a:pt x="7845" y="9173"/>
                    <a:pt x="7845" y="9399"/>
                    <a:pt x="7895" y="9449"/>
                  </a:cubicBezTo>
                  <a:cubicBezTo>
                    <a:pt x="7945" y="9549"/>
                    <a:pt x="8121" y="9674"/>
                    <a:pt x="8171" y="9724"/>
                  </a:cubicBezTo>
                  <a:cubicBezTo>
                    <a:pt x="8346" y="9724"/>
                    <a:pt x="8572" y="9499"/>
                    <a:pt x="8697" y="9399"/>
                  </a:cubicBezTo>
                  <a:cubicBezTo>
                    <a:pt x="8798" y="9273"/>
                    <a:pt x="9023" y="8998"/>
                    <a:pt x="9148" y="8822"/>
                  </a:cubicBezTo>
                  <a:cubicBezTo>
                    <a:pt x="9148" y="8722"/>
                    <a:pt x="9148" y="8496"/>
                    <a:pt x="9199" y="8371"/>
                  </a:cubicBezTo>
                  <a:cubicBezTo>
                    <a:pt x="9199" y="8271"/>
                    <a:pt x="9148" y="8045"/>
                    <a:pt x="9199" y="7920"/>
                  </a:cubicBezTo>
                  <a:cubicBezTo>
                    <a:pt x="9249" y="7820"/>
                    <a:pt x="9374" y="7694"/>
                    <a:pt x="9474" y="7644"/>
                  </a:cubicBezTo>
                  <a:cubicBezTo>
                    <a:pt x="9650" y="7594"/>
                    <a:pt x="9976" y="7594"/>
                    <a:pt x="10201" y="7594"/>
                  </a:cubicBezTo>
                  <a:cubicBezTo>
                    <a:pt x="10276" y="7594"/>
                    <a:pt x="10427" y="7644"/>
                    <a:pt x="10552" y="7594"/>
                  </a:cubicBezTo>
                  <a:cubicBezTo>
                    <a:pt x="10727" y="7519"/>
                    <a:pt x="10828" y="7143"/>
                    <a:pt x="10878" y="6968"/>
                  </a:cubicBezTo>
                  <a:cubicBezTo>
                    <a:pt x="10953" y="6842"/>
                    <a:pt x="11103" y="6567"/>
                    <a:pt x="11103" y="6416"/>
                  </a:cubicBezTo>
                  <a:cubicBezTo>
                    <a:pt x="11179" y="6291"/>
                    <a:pt x="11179" y="5965"/>
                    <a:pt x="11103" y="5840"/>
                  </a:cubicBezTo>
                  <a:cubicBezTo>
                    <a:pt x="11003" y="5664"/>
                    <a:pt x="10727" y="5514"/>
                    <a:pt x="10602" y="5389"/>
                  </a:cubicBezTo>
                  <a:cubicBezTo>
                    <a:pt x="10427" y="5288"/>
                    <a:pt x="10101" y="5163"/>
                    <a:pt x="9976" y="5063"/>
                  </a:cubicBezTo>
                  <a:cubicBezTo>
                    <a:pt x="9925" y="4988"/>
                    <a:pt x="9750" y="4762"/>
                    <a:pt x="9750" y="4662"/>
                  </a:cubicBezTo>
                  <a:cubicBezTo>
                    <a:pt x="9700" y="4536"/>
                    <a:pt x="9825" y="4211"/>
                    <a:pt x="9875" y="4085"/>
                  </a:cubicBezTo>
                  <a:cubicBezTo>
                    <a:pt x="9925" y="3985"/>
                    <a:pt x="10201" y="3860"/>
                    <a:pt x="10276" y="3760"/>
                  </a:cubicBezTo>
                  <a:cubicBezTo>
                    <a:pt x="10377" y="3659"/>
                    <a:pt x="10552" y="3434"/>
                    <a:pt x="10552" y="3258"/>
                  </a:cubicBezTo>
                  <a:cubicBezTo>
                    <a:pt x="10552" y="3133"/>
                    <a:pt x="10427" y="2983"/>
                    <a:pt x="10377" y="2907"/>
                  </a:cubicBezTo>
                  <a:cubicBezTo>
                    <a:pt x="10326" y="2857"/>
                    <a:pt x="10051" y="2807"/>
                    <a:pt x="10051" y="2682"/>
                  </a:cubicBezTo>
                  <a:cubicBezTo>
                    <a:pt x="9976" y="2632"/>
                    <a:pt x="10051" y="2456"/>
                    <a:pt x="10101" y="2406"/>
                  </a:cubicBezTo>
                  <a:cubicBezTo>
                    <a:pt x="10201" y="2306"/>
                    <a:pt x="10602" y="2231"/>
                    <a:pt x="10778" y="2231"/>
                  </a:cubicBezTo>
                  <a:cubicBezTo>
                    <a:pt x="10878" y="2231"/>
                    <a:pt x="11103" y="2356"/>
                    <a:pt x="11229" y="2306"/>
                  </a:cubicBezTo>
                  <a:cubicBezTo>
                    <a:pt x="11329" y="2306"/>
                    <a:pt x="11630" y="2231"/>
                    <a:pt x="11680" y="2130"/>
                  </a:cubicBezTo>
                  <a:cubicBezTo>
                    <a:pt x="11780" y="2005"/>
                    <a:pt x="11680" y="1629"/>
                    <a:pt x="11730" y="1454"/>
                  </a:cubicBezTo>
                  <a:cubicBezTo>
                    <a:pt x="11780" y="1328"/>
                    <a:pt x="11855" y="1103"/>
                    <a:pt x="11905" y="1003"/>
                  </a:cubicBezTo>
                  <a:cubicBezTo>
                    <a:pt x="12006" y="952"/>
                    <a:pt x="12356" y="827"/>
                    <a:pt x="12457" y="902"/>
                  </a:cubicBezTo>
                  <a:cubicBezTo>
                    <a:pt x="12632" y="952"/>
                    <a:pt x="12808" y="1228"/>
                    <a:pt x="12983" y="1278"/>
                  </a:cubicBezTo>
                  <a:cubicBezTo>
                    <a:pt x="13083" y="1328"/>
                    <a:pt x="13359" y="1404"/>
                    <a:pt x="13484" y="1404"/>
                  </a:cubicBezTo>
                  <a:cubicBezTo>
                    <a:pt x="13585" y="1328"/>
                    <a:pt x="13810" y="1178"/>
                    <a:pt x="13935" y="1103"/>
                  </a:cubicBezTo>
                  <a:cubicBezTo>
                    <a:pt x="14036" y="1053"/>
                    <a:pt x="14387" y="1178"/>
                    <a:pt x="14437" y="1053"/>
                  </a:cubicBezTo>
                  <a:cubicBezTo>
                    <a:pt x="14612" y="952"/>
                    <a:pt x="14562" y="501"/>
                    <a:pt x="14662" y="326"/>
                  </a:cubicBezTo>
                  <a:cubicBezTo>
                    <a:pt x="14662" y="226"/>
                    <a:pt x="14888" y="100"/>
                    <a:pt x="15013" y="0"/>
                  </a:cubicBezTo>
                  <a:cubicBezTo>
                    <a:pt x="15063" y="50"/>
                    <a:pt x="15113" y="100"/>
                    <a:pt x="15164" y="150"/>
                  </a:cubicBezTo>
                  <a:cubicBezTo>
                    <a:pt x="15164" y="226"/>
                    <a:pt x="15164" y="326"/>
                    <a:pt x="15239" y="326"/>
                  </a:cubicBezTo>
                  <a:cubicBezTo>
                    <a:pt x="15239" y="376"/>
                    <a:pt x="15389" y="376"/>
                    <a:pt x="15464" y="376"/>
                  </a:cubicBezTo>
                  <a:cubicBezTo>
                    <a:pt x="15514" y="451"/>
                    <a:pt x="15740" y="501"/>
                    <a:pt x="15790" y="551"/>
                  </a:cubicBezTo>
                  <a:cubicBezTo>
                    <a:pt x="15915" y="602"/>
                    <a:pt x="16016" y="777"/>
                    <a:pt x="16141" y="827"/>
                  </a:cubicBezTo>
                  <a:lnTo>
                    <a:pt x="16417" y="827"/>
                  </a:lnTo>
                  <a:cubicBezTo>
                    <a:pt x="16467" y="827"/>
                    <a:pt x="16692" y="827"/>
                    <a:pt x="16742" y="777"/>
                  </a:cubicBezTo>
                  <a:cubicBezTo>
                    <a:pt x="16818" y="777"/>
                    <a:pt x="16918" y="827"/>
                    <a:pt x="16968" y="827"/>
                  </a:cubicBezTo>
                  <a:cubicBezTo>
                    <a:pt x="17093" y="827"/>
                    <a:pt x="17269" y="727"/>
                    <a:pt x="17369" y="777"/>
                  </a:cubicBezTo>
                  <a:cubicBezTo>
                    <a:pt x="17494" y="777"/>
                    <a:pt x="17595" y="952"/>
                    <a:pt x="17645" y="952"/>
                  </a:cubicBezTo>
                  <a:lnTo>
                    <a:pt x="17645" y="1003"/>
                  </a:lnTo>
                  <a:cubicBezTo>
                    <a:pt x="17645" y="1178"/>
                    <a:pt x="17595" y="1328"/>
                    <a:pt x="17595" y="1454"/>
                  </a:cubicBezTo>
                  <a:cubicBezTo>
                    <a:pt x="17595" y="1554"/>
                    <a:pt x="17595" y="1729"/>
                    <a:pt x="17544" y="1780"/>
                  </a:cubicBezTo>
                  <a:cubicBezTo>
                    <a:pt x="17494" y="1905"/>
                    <a:pt x="17143" y="1905"/>
                    <a:pt x="17093" y="2005"/>
                  </a:cubicBezTo>
                  <a:cubicBezTo>
                    <a:pt x="16968" y="2130"/>
                    <a:pt x="17043" y="2531"/>
                    <a:pt x="16968" y="2682"/>
                  </a:cubicBezTo>
                  <a:cubicBezTo>
                    <a:pt x="16918" y="2807"/>
                    <a:pt x="16742" y="2983"/>
                    <a:pt x="16642" y="3083"/>
                  </a:cubicBezTo>
                  <a:cubicBezTo>
                    <a:pt x="16517" y="3208"/>
                    <a:pt x="16191" y="3258"/>
                    <a:pt x="16016" y="3308"/>
                  </a:cubicBezTo>
                  <a:cubicBezTo>
                    <a:pt x="15840" y="3359"/>
                    <a:pt x="15514" y="3434"/>
                    <a:pt x="15389" y="3584"/>
                  </a:cubicBezTo>
                  <a:cubicBezTo>
                    <a:pt x="15339" y="3709"/>
                    <a:pt x="15464" y="4035"/>
                    <a:pt x="15464" y="4161"/>
                  </a:cubicBezTo>
                  <a:cubicBezTo>
                    <a:pt x="15464" y="4261"/>
                    <a:pt x="15464" y="4536"/>
                    <a:pt x="15389" y="4662"/>
                  </a:cubicBezTo>
                  <a:cubicBezTo>
                    <a:pt x="15339" y="4712"/>
                    <a:pt x="15063" y="4662"/>
                    <a:pt x="15013" y="4712"/>
                  </a:cubicBezTo>
                  <a:cubicBezTo>
                    <a:pt x="14888" y="4762"/>
                    <a:pt x="14662" y="4988"/>
                    <a:pt x="14612" y="5163"/>
                  </a:cubicBezTo>
                  <a:cubicBezTo>
                    <a:pt x="14487" y="5338"/>
                    <a:pt x="14487" y="5739"/>
                    <a:pt x="14562" y="5890"/>
                  </a:cubicBezTo>
                  <a:cubicBezTo>
                    <a:pt x="14562" y="6115"/>
                    <a:pt x="14838" y="6516"/>
                    <a:pt x="15013" y="6692"/>
                  </a:cubicBezTo>
                  <a:cubicBezTo>
                    <a:pt x="15063" y="6742"/>
                    <a:pt x="15339" y="6842"/>
                    <a:pt x="15464" y="6968"/>
                  </a:cubicBezTo>
                  <a:cubicBezTo>
                    <a:pt x="15514" y="7068"/>
                    <a:pt x="15615" y="7369"/>
                    <a:pt x="15615" y="7469"/>
                  </a:cubicBezTo>
                  <a:cubicBezTo>
                    <a:pt x="15615" y="7594"/>
                    <a:pt x="15565" y="7820"/>
                    <a:pt x="15514" y="7920"/>
                  </a:cubicBezTo>
                  <a:cubicBezTo>
                    <a:pt x="15464" y="7970"/>
                    <a:pt x="15164" y="8045"/>
                    <a:pt x="15113" y="8095"/>
                  </a:cubicBezTo>
                  <a:cubicBezTo>
                    <a:pt x="15063" y="8196"/>
                    <a:pt x="14938" y="8421"/>
                    <a:pt x="14938" y="8597"/>
                  </a:cubicBezTo>
                  <a:cubicBezTo>
                    <a:pt x="14938" y="8772"/>
                    <a:pt x="15113" y="9048"/>
                    <a:pt x="15164" y="9223"/>
                  </a:cubicBezTo>
                  <a:cubicBezTo>
                    <a:pt x="15289" y="9323"/>
                    <a:pt x="15464" y="9549"/>
                    <a:pt x="15565" y="9599"/>
                  </a:cubicBezTo>
                  <a:cubicBezTo>
                    <a:pt x="15690" y="9674"/>
                    <a:pt x="15840" y="9724"/>
                    <a:pt x="15915" y="9775"/>
                  </a:cubicBezTo>
                  <a:cubicBezTo>
                    <a:pt x="15966" y="9825"/>
                    <a:pt x="16141" y="10000"/>
                    <a:pt x="16141" y="10050"/>
                  </a:cubicBezTo>
                  <a:cubicBezTo>
                    <a:pt x="16191" y="10176"/>
                    <a:pt x="16141" y="10401"/>
                    <a:pt x="16141" y="10501"/>
                  </a:cubicBezTo>
                  <a:cubicBezTo>
                    <a:pt x="16141" y="10627"/>
                    <a:pt x="16141" y="10852"/>
                    <a:pt x="16241" y="10902"/>
                  </a:cubicBezTo>
                  <a:cubicBezTo>
                    <a:pt x="16291" y="10953"/>
                    <a:pt x="16517" y="10852"/>
                    <a:pt x="16642" y="10852"/>
                  </a:cubicBezTo>
                  <a:cubicBezTo>
                    <a:pt x="16692" y="10852"/>
                    <a:pt x="16868" y="10852"/>
                    <a:pt x="16868" y="10902"/>
                  </a:cubicBezTo>
                  <a:cubicBezTo>
                    <a:pt x="16968" y="11028"/>
                    <a:pt x="16868" y="11303"/>
                    <a:pt x="16868" y="11404"/>
                  </a:cubicBezTo>
                  <a:cubicBezTo>
                    <a:pt x="16918" y="11479"/>
                    <a:pt x="16968" y="11579"/>
                    <a:pt x="17093" y="11579"/>
                  </a:cubicBezTo>
                  <a:cubicBezTo>
                    <a:pt x="17194" y="11629"/>
                    <a:pt x="17419" y="11479"/>
                    <a:pt x="17544" y="11404"/>
                  </a:cubicBezTo>
                  <a:cubicBezTo>
                    <a:pt x="17595" y="11354"/>
                    <a:pt x="17645" y="11128"/>
                    <a:pt x="17770" y="11128"/>
                  </a:cubicBezTo>
                  <a:cubicBezTo>
                    <a:pt x="17820" y="11078"/>
                    <a:pt x="17996" y="11078"/>
                    <a:pt x="18096" y="11078"/>
                  </a:cubicBezTo>
                  <a:cubicBezTo>
                    <a:pt x="18171" y="11028"/>
                    <a:pt x="18271" y="10852"/>
                    <a:pt x="18321" y="10852"/>
                  </a:cubicBezTo>
                  <a:cubicBezTo>
                    <a:pt x="18497" y="10802"/>
                    <a:pt x="18848" y="10727"/>
                    <a:pt x="18948" y="10727"/>
                  </a:cubicBezTo>
                  <a:cubicBezTo>
                    <a:pt x="19073" y="10802"/>
                    <a:pt x="19174" y="10902"/>
                    <a:pt x="19299" y="10953"/>
                  </a:cubicBezTo>
                  <a:cubicBezTo>
                    <a:pt x="19399" y="11028"/>
                    <a:pt x="19750" y="10902"/>
                    <a:pt x="19850" y="11028"/>
                  </a:cubicBezTo>
                  <a:cubicBezTo>
                    <a:pt x="19976" y="11078"/>
                    <a:pt x="20076" y="11404"/>
                    <a:pt x="20076" y="11529"/>
                  </a:cubicBezTo>
                  <a:cubicBezTo>
                    <a:pt x="20151" y="11629"/>
                    <a:pt x="20151" y="11930"/>
                    <a:pt x="20151" y="12030"/>
                  </a:cubicBezTo>
                  <a:cubicBezTo>
                    <a:pt x="20151" y="12156"/>
                    <a:pt x="20076" y="12481"/>
                    <a:pt x="20151" y="12657"/>
                  </a:cubicBezTo>
                  <a:cubicBezTo>
                    <a:pt x="20201" y="12757"/>
                    <a:pt x="20477" y="12882"/>
                    <a:pt x="20527" y="12983"/>
                  </a:cubicBezTo>
                  <a:lnTo>
                    <a:pt x="20527" y="13208"/>
                  </a:lnTo>
                  <a:lnTo>
                    <a:pt x="20477" y="13208"/>
                  </a:lnTo>
                  <a:cubicBezTo>
                    <a:pt x="20427" y="13208"/>
                    <a:pt x="20301" y="13334"/>
                    <a:pt x="20251" y="13384"/>
                  </a:cubicBezTo>
                  <a:cubicBezTo>
                    <a:pt x="20151" y="13434"/>
                    <a:pt x="19976" y="13484"/>
                    <a:pt x="19900" y="13559"/>
                  </a:cubicBezTo>
                  <a:cubicBezTo>
                    <a:pt x="19850" y="13609"/>
                    <a:pt x="19750" y="13659"/>
                    <a:pt x="19750" y="13709"/>
                  </a:cubicBezTo>
                  <a:cubicBezTo>
                    <a:pt x="19675" y="13785"/>
                    <a:pt x="19625" y="13885"/>
                    <a:pt x="19575" y="13935"/>
                  </a:cubicBezTo>
                  <a:cubicBezTo>
                    <a:pt x="19524" y="13935"/>
                    <a:pt x="19449" y="13885"/>
                    <a:pt x="19399" y="13885"/>
                  </a:cubicBezTo>
                  <a:cubicBezTo>
                    <a:pt x="19349" y="13885"/>
                    <a:pt x="19224" y="14010"/>
                    <a:pt x="19174" y="14060"/>
                  </a:cubicBezTo>
                  <a:cubicBezTo>
                    <a:pt x="18998" y="14110"/>
                    <a:pt x="18722" y="14336"/>
                    <a:pt x="18622" y="14461"/>
                  </a:cubicBezTo>
                  <a:cubicBezTo>
                    <a:pt x="18547" y="14461"/>
                    <a:pt x="18397" y="14511"/>
                    <a:pt x="18321" y="14562"/>
                  </a:cubicBezTo>
                  <a:cubicBezTo>
                    <a:pt x="18221" y="14562"/>
                    <a:pt x="18096" y="14687"/>
                    <a:pt x="17996" y="14737"/>
                  </a:cubicBezTo>
                  <a:cubicBezTo>
                    <a:pt x="17945" y="14787"/>
                    <a:pt x="17770" y="14912"/>
                    <a:pt x="17645" y="14963"/>
                  </a:cubicBezTo>
                  <a:cubicBezTo>
                    <a:pt x="17595" y="14963"/>
                    <a:pt x="17419" y="15063"/>
                    <a:pt x="17369" y="15113"/>
                  </a:cubicBezTo>
                  <a:cubicBezTo>
                    <a:pt x="17269" y="15188"/>
                    <a:pt x="17143" y="15288"/>
                    <a:pt x="17043" y="15339"/>
                  </a:cubicBezTo>
                  <a:cubicBezTo>
                    <a:pt x="16868" y="15464"/>
                    <a:pt x="16467" y="15564"/>
                    <a:pt x="16291" y="15639"/>
                  </a:cubicBezTo>
                  <a:cubicBezTo>
                    <a:pt x="16191" y="15689"/>
                    <a:pt x="15966" y="15915"/>
                    <a:pt x="15840" y="15915"/>
                  </a:cubicBezTo>
                  <a:cubicBezTo>
                    <a:pt x="15790" y="15965"/>
                    <a:pt x="15690" y="15965"/>
                    <a:pt x="15690" y="15965"/>
                  </a:cubicBezTo>
                  <a:cubicBezTo>
                    <a:pt x="15615" y="15915"/>
                    <a:pt x="15565" y="15790"/>
                    <a:pt x="15565" y="15740"/>
                  </a:cubicBezTo>
                  <a:cubicBezTo>
                    <a:pt x="15565" y="15689"/>
                    <a:pt x="15565" y="15564"/>
                    <a:pt x="15615" y="15514"/>
                  </a:cubicBezTo>
                  <a:cubicBezTo>
                    <a:pt x="15690" y="15464"/>
                    <a:pt x="15840" y="15464"/>
                    <a:pt x="15915" y="15414"/>
                  </a:cubicBezTo>
                  <a:cubicBezTo>
                    <a:pt x="15966" y="15414"/>
                    <a:pt x="16066" y="15288"/>
                    <a:pt x="16141" y="15238"/>
                  </a:cubicBezTo>
                  <a:cubicBezTo>
                    <a:pt x="16191" y="15188"/>
                    <a:pt x="16291" y="15113"/>
                    <a:pt x="16367" y="15063"/>
                  </a:cubicBezTo>
                  <a:cubicBezTo>
                    <a:pt x="16417" y="15013"/>
                    <a:pt x="16467" y="14837"/>
                    <a:pt x="16517" y="14787"/>
                  </a:cubicBezTo>
                  <a:lnTo>
                    <a:pt x="16642" y="14787"/>
                  </a:lnTo>
                  <a:cubicBezTo>
                    <a:pt x="16692" y="14837"/>
                    <a:pt x="16692" y="14912"/>
                    <a:pt x="16742" y="14963"/>
                  </a:cubicBezTo>
                  <a:cubicBezTo>
                    <a:pt x="16818" y="14963"/>
                    <a:pt x="16918" y="14912"/>
                    <a:pt x="16968" y="14912"/>
                  </a:cubicBezTo>
                  <a:cubicBezTo>
                    <a:pt x="17043" y="14837"/>
                    <a:pt x="17143" y="14787"/>
                    <a:pt x="17143" y="14737"/>
                  </a:cubicBezTo>
                  <a:cubicBezTo>
                    <a:pt x="17143" y="14687"/>
                    <a:pt x="17093" y="14612"/>
                    <a:pt x="17043" y="14612"/>
                  </a:cubicBezTo>
                  <a:cubicBezTo>
                    <a:pt x="17043" y="14612"/>
                    <a:pt x="16968" y="14737"/>
                    <a:pt x="16918" y="14737"/>
                  </a:cubicBezTo>
                  <a:lnTo>
                    <a:pt x="16818" y="14687"/>
                  </a:lnTo>
                  <a:cubicBezTo>
                    <a:pt x="16818" y="14612"/>
                    <a:pt x="16968" y="14511"/>
                    <a:pt x="16968" y="14461"/>
                  </a:cubicBezTo>
                  <a:lnTo>
                    <a:pt x="16818" y="14461"/>
                  </a:lnTo>
                  <a:cubicBezTo>
                    <a:pt x="16742" y="14461"/>
                    <a:pt x="16692" y="14511"/>
                    <a:pt x="16642" y="14511"/>
                  </a:cubicBezTo>
                  <a:cubicBezTo>
                    <a:pt x="16592" y="14461"/>
                    <a:pt x="16417" y="14386"/>
                    <a:pt x="16367" y="14386"/>
                  </a:cubicBezTo>
                  <a:lnTo>
                    <a:pt x="16191" y="14386"/>
                  </a:lnTo>
                  <a:cubicBezTo>
                    <a:pt x="16191" y="14386"/>
                    <a:pt x="16191" y="14511"/>
                    <a:pt x="16141" y="14511"/>
                  </a:cubicBezTo>
                  <a:cubicBezTo>
                    <a:pt x="16141" y="14562"/>
                    <a:pt x="15966" y="14562"/>
                    <a:pt x="15915" y="14612"/>
                  </a:cubicBezTo>
                  <a:lnTo>
                    <a:pt x="15915" y="14787"/>
                  </a:lnTo>
                  <a:cubicBezTo>
                    <a:pt x="15915" y="14837"/>
                    <a:pt x="15966" y="14963"/>
                    <a:pt x="15966" y="15013"/>
                  </a:cubicBezTo>
                  <a:cubicBezTo>
                    <a:pt x="15966" y="15063"/>
                    <a:pt x="15840" y="15113"/>
                    <a:pt x="15790" y="15113"/>
                  </a:cubicBezTo>
                  <a:cubicBezTo>
                    <a:pt x="15740" y="15063"/>
                    <a:pt x="15790" y="14912"/>
                    <a:pt x="15740" y="14912"/>
                  </a:cubicBezTo>
                  <a:cubicBezTo>
                    <a:pt x="15740" y="14912"/>
                    <a:pt x="15615" y="14963"/>
                    <a:pt x="15615" y="15013"/>
                  </a:cubicBezTo>
                  <a:cubicBezTo>
                    <a:pt x="15565" y="15013"/>
                    <a:pt x="15514" y="15063"/>
                    <a:pt x="15464" y="15063"/>
                  </a:cubicBezTo>
                  <a:cubicBezTo>
                    <a:pt x="15389" y="15063"/>
                    <a:pt x="15339" y="15013"/>
                    <a:pt x="15289" y="15013"/>
                  </a:cubicBezTo>
                  <a:lnTo>
                    <a:pt x="15063" y="15013"/>
                  </a:lnTo>
                  <a:cubicBezTo>
                    <a:pt x="15013" y="15063"/>
                    <a:pt x="15013" y="15113"/>
                    <a:pt x="14938" y="15113"/>
                  </a:cubicBezTo>
                  <a:cubicBezTo>
                    <a:pt x="14938" y="15188"/>
                    <a:pt x="14888" y="15339"/>
                    <a:pt x="14788" y="15414"/>
                  </a:cubicBezTo>
                  <a:cubicBezTo>
                    <a:pt x="14788" y="15414"/>
                    <a:pt x="14662" y="15414"/>
                    <a:pt x="14612" y="15464"/>
                  </a:cubicBezTo>
                  <a:cubicBezTo>
                    <a:pt x="14562" y="15464"/>
                    <a:pt x="14487" y="15564"/>
                    <a:pt x="14487" y="15639"/>
                  </a:cubicBezTo>
                  <a:cubicBezTo>
                    <a:pt x="14562" y="15689"/>
                    <a:pt x="14712" y="15564"/>
                    <a:pt x="14788" y="15639"/>
                  </a:cubicBezTo>
                  <a:cubicBezTo>
                    <a:pt x="14888" y="15639"/>
                    <a:pt x="15013" y="15639"/>
                    <a:pt x="15013" y="15689"/>
                  </a:cubicBezTo>
                  <a:cubicBezTo>
                    <a:pt x="15063" y="15790"/>
                    <a:pt x="15013" y="15965"/>
                    <a:pt x="14938" y="16015"/>
                  </a:cubicBezTo>
                  <a:lnTo>
                    <a:pt x="14662" y="16015"/>
                  </a:lnTo>
                  <a:cubicBezTo>
                    <a:pt x="14612" y="16015"/>
                    <a:pt x="14612" y="15915"/>
                    <a:pt x="14562" y="15865"/>
                  </a:cubicBezTo>
                  <a:cubicBezTo>
                    <a:pt x="14437" y="15865"/>
                    <a:pt x="14261" y="15915"/>
                    <a:pt x="14261" y="15965"/>
                  </a:cubicBezTo>
                  <a:cubicBezTo>
                    <a:pt x="14211" y="15965"/>
                    <a:pt x="14211" y="16141"/>
                    <a:pt x="14211" y="16191"/>
                  </a:cubicBezTo>
                  <a:cubicBezTo>
                    <a:pt x="14261" y="16241"/>
                    <a:pt x="14336" y="16366"/>
                    <a:pt x="14336" y="16416"/>
                  </a:cubicBezTo>
                  <a:cubicBezTo>
                    <a:pt x="14261" y="16416"/>
                    <a:pt x="14211" y="16466"/>
                    <a:pt x="14211" y="16466"/>
                  </a:cubicBezTo>
                  <a:cubicBezTo>
                    <a:pt x="14211" y="16592"/>
                    <a:pt x="14261" y="16767"/>
                    <a:pt x="14261" y="16867"/>
                  </a:cubicBezTo>
                  <a:cubicBezTo>
                    <a:pt x="14211" y="16917"/>
                    <a:pt x="14111" y="16917"/>
                    <a:pt x="14111" y="16917"/>
                  </a:cubicBezTo>
                  <a:cubicBezTo>
                    <a:pt x="14036" y="16993"/>
                    <a:pt x="13935" y="16917"/>
                    <a:pt x="13885" y="16917"/>
                  </a:cubicBezTo>
                  <a:cubicBezTo>
                    <a:pt x="13810" y="16867"/>
                    <a:pt x="13710" y="16817"/>
                    <a:pt x="13710" y="16767"/>
                  </a:cubicBezTo>
                  <a:cubicBezTo>
                    <a:pt x="13710" y="16692"/>
                    <a:pt x="13810" y="16542"/>
                    <a:pt x="13810" y="16416"/>
                  </a:cubicBezTo>
                  <a:cubicBezTo>
                    <a:pt x="13760" y="16366"/>
                    <a:pt x="13660" y="16316"/>
                    <a:pt x="13585" y="16241"/>
                  </a:cubicBezTo>
                  <a:cubicBezTo>
                    <a:pt x="13585" y="16241"/>
                    <a:pt x="13585" y="16090"/>
                    <a:pt x="13534" y="16090"/>
                  </a:cubicBezTo>
                  <a:cubicBezTo>
                    <a:pt x="13484" y="16090"/>
                    <a:pt x="13359" y="16191"/>
                    <a:pt x="13309" y="16241"/>
                  </a:cubicBezTo>
                  <a:lnTo>
                    <a:pt x="13309" y="16466"/>
                  </a:lnTo>
                  <a:cubicBezTo>
                    <a:pt x="13359" y="16542"/>
                    <a:pt x="13434" y="16642"/>
                    <a:pt x="13434" y="16692"/>
                  </a:cubicBezTo>
                  <a:cubicBezTo>
                    <a:pt x="13434" y="16767"/>
                    <a:pt x="13309" y="16817"/>
                    <a:pt x="13309" y="16867"/>
                  </a:cubicBezTo>
                  <a:cubicBezTo>
                    <a:pt x="13259" y="16993"/>
                    <a:pt x="13259" y="17218"/>
                    <a:pt x="13259" y="17369"/>
                  </a:cubicBezTo>
                  <a:cubicBezTo>
                    <a:pt x="13259" y="17444"/>
                    <a:pt x="13309" y="17594"/>
                    <a:pt x="13359" y="17669"/>
                  </a:cubicBezTo>
                  <a:cubicBezTo>
                    <a:pt x="13434" y="17720"/>
                    <a:pt x="13585" y="17669"/>
                    <a:pt x="13660" y="17720"/>
                  </a:cubicBezTo>
                  <a:cubicBezTo>
                    <a:pt x="13710" y="17720"/>
                    <a:pt x="13710" y="17870"/>
                    <a:pt x="13760" y="17945"/>
                  </a:cubicBezTo>
                  <a:lnTo>
                    <a:pt x="13986" y="17945"/>
                  </a:lnTo>
                  <a:cubicBezTo>
                    <a:pt x="14111" y="17945"/>
                    <a:pt x="14261" y="17870"/>
                    <a:pt x="14336" y="17870"/>
                  </a:cubicBezTo>
                  <a:cubicBezTo>
                    <a:pt x="14387" y="17870"/>
                    <a:pt x="14487" y="17870"/>
                    <a:pt x="14562" y="17945"/>
                  </a:cubicBezTo>
                  <a:cubicBezTo>
                    <a:pt x="14562" y="17995"/>
                    <a:pt x="14487" y="18095"/>
                    <a:pt x="14487" y="18171"/>
                  </a:cubicBezTo>
                  <a:cubicBezTo>
                    <a:pt x="14487" y="18171"/>
                    <a:pt x="14437" y="18271"/>
                    <a:pt x="14437" y="18321"/>
                  </a:cubicBezTo>
                  <a:cubicBezTo>
                    <a:pt x="14437" y="18396"/>
                    <a:pt x="14487" y="18446"/>
                    <a:pt x="14562" y="18446"/>
                  </a:cubicBezTo>
                  <a:cubicBezTo>
                    <a:pt x="14612" y="18446"/>
                    <a:pt x="14662" y="18446"/>
                    <a:pt x="14662" y="18396"/>
                  </a:cubicBezTo>
                  <a:lnTo>
                    <a:pt x="14662" y="18221"/>
                  </a:lnTo>
                  <a:lnTo>
                    <a:pt x="14662" y="17945"/>
                  </a:lnTo>
                  <a:cubicBezTo>
                    <a:pt x="14712" y="17870"/>
                    <a:pt x="14712" y="17770"/>
                    <a:pt x="14788" y="17720"/>
                  </a:cubicBezTo>
                  <a:lnTo>
                    <a:pt x="14788" y="17369"/>
                  </a:lnTo>
                  <a:cubicBezTo>
                    <a:pt x="14838" y="17318"/>
                    <a:pt x="14838" y="17268"/>
                    <a:pt x="14838" y="17218"/>
                  </a:cubicBezTo>
                  <a:cubicBezTo>
                    <a:pt x="14838" y="17143"/>
                    <a:pt x="14788" y="17043"/>
                    <a:pt x="14838" y="16993"/>
                  </a:cubicBezTo>
                  <a:lnTo>
                    <a:pt x="14938" y="16993"/>
                  </a:lnTo>
                  <a:cubicBezTo>
                    <a:pt x="15013" y="17043"/>
                    <a:pt x="15013" y="17143"/>
                    <a:pt x="15013" y="17218"/>
                  </a:cubicBezTo>
                  <a:cubicBezTo>
                    <a:pt x="15013" y="17268"/>
                    <a:pt x="14938" y="17318"/>
                    <a:pt x="14938" y="17369"/>
                  </a:cubicBezTo>
                  <a:cubicBezTo>
                    <a:pt x="14938" y="17494"/>
                    <a:pt x="14888" y="17669"/>
                    <a:pt x="14888" y="17720"/>
                  </a:cubicBezTo>
                  <a:cubicBezTo>
                    <a:pt x="14888" y="17820"/>
                    <a:pt x="14838" y="17995"/>
                    <a:pt x="14838" y="18045"/>
                  </a:cubicBezTo>
                  <a:cubicBezTo>
                    <a:pt x="14838" y="18095"/>
                    <a:pt x="14888" y="18171"/>
                    <a:pt x="14888" y="18221"/>
                  </a:cubicBezTo>
                  <a:cubicBezTo>
                    <a:pt x="14888" y="18271"/>
                    <a:pt x="14838" y="18396"/>
                    <a:pt x="14838" y="18396"/>
                  </a:cubicBezTo>
                  <a:cubicBezTo>
                    <a:pt x="14788" y="18446"/>
                    <a:pt x="14712" y="18547"/>
                    <a:pt x="14712" y="18622"/>
                  </a:cubicBezTo>
                  <a:cubicBezTo>
                    <a:pt x="14712" y="18722"/>
                    <a:pt x="14788" y="18847"/>
                    <a:pt x="14788" y="18948"/>
                  </a:cubicBezTo>
                  <a:cubicBezTo>
                    <a:pt x="14838" y="18948"/>
                    <a:pt x="14788" y="19073"/>
                    <a:pt x="14788" y="19073"/>
                  </a:cubicBezTo>
                  <a:cubicBezTo>
                    <a:pt x="14838" y="19123"/>
                    <a:pt x="14888" y="19073"/>
                    <a:pt x="14888" y="19123"/>
                  </a:cubicBezTo>
                  <a:cubicBezTo>
                    <a:pt x="14938" y="19173"/>
                    <a:pt x="14938" y="19298"/>
                    <a:pt x="14938" y="19349"/>
                  </a:cubicBezTo>
                  <a:lnTo>
                    <a:pt x="15063" y="19399"/>
                  </a:lnTo>
                  <a:cubicBezTo>
                    <a:pt x="15063" y="19449"/>
                    <a:pt x="15113" y="19524"/>
                    <a:pt x="15113" y="19574"/>
                  </a:cubicBezTo>
                  <a:cubicBezTo>
                    <a:pt x="15113" y="19624"/>
                    <a:pt x="15013" y="19674"/>
                    <a:pt x="15013" y="19674"/>
                  </a:cubicBezTo>
                  <a:cubicBezTo>
                    <a:pt x="15013" y="19750"/>
                    <a:pt x="15063" y="19850"/>
                    <a:pt x="15063" y="19900"/>
                  </a:cubicBezTo>
                  <a:cubicBezTo>
                    <a:pt x="15013" y="19975"/>
                    <a:pt x="15013" y="20025"/>
                    <a:pt x="14938" y="20025"/>
                  </a:cubicBezTo>
                  <a:cubicBezTo>
                    <a:pt x="14888" y="20025"/>
                    <a:pt x="14838" y="19975"/>
                    <a:pt x="14788" y="19900"/>
                  </a:cubicBezTo>
                  <a:lnTo>
                    <a:pt x="14788" y="19800"/>
                  </a:lnTo>
                  <a:cubicBezTo>
                    <a:pt x="14712" y="19750"/>
                    <a:pt x="14612" y="19800"/>
                    <a:pt x="14612" y="19800"/>
                  </a:cubicBezTo>
                  <a:cubicBezTo>
                    <a:pt x="14562" y="19850"/>
                    <a:pt x="14562" y="19975"/>
                    <a:pt x="14562" y="20025"/>
                  </a:cubicBezTo>
                  <a:cubicBezTo>
                    <a:pt x="14612" y="20075"/>
                    <a:pt x="14662" y="20126"/>
                    <a:pt x="14712" y="20201"/>
                  </a:cubicBezTo>
                  <a:cubicBezTo>
                    <a:pt x="14712" y="20251"/>
                    <a:pt x="14662" y="20301"/>
                    <a:pt x="14662" y="20301"/>
                  </a:cubicBezTo>
                  <a:cubicBezTo>
                    <a:pt x="14662" y="20351"/>
                    <a:pt x="14612" y="20426"/>
                    <a:pt x="14662" y="20426"/>
                  </a:cubicBezTo>
                  <a:cubicBezTo>
                    <a:pt x="14662" y="20476"/>
                    <a:pt x="14788" y="20426"/>
                    <a:pt x="14788" y="20426"/>
                  </a:cubicBezTo>
                  <a:cubicBezTo>
                    <a:pt x="14838" y="20426"/>
                    <a:pt x="14838" y="20301"/>
                    <a:pt x="14888" y="20251"/>
                  </a:cubicBezTo>
                  <a:cubicBezTo>
                    <a:pt x="14888" y="20251"/>
                    <a:pt x="15013" y="20301"/>
                    <a:pt x="15063" y="20351"/>
                  </a:cubicBezTo>
                  <a:cubicBezTo>
                    <a:pt x="15063" y="20351"/>
                    <a:pt x="15113" y="20527"/>
                    <a:pt x="15164" y="20527"/>
                  </a:cubicBezTo>
                  <a:cubicBezTo>
                    <a:pt x="15164" y="20577"/>
                    <a:pt x="15239" y="20652"/>
                    <a:pt x="15289" y="20652"/>
                  </a:cubicBezTo>
                  <a:cubicBezTo>
                    <a:pt x="15339" y="20652"/>
                    <a:pt x="15389" y="20527"/>
                    <a:pt x="15464" y="20527"/>
                  </a:cubicBezTo>
                  <a:cubicBezTo>
                    <a:pt x="15514" y="20527"/>
                    <a:pt x="15615" y="20577"/>
                    <a:pt x="15615" y="20652"/>
                  </a:cubicBezTo>
                  <a:cubicBezTo>
                    <a:pt x="15690" y="20702"/>
                    <a:pt x="15740" y="20752"/>
                    <a:pt x="15790" y="20802"/>
                  </a:cubicBezTo>
                  <a:cubicBezTo>
                    <a:pt x="15915" y="20928"/>
                    <a:pt x="16141" y="20978"/>
                    <a:pt x="16191" y="21078"/>
                  </a:cubicBezTo>
                  <a:cubicBezTo>
                    <a:pt x="16241" y="21153"/>
                    <a:pt x="16367" y="21203"/>
                    <a:pt x="16367" y="21253"/>
                  </a:cubicBezTo>
                  <a:cubicBezTo>
                    <a:pt x="16417" y="21303"/>
                    <a:pt x="16417" y="21379"/>
                    <a:pt x="16417" y="21379"/>
                  </a:cubicBezTo>
                  <a:cubicBezTo>
                    <a:pt x="16367" y="21429"/>
                    <a:pt x="16291" y="21379"/>
                    <a:pt x="16241" y="21379"/>
                  </a:cubicBezTo>
                  <a:cubicBezTo>
                    <a:pt x="16191" y="21379"/>
                    <a:pt x="16066" y="21303"/>
                    <a:pt x="16016" y="21379"/>
                  </a:cubicBezTo>
                  <a:cubicBezTo>
                    <a:pt x="15966" y="21379"/>
                    <a:pt x="15915" y="21429"/>
                    <a:pt x="15915" y="21429"/>
                  </a:cubicBezTo>
                  <a:cubicBezTo>
                    <a:pt x="15915" y="21479"/>
                    <a:pt x="15915" y="21604"/>
                    <a:pt x="15966" y="21654"/>
                  </a:cubicBezTo>
                  <a:lnTo>
                    <a:pt x="16141" y="21654"/>
                  </a:lnTo>
                  <a:cubicBezTo>
                    <a:pt x="16191" y="21604"/>
                    <a:pt x="16241" y="21529"/>
                    <a:pt x="16291" y="21529"/>
                  </a:cubicBezTo>
                  <a:cubicBezTo>
                    <a:pt x="16367" y="21529"/>
                    <a:pt x="16417" y="21529"/>
                    <a:pt x="16417" y="21604"/>
                  </a:cubicBezTo>
                  <a:cubicBezTo>
                    <a:pt x="16467" y="21604"/>
                    <a:pt x="16467" y="21755"/>
                    <a:pt x="16467" y="21755"/>
                  </a:cubicBezTo>
                  <a:cubicBezTo>
                    <a:pt x="16517" y="21830"/>
                    <a:pt x="16642" y="21830"/>
                    <a:pt x="16692" y="21880"/>
                  </a:cubicBezTo>
                  <a:cubicBezTo>
                    <a:pt x="16742" y="21930"/>
                    <a:pt x="16742" y="21980"/>
                    <a:pt x="16742" y="22055"/>
                  </a:cubicBezTo>
                  <a:cubicBezTo>
                    <a:pt x="16742" y="22105"/>
                    <a:pt x="16692" y="22156"/>
                    <a:pt x="16642" y="22206"/>
                  </a:cubicBezTo>
                  <a:cubicBezTo>
                    <a:pt x="16642" y="22281"/>
                    <a:pt x="16592" y="22381"/>
                    <a:pt x="16592" y="22431"/>
                  </a:cubicBezTo>
                  <a:cubicBezTo>
                    <a:pt x="16517" y="22506"/>
                    <a:pt x="16592" y="22657"/>
                    <a:pt x="16592" y="22732"/>
                  </a:cubicBezTo>
                  <a:cubicBezTo>
                    <a:pt x="16592" y="22782"/>
                    <a:pt x="16592" y="22958"/>
                    <a:pt x="16517" y="23008"/>
                  </a:cubicBezTo>
                  <a:cubicBezTo>
                    <a:pt x="16517" y="23058"/>
                    <a:pt x="16467" y="23183"/>
                    <a:pt x="16417" y="23183"/>
                  </a:cubicBezTo>
                  <a:cubicBezTo>
                    <a:pt x="16367" y="23233"/>
                    <a:pt x="16191" y="23233"/>
                    <a:pt x="16141" y="23233"/>
                  </a:cubicBezTo>
                  <a:cubicBezTo>
                    <a:pt x="16066" y="23183"/>
                    <a:pt x="16016" y="23058"/>
                    <a:pt x="16016" y="23058"/>
                  </a:cubicBezTo>
                  <a:cubicBezTo>
                    <a:pt x="16016" y="22958"/>
                    <a:pt x="16066" y="22882"/>
                    <a:pt x="16066" y="22832"/>
                  </a:cubicBezTo>
                  <a:cubicBezTo>
                    <a:pt x="16141" y="22732"/>
                    <a:pt x="16141" y="22557"/>
                    <a:pt x="16066" y="22506"/>
                  </a:cubicBezTo>
                  <a:cubicBezTo>
                    <a:pt x="16066" y="22431"/>
                    <a:pt x="15966" y="22381"/>
                    <a:pt x="15915" y="22431"/>
                  </a:cubicBezTo>
                  <a:cubicBezTo>
                    <a:pt x="15840" y="22431"/>
                    <a:pt x="15840" y="22557"/>
                    <a:pt x="15790" y="22607"/>
                  </a:cubicBezTo>
                  <a:cubicBezTo>
                    <a:pt x="15740" y="22607"/>
                    <a:pt x="15690" y="22657"/>
                    <a:pt x="15690" y="22732"/>
                  </a:cubicBezTo>
                  <a:cubicBezTo>
                    <a:pt x="15690" y="22782"/>
                    <a:pt x="15690" y="22882"/>
                    <a:pt x="15740" y="22882"/>
                  </a:cubicBezTo>
                  <a:lnTo>
                    <a:pt x="15840" y="22882"/>
                  </a:lnTo>
                  <a:cubicBezTo>
                    <a:pt x="15915" y="22958"/>
                    <a:pt x="15840" y="23058"/>
                    <a:pt x="15840" y="23108"/>
                  </a:cubicBezTo>
                  <a:cubicBezTo>
                    <a:pt x="15840" y="23183"/>
                    <a:pt x="15740" y="23183"/>
                    <a:pt x="15740" y="23233"/>
                  </a:cubicBezTo>
                  <a:cubicBezTo>
                    <a:pt x="15740" y="23283"/>
                    <a:pt x="15915" y="23334"/>
                    <a:pt x="15966" y="23409"/>
                  </a:cubicBezTo>
                  <a:cubicBezTo>
                    <a:pt x="15966" y="23459"/>
                    <a:pt x="15915" y="23559"/>
                    <a:pt x="15840" y="23609"/>
                  </a:cubicBezTo>
                  <a:cubicBezTo>
                    <a:pt x="15790" y="23684"/>
                    <a:pt x="15740" y="23835"/>
                    <a:pt x="15615" y="23910"/>
                  </a:cubicBezTo>
                  <a:cubicBezTo>
                    <a:pt x="15565" y="23910"/>
                    <a:pt x="15464" y="23835"/>
                    <a:pt x="15389" y="23835"/>
                  </a:cubicBezTo>
                  <a:cubicBezTo>
                    <a:pt x="15339" y="23785"/>
                    <a:pt x="15339" y="23559"/>
                    <a:pt x="15289" y="23509"/>
                  </a:cubicBezTo>
                  <a:cubicBezTo>
                    <a:pt x="15239" y="23509"/>
                    <a:pt x="15164" y="23459"/>
                    <a:pt x="15113" y="23409"/>
                  </a:cubicBezTo>
                  <a:cubicBezTo>
                    <a:pt x="15113" y="23409"/>
                    <a:pt x="15113" y="23283"/>
                    <a:pt x="15063" y="23283"/>
                  </a:cubicBezTo>
                  <a:cubicBezTo>
                    <a:pt x="15013" y="23283"/>
                    <a:pt x="14888" y="23283"/>
                    <a:pt x="14838" y="23334"/>
                  </a:cubicBezTo>
                  <a:cubicBezTo>
                    <a:pt x="14788" y="23334"/>
                    <a:pt x="14712" y="23409"/>
                    <a:pt x="14712" y="23409"/>
                  </a:cubicBezTo>
                  <a:cubicBezTo>
                    <a:pt x="14662" y="23283"/>
                    <a:pt x="14662" y="23233"/>
                    <a:pt x="14612" y="23183"/>
                  </a:cubicBezTo>
                  <a:cubicBezTo>
                    <a:pt x="14562" y="23008"/>
                    <a:pt x="14336" y="22832"/>
                    <a:pt x="14211" y="22732"/>
                  </a:cubicBezTo>
                  <a:cubicBezTo>
                    <a:pt x="14161" y="22607"/>
                    <a:pt x="13986" y="22381"/>
                    <a:pt x="13885" y="22331"/>
                  </a:cubicBezTo>
                  <a:cubicBezTo>
                    <a:pt x="13810" y="22206"/>
                    <a:pt x="13660" y="22055"/>
                    <a:pt x="13534" y="21980"/>
                  </a:cubicBezTo>
                  <a:cubicBezTo>
                    <a:pt x="13309" y="21880"/>
                    <a:pt x="12908" y="21654"/>
                    <a:pt x="12682" y="21654"/>
                  </a:cubicBezTo>
                  <a:cubicBezTo>
                    <a:pt x="12582" y="21604"/>
                    <a:pt x="12306" y="21654"/>
                    <a:pt x="12131" y="21704"/>
                  </a:cubicBezTo>
                  <a:cubicBezTo>
                    <a:pt x="12081" y="21704"/>
                    <a:pt x="11855" y="21704"/>
                    <a:pt x="11730" y="21755"/>
                  </a:cubicBezTo>
                  <a:cubicBezTo>
                    <a:pt x="11630" y="21830"/>
                    <a:pt x="11554" y="22055"/>
                    <a:pt x="11504" y="22156"/>
                  </a:cubicBezTo>
                  <a:cubicBezTo>
                    <a:pt x="11404" y="22206"/>
                    <a:pt x="11103" y="22281"/>
                    <a:pt x="11003" y="22281"/>
                  </a:cubicBezTo>
                  <a:cubicBezTo>
                    <a:pt x="10878" y="22281"/>
                    <a:pt x="10727" y="22156"/>
                    <a:pt x="10602" y="22105"/>
                  </a:cubicBezTo>
                  <a:cubicBezTo>
                    <a:pt x="10552" y="22105"/>
                    <a:pt x="10427" y="21930"/>
                    <a:pt x="10326" y="21880"/>
                  </a:cubicBezTo>
                  <a:cubicBezTo>
                    <a:pt x="10151" y="21880"/>
                    <a:pt x="9875" y="21930"/>
                    <a:pt x="9750" y="22055"/>
                  </a:cubicBezTo>
                  <a:cubicBezTo>
                    <a:pt x="9700" y="22105"/>
                    <a:pt x="9650" y="22331"/>
                    <a:pt x="9600" y="22431"/>
                  </a:cubicBezTo>
                  <a:cubicBezTo>
                    <a:pt x="9474" y="22557"/>
                    <a:pt x="9299" y="22732"/>
                    <a:pt x="9199" y="22782"/>
                  </a:cubicBezTo>
                  <a:cubicBezTo>
                    <a:pt x="9148" y="22832"/>
                    <a:pt x="8973" y="22882"/>
                    <a:pt x="8923" y="22832"/>
                  </a:cubicBezTo>
                  <a:cubicBezTo>
                    <a:pt x="8747" y="22832"/>
                    <a:pt x="8472" y="22732"/>
                    <a:pt x="8346" y="22657"/>
                  </a:cubicBezTo>
                  <a:cubicBezTo>
                    <a:pt x="8246" y="22607"/>
                    <a:pt x="8071" y="22381"/>
                    <a:pt x="7945" y="22331"/>
                  </a:cubicBezTo>
                  <a:cubicBezTo>
                    <a:pt x="7795" y="22281"/>
                    <a:pt x="7494" y="22206"/>
                    <a:pt x="7394" y="22105"/>
                  </a:cubicBezTo>
                  <a:cubicBezTo>
                    <a:pt x="7269" y="22105"/>
                    <a:pt x="7168" y="21930"/>
                    <a:pt x="7043" y="21880"/>
                  </a:cubicBezTo>
                  <a:cubicBezTo>
                    <a:pt x="6943" y="21830"/>
                    <a:pt x="6667" y="21830"/>
                    <a:pt x="6492" y="21830"/>
                  </a:cubicBezTo>
                  <a:cubicBezTo>
                    <a:pt x="6366" y="21830"/>
                    <a:pt x="6091" y="21880"/>
                    <a:pt x="5915" y="2183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Google Shape;343;p16">
              <a:extLst>
                <a:ext uri="{FF2B5EF4-FFF2-40B4-BE49-F238E27FC236}">
                  <a16:creationId xmlns:a16="http://schemas.microsoft.com/office/drawing/2014/main" id="{7AC3F7FB-9A7B-386D-51CC-2D0FFED9FC62}"/>
                </a:ext>
              </a:extLst>
            </p:cNvPr>
            <p:cNvSpPr/>
            <p:nvPr/>
          </p:nvSpPr>
          <p:spPr>
            <a:xfrm>
              <a:off x="2639963" y="1603099"/>
              <a:ext cx="21016" cy="25203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1" y="852"/>
                  </a:moveTo>
                  <a:cubicBezTo>
                    <a:pt x="1" y="777"/>
                    <a:pt x="1" y="727"/>
                    <a:pt x="51" y="677"/>
                  </a:cubicBezTo>
                  <a:cubicBezTo>
                    <a:pt x="51" y="677"/>
                    <a:pt x="126" y="552"/>
                    <a:pt x="176" y="501"/>
                  </a:cubicBezTo>
                  <a:cubicBezTo>
                    <a:pt x="176" y="451"/>
                    <a:pt x="226" y="326"/>
                    <a:pt x="226" y="326"/>
                  </a:cubicBezTo>
                  <a:cubicBezTo>
                    <a:pt x="302" y="276"/>
                    <a:pt x="352" y="151"/>
                    <a:pt x="402" y="151"/>
                  </a:cubicBezTo>
                  <a:cubicBezTo>
                    <a:pt x="402" y="100"/>
                    <a:pt x="477" y="50"/>
                    <a:pt x="527" y="50"/>
                  </a:cubicBezTo>
                  <a:cubicBezTo>
                    <a:pt x="577" y="0"/>
                    <a:pt x="652" y="50"/>
                    <a:pt x="652" y="50"/>
                  </a:cubicBezTo>
                  <a:cubicBezTo>
                    <a:pt x="652" y="50"/>
                    <a:pt x="703" y="50"/>
                    <a:pt x="753" y="100"/>
                  </a:cubicBezTo>
                  <a:lnTo>
                    <a:pt x="703" y="226"/>
                  </a:lnTo>
                  <a:cubicBezTo>
                    <a:pt x="703" y="276"/>
                    <a:pt x="652" y="326"/>
                    <a:pt x="577" y="376"/>
                  </a:cubicBezTo>
                  <a:cubicBezTo>
                    <a:pt x="577" y="376"/>
                    <a:pt x="527" y="451"/>
                    <a:pt x="477" y="451"/>
                  </a:cubicBezTo>
                  <a:cubicBezTo>
                    <a:pt x="477" y="501"/>
                    <a:pt x="402" y="552"/>
                    <a:pt x="402" y="627"/>
                  </a:cubicBezTo>
                  <a:cubicBezTo>
                    <a:pt x="402" y="677"/>
                    <a:pt x="352" y="727"/>
                    <a:pt x="352" y="777"/>
                  </a:cubicBezTo>
                  <a:lnTo>
                    <a:pt x="302" y="852"/>
                  </a:lnTo>
                  <a:cubicBezTo>
                    <a:pt x="226" y="902"/>
                    <a:pt x="176" y="902"/>
                    <a:pt x="176" y="902"/>
                  </a:cubicBezTo>
                  <a:cubicBezTo>
                    <a:pt x="126" y="902"/>
                    <a:pt x="126" y="852"/>
                    <a:pt x="126" y="852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Google Shape;344;p16">
              <a:extLst>
                <a:ext uri="{FF2B5EF4-FFF2-40B4-BE49-F238E27FC236}">
                  <a16:creationId xmlns:a16="http://schemas.microsoft.com/office/drawing/2014/main" id="{C0A8D265-CC92-B733-4298-90F1B1ACF3B0}"/>
                </a:ext>
              </a:extLst>
            </p:cNvPr>
            <p:cNvSpPr/>
            <p:nvPr/>
          </p:nvSpPr>
          <p:spPr>
            <a:xfrm>
              <a:off x="2639963" y="1603099"/>
              <a:ext cx="21016" cy="25203"/>
            </a:xfrm>
            <a:custGeom>
              <a:avLst/>
              <a:gdLst/>
              <a:ahLst/>
              <a:cxnLst/>
              <a:rect l="l" t="t" r="r" b="b"/>
              <a:pathLst>
                <a:path w="753" h="903" fill="none" extrusionOk="0">
                  <a:moveTo>
                    <a:pt x="1" y="852"/>
                  </a:moveTo>
                  <a:cubicBezTo>
                    <a:pt x="1" y="777"/>
                    <a:pt x="1" y="727"/>
                    <a:pt x="51" y="677"/>
                  </a:cubicBezTo>
                  <a:cubicBezTo>
                    <a:pt x="51" y="677"/>
                    <a:pt x="126" y="552"/>
                    <a:pt x="176" y="501"/>
                  </a:cubicBezTo>
                  <a:cubicBezTo>
                    <a:pt x="176" y="451"/>
                    <a:pt x="226" y="326"/>
                    <a:pt x="226" y="326"/>
                  </a:cubicBezTo>
                  <a:cubicBezTo>
                    <a:pt x="302" y="276"/>
                    <a:pt x="352" y="151"/>
                    <a:pt x="402" y="151"/>
                  </a:cubicBezTo>
                  <a:cubicBezTo>
                    <a:pt x="402" y="100"/>
                    <a:pt x="477" y="50"/>
                    <a:pt x="527" y="50"/>
                  </a:cubicBezTo>
                  <a:cubicBezTo>
                    <a:pt x="577" y="0"/>
                    <a:pt x="652" y="50"/>
                    <a:pt x="652" y="50"/>
                  </a:cubicBezTo>
                  <a:cubicBezTo>
                    <a:pt x="652" y="50"/>
                    <a:pt x="703" y="50"/>
                    <a:pt x="753" y="100"/>
                  </a:cubicBezTo>
                  <a:lnTo>
                    <a:pt x="703" y="226"/>
                  </a:lnTo>
                  <a:cubicBezTo>
                    <a:pt x="703" y="276"/>
                    <a:pt x="652" y="326"/>
                    <a:pt x="577" y="376"/>
                  </a:cubicBezTo>
                  <a:cubicBezTo>
                    <a:pt x="577" y="376"/>
                    <a:pt x="527" y="451"/>
                    <a:pt x="477" y="451"/>
                  </a:cubicBezTo>
                  <a:cubicBezTo>
                    <a:pt x="477" y="501"/>
                    <a:pt x="402" y="552"/>
                    <a:pt x="402" y="627"/>
                  </a:cubicBezTo>
                  <a:cubicBezTo>
                    <a:pt x="402" y="677"/>
                    <a:pt x="352" y="727"/>
                    <a:pt x="352" y="777"/>
                  </a:cubicBezTo>
                  <a:lnTo>
                    <a:pt x="302" y="852"/>
                  </a:lnTo>
                  <a:cubicBezTo>
                    <a:pt x="226" y="902"/>
                    <a:pt x="176" y="902"/>
                    <a:pt x="176" y="902"/>
                  </a:cubicBezTo>
                  <a:cubicBezTo>
                    <a:pt x="126" y="902"/>
                    <a:pt x="126" y="852"/>
                    <a:pt x="126" y="8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Google Shape;345;p16">
              <a:extLst>
                <a:ext uri="{FF2B5EF4-FFF2-40B4-BE49-F238E27FC236}">
                  <a16:creationId xmlns:a16="http://schemas.microsoft.com/office/drawing/2014/main" id="{3A00897F-E154-44F5-31AB-65A5C10FF7C9}"/>
                </a:ext>
              </a:extLst>
            </p:cNvPr>
            <p:cNvSpPr/>
            <p:nvPr/>
          </p:nvSpPr>
          <p:spPr>
            <a:xfrm>
              <a:off x="2639963" y="1603880"/>
              <a:ext cx="21016" cy="24421"/>
            </a:xfrm>
            <a:custGeom>
              <a:avLst/>
              <a:gdLst/>
              <a:ahLst/>
              <a:cxnLst/>
              <a:rect l="l" t="t" r="r" b="b"/>
              <a:pathLst>
                <a:path w="753" h="875" extrusionOk="0">
                  <a:moveTo>
                    <a:pt x="582" y="0"/>
                  </a:moveTo>
                  <a:cubicBezTo>
                    <a:pt x="563" y="0"/>
                    <a:pt x="544" y="6"/>
                    <a:pt x="527" y="22"/>
                  </a:cubicBezTo>
                  <a:cubicBezTo>
                    <a:pt x="477" y="22"/>
                    <a:pt x="402" y="72"/>
                    <a:pt x="402" y="123"/>
                  </a:cubicBezTo>
                  <a:cubicBezTo>
                    <a:pt x="352" y="123"/>
                    <a:pt x="302" y="248"/>
                    <a:pt x="226" y="298"/>
                  </a:cubicBezTo>
                  <a:cubicBezTo>
                    <a:pt x="226" y="298"/>
                    <a:pt x="176" y="423"/>
                    <a:pt x="176" y="473"/>
                  </a:cubicBezTo>
                  <a:cubicBezTo>
                    <a:pt x="126" y="524"/>
                    <a:pt x="51" y="649"/>
                    <a:pt x="51" y="649"/>
                  </a:cubicBezTo>
                  <a:cubicBezTo>
                    <a:pt x="1" y="699"/>
                    <a:pt x="1" y="749"/>
                    <a:pt x="1" y="824"/>
                  </a:cubicBezTo>
                  <a:lnTo>
                    <a:pt x="126" y="824"/>
                  </a:lnTo>
                  <a:cubicBezTo>
                    <a:pt x="126" y="824"/>
                    <a:pt x="126" y="874"/>
                    <a:pt x="176" y="874"/>
                  </a:cubicBezTo>
                  <a:cubicBezTo>
                    <a:pt x="176" y="874"/>
                    <a:pt x="226" y="874"/>
                    <a:pt x="302" y="824"/>
                  </a:cubicBezTo>
                  <a:lnTo>
                    <a:pt x="352" y="749"/>
                  </a:lnTo>
                  <a:cubicBezTo>
                    <a:pt x="352" y="699"/>
                    <a:pt x="402" y="649"/>
                    <a:pt x="402" y="599"/>
                  </a:cubicBezTo>
                  <a:cubicBezTo>
                    <a:pt x="402" y="524"/>
                    <a:pt x="477" y="473"/>
                    <a:pt x="477" y="423"/>
                  </a:cubicBezTo>
                  <a:cubicBezTo>
                    <a:pt x="527" y="423"/>
                    <a:pt x="577" y="348"/>
                    <a:pt x="577" y="348"/>
                  </a:cubicBezTo>
                  <a:cubicBezTo>
                    <a:pt x="652" y="298"/>
                    <a:pt x="703" y="248"/>
                    <a:pt x="703" y="198"/>
                  </a:cubicBezTo>
                  <a:lnTo>
                    <a:pt x="753" y="72"/>
                  </a:lnTo>
                  <a:cubicBezTo>
                    <a:pt x="703" y="22"/>
                    <a:pt x="652" y="22"/>
                    <a:pt x="652" y="22"/>
                  </a:cubicBezTo>
                  <a:cubicBezTo>
                    <a:pt x="652" y="22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Google Shape;346;p16">
              <a:extLst>
                <a:ext uri="{FF2B5EF4-FFF2-40B4-BE49-F238E27FC236}">
                  <a16:creationId xmlns:a16="http://schemas.microsoft.com/office/drawing/2014/main" id="{65EC4889-B9F6-348E-CD1F-65A943933783}"/>
                </a:ext>
              </a:extLst>
            </p:cNvPr>
            <p:cNvSpPr/>
            <p:nvPr/>
          </p:nvSpPr>
          <p:spPr>
            <a:xfrm>
              <a:off x="2639963" y="1603099"/>
              <a:ext cx="21016" cy="25203"/>
            </a:xfrm>
            <a:custGeom>
              <a:avLst/>
              <a:gdLst/>
              <a:ahLst/>
              <a:cxnLst/>
              <a:rect l="l" t="t" r="r" b="b"/>
              <a:pathLst>
                <a:path w="753" h="903" fill="none" extrusionOk="0">
                  <a:moveTo>
                    <a:pt x="1" y="852"/>
                  </a:moveTo>
                  <a:cubicBezTo>
                    <a:pt x="1" y="777"/>
                    <a:pt x="1" y="727"/>
                    <a:pt x="51" y="677"/>
                  </a:cubicBezTo>
                  <a:cubicBezTo>
                    <a:pt x="51" y="677"/>
                    <a:pt x="126" y="552"/>
                    <a:pt x="176" y="501"/>
                  </a:cubicBezTo>
                  <a:cubicBezTo>
                    <a:pt x="176" y="451"/>
                    <a:pt x="226" y="326"/>
                    <a:pt x="226" y="326"/>
                  </a:cubicBezTo>
                  <a:cubicBezTo>
                    <a:pt x="302" y="276"/>
                    <a:pt x="352" y="151"/>
                    <a:pt x="402" y="151"/>
                  </a:cubicBezTo>
                  <a:cubicBezTo>
                    <a:pt x="402" y="100"/>
                    <a:pt x="477" y="50"/>
                    <a:pt x="527" y="50"/>
                  </a:cubicBezTo>
                  <a:cubicBezTo>
                    <a:pt x="577" y="0"/>
                    <a:pt x="652" y="50"/>
                    <a:pt x="652" y="50"/>
                  </a:cubicBezTo>
                  <a:cubicBezTo>
                    <a:pt x="652" y="50"/>
                    <a:pt x="703" y="50"/>
                    <a:pt x="753" y="100"/>
                  </a:cubicBezTo>
                  <a:lnTo>
                    <a:pt x="703" y="226"/>
                  </a:lnTo>
                  <a:cubicBezTo>
                    <a:pt x="703" y="276"/>
                    <a:pt x="652" y="326"/>
                    <a:pt x="577" y="376"/>
                  </a:cubicBezTo>
                  <a:cubicBezTo>
                    <a:pt x="577" y="376"/>
                    <a:pt x="527" y="451"/>
                    <a:pt x="477" y="451"/>
                  </a:cubicBezTo>
                  <a:cubicBezTo>
                    <a:pt x="477" y="501"/>
                    <a:pt x="402" y="552"/>
                    <a:pt x="402" y="627"/>
                  </a:cubicBezTo>
                  <a:cubicBezTo>
                    <a:pt x="402" y="677"/>
                    <a:pt x="352" y="727"/>
                    <a:pt x="352" y="777"/>
                  </a:cubicBezTo>
                  <a:lnTo>
                    <a:pt x="302" y="852"/>
                  </a:lnTo>
                  <a:cubicBezTo>
                    <a:pt x="226" y="902"/>
                    <a:pt x="176" y="902"/>
                    <a:pt x="176" y="902"/>
                  </a:cubicBezTo>
                  <a:cubicBezTo>
                    <a:pt x="126" y="902"/>
                    <a:pt x="126" y="852"/>
                    <a:pt x="126" y="852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Google Shape;347;p16">
              <a:extLst>
                <a:ext uri="{FF2B5EF4-FFF2-40B4-BE49-F238E27FC236}">
                  <a16:creationId xmlns:a16="http://schemas.microsoft.com/office/drawing/2014/main" id="{7F45C025-1D02-8D13-296A-55DC33A3BDCF}"/>
                </a:ext>
              </a:extLst>
            </p:cNvPr>
            <p:cNvSpPr/>
            <p:nvPr/>
          </p:nvSpPr>
          <p:spPr>
            <a:xfrm>
              <a:off x="2858917" y="2464876"/>
              <a:ext cx="444216" cy="426018"/>
            </a:xfrm>
            <a:custGeom>
              <a:avLst/>
              <a:gdLst/>
              <a:ahLst/>
              <a:cxnLst/>
              <a:rect l="l" t="t" r="r" b="b"/>
              <a:pathLst>
                <a:path w="15916" h="15264" extrusionOk="0">
                  <a:moveTo>
                    <a:pt x="15915" y="9700"/>
                  </a:moveTo>
                  <a:cubicBezTo>
                    <a:pt x="15865" y="9750"/>
                    <a:pt x="15740" y="9750"/>
                    <a:pt x="15690" y="9800"/>
                  </a:cubicBezTo>
                  <a:cubicBezTo>
                    <a:pt x="15640" y="9875"/>
                    <a:pt x="15464" y="9976"/>
                    <a:pt x="15414" y="10026"/>
                  </a:cubicBezTo>
                  <a:cubicBezTo>
                    <a:pt x="15339" y="10201"/>
                    <a:pt x="15239" y="10477"/>
                    <a:pt x="15189" y="10602"/>
                  </a:cubicBezTo>
                  <a:cubicBezTo>
                    <a:pt x="15063" y="10702"/>
                    <a:pt x="14838" y="10878"/>
                    <a:pt x="14788" y="11003"/>
                  </a:cubicBezTo>
                  <a:cubicBezTo>
                    <a:pt x="14737" y="11103"/>
                    <a:pt x="14888" y="11379"/>
                    <a:pt x="14888" y="11504"/>
                  </a:cubicBezTo>
                  <a:cubicBezTo>
                    <a:pt x="14888" y="11605"/>
                    <a:pt x="14888" y="11880"/>
                    <a:pt x="14838" y="12006"/>
                  </a:cubicBezTo>
                  <a:cubicBezTo>
                    <a:pt x="14737" y="12106"/>
                    <a:pt x="14437" y="12181"/>
                    <a:pt x="14336" y="12281"/>
                  </a:cubicBezTo>
                  <a:cubicBezTo>
                    <a:pt x="14211" y="12407"/>
                    <a:pt x="14211" y="12783"/>
                    <a:pt x="14161" y="12908"/>
                  </a:cubicBezTo>
                  <a:cubicBezTo>
                    <a:pt x="14061" y="13133"/>
                    <a:pt x="13760" y="13459"/>
                    <a:pt x="13610" y="13535"/>
                  </a:cubicBezTo>
                  <a:cubicBezTo>
                    <a:pt x="13434" y="13635"/>
                    <a:pt x="13083" y="13585"/>
                    <a:pt x="12933" y="13535"/>
                  </a:cubicBezTo>
                  <a:cubicBezTo>
                    <a:pt x="12808" y="13535"/>
                    <a:pt x="12632" y="13359"/>
                    <a:pt x="12582" y="13234"/>
                  </a:cubicBezTo>
                  <a:cubicBezTo>
                    <a:pt x="12532" y="13133"/>
                    <a:pt x="12582" y="12858"/>
                    <a:pt x="12532" y="12732"/>
                  </a:cubicBezTo>
                  <a:cubicBezTo>
                    <a:pt x="12532" y="12632"/>
                    <a:pt x="12482" y="12407"/>
                    <a:pt x="12356" y="12331"/>
                  </a:cubicBezTo>
                  <a:cubicBezTo>
                    <a:pt x="12256" y="12281"/>
                    <a:pt x="12031" y="12281"/>
                    <a:pt x="11905" y="12281"/>
                  </a:cubicBezTo>
                  <a:cubicBezTo>
                    <a:pt x="11805" y="12331"/>
                    <a:pt x="11680" y="12557"/>
                    <a:pt x="11579" y="12507"/>
                  </a:cubicBezTo>
                  <a:cubicBezTo>
                    <a:pt x="11504" y="12507"/>
                    <a:pt x="11579" y="12331"/>
                    <a:pt x="11504" y="12331"/>
                  </a:cubicBezTo>
                  <a:cubicBezTo>
                    <a:pt x="11454" y="12281"/>
                    <a:pt x="11229" y="12281"/>
                    <a:pt x="11178" y="12331"/>
                  </a:cubicBezTo>
                  <a:cubicBezTo>
                    <a:pt x="11053" y="12331"/>
                    <a:pt x="10903" y="12407"/>
                    <a:pt x="10828" y="12457"/>
                  </a:cubicBezTo>
                  <a:cubicBezTo>
                    <a:pt x="10777" y="12557"/>
                    <a:pt x="10602" y="12732"/>
                    <a:pt x="10602" y="12858"/>
                  </a:cubicBezTo>
                  <a:cubicBezTo>
                    <a:pt x="10602" y="12958"/>
                    <a:pt x="10677" y="13184"/>
                    <a:pt x="10727" y="13309"/>
                  </a:cubicBezTo>
                  <a:cubicBezTo>
                    <a:pt x="10727" y="13359"/>
                    <a:pt x="10828" y="13459"/>
                    <a:pt x="10828" y="13585"/>
                  </a:cubicBezTo>
                  <a:cubicBezTo>
                    <a:pt x="10828" y="13635"/>
                    <a:pt x="10828" y="13760"/>
                    <a:pt x="10777" y="13810"/>
                  </a:cubicBezTo>
                  <a:cubicBezTo>
                    <a:pt x="10677" y="13860"/>
                    <a:pt x="10376" y="13685"/>
                    <a:pt x="10276" y="13760"/>
                  </a:cubicBezTo>
                  <a:cubicBezTo>
                    <a:pt x="10226" y="13860"/>
                    <a:pt x="10151" y="14086"/>
                    <a:pt x="10151" y="14211"/>
                  </a:cubicBezTo>
                  <a:cubicBezTo>
                    <a:pt x="10101" y="14311"/>
                    <a:pt x="10151" y="14487"/>
                    <a:pt x="10101" y="14587"/>
                  </a:cubicBezTo>
                  <a:cubicBezTo>
                    <a:pt x="10051" y="14662"/>
                    <a:pt x="9875" y="14763"/>
                    <a:pt x="9825" y="14763"/>
                  </a:cubicBezTo>
                  <a:cubicBezTo>
                    <a:pt x="9775" y="14763"/>
                    <a:pt x="9650" y="14662"/>
                    <a:pt x="9600" y="14587"/>
                  </a:cubicBezTo>
                  <a:cubicBezTo>
                    <a:pt x="9549" y="14587"/>
                    <a:pt x="9374" y="14537"/>
                    <a:pt x="9299" y="14587"/>
                  </a:cubicBezTo>
                  <a:cubicBezTo>
                    <a:pt x="9199" y="14662"/>
                    <a:pt x="9148" y="14888"/>
                    <a:pt x="9073" y="14988"/>
                  </a:cubicBezTo>
                  <a:cubicBezTo>
                    <a:pt x="9073" y="15038"/>
                    <a:pt x="8973" y="15164"/>
                    <a:pt x="8923" y="15264"/>
                  </a:cubicBezTo>
                  <a:cubicBezTo>
                    <a:pt x="8848" y="15164"/>
                    <a:pt x="8572" y="14988"/>
                    <a:pt x="8472" y="14888"/>
                  </a:cubicBezTo>
                  <a:cubicBezTo>
                    <a:pt x="8397" y="14813"/>
                    <a:pt x="8346" y="14662"/>
                    <a:pt x="8296" y="14537"/>
                  </a:cubicBezTo>
                  <a:cubicBezTo>
                    <a:pt x="8246" y="14487"/>
                    <a:pt x="8171" y="14311"/>
                    <a:pt x="8071" y="14261"/>
                  </a:cubicBezTo>
                  <a:cubicBezTo>
                    <a:pt x="8021" y="14211"/>
                    <a:pt x="7895" y="14136"/>
                    <a:pt x="7895" y="14136"/>
                  </a:cubicBezTo>
                  <a:cubicBezTo>
                    <a:pt x="7795" y="14136"/>
                    <a:pt x="7720" y="14261"/>
                    <a:pt x="7670" y="14311"/>
                  </a:cubicBezTo>
                  <a:cubicBezTo>
                    <a:pt x="7620" y="14362"/>
                    <a:pt x="7569" y="14537"/>
                    <a:pt x="7494" y="14587"/>
                  </a:cubicBezTo>
                  <a:cubicBezTo>
                    <a:pt x="7394" y="14662"/>
                    <a:pt x="7168" y="14712"/>
                    <a:pt x="7043" y="14712"/>
                  </a:cubicBezTo>
                  <a:cubicBezTo>
                    <a:pt x="6943" y="14662"/>
                    <a:pt x="6767" y="14587"/>
                    <a:pt x="6667" y="14487"/>
                  </a:cubicBezTo>
                  <a:cubicBezTo>
                    <a:pt x="6542" y="14362"/>
                    <a:pt x="6492" y="14036"/>
                    <a:pt x="6442" y="13910"/>
                  </a:cubicBezTo>
                  <a:cubicBezTo>
                    <a:pt x="6316" y="13860"/>
                    <a:pt x="6141" y="13685"/>
                    <a:pt x="6041" y="13635"/>
                  </a:cubicBezTo>
                  <a:cubicBezTo>
                    <a:pt x="5990" y="13585"/>
                    <a:pt x="5815" y="13535"/>
                    <a:pt x="5690" y="13535"/>
                  </a:cubicBezTo>
                  <a:cubicBezTo>
                    <a:pt x="5589" y="13585"/>
                    <a:pt x="5464" y="13685"/>
                    <a:pt x="5414" y="13810"/>
                  </a:cubicBezTo>
                  <a:cubicBezTo>
                    <a:pt x="5414" y="13860"/>
                    <a:pt x="5464" y="13986"/>
                    <a:pt x="5414" y="14036"/>
                  </a:cubicBezTo>
                  <a:cubicBezTo>
                    <a:pt x="5364" y="14086"/>
                    <a:pt x="5239" y="14086"/>
                    <a:pt x="5239" y="14086"/>
                  </a:cubicBezTo>
                  <a:cubicBezTo>
                    <a:pt x="5188" y="14136"/>
                    <a:pt x="5138" y="14362"/>
                    <a:pt x="5088" y="14362"/>
                  </a:cubicBezTo>
                  <a:cubicBezTo>
                    <a:pt x="4963" y="14362"/>
                    <a:pt x="4863" y="14211"/>
                    <a:pt x="4787" y="14136"/>
                  </a:cubicBezTo>
                  <a:cubicBezTo>
                    <a:pt x="4737" y="14036"/>
                    <a:pt x="4737" y="13810"/>
                    <a:pt x="4687" y="13760"/>
                  </a:cubicBezTo>
                  <a:cubicBezTo>
                    <a:pt x="4637" y="13635"/>
                    <a:pt x="4462" y="13535"/>
                    <a:pt x="4412" y="13459"/>
                  </a:cubicBezTo>
                  <a:cubicBezTo>
                    <a:pt x="4336" y="13409"/>
                    <a:pt x="4186" y="13309"/>
                    <a:pt x="4061" y="13309"/>
                  </a:cubicBezTo>
                  <a:cubicBezTo>
                    <a:pt x="4011" y="13309"/>
                    <a:pt x="3885" y="13459"/>
                    <a:pt x="3785" y="13459"/>
                  </a:cubicBezTo>
                  <a:cubicBezTo>
                    <a:pt x="3735" y="13535"/>
                    <a:pt x="3509" y="13535"/>
                    <a:pt x="3434" y="13535"/>
                  </a:cubicBezTo>
                  <a:cubicBezTo>
                    <a:pt x="3334" y="13535"/>
                    <a:pt x="3209" y="13409"/>
                    <a:pt x="3158" y="13359"/>
                  </a:cubicBezTo>
                  <a:cubicBezTo>
                    <a:pt x="3108" y="13309"/>
                    <a:pt x="2983" y="13184"/>
                    <a:pt x="2983" y="13083"/>
                  </a:cubicBezTo>
                  <a:cubicBezTo>
                    <a:pt x="3058" y="13008"/>
                    <a:pt x="3209" y="12908"/>
                    <a:pt x="3209" y="12858"/>
                  </a:cubicBezTo>
                  <a:cubicBezTo>
                    <a:pt x="3209" y="12732"/>
                    <a:pt x="3158" y="12557"/>
                    <a:pt x="3108" y="12507"/>
                  </a:cubicBezTo>
                  <a:cubicBezTo>
                    <a:pt x="3058" y="12407"/>
                    <a:pt x="2883" y="12181"/>
                    <a:pt x="2757" y="12181"/>
                  </a:cubicBezTo>
                  <a:cubicBezTo>
                    <a:pt x="2657" y="12106"/>
                    <a:pt x="2482" y="12106"/>
                    <a:pt x="2432" y="12106"/>
                  </a:cubicBezTo>
                  <a:cubicBezTo>
                    <a:pt x="2306" y="12106"/>
                    <a:pt x="2081" y="12181"/>
                    <a:pt x="1980" y="12106"/>
                  </a:cubicBezTo>
                  <a:cubicBezTo>
                    <a:pt x="1930" y="12106"/>
                    <a:pt x="1755" y="12006"/>
                    <a:pt x="1705" y="11956"/>
                  </a:cubicBezTo>
                  <a:cubicBezTo>
                    <a:pt x="1630" y="11880"/>
                    <a:pt x="1630" y="11655"/>
                    <a:pt x="1579" y="11605"/>
                  </a:cubicBezTo>
                  <a:cubicBezTo>
                    <a:pt x="1479" y="11555"/>
                    <a:pt x="1304" y="11504"/>
                    <a:pt x="1254" y="11454"/>
                  </a:cubicBezTo>
                  <a:cubicBezTo>
                    <a:pt x="1178" y="11454"/>
                    <a:pt x="1028" y="11555"/>
                    <a:pt x="953" y="11555"/>
                  </a:cubicBezTo>
                  <a:cubicBezTo>
                    <a:pt x="853" y="11555"/>
                    <a:pt x="677" y="11555"/>
                    <a:pt x="577" y="11504"/>
                  </a:cubicBezTo>
                  <a:cubicBezTo>
                    <a:pt x="502" y="11379"/>
                    <a:pt x="401" y="11154"/>
                    <a:pt x="401" y="11053"/>
                  </a:cubicBezTo>
                  <a:cubicBezTo>
                    <a:pt x="351" y="11003"/>
                    <a:pt x="401" y="10828"/>
                    <a:pt x="351" y="10702"/>
                  </a:cubicBezTo>
                  <a:cubicBezTo>
                    <a:pt x="351" y="10602"/>
                    <a:pt x="276" y="10427"/>
                    <a:pt x="226" y="10326"/>
                  </a:cubicBezTo>
                  <a:cubicBezTo>
                    <a:pt x="176" y="10326"/>
                    <a:pt x="51" y="10251"/>
                    <a:pt x="51" y="10251"/>
                  </a:cubicBezTo>
                  <a:cubicBezTo>
                    <a:pt x="0" y="10201"/>
                    <a:pt x="0" y="10026"/>
                    <a:pt x="51" y="9976"/>
                  </a:cubicBezTo>
                  <a:cubicBezTo>
                    <a:pt x="51" y="9925"/>
                    <a:pt x="176" y="9800"/>
                    <a:pt x="276" y="9800"/>
                  </a:cubicBezTo>
                  <a:cubicBezTo>
                    <a:pt x="351" y="9750"/>
                    <a:pt x="577" y="9875"/>
                    <a:pt x="627" y="9875"/>
                  </a:cubicBezTo>
                  <a:cubicBezTo>
                    <a:pt x="727" y="9875"/>
                    <a:pt x="953" y="9875"/>
                    <a:pt x="1078" y="9800"/>
                  </a:cubicBezTo>
                  <a:cubicBezTo>
                    <a:pt x="1128" y="9750"/>
                    <a:pt x="1178" y="9650"/>
                    <a:pt x="1254" y="9575"/>
                  </a:cubicBezTo>
                  <a:cubicBezTo>
                    <a:pt x="1304" y="9524"/>
                    <a:pt x="1404" y="9424"/>
                    <a:pt x="1529" y="9349"/>
                  </a:cubicBezTo>
                  <a:cubicBezTo>
                    <a:pt x="1579" y="9299"/>
                    <a:pt x="1705" y="9249"/>
                    <a:pt x="1755" y="9249"/>
                  </a:cubicBezTo>
                  <a:cubicBezTo>
                    <a:pt x="1805" y="9249"/>
                    <a:pt x="1980" y="9349"/>
                    <a:pt x="2031" y="9424"/>
                  </a:cubicBezTo>
                  <a:cubicBezTo>
                    <a:pt x="2081" y="9424"/>
                    <a:pt x="2156" y="9650"/>
                    <a:pt x="2206" y="9700"/>
                  </a:cubicBezTo>
                  <a:cubicBezTo>
                    <a:pt x="2256" y="9700"/>
                    <a:pt x="2381" y="9750"/>
                    <a:pt x="2482" y="9750"/>
                  </a:cubicBezTo>
                  <a:cubicBezTo>
                    <a:pt x="2532" y="9750"/>
                    <a:pt x="2657" y="9750"/>
                    <a:pt x="2707" y="9700"/>
                  </a:cubicBezTo>
                  <a:cubicBezTo>
                    <a:pt x="2757" y="9650"/>
                    <a:pt x="2833" y="9474"/>
                    <a:pt x="2833" y="9424"/>
                  </a:cubicBezTo>
                  <a:cubicBezTo>
                    <a:pt x="2833" y="9299"/>
                    <a:pt x="2757" y="9123"/>
                    <a:pt x="2707" y="9073"/>
                  </a:cubicBezTo>
                  <a:cubicBezTo>
                    <a:pt x="2657" y="9023"/>
                    <a:pt x="2532" y="8898"/>
                    <a:pt x="2482" y="8848"/>
                  </a:cubicBezTo>
                  <a:cubicBezTo>
                    <a:pt x="2432" y="8798"/>
                    <a:pt x="2306" y="8748"/>
                    <a:pt x="2256" y="8672"/>
                  </a:cubicBezTo>
                  <a:cubicBezTo>
                    <a:pt x="2256" y="8622"/>
                    <a:pt x="2306" y="8522"/>
                    <a:pt x="2256" y="8397"/>
                  </a:cubicBezTo>
                  <a:cubicBezTo>
                    <a:pt x="2256" y="8296"/>
                    <a:pt x="2206" y="8071"/>
                    <a:pt x="2156" y="7996"/>
                  </a:cubicBezTo>
                  <a:cubicBezTo>
                    <a:pt x="2031" y="7895"/>
                    <a:pt x="1755" y="7845"/>
                    <a:pt x="1630" y="7770"/>
                  </a:cubicBezTo>
                  <a:cubicBezTo>
                    <a:pt x="1579" y="7720"/>
                    <a:pt x="1479" y="7620"/>
                    <a:pt x="1404" y="7544"/>
                  </a:cubicBezTo>
                  <a:cubicBezTo>
                    <a:pt x="1354" y="7494"/>
                    <a:pt x="1304" y="7319"/>
                    <a:pt x="1304" y="7219"/>
                  </a:cubicBezTo>
                  <a:cubicBezTo>
                    <a:pt x="1304" y="7093"/>
                    <a:pt x="1354" y="6943"/>
                    <a:pt x="1354" y="6868"/>
                  </a:cubicBezTo>
                  <a:cubicBezTo>
                    <a:pt x="1354" y="6768"/>
                    <a:pt x="1354" y="6592"/>
                    <a:pt x="1304" y="6492"/>
                  </a:cubicBezTo>
                  <a:cubicBezTo>
                    <a:pt x="1254" y="6442"/>
                    <a:pt x="1128" y="6367"/>
                    <a:pt x="1078" y="6316"/>
                  </a:cubicBezTo>
                  <a:cubicBezTo>
                    <a:pt x="1028" y="6316"/>
                    <a:pt x="903" y="6367"/>
                    <a:pt x="853" y="6316"/>
                  </a:cubicBezTo>
                  <a:cubicBezTo>
                    <a:pt x="802" y="6266"/>
                    <a:pt x="802" y="6141"/>
                    <a:pt x="802" y="6091"/>
                  </a:cubicBezTo>
                  <a:cubicBezTo>
                    <a:pt x="802" y="6041"/>
                    <a:pt x="903" y="5865"/>
                    <a:pt x="1028" y="5815"/>
                  </a:cubicBezTo>
                  <a:cubicBezTo>
                    <a:pt x="1078" y="5765"/>
                    <a:pt x="1304" y="5765"/>
                    <a:pt x="1354" y="5690"/>
                  </a:cubicBezTo>
                  <a:cubicBezTo>
                    <a:pt x="1404" y="5690"/>
                    <a:pt x="1529" y="5640"/>
                    <a:pt x="1579" y="5590"/>
                  </a:cubicBezTo>
                  <a:cubicBezTo>
                    <a:pt x="1579" y="5464"/>
                    <a:pt x="1404" y="5364"/>
                    <a:pt x="1354" y="5364"/>
                  </a:cubicBezTo>
                  <a:cubicBezTo>
                    <a:pt x="1304" y="5314"/>
                    <a:pt x="1128" y="5314"/>
                    <a:pt x="1078" y="5239"/>
                  </a:cubicBezTo>
                  <a:cubicBezTo>
                    <a:pt x="1028" y="5239"/>
                    <a:pt x="953" y="5138"/>
                    <a:pt x="903" y="5088"/>
                  </a:cubicBezTo>
                  <a:cubicBezTo>
                    <a:pt x="903" y="5013"/>
                    <a:pt x="953" y="4863"/>
                    <a:pt x="1028" y="4863"/>
                  </a:cubicBezTo>
                  <a:cubicBezTo>
                    <a:pt x="1078" y="4737"/>
                    <a:pt x="1354" y="4687"/>
                    <a:pt x="1479" y="4687"/>
                  </a:cubicBezTo>
                  <a:cubicBezTo>
                    <a:pt x="1630" y="4637"/>
                    <a:pt x="1855" y="4512"/>
                    <a:pt x="2031" y="4462"/>
                  </a:cubicBezTo>
                  <a:cubicBezTo>
                    <a:pt x="2081" y="4462"/>
                    <a:pt x="2206" y="4512"/>
                    <a:pt x="2256" y="4512"/>
                  </a:cubicBezTo>
                  <a:cubicBezTo>
                    <a:pt x="2432" y="4462"/>
                    <a:pt x="2657" y="4412"/>
                    <a:pt x="2707" y="4336"/>
                  </a:cubicBezTo>
                  <a:cubicBezTo>
                    <a:pt x="2757" y="4286"/>
                    <a:pt x="2757" y="4111"/>
                    <a:pt x="2833" y="4111"/>
                  </a:cubicBezTo>
                  <a:cubicBezTo>
                    <a:pt x="2833" y="4061"/>
                    <a:pt x="2933" y="4011"/>
                    <a:pt x="2983" y="3961"/>
                  </a:cubicBezTo>
                  <a:lnTo>
                    <a:pt x="2983" y="3660"/>
                  </a:lnTo>
                  <a:cubicBezTo>
                    <a:pt x="2933" y="3610"/>
                    <a:pt x="2833" y="3509"/>
                    <a:pt x="2833" y="3384"/>
                  </a:cubicBezTo>
                  <a:lnTo>
                    <a:pt x="2833" y="3159"/>
                  </a:lnTo>
                  <a:lnTo>
                    <a:pt x="2757" y="3159"/>
                  </a:lnTo>
                  <a:cubicBezTo>
                    <a:pt x="2833" y="3108"/>
                    <a:pt x="2983" y="3108"/>
                    <a:pt x="2983" y="3058"/>
                  </a:cubicBezTo>
                  <a:cubicBezTo>
                    <a:pt x="3058" y="2983"/>
                    <a:pt x="3108" y="2883"/>
                    <a:pt x="3158" y="2833"/>
                  </a:cubicBezTo>
                  <a:cubicBezTo>
                    <a:pt x="3209" y="2758"/>
                    <a:pt x="3384" y="2707"/>
                    <a:pt x="3434" y="2657"/>
                  </a:cubicBezTo>
                  <a:cubicBezTo>
                    <a:pt x="3509" y="2657"/>
                    <a:pt x="3660" y="2532"/>
                    <a:pt x="3735" y="2482"/>
                  </a:cubicBezTo>
                  <a:cubicBezTo>
                    <a:pt x="3785" y="2432"/>
                    <a:pt x="3835" y="2256"/>
                    <a:pt x="3835" y="2156"/>
                  </a:cubicBezTo>
                  <a:lnTo>
                    <a:pt x="3835" y="1880"/>
                  </a:lnTo>
                  <a:cubicBezTo>
                    <a:pt x="3835" y="1805"/>
                    <a:pt x="3885" y="1755"/>
                    <a:pt x="3960" y="1755"/>
                  </a:cubicBezTo>
                  <a:cubicBezTo>
                    <a:pt x="3960" y="1655"/>
                    <a:pt x="4011" y="1529"/>
                    <a:pt x="4061" y="1479"/>
                  </a:cubicBezTo>
                  <a:cubicBezTo>
                    <a:pt x="4111" y="1429"/>
                    <a:pt x="4236" y="1354"/>
                    <a:pt x="4286" y="1354"/>
                  </a:cubicBezTo>
                  <a:cubicBezTo>
                    <a:pt x="4412" y="1354"/>
                    <a:pt x="4562" y="1429"/>
                    <a:pt x="4637" y="1429"/>
                  </a:cubicBezTo>
                  <a:cubicBezTo>
                    <a:pt x="4687" y="1479"/>
                    <a:pt x="4787" y="1529"/>
                    <a:pt x="4863" y="1580"/>
                  </a:cubicBezTo>
                  <a:lnTo>
                    <a:pt x="5138" y="1580"/>
                  </a:lnTo>
                  <a:cubicBezTo>
                    <a:pt x="5188" y="1580"/>
                    <a:pt x="5364" y="1580"/>
                    <a:pt x="5414" y="1529"/>
                  </a:cubicBezTo>
                  <a:cubicBezTo>
                    <a:pt x="5414" y="1479"/>
                    <a:pt x="5464" y="1429"/>
                    <a:pt x="5539" y="1354"/>
                  </a:cubicBezTo>
                  <a:lnTo>
                    <a:pt x="5539" y="1078"/>
                  </a:lnTo>
                  <a:cubicBezTo>
                    <a:pt x="5539" y="1028"/>
                    <a:pt x="5640" y="978"/>
                    <a:pt x="5640" y="903"/>
                  </a:cubicBezTo>
                  <a:cubicBezTo>
                    <a:pt x="5690" y="853"/>
                    <a:pt x="5640" y="677"/>
                    <a:pt x="5690" y="577"/>
                  </a:cubicBezTo>
                  <a:cubicBezTo>
                    <a:pt x="5765" y="527"/>
                    <a:pt x="5865" y="452"/>
                    <a:pt x="5915" y="452"/>
                  </a:cubicBezTo>
                  <a:lnTo>
                    <a:pt x="6216" y="452"/>
                  </a:lnTo>
                  <a:cubicBezTo>
                    <a:pt x="6266" y="402"/>
                    <a:pt x="6316" y="402"/>
                    <a:pt x="6366" y="351"/>
                  </a:cubicBezTo>
                  <a:cubicBezTo>
                    <a:pt x="6442" y="301"/>
                    <a:pt x="6542" y="176"/>
                    <a:pt x="6592" y="176"/>
                  </a:cubicBezTo>
                  <a:cubicBezTo>
                    <a:pt x="6667" y="126"/>
                    <a:pt x="6818" y="176"/>
                    <a:pt x="6943" y="126"/>
                  </a:cubicBezTo>
                  <a:cubicBezTo>
                    <a:pt x="6993" y="126"/>
                    <a:pt x="7168" y="176"/>
                    <a:pt x="7219" y="126"/>
                  </a:cubicBezTo>
                  <a:cubicBezTo>
                    <a:pt x="7269" y="126"/>
                    <a:pt x="7344" y="76"/>
                    <a:pt x="7444" y="1"/>
                  </a:cubicBezTo>
                  <a:cubicBezTo>
                    <a:pt x="7444" y="126"/>
                    <a:pt x="7444" y="176"/>
                    <a:pt x="7494" y="226"/>
                  </a:cubicBezTo>
                  <a:cubicBezTo>
                    <a:pt x="7494" y="402"/>
                    <a:pt x="7620" y="752"/>
                    <a:pt x="7670" y="903"/>
                  </a:cubicBezTo>
                  <a:cubicBezTo>
                    <a:pt x="7720" y="1128"/>
                    <a:pt x="7945" y="1580"/>
                    <a:pt x="8071" y="1805"/>
                  </a:cubicBezTo>
                  <a:cubicBezTo>
                    <a:pt x="8171" y="1981"/>
                    <a:pt x="8397" y="2256"/>
                    <a:pt x="8472" y="2432"/>
                  </a:cubicBezTo>
                  <a:cubicBezTo>
                    <a:pt x="8572" y="2607"/>
                    <a:pt x="8697" y="2933"/>
                    <a:pt x="8747" y="3058"/>
                  </a:cubicBezTo>
                  <a:cubicBezTo>
                    <a:pt x="8848" y="3209"/>
                    <a:pt x="9073" y="3384"/>
                    <a:pt x="9148" y="3509"/>
                  </a:cubicBezTo>
                  <a:cubicBezTo>
                    <a:pt x="9249" y="3610"/>
                    <a:pt x="9424" y="3885"/>
                    <a:pt x="9474" y="3961"/>
                  </a:cubicBezTo>
                  <a:cubicBezTo>
                    <a:pt x="9650" y="4186"/>
                    <a:pt x="10001" y="4637"/>
                    <a:pt x="10151" y="4788"/>
                  </a:cubicBezTo>
                  <a:cubicBezTo>
                    <a:pt x="10376" y="5013"/>
                    <a:pt x="10828" y="5239"/>
                    <a:pt x="11053" y="5414"/>
                  </a:cubicBezTo>
                  <a:cubicBezTo>
                    <a:pt x="11178" y="5464"/>
                    <a:pt x="11354" y="5590"/>
                    <a:pt x="11454" y="5640"/>
                  </a:cubicBezTo>
                  <a:cubicBezTo>
                    <a:pt x="11579" y="5690"/>
                    <a:pt x="11805" y="5815"/>
                    <a:pt x="11905" y="5915"/>
                  </a:cubicBezTo>
                  <a:cubicBezTo>
                    <a:pt x="11955" y="5991"/>
                    <a:pt x="12031" y="6216"/>
                    <a:pt x="12081" y="6266"/>
                  </a:cubicBezTo>
                  <a:cubicBezTo>
                    <a:pt x="12181" y="6367"/>
                    <a:pt x="12356" y="6542"/>
                    <a:pt x="12482" y="6667"/>
                  </a:cubicBezTo>
                  <a:cubicBezTo>
                    <a:pt x="12582" y="6717"/>
                    <a:pt x="12757" y="6818"/>
                    <a:pt x="12858" y="6868"/>
                  </a:cubicBezTo>
                  <a:cubicBezTo>
                    <a:pt x="12983" y="6993"/>
                    <a:pt x="13083" y="7269"/>
                    <a:pt x="13209" y="7394"/>
                  </a:cubicBezTo>
                  <a:cubicBezTo>
                    <a:pt x="13309" y="7444"/>
                    <a:pt x="13534" y="7444"/>
                    <a:pt x="13610" y="7494"/>
                  </a:cubicBezTo>
                  <a:cubicBezTo>
                    <a:pt x="13760" y="7544"/>
                    <a:pt x="13986" y="7720"/>
                    <a:pt x="14161" y="7770"/>
                  </a:cubicBezTo>
                  <a:cubicBezTo>
                    <a:pt x="14211" y="7845"/>
                    <a:pt x="14387" y="7845"/>
                    <a:pt x="14512" y="7895"/>
                  </a:cubicBezTo>
                  <a:cubicBezTo>
                    <a:pt x="14562" y="7895"/>
                    <a:pt x="14788" y="7996"/>
                    <a:pt x="14888" y="7996"/>
                  </a:cubicBezTo>
                  <a:cubicBezTo>
                    <a:pt x="14888" y="8071"/>
                    <a:pt x="15013" y="7996"/>
                    <a:pt x="15063" y="7996"/>
                  </a:cubicBezTo>
                  <a:cubicBezTo>
                    <a:pt x="15113" y="8071"/>
                    <a:pt x="15189" y="8171"/>
                    <a:pt x="15189" y="8296"/>
                  </a:cubicBezTo>
                  <a:cubicBezTo>
                    <a:pt x="15189" y="8347"/>
                    <a:pt x="15113" y="8522"/>
                    <a:pt x="15113" y="8622"/>
                  </a:cubicBezTo>
                  <a:cubicBezTo>
                    <a:pt x="15063" y="8748"/>
                    <a:pt x="15063" y="9023"/>
                    <a:pt x="15113" y="9123"/>
                  </a:cubicBezTo>
                  <a:cubicBezTo>
                    <a:pt x="15189" y="9249"/>
                    <a:pt x="15339" y="9349"/>
                    <a:pt x="15414" y="9424"/>
                  </a:cubicBezTo>
                  <a:cubicBezTo>
                    <a:pt x="15514" y="9474"/>
                    <a:pt x="15740" y="9524"/>
                    <a:pt x="15865" y="9575"/>
                  </a:cubicBezTo>
                  <a:cubicBezTo>
                    <a:pt x="15865" y="9575"/>
                    <a:pt x="15915" y="9650"/>
                    <a:pt x="15915" y="9700"/>
                  </a:cubicBezTo>
                  <a:close/>
                </a:path>
              </a:pathLst>
            </a:custGeom>
            <a:solidFill>
              <a:srgbClr val="1C826A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Google Shape;348;p16">
              <a:extLst>
                <a:ext uri="{FF2B5EF4-FFF2-40B4-BE49-F238E27FC236}">
                  <a16:creationId xmlns:a16="http://schemas.microsoft.com/office/drawing/2014/main" id="{DF352264-FC04-A65C-36B7-A373200E0C0A}"/>
                </a:ext>
              </a:extLst>
            </p:cNvPr>
            <p:cNvSpPr/>
            <p:nvPr/>
          </p:nvSpPr>
          <p:spPr>
            <a:xfrm>
              <a:off x="2858917" y="2464876"/>
              <a:ext cx="444216" cy="426018"/>
            </a:xfrm>
            <a:custGeom>
              <a:avLst/>
              <a:gdLst/>
              <a:ahLst/>
              <a:cxnLst/>
              <a:rect l="l" t="t" r="r" b="b"/>
              <a:pathLst>
                <a:path w="15916" h="15264" fill="none" extrusionOk="0">
                  <a:moveTo>
                    <a:pt x="15915" y="9700"/>
                  </a:moveTo>
                  <a:cubicBezTo>
                    <a:pt x="15865" y="9750"/>
                    <a:pt x="15740" y="9750"/>
                    <a:pt x="15690" y="9800"/>
                  </a:cubicBezTo>
                  <a:cubicBezTo>
                    <a:pt x="15640" y="9875"/>
                    <a:pt x="15464" y="9976"/>
                    <a:pt x="15414" y="10026"/>
                  </a:cubicBezTo>
                  <a:cubicBezTo>
                    <a:pt x="15339" y="10201"/>
                    <a:pt x="15239" y="10477"/>
                    <a:pt x="15189" y="10602"/>
                  </a:cubicBezTo>
                  <a:cubicBezTo>
                    <a:pt x="15063" y="10702"/>
                    <a:pt x="14838" y="10878"/>
                    <a:pt x="14788" y="11003"/>
                  </a:cubicBezTo>
                  <a:cubicBezTo>
                    <a:pt x="14737" y="11103"/>
                    <a:pt x="14888" y="11379"/>
                    <a:pt x="14888" y="11504"/>
                  </a:cubicBezTo>
                  <a:cubicBezTo>
                    <a:pt x="14888" y="11605"/>
                    <a:pt x="14888" y="11880"/>
                    <a:pt x="14838" y="12006"/>
                  </a:cubicBezTo>
                  <a:cubicBezTo>
                    <a:pt x="14737" y="12106"/>
                    <a:pt x="14437" y="12181"/>
                    <a:pt x="14336" y="12281"/>
                  </a:cubicBezTo>
                  <a:cubicBezTo>
                    <a:pt x="14211" y="12407"/>
                    <a:pt x="14211" y="12783"/>
                    <a:pt x="14161" y="12908"/>
                  </a:cubicBezTo>
                  <a:cubicBezTo>
                    <a:pt x="14061" y="13133"/>
                    <a:pt x="13760" y="13459"/>
                    <a:pt x="13610" y="13535"/>
                  </a:cubicBezTo>
                  <a:cubicBezTo>
                    <a:pt x="13434" y="13635"/>
                    <a:pt x="13083" y="13585"/>
                    <a:pt x="12933" y="13535"/>
                  </a:cubicBezTo>
                  <a:cubicBezTo>
                    <a:pt x="12808" y="13535"/>
                    <a:pt x="12632" y="13359"/>
                    <a:pt x="12582" y="13234"/>
                  </a:cubicBezTo>
                  <a:cubicBezTo>
                    <a:pt x="12532" y="13133"/>
                    <a:pt x="12582" y="12858"/>
                    <a:pt x="12532" y="12732"/>
                  </a:cubicBezTo>
                  <a:cubicBezTo>
                    <a:pt x="12532" y="12632"/>
                    <a:pt x="12482" y="12407"/>
                    <a:pt x="12356" y="12331"/>
                  </a:cubicBezTo>
                  <a:cubicBezTo>
                    <a:pt x="12256" y="12281"/>
                    <a:pt x="12031" y="12281"/>
                    <a:pt x="11905" y="12281"/>
                  </a:cubicBezTo>
                  <a:cubicBezTo>
                    <a:pt x="11805" y="12331"/>
                    <a:pt x="11680" y="12557"/>
                    <a:pt x="11579" y="12507"/>
                  </a:cubicBezTo>
                  <a:cubicBezTo>
                    <a:pt x="11504" y="12507"/>
                    <a:pt x="11579" y="12331"/>
                    <a:pt x="11504" y="12331"/>
                  </a:cubicBezTo>
                  <a:cubicBezTo>
                    <a:pt x="11454" y="12281"/>
                    <a:pt x="11229" y="12281"/>
                    <a:pt x="11178" y="12331"/>
                  </a:cubicBezTo>
                  <a:cubicBezTo>
                    <a:pt x="11053" y="12331"/>
                    <a:pt x="10903" y="12407"/>
                    <a:pt x="10828" y="12457"/>
                  </a:cubicBezTo>
                  <a:cubicBezTo>
                    <a:pt x="10777" y="12557"/>
                    <a:pt x="10602" y="12732"/>
                    <a:pt x="10602" y="12858"/>
                  </a:cubicBezTo>
                  <a:cubicBezTo>
                    <a:pt x="10602" y="12958"/>
                    <a:pt x="10677" y="13184"/>
                    <a:pt x="10727" y="13309"/>
                  </a:cubicBezTo>
                  <a:cubicBezTo>
                    <a:pt x="10727" y="13359"/>
                    <a:pt x="10828" y="13459"/>
                    <a:pt x="10828" y="13585"/>
                  </a:cubicBezTo>
                  <a:cubicBezTo>
                    <a:pt x="10828" y="13635"/>
                    <a:pt x="10828" y="13760"/>
                    <a:pt x="10777" y="13810"/>
                  </a:cubicBezTo>
                  <a:cubicBezTo>
                    <a:pt x="10677" y="13860"/>
                    <a:pt x="10376" y="13685"/>
                    <a:pt x="10276" y="13760"/>
                  </a:cubicBezTo>
                  <a:cubicBezTo>
                    <a:pt x="10226" y="13860"/>
                    <a:pt x="10151" y="14086"/>
                    <a:pt x="10151" y="14211"/>
                  </a:cubicBezTo>
                  <a:cubicBezTo>
                    <a:pt x="10101" y="14311"/>
                    <a:pt x="10151" y="14487"/>
                    <a:pt x="10101" y="14587"/>
                  </a:cubicBezTo>
                  <a:cubicBezTo>
                    <a:pt x="10051" y="14662"/>
                    <a:pt x="9875" y="14763"/>
                    <a:pt x="9825" y="14763"/>
                  </a:cubicBezTo>
                  <a:cubicBezTo>
                    <a:pt x="9775" y="14763"/>
                    <a:pt x="9650" y="14662"/>
                    <a:pt x="9600" y="14587"/>
                  </a:cubicBezTo>
                  <a:cubicBezTo>
                    <a:pt x="9549" y="14587"/>
                    <a:pt x="9374" y="14537"/>
                    <a:pt x="9299" y="14587"/>
                  </a:cubicBezTo>
                  <a:cubicBezTo>
                    <a:pt x="9199" y="14662"/>
                    <a:pt x="9148" y="14888"/>
                    <a:pt x="9073" y="14988"/>
                  </a:cubicBezTo>
                  <a:cubicBezTo>
                    <a:pt x="9073" y="15038"/>
                    <a:pt x="8973" y="15164"/>
                    <a:pt x="8923" y="15264"/>
                  </a:cubicBezTo>
                  <a:cubicBezTo>
                    <a:pt x="8848" y="15164"/>
                    <a:pt x="8572" y="14988"/>
                    <a:pt x="8472" y="14888"/>
                  </a:cubicBezTo>
                  <a:cubicBezTo>
                    <a:pt x="8397" y="14813"/>
                    <a:pt x="8346" y="14662"/>
                    <a:pt x="8296" y="14537"/>
                  </a:cubicBezTo>
                  <a:cubicBezTo>
                    <a:pt x="8246" y="14487"/>
                    <a:pt x="8171" y="14311"/>
                    <a:pt x="8071" y="14261"/>
                  </a:cubicBezTo>
                  <a:cubicBezTo>
                    <a:pt x="8021" y="14211"/>
                    <a:pt x="7895" y="14136"/>
                    <a:pt x="7895" y="14136"/>
                  </a:cubicBezTo>
                  <a:cubicBezTo>
                    <a:pt x="7795" y="14136"/>
                    <a:pt x="7720" y="14261"/>
                    <a:pt x="7670" y="14311"/>
                  </a:cubicBezTo>
                  <a:cubicBezTo>
                    <a:pt x="7620" y="14362"/>
                    <a:pt x="7569" y="14537"/>
                    <a:pt x="7494" y="14587"/>
                  </a:cubicBezTo>
                  <a:cubicBezTo>
                    <a:pt x="7394" y="14662"/>
                    <a:pt x="7168" y="14712"/>
                    <a:pt x="7043" y="14712"/>
                  </a:cubicBezTo>
                  <a:cubicBezTo>
                    <a:pt x="6943" y="14662"/>
                    <a:pt x="6767" y="14587"/>
                    <a:pt x="6667" y="14487"/>
                  </a:cubicBezTo>
                  <a:cubicBezTo>
                    <a:pt x="6542" y="14362"/>
                    <a:pt x="6492" y="14036"/>
                    <a:pt x="6442" y="13910"/>
                  </a:cubicBezTo>
                  <a:cubicBezTo>
                    <a:pt x="6316" y="13860"/>
                    <a:pt x="6141" y="13685"/>
                    <a:pt x="6041" y="13635"/>
                  </a:cubicBezTo>
                  <a:cubicBezTo>
                    <a:pt x="5990" y="13585"/>
                    <a:pt x="5815" y="13535"/>
                    <a:pt x="5690" y="13535"/>
                  </a:cubicBezTo>
                  <a:cubicBezTo>
                    <a:pt x="5589" y="13585"/>
                    <a:pt x="5464" y="13685"/>
                    <a:pt x="5414" y="13810"/>
                  </a:cubicBezTo>
                  <a:cubicBezTo>
                    <a:pt x="5414" y="13860"/>
                    <a:pt x="5464" y="13986"/>
                    <a:pt x="5414" y="14036"/>
                  </a:cubicBezTo>
                  <a:cubicBezTo>
                    <a:pt x="5364" y="14086"/>
                    <a:pt x="5239" y="14086"/>
                    <a:pt x="5239" y="14086"/>
                  </a:cubicBezTo>
                  <a:cubicBezTo>
                    <a:pt x="5188" y="14136"/>
                    <a:pt x="5138" y="14362"/>
                    <a:pt x="5088" y="14362"/>
                  </a:cubicBezTo>
                  <a:cubicBezTo>
                    <a:pt x="4963" y="14362"/>
                    <a:pt x="4863" y="14211"/>
                    <a:pt x="4787" y="14136"/>
                  </a:cubicBezTo>
                  <a:cubicBezTo>
                    <a:pt x="4737" y="14036"/>
                    <a:pt x="4737" y="13810"/>
                    <a:pt x="4687" y="13760"/>
                  </a:cubicBezTo>
                  <a:cubicBezTo>
                    <a:pt x="4637" y="13635"/>
                    <a:pt x="4462" y="13535"/>
                    <a:pt x="4412" y="13459"/>
                  </a:cubicBezTo>
                  <a:cubicBezTo>
                    <a:pt x="4336" y="13409"/>
                    <a:pt x="4186" y="13309"/>
                    <a:pt x="4061" y="13309"/>
                  </a:cubicBezTo>
                  <a:cubicBezTo>
                    <a:pt x="4011" y="13309"/>
                    <a:pt x="3885" y="13459"/>
                    <a:pt x="3785" y="13459"/>
                  </a:cubicBezTo>
                  <a:cubicBezTo>
                    <a:pt x="3735" y="13535"/>
                    <a:pt x="3509" y="13535"/>
                    <a:pt x="3434" y="13535"/>
                  </a:cubicBezTo>
                  <a:cubicBezTo>
                    <a:pt x="3334" y="13535"/>
                    <a:pt x="3209" y="13409"/>
                    <a:pt x="3158" y="13359"/>
                  </a:cubicBezTo>
                  <a:cubicBezTo>
                    <a:pt x="3108" y="13309"/>
                    <a:pt x="2983" y="13184"/>
                    <a:pt x="2983" y="13083"/>
                  </a:cubicBezTo>
                  <a:cubicBezTo>
                    <a:pt x="3058" y="13008"/>
                    <a:pt x="3209" y="12908"/>
                    <a:pt x="3209" y="12858"/>
                  </a:cubicBezTo>
                  <a:cubicBezTo>
                    <a:pt x="3209" y="12732"/>
                    <a:pt x="3158" y="12557"/>
                    <a:pt x="3108" y="12507"/>
                  </a:cubicBezTo>
                  <a:cubicBezTo>
                    <a:pt x="3058" y="12407"/>
                    <a:pt x="2883" y="12181"/>
                    <a:pt x="2757" y="12181"/>
                  </a:cubicBezTo>
                  <a:cubicBezTo>
                    <a:pt x="2657" y="12106"/>
                    <a:pt x="2482" y="12106"/>
                    <a:pt x="2432" y="12106"/>
                  </a:cubicBezTo>
                  <a:cubicBezTo>
                    <a:pt x="2306" y="12106"/>
                    <a:pt x="2081" y="12181"/>
                    <a:pt x="1980" y="12106"/>
                  </a:cubicBezTo>
                  <a:cubicBezTo>
                    <a:pt x="1930" y="12106"/>
                    <a:pt x="1755" y="12006"/>
                    <a:pt x="1705" y="11956"/>
                  </a:cubicBezTo>
                  <a:cubicBezTo>
                    <a:pt x="1630" y="11880"/>
                    <a:pt x="1630" y="11655"/>
                    <a:pt x="1579" y="11605"/>
                  </a:cubicBezTo>
                  <a:cubicBezTo>
                    <a:pt x="1479" y="11555"/>
                    <a:pt x="1304" y="11504"/>
                    <a:pt x="1254" y="11454"/>
                  </a:cubicBezTo>
                  <a:cubicBezTo>
                    <a:pt x="1178" y="11454"/>
                    <a:pt x="1028" y="11555"/>
                    <a:pt x="953" y="11555"/>
                  </a:cubicBezTo>
                  <a:cubicBezTo>
                    <a:pt x="853" y="11555"/>
                    <a:pt x="677" y="11555"/>
                    <a:pt x="577" y="11504"/>
                  </a:cubicBezTo>
                  <a:cubicBezTo>
                    <a:pt x="502" y="11379"/>
                    <a:pt x="401" y="11154"/>
                    <a:pt x="401" y="11053"/>
                  </a:cubicBezTo>
                  <a:cubicBezTo>
                    <a:pt x="351" y="11003"/>
                    <a:pt x="401" y="10828"/>
                    <a:pt x="351" y="10702"/>
                  </a:cubicBezTo>
                  <a:cubicBezTo>
                    <a:pt x="351" y="10602"/>
                    <a:pt x="276" y="10427"/>
                    <a:pt x="226" y="10326"/>
                  </a:cubicBezTo>
                  <a:cubicBezTo>
                    <a:pt x="176" y="10326"/>
                    <a:pt x="51" y="10251"/>
                    <a:pt x="51" y="10251"/>
                  </a:cubicBezTo>
                  <a:cubicBezTo>
                    <a:pt x="0" y="10201"/>
                    <a:pt x="0" y="10026"/>
                    <a:pt x="51" y="9976"/>
                  </a:cubicBezTo>
                  <a:cubicBezTo>
                    <a:pt x="51" y="9925"/>
                    <a:pt x="176" y="9800"/>
                    <a:pt x="276" y="9800"/>
                  </a:cubicBezTo>
                  <a:cubicBezTo>
                    <a:pt x="351" y="9750"/>
                    <a:pt x="577" y="9875"/>
                    <a:pt x="627" y="9875"/>
                  </a:cubicBezTo>
                  <a:cubicBezTo>
                    <a:pt x="727" y="9875"/>
                    <a:pt x="953" y="9875"/>
                    <a:pt x="1078" y="9800"/>
                  </a:cubicBezTo>
                  <a:cubicBezTo>
                    <a:pt x="1128" y="9750"/>
                    <a:pt x="1178" y="9650"/>
                    <a:pt x="1254" y="9575"/>
                  </a:cubicBezTo>
                  <a:cubicBezTo>
                    <a:pt x="1304" y="9524"/>
                    <a:pt x="1404" y="9424"/>
                    <a:pt x="1529" y="9349"/>
                  </a:cubicBezTo>
                  <a:cubicBezTo>
                    <a:pt x="1579" y="9299"/>
                    <a:pt x="1705" y="9249"/>
                    <a:pt x="1755" y="9249"/>
                  </a:cubicBezTo>
                  <a:cubicBezTo>
                    <a:pt x="1805" y="9249"/>
                    <a:pt x="1980" y="9349"/>
                    <a:pt x="2031" y="9424"/>
                  </a:cubicBezTo>
                  <a:cubicBezTo>
                    <a:pt x="2081" y="9424"/>
                    <a:pt x="2156" y="9650"/>
                    <a:pt x="2206" y="9700"/>
                  </a:cubicBezTo>
                  <a:cubicBezTo>
                    <a:pt x="2256" y="9700"/>
                    <a:pt x="2381" y="9750"/>
                    <a:pt x="2482" y="9750"/>
                  </a:cubicBezTo>
                  <a:cubicBezTo>
                    <a:pt x="2532" y="9750"/>
                    <a:pt x="2657" y="9750"/>
                    <a:pt x="2707" y="9700"/>
                  </a:cubicBezTo>
                  <a:cubicBezTo>
                    <a:pt x="2757" y="9650"/>
                    <a:pt x="2833" y="9474"/>
                    <a:pt x="2833" y="9424"/>
                  </a:cubicBezTo>
                  <a:cubicBezTo>
                    <a:pt x="2833" y="9299"/>
                    <a:pt x="2757" y="9123"/>
                    <a:pt x="2707" y="9073"/>
                  </a:cubicBezTo>
                  <a:cubicBezTo>
                    <a:pt x="2657" y="9023"/>
                    <a:pt x="2532" y="8898"/>
                    <a:pt x="2482" y="8848"/>
                  </a:cubicBezTo>
                  <a:cubicBezTo>
                    <a:pt x="2432" y="8798"/>
                    <a:pt x="2306" y="8748"/>
                    <a:pt x="2256" y="8672"/>
                  </a:cubicBezTo>
                  <a:cubicBezTo>
                    <a:pt x="2256" y="8622"/>
                    <a:pt x="2306" y="8522"/>
                    <a:pt x="2256" y="8397"/>
                  </a:cubicBezTo>
                  <a:cubicBezTo>
                    <a:pt x="2256" y="8296"/>
                    <a:pt x="2206" y="8071"/>
                    <a:pt x="2156" y="7996"/>
                  </a:cubicBezTo>
                  <a:cubicBezTo>
                    <a:pt x="2031" y="7895"/>
                    <a:pt x="1755" y="7845"/>
                    <a:pt x="1630" y="7770"/>
                  </a:cubicBezTo>
                  <a:cubicBezTo>
                    <a:pt x="1579" y="7720"/>
                    <a:pt x="1479" y="7620"/>
                    <a:pt x="1404" y="7544"/>
                  </a:cubicBezTo>
                  <a:cubicBezTo>
                    <a:pt x="1354" y="7494"/>
                    <a:pt x="1304" y="7319"/>
                    <a:pt x="1304" y="7219"/>
                  </a:cubicBezTo>
                  <a:cubicBezTo>
                    <a:pt x="1304" y="7093"/>
                    <a:pt x="1354" y="6943"/>
                    <a:pt x="1354" y="6868"/>
                  </a:cubicBezTo>
                  <a:cubicBezTo>
                    <a:pt x="1354" y="6768"/>
                    <a:pt x="1354" y="6592"/>
                    <a:pt x="1304" y="6492"/>
                  </a:cubicBezTo>
                  <a:cubicBezTo>
                    <a:pt x="1254" y="6442"/>
                    <a:pt x="1128" y="6367"/>
                    <a:pt x="1078" y="6316"/>
                  </a:cubicBezTo>
                  <a:cubicBezTo>
                    <a:pt x="1028" y="6316"/>
                    <a:pt x="903" y="6367"/>
                    <a:pt x="853" y="6316"/>
                  </a:cubicBezTo>
                  <a:cubicBezTo>
                    <a:pt x="802" y="6266"/>
                    <a:pt x="802" y="6141"/>
                    <a:pt x="802" y="6091"/>
                  </a:cubicBezTo>
                  <a:cubicBezTo>
                    <a:pt x="802" y="6041"/>
                    <a:pt x="903" y="5865"/>
                    <a:pt x="1028" y="5815"/>
                  </a:cubicBezTo>
                  <a:cubicBezTo>
                    <a:pt x="1078" y="5765"/>
                    <a:pt x="1304" y="5765"/>
                    <a:pt x="1354" y="5690"/>
                  </a:cubicBezTo>
                  <a:cubicBezTo>
                    <a:pt x="1404" y="5690"/>
                    <a:pt x="1529" y="5640"/>
                    <a:pt x="1579" y="5590"/>
                  </a:cubicBezTo>
                  <a:cubicBezTo>
                    <a:pt x="1579" y="5464"/>
                    <a:pt x="1404" y="5364"/>
                    <a:pt x="1354" y="5364"/>
                  </a:cubicBezTo>
                  <a:cubicBezTo>
                    <a:pt x="1304" y="5314"/>
                    <a:pt x="1128" y="5314"/>
                    <a:pt x="1078" y="5239"/>
                  </a:cubicBezTo>
                  <a:cubicBezTo>
                    <a:pt x="1028" y="5239"/>
                    <a:pt x="953" y="5138"/>
                    <a:pt x="903" y="5088"/>
                  </a:cubicBezTo>
                  <a:cubicBezTo>
                    <a:pt x="903" y="5013"/>
                    <a:pt x="953" y="4863"/>
                    <a:pt x="1028" y="4863"/>
                  </a:cubicBezTo>
                  <a:cubicBezTo>
                    <a:pt x="1078" y="4737"/>
                    <a:pt x="1354" y="4687"/>
                    <a:pt x="1479" y="4687"/>
                  </a:cubicBezTo>
                  <a:cubicBezTo>
                    <a:pt x="1630" y="4637"/>
                    <a:pt x="1855" y="4512"/>
                    <a:pt x="2031" y="4462"/>
                  </a:cubicBezTo>
                  <a:cubicBezTo>
                    <a:pt x="2081" y="4462"/>
                    <a:pt x="2206" y="4512"/>
                    <a:pt x="2256" y="4512"/>
                  </a:cubicBezTo>
                  <a:cubicBezTo>
                    <a:pt x="2432" y="4462"/>
                    <a:pt x="2657" y="4412"/>
                    <a:pt x="2707" y="4336"/>
                  </a:cubicBezTo>
                  <a:cubicBezTo>
                    <a:pt x="2757" y="4286"/>
                    <a:pt x="2757" y="4111"/>
                    <a:pt x="2833" y="4111"/>
                  </a:cubicBezTo>
                  <a:cubicBezTo>
                    <a:pt x="2833" y="4061"/>
                    <a:pt x="2933" y="4011"/>
                    <a:pt x="2983" y="3961"/>
                  </a:cubicBezTo>
                  <a:lnTo>
                    <a:pt x="2983" y="3660"/>
                  </a:lnTo>
                  <a:cubicBezTo>
                    <a:pt x="2933" y="3610"/>
                    <a:pt x="2833" y="3509"/>
                    <a:pt x="2833" y="3384"/>
                  </a:cubicBezTo>
                  <a:lnTo>
                    <a:pt x="2833" y="3159"/>
                  </a:lnTo>
                  <a:lnTo>
                    <a:pt x="2757" y="3159"/>
                  </a:lnTo>
                  <a:cubicBezTo>
                    <a:pt x="2833" y="3108"/>
                    <a:pt x="2983" y="3108"/>
                    <a:pt x="2983" y="3058"/>
                  </a:cubicBezTo>
                  <a:cubicBezTo>
                    <a:pt x="3058" y="2983"/>
                    <a:pt x="3108" y="2883"/>
                    <a:pt x="3158" y="2833"/>
                  </a:cubicBezTo>
                  <a:cubicBezTo>
                    <a:pt x="3209" y="2758"/>
                    <a:pt x="3384" y="2707"/>
                    <a:pt x="3434" y="2657"/>
                  </a:cubicBezTo>
                  <a:cubicBezTo>
                    <a:pt x="3509" y="2657"/>
                    <a:pt x="3660" y="2532"/>
                    <a:pt x="3735" y="2482"/>
                  </a:cubicBezTo>
                  <a:cubicBezTo>
                    <a:pt x="3785" y="2432"/>
                    <a:pt x="3835" y="2256"/>
                    <a:pt x="3835" y="2156"/>
                  </a:cubicBezTo>
                  <a:lnTo>
                    <a:pt x="3835" y="1880"/>
                  </a:lnTo>
                  <a:cubicBezTo>
                    <a:pt x="3835" y="1805"/>
                    <a:pt x="3885" y="1755"/>
                    <a:pt x="3960" y="1755"/>
                  </a:cubicBezTo>
                  <a:cubicBezTo>
                    <a:pt x="3960" y="1655"/>
                    <a:pt x="4011" y="1529"/>
                    <a:pt x="4061" y="1479"/>
                  </a:cubicBezTo>
                  <a:cubicBezTo>
                    <a:pt x="4111" y="1429"/>
                    <a:pt x="4236" y="1354"/>
                    <a:pt x="4286" y="1354"/>
                  </a:cubicBezTo>
                  <a:cubicBezTo>
                    <a:pt x="4412" y="1354"/>
                    <a:pt x="4562" y="1429"/>
                    <a:pt x="4637" y="1429"/>
                  </a:cubicBezTo>
                  <a:cubicBezTo>
                    <a:pt x="4687" y="1479"/>
                    <a:pt x="4787" y="1529"/>
                    <a:pt x="4863" y="1580"/>
                  </a:cubicBezTo>
                  <a:lnTo>
                    <a:pt x="5138" y="1580"/>
                  </a:lnTo>
                  <a:cubicBezTo>
                    <a:pt x="5188" y="1580"/>
                    <a:pt x="5364" y="1580"/>
                    <a:pt x="5414" y="1529"/>
                  </a:cubicBezTo>
                  <a:cubicBezTo>
                    <a:pt x="5414" y="1479"/>
                    <a:pt x="5464" y="1429"/>
                    <a:pt x="5539" y="1354"/>
                  </a:cubicBezTo>
                  <a:lnTo>
                    <a:pt x="5539" y="1078"/>
                  </a:lnTo>
                  <a:cubicBezTo>
                    <a:pt x="5539" y="1028"/>
                    <a:pt x="5640" y="978"/>
                    <a:pt x="5640" y="903"/>
                  </a:cubicBezTo>
                  <a:cubicBezTo>
                    <a:pt x="5690" y="853"/>
                    <a:pt x="5640" y="677"/>
                    <a:pt x="5690" y="577"/>
                  </a:cubicBezTo>
                  <a:cubicBezTo>
                    <a:pt x="5765" y="527"/>
                    <a:pt x="5865" y="452"/>
                    <a:pt x="5915" y="452"/>
                  </a:cubicBezTo>
                  <a:lnTo>
                    <a:pt x="6216" y="452"/>
                  </a:lnTo>
                  <a:cubicBezTo>
                    <a:pt x="6266" y="402"/>
                    <a:pt x="6316" y="402"/>
                    <a:pt x="6366" y="351"/>
                  </a:cubicBezTo>
                  <a:cubicBezTo>
                    <a:pt x="6442" y="301"/>
                    <a:pt x="6542" y="176"/>
                    <a:pt x="6592" y="176"/>
                  </a:cubicBezTo>
                  <a:cubicBezTo>
                    <a:pt x="6667" y="126"/>
                    <a:pt x="6818" y="176"/>
                    <a:pt x="6943" y="126"/>
                  </a:cubicBezTo>
                  <a:cubicBezTo>
                    <a:pt x="6993" y="126"/>
                    <a:pt x="7168" y="176"/>
                    <a:pt x="7219" y="126"/>
                  </a:cubicBezTo>
                  <a:cubicBezTo>
                    <a:pt x="7269" y="126"/>
                    <a:pt x="7344" y="76"/>
                    <a:pt x="7444" y="1"/>
                  </a:cubicBezTo>
                  <a:cubicBezTo>
                    <a:pt x="7444" y="126"/>
                    <a:pt x="7444" y="176"/>
                    <a:pt x="7494" y="226"/>
                  </a:cubicBezTo>
                  <a:cubicBezTo>
                    <a:pt x="7494" y="402"/>
                    <a:pt x="7620" y="752"/>
                    <a:pt x="7670" y="903"/>
                  </a:cubicBezTo>
                  <a:cubicBezTo>
                    <a:pt x="7720" y="1128"/>
                    <a:pt x="7945" y="1580"/>
                    <a:pt x="8071" y="1805"/>
                  </a:cubicBezTo>
                  <a:cubicBezTo>
                    <a:pt x="8171" y="1981"/>
                    <a:pt x="8397" y="2256"/>
                    <a:pt x="8472" y="2432"/>
                  </a:cubicBezTo>
                  <a:cubicBezTo>
                    <a:pt x="8572" y="2607"/>
                    <a:pt x="8697" y="2933"/>
                    <a:pt x="8747" y="3058"/>
                  </a:cubicBezTo>
                  <a:cubicBezTo>
                    <a:pt x="8848" y="3209"/>
                    <a:pt x="9073" y="3384"/>
                    <a:pt x="9148" y="3509"/>
                  </a:cubicBezTo>
                  <a:cubicBezTo>
                    <a:pt x="9249" y="3610"/>
                    <a:pt x="9424" y="3885"/>
                    <a:pt x="9474" y="3961"/>
                  </a:cubicBezTo>
                  <a:cubicBezTo>
                    <a:pt x="9650" y="4186"/>
                    <a:pt x="10001" y="4637"/>
                    <a:pt x="10151" y="4788"/>
                  </a:cubicBezTo>
                  <a:cubicBezTo>
                    <a:pt x="10376" y="5013"/>
                    <a:pt x="10828" y="5239"/>
                    <a:pt x="11053" y="5414"/>
                  </a:cubicBezTo>
                  <a:cubicBezTo>
                    <a:pt x="11178" y="5464"/>
                    <a:pt x="11354" y="5590"/>
                    <a:pt x="11454" y="5640"/>
                  </a:cubicBezTo>
                  <a:cubicBezTo>
                    <a:pt x="11579" y="5690"/>
                    <a:pt x="11805" y="5815"/>
                    <a:pt x="11905" y="5915"/>
                  </a:cubicBezTo>
                  <a:cubicBezTo>
                    <a:pt x="11955" y="5991"/>
                    <a:pt x="12031" y="6216"/>
                    <a:pt x="12081" y="6266"/>
                  </a:cubicBezTo>
                  <a:cubicBezTo>
                    <a:pt x="12181" y="6367"/>
                    <a:pt x="12356" y="6542"/>
                    <a:pt x="12482" y="6667"/>
                  </a:cubicBezTo>
                  <a:cubicBezTo>
                    <a:pt x="12582" y="6717"/>
                    <a:pt x="12757" y="6818"/>
                    <a:pt x="12858" y="6868"/>
                  </a:cubicBezTo>
                  <a:cubicBezTo>
                    <a:pt x="12983" y="6993"/>
                    <a:pt x="13083" y="7269"/>
                    <a:pt x="13209" y="7394"/>
                  </a:cubicBezTo>
                  <a:cubicBezTo>
                    <a:pt x="13309" y="7444"/>
                    <a:pt x="13534" y="7444"/>
                    <a:pt x="13610" y="7494"/>
                  </a:cubicBezTo>
                  <a:cubicBezTo>
                    <a:pt x="13760" y="7544"/>
                    <a:pt x="13986" y="7720"/>
                    <a:pt x="14161" y="7770"/>
                  </a:cubicBezTo>
                  <a:cubicBezTo>
                    <a:pt x="14211" y="7845"/>
                    <a:pt x="14387" y="7845"/>
                    <a:pt x="14512" y="7895"/>
                  </a:cubicBezTo>
                  <a:cubicBezTo>
                    <a:pt x="14562" y="7895"/>
                    <a:pt x="14788" y="7996"/>
                    <a:pt x="14888" y="7996"/>
                  </a:cubicBezTo>
                  <a:cubicBezTo>
                    <a:pt x="14888" y="8071"/>
                    <a:pt x="15013" y="7996"/>
                    <a:pt x="15063" y="7996"/>
                  </a:cubicBezTo>
                  <a:cubicBezTo>
                    <a:pt x="15113" y="8071"/>
                    <a:pt x="15189" y="8171"/>
                    <a:pt x="15189" y="8296"/>
                  </a:cubicBezTo>
                  <a:cubicBezTo>
                    <a:pt x="15189" y="8347"/>
                    <a:pt x="15113" y="8522"/>
                    <a:pt x="15113" y="8622"/>
                  </a:cubicBezTo>
                  <a:cubicBezTo>
                    <a:pt x="15063" y="8748"/>
                    <a:pt x="15063" y="9023"/>
                    <a:pt x="15113" y="9123"/>
                  </a:cubicBezTo>
                  <a:cubicBezTo>
                    <a:pt x="15189" y="9249"/>
                    <a:pt x="15339" y="9349"/>
                    <a:pt x="15414" y="9424"/>
                  </a:cubicBezTo>
                  <a:cubicBezTo>
                    <a:pt x="15514" y="9474"/>
                    <a:pt x="15740" y="9524"/>
                    <a:pt x="15865" y="9575"/>
                  </a:cubicBezTo>
                  <a:cubicBezTo>
                    <a:pt x="15865" y="9575"/>
                    <a:pt x="15915" y="9650"/>
                    <a:pt x="15915" y="970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Google Shape;349;p16">
              <a:extLst>
                <a:ext uri="{FF2B5EF4-FFF2-40B4-BE49-F238E27FC236}">
                  <a16:creationId xmlns:a16="http://schemas.microsoft.com/office/drawing/2014/main" id="{37FFA343-C6DD-9702-57FC-743BFC3ADC62}"/>
                </a:ext>
              </a:extLst>
            </p:cNvPr>
            <p:cNvSpPr/>
            <p:nvPr/>
          </p:nvSpPr>
          <p:spPr>
            <a:xfrm>
              <a:off x="2858917" y="2464876"/>
              <a:ext cx="444216" cy="426018"/>
            </a:xfrm>
            <a:custGeom>
              <a:avLst/>
              <a:gdLst/>
              <a:ahLst/>
              <a:cxnLst/>
              <a:rect l="l" t="t" r="r" b="b"/>
              <a:pathLst>
                <a:path w="15916" h="15264" extrusionOk="0">
                  <a:moveTo>
                    <a:pt x="7444" y="1"/>
                  </a:moveTo>
                  <a:cubicBezTo>
                    <a:pt x="7344" y="76"/>
                    <a:pt x="7269" y="126"/>
                    <a:pt x="7219" y="126"/>
                  </a:cubicBezTo>
                  <a:cubicBezTo>
                    <a:pt x="7202" y="143"/>
                    <a:pt x="7171" y="148"/>
                    <a:pt x="7136" y="148"/>
                  </a:cubicBezTo>
                  <a:cubicBezTo>
                    <a:pt x="7065" y="148"/>
                    <a:pt x="6976" y="126"/>
                    <a:pt x="6943" y="126"/>
                  </a:cubicBezTo>
                  <a:cubicBezTo>
                    <a:pt x="6880" y="151"/>
                    <a:pt x="6811" y="151"/>
                    <a:pt x="6749" y="151"/>
                  </a:cubicBezTo>
                  <a:cubicBezTo>
                    <a:pt x="6686" y="151"/>
                    <a:pt x="6630" y="151"/>
                    <a:pt x="6592" y="176"/>
                  </a:cubicBezTo>
                  <a:cubicBezTo>
                    <a:pt x="6542" y="176"/>
                    <a:pt x="6442" y="301"/>
                    <a:pt x="6366" y="351"/>
                  </a:cubicBezTo>
                  <a:cubicBezTo>
                    <a:pt x="6316" y="402"/>
                    <a:pt x="6266" y="402"/>
                    <a:pt x="6216" y="452"/>
                  </a:cubicBezTo>
                  <a:lnTo>
                    <a:pt x="5915" y="452"/>
                  </a:lnTo>
                  <a:cubicBezTo>
                    <a:pt x="5865" y="452"/>
                    <a:pt x="5765" y="527"/>
                    <a:pt x="5690" y="577"/>
                  </a:cubicBezTo>
                  <a:cubicBezTo>
                    <a:pt x="5640" y="677"/>
                    <a:pt x="5690" y="853"/>
                    <a:pt x="5640" y="903"/>
                  </a:cubicBezTo>
                  <a:cubicBezTo>
                    <a:pt x="5640" y="978"/>
                    <a:pt x="5539" y="1028"/>
                    <a:pt x="5539" y="1078"/>
                  </a:cubicBezTo>
                  <a:lnTo>
                    <a:pt x="5539" y="1354"/>
                  </a:lnTo>
                  <a:cubicBezTo>
                    <a:pt x="5464" y="1429"/>
                    <a:pt x="5414" y="1479"/>
                    <a:pt x="5414" y="1529"/>
                  </a:cubicBezTo>
                  <a:cubicBezTo>
                    <a:pt x="5364" y="1580"/>
                    <a:pt x="5188" y="1580"/>
                    <a:pt x="5138" y="1580"/>
                  </a:cubicBezTo>
                  <a:lnTo>
                    <a:pt x="4863" y="1580"/>
                  </a:lnTo>
                  <a:cubicBezTo>
                    <a:pt x="4787" y="1529"/>
                    <a:pt x="4687" y="1479"/>
                    <a:pt x="4637" y="1429"/>
                  </a:cubicBezTo>
                  <a:cubicBezTo>
                    <a:pt x="4562" y="1429"/>
                    <a:pt x="4412" y="1354"/>
                    <a:pt x="4286" y="1354"/>
                  </a:cubicBezTo>
                  <a:cubicBezTo>
                    <a:pt x="4236" y="1354"/>
                    <a:pt x="4111" y="1429"/>
                    <a:pt x="4061" y="1479"/>
                  </a:cubicBezTo>
                  <a:cubicBezTo>
                    <a:pt x="4011" y="1529"/>
                    <a:pt x="3960" y="1655"/>
                    <a:pt x="3960" y="1755"/>
                  </a:cubicBezTo>
                  <a:cubicBezTo>
                    <a:pt x="3885" y="1755"/>
                    <a:pt x="3835" y="1805"/>
                    <a:pt x="3835" y="1880"/>
                  </a:cubicBezTo>
                  <a:lnTo>
                    <a:pt x="3835" y="2156"/>
                  </a:lnTo>
                  <a:cubicBezTo>
                    <a:pt x="3835" y="2256"/>
                    <a:pt x="3785" y="2432"/>
                    <a:pt x="3735" y="2482"/>
                  </a:cubicBezTo>
                  <a:cubicBezTo>
                    <a:pt x="3660" y="2532"/>
                    <a:pt x="3509" y="2657"/>
                    <a:pt x="3434" y="2657"/>
                  </a:cubicBezTo>
                  <a:cubicBezTo>
                    <a:pt x="3384" y="2707"/>
                    <a:pt x="3209" y="2758"/>
                    <a:pt x="3158" y="2833"/>
                  </a:cubicBezTo>
                  <a:cubicBezTo>
                    <a:pt x="3108" y="2883"/>
                    <a:pt x="3058" y="2983"/>
                    <a:pt x="2983" y="3058"/>
                  </a:cubicBezTo>
                  <a:cubicBezTo>
                    <a:pt x="2983" y="3108"/>
                    <a:pt x="2833" y="3108"/>
                    <a:pt x="2757" y="3159"/>
                  </a:cubicBezTo>
                  <a:lnTo>
                    <a:pt x="2833" y="3159"/>
                  </a:lnTo>
                  <a:lnTo>
                    <a:pt x="2833" y="3384"/>
                  </a:lnTo>
                  <a:cubicBezTo>
                    <a:pt x="2833" y="3509"/>
                    <a:pt x="2933" y="3610"/>
                    <a:pt x="2983" y="3660"/>
                  </a:cubicBezTo>
                  <a:lnTo>
                    <a:pt x="2983" y="3961"/>
                  </a:lnTo>
                  <a:cubicBezTo>
                    <a:pt x="2933" y="4011"/>
                    <a:pt x="2833" y="4061"/>
                    <a:pt x="2833" y="4111"/>
                  </a:cubicBezTo>
                  <a:cubicBezTo>
                    <a:pt x="2757" y="4111"/>
                    <a:pt x="2757" y="4286"/>
                    <a:pt x="2707" y="4336"/>
                  </a:cubicBezTo>
                  <a:cubicBezTo>
                    <a:pt x="2657" y="4412"/>
                    <a:pt x="2432" y="4462"/>
                    <a:pt x="2256" y="4512"/>
                  </a:cubicBezTo>
                  <a:cubicBezTo>
                    <a:pt x="2206" y="4512"/>
                    <a:pt x="2081" y="4462"/>
                    <a:pt x="2031" y="4462"/>
                  </a:cubicBezTo>
                  <a:cubicBezTo>
                    <a:pt x="1855" y="4512"/>
                    <a:pt x="1630" y="4637"/>
                    <a:pt x="1479" y="4687"/>
                  </a:cubicBezTo>
                  <a:cubicBezTo>
                    <a:pt x="1354" y="4687"/>
                    <a:pt x="1078" y="4737"/>
                    <a:pt x="1028" y="4863"/>
                  </a:cubicBezTo>
                  <a:cubicBezTo>
                    <a:pt x="953" y="4863"/>
                    <a:pt x="903" y="5013"/>
                    <a:pt x="903" y="5088"/>
                  </a:cubicBezTo>
                  <a:cubicBezTo>
                    <a:pt x="953" y="5138"/>
                    <a:pt x="1028" y="5239"/>
                    <a:pt x="1078" y="5239"/>
                  </a:cubicBezTo>
                  <a:cubicBezTo>
                    <a:pt x="1128" y="5314"/>
                    <a:pt x="1304" y="5314"/>
                    <a:pt x="1354" y="5364"/>
                  </a:cubicBezTo>
                  <a:cubicBezTo>
                    <a:pt x="1404" y="5364"/>
                    <a:pt x="1579" y="5464"/>
                    <a:pt x="1579" y="5590"/>
                  </a:cubicBezTo>
                  <a:cubicBezTo>
                    <a:pt x="1529" y="5640"/>
                    <a:pt x="1404" y="5690"/>
                    <a:pt x="1354" y="5690"/>
                  </a:cubicBezTo>
                  <a:cubicBezTo>
                    <a:pt x="1304" y="5765"/>
                    <a:pt x="1078" y="5765"/>
                    <a:pt x="1028" y="5815"/>
                  </a:cubicBezTo>
                  <a:cubicBezTo>
                    <a:pt x="903" y="5865"/>
                    <a:pt x="802" y="6041"/>
                    <a:pt x="802" y="6091"/>
                  </a:cubicBezTo>
                  <a:cubicBezTo>
                    <a:pt x="802" y="6141"/>
                    <a:pt x="802" y="6266"/>
                    <a:pt x="853" y="6316"/>
                  </a:cubicBezTo>
                  <a:cubicBezTo>
                    <a:pt x="869" y="6333"/>
                    <a:pt x="894" y="6339"/>
                    <a:pt x="922" y="6339"/>
                  </a:cubicBezTo>
                  <a:cubicBezTo>
                    <a:pt x="978" y="6339"/>
                    <a:pt x="1045" y="6316"/>
                    <a:pt x="1078" y="6316"/>
                  </a:cubicBezTo>
                  <a:cubicBezTo>
                    <a:pt x="1128" y="6367"/>
                    <a:pt x="1254" y="6442"/>
                    <a:pt x="1304" y="6492"/>
                  </a:cubicBezTo>
                  <a:cubicBezTo>
                    <a:pt x="1354" y="6592"/>
                    <a:pt x="1354" y="6768"/>
                    <a:pt x="1354" y="6868"/>
                  </a:cubicBezTo>
                  <a:cubicBezTo>
                    <a:pt x="1354" y="6943"/>
                    <a:pt x="1304" y="7093"/>
                    <a:pt x="1304" y="7219"/>
                  </a:cubicBezTo>
                  <a:cubicBezTo>
                    <a:pt x="1304" y="7319"/>
                    <a:pt x="1354" y="7494"/>
                    <a:pt x="1404" y="7544"/>
                  </a:cubicBezTo>
                  <a:cubicBezTo>
                    <a:pt x="1479" y="7620"/>
                    <a:pt x="1579" y="7720"/>
                    <a:pt x="1630" y="7770"/>
                  </a:cubicBezTo>
                  <a:cubicBezTo>
                    <a:pt x="1755" y="7845"/>
                    <a:pt x="2031" y="7895"/>
                    <a:pt x="2156" y="7996"/>
                  </a:cubicBezTo>
                  <a:cubicBezTo>
                    <a:pt x="2206" y="8071"/>
                    <a:pt x="2256" y="8296"/>
                    <a:pt x="2256" y="8397"/>
                  </a:cubicBezTo>
                  <a:cubicBezTo>
                    <a:pt x="2306" y="8522"/>
                    <a:pt x="2256" y="8622"/>
                    <a:pt x="2256" y="8672"/>
                  </a:cubicBezTo>
                  <a:cubicBezTo>
                    <a:pt x="2306" y="8748"/>
                    <a:pt x="2432" y="8798"/>
                    <a:pt x="2482" y="8848"/>
                  </a:cubicBezTo>
                  <a:cubicBezTo>
                    <a:pt x="2532" y="8898"/>
                    <a:pt x="2657" y="9023"/>
                    <a:pt x="2707" y="9073"/>
                  </a:cubicBezTo>
                  <a:cubicBezTo>
                    <a:pt x="2757" y="9123"/>
                    <a:pt x="2833" y="9299"/>
                    <a:pt x="2833" y="9424"/>
                  </a:cubicBezTo>
                  <a:cubicBezTo>
                    <a:pt x="2833" y="9474"/>
                    <a:pt x="2757" y="9650"/>
                    <a:pt x="2707" y="9700"/>
                  </a:cubicBezTo>
                  <a:cubicBezTo>
                    <a:pt x="2657" y="9750"/>
                    <a:pt x="2532" y="9750"/>
                    <a:pt x="2482" y="9750"/>
                  </a:cubicBezTo>
                  <a:cubicBezTo>
                    <a:pt x="2381" y="9750"/>
                    <a:pt x="2256" y="9700"/>
                    <a:pt x="2206" y="9700"/>
                  </a:cubicBezTo>
                  <a:cubicBezTo>
                    <a:pt x="2156" y="9650"/>
                    <a:pt x="2081" y="9424"/>
                    <a:pt x="2031" y="9424"/>
                  </a:cubicBezTo>
                  <a:cubicBezTo>
                    <a:pt x="1980" y="9349"/>
                    <a:pt x="1805" y="9249"/>
                    <a:pt x="1755" y="9249"/>
                  </a:cubicBezTo>
                  <a:cubicBezTo>
                    <a:pt x="1705" y="9249"/>
                    <a:pt x="1579" y="9299"/>
                    <a:pt x="1529" y="9349"/>
                  </a:cubicBezTo>
                  <a:cubicBezTo>
                    <a:pt x="1404" y="9424"/>
                    <a:pt x="1304" y="9524"/>
                    <a:pt x="1254" y="9575"/>
                  </a:cubicBezTo>
                  <a:cubicBezTo>
                    <a:pt x="1178" y="9650"/>
                    <a:pt x="1128" y="9750"/>
                    <a:pt x="1078" y="9800"/>
                  </a:cubicBezTo>
                  <a:cubicBezTo>
                    <a:pt x="953" y="9875"/>
                    <a:pt x="727" y="9875"/>
                    <a:pt x="627" y="9875"/>
                  </a:cubicBezTo>
                  <a:cubicBezTo>
                    <a:pt x="585" y="9875"/>
                    <a:pt x="422" y="9788"/>
                    <a:pt x="325" y="9788"/>
                  </a:cubicBezTo>
                  <a:cubicBezTo>
                    <a:pt x="305" y="9788"/>
                    <a:pt x="289" y="9792"/>
                    <a:pt x="276" y="9800"/>
                  </a:cubicBezTo>
                  <a:cubicBezTo>
                    <a:pt x="176" y="9800"/>
                    <a:pt x="51" y="9925"/>
                    <a:pt x="51" y="9976"/>
                  </a:cubicBezTo>
                  <a:cubicBezTo>
                    <a:pt x="0" y="10026"/>
                    <a:pt x="0" y="10201"/>
                    <a:pt x="51" y="10251"/>
                  </a:cubicBezTo>
                  <a:cubicBezTo>
                    <a:pt x="51" y="10251"/>
                    <a:pt x="176" y="10326"/>
                    <a:pt x="226" y="10326"/>
                  </a:cubicBezTo>
                  <a:cubicBezTo>
                    <a:pt x="276" y="10427"/>
                    <a:pt x="351" y="10602"/>
                    <a:pt x="351" y="10702"/>
                  </a:cubicBezTo>
                  <a:cubicBezTo>
                    <a:pt x="401" y="10828"/>
                    <a:pt x="351" y="11003"/>
                    <a:pt x="401" y="11053"/>
                  </a:cubicBezTo>
                  <a:cubicBezTo>
                    <a:pt x="401" y="11154"/>
                    <a:pt x="502" y="11379"/>
                    <a:pt x="577" y="11504"/>
                  </a:cubicBezTo>
                  <a:cubicBezTo>
                    <a:pt x="677" y="11555"/>
                    <a:pt x="853" y="11555"/>
                    <a:pt x="953" y="11555"/>
                  </a:cubicBezTo>
                  <a:cubicBezTo>
                    <a:pt x="1028" y="11555"/>
                    <a:pt x="1178" y="11454"/>
                    <a:pt x="1254" y="11454"/>
                  </a:cubicBezTo>
                  <a:cubicBezTo>
                    <a:pt x="1304" y="11504"/>
                    <a:pt x="1479" y="11555"/>
                    <a:pt x="1579" y="11605"/>
                  </a:cubicBezTo>
                  <a:cubicBezTo>
                    <a:pt x="1630" y="11655"/>
                    <a:pt x="1630" y="11880"/>
                    <a:pt x="1705" y="11956"/>
                  </a:cubicBezTo>
                  <a:cubicBezTo>
                    <a:pt x="1755" y="12006"/>
                    <a:pt x="1930" y="12106"/>
                    <a:pt x="1980" y="12106"/>
                  </a:cubicBezTo>
                  <a:cubicBezTo>
                    <a:pt x="2014" y="12131"/>
                    <a:pt x="2061" y="12139"/>
                    <a:pt x="2114" y="12139"/>
                  </a:cubicBezTo>
                  <a:cubicBezTo>
                    <a:pt x="2220" y="12139"/>
                    <a:pt x="2348" y="12106"/>
                    <a:pt x="2432" y="12106"/>
                  </a:cubicBezTo>
                  <a:cubicBezTo>
                    <a:pt x="2482" y="12106"/>
                    <a:pt x="2657" y="12106"/>
                    <a:pt x="2757" y="12181"/>
                  </a:cubicBezTo>
                  <a:cubicBezTo>
                    <a:pt x="2883" y="12181"/>
                    <a:pt x="3058" y="12407"/>
                    <a:pt x="3108" y="12507"/>
                  </a:cubicBezTo>
                  <a:cubicBezTo>
                    <a:pt x="3158" y="12557"/>
                    <a:pt x="3209" y="12732"/>
                    <a:pt x="3209" y="12858"/>
                  </a:cubicBezTo>
                  <a:cubicBezTo>
                    <a:pt x="3209" y="12908"/>
                    <a:pt x="3058" y="13008"/>
                    <a:pt x="2983" y="13083"/>
                  </a:cubicBezTo>
                  <a:cubicBezTo>
                    <a:pt x="2983" y="13184"/>
                    <a:pt x="3108" y="13309"/>
                    <a:pt x="3158" y="13359"/>
                  </a:cubicBezTo>
                  <a:cubicBezTo>
                    <a:pt x="3209" y="13409"/>
                    <a:pt x="3334" y="13535"/>
                    <a:pt x="3434" y="13535"/>
                  </a:cubicBezTo>
                  <a:cubicBezTo>
                    <a:pt x="3509" y="13535"/>
                    <a:pt x="3735" y="13535"/>
                    <a:pt x="3785" y="13459"/>
                  </a:cubicBezTo>
                  <a:cubicBezTo>
                    <a:pt x="3885" y="13459"/>
                    <a:pt x="4011" y="13309"/>
                    <a:pt x="4061" y="13309"/>
                  </a:cubicBezTo>
                  <a:cubicBezTo>
                    <a:pt x="4186" y="13309"/>
                    <a:pt x="4336" y="13409"/>
                    <a:pt x="4412" y="13459"/>
                  </a:cubicBezTo>
                  <a:cubicBezTo>
                    <a:pt x="4462" y="13535"/>
                    <a:pt x="4637" y="13635"/>
                    <a:pt x="4687" y="13760"/>
                  </a:cubicBezTo>
                  <a:cubicBezTo>
                    <a:pt x="4737" y="13810"/>
                    <a:pt x="4737" y="14036"/>
                    <a:pt x="4787" y="14136"/>
                  </a:cubicBezTo>
                  <a:cubicBezTo>
                    <a:pt x="4863" y="14211"/>
                    <a:pt x="4963" y="14362"/>
                    <a:pt x="5088" y="14362"/>
                  </a:cubicBezTo>
                  <a:cubicBezTo>
                    <a:pt x="5138" y="14362"/>
                    <a:pt x="5188" y="14136"/>
                    <a:pt x="5239" y="14086"/>
                  </a:cubicBezTo>
                  <a:cubicBezTo>
                    <a:pt x="5239" y="14086"/>
                    <a:pt x="5364" y="14086"/>
                    <a:pt x="5414" y="14036"/>
                  </a:cubicBezTo>
                  <a:cubicBezTo>
                    <a:pt x="5464" y="13986"/>
                    <a:pt x="5414" y="13860"/>
                    <a:pt x="5414" y="13810"/>
                  </a:cubicBezTo>
                  <a:cubicBezTo>
                    <a:pt x="5464" y="13685"/>
                    <a:pt x="5589" y="13585"/>
                    <a:pt x="5690" y="13535"/>
                  </a:cubicBezTo>
                  <a:cubicBezTo>
                    <a:pt x="5815" y="13535"/>
                    <a:pt x="5990" y="13585"/>
                    <a:pt x="6041" y="13635"/>
                  </a:cubicBezTo>
                  <a:cubicBezTo>
                    <a:pt x="6141" y="13685"/>
                    <a:pt x="6316" y="13860"/>
                    <a:pt x="6442" y="13910"/>
                  </a:cubicBezTo>
                  <a:cubicBezTo>
                    <a:pt x="6492" y="14036"/>
                    <a:pt x="6542" y="14362"/>
                    <a:pt x="6667" y="14487"/>
                  </a:cubicBezTo>
                  <a:cubicBezTo>
                    <a:pt x="6767" y="14587"/>
                    <a:pt x="6943" y="14662"/>
                    <a:pt x="7043" y="14712"/>
                  </a:cubicBezTo>
                  <a:cubicBezTo>
                    <a:pt x="7168" y="14712"/>
                    <a:pt x="7394" y="14662"/>
                    <a:pt x="7494" y="14587"/>
                  </a:cubicBezTo>
                  <a:cubicBezTo>
                    <a:pt x="7569" y="14537"/>
                    <a:pt x="7620" y="14362"/>
                    <a:pt x="7670" y="14311"/>
                  </a:cubicBezTo>
                  <a:cubicBezTo>
                    <a:pt x="7720" y="14261"/>
                    <a:pt x="7795" y="14136"/>
                    <a:pt x="7895" y="14136"/>
                  </a:cubicBezTo>
                  <a:cubicBezTo>
                    <a:pt x="7895" y="14136"/>
                    <a:pt x="8021" y="14211"/>
                    <a:pt x="8071" y="14261"/>
                  </a:cubicBezTo>
                  <a:cubicBezTo>
                    <a:pt x="8171" y="14311"/>
                    <a:pt x="8246" y="14487"/>
                    <a:pt x="8296" y="14537"/>
                  </a:cubicBezTo>
                  <a:cubicBezTo>
                    <a:pt x="8346" y="14662"/>
                    <a:pt x="8397" y="14813"/>
                    <a:pt x="8472" y="14888"/>
                  </a:cubicBezTo>
                  <a:cubicBezTo>
                    <a:pt x="8572" y="14988"/>
                    <a:pt x="8848" y="15164"/>
                    <a:pt x="8923" y="15264"/>
                  </a:cubicBezTo>
                  <a:cubicBezTo>
                    <a:pt x="8973" y="15164"/>
                    <a:pt x="9073" y="15038"/>
                    <a:pt x="9073" y="14988"/>
                  </a:cubicBezTo>
                  <a:cubicBezTo>
                    <a:pt x="9148" y="14888"/>
                    <a:pt x="9199" y="14662"/>
                    <a:pt x="9299" y="14587"/>
                  </a:cubicBezTo>
                  <a:cubicBezTo>
                    <a:pt x="9324" y="14570"/>
                    <a:pt x="9360" y="14565"/>
                    <a:pt x="9399" y="14565"/>
                  </a:cubicBezTo>
                  <a:cubicBezTo>
                    <a:pt x="9477" y="14565"/>
                    <a:pt x="9566" y="14587"/>
                    <a:pt x="9600" y="14587"/>
                  </a:cubicBezTo>
                  <a:cubicBezTo>
                    <a:pt x="9650" y="14662"/>
                    <a:pt x="9775" y="14763"/>
                    <a:pt x="9825" y="14763"/>
                  </a:cubicBezTo>
                  <a:cubicBezTo>
                    <a:pt x="9875" y="14763"/>
                    <a:pt x="10051" y="14662"/>
                    <a:pt x="10101" y="14587"/>
                  </a:cubicBezTo>
                  <a:cubicBezTo>
                    <a:pt x="10151" y="14487"/>
                    <a:pt x="10101" y="14311"/>
                    <a:pt x="10151" y="14211"/>
                  </a:cubicBezTo>
                  <a:cubicBezTo>
                    <a:pt x="10151" y="14086"/>
                    <a:pt x="10226" y="13860"/>
                    <a:pt x="10276" y="13760"/>
                  </a:cubicBezTo>
                  <a:cubicBezTo>
                    <a:pt x="10294" y="13746"/>
                    <a:pt x="10319" y="13741"/>
                    <a:pt x="10348" y="13741"/>
                  </a:cubicBezTo>
                  <a:cubicBezTo>
                    <a:pt x="10458" y="13741"/>
                    <a:pt x="10630" y="13819"/>
                    <a:pt x="10730" y="13819"/>
                  </a:cubicBezTo>
                  <a:cubicBezTo>
                    <a:pt x="10748" y="13819"/>
                    <a:pt x="10765" y="13817"/>
                    <a:pt x="10777" y="13810"/>
                  </a:cubicBezTo>
                  <a:cubicBezTo>
                    <a:pt x="10828" y="13760"/>
                    <a:pt x="10828" y="13635"/>
                    <a:pt x="10828" y="13585"/>
                  </a:cubicBezTo>
                  <a:cubicBezTo>
                    <a:pt x="10828" y="13459"/>
                    <a:pt x="10727" y="13359"/>
                    <a:pt x="10727" y="13309"/>
                  </a:cubicBezTo>
                  <a:cubicBezTo>
                    <a:pt x="10677" y="13184"/>
                    <a:pt x="10602" y="12958"/>
                    <a:pt x="10602" y="12858"/>
                  </a:cubicBezTo>
                  <a:cubicBezTo>
                    <a:pt x="10602" y="12732"/>
                    <a:pt x="10777" y="12557"/>
                    <a:pt x="10828" y="12457"/>
                  </a:cubicBezTo>
                  <a:cubicBezTo>
                    <a:pt x="10903" y="12407"/>
                    <a:pt x="11053" y="12331"/>
                    <a:pt x="11178" y="12331"/>
                  </a:cubicBezTo>
                  <a:cubicBezTo>
                    <a:pt x="11204" y="12306"/>
                    <a:pt x="11272" y="12294"/>
                    <a:pt x="11341" y="12294"/>
                  </a:cubicBezTo>
                  <a:cubicBezTo>
                    <a:pt x="11410" y="12294"/>
                    <a:pt x="11479" y="12306"/>
                    <a:pt x="11504" y="12331"/>
                  </a:cubicBezTo>
                  <a:cubicBezTo>
                    <a:pt x="11579" y="12331"/>
                    <a:pt x="11504" y="12507"/>
                    <a:pt x="11579" y="12507"/>
                  </a:cubicBezTo>
                  <a:cubicBezTo>
                    <a:pt x="11589" y="12512"/>
                    <a:pt x="11600" y="12514"/>
                    <a:pt x="11610" y="12514"/>
                  </a:cubicBezTo>
                  <a:cubicBezTo>
                    <a:pt x="11704" y="12514"/>
                    <a:pt x="11815" y="12327"/>
                    <a:pt x="11905" y="12281"/>
                  </a:cubicBezTo>
                  <a:cubicBezTo>
                    <a:pt x="12031" y="12281"/>
                    <a:pt x="12256" y="12281"/>
                    <a:pt x="12356" y="12331"/>
                  </a:cubicBezTo>
                  <a:cubicBezTo>
                    <a:pt x="12482" y="12407"/>
                    <a:pt x="12532" y="12632"/>
                    <a:pt x="12532" y="12732"/>
                  </a:cubicBezTo>
                  <a:cubicBezTo>
                    <a:pt x="12582" y="12858"/>
                    <a:pt x="12532" y="13133"/>
                    <a:pt x="12582" y="13234"/>
                  </a:cubicBezTo>
                  <a:cubicBezTo>
                    <a:pt x="12632" y="13359"/>
                    <a:pt x="12808" y="13535"/>
                    <a:pt x="12933" y="13535"/>
                  </a:cubicBezTo>
                  <a:cubicBezTo>
                    <a:pt x="13020" y="13563"/>
                    <a:pt x="13173" y="13592"/>
                    <a:pt x="13322" y="13592"/>
                  </a:cubicBezTo>
                  <a:cubicBezTo>
                    <a:pt x="13430" y="13592"/>
                    <a:pt x="13535" y="13577"/>
                    <a:pt x="13610" y="13535"/>
                  </a:cubicBezTo>
                  <a:cubicBezTo>
                    <a:pt x="13760" y="13459"/>
                    <a:pt x="14061" y="13133"/>
                    <a:pt x="14161" y="12908"/>
                  </a:cubicBezTo>
                  <a:cubicBezTo>
                    <a:pt x="14211" y="12783"/>
                    <a:pt x="14211" y="12407"/>
                    <a:pt x="14336" y="12281"/>
                  </a:cubicBezTo>
                  <a:cubicBezTo>
                    <a:pt x="14437" y="12181"/>
                    <a:pt x="14737" y="12106"/>
                    <a:pt x="14838" y="12006"/>
                  </a:cubicBezTo>
                  <a:cubicBezTo>
                    <a:pt x="14888" y="11880"/>
                    <a:pt x="14888" y="11605"/>
                    <a:pt x="14888" y="11504"/>
                  </a:cubicBezTo>
                  <a:cubicBezTo>
                    <a:pt x="14888" y="11379"/>
                    <a:pt x="14737" y="11103"/>
                    <a:pt x="14788" y="11003"/>
                  </a:cubicBezTo>
                  <a:cubicBezTo>
                    <a:pt x="14838" y="10878"/>
                    <a:pt x="15063" y="10702"/>
                    <a:pt x="15189" y="10602"/>
                  </a:cubicBezTo>
                  <a:cubicBezTo>
                    <a:pt x="15239" y="10477"/>
                    <a:pt x="15339" y="10201"/>
                    <a:pt x="15414" y="10026"/>
                  </a:cubicBezTo>
                  <a:cubicBezTo>
                    <a:pt x="15464" y="9976"/>
                    <a:pt x="15640" y="9875"/>
                    <a:pt x="15690" y="9800"/>
                  </a:cubicBezTo>
                  <a:cubicBezTo>
                    <a:pt x="15740" y="9750"/>
                    <a:pt x="15865" y="9750"/>
                    <a:pt x="15915" y="9700"/>
                  </a:cubicBezTo>
                  <a:cubicBezTo>
                    <a:pt x="15915" y="9650"/>
                    <a:pt x="15865" y="9575"/>
                    <a:pt x="15865" y="9575"/>
                  </a:cubicBezTo>
                  <a:cubicBezTo>
                    <a:pt x="15740" y="9524"/>
                    <a:pt x="15514" y="9474"/>
                    <a:pt x="15414" y="9424"/>
                  </a:cubicBezTo>
                  <a:cubicBezTo>
                    <a:pt x="15339" y="9349"/>
                    <a:pt x="15189" y="9249"/>
                    <a:pt x="15113" y="9123"/>
                  </a:cubicBezTo>
                  <a:cubicBezTo>
                    <a:pt x="15063" y="9023"/>
                    <a:pt x="15063" y="8748"/>
                    <a:pt x="15113" y="8622"/>
                  </a:cubicBezTo>
                  <a:cubicBezTo>
                    <a:pt x="15113" y="8522"/>
                    <a:pt x="15189" y="8347"/>
                    <a:pt x="15189" y="8296"/>
                  </a:cubicBezTo>
                  <a:cubicBezTo>
                    <a:pt x="15189" y="8171"/>
                    <a:pt x="15113" y="8071"/>
                    <a:pt x="15063" y="7996"/>
                  </a:cubicBezTo>
                  <a:cubicBezTo>
                    <a:pt x="15030" y="7996"/>
                    <a:pt x="14963" y="8029"/>
                    <a:pt x="14922" y="8029"/>
                  </a:cubicBezTo>
                  <a:cubicBezTo>
                    <a:pt x="14902" y="8029"/>
                    <a:pt x="14888" y="8021"/>
                    <a:pt x="14888" y="7996"/>
                  </a:cubicBezTo>
                  <a:cubicBezTo>
                    <a:pt x="14788" y="7996"/>
                    <a:pt x="14562" y="7895"/>
                    <a:pt x="14512" y="7895"/>
                  </a:cubicBezTo>
                  <a:cubicBezTo>
                    <a:pt x="14387" y="7845"/>
                    <a:pt x="14211" y="7845"/>
                    <a:pt x="14161" y="7770"/>
                  </a:cubicBezTo>
                  <a:cubicBezTo>
                    <a:pt x="13986" y="7720"/>
                    <a:pt x="13760" y="7544"/>
                    <a:pt x="13610" y="7494"/>
                  </a:cubicBezTo>
                  <a:cubicBezTo>
                    <a:pt x="13534" y="7444"/>
                    <a:pt x="13309" y="7444"/>
                    <a:pt x="13209" y="7394"/>
                  </a:cubicBezTo>
                  <a:cubicBezTo>
                    <a:pt x="13083" y="7269"/>
                    <a:pt x="12983" y="6993"/>
                    <a:pt x="12858" y="6868"/>
                  </a:cubicBezTo>
                  <a:cubicBezTo>
                    <a:pt x="12757" y="6818"/>
                    <a:pt x="12582" y="6717"/>
                    <a:pt x="12482" y="6667"/>
                  </a:cubicBezTo>
                  <a:cubicBezTo>
                    <a:pt x="12356" y="6542"/>
                    <a:pt x="12181" y="6367"/>
                    <a:pt x="12081" y="6266"/>
                  </a:cubicBezTo>
                  <a:cubicBezTo>
                    <a:pt x="12031" y="6216"/>
                    <a:pt x="11955" y="5991"/>
                    <a:pt x="11905" y="5915"/>
                  </a:cubicBezTo>
                  <a:cubicBezTo>
                    <a:pt x="11805" y="5815"/>
                    <a:pt x="11579" y="5690"/>
                    <a:pt x="11454" y="5640"/>
                  </a:cubicBezTo>
                  <a:cubicBezTo>
                    <a:pt x="11354" y="5590"/>
                    <a:pt x="11178" y="5464"/>
                    <a:pt x="11053" y="5414"/>
                  </a:cubicBezTo>
                  <a:cubicBezTo>
                    <a:pt x="10828" y="5239"/>
                    <a:pt x="10376" y="5013"/>
                    <a:pt x="10151" y="4788"/>
                  </a:cubicBezTo>
                  <a:cubicBezTo>
                    <a:pt x="10001" y="4637"/>
                    <a:pt x="9650" y="4186"/>
                    <a:pt x="9474" y="3961"/>
                  </a:cubicBezTo>
                  <a:cubicBezTo>
                    <a:pt x="9424" y="3885"/>
                    <a:pt x="9249" y="3610"/>
                    <a:pt x="9148" y="3509"/>
                  </a:cubicBezTo>
                  <a:cubicBezTo>
                    <a:pt x="9073" y="3384"/>
                    <a:pt x="8848" y="3209"/>
                    <a:pt x="8747" y="3058"/>
                  </a:cubicBezTo>
                  <a:cubicBezTo>
                    <a:pt x="8697" y="2933"/>
                    <a:pt x="8572" y="2607"/>
                    <a:pt x="8472" y="2432"/>
                  </a:cubicBezTo>
                  <a:cubicBezTo>
                    <a:pt x="8397" y="2256"/>
                    <a:pt x="8171" y="1981"/>
                    <a:pt x="8071" y="1805"/>
                  </a:cubicBezTo>
                  <a:cubicBezTo>
                    <a:pt x="7945" y="1580"/>
                    <a:pt x="7720" y="1128"/>
                    <a:pt x="7670" y="903"/>
                  </a:cubicBezTo>
                  <a:cubicBezTo>
                    <a:pt x="7620" y="752"/>
                    <a:pt x="7494" y="402"/>
                    <a:pt x="7494" y="226"/>
                  </a:cubicBezTo>
                  <a:cubicBezTo>
                    <a:pt x="7444" y="176"/>
                    <a:pt x="7444" y="126"/>
                    <a:pt x="744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Google Shape;350;p16">
              <a:extLst>
                <a:ext uri="{FF2B5EF4-FFF2-40B4-BE49-F238E27FC236}">
                  <a16:creationId xmlns:a16="http://schemas.microsoft.com/office/drawing/2014/main" id="{F2A15C49-38F9-3EE5-CB5D-26FCCFBCF3EA}"/>
                </a:ext>
              </a:extLst>
            </p:cNvPr>
            <p:cNvSpPr/>
            <p:nvPr/>
          </p:nvSpPr>
          <p:spPr>
            <a:xfrm>
              <a:off x="2858917" y="2464876"/>
              <a:ext cx="444216" cy="426018"/>
            </a:xfrm>
            <a:custGeom>
              <a:avLst/>
              <a:gdLst/>
              <a:ahLst/>
              <a:cxnLst/>
              <a:rect l="l" t="t" r="r" b="b"/>
              <a:pathLst>
                <a:path w="15916" h="15264" fill="none" extrusionOk="0">
                  <a:moveTo>
                    <a:pt x="15915" y="9700"/>
                  </a:moveTo>
                  <a:cubicBezTo>
                    <a:pt x="15865" y="9750"/>
                    <a:pt x="15740" y="9750"/>
                    <a:pt x="15690" y="9800"/>
                  </a:cubicBezTo>
                  <a:cubicBezTo>
                    <a:pt x="15640" y="9875"/>
                    <a:pt x="15464" y="9976"/>
                    <a:pt x="15414" y="10026"/>
                  </a:cubicBezTo>
                  <a:cubicBezTo>
                    <a:pt x="15339" y="10201"/>
                    <a:pt x="15239" y="10477"/>
                    <a:pt x="15189" y="10602"/>
                  </a:cubicBezTo>
                  <a:cubicBezTo>
                    <a:pt x="15063" y="10702"/>
                    <a:pt x="14838" y="10878"/>
                    <a:pt x="14788" y="11003"/>
                  </a:cubicBezTo>
                  <a:cubicBezTo>
                    <a:pt x="14737" y="11103"/>
                    <a:pt x="14888" y="11379"/>
                    <a:pt x="14888" y="11504"/>
                  </a:cubicBezTo>
                  <a:cubicBezTo>
                    <a:pt x="14888" y="11605"/>
                    <a:pt x="14888" y="11880"/>
                    <a:pt x="14838" y="12006"/>
                  </a:cubicBezTo>
                  <a:cubicBezTo>
                    <a:pt x="14737" y="12106"/>
                    <a:pt x="14437" y="12181"/>
                    <a:pt x="14336" y="12281"/>
                  </a:cubicBezTo>
                  <a:cubicBezTo>
                    <a:pt x="14211" y="12407"/>
                    <a:pt x="14211" y="12783"/>
                    <a:pt x="14161" y="12908"/>
                  </a:cubicBezTo>
                  <a:cubicBezTo>
                    <a:pt x="14061" y="13133"/>
                    <a:pt x="13760" y="13459"/>
                    <a:pt x="13610" y="13535"/>
                  </a:cubicBezTo>
                  <a:cubicBezTo>
                    <a:pt x="13434" y="13635"/>
                    <a:pt x="13083" y="13585"/>
                    <a:pt x="12933" y="13535"/>
                  </a:cubicBezTo>
                  <a:cubicBezTo>
                    <a:pt x="12808" y="13535"/>
                    <a:pt x="12632" y="13359"/>
                    <a:pt x="12582" y="13234"/>
                  </a:cubicBezTo>
                  <a:cubicBezTo>
                    <a:pt x="12532" y="13133"/>
                    <a:pt x="12582" y="12858"/>
                    <a:pt x="12532" y="12732"/>
                  </a:cubicBezTo>
                  <a:cubicBezTo>
                    <a:pt x="12532" y="12632"/>
                    <a:pt x="12482" y="12407"/>
                    <a:pt x="12356" y="12331"/>
                  </a:cubicBezTo>
                  <a:cubicBezTo>
                    <a:pt x="12256" y="12281"/>
                    <a:pt x="12031" y="12281"/>
                    <a:pt x="11905" y="12281"/>
                  </a:cubicBezTo>
                  <a:cubicBezTo>
                    <a:pt x="11805" y="12331"/>
                    <a:pt x="11680" y="12557"/>
                    <a:pt x="11579" y="12507"/>
                  </a:cubicBezTo>
                  <a:cubicBezTo>
                    <a:pt x="11504" y="12507"/>
                    <a:pt x="11579" y="12331"/>
                    <a:pt x="11504" y="12331"/>
                  </a:cubicBezTo>
                  <a:cubicBezTo>
                    <a:pt x="11454" y="12281"/>
                    <a:pt x="11229" y="12281"/>
                    <a:pt x="11178" y="12331"/>
                  </a:cubicBezTo>
                  <a:cubicBezTo>
                    <a:pt x="11053" y="12331"/>
                    <a:pt x="10903" y="12407"/>
                    <a:pt x="10828" y="12457"/>
                  </a:cubicBezTo>
                  <a:cubicBezTo>
                    <a:pt x="10777" y="12557"/>
                    <a:pt x="10602" y="12732"/>
                    <a:pt x="10602" y="12858"/>
                  </a:cubicBezTo>
                  <a:cubicBezTo>
                    <a:pt x="10602" y="12958"/>
                    <a:pt x="10677" y="13184"/>
                    <a:pt x="10727" y="13309"/>
                  </a:cubicBezTo>
                  <a:cubicBezTo>
                    <a:pt x="10727" y="13359"/>
                    <a:pt x="10828" y="13459"/>
                    <a:pt x="10828" y="13585"/>
                  </a:cubicBezTo>
                  <a:cubicBezTo>
                    <a:pt x="10828" y="13635"/>
                    <a:pt x="10828" y="13760"/>
                    <a:pt x="10777" y="13810"/>
                  </a:cubicBezTo>
                  <a:cubicBezTo>
                    <a:pt x="10677" y="13860"/>
                    <a:pt x="10376" y="13685"/>
                    <a:pt x="10276" y="13760"/>
                  </a:cubicBezTo>
                  <a:cubicBezTo>
                    <a:pt x="10226" y="13860"/>
                    <a:pt x="10151" y="14086"/>
                    <a:pt x="10151" y="14211"/>
                  </a:cubicBezTo>
                  <a:cubicBezTo>
                    <a:pt x="10101" y="14311"/>
                    <a:pt x="10151" y="14487"/>
                    <a:pt x="10101" y="14587"/>
                  </a:cubicBezTo>
                  <a:cubicBezTo>
                    <a:pt x="10051" y="14662"/>
                    <a:pt x="9875" y="14763"/>
                    <a:pt x="9825" y="14763"/>
                  </a:cubicBezTo>
                  <a:cubicBezTo>
                    <a:pt x="9775" y="14763"/>
                    <a:pt x="9650" y="14662"/>
                    <a:pt x="9600" y="14587"/>
                  </a:cubicBezTo>
                  <a:cubicBezTo>
                    <a:pt x="9549" y="14587"/>
                    <a:pt x="9374" y="14537"/>
                    <a:pt x="9299" y="14587"/>
                  </a:cubicBezTo>
                  <a:cubicBezTo>
                    <a:pt x="9199" y="14662"/>
                    <a:pt x="9148" y="14888"/>
                    <a:pt x="9073" y="14988"/>
                  </a:cubicBezTo>
                  <a:cubicBezTo>
                    <a:pt x="9073" y="15038"/>
                    <a:pt x="8973" y="15164"/>
                    <a:pt x="8923" y="15264"/>
                  </a:cubicBezTo>
                  <a:cubicBezTo>
                    <a:pt x="8848" y="15164"/>
                    <a:pt x="8572" y="14988"/>
                    <a:pt x="8472" y="14888"/>
                  </a:cubicBezTo>
                  <a:cubicBezTo>
                    <a:pt x="8397" y="14813"/>
                    <a:pt x="8346" y="14662"/>
                    <a:pt x="8296" y="14537"/>
                  </a:cubicBezTo>
                  <a:cubicBezTo>
                    <a:pt x="8246" y="14487"/>
                    <a:pt x="8171" y="14311"/>
                    <a:pt x="8071" y="14261"/>
                  </a:cubicBezTo>
                  <a:cubicBezTo>
                    <a:pt x="8021" y="14211"/>
                    <a:pt x="7895" y="14136"/>
                    <a:pt x="7895" y="14136"/>
                  </a:cubicBezTo>
                  <a:cubicBezTo>
                    <a:pt x="7795" y="14136"/>
                    <a:pt x="7720" y="14261"/>
                    <a:pt x="7670" y="14311"/>
                  </a:cubicBezTo>
                  <a:cubicBezTo>
                    <a:pt x="7620" y="14362"/>
                    <a:pt x="7569" y="14537"/>
                    <a:pt x="7494" y="14587"/>
                  </a:cubicBezTo>
                  <a:cubicBezTo>
                    <a:pt x="7394" y="14662"/>
                    <a:pt x="7168" y="14712"/>
                    <a:pt x="7043" y="14712"/>
                  </a:cubicBezTo>
                  <a:cubicBezTo>
                    <a:pt x="6943" y="14662"/>
                    <a:pt x="6767" y="14587"/>
                    <a:pt x="6667" y="14487"/>
                  </a:cubicBezTo>
                  <a:cubicBezTo>
                    <a:pt x="6542" y="14362"/>
                    <a:pt x="6492" y="14036"/>
                    <a:pt x="6442" y="13910"/>
                  </a:cubicBezTo>
                  <a:cubicBezTo>
                    <a:pt x="6316" y="13860"/>
                    <a:pt x="6141" y="13685"/>
                    <a:pt x="6041" y="13635"/>
                  </a:cubicBezTo>
                  <a:cubicBezTo>
                    <a:pt x="5990" y="13585"/>
                    <a:pt x="5815" y="13535"/>
                    <a:pt x="5690" y="13535"/>
                  </a:cubicBezTo>
                  <a:cubicBezTo>
                    <a:pt x="5589" y="13585"/>
                    <a:pt x="5464" y="13685"/>
                    <a:pt x="5414" y="13810"/>
                  </a:cubicBezTo>
                  <a:cubicBezTo>
                    <a:pt x="5414" y="13860"/>
                    <a:pt x="5464" y="13986"/>
                    <a:pt x="5414" y="14036"/>
                  </a:cubicBezTo>
                  <a:cubicBezTo>
                    <a:pt x="5364" y="14086"/>
                    <a:pt x="5239" y="14086"/>
                    <a:pt x="5239" y="14086"/>
                  </a:cubicBezTo>
                  <a:cubicBezTo>
                    <a:pt x="5188" y="14136"/>
                    <a:pt x="5138" y="14362"/>
                    <a:pt x="5088" y="14362"/>
                  </a:cubicBezTo>
                  <a:cubicBezTo>
                    <a:pt x="4963" y="14362"/>
                    <a:pt x="4863" y="14211"/>
                    <a:pt x="4787" y="14136"/>
                  </a:cubicBezTo>
                  <a:cubicBezTo>
                    <a:pt x="4737" y="14036"/>
                    <a:pt x="4737" y="13810"/>
                    <a:pt x="4687" y="13760"/>
                  </a:cubicBezTo>
                  <a:cubicBezTo>
                    <a:pt x="4637" y="13635"/>
                    <a:pt x="4462" y="13535"/>
                    <a:pt x="4412" y="13459"/>
                  </a:cubicBezTo>
                  <a:cubicBezTo>
                    <a:pt x="4336" y="13409"/>
                    <a:pt x="4186" y="13309"/>
                    <a:pt x="4061" y="13309"/>
                  </a:cubicBezTo>
                  <a:cubicBezTo>
                    <a:pt x="4011" y="13309"/>
                    <a:pt x="3885" y="13459"/>
                    <a:pt x="3785" y="13459"/>
                  </a:cubicBezTo>
                  <a:cubicBezTo>
                    <a:pt x="3735" y="13535"/>
                    <a:pt x="3509" y="13535"/>
                    <a:pt x="3434" y="13535"/>
                  </a:cubicBezTo>
                  <a:cubicBezTo>
                    <a:pt x="3334" y="13535"/>
                    <a:pt x="3209" y="13409"/>
                    <a:pt x="3158" y="13359"/>
                  </a:cubicBezTo>
                  <a:cubicBezTo>
                    <a:pt x="3108" y="13309"/>
                    <a:pt x="2983" y="13184"/>
                    <a:pt x="2983" y="13083"/>
                  </a:cubicBezTo>
                  <a:cubicBezTo>
                    <a:pt x="3058" y="13008"/>
                    <a:pt x="3209" y="12908"/>
                    <a:pt x="3209" y="12858"/>
                  </a:cubicBezTo>
                  <a:cubicBezTo>
                    <a:pt x="3209" y="12732"/>
                    <a:pt x="3158" y="12557"/>
                    <a:pt x="3108" y="12507"/>
                  </a:cubicBezTo>
                  <a:cubicBezTo>
                    <a:pt x="3058" y="12407"/>
                    <a:pt x="2883" y="12181"/>
                    <a:pt x="2757" y="12181"/>
                  </a:cubicBezTo>
                  <a:cubicBezTo>
                    <a:pt x="2657" y="12106"/>
                    <a:pt x="2482" y="12106"/>
                    <a:pt x="2432" y="12106"/>
                  </a:cubicBezTo>
                  <a:cubicBezTo>
                    <a:pt x="2306" y="12106"/>
                    <a:pt x="2081" y="12181"/>
                    <a:pt x="1980" y="12106"/>
                  </a:cubicBezTo>
                  <a:cubicBezTo>
                    <a:pt x="1930" y="12106"/>
                    <a:pt x="1755" y="12006"/>
                    <a:pt x="1705" y="11956"/>
                  </a:cubicBezTo>
                  <a:cubicBezTo>
                    <a:pt x="1630" y="11880"/>
                    <a:pt x="1630" y="11655"/>
                    <a:pt x="1579" y="11605"/>
                  </a:cubicBezTo>
                  <a:cubicBezTo>
                    <a:pt x="1479" y="11555"/>
                    <a:pt x="1304" y="11504"/>
                    <a:pt x="1254" y="11454"/>
                  </a:cubicBezTo>
                  <a:cubicBezTo>
                    <a:pt x="1178" y="11454"/>
                    <a:pt x="1028" y="11555"/>
                    <a:pt x="953" y="11555"/>
                  </a:cubicBezTo>
                  <a:cubicBezTo>
                    <a:pt x="853" y="11555"/>
                    <a:pt x="677" y="11555"/>
                    <a:pt x="577" y="11504"/>
                  </a:cubicBezTo>
                  <a:cubicBezTo>
                    <a:pt x="502" y="11379"/>
                    <a:pt x="401" y="11154"/>
                    <a:pt x="401" y="11053"/>
                  </a:cubicBezTo>
                  <a:cubicBezTo>
                    <a:pt x="351" y="11003"/>
                    <a:pt x="401" y="10828"/>
                    <a:pt x="351" y="10702"/>
                  </a:cubicBezTo>
                  <a:cubicBezTo>
                    <a:pt x="351" y="10602"/>
                    <a:pt x="276" y="10427"/>
                    <a:pt x="226" y="10326"/>
                  </a:cubicBezTo>
                  <a:cubicBezTo>
                    <a:pt x="176" y="10326"/>
                    <a:pt x="51" y="10251"/>
                    <a:pt x="51" y="10251"/>
                  </a:cubicBezTo>
                  <a:cubicBezTo>
                    <a:pt x="0" y="10201"/>
                    <a:pt x="0" y="10026"/>
                    <a:pt x="51" y="9976"/>
                  </a:cubicBezTo>
                  <a:cubicBezTo>
                    <a:pt x="51" y="9925"/>
                    <a:pt x="176" y="9800"/>
                    <a:pt x="276" y="9800"/>
                  </a:cubicBezTo>
                  <a:cubicBezTo>
                    <a:pt x="351" y="9750"/>
                    <a:pt x="577" y="9875"/>
                    <a:pt x="627" y="9875"/>
                  </a:cubicBezTo>
                  <a:cubicBezTo>
                    <a:pt x="727" y="9875"/>
                    <a:pt x="953" y="9875"/>
                    <a:pt x="1078" y="9800"/>
                  </a:cubicBezTo>
                  <a:cubicBezTo>
                    <a:pt x="1128" y="9750"/>
                    <a:pt x="1178" y="9650"/>
                    <a:pt x="1254" y="9575"/>
                  </a:cubicBezTo>
                  <a:cubicBezTo>
                    <a:pt x="1304" y="9524"/>
                    <a:pt x="1404" y="9424"/>
                    <a:pt x="1529" y="9349"/>
                  </a:cubicBezTo>
                  <a:cubicBezTo>
                    <a:pt x="1579" y="9299"/>
                    <a:pt x="1705" y="9249"/>
                    <a:pt x="1755" y="9249"/>
                  </a:cubicBezTo>
                  <a:cubicBezTo>
                    <a:pt x="1805" y="9249"/>
                    <a:pt x="1980" y="9349"/>
                    <a:pt x="2031" y="9424"/>
                  </a:cubicBezTo>
                  <a:cubicBezTo>
                    <a:pt x="2081" y="9424"/>
                    <a:pt x="2156" y="9650"/>
                    <a:pt x="2206" y="9700"/>
                  </a:cubicBezTo>
                  <a:cubicBezTo>
                    <a:pt x="2256" y="9700"/>
                    <a:pt x="2381" y="9750"/>
                    <a:pt x="2482" y="9750"/>
                  </a:cubicBezTo>
                  <a:cubicBezTo>
                    <a:pt x="2532" y="9750"/>
                    <a:pt x="2657" y="9750"/>
                    <a:pt x="2707" y="9700"/>
                  </a:cubicBezTo>
                  <a:cubicBezTo>
                    <a:pt x="2757" y="9650"/>
                    <a:pt x="2833" y="9474"/>
                    <a:pt x="2833" y="9424"/>
                  </a:cubicBezTo>
                  <a:cubicBezTo>
                    <a:pt x="2833" y="9299"/>
                    <a:pt x="2757" y="9123"/>
                    <a:pt x="2707" y="9073"/>
                  </a:cubicBezTo>
                  <a:cubicBezTo>
                    <a:pt x="2657" y="9023"/>
                    <a:pt x="2532" y="8898"/>
                    <a:pt x="2482" y="8848"/>
                  </a:cubicBezTo>
                  <a:cubicBezTo>
                    <a:pt x="2432" y="8798"/>
                    <a:pt x="2306" y="8748"/>
                    <a:pt x="2256" y="8672"/>
                  </a:cubicBezTo>
                  <a:cubicBezTo>
                    <a:pt x="2256" y="8622"/>
                    <a:pt x="2306" y="8522"/>
                    <a:pt x="2256" y="8397"/>
                  </a:cubicBezTo>
                  <a:cubicBezTo>
                    <a:pt x="2256" y="8296"/>
                    <a:pt x="2206" y="8071"/>
                    <a:pt x="2156" y="7996"/>
                  </a:cubicBezTo>
                  <a:cubicBezTo>
                    <a:pt x="2031" y="7895"/>
                    <a:pt x="1755" y="7845"/>
                    <a:pt x="1630" y="7770"/>
                  </a:cubicBezTo>
                  <a:cubicBezTo>
                    <a:pt x="1579" y="7720"/>
                    <a:pt x="1479" y="7620"/>
                    <a:pt x="1404" y="7544"/>
                  </a:cubicBezTo>
                  <a:cubicBezTo>
                    <a:pt x="1354" y="7494"/>
                    <a:pt x="1304" y="7319"/>
                    <a:pt x="1304" y="7219"/>
                  </a:cubicBezTo>
                  <a:cubicBezTo>
                    <a:pt x="1304" y="7093"/>
                    <a:pt x="1354" y="6943"/>
                    <a:pt x="1354" y="6868"/>
                  </a:cubicBezTo>
                  <a:cubicBezTo>
                    <a:pt x="1354" y="6768"/>
                    <a:pt x="1354" y="6592"/>
                    <a:pt x="1304" y="6492"/>
                  </a:cubicBezTo>
                  <a:cubicBezTo>
                    <a:pt x="1254" y="6442"/>
                    <a:pt x="1128" y="6367"/>
                    <a:pt x="1078" y="6316"/>
                  </a:cubicBezTo>
                  <a:cubicBezTo>
                    <a:pt x="1028" y="6316"/>
                    <a:pt x="903" y="6367"/>
                    <a:pt x="853" y="6316"/>
                  </a:cubicBezTo>
                  <a:cubicBezTo>
                    <a:pt x="802" y="6266"/>
                    <a:pt x="802" y="6141"/>
                    <a:pt x="802" y="6091"/>
                  </a:cubicBezTo>
                  <a:cubicBezTo>
                    <a:pt x="802" y="6041"/>
                    <a:pt x="903" y="5865"/>
                    <a:pt x="1028" y="5815"/>
                  </a:cubicBezTo>
                  <a:cubicBezTo>
                    <a:pt x="1078" y="5765"/>
                    <a:pt x="1304" y="5765"/>
                    <a:pt x="1354" y="5690"/>
                  </a:cubicBezTo>
                  <a:cubicBezTo>
                    <a:pt x="1404" y="5690"/>
                    <a:pt x="1529" y="5640"/>
                    <a:pt x="1579" y="5590"/>
                  </a:cubicBezTo>
                  <a:cubicBezTo>
                    <a:pt x="1579" y="5464"/>
                    <a:pt x="1404" y="5364"/>
                    <a:pt x="1354" y="5364"/>
                  </a:cubicBezTo>
                  <a:cubicBezTo>
                    <a:pt x="1304" y="5314"/>
                    <a:pt x="1128" y="5314"/>
                    <a:pt x="1078" y="5239"/>
                  </a:cubicBezTo>
                  <a:cubicBezTo>
                    <a:pt x="1028" y="5239"/>
                    <a:pt x="953" y="5138"/>
                    <a:pt x="903" y="5088"/>
                  </a:cubicBezTo>
                  <a:cubicBezTo>
                    <a:pt x="903" y="5013"/>
                    <a:pt x="953" y="4863"/>
                    <a:pt x="1028" y="4863"/>
                  </a:cubicBezTo>
                  <a:cubicBezTo>
                    <a:pt x="1078" y="4737"/>
                    <a:pt x="1354" y="4687"/>
                    <a:pt x="1479" y="4687"/>
                  </a:cubicBezTo>
                  <a:cubicBezTo>
                    <a:pt x="1630" y="4637"/>
                    <a:pt x="1855" y="4512"/>
                    <a:pt x="2031" y="4462"/>
                  </a:cubicBezTo>
                  <a:cubicBezTo>
                    <a:pt x="2081" y="4462"/>
                    <a:pt x="2206" y="4512"/>
                    <a:pt x="2256" y="4512"/>
                  </a:cubicBezTo>
                  <a:cubicBezTo>
                    <a:pt x="2432" y="4462"/>
                    <a:pt x="2657" y="4412"/>
                    <a:pt x="2707" y="4336"/>
                  </a:cubicBezTo>
                  <a:cubicBezTo>
                    <a:pt x="2757" y="4286"/>
                    <a:pt x="2757" y="4111"/>
                    <a:pt x="2833" y="4111"/>
                  </a:cubicBezTo>
                  <a:cubicBezTo>
                    <a:pt x="2833" y="4061"/>
                    <a:pt x="2933" y="4011"/>
                    <a:pt x="2983" y="3961"/>
                  </a:cubicBezTo>
                  <a:lnTo>
                    <a:pt x="2983" y="3660"/>
                  </a:lnTo>
                  <a:cubicBezTo>
                    <a:pt x="2933" y="3610"/>
                    <a:pt x="2833" y="3509"/>
                    <a:pt x="2833" y="3384"/>
                  </a:cubicBezTo>
                  <a:lnTo>
                    <a:pt x="2833" y="3159"/>
                  </a:lnTo>
                  <a:lnTo>
                    <a:pt x="2757" y="3159"/>
                  </a:lnTo>
                  <a:cubicBezTo>
                    <a:pt x="2833" y="3108"/>
                    <a:pt x="2983" y="3108"/>
                    <a:pt x="2983" y="3058"/>
                  </a:cubicBezTo>
                  <a:cubicBezTo>
                    <a:pt x="3058" y="2983"/>
                    <a:pt x="3108" y="2883"/>
                    <a:pt x="3158" y="2833"/>
                  </a:cubicBezTo>
                  <a:cubicBezTo>
                    <a:pt x="3209" y="2758"/>
                    <a:pt x="3384" y="2707"/>
                    <a:pt x="3434" y="2657"/>
                  </a:cubicBezTo>
                  <a:cubicBezTo>
                    <a:pt x="3509" y="2657"/>
                    <a:pt x="3660" y="2532"/>
                    <a:pt x="3735" y="2482"/>
                  </a:cubicBezTo>
                  <a:cubicBezTo>
                    <a:pt x="3785" y="2432"/>
                    <a:pt x="3835" y="2256"/>
                    <a:pt x="3835" y="2156"/>
                  </a:cubicBezTo>
                  <a:lnTo>
                    <a:pt x="3835" y="1880"/>
                  </a:lnTo>
                  <a:cubicBezTo>
                    <a:pt x="3835" y="1805"/>
                    <a:pt x="3885" y="1755"/>
                    <a:pt x="3960" y="1755"/>
                  </a:cubicBezTo>
                  <a:cubicBezTo>
                    <a:pt x="3960" y="1655"/>
                    <a:pt x="4011" y="1529"/>
                    <a:pt x="4061" y="1479"/>
                  </a:cubicBezTo>
                  <a:cubicBezTo>
                    <a:pt x="4111" y="1429"/>
                    <a:pt x="4236" y="1354"/>
                    <a:pt x="4286" y="1354"/>
                  </a:cubicBezTo>
                  <a:cubicBezTo>
                    <a:pt x="4412" y="1354"/>
                    <a:pt x="4562" y="1429"/>
                    <a:pt x="4637" y="1429"/>
                  </a:cubicBezTo>
                  <a:cubicBezTo>
                    <a:pt x="4687" y="1479"/>
                    <a:pt x="4787" y="1529"/>
                    <a:pt x="4863" y="1580"/>
                  </a:cubicBezTo>
                  <a:lnTo>
                    <a:pt x="5138" y="1580"/>
                  </a:lnTo>
                  <a:cubicBezTo>
                    <a:pt x="5188" y="1580"/>
                    <a:pt x="5364" y="1580"/>
                    <a:pt x="5414" y="1529"/>
                  </a:cubicBezTo>
                  <a:cubicBezTo>
                    <a:pt x="5414" y="1479"/>
                    <a:pt x="5464" y="1429"/>
                    <a:pt x="5539" y="1354"/>
                  </a:cubicBezTo>
                  <a:lnTo>
                    <a:pt x="5539" y="1078"/>
                  </a:lnTo>
                  <a:cubicBezTo>
                    <a:pt x="5539" y="1028"/>
                    <a:pt x="5640" y="978"/>
                    <a:pt x="5640" y="903"/>
                  </a:cubicBezTo>
                  <a:cubicBezTo>
                    <a:pt x="5690" y="853"/>
                    <a:pt x="5640" y="677"/>
                    <a:pt x="5690" y="577"/>
                  </a:cubicBezTo>
                  <a:cubicBezTo>
                    <a:pt x="5765" y="527"/>
                    <a:pt x="5865" y="452"/>
                    <a:pt x="5915" y="452"/>
                  </a:cubicBezTo>
                  <a:lnTo>
                    <a:pt x="6216" y="452"/>
                  </a:lnTo>
                  <a:cubicBezTo>
                    <a:pt x="6266" y="402"/>
                    <a:pt x="6316" y="402"/>
                    <a:pt x="6366" y="351"/>
                  </a:cubicBezTo>
                  <a:cubicBezTo>
                    <a:pt x="6442" y="301"/>
                    <a:pt x="6542" y="176"/>
                    <a:pt x="6592" y="176"/>
                  </a:cubicBezTo>
                  <a:cubicBezTo>
                    <a:pt x="6667" y="126"/>
                    <a:pt x="6818" y="176"/>
                    <a:pt x="6943" y="126"/>
                  </a:cubicBezTo>
                  <a:cubicBezTo>
                    <a:pt x="6993" y="126"/>
                    <a:pt x="7168" y="176"/>
                    <a:pt x="7219" y="126"/>
                  </a:cubicBezTo>
                  <a:cubicBezTo>
                    <a:pt x="7269" y="126"/>
                    <a:pt x="7344" y="76"/>
                    <a:pt x="7444" y="1"/>
                  </a:cubicBezTo>
                  <a:cubicBezTo>
                    <a:pt x="7444" y="126"/>
                    <a:pt x="7444" y="176"/>
                    <a:pt x="7494" y="226"/>
                  </a:cubicBezTo>
                  <a:cubicBezTo>
                    <a:pt x="7494" y="402"/>
                    <a:pt x="7620" y="752"/>
                    <a:pt x="7670" y="903"/>
                  </a:cubicBezTo>
                  <a:cubicBezTo>
                    <a:pt x="7720" y="1128"/>
                    <a:pt x="7945" y="1580"/>
                    <a:pt x="8071" y="1805"/>
                  </a:cubicBezTo>
                  <a:cubicBezTo>
                    <a:pt x="8171" y="1981"/>
                    <a:pt x="8397" y="2256"/>
                    <a:pt x="8472" y="2432"/>
                  </a:cubicBezTo>
                  <a:cubicBezTo>
                    <a:pt x="8572" y="2607"/>
                    <a:pt x="8697" y="2933"/>
                    <a:pt x="8747" y="3058"/>
                  </a:cubicBezTo>
                  <a:cubicBezTo>
                    <a:pt x="8848" y="3209"/>
                    <a:pt x="9073" y="3384"/>
                    <a:pt x="9148" y="3509"/>
                  </a:cubicBezTo>
                  <a:cubicBezTo>
                    <a:pt x="9249" y="3610"/>
                    <a:pt x="9424" y="3885"/>
                    <a:pt x="9474" y="3961"/>
                  </a:cubicBezTo>
                  <a:cubicBezTo>
                    <a:pt x="9650" y="4186"/>
                    <a:pt x="10001" y="4637"/>
                    <a:pt x="10151" y="4788"/>
                  </a:cubicBezTo>
                  <a:cubicBezTo>
                    <a:pt x="10376" y="5013"/>
                    <a:pt x="10828" y="5239"/>
                    <a:pt x="11053" y="5414"/>
                  </a:cubicBezTo>
                  <a:cubicBezTo>
                    <a:pt x="11178" y="5464"/>
                    <a:pt x="11354" y="5590"/>
                    <a:pt x="11454" y="5640"/>
                  </a:cubicBezTo>
                  <a:cubicBezTo>
                    <a:pt x="11579" y="5690"/>
                    <a:pt x="11805" y="5815"/>
                    <a:pt x="11905" y="5915"/>
                  </a:cubicBezTo>
                  <a:cubicBezTo>
                    <a:pt x="11955" y="5991"/>
                    <a:pt x="12031" y="6216"/>
                    <a:pt x="12081" y="6266"/>
                  </a:cubicBezTo>
                  <a:cubicBezTo>
                    <a:pt x="12181" y="6367"/>
                    <a:pt x="12356" y="6542"/>
                    <a:pt x="12482" y="6667"/>
                  </a:cubicBezTo>
                  <a:cubicBezTo>
                    <a:pt x="12582" y="6717"/>
                    <a:pt x="12757" y="6818"/>
                    <a:pt x="12858" y="6868"/>
                  </a:cubicBezTo>
                  <a:cubicBezTo>
                    <a:pt x="12983" y="6993"/>
                    <a:pt x="13083" y="7269"/>
                    <a:pt x="13209" y="7394"/>
                  </a:cubicBezTo>
                  <a:cubicBezTo>
                    <a:pt x="13309" y="7444"/>
                    <a:pt x="13534" y="7444"/>
                    <a:pt x="13610" y="7494"/>
                  </a:cubicBezTo>
                  <a:cubicBezTo>
                    <a:pt x="13760" y="7544"/>
                    <a:pt x="13986" y="7720"/>
                    <a:pt x="14161" y="7770"/>
                  </a:cubicBezTo>
                  <a:cubicBezTo>
                    <a:pt x="14211" y="7845"/>
                    <a:pt x="14387" y="7845"/>
                    <a:pt x="14512" y="7895"/>
                  </a:cubicBezTo>
                  <a:cubicBezTo>
                    <a:pt x="14562" y="7895"/>
                    <a:pt x="14788" y="7996"/>
                    <a:pt x="14888" y="7996"/>
                  </a:cubicBezTo>
                  <a:cubicBezTo>
                    <a:pt x="14888" y="8071"/>
                    <a:pt x="15013" y="7996"/>
                    <a:pt x="15063" y="7996"/>
                  </a:cubicBezTo>
                  <a:cubicBezTo>
                    <a:pt x="15113" y="8071"/>
                    <a:pt x="15189" y="8171"/>
                    <a:pt x="15189" y="8296"/>
                  </a:cubicBezTo>
                  <a:cubicBezTo>
                    <a:pt x="15189" y="8347"/>
                    <a:pt x="15113" y="8522"/>
                    <a:pt x="15113" y="8622"/>
                  </a:cubicBezTo>
                  <a:cubicBezTo>
                    <a:pt x="15063" y="8748"/>
                    <a:pt x="15063" y="9023"/>
                    <a:pt x="15113" y="9123"/>
                  </a:cubicBezTo>
                  <a:cubicBezTo>
                    <a:pt x="15189" y="9249"/>
                    <a:pt x="15339" y="9349"/>
                    <a:pt x="15414" y="9424"/>
                  </a:cubicBezTo>
                  <a:cubicBezTo>
                    <a:pt x="15514" y="9474"/>
                    <a:pt x="15740" y="9524"/>
                    <a:pt x="15865" y="9575"/>
                  </a:cubicBezTo>
                  <a:cubicBezTo>
                    <a:pt x="15865" y="9575"/>
                    <a:pt x="15915" y="9650"/>
                    <a:pt x="15915" y="9700"/>
                  </a:cubicBezTo>
                  <a:close/>
                </a:path>
              </a:pathLst>
            </a:custGeom>
            <a:noFill/>
            <a:ln w="7525" cap="flat" cmpd="sng">
              <a:solidFill>
                <a:schemeClr val="tx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0" name="Google Shape;1917;p62">
            <a:extLst>
              <a:ext uri="{FF2B5EF4-FFF2-40B4-BE49-F238E27FC236}">
                <a16:creationId xmlns:a16="http://schemas.microsoft.com/office/drawing/2014/main" id="{848E2E00-C97E-D311-1489-A382E1A32848}"/>
              </a:ext>
            </a:extLst>
          </p:cNvPr>
          <p:cNvSpPr txBox="1"/>
          <p:nvPr/>
        </p:nvSpPr>
        <p:spPr>
          <a:xfrm>
            <a:off x="6531230" y="2574838"/>
            <a:ext cx="187683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More </a:t>
            </a:r>
            <a:r>
              <a:rPr lang="it-IT" sz="2800" dirty="0" err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than</a:t>
            </a: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4%</a:t>
            </a:r>
            <a:endParaRPr sz="2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1" name="Google Shape;1919;p62">
            <a:extLst>
              <a:ext uri="{FF2B5EF4-FFF2-40B4-BE49-F238E27FC236}">
                <a16:creationId xmlns:a16="http://schemas.microsoft.com/office/drawing/2014/main" id="{F24005AE-3250-BC5C-757A-B7D2744627F0}"/>
              </a:ext>
            </a:extLst>
          </p:cNvPr>
          <p:cNvSpPr/>
          <p:nvPr/>
        </p:nvSpPr>
        <p:spPr>
          <a:xfrm>
            <a:off x="6130895" y="2547738"/>
            <a:ext cx="328924" cy="328924"/>
          </a:xfrm>
          <a:prstGeom prst="ellipse">
            <a:avLst/>
          </a:prstGeom>
          <a:solidFill>
            <a:srgbClr val="A03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917;p62">
            <a:extLst>
              <a:ext uri="{FF2B5EF4-FFF2-40B4-BE49-F238E27FC236}">
                <a16:creationId xmlns:a16="http://schemas.microsoft.com/office/drawing/2014/main" id="{9CB9629D-A5AC-7475-DF99-E411F94731B9}"/>
              </a:ext>
            </a:extLst>
          </p:cNvPr>
          <p:cNvSpPr txBox="1"/>
          <p:nvPr/>
        </p:nvSpPr>
        <p:spPr>
          <a:xfrm>
            <a:off x="6088467" y="1851656"/>
            <a:ext cx="1355816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3% to 4%</a:t>
            </a:r>
            <a:endParaRPr sz="2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3" name="Google Shape;1919;p62">
            <a:extLst>
              <a:ext uri="{FF2B5EF4-FFF2-40B4-BE49-F238E27FC236}">
                <a16:creationId xmlns:a16="http://schemas.microsoft.com/office/drawing/2014/main" id="{BB50149C-CBFA-5332-A0E3-3F566DC68996}"/>
              </a:ext>
            </a:extLst>
          </p:cNvPr>
          <p:cNvSpPr/>
          <p:nvPr/>
        </p:nvSpPr>
        <p:spPr>
          <a:xfrm>
            <a:off x="5692715" y="1823632"/>
            <a:ext cx="328924" cy="328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714291" y="718244"/>
            <a:ext cx="7715400" cy="42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kind</a:t>
            </a:r>
            <a:r>
              <a:rPr lang="it-IT" sz="2000" dirty="0"/>
              <a:t> of </a:t>
            </a:r>
            <a:r>
              <a:rPr lang="it-IT" sz="2000" dirty="0" err="1"/>
              <a:t>factor</a:t>
            </a:r>
            <a:r>
              <a:rPr lang="it-IT" sz="2000" dirty="0"/>
              <a:t> </a:t>
            </a:r>
            <a:r>
              <a:rPr lang="it-IT" sz="2000" dirty="0" err="1"/>
              <a:t>influence</a:t>
            </a:r>
            <a:r>
              <a:rPr lang="it-IT" sz="2000" dirty="0"/>
              <a:t> </a:t>
            </a:r>
            <a:r>
              <a:rPr lang="it-IT" sz="2000" dirty="0" err="1"/>
              <a:t>region</a:t>
            </a:r>
            <a:r>
              <a:rPr lang="it-IT" sz="2000" dirty="0"/>
              <a:t> </a:t>
            </a:r>
            <a:r>
              <a:rPr lang="it-IT" sz="2000" dirty="0" err="1"/>
              <a:t>enrollment</a:t>
            </a:r>
            <a:r>
              <a:rPr lang="it-IT" sz="2000" dirty="0"/>
              <a:t>?</a:t>
            </a:r>
            <a:endParaRPr sz="2000" dirty="0"/>
          </a:p>
        </p:txBody>
      </p:sp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7203421" y="10279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502564" y="62761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 rot="-1685758">
            <a:off x="8359482" y="1209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5;p34">
            <a:extLst>
              <a:ext uri="{FF2B5EF4-FFF2-40B4-BE49-F238E27FC236}">
                <a16:creationId xmlns:a16="http://schemas.microsoft.com/office/drawing/2014/main" id="{6E99A5CE-CBC5-8C9B-40B4-404D3FBDF8B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E54683E-C292-5228-B2FD-82D78EE6A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039990"/>
              </p:ext>
            </p:extLst>
          </p:nvPr>
        </p:nvGraphicFramePr>
        <p:xfrm>
          <a:off x="2184177" y="1180001"/>
          <a:ext cx="4775628" cy="318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7" name="Google Shape;6986;p81">
            <a:extLst>
              <a:ext uri="{FF2B5EF4-FFF2-40B4-BE49-F238E27FC236}">
                <a16:creationId xmlns:a16="http://schemas.microsoft.com/office/drawing/2014/main" id="{6E6A3A0E-120D-0265-6226-37A2109539DD}"/>
              </a:ext>
            </a:extLst>
          </p:cNvPr>
          <p:cNvGrpSpPr/>
          <p:nvPr/>
        </p:nvGrpSpPr>
        <p:grpSpPr>
          <a:xfrm>
            <a:off x="4215230" y="2571750"/>
            <a:ext cx="713522" cy="688025"/>
            <a:chOff x="1706078" y="2092648"/>
            <a:chExt cx="660913" cy="637296"/>
          </a:xfrm>
        </p:grpSpPr>
        <p:sp>
          <p:nvSpPr>
            <p:cNvPr id="38" name="Google Shape;6987;p81">
              <a:extLst>
                <a:ext uri="{FF2B5EF4-FFF2-40B4-BE49-F238E27FC236}">
                  <a16:creationId xmlns:a16="http://schemas.microsoft.com/office/drawing/2014/main" id="{BDDB3795-00F5-4FAE-9729-8B468B3C7395}"/>
                </a:ext>
              </a:extLst>
            </p:cNvPr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6988;p81">
              <a:extLst>
                <a:ext uri="{FF2B5EF4-FFF2-40B4-BE49-F238E27FC236}">
                  <a16:creationId xmlns:a16="http://schemas.microsoft.com/office/drawing/2014/main" id="{ECC78199-4826-BE5E-9DA5-E836819246CF}"/>
                </a:ext>
              </a:extLst>
            </p:cNvPr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</p:grpSpPr>
          <p:sp>
            <p:nvSpPr>
              <p:cNvPr id="40" name="Google Shape;6989;p81">
                <a:extLst>
                  <a:ext uri="{FF2B5EF4-FFF2-40B4-BE49-F238E27FC236}">
                    <a16:creationId xmlns:a16="http://schemas.microsoft.com/office/drawing/2014/main" id="{76075A90-7BF6-208A-D86B-6CFCBDDFA278}"/>
                  </a:ext>
                </a:extLst>
              </p:cNvPr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990;p81">
                <a:extLst>
                  <a:ext uri="{FF2B5EF4-FFF2-40B4-BE49-F238E27FC236}">
                    <a16:creationId xmlns:a16="http://schemas.microsoft.com/office/drawing/2014/main" id="{7F2135CA-CC3B-09CB-9AF4-1198711D2792}"/>
                  </a:ext>
                </a:extLst>
              </p:cNvPr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991;p81">
                <a:extLst>
                  <a:ext uri="{FF2B5EF4-FFF2-40B4-BE49-F238E27FC236}">
                    <a16:creationId xmlns:a16="http://schemas.microsoft.com/office/drawing/2014/main" id="{D6810313-A57A-8F2D-50E0-0932F2FEBC9F}"/>
                  </a:ext>
                </a:extLst>
              </p:cNvPr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68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81700" y="1163250"/>
            <a:ext cx="49806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diagnostic </a:t>
            </a:r>
            <a:r>
              <a:rPr lang="en" sz="8000" dirty="0"/>
              <a:t>analysis</a:t>
            </a:r>
            <a:endParaRPr sz="8000"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" action="ppaction://noaction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52B695F5-7997-CE7A-862F-89C768C1094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339232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8775AD1-6F41-872F-8128-1779F2EDD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9" r="15446"/>
          <a:stretch/>
        </p:blipFill>
        <p:spPr>
          <a:xfrm>
            <a:off x="3352227" y="1649407"/>
            <a:ext cx="2685600" cy="2500254"/>
          </a:xfrm>
          <a:prstGeom prst="rect">
            <a:avLst/>
          </a:prstGeom>
        </p:spPr>
      </p:pic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</a:t>
            </a:r>
            <a:r>
              <a:rPr lang="en" dirty="0"/>
              <a:t>roup enrollment</a:t>
            </a:r>
            <a:endParaRPr dirty="0"/>
          </a:p>
        </p:txBody>
      </p:sp>
      <p:sp>
        <p:nvSpPr>
          <p:cNvPr id="1155" name="Google Shape;1155;p48"/>
          <p:cNvSpPr txBox="1"/>
          <p:nvPr/>
        </p:nvSpPr>
        <p:spPr>
          <a:xfrm>
            <a:off x="6518845" y="1482533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14.6%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6514645" y="1719700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choose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economic-statistical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branch</a:t>
            </a:r>
            <a:endParaRPr lang="it-IT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6342686" y="2881980"/>
            <a:ext cx="90675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9.9%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6340877" y="3112830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hoose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political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-social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branch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9" name="Google Shape;1159;p48"/>
          <p:cNvSpPr txBox="1"/>
          <p:nvPr/>
        </p:nvSpPr>
        <p:spPr>
          <a:xfrm>
            <a:off x="1501172" y="1502988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12.7%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651572" y="1730773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choose engineering branch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8"/>
          <p:cNvSpPr txBox="1"/>
          <p:nvPr/>
        </p:nvSpPr>
        <p:spPr>
          <a:xfrm>
            <a:off x="1131774" y="3362730"/>
            <a:ext cx="112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10.9%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2" name="Google Shape;1162;p48"/>
          <p:cNvSpPr txBox="1"/>
          <p:nvPr/>
        </p:nvSpPr>
        <p:spPr>
          <a:xfrm>
            <a:off x="390867" y="2966660"/>
            <a:ext cx="1867800" cy="3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enroll to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legal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branch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65" name="Google Shape;1165;p48"/>
          <p:cNvCxnSpPr>
            <a:cxnSpLocks/>
            <a:stCxn id="1159" idx="3"/>
          </p:cNvCxnSpPr>
          <p:nvPr/>
        </p:nvCxnSpPr>
        <p:spPr>
          <a:xfrm>
            <a:off x="2625872" y="1680888"/>
            <a:ext cx="1166627" cy="9126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6" name="Google Shape;1166;p48"/>
          <p:cNvCxnSpPr>
            <a:cxnSpLocks/>
            <a:stCxn id="1161" idx="3"/>
          </p:cNvCxnSpPr>
          <p:nvPr/>
        </p:nvCxnSpPr>
        <p:spPr>
          <a:xfrm>
            <a:off x="2256474" y="3540630"/>
            <a:ext cx="1926726" cy="3176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rId5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6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7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 rot="-1685758">
            <a:off x="7798026" y="120414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5;p34">
            <a:extLst>
              <a:ext uri="{FF2B5EF4-FFF2-40B4-BE49-F238E27FC236}">
                <a16:creationId xmlns:a16="http://schemas.microsoft.com/office/drawing/2014/main" id="{6E99A5CE-CBC5-8C9B-40B4-404D3FBDF8B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85" name="Google Shape;1918;p62">
            <a:extLst>
              <a:ext uri="{FF2B5EF4-FFF2-40B4-BE49-F238E27FC236}">
                <a16:creationId xmlns:a16="http://schemas.microsoft.com/office/drawing/2014/main" id="{DACA0996-FFE5-79F5-DCD2-C532524F4E4C}"/>
              </a:ext>
            </a:extLst>
          </p:cNvPr>
          <p:cNvSpPr txBox="1"/>
          <p:nvPr/>
        </p:nvSpPr>
        <p:spPr>
          <a:xfrm>
            <a:off x="7521086" y="4319904"/>
            <a:ext cx="1080159" cy="19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Source: ISTAT</a:t>
            </a:r>
            <a:endParaRPr sz="9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" name="Arco a tutto sesto 40">
            <a:extLst>
              <a:ext uri="{FF2B5EF4-FFF2-40B4-BE49-F238E27FC236}">
                <a16:creationId xmlns:a16="http://schemas.microsoft.com/office/drawing/2014/main" id="{810B7049-B8DA-CE26-3101-EC6FABAE7B3C}"/>
              </a:ext>
            </a:extLst>
          </p:cNvPr>
          <p:cNvSpPr/>
          <p:nvPr/>
        </p:nvSpPr>
        <p:spPr>
          <a:xfrm rot="5400000">
            <a:off x="3428704" y="1638747"/>
            <a:ext cx="2500633" cy="2521959"/>
          </a:xfrm>
          <a:prstGeom prst="blockArc">
            <a:avLst>
              <a:gd name="adj1" fmla="val 10779331"/>
              <a:gd name="adj2" fmla="val 663032"/>
              <a:gd name="adj3" fmla="val 250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3" name="Google Shape;1166;p48">
            <a:extLst>
              <a:ext uri="{FF2B5EF4-FFF2-40B4-BE49-F238E27FC236}">
                <a16:creationId xmlns:a16="http://schemas.microsoft.com/office/drawing/2014/main" id="{7AF47C3F-1E21-DB46-7781-E8B4B7D20475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 flipV="1">
            <a:off x="3792500" y="3059880"/>
            <a:ext cx="2550187" cy="256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3" name="Google Shape;1163;p48"/>
          <p:cNvCxnSpPr>
            <a:cxnSpLocks/>
            <a:stCxn id="1155" idx="1"/>
          </p:cNvCxnSpPr>
          <p:nvPr/>
        </p:nvCxnSpPr>
        <p:spPr>
          <a:xfrm rot="10800000" flipV="1">
            <a:off x="4395925" y="1660433"/>
            <a:ext cx="2122921" cy="2955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8762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2627925" y="2100884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dirty="0">
                <a:solidFill>
                  <a:schemeClr val="lt2"/>
                </a:solidFill>
              </a:rPr>
              <a:t>50</a:t>
            </a:r>
            <a:r>
              <a:rPr lang="en" sz="14400" dirty="0"/>
              <a:t>%</a:t>
            </a:r>
            <a:endParaRPr sz="14400"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2404102" y="3574813"/>
            <a:ext cx="4212046" cy="493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enrolled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2010.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do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?</a:t>
            </a:r>
            <a:r>
              <a:rPr lang="en" dirty="0"/>
              <a:t> </a:t>
            </a:r>
            <a:endParaRPr dirty="0"/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5;p34">
            <a:extLst>
              <a:ext uri="{FF2B5EF4-FFF2-40B4-BE49-F238E27FC236}">
                <a16:creationId xmlns:a16="http://schemas.microsoft.com/office/drawing/2014/main" id="{5E6F4C62-6D65-5EF1-C2EE-91EAF16BF04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50" name="Google Shape;397;p37">
            <a:extLst>
              <a:ext uri="{FF2B5EF4-FFF2-40B4-BE49-F238E27FC236}">
                <a16:creationId xmlns:a16="http://schemas.microsoft.com/office/drawing/2014/main" id="{7E7B057D-5D11-9945-60A5-937671F98C2A}"/>
              </a:ext>
            </a:extLst>
          </p:cNvPr>
          <p:cNvSpPr txBox="1">
            <a:spLocks/>
          </p:cNvSpPr>
          <p:nvPr/>
        </p:nvSpPr>
        <p:spPr>
          <a:xfrm>
            <a:off x="2258555" y="1161348"/>
            <a:ext cx="4503140" cy="49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dirty="0"/>
              <a:t>These four groups alone comprise almost</a:t>
            </a:r>
          </a:p>
        </p:txBody>
      </p:sp>
      <p:sp>
        <p:nvSpPr>
          <p:cNvPr id="48" name="Google Shape;1158;p48">
            <a:extLst>
              <a:ext uri="{FF2B5EF4-FFF2-40B4-BE49-F238E27FC236}">
                <a16:creationId xmlns:a16="http://schemas.microsoft.com/office/drawing/2014/main" id="{D30F8031-18B6-6A55-0AFE-7ADB72CF89F9}"/>
              </a:ext>
            </a:extLst>
          </p:cNvPr>
          <p:cNvSpPr txBox="1"/>
          <p:nvPr/>
        </p:nvSpPr>
        <p:spPr>
          <a:xfrm>
            <a:off x="2682014" y="771939"/>
            <a:ext cx="3779971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…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but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total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number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of groups are </a:t>
            </a:r>
            <a:r>
              <a:rPr lang="it-IT" dirty="0" err="1">
                <a:solidFill>
                  <a:schemeClr val="tx2"/>
                </a:solidFill>
                <a:latin typeface="Bebas Neue" panose="020B0606020202050201" pitchFamily="34" charset="0"/>
                <a:ea typeface="Arimo"/>
                <a:cs typeface="Arimo"/>
                <a:sym typeface="Arimo"/>
              </a:rPr>
              <a:t>sixteen</a:t>
            </a:r>
            <a:r>
              <a:rPr lang="it-IT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!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74745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5;p34">
            <a:extLst>
              <a:ext uri="{FF2B5EF4-FFF2-40B4-BE49-F238E27FC236}">
                <a16:creationId xmlns:a16="http://schemas.microsoft.com/office/drawing/2014/main" id="{5E6F4C62-6D65-5EF1-C2EE-91EAF16BF04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0C746ED8-5D83-4A0B-B175-33D081B5A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4480" y="1159150"/>
            <a:ext cx="3165950" cy="2893022"/>
          </a:xfrm>
          <a:prstGeom prst="rect">
            <a:avLst/>
          </a:prstGeom>
        </p:spPr>
      </p:pic>
      <p:sp>
        <p:nvSpPr>
          <p:cNvPr id="54" name="Google Shape;1151;p48">
            <a:extLst>
              <a:ext uri="{FF2B5EF4-FFF2-40B4-BE49-F238E27FC236}">
                <a16:creationId xmlns:a16="http://schemas.microsoft.com/office/drawing/2014/main" id="{64085854-D3E1-DCE1-33A9-AC3853092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 err="1"/>
              <a:t>Graduates</a:t>
            </a:r>
            <a:r>
              <a:rPr lang="it-IT" sz="4400" dirty="0"/>
              <a:t> family</a:t>
            </a:r>
            <a:r>
              <a:rPr lang="en" sz="4400" dirty="0"/>
              <a:t> background</a:t>
            </a:r>
            <a:endParaRPr sz="4400" dirty="0"/>
          </a:p>
        </p:txBody>
      </p:sp>
      <p:sp>
        <p:nvSpPr>
          <p:cNvPr id="55" name="Google Shape;1155;p48">
            <a:extLst>
              <a:ext uri="{FF2B5EF4-FFF2-40B4-BE49-F238E27FC236}">
                <a16:creationId xmlns:a16="http://schemas.microsoft.com/office/drawing/2014/main" id="{C07133AB-1FB5-43EE-5E8C-644B97F9C968}"/>
              </a:ext>
            </a:extLst>
          </p:cNvPr>
          <p:cNvSpPr txBox="1"/>
          <p:nvPr/>
        </p:nvSpPr>
        <p:spPr>
          <a:xfrm>
            <a:off x="1491750" y="2148914"/>
            <a:ext cx="133388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921D87"/>
                </a:solidFill>
                <a:latin typeface="Bebas Neue"/>
                <a:ea typeface="Bebas Neue"/>
                <a:cs typeface="Bebas Neue"/>
                <a:sym typeface="Bebas Neue"/>
              </a:rPr>
              <a:t>53.3%</a:t>
            </a:r>
            <a:endParaRPr sz="4400" dirty="0">
              <a:solidFill>
                <a:srgbClr val="921D8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1156;p48">
            <a:extLst>
              <a:ext uri="{FF2B5EF4-FFF2-40B4-BE49-F238E27FC236}">
                <a16:creationId xmlns:a16="http://schemas.microsoft.com/office/drawing/2014/main" id="{1A6303BD-8A0E-B8E0-7664-FABCDF851A0B}"/>
              </a:ext>
            </a:extLst>
          </p:cNvPr>
          <p:cNvSpPr txBox="1"/>
          <p:nvPr/>
        </p:nvSpPr>
        <p:spPr>
          <a:xfrm>
            <a:off x="908260" y="2504714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of students with graduate parents manage to obtain a second level degree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" name="Google Shape;1159;p48">
            <a:extLst>
              <a:ext uri="{FF2B5EF4-FFF2-40B4-BE49-F238E27FC236}">
                <a16:creationId xmlns:a16="http://schemas.microsoft.com/office/drawing/2014/main" id="{0948AC84-2E7E-CFF3-9A8D-4FEFE41B1443}"/>
              </a:ext>
            </a:extLst>
          </p:cNvPr>
          <p:cNvSpPr txBox="1"/>
          <p:nvPr/>
        </p:nvSpPr>
        <p:spPr>
          <a:xfrm>
            <a:off x="6076817" y="1482261"/>
            <a:ext cx="133388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E485"/>
                </a:solidFill>
                <a:latin typeface="Bebas Neue"/>
                <a:ea typeface="Bebas Neue"/>
                <a:cs typeface="Bebas Neue"/>
                <a:sym typeface="Bebas Neue"/>
              </a:rPr>
              <a:t>46.7%</a:t>
            </a:r>
            <a:endParaRPr sz="4400" dirty="0">
              <a:solidFill>
                <a:srgbClr val="FFE48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1160;p48">
            <a:extLst>
              <a:ext uri="{FF2B5EF4-FFF2-40B4-BE49-F238E27FC236}">
                <a16:creationId xmlns:a16="http://schemas.microsoft.com/office/drawing/2014/main" id="{41BC25F9-2C25-9D85-0FAD-2B32483F5E3F}"/>
              </a:ext>
            </a:extLst>
          </p:cNvPr>
          <p:cNvSpPr txBox="1"/>
          <p:nvPr/>
        </p:nvSpPr>
        <p:spPr>
          <a:xfrm>
            <a:off x="6118307" y="1881614"/>
            <a:ext cx="207944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of students with parents with a university degree, on the other hand, manage to obtain a bachelor's degree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0" name="Google Shape;1200;p49">
            <a:extLst>
              <a:ext uri="{FF2B5EF4-FFF2-40B4-BE49-F238E27FC236}">
                <a16:creationId xmlns:a16="http://schemas.microsoft.com/office/drawing/2014/main" id="{A2765B1F-4E0B-6C7D-7168-719262CE78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9371" y="3999311"/>
            <a:ext cx="4212046" cy="425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… but what if the family background changes?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0827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81700" y="1163250"/>
            <a:ext cx="49806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predictive </a:t>
            </a:r>
            <a:r>
              <a:rPr lang="en" sz="8000" dirty="0"/>
              <a:t>analysis</a:t>
            </a:r>
            <a:endParaRPr sz="8000"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" action="ppaction://noaction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52B695F5-7997-CE7A-862F-89C768C1094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131558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future?</a:t>
            </a:r>
            <a:endParaRPr dirty="0"/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/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/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62"/>
          <p:cNvSpPr/>
          <p:nvPr/>
        </p:nvSpPr>
        <p:spPr>
          <a:xfrm>
            <a:off x="6068300" y="115295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5114666" y="907200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B24DF602-9CF0-9F6A-8756-752BC71C4A99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pic>
        <p:nvPicPr>
          <p:cNvPr id="36" name="Elemento grafico 35">
            <a:extLst>
              <a:ext uri="{FF2B5EF4-FFF2-40B4-BE49-F238E27FC236}">
                <a16:creationId xmlns:a16="http://schemas.microsoft.com/office/drawing/2014/main" id="{36AB1FE6-E2E1-EA40-07C3-138BF0BC96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t="4288" r="167" b="9182"/>
          <a:stretch/>
        </p:blipFill>
        <p:spPr>
          <a:xfrm>
            <a:off x="1517930" y="1496232"/>
            <a:ext cx="5330485" cy="2856814"/>
          </a:xfrm>
          <a:prstGeom prst="rect">
            <a:avLst/>
          </a:prstGeom>
        </p:spPr>
      </p:pic>
      <p:sp>
        <p:nvSpPr>
          <p:cNvPr id="49" name="Google Shape;2269;p68">
            <a:extLst>
              <a:ext uri="{FF2B5EF4-FFF2-40B4-BE49-F238E27FC236}">
                <a16:creationId xmlns:a16="http://schemas.microsoft.com/office/drawing/2014/main" id="{D70001D1-A10E-C30F-E991-BE11EBCF8B98}"/>
              </a:ext>
            </a:extLst>
          </p:cNvPr>
          <p:cNvSpPr/>
          <p:nvPr/>
        </p:nvSpPr>
        <p:spPr>
          <a:xfrm>
            <a:off x="7169802" y="1644945"/>
            <a:ext cx="1158770" cy="115864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845;p86">
            <a:extLst>
              <a:ext uri="{FF2B5EF4-FFF2-40B4-BE49-F238E27FC236}">
                <a16:creationId xmlns:a16="http://schemas.microsoft.com/office/drawing/2014/main" id="{C3EBEFDB-3456-CE05-F677-F58D9E3ACF33}"/>
              </a:ext>
            </a:extLst>
          </p:cNvPr>
          <p:cNvSpPr/>
          <p:nvPr/>
        </p:nvSpPr>
        <p:spPr>
          <a:xfrm>
            <a:off x="7420817" y="1896671"/>
            <a:ext cx="656740" cy="656684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16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81700" y="1163250"/>
            <a:ext cx="49806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prescriptive </a:t>
            </a:r>
            <a:r>
              <a:rPr lang="en" sz="8000" dirty="0"/>
              <a:t>analysis</a:t>
            </a:r>
            <a:endParaRPr sz="8000"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" action="ppaction://noaction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52B695F5-7997-CE7A-862F-89C768C1094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316520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81700" y="1163250"/>
            <a:ext cx="49806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data </a:t>
            </a:r>
            <a:r>
              <a:rPr lang="en" sz="8000" dirty="0"/>
              <a:t>visualization</a:t>
            </a:r>
            <a:endParaRPr sz="8000" dirty="0"/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52B695F5-7997-CE7A-862F-89C768C1094B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C30C3A2-FB41-5BDF-0B2C-804C658C9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484" y="1348762"/>
            <a:ext cx="997984" cy="9886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0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325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637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325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637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930426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en" dirty="0"/>
              <a:t>roblem statement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business problem am I trying to solve?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collecting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kind of data I need for analysis?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010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 cleaning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656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What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data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?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508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010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 analysis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656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I say about this data?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508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0371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45;p34">
            <a:extLst>
              <a:ext uri="{FF2B5EF4-FFF2-40B4-BE49-F238E27FC236}">
                <a16:creationId xmlns:a16="http://schemas.microsoft.com/office/drawing/2014/main" id="{76251C94-3DE0-D6C4-2A24-FAEF54D6F4B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946;p63">
            <a:extLst>
              <a:ext uri="{FF2B5EF4-FFF2-40B4-BE49-F238E27FC236}">
                <a16:creationId xmlns:a16="http://schemas.microsoft.com/office/drawing/2014/main" id="{F46E0F4B-3794-E0AC-A937-240C993250BF}"/>
              </a:ext>
            </a:extLst>
          </p:cNvPr>
          <p:cNvGrpSpPr/>
          <p:nvPr/>
        </p:nvGrpSpPr>
        <p:grpSpPr>
          <a:xfrm>
            <a:off x="7356512" y="3693965"/>
            <a:ext cx="1447577" cy="507202"/>
            <a:chOff x="2271950" y="2722775"/>
            <a:chExt cx="575875" cy="201775"/>
          </a:xfrm>
        </p:grpSpPr>
        <p:sp>
          <p:nvSpPr>
            <p:cNvPr id="41" name="Google Shape;1947;p63">
              <a:extLst>
                <a:ext uri="{FF2B5EF4-FFF2-40B4-BE49-F238E27FC236}">
                  <a16:creationId xmlns:a16="http://schemas.microsoft.com/office/drawing/2014/main" id="{81C51D4A-2FFA-4B88-1FFC-966CEA112DAD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48;p63">
              <a:extLst>
                <a:ext uri="{FF2B5EF4-FFF2-40B4-BE49-F238E27FC236}">
                  <a16:creationId xmlns:a16="http://schemas.microsoft.com/office/drawing/2014/main" id="{17760112-5F25-4BEC-8A50-F5F9AE303554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49;p63">
              <a:extLst>
                <a:ext uri="{FF2B5EF4-FFF2-40B4-BE49-F238E27FC236}">
                  <a16:creationId xmlns:a16="http://schemas.microsoft.com/office/drawing/2014/main" id="{482D4BEE-A364-1D9C-DCD9-FB50963C8835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50;p63">
              <a:extLst>
                <a:ext uri="{FF2B5EF4-FFF2-40B4-BE49-F238E27FC236}">
                  <a16:creationId xmlns:a16="http://schemas.microsoft.com/office/drawing/2014/main" id="{1FB40851-EB8C-BB5F-9095-AD29B732EF30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51;p63">
              <a:extLst>
                <a:ext uri="{FF2B5EF4-FFF2-40B4-BE49-F238E27FC236}">
                  <a16:creationId xmlns:a16="http://schemas.microsoft.com/office/drawing/2014/main" id="{66F230B7-0CE7-4863-96AA-368235C72126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52;p63">
            <a:extLst>
              <a:ext uri="{FF2B5EF4-FFF2-40B4-BE49-F238E27FC236}">
                <a16:creationId xmlns:a16="http://schemas.microsoft.com/office/drawing/2014/main" id="{A2B77095-EF7D-2F19-A77B-5C609C1C4F15}"/>
              </a:ext>
            </a:extLst>
          </p:cNvPr>
          <p:cNvSpPr txBox="1">
            <a:spLocks/>
          </p:cNvSpPr>
          <p:nvPr/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order to make the analysis more readable, it was decided to create dashboards using </a:t>
            </a:r>
            <a:r>
              <a:rPr lang="en-US" dirty="0" err="1">
                <a:solidFill>
                  <a:schemeClr val="tx1"/>
                </a:solidFill>
              </a:rPr>
              <a:t>PowerBI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Google Shape;1953;p63">
            <a:extLst>
              <a:ext uri="{FF2B5EF4-FFF2-40B4-BE49-F238E27FC236}">
                <a16:creationId xmlns:a16="http://schemas.microsoft.com/office/drawing/2014/main" id="{976A1D5F-1920-17E8-30BE-F9E90B335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1249" y="1304150"/>
            <a:ext cx="2472967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powerBI dashboard</a:t>
            </a:r>
            <a:endParaRPr sz="4400" dirty="0"/>
          </a:p>
        </p:txBody>
      </p:sp>
      <p:cxnSp>
        <p:nvCxnSpPr>
          <p:cNvPr id="48" name="Google Shape;1954;p63">
            <a:extLst>
              <a:ext uri="{FF2B5EF4-FFF2-40B4-BE49-F238E27FC236}">
                <a16:creationId xmlns:a16="http://schemas.microsoft.com/office/drawing/2014/main" id="{D880EE96-2543-4C36-A322-DAFBEE237A49}"/>
              </a:ext>
            </a:extLst>
          </p:cNvPr>
          <p:cNvCxnSpPr/>
          <p:nvPr/>
        </p:nvCxnSpPr>
        <p:spPr>
          <a:xfrm>
            <a:off x="1090450" y="2683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1956;p63">
            <a:extLst>
              <a:ext uri="{FF2B5EF4-FFF2-40B4-BE49-F238E27FC236}">
                <a16:creationId xmlns:a16="http://schemas.microsoft.com/office/drawing/2014/main" id="{3D5D050C-3C00-1CC3-1B28-005C591AB9FE}"/>
              </a:ext>
            </a:extLst>
          </p:cNvPr>
          <p:cNvSpPr/>
          <p:nvPr/>
        </p:nvSpPr>
        <p:spPr>
          <a:xfrm>
            <a:off x="4254899" y="1013254"/>
            <a:ext cx="4464301" cy="3325015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958;p63">
            <a:extLst>
              <a:ext uri="{FF2B5EF4-FFF2-40B4-BE49-F238E27FC236}">
                <a16:creationId xmlns:a16="http://schemas.microsoft.com/office/drawing/2014/main" id="{776B8CDF-EDE4-2EE8-2844-F2E4C16DB6AF}"/>
              </a:ext>
            </a:extLst>
          </p:cNvPr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959;p63">
            <a:extLst>
              <a:ext uri="{FF2B5EF4-FFF2-40B4-BE49-F238E27FC236}">
                <a16:creationId xmlns:a16="http://schemas.microsoft.com/office/drawing/2014/main" id="{203A6121-DE9E-2938-BFC7-70712404456E}"/>
              </a:ext>
            </a:extLst>
          </p:cNvPr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60;p63">
            <a:extLst>
              <a:ext uri="{FF2B5EF4-FFF2-40B4-BE49-F238E27FC236}">
                <a16:creationId xmlns:a16="http://schemas.microsoft.com/office/drawing/2014/main" id="{BAA9764C-9E29-2F59-2969-E568EEE28E3A}"/>
              </a:ext>
            </a:extLst>
          </p:cNvPr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61;p63">
            <a:extLst>
              <a:ext uri="{FF2B5EF4-FFF2-40B4-BE49-F238E27FC236}">
                <a16:creationId xmlns:a16="http://schemas.microsoft.com/office/drawing/2014/main" id="{CCD80266-E3CF-0BD0-6D69-21B48018E587}"/>
              </a:ext>
            </a:extLst>
          </p:cNvPr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962;p63">
            <a:extLst>
              <a:ext uri="{FF2B5EF4-FFF2-40B4-BE49-F238E27FC236}">
                <a16:creationId xmlns:a16="http://schemas.microsoft.com/office/drawing/2014/main" id="{75C44490-26D1-1FEF-CCE0-F9E628D8C546}"/>
              </a:ext>
            </a:extLst>
          </p:cNvPr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55" name="Google Shape;1963;p63">
              <a:extLst>
                <a:ext uri="{FF2B5EF4-FFF2-40B4-BE49-F238E27FC236}">
                  <a16:creationId xmlns:a16="http://schemas.microsoft.com/office/drawing/2014/main" id="{D6620685-0255-B00F-CFDE-BDDCFBEA88D2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64;p63">
              <a:extLst>
                <a:ext uri="{FF2B5EF4-FFF2-40B4-BE49-F238E27FC236}">
                  <a16:creationId xmlns:a16="http://schemas.microsoft.com/office/drawing/2014/main" id="{77207053-3406-88C6-D000-9055811A8938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65;p63">
              <a:extLst>
                <a:ext uri="{FF2B5EF4-FFF2-40B4-BE49-F238E27FC236}">
                  <a16:creationId xmlns:a16="http://schemas.microsoft.com/office/drawing/2014/main" id="{06DC9025-C97E-92BE-7CCD-A8975035EA70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66;p63">
              <a:extLst>
                <a:ext uri="{FF2B5EF4-FFF2-40B4-BE49-F238E27FC236}">
                  <a16:creationId xmlns:a16="http://schemas.microsoft.com/office/drawing/2014/main" id="{7B4C0CBF-0AE9-57E8-BD77-5CCB5CA87AA2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67;p63">
              <a:extLst>
                <a:ext uri="{FF2B5EF4-FFF2-40B4-BE49-F238E27FC236}">
                  <a16:creationId xmlns:a16="http://schemas.microsoft.com/office/drawing/2014/main" id="{90B135A0-B1E7-2950-B3A2-4C35F13F4AE9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968;p63">
            <a:extLst>
              <a:ext uri="{FF2B5EF4-FFF2-40B4-BE49-F238E27FC236}">
                <a16:creationId xmlns:a16="http://schemas.microsoft.com/office/drawing/2014/main" id="{FAFB3E16-9DEC-85D2-3CAF-01D79859976B}"/>
              </a:ext>
            </a:extLst>
          </p:cNvPr>
          <p:cNvSpPr/>
          <p:nvPr/>
        </p:nvSpPr>
        <p:spPr>
          <a:xfrm>
            <a:off x="3870221" y="3564826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69;p63">
            <a:extLst>
              <a:ext uri="{FF2B5EF4-FFF2-40B4-BE49-F238E27FC236}">
                <a16:creationId xmlns:a16="http://schemas.microsoft.com/office/drawing/2014/main" id="{0B6D4121-25F5-5860-EE72-FA6402CFE745}"/>
              </a:ext>
            </a:extLst>
          </p:cNvPr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970;p63">
            <a:extLst>
              <a:ext uri="{FF2B5EF4-FFF2-40B4-BE49-F238E27FC236}">
                <a16:creationId xmlns:a16="http://schemas.microsoft.com/office/drawing/2014/main" id="{25B59BBF-D179-C316-8B83-B13AB3A429F5}"/>
              </a:ext>
            </a:extLst>
          </p:cNvPr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1;p63">
            <a:extLst>
              <a:ext uri="{FF2B5EF4-FFF2-40B4-BE49-F238E27FC236}">
                <a16:creationId xmlns:a16="http://schemas.microsoft.com/office/drawing/2014/main" id="{9BD5580A-15AA-F5BA-275A-0B7DF1127136}"/>
              </a:ext>
            </a:extLst>
          </p:cNvPr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2;p63">
            <a:extLst>
              <a:ext uri="{FF2B5EF4-FFF2-40B4-BE49-F238E27FC236}">
                <a16:creationId xmlns:a16="http://schemas.microsoft.com/office/drawing/2014/main" id="{899F8D6F-A74A-1F45-235A-C8336DDB1FEA}"/>
              </a:ext>
            </a:extLst>
          </p:cNvPr>
          <p:cNvSpPr/>
          <p:nvPr/>
        </p:nvSpPr>
        <p:spPr>
          <a:xfrm rot="-1685758">
            <a:off x="7151203" y="21078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3;p63">
            <a:extLst>
              <a:ext uri="{FF2B5EF4-FFF2-40B4-BE49-F238E27FC236}">
                <a16:creationId xmlns:a16="http://schemas.microsoft.com/office/drawing/2014/main" id="{D34F15F6-D689-E0B5-5022-D3C83F1D63C0}"/>
              </a:ext>
            </a:extLst>
          </p:cNvPr>
          <p:cNvSpPr/>
          <p:nvPr/>
        </p:nvSpPr>
        <p:spPr>
          <a:xfrm>
            <a:off x="4680120" y="686302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4;p63">
            <a:extLst>
              <a:ext uri="{FF2B5EF4-FFF2-40B4-BE49-F238E27FC236}">
                <a16:creationId xmlns:a16="http://schemas.microsoft.com/office/drawing/2014/main" id="{B2575DE0-A2CC-0FAB-1FCB-84422842B4C6}"/>
              </a:ext>
            </a:extLst>
          </p:cNvPr>
          <p:cNvSpPr/>
          <p:nvPr/>
        </p:nvSpPr>
        <p:spPr>
          <a:xfrm>
            <a:off x="6841124" y="776126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5;p63">
            <a:extLst>
              <a:ext uri="{FF2B5EF4-FFF2-40B4-BE49-F238E27FC236}">
                <a16:creationId xmlns:a16="http://schemas.microsoft.com/office/drawing/2014/main" id="{A484DB61-BA00-64DF-B35F-11AE876BE262}"/>
              </a:ext>
            </a:extLst>
          </p:cNvPr>
          <p:cNvSpPr/>
          <p:nvPr/>
        </p:nvSpPr>
        <p:spPr>
          <a:xfrm rot="-1685758">
            <a:off x="3998234" y="175945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6;p63">
            <a:extLst>
              <a:ext uri="{FF2B5EF4-FFF2-40B4-BE49-F238E27FC236}">
                <a16:creationId xmlns:a16="http://schemas.microsoft.com/office/drawing/2014/main" id="{0FE9547E-79BE-CFFC-885D-163379084EB2}"/>
              </a:ext>
            </a:extLst>
          </p:cNvPr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9;p63">
            <a:hlinkClick r:id="rId3" action="ppaction://hlinksldjump"/>
            <a:extLst>
              <a:ext uri="{FF2B5EF4-FFF2-40B4-BE49-F238E27FC236}">
                <a16:creationId xmlns:a16="http://schemas.microsoft.com/office/drawing/2014/main" id="{96B144B4-3F10-6AD0-5948-ED32A8DD4581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" name="Google Shape;1980;p63">
            <a:hlinkClick r:id="rId4" action="ppaction://hlinksldjump"/>
            <a:extLst>
              <a:ext uri="{FF2B5EF4-FFF2-40B4-BE49-F238E27FC236}">
                <a16:creationId xmlns:a16="http://schemas.microsoft.com/office/drawing/2014/main" id="{B42FD843-EA6B-35A7-0084-49EB753B17B6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" name="Google Shape;1981;p63">
            <a:hlinkClick r:id="" action="ppaction://noaction"/>
            <a:extLst>
              <a:ext uri="{FF2B5EF4-FFF2-40B4-BE49-F238E27FC236}">
                <a16:creationId xmlns:a16="http://schemas.microsoft.com/office/drawing/2014/main" id="{E6F9BF31-1043-5F46-3CF8-032ABE3FDAF3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" name="Google Shape;1982;p63">
            <a:extLst>
              <a:ext uri="{FF2B5EF4-FFF2-40B4-BE49-F238E27FC236}">
                <a16:creationId xmlns:a16="http://schemas.microsoft.com/office/drawing/2014/main" id="{0D867E3F-D3CF-FCA7-3F89-1C988CEEFBE5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" name="Google Shape;1983;p63">
              <a:extLst>
                <a:ext uri="{FF2B5EF4-FFF2-40B4-BE49-F238E27FC236}">
                  <a16:creationId xmlns:a16="http://schemas.microsoft.com/office/drawing/2014/main" id="{8F08E3BC-1ABA-FAC9-9F5C-A4763CC5DCE2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84;p63">
              <a:extLst>
                <a:ext uri="{FF2B5EF4-FFF2-40B4-BE49-F238E27FC236}">
                  <a16:creationId xmlns:a16="http://schemas.microsoft.com/office/drawing/2014/main" id="{106C38C6-13AE-376C-8108-2868522CE7D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85;p63">
              <a:extLst>
                <a:ext uri="{FF2B5EF4-FFF2-40B4-BE49-F238E27FC236}">
                  <a16:creationId xmlns:a16="http://schemas.microsoft.com/office/drawing/2014/main" id="{D1E30524-AF5D-F40F-B550-0E3FC8F06E7D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86;p63">
              <a:extLst>
                <a:ext uri="{FF2B5EF4-FFF2-40B4-BE49-F238E27FC236}">
                  <a16:creationId xmlns:a16="http://schemas.microsoft.com/office/drawing/2014/main" id="{31D8F98F-8B6C-0352-1FDB-2D93A9108EB5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87;p63">
              <a:extLst>
                <a:ext uri="{FF2B5EF4-FFF2-40B4-BE49-F238E27FC236}">
                  <a16:creationId xmlns:a16="http://schemas.microsoft.com/office/drawing/2014/main" id="{E053B320-90D1-7570-7378-85F84F0F41E6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88;p63">
              <a:extLst>
                <a:ext uri="{FF2B5EF4-FFF2-40B4-BE49-F238E27FC236}">
                  <a16:creationId xmlns:a16="http://schemas.microsoft.com/office/drawing/2014/main" id="{90743242-E6E9-5E86-6C32-104209771DC9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89;p63">
              <a:extLst>
                <a:ext uri="{FF2B5EF4-FFF2-40B4-BE49-F238E27FC236}">
                  <a16:creationId xmlns:a16="http://schemas.microsoft.com/office/drawing/2014/main" id="{D1C7C2B3-C629-8DA5-CC39-54DC740AE503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90;p63">
              <a:extLst>
                <a:ext uri="{FF2B5EF4-FFF2-40B4-BE49-F238E27FC236}">
                  <a16:creationId xmlns:a16="http://schemas.microsoft.com/office/drawing/2014/main" id="{87F40CFE-E96D-4995-3334-0FA94425F965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91;p63">
              <a:extLst>
                <a:ext uri="{FF2B5EF4-FFF2-40B4-BE49-F238E27FC236}">
                  <a16:creationId xmlns:a16="http://schemas.microsoft.com/office/drawing/2014/main" id="{39CEC86A-CE7F-C3A9-BA9B-F5611D66A5D1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1992;p63">
            <a:hlinkClick r:id="rId5" action="ppaction://hlinksldjump"/>
            <a:extLst>
              <a:ext uri="{FF2B5EF4-FFF2-40B4-BE49-F238E27FC236}">
                <a16:creationId xmlns:a16="http://schemas.microsoft.com/office/drawing/2014/main" id="{0E9A289C-C26D-2428-20C8-46C215B8A70A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993;p63">
            <a:extLst>
              <a:ext uri="{FF2B5EF4-FFF2-40B4-BE49-F238E27FC236}">
                <a16:creationId xmlns:a16="http://schemas.microsoft.com/office/drawing/2014/main" id="{79C9AF1C-593F-1511-2DAB-1BC561AF8469}"/>
              </a:ext>
            </a:extLst>
          </p:cNvPr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45;p34">
            <a:extLst>
              <a:ext uri="{FF2B5EF4-FFF2-40B4-BE49-F238E27FC236}">
                <a16:creationId xmlns:a16="http://schemas.microsoft.com/office/drawing/2014/main" id="{A9792041-E841-7434-C573-C2ED620DE94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E116EA24-9906-7BFF-B95B-AC570CCA9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955" y="1154141"/>
            <a:ext cx="4138279" cy="23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1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7"/>
          <p:cNvSpPr/>
          <p:nvPr/>
        </p:nvSpPr>
        <p:spPr>
          <a:xfrm>
            <a:off x="5246663" y="6919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67"/>
          <p:cNvSpPr/>
          <p:nvPr/>
        </p:nvSpPr>
        <p:spPr>
          <a:xfrm>
            <a:off x="4354438" y="89836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67"/>
          <p:cNvSpPr/>
          <p:nvPr/>
        </p:nvSpPr>
        <p:spPr>
          <a:xfrm>
            <a:off x="4835912" y="3480040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6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6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9" name="Google Shape;2249;p6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0" name="Google Shape;2250;p6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251" name="Google Shape;2251;p6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252" name="Google Shape;2252;p6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6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245;p34">
            <a:extLst>
              <a:ext uri="{FF2B5EF4-FFF2-40B4-BE49-F238E27FC236}">
                <a16:creationId xmlns:a16="http://schemas.microsoft.com/office/drawing/2014/main" id="{8FFAA924-8167-FE7D-6058-7C0F61FF9506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grpSp>
        <p:nvGrpSpPr>
          <p:cNvPr id="126" name="Google Shape;2274;p68">
            <a:extLst>
              <a:ext uri="{FF2B5EF4-FFF2-40B4-BE49-F238E27FC236}">
                <a16:creationId xmlns:a16="http://schemas.microsoft.com/office/drawing/2014/main" id="{2899A8C0-18C6-26FC-18D6-6952AEF139C3}"/>
              </a:ext>
            </a:extLst>
          </p:cNvPr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127" name="Google Shape;2275;p68">
              <a:extLst>
                <a:ext uri="{FF2B5EF4-FFF2-40B4-BE49-F238E27FC236}">
                  <a16:creationId xmlns:a16="http://schemas.microsoft.com/office/drawing/2014/main" id="{DF3D5A9C-6F16-A828-98C6-21065AFDE84F}"/>
                </a:ext>
              </a:extLst>
            </p:cNvPr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160" name="Google Shape;2276;p68">
                <a:extLst>
                  <a:ext uri="{FF2B5EF4-FFF2-40B4-BE49-F238E27FC236}">
                    <a16:creationId xmlns:a16="http://schemas.microsoft.com/office/drawing/2014/main" id="{C39B145B-BD21-9C80-7A9F-DC97E0614E67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277;p68">
                <a:extLst>
                  <a:ext uri="{FF2B5EF4-FFF2-40B4-BE49-F238E27FC236}">
                    <a16:creationId xmlns:a16="http://schemas.microsoft.com/office/drawing/2014/main" id="{5000A154-E5CF-B155-33AE-5F481FF3F3E0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78;p68">
                <a:extLst>
                  <a:ext uri="{FF2B5EF4-FFF2-40B4-BE49-F238E27FC236}">
                    <a16:creationId xmlns:a16="http://schemas.microsoft.com/office/drawing/2014/main" id="{9FC7093D-EC1E-45CA-0A33-BE4A3E9CA512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79;p68">
                <a:extLst>
                  <a:ext uri="{FF2B5EF4-FFF2-40B4-BE49-F238E27FC236}">
                    <a16:creationId xmlns:a16="http://schemas.microsoft.com/office/drawing/2014/main" id="{3FEB9B4E-6E73-54EC-805B-32EB01AA3FF7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80;p68">
                <a:extLst>
                  <a:ext uri="{FF2B5EF4-FFF2-40B4-BE49-F238E27FC236}">
                    <a16:creationId xmlns:a16="http://schemas.microsoft.com/office/drawing/2014/main" id="{56E26ED6-E854-8F65-395D-D9E7E8A81563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2281;p68">
              <a:extLst>
                <a:ext uri="{FF2B5EF4-FFF2-40B4-BE49-F238E27FC236}">
                  <a16:creationId xmlns:a16="http://schemas.microsoft.com/office/drawing/2014/main" id="{823BAF66-B7C6-121C-57C2-13ECC9BE731A}"/>
                </a:ext>
              </a:extLst>
            </p:cNvPr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2282;p68">
              <a:extLst>
                <a:ext uri="{FF2B5EF4-FFF2-40B4-BE49-F238E27FC236}">
                  <a16:creationId xmlns:a16="http://schemas.microsoft.com/office/drawing/2014/main" id="{AFBF80F0-93A1-3D8C-EB32-A4DE955CC086}"/>
                </a:ext>
              </a:extLst>
            </p:cNvPr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155" name="Google Shape;2283;p68">
                <a:extLst>
                  <a:ext uri="{FF2B5EF4-FFF2-40B4-BE49-F238E27FC236}">
                    <a16:creationId xmlns:a16="http://schemas.microsoft.com/office/drawing/2014/main" id="{C731397F-C3B3-0A6A-24AC-CAB5C95A00F4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284;p68">
                <a:extLst>
                  <a:ext uri="{FF2B5EF4-FFF2-40B4-BE49-F238E27FC236}">
                    <a16:creationId xmlns:a16="http://schemas.microsoft.com/office/drawing/2014/main" id="{87C2DE35-B219-8337-FA5E-A473567CB5B1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285;p68">
                <a:extLst>
                  <a:ext uri="{FF2B5EF4-FFF2-40B4-BE49-F238E27FC236}">
                    <a16:creationId xmlns:a16="http://schemas.microsoft.com/office/drawing/2014/main" id="{D811450A-D79E-0BA7-2806-E9922F9B485C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286;p68">
                <a:extLst>
                  <a:ext uri="{FF2B5EF4-FFF2-40B4-BE49-F238E27FC236}">
                    <a16:creationId xmlns:a16="http://schemas.microsoft.com/office/drawing/2014/main" id="{11406549-26C3-34AF-41F6-CC8CD380BC86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287;p68">
                <a:extLst>
                  <a:ext uri="{FF2B5EF4-FFF2-40B4-BE49-F238E27FC236}">
                    <a16:creationId xmlns:a16="http://schemas.microsoft.com/office/drawing/2014/main" id="{F2F8D31A-DCC1-3679-AD31-2656CE1315A1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2288;p68">
              <a:extLst>
                <a:ext uri="{FF2B5EF4-FFF2-40B4-BE49-F238E27FC236}">
                  <a16:creationId xmlns:a16="http://schemas.microsoft.com/office/drawing/2014/main" id="{0CADE722-3047-F05B-2271-44B0C7B4E837}"/>
                </a:ext>
              </a:extLst>
            </p:cNvPr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149" name="Google Shape;2289;p68">
                <a:extLst>
                  <a:ext uri="{FF2B5EF4-FFF2-40B4-BE49-F238E27FC236}">
                    <a16:creationId xmlns:a16="http://schemas.microsoft.com/office/drawing/2014/main" id="{727D9238-8F62-FAB7-0194-5853F9316E87}"/>
                  </a:ext>
                </a:extLst>
              </p:cNvPr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290;p68">
                <a:extLst>
                  <a:ext uri="{FF2B5EF4-FFF2-40B4-BE49-F238E27FC236}">
                    <a16:creationId xmlns:a16="http://schemas.microsoft.com/office/drawing/2014/main" id="{5F137014-C8E7-304D-E4DC-24503B6A5FEC}"/>
                  </a:ext>
                </a:extLst>
              </p:cNvPr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291;p68">
                <a:extLst>
                  <a:ext uri="{FF2B5EF4-FFF2-40B4-BE49-F238E27FC236}">
                    <a16:creationId xmlns:a16="http://schemas.microsoft.com/office/drawing/2014/main" id="{7D9A91EA-9CC9-F350-E1BA-A4C8C4887804}"/>
                  </a:ext>
                </a:extLst>
              </p:cNvPr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292;p68">
                <a:extLst>
                  <a:ext uri="{FF2B5EF4-FFF2-40B4-BE49-F238E27FC236}">
                    <a16:creationId xmlns:a16="http://schemas.microsoft.com/office/drawing/2014/main" id="{3C52D5AA-93BF-D267-C8B4-58CF73B5294E}"/>
                  </a:ext>
                </a:extLst>
              </p:cNvPr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293;p68">
                <a:extLst>
                  <a:ext uri="{FF2B5EF4-FFF2-40B4-BE49-F238E27FC236}">
                    <a16:creationId xmlns:a16="http://schemas.microsoft.com/office/drawing/2014/main" id="{1812B80F-CF81-508C-6654-64C03CBBCAE7}"/>
                  </a:ext>
                </a:extLst>
              </p:cNvPr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294;p68">
                <a:extLst>
                  <a:ext uri="{FF2B5EF4-FFF2-40B4-BE49-F238E27FC236}">
                    <a16:creationId xmlns:a16="http://schemas.microsoft.com/office/drawing/2014/main" id="{BCFD6345-D3C1-F4E0-91D2-E9A0A27E95BD}"/>
                  </a:ext>
                </a:extLst>
              </p:cNvPr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2295;p68">
              <a:extLst>
                <a:ext uri="{FF2B5EF4-FFF2-40B4-BE49-F238E27FC236}">
                  <a16:creationId xmlns:a16="http://schemas.microsoft.com/office/drawing/2014/main" id="{881E26E3-033D-8EA9-9E15-D5A46F729871}"/>
                </a:ext>
              </a:extLst>
            </p:cNvPr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96;p68">
              <a:extLst>
                <a:ext uri="{FF2B5EF4-FFF2-40B4-BE49-F238E27FC236}">
                  <a16:creationId xmlns:a16="http://schemas.microsoft.com/office/drawing/2014/main" id="{1134996B-E74C-2037-AFA0-3985CF9B267A}"/>
                </a:ext>
              </a:extLst>
            </p:cNvPr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97;p68">
              <a:extLst>
                <a:ext uri="{FF2B5EF4-FFF2-40B4-BE49-F238E27FC236}">
                  <a16:creationId xmlns:a16="http://schemas.microsoft.com/office/drawing/2014/main" id="{0C6E4DA2-7234-01D6-0969-9192A4523F37}"/>
                </a:ext>
              </a:extLst>
            </p:cNvPr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98;p68">
              <a:extLst>
                <a:ext uri="{FF2B5EF4-FFF2-40B4-BE49-F238E27FC236}">
                  <a16:creationId xmlns:a16="http://schemas.microsoft.com/office/drawing/2014/main" id="{5CD4A7EB-188B-52AC-9DEF-BCFE3F1F1913}"/>
                </a:ext>
              </a:extLst>
            </p:cNvPr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99;p68">
              <a:extLst>
                <a:ext uri="{FF2B5EF4-FFF2-40B4-BE49-F238E27FC236}">
                  <a16:creationId xmlns:a16="http://schemas.microsoft.com/office/drawing/2014/main" id="{3ADBFDAD-CF55-2B0F-B96A-EC018B62B504}"/>
                </a:ext>
              </a:extLst>
            </p:cNvPr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00;p68">
              <a:extLst>
                <a:ext uri="{FF2B5EF4-FFF2-40B4-BE49-F238E27FC236}">
                  <a16:creationId xmlns:a16="http://schemas.microsoft.com/office/drawing/2014/main" id="{9BE87877-361D-1862-B6CD-41267F1A81A2}"/>
                </a:ext>
              </a:extLst>
            </p:cNvPr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01;p68">
              <a:extLst>
                <a:ext uri="{FF2B5EF4-FFF2-40B4-BE49-F238E27FC236}">
                  <a16:creationId xmlns:a16="http://schemas.microsoft.com/office/drawing/2014/main" id="{5E11F032-BE0A-3270-5A53-884CB18A8108}"/>
                </a:ext>
              </a:extLst>
            </p:cNvPr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02;p68">
              <a:extLst>
                <a:ext uri="{FF2B5EF4-FFF2-40B4-BE49-F238E27FC236}">
                  <a16:creationId xmlns:a16="http://schemas.microsoft.com/office/drawing/2014/main" id="{D8DB5017-F4F8-C489-A302-BDEAA265D65E}"/>
                </a:ext>
              </a:extLst>
            </p:cNvPr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03;p68">
              <a:extLst>
                <a:ext uri="{FF2B5EF4-FFF2-40B4-BE49-F238E27FC236}">
                  <a16:creationId xmlns:a16="http://schemas.microsoft.com/office/drawing/2014/main" id="{BB5F589F-D34C-B301-52AD-C31C3916EF68}"/>
                </a:ext>
              </a:extLst>
            </p:cNvPr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04;p68">
              <a:extLst>
                <a:ext uri="{FF2B5EF4-FFF2-40B4-BE49-F238E27FC236}">
                  <a16:creationId xmlns:a16="http://schemas.microsoft.com/office/drawing/2014/main" id="{854A246E-9819-DBCB-5F83-E39B26BF7D59}"/>
                </a:ext>
              </a:extLst>
            </p:cNvPr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05;p68">
              <a:extLst>
                <a:ext uri="{FF2B5EF4-FFF2-40B4-BE49-F238E27FC236}">
                  <a16:creationId xmlns:a16="http://schemas.microsoft.com/office/drawing/2014/main" id="{4C003123-EBB1-866A-7CDE-AA4A247AAF13}"/>
                </a:ext>
              </a:extLst>
            </p:cNvPr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2306;p68">
              <a:extLst>
                <a:ext uri="{FF2B5EF4-FFF2-40B4-BE49-F238E27FC236}">
                  <a16:creationId xmlns:a16="http://schemas.microsoft.com/office/drawing/2014/main" id="{8D5672AD-6C4E-6F5F-3296-5D74675CA7A2}"/>
                </a:ext>
              </a:extLst>
            </p:cNvPr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145" name="Google Shape;2307;p68">
                <a:extLst>
                  <a:ext uri="{FF2B5EF4-FFF2-40B4-BE49-F238E27FC236}">
                    <a16:creationId xmlns:a16="http://schemas.microsoft.com/office/drawing/2014/main" id="{B139790E-063C-E839-D77D-1E6BA8C0171A}"/>
                  </a:ext>
                </a:extLst>
              </p:cNvPr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08;p68">
                <a:extLst>
                  <a:ext uri="{FF2B5EF4-FFF2-40B4-BE49-F238E27FC236}">
                    <a16:creationId xmlns:a16="http://schemas.microsoft.com/office/drawing/2014/main" id="{CC733972-F78F-26E0-9C0D-D6D8482DDA7B}"/>
                  </a:ext>
                </a:extLst>
              </p:cNvPr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09;p68">
                <a:extLst>
                  <a:ext uri="{FF2B5EF4-FFF2-40B4-BE49-F238E27FC236}">
                    <a16:creationId xmlns:a16="http://schemas.microsoft.com/office/drawing/2014/main" id="{0794FB3E-8E7E-B592-3EBF-A32C12FAAF28}"/>
                  </a:ext>
                </a:extLst>
              </p:cNvPr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10;p68">
                <a:extLst>
                  <a:ext uri="{FF2B5EF4-FFF2-40B4-BE49-F238E27FC236}">
                    <a16:creationId xmlns:a16="http://schemas.microsoft.com/office/drawing/2014/main" id="{F5A27DD2-09E8-212F-2886-B91520E4F3FD}"/>
                  </a:ext>
                </a:extLst>
              </p:cNvPr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2311;p68">
              <a:extLst>
                <a:ext uri="{FF2B5EF4-FFF2-40B4-BE49-F238E27FC236}">
                  <a16:creationId xmlns:a16="http://schemas.microsoft.com/office/drawing/2014/main" id="{9D63FF8E-6A8F-B341-F9EC-0B99D1A94E8D}"/>
                </a:ext>
              </a:extLst>
            </p:cNvPr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12;p68">
              <a:extLst>
                <a:ext uri="{FF2B5EF4-FFF2-40B4-BE49-F238E27FC236}">
                  <a16:creationId xmlns:a16="http://schemas.microsoft.com/office/drawing/2014/main" id="{F33D4B0B-6705-E2A9-CA00-B47E48ED067F}"/>
                </a:ext>
              </a:extLst>
            </p:cNvPr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2266;p68">
            <a:extLst>
              <a:ext uri="{FF2B5EF4-FFF2-40B4-BE49-F238E27FC236}">
                <a16:creationId xmlns:a16="http://schemas.microsoft.com/office/drawing/2014/main" id="{131DA22B-DE7D-8391-C675-0488C25F8A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289" y="2058431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 dirty="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7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" name="Google Shape;2267;p68">
            <a:extLst>
              <a:ext uri="{FF2B5EF4-FFF2-40B4-BE49-F238E27FC236}">
                <a16:creationId xmlns:a16="http://schemas.microsoft.com/office/drawing/2014/main" id="{27E51EC1-437A-5948-B4D6-337798E56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289" y="892556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</a:t>
            </a:r>
            <a:r>
              <a:rPr lang="en" sz="6000" dirty="0"/>
              <a:t>!</a:t>
            </a:r>
            <a:endParaRPr sz="6000" dirty="0"/>
          </a:p>
        </p:txBody>
      </p:sp>
      <p:cxnSp>
        <p:nvCxnSpPr>
          <p:cNvPr id="169" name="Google Shape;2268;p68">
            <a:extLst>
              <a:ext uri="{FF2B5EF4-FFF2-40B4-BE49-F238E27FC236}">
                <a16:creationId xmlns:a16="http://schemas.microsoft.com/office/drawing/2014/main" id="{464D010A-2D96-A3F7-14E8-A5DF1D28CB80}"/>
              </a:ext>
            </a:extLst>
          </p:cNvPr>
          <p:cNvCxnSpPr/>
          <p:nvPr/>
        </p:nvCxnSpPr>
        <p:spPr>
          <a:xfrm>
            <a:off x="778639" y="2029359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2269;p68">
            <a:extLst>
              <a:ext uri="{FF2B5EF4-FFF2-40B4-BE49-F238E27FC236}">
                <a16:creationId xmlns:a16="http://schemas.microsoft.com/office/drawing/2014/main" id="{ADD77D17-8716-BAEA-6C60-BAC91A08FDDD}"/>
              </a:ext>
            </a:extLst>
          </p:cNvPr>
          <p:cNvSpPr/>
          <p:nvPr/>
        </p:nvSpPr>
        <p:spPr>
          <a:xfrm>
            <a:off x="891402" y="2811891"/>
            <a:ext cx="1158770" cy="115864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8845;p86">
            <a:extLst>
              <a:ext uri="{FF2B5EF4-FFF2-40B4-BE49-F238E27FC236}">
                <a16:creationId xmlns:a16="http://schemas.microsoft.com/office/drawing/2014/main" id="{C2B46212-3FE7-FE39-77A0-3D2B8DD693B7}"/>
              </a:ext>
            </a:extLst>
          </p:cNvPr>
          <p:cNvSpPr/>
          <p:nvPr/>
        </p:nvSpPr>
        <p:spPr>
          <a:xfrm>
            <a:off x="1142417" y="3063617"/>
            <a:ext cx="656740" cy="656684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3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6311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Problem</a:t>
            </a:r>
            <a:r>
              <a:rPr lang="it-IT" dirty="0">
                <a:solidFill>
                  <a:schemeClr val="lt2"/>
                </a:solidFill>
              </a:rPr>
              <a:t> </a:t>
            </a:r>
            <a:r>
              <a:rPr lang="en" dirty="0"/>
              <a:t>statement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business and business goals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5;p34">
            <a:extLst>
              <a:ext uri="{FF2B5EF4-FFF2-40B4-BE49-F238E27FC236}">
                <a16:creationId xmlns:a16="http://schemas.microsoft.com/office/drawing/2014/main" id="{BF6672FF-79FA-68EE-7006-113EF66848B8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3936518" y="1404538"/>
            <a:ext cx="4493182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Problem statement</a:t>
            </a:r>
            <a:endParaRPr sz="40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various analysis are oriented to the research of trends related to the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enrollment of students in the different courses of study, based on demography, background and employment opportunities</a:t>
            </a:r>
          </a:p>
        </p:txBody>
      </p:sp>
      <p:sp>
        <p:nvSpPr>
          <p:cNvPr id="557" name="Google Shape;557;p39"/>
          <p:cNvSpPr/>
          <p:nvPr/>
        </p:nvSpPr>
        <p:spPr>
          <a:xfrm>
            <a:off x="4605950" y="1286776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45;p34">
            <a:extLst>
              <a:ext uri="{FF2B5EF4-FFF2-40B4-BE49-F238E27FC236}">
                <a16:creationId xmlns:a16="http://schemas.microsoft.com/office/drawing/2014/main" id="{2979CB85-05BF-4796-3F4B-4470075F9105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Lots</a:t>
            </a:r>
            <a:r>
              <a:rPr lang="it-IT" dirty="0"/>
              <a:t> of data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You have a large amount of data, all useful for different purposes…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low Information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… but not all of it contains interesting information to </a:t>
            </a:r>
            <a:r>
              <a:rPr lang="en-US" dirty="0" err="1"/>
              <a:t>analyse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VS cons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45;p34">
            <a:extLst>
              <a:ext uri="{FF2B5EF4-FFF2-40B4-BE49-F238E27FC236}">
                <a16:creationId xmlns:a16="http://schemas.microsoft.com/office/drawing/2014/main" id="{96B79425-EF2A-52BC-3DEF-F01CC5F4223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grpSp>
        <p:nvGrpSpPr>
          <p:cNvPr id="61" name="Google Shape;10215;p89">
            <a:extLst>
              <a:ext uri="{FF2B5EF4-FFF2-40B4-BE49-F238E27FC236}">
                <a16:creationId xmlns:a16="http://schemas.microsoft.com/office/drawing/2014/main" id="{79F655AA-709D-ADDC-B7E6-FD392BFC1464}"/>
              </a:ext>
            </a:extLst>
          </p:cNvPr>
          <p:cNvGrpSpPr/>
          <p:nvPr/>
        </p:nvGrpSpPr>
        <p:grpSpPr>
          <a:xfrm>
            <a:off x="882868" y="2004232"/>
            <a:ext cx="499167" cy="491569"/>
            <a:chOff x="-6689825" y="3992050"/>
            <a:chExt cx="293025" cy="291250"/>
          </a:xfrm>
        </p:grpSpPr>
        <p:sp>
          <p:nvSpPr>
            <p:cNvPr id="62" name="Google Shape;10216;p89">
              <a:extLst>
                <a:ext uri="{FF2B5EF4-FFF2-40B4-BE49-F238E27FC236}">
                  <a16:creationId xmlns:a16="http://schemas.microsoft.com/office/drawing/2014/main" id="{21C2EF8E-2D5A-C08C-0537-94D60B27765A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17;p89">
              <a:extLst>
                <a:ext uri="{FF2B5EF4-FFF2-40B4-BE49-F238E27FC236}">
                  <a16:creationId xmlns:a16="http://schemas.microsoft.com/office/drawing/2014/main" id="{68D3AD20-F42B-882B-829D-5F90ED7086D0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18;p89">
              <a:extLst>
                <a:ext uri="{FF2B5EF4-FFF2-40B4-BE49-F238E27FC236}">
                  <a16:creationId xmlns:a16="http://schemas.microsoft.com/office/drawing/2014/main" id="{D7284708-0DAC-895F-B5D3-8A426D0D48E0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19;p89">
              <a:extLst>
                <a:ext uri="{FF2B5EF4-FFF2-40B4-BE49-F238E27FC236}">
                  <a16:creationId xmlns:a16="http://schemas.microsoft.com/office/drawing/2014/main" id="{3BC203AA-6A4A-3B49-04AC-75D03D1D37B6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220;p89">
              <a:extLst>
                <a:ext uri="{FF2B5EF4-FFF2-40B4-BE49-F238E27FC236}">
                  <a16:creationId xmlns:a16="http://schemas.microsoft.com/office/drawing/2014/main" id="{F72A34D1-DBBD-4C04-B189-6622AF6252B1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21;p89">
              <a:extLst>
                <a:ext uri="{FF2B5EF4-FFF2-40B4-BE49-F238E27FC236}">
                  <a16:creationId xmlns:a16="http://schemas.microsoft.com/office/drawing/2014/main" id="{F6C539C7-8A57-A83F-814F-A8BE4FE7DC17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222;p89">
              <a:extLst>
                <a:ext uri="{FF2B5EF4-FFF2-40B4-BE49-F238E27FC236}">
                  <a16:creationId xmlns:a16="http://schemas.microsoft.com/office/drawing/2014/main" id="{A48D6483-6317-2CC2-B527-CC30BECF3261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23;p89">
              <a:extLst>
                <a:ext uri="{FF2B5EF4-FFF2-40B4-BE49-F238E27FC236}">
                  <a16:creationId xmlns:a16="http://schemas.microsoft.com/office/drawing/2014/main" id="{E0ABBA0E-4998-6057-A17A-901969C049A0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224;p89">
              <a:extLst>
                <a:ext uri="{FF2B5EF4-FFF2-40B4-BE49-F238E27FC236}">
                  <a16:creationId xmlns:a16="http://schemas.microsoft.com/office/drawing/2014/main" id="{5A8D353D-34F4-78E6-C827-6245F4940E90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225;p89">
              <a:extLst>
                <a:ext uri="{FF2B5EF4-FFF2-40B4-BE49-F238E27FC236}">
                  <a16:creationId xmlns:a16="http://schemas.microsoft.com/office/drawing/2014/main" id="{6AA0534E-94D3-99BE-9E23-81D0BC5B4218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226;p89">
              <a:extLst>
                <a:ext uri="{FF2B5EF4-FFF2-40B4-BE49-F238E27FC236}">
                  <a16:creationId xmlns:a16="http://schemas.microsoft.com/office/drawing/2014/main" id="{8575A19F-9077-4AFE-CA63-40D92A1255A1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227;p89">
              <a:extLst>
                <a:ext uri="{FF2B5EF4-FFF2-40B4-BE49-F238E27FC236}">
                  <a16:creationId xmlns:a16="http://schemas.microsoft.com/office/drawing/2014/main" id="{500291DF-58AC-87A0-50EA-58B2D4EC920C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512;p87">
            <a:extLst>
              <a:ext uri="{FF2B5EF4-FFF2-40B4-BE49-F238E27FC236}">
                <a16:creationId xmlns:a16="http://schemas.microsoft.com/office/drawing/2014/main" id="{A1D22417-9539-1A58-A887-230C6365DCF0}"/>
              </a:ext>
            </a:extLst>
          </p:cNvPr>
          <p:cNvGrpSpPr/>
          <p:nvPr/>
        </p:nvGrpSpPr>
        <p:grpSpPr>
          <a:xfrm>
            <a:off x="7825036" y="3024122"/>
            <a:ext cx="376798" cy="459780"/>
            <a:chOff x="-47505300" y="3200500"/>
            <a:chExt cx="263875" cy="301675"/>
          </a:xfrm>
        </p:grpSpPr>
        <p:sp>
          <p:nvSpPr>
            <p:cNvPr id="75" name="Google Shape;9513;p87">
              <a:extLst>
                <a:ext uri="{FF2B5EF4-FFF2-40B4-BE49-F238E27FC236}">
                  <a16:creationId xmlns:a16="http://schemas.microsoft.com/office/drawing/2014/main" id="{D300E9FD-56B0-82B7-0873-80D931E9ED9E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514;p87">
              <a:extLst>
                <a:ext uri="{FF2B5EF4-FFF2-40B4-BE49-F238E27FC236}">
                  <a16:creationId xmlns:a16="http://schemas.microsoft.com/office/drawing/2014/main" id="{BE05CEA6-69C2-E0D1-AEC7-DAC944E01FE1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515;p87">
              <a:extLst>
                <a:ext uri="{FF2B5EF4-FFF2-40B4-BE49-F238E27FC236}">
                  <a16:creationId xmlns:a16="http://schemas.microsoft.com/office/drawing/2014/main" id="{EF6DCAF9-B671-D9C9-138C-A1458F0C0957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516;p87">
              <a:extLst>
                <a:ext uri="{FF2B5EF4-FFF2-40B4-BE49-F238E27FC236}">
                  <a16:creationId xmlns:a16="http://schemas.microsoft.com/office/drawing/2014/main" id="{D0CB7C3B-29E7-5AA3-7441-1375C3B20744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517;p87">
              <a:extLst>
                <a:ext uri="{FF2B5EF4-FFF2-40B4-BE49-F238E27FC236}">
                  <a16:creationId xmlns:a16="http://schemas.microsoft.com/office/drawing/2014/main" id="{DAE4619E-17D8-B7B7-536F-22B4484CDA67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518;p87">
              <a:extLst>
                <a:ext uri="{FF2B5EF4-FFF2-40B4-BE49-F238E27FC236}">
                  <a16:creationId xmlns:a16="http://schemas.microsoft.com/office/drawing/2014/main" id="{8085AE49-7F2D-CEBE-4F41-905300B51A4E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519;p87">
              <a:extLst>
                <a:ext uri="{FF2B5EF4-FFF2-40B4-BE49-F238E27FC236}">
                  <a16:creationId xmlns:a16="http://schemas.microsoft.com/office/drawing/2014/main" id="{DDE89E9D-DC23-1F1A-CC6F-6BEC0AE26E20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520;p87">
              <a:extLst>
                <a:ext uri="{FF2B5EF4-FFF2-40B4-BE49-F238E27FC236}">
                  <a16:creationId xmlns:a16="http://schemas.microsoft.com/office/drawing/2014/main" id="{3A38F98E-01B6-BBEF-F0D7-8D4D90BC023E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521;p87">
              <a:extLst>
                <a:ext uri="{FF2B5EF4-FFF2-40B4-BE49-F238E27FC236}">
                  <a16:creationId xmlns:a16="http://schemas.microsoft.com/office/drawing/2014/main" id="{6A5DE8F2-5919-49C3-5790-24C8DE892C16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522;p87">
              <a:extLst>
                <a:ext uri="{FF2B5EF4-FFF2-40B4-BE49-F238E27FC236}">
                  <a16:creationId xmlns:a16="http://schemas.microsoft.com/office/drawing/2014/main" id="{71268BAE-C9A5-4354-91F3-F66C3ADBAAA6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523;p87">
              <a:extLst>
                <a:ext uri="{FF2B5EF4-FFF2-40B4-BE49-F238E27FC236}">
                  <a16:creationId xmlns:a16="http://schemas.microsoft.com/office/drawing/2014/main" id="{93A87A41-1100-26B6-1308-22BD3FD3BC4B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524;p87">
              <a:extLst>
                <a:ext uri="{FF2B5EF4-FFF2-40B4-BE49-F238E27FC236}">
                  <a16:creationId xmlns:a16="http://schemas.microsoft.com/office/drawing/2014/main" id="{82572FCD-9559-4AF1-5344-704FD4B2516E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525;p87">
              <a:extLst>
                <a:ext uri="{FF2B5EF4-FFF2-40B4-BE49-F238E27FC236}">
                  <a16:creationId xmlns:a16="http://schemas.microsoft.com/office/drawing/2014/main" id="{18CDDC2B-4935-F766-3244-EF8233A3C039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882800" y="1819705"/>
            <a:ext cx="36361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The process was based on three fundamental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Identify the state of the art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mo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it-IT" dirty="0" err="1"/>
              <a:t>Predict</a:t>
            </a:r>
            <a:r>
              <a:rPr lang="it-IT" dirty="0"/>
              <a:t> data trends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US" dirty="0"/>
              <a:t>Find ways to manipulate what will be</a:t>
            </a:r>
            <a:endParaRPr dirty="0"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METHODS, TECHNIQUES AND TOOLS</a:t>
            </a:r>
            <a:endParaRPr dirty="0"/>
          </a:p>
        </p:txBody>
      </p:sp>
      <p:pic>
        <p:nvPicPr>
          <p:cNvPr id="1257" name="Google Shape;1257;p50"/>
          <p:cNvPicPr preferRelativeResize="0"/>
          <p:nvPr/>
        </p:nvPicPr>
        <p:blipFill rotWithShape="1">
          <a:blip r:embed="rId3">
            <a:alphaModFix/>
          </a:blip>
          <a:srcRect l="17481" r="15847"/>
          <a:stretch/>
        </p:blipFill>
        <p:spPr>
          <a:xfrm>
            <a:off x="5327475" y="1194600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2" name="Google Shape;1272;p5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DB8D87A8-33ED-5EA1-F612-DE06B6EFC1D4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BF3DBF8-960A-24C4-A7B4-0B573C74C403}"/>
              </a:ext>
            </a:extLst>
          </p:cNvPr>
          <p:cNvGrpSpPr/>
          <p:nvPr/>
        </p:nvGrpSpPr>
        <p:grpSpPr>
          <a:xfrm>
            <a:off x="792029" y="2527044"/>
            <a:ext cx="507785" cy="507713"/>
            <a:chOff x="737815" y="2542173"/>
            <a:chExt cx="567474" cy="567394"/>
          </a:xfrm>
        </p:grpSpPr>
        <p:sp>
          <p:nvSpPr>
            <p:cNvPr id="41" name="Google Shape;1261;p50">
              <a:extLst>
                <a:ext uri="{FF2B5EF4-FFF2-40B4-BE49-F238E27FC236}">
                  <a16:creationId xmlns:a16="http://schemas.microsoft.com/office/drawing/2014/main" id="{6624500F-0E30-96BC-3426-16A47112E1CE}"/>
                </a:ext>
              </a:extLst>
            </p:cNvPr>
            <p:cNvSpPr/>
            <p:nvPr/>
          </p:nvSpPr>
          <p:spPr>
            <a:xfrm>
              <a:off x="737815" y="2542173"/>
              <a:ext cx="567474" cy="56739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solidFill>
              <a:srgbClr val="BE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" name="Google Shape;10420;p89">
              <a:extLst>
                <a:ext uri="{FF2B5EF4-FFF2-40B4-BE49-F238E27FC236}">
                  <a16:creationId xmlns:a16="http://schemas.microsoft.com/office/drawing/2014/main" id="{CC7C005C-2346-8EA1-D7A8-7CFE7FE91192}"/>
                </a:ext>
              </a:extLst>
            </p:cNvPr>
            <p:cNvGrpSpPr/>
            <p:nvPr/>
          </p:nvGrpSpPr>
          <p:grpSpPr>
            <a:xfrm>
              <a:off x="864244" y="2638397"/>
              <a:ext cx="285816" cy="374945"/>
              <a:chOff x="-3365275" y="3253275"/>
              <a:chExt cx="222150" cy="291425"/>
            </a:xfrm>
            <a:solidFill>
              <a:schemeClr val="bg1"/>
            </a:solidFill>
          </p:grpSpPr>
          <p:sp>
            <p:nvSpPr>
              <p:cNvPr id="39" name="Google Shape;10421;p89">
                <a:extLst>
                  <a:ext uri="{FF2B5EF4-FFF2-40B4-BE49-F238E27FC236}">
                    <a16:creationId xmlns:a16="http://schemas.microsoft.com/office/drawing/2014/main" id="{D5D601CC-3722-A201-0F58-3D0E37AFBCD3}"/>
                  </a:ext>
                </a:extLst>
              </p:cNvPr>
              <p:cNvSpPr/>
              <p:nvPr/>
            </p:nvSpPr>
            <p:spPr>
              <a:xfrm>
                <a:off x="-3365275" y="3253275"/>
                <a:ext cx="22215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886" h="11657" extrusionOk="0">
                    <a:moveTo>
                      <a:pt x="5861" y="662"/>
                    </a:moveTo>
                    <a:cubicBezTo>
                      <a:pt x="6302" y="662"/>
                      <a:pt x="6302" y="1323"/>
                      <a:pt x="5861" y="1323"/>
                    </a:cubicBezTo>
                    <a:lnTo>
                      <a:pt x="3120" y="1323"/>
                    </a:lnTo>
                    <a:cubicBezTo>
                      <a:pt x="2647" y="1323"/>
                      <a:pt x="2647" y="662"/>
                      <a:pt x="3120" y="662"/>
                    </a:cubicBezTo>
                    <a:close/>
                    <a:moveTo>
                      <a:pt x="7215" y="3466"/>
                    </a:moveTo>
                    <a:cubicBezTo>
                      <a:pt x="7625" y="3466"/>
                      <a:pt x="7625" y="4127"/>
                      <a:pt x="7215" y="4127"/>
                    </a:cubicBezTo>
                    <a:lnTo>
                      <a:pt x="4443" y="4127"/>
                    </a:lnTo>
                    <a:cubicBezTo>
                      <a:pt x="4002" y="4127"/>
                      <a:pt x="3970" y="3466"/>
                      <a:pt x="4443" y="3466"/>
                    </a:cubicBezTo>
                    <a:close/>
                    <a:moveTo>
                      <a:pt x="3101" y="2795"/>
                    </a:moveTo>
                    <a:cubicBezTo>
                      <a:pt x="3360" y="2795"/>
                      <a:pt x="3582" y="3129"/>
                      <a:pt x="3340" y="3371"/>
                    </a:cubicBezTo>
                    <a:lnTo>
                      <a:pt x="2899" y="3812"/>
                    </a:lnTo>
                    <a:lnTo>
                      <a:pt x="3340" y="4253"/>
                    </a:lnTo>
                    <a:cubicBezTo>
                      <a:pt x="3582" y="4495"/>
                      <a:pt x="3360" y="4830"/>
                      <a:pt x="3101" y="4830"/>
                    </a:cubicBezTo>
                    <a:cubicBezTo>
                      <a:pt x="3023" y="4830"/>
                      <a:pt x="2941" y="4799"/>
                      <a:pt x="2868" y="4726"/>
                    </a:cubicBezTo>
                    <a:lnTo>
                      <a:pt x="2427" y="4285"/>
                    </a:lnTo>
                    <a:lnTo>
                      <a:pt x="2017" y="4726"/>
                    </a:lnTo>
                    <a:cubicBezTo>
                      <a:pt x="1944" y="4799"/>
                      <a:pt x="1862" y="4830"/>
                      <a:pt x="1784" y="4830"/>
                    </a:cubicBezTo>
                    <a:cubicBezTo>
                      <a:pt x="1525" y="4830"/>
                      <a:pt x="1303" y="4495"/>
                      <a:pt x="1545" y="4253"/>
                    </a:cubicBezTo>
                    <a:lnTo>
                      <a:pt x="1954" y="3812"/>
                    </a:lnTo>
                    <a:lnTo>
                      <a:pt x="1545" y="3371"/>
                    </a:lnTo>
                    <a:cubicBezTo>
                      <a:pt x="1303" y="3129"/>
                      <a:pt x="1525" y="2795"/>
                      <a:pt x="1784" y="2795"/>
                    </a:cubicBezTo>
                    <a:cubicBezTo>
                      <a:pt x="1862" y="2795"/>
                      <a:pt x="1944" y="2825"/>
                      <a:pt x="2017" y="2899"/>
                    </a:cubicBezTo>
                    <a:lnTo>
                      <a:pt x="2427" y="3340"/>
                    </a:lnTo>
                    <a:lnTo>
                      <a:pt x="2868" y="2899"/>
                    </a:lnTo>
                    <a:cubicBezTo>
                      <a:pt x="2941" y="2825"/>
                      <a:pt x="3023" y="2795"/>
                      <a:pt x="3101" y="2795"/>
                    </a:cubicBezTo>
                    <a:close/>
                    <a:moveTo>
                      <a:pt x="7242" y="6206"/>
                    </a:moveTo>
                    <a:cubicBezTo>
                      <a:pt x="7625" y="6206"/>
                      <a:pt x="7616" y="6868"/>
                      <a:pt x="7215" y="6868"/>
                    </a:cubicBezTo>
                    <a:lnTo>
                      <a:pt x="4443" y="6868"/>
                    </a:lnTo>
                    <a:cubicBezTo>
                      <a:pt x="4002" y="6868"/>
                      <a:pt x="3970" y="6207"/>
                      <a:pt x="4443" y="6207"/>
                    </a:cubicBezTo>
                    <a:lnTo>
                      <a:pt x="7215" y="6207"/>
                    </a:lnTo>
                    <a:cubicBezTo>
                      <a:pt x="7225" y="6206"/>
                      <a:pt x="7233" y="6206"/>
                      <a:pt x="7242" y="6206"/>
                    </a:cubicBezTo>
                    <a:close/>
                    <a:moveTo>
                      <a:pt x="3101" y="5504"/>
                    </a:moveTo>
                    <a:cubicBezTo>
                      <a:pt x="3360" y="5504"/>
                      <a:pt x="3582" y="5839"/>
                      <a:pt x="3340" y="6081"/>
                    </a:cubicBezTo>
                    <a:lnTo>
                      <a:pt x="2899" y="6522"/>
                    </a:lnTo>
                    <a:lnTo>
                      <a:pt x="3340" y="6963"/>
                    </a:lnTo>
                    <a:cubicBezTo>
                      <a:pt x="3582" y="7205"/>
                      <a:pt x="3360" y="7539"/>
                      <a:pt x="3101" y="7539"/>
                    </a:cubicBezTo>
                    <a:cubicBezTo>
                      <a:pt x="3023" y="7539"/>
                      <a:pt x="2941" y="7509"/>
                      <a:pt x="2868" y="7435"/>
                    </a:cubicBezTo>
                    <a:lnTo>
                      <a:pt x="2427" y="6994"/>
                    </a:lnTo>
                    <a:lnTo>
                      <a:pt x="2017" y="7435"/>
                    </a:lnTo>
                    <a:cubicBezTo>
                      <a:pt x="1944" y="7509"/>
                      <a:pt x="1862" y="7539"/>
                      <a:pt x="1784" y="7539"/>
                    </a:cubicBezTo>
                    <a:cubicBezTo>
                      <a:pt x="1525" y="7539"/>
                      <a:pt x="1303" y="7205"/>
                      <a:pt x="1545" y="6963"/>
                    </a:cubicBezTo>
                    <a:lnTo>
                      <a:pt x="1954" y="6522"/>
                    </a:lnTo>
                    <a:lnTo>
                      <a:pt x="1545" y="6081"/>
                    </a:lnTo>
                    <a:cubicBezTo>
                      <a:pt x="1303" y="5839"/>
                      <a:pt x="1525" y="5504"/>
                      <a:pt x="1784" y="5504"/>
                    </a:cubicBezTo>
                    <a:cubicBezTo>
                      <a:pt x="1862" y="5504"/>
                      <a:pt x="1944" y="5535"/>
                      <a:pt x="2017" y="5608"/>
                    </a:cubicBezTo>
                    <a:lnTo>
                      <a:pt x="2427" y="6049"/>
                    </a:lnTo>
                    <a:lnTo>
                      <a:pt x="2868" y="5608"/>
                    </a:lnTo>
                    <a:cubicBezTo>
                      <a:pt x="2941" y="5535"/>
                      <a:pt x="3023" y="5504"/>
                      <a:pt x="3101" y="5504"/>
                    </a:cubicBezTo>
                    <a:close/>
                    <a:moveTo>
                      <a:pt x="7215" y="8916"/>
                    </a:moveTo>
                    <a:cubicBezTo>
                      <a:pt x="7625" y="8916"/>
                      <a:pt x="7625" y="9609"/>
                      <a:pt x="7215" y="9609"/>
                    </a:cubicBezTo>
                    <a:lnTo>
                      <a:pt x="4443" y="9609"/>
                    </a:lnTo>
                    <a:cubicBezTo>
                      <a:pt x="4002" y="9609"/>
                      <a:pt x="3970" y="8916"/>
                      <a:pt x="4443" y="8916"/>
                    </a:cubicBezTo>
                    <a:close/>
                    <a:moveTo>
                      <a:pt x="2395" y="8254"/>
                    </a:moveTo>
                    <a:cubicBezTo>
                      <a:pt x="2962" y="8254"/>
                      <a:pt x="3435" y="8727"/>
                      <a:pt x="3435" y="9263"/>
                    </a:cubicBezTo>
                    <a:cubicBezTo>
                      <a:pt x="3435" y="9830"/>
                      <a:pt x="2994" y="10302"/>
                      <a:pt x="2395" y="10302"/>
                    </a:cubicBezTo>
                    <a:cubicBezTo>
                      <a:pt x="1860" y="10302"/>
                      <a:pt x="1387" y="9830"/>
                      <a:pt x="1387" y="9263"/>
                    </a:cubicBezTo>
                    <a:cubicBezTo>
                      <a:pt x="1387" y="8727"/>
                      <a:pt x="1860" y="8254"/>
                      <a:pt x="2395" y="8254"/>
                    </a:cubicBezTo>
                    <a:close/>
                    <a:moveTo>
                      <a:pt x="3057" y="0"/>
                    </a:moveTo>
                    <a:cubicBezTo>
                      <a:pt x="2647" y="0"/>
                      <a:pt x="2238" y="252"/>
                      <a:pt x="2112" y="662"/>
                    </a:cubicBezTo>
                    <a:lnTo>
                      <a:pt x="1009" y="662"/>
                    </a:lnTo>
                    <a:cubicBezTo>
                      <a:pt x="473" y="662"/>
                      <a:pt x="1" y="1134"/>
                      <a:pt x="1" y="1670"/>
                    </a:cubicBezTo>
                    <a:lnTo>
                      <a:pt x="1" y="10617"/>
                    </a:lnTo>
                    <a:cubicBezTo>
                      <a:pt x="1" y="11153"/>
                      <a:pt x="473" y="11657"/>
                      <a:pt x="1009" y="11657"/>
                    </a:cubicBezTo>
                    <a:lnTo>
                      <a:pt x="7877" y="11657"/>
                    </a:lnTo>
                    <a:cubicBezTo>
                      <a:pt x="8413" y="11657"/>
                      <a:pt x="8885" y="11184"/>
                      <a:pt x="8885" y="10617"/>
                    </a:cubicBezTo>
                    <a:lnTo>
                      <a:pt x="8885" y="1670"/>
                    </a:lnTo>
                    <a:cubicBezTo>
                      <a:pt x="8885" y="1134"/>
                      <a:pt x="8476" y="662"/>
                      <a:pt x="7877" y="662"/>
                    </a:cubicBezTo>
                    <a:lnTo>
                      <a:pt x="6774" y="662"/>
                    </a:lnTo>
                    <a:cubicBezTo>
                      <a:pt x="6617" y="252"/>
                      <a:pt x="6270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0422;p89">
                <a:extLst>
                  <a:ext uri="{FF2B5EF4-FFF2-40B4-BE49-F238E27FC236}">
                    <a16:creationId xmlns:a16="http://schemas.microsoft.com/office/drawing/2014/main" id="{DBAC28FD-649B-08C8-4716-99D4107B4692}"/>
                  </a:ext>
                </a:extLst>
              </p:cNvPr>
              <p:cNvSpPr/>
              <p:nvPr/>
            </p:nvSpPr>
            <p:spPr>
              <a:xfrm>
                <a:off x="-3314075" y="347617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1261;p50">
            <a:extLst>
              <a:ext uri="{FF2B5EF4-FFF2-40B4-BE49-F238E27FC236}">
                <a16:creationId xmlns:a16="http://schemas.microsoft.com/office/drawing/2014/main" id="{3D45575F-F590-EC7C-B84D-D5C1692D94F5}"/>
              </a:ext>
            </a:extLst>
          </p:cNvPr>
          <p:cNvSpPr/>
          <p:nvPr/>
        </p:nvSpPr>
        <p:spPr>
          <a:xfrm>
            <a:off x="792029" y="3081937"/>
            <a:ext cx="507785" cy="50771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rgbClr val="BE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1261;p50">
            <a:extLst>
              <a:ext uri="{FF2B5EF4-FFF2-40B4-BE49-F238E27FC236}">
                <a16:creationId xmlns:a16="http://schemas.microsoft.com/office/drawing/2014/main" id="{441BB1BA-8A46-95C6-5068-3DD1A88E3431}"/>
              </a:ext>
            </a:extLst>
          </p:cNvPr>
          <p:cNvSpPr/>
          <p:nvPr/>
        </p:nvSpPr>
        <p:spPr>
          <a:xfrm>
            <a:off x="792029" y="3643895"/>
            <a:ext cx="507785" cy="50771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rgbClr val="BE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8345;p85">
            <a:extLst>
              <a:ext uri="{FF2B5EF4-FFF2-40B4-BE49-F238E27FC236}">
                <a16:creationId xmlns:a16="http://schemas.microsoft.com/office/drawing/2014/main" id="{2161F722-EBF5-ED1F-9AAF-1413BF4333B0}"/>
              </a:ext>
            </a:extLst>
          </p:cNvPr>
          <p:cNvGrpSpPr/>
          <p:nvPr/>
        </p:nvGrpSpPr>
        <p:grpSpPr>
          <a:xfrm>
            <a:off x="898687" y="3169048"/>
            <a:ext cx="306516" cy="307291"/>
            <a:chOff x="-61783350" y="3743950"/>
            <a:chExt cx="316650" cy="317450"/>
          </a:xfrm>
          <a:solidFill>
            <a:schemeClr val="bg1"/>
          </a:solidFill>
        </p:grpSpPr>
        <p:sp>
          <p:nvSpPr>
            <p:cNvPr id="54" name="Google Shape;8346;p85">
              <a:extLst>
                <a:ext uri="{FF2B5EF4-FFF2-40B4-BE49-F238E27FC236}">
                  <a16:creationId xmlns:a16="http://schemas.microsoft.com/office/drawing/2014/main" id="{7595F137-1501-C697-088A-D2E1D83418BD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47;p85">
              <a:extLst>
                <a:ext uri="{FF2B5EF4-FFF2-40B4-BE49-F238E27FC236}">
                  <a16:creationId xmlns:a16="http://schemas.microsoft.com/office/drawing/2014/main" id="{D663A9A7-7242-FB64-002A-CA9E91FD2F27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374;p87">
            <a:extLst>
              <a:ext uri="{FF2B5EF4-FFF2-40B4-BE49-F238E27FC236}">
                <a16:creationId xmlns:a16="http://schemas.microsoft.com/office/drawing/2014/main" id="{351D3AEC-68C8-841D-0C7B-CA9EFFFC1F80}"/>
              </a:ext>
            </a:extLst>
          </p:cNvPr>
          <p:cNvGrpSpPr/>
          <p:nvPr/>
        </p:nvGrpSpPr>
        <p:grpSpPr>
          <a:xfrm>
            <a:off x="905160" y="3739613"/>
            <a:ext cx="298377" cy="354519"/>
            <a:chOff x="-48233050" y="3569725"/>
            <a:chExt cx="252050" cy="299475"/>
          </a:xfrm>
          <a:solidFill>
            <a:schemeClr val="bg1"/>
          </a:solidFill>
        </p:grpSpPr>
        <p:sp>
          <p:nvSpPr>
            <p:cNvPr id="57" name="Google Shape;9375;p87">
              <a:extLst>
                <a:ext uri="{FF2B5EF4-FFF2-40B4-BE49-F238E27FC236}">
                  <a16:creationId xmlns:a16="http://schemas.microsoft.com/office/drawing/2014/main" id="{DED2E543-A79A-C640-F1B6-3D9CBFFDBCC1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6;p87">
              <a:extLst>
                <a:ext uri="{FF2B5EF4-FFF2-40B4-BE49-F238E27FC236}">
                  <a16:creationId xmlns:a16="http://schemas.microsoft.com/office/drawing/2014/main" id="{E6913DA2-1CB6-C8F0-C5E4-B36257428704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77;p87">
              <a:extLst>
                <a:ext uri="{FF2B5EF4-FFF2-40B4-BE49-F238E27FC236}">
                  <a16:creationId xmlns:a16="http://schemas.microsoft.com/office/drawing/2014/main" id="{427A496B-3938-DEE9-CB3B-4ADFC605D3C0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3128;p77">
            <a:extLst>
              <a:ext uri="{FF2B5EF4-FFF2-40B4-BE49-F238E27FC236}">
                <a16:creationId xmlns:a16="http://schemas.microsoft.com/office/drawing/2014/main" id="{6A0CCF08-F855-66A3-670A-4F7737584F27}"/>
              </a:ext>
            </a:extLst>
          </p:cNvPr>
          <p:cNvGrpSpPr/>
          <p:nvPr/>
        </p:nvGrpSpPr>
        <p:grpSpPr>
          <a:xfrm>
            <a:off x="5704912" y="1722536"/>
            <a:ext cx="2071516" cy="644468"/>
            <a:chOff x="4411970" y="4340222"/>
            <a:chExt cx="779467" cy="242683"/>
          </a:xfrm>
        </p:grpSpPr>
        <p:sp>
          <p:nvSpPr>
            <p:cNvPr id="70" name="Google Shape;3129;p77">
              <a:extLst>
                <a:ext uri="{FF2B5EF4-FFF2-40B4-BE49-F238E27FC236}">
                  <a16:creationId xmlns:a16="http://schemas.microsoft.com/office/drawing/2014/main" id="{32534118-E833-3D73-CEC0-BE185D39B5AF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30;p77">
              <a:extLst>
                <a:ext uri="{FF2B5EF4-FFF2-40B4-BE49-F238E27FC236}">
                  <a16:creationId xmlns:a16="http://schemas.microsoft.com/office/drawing/2014/main" id="{59830B50-425C-D7FD-6DB0-4D97E80C3CB7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31;p77">
              <a:extLst>
                <a:ext uri="{FF2B5EF4-FFF2-40B4-BE49-F238E27FC236}">
                  <a16:creationId xmlns:a16="http://schemas.microsoft.com/office/drawing/2014/main" id="{ADCDC499-088F-425B-78C7-9FBFD2D095FD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solidFill>
                    <a:schemeClr val="tx1"/>
                  </a:solidFill>
                  <a:latin typeface="Abadi" panose="020B0604020202020204" pitchFamily="34" charset="0"/>
                </a:rPr>
                <a:t>Pandas</a:t>
              </a:r>
              <a:endParaRPr sz="1800" b="1" dirty="0">
                <a:solidFill>
                  <a:schemeClr val="tx1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7545168" y="3438800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METHODS, TECHNIQUES AND TOOLS</a:t>
            </a:r>
            <a:endParaRPr dirty="0"/>
          </a:p>
        </p:txBody>
      </p:sp>
      <p:pic>
        <p:nvPicPr>
          <p:cNvPr id="1257" name="Google Shape;1257;p50" descr="Grafici finanziari su un display scuro"/>
          <p:cNvPicPr preferRelativeResize="0"/>
          <p:nvPr/>
        </p:nvPicPr>
        <p:blipFill>
          <a:blip r:embed="rId3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8750" r="18750"/>
          <a:stretch/>
        </p:blipFill>
        <p:spPr>
          <a:xfrm>
            <a:off x="1340882" y="1855352"/>
            <a:ext cx="2321068" cy="232106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9" name="Google Shape;1259;p50"/>
          <p:cNvSpPr/>
          <p:nvPr/>
        </p:nvSpPr>
        <p:spPr>
          <a:xfrm>
            <a:off x="3874106" y="1977407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3992591" y="152352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2" name="Google Shape;1272;p5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5;p34">
            <a:extLst>
              <a:ext uri="{FF2B5EF4-FFF2-40B4-BE49-F238E27FC236}">
                <a16:creationId xmlns:a16="http://schemas.microsoft.com/office/drawing/2014/main" id="{DB8D87A8-33ED-5EA1-F612-DE06B6EFC1D4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96ACE82-C6F8-CF5E-6432-79BEFAF63773}"/>
              </a:ext>
            </a:extLst>
          </p:cNvPr>
          <p:cNvSpPr/>
          <p:nvPr/>
        </p:nvSpPr>
        <p:spPr>
          <a:xfrm>
            <a:off x="5828999" y="1858241"/>
            <a:ext cx="396934" cy="39693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738" r="16738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3" name="Google Shape;3128;p77">
            <a:extLst>
              <a:ext uri="{FF2B5EF4-FFF2-40B4-BE49-F238E27FC236}">
                <a16:creationId xmlns:a16="http://schemas.microsoft.com/office/drawing/2014/main" id="{71B29465-1D30-7ABC-9D5D-0A4ABAACE925}"/>
              </a:ext>
            </a:extLst>
          </p:cNvPr>
          <p:cNvGrpSpPr/>
          <p:nvPr/>
        </p:nvGrpSpPr>
        <p:grpSpPr>
          <a:xfrm rot="10800000">
            <a:off x="4271189" y="1126077"/>
            <a:ext cx="2071516" cy="644468"/>
            <a:chOff x="4411970" y="4340222"/>
            <a:chExt cx="779467" cy="242683"/>
          </a:xfrm>
        </p:grpSpPr>
        <p:sp>
          <p:nvSpPr>
            <p:cNvPr id="74" name="Google Shape;3129;p77">
              <a:extLst>
                <a:ext uri="{FF2B5EF4-FFF2-40B4-BE49-F238E27FC236}">
                  <a16:creationId xmlns:a16="http://schemas.microsoft.com/office/drawing/2014/main" id="{19888DD3-843E-A421-5386-5F2EB9E6EE2A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30;p77">
              <a:extLst>
                <a:ext uri="{FF2B5EF4-FFF2-40B4-BE49-F238E27FC236}">
                  <a16:creationId xmlns:a16="http://schemas.microsoft.com/office/drawing/2014/main" id="{E2257E99-C871-92CE-5A5C-1F15C8C28E21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31;p77">
              <a:extLst>
                <a:ext uri="{FF2B5EF4-FFF2-40B4-BE49-F238E27FC236}">
                  <a16:creationId xmlns:a16="http://schemas.microsoft.com/office/drawing/2014/main" id="{52A245AB-FD88-93BB-4680-9FBAD4BFB596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" name="Google Shape;3128;p77">
            <a:extLst>
              <a:ext uri="{FF2B5EF4-FFF2-40B4-BE49-F238E27FC236}">
                <a16:creationId xmlns:a16="http://schemas.microsoft.com/office/drawing/2014/main" id="{5DFF40AF-2C09-B629-F8A2-F07F271D9DDE}"/>
              </a:ext>
            </a:extLst>
          </p:cNvPr>
          <p:cNvGrpSpPr/>
          <p:nvPr/>
        </p:nvGrpSpPr>
        <p:grpSpPr>
          <a:xfrm>
            <a:off x="5713169" y="2930982"/>
            <a:ext cx="2071516" cy="644468"/>
            <a:chOff x="4411970" y="4340222"/>
            <a:chExt cx="779467" cy="242683"/>
          </a:xfrm>
        </p:grpSpPr>
        <p:sp>
          <p:nvSpPr>
            <p:cNvPr id="78" name="Google Shape;3129;p77">
              <a:extLst>
                <a:ext uri="{FF2B5EF4-FFF2-40B4-BE49-F238E27FC236}">
                  <a16:creationId xmlns:a16="http://schemas.microsoft.com/office/drawing/2014/main" id="{94D4E9A5-6632-806E-99E3-B966187D3B95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F0C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30;p77">
              <a:extLst>
                <a:ext uri="{FF2B5EF4-FFF2-40B4-BE49-F238E27FC236}">
                  <a16:creationId xmlns:a16="http://schemas.microsoft.com/office/drawing/2014/main" id="{70E13666-CD64-8231-D6EC-D878BB822EC2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31;p77">
              <a:extLst>
                <a:ext uri="{FF2B5EF4-FFF2-40B4-BE49-F238E27FC236}">
                  <a16:creationId xmlns:a16="http://schemas.microsoft.com/office/drawing/2014/main" id="{12562B42-422F-4AC0-4394-DCE727F5D860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F0C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solidFill>
                    <a:schemeClr val="tx1"/>
                  </a:solidFill>
                  <a:latin typeface="Abadi" panose="020B0604020202020204" pitchFamily="34" charset="0"/>
                </a:rPr>
                <a:t>PowerBI</a:t>
              </a:r>
              <a:endParaRPr sz="1800" b="1" dirty="0">
                <a:solidFill>
                  <a:schemeClr val="tx1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81" name="Google Shape;3128;p77">
            <a:extLst>
              <a:ext uri="{FF2B5EF4-FFF2-40B4-BE49-F238E27FC236}">
                <a16:creationId xmlns:a16="http://schemas.microsoft.com/office/drawing/2014/main" id="{AC99554F-A9EF-A5DB-AD49-AB3E83CAABEF}"/>
              </a:ext>
            </a:extLst>
          </p:cNvPr>
          <p:cNvGrpSpPr/>
          <p:nvPr/>
        </p:nvGrpSpPr>
        <p:grpSpPr>
          <a:xfrm rot="10800000">
            <a:off x="4282971" y="2327330"/>
            <a:ext cx="2071516" cy="644468"/>
            <a:chOff x="4411970" y="4340222"/>
            <a:chExt cx="779467" cy="242683"/>
          </a:xfrm>
        </p:grpSpPr>
        <p:sp>
          <p:nvSpPr>
            <p:cNvPr id="82" name="Google Shape;3129;p77">
              <a:extLst>
                <a:ext uri="{FF2B5EF4-FFF2-40B4-BE49-F238E27FC236}">
                  <a16:creationId xmlns:a16="http://schemas.microsoft.com/office/drawing/2014/main" id="{EDEC6232-A019-5D6E-AD22-3B4DB0928D26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30;p77">
              <a:extLst>
                <a:ext uri="{FF2B5EF4-FFF2-40B4-BE49-F238E27FC236}">
                  <a16:creationId xmlns:a16="http://schemas.microsoft.com/office/drawing/2014/main" id="{E1EF84B3-B4C7-F89B-31C7-8CB9BE4E46BB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31;p77">
              <a:extLst>
                <a:ext uri="{FF2B5EF4-FFF2-40B4-BE49-F238E27FC236}">
                  <a16:creationId xmlns:a16="http://schemas.microsoft.com/office/drawing/2014/main" id="{4FF6EB06-A281-2690-34DD-074A0080A0EA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" name="Ovale 84">
            <a:extLst>
              <a:ext uri="{FF2B5EF4-FFF2-40B4-BE49-F238E27FC236}">
                <a16:creationId xmlns:a16="http://schemas.microsoft.com/office/drawing/2014/main" id="{AC19BD44-9D0A-4E93-CCA9-0AE3C42A9595}"/>
              </a:ext>
            </a:extLst>
          </p:cNvPr>
          <p:cNvSpPr/>
          <p:nvPr/>
        </p:nvSpPr>
        <p:spPr>
          <a:xfrm>
            <a:off x="5831006" y="1257457"/>
            <a:ext cx="377480" cy="37748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D2AB1F0-172E-7929-C09B-7E8B80C810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2125" t="11938" r="20426" b="11710"/>
          <a:stretch/>
        </p:blipFill>
        <p:spPr>
          <a:xfrm>
            <a:off x="5892689" y="2532643"/>
            <a:ext cx="278350" cy="2466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7237F1-BF8E-293C-1292-E4F2288127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8835" y="3117400"/>
            <a:ext cx="253914" cy="251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9B7C4C-AD29-B614-974B-525FECD316EC}"/>
              </a:ext>
            </a:extLst>
          </p:cNvPr>
          <p:cNvSpPr txBox="1"/>
          <p:nvPr/>
        </p:nvSpPr>
        <p:spPr>
          <a:xfrm>
            <a:off x="4284199" y="122458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tx1"/>
                </a:solidFill>
                <a:latin typeface="Abadi" panose="020B0604020202020204" pitchFamily="34" charset="0"/>
              </a:rPr>
              <a:t>Google </a:t>
            </a:r>
            <a:r>
              <a:rPr lang="it-IT" sz="1800" b="1" dirty="0" err="1">
                <a:solidFill>
                  <a:schemeClr val="tx1"/>
                </a:solidFill>
                <a:latin typeface="Abadi" panose="020B0604020202020204" pitchFamily="34" charset="0"/>
              </a:rPr>
              <a:t>Colab</a:t>
            </a:r>
            <a:endParaRPr lang="it-IT" sz="18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99E4ED7-32AF-181A-5604-7BCD5B10250D}"/>
              </a:ext>
            </a:extLst>
          </p:cNvPr>
          <p:cNvSpPr txBox="1"/>
          <p:nvPr/>
        </p:nvSpPr>
        <p:spPr>
          <a:xfrm>
            <a:off x="4807292" y="24468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tx1"/>
                </a:solidFill>
                <a:latin typeface="Abadi" panose="020B0604020202020204" pitchFamily="34" charset="0"/>
              </a:rPr>
              <a:t>Excel </a:t>
            </a:r>
          </a:p>
        </p:txBody>
      </p:sp>
      <p:grpSp>
        <p:nvGrpSpPr>
          <p:cNvPr id="94" name="Google Shape;3128;p77">
            <a:extLst>
              <a:ext uri="{FF2B5EF4-FFF2-40B4-BE49-F238E27FC236}">
                <a16:creationId xmlns:a16="http://schemas.microsoft.com/office/drawing/2014/main" id="{811FA1C8-B835-EC1C-269C-F6BF5306D3FA}"/>
              </a:ext>
            </a:extLst>
          </p:cNvPr>
          <p:cNvGrpSpPr/>
          <p:nvPr/>
        </p:nvGrpSpPr>
        <p:grpSpPr>
          <a:xfrm rot="10800000">
            <a:off x="4290168" y="3531703"/>
            <a:ext cx="2071516" cy="644468"/>
            <a:chOff x="4411970" y="4340222"/>
            <a:chExt cx="779467" cy="242683"/>
          </a:xfrm>
        </p:grpSpPr>
        <p:sp>
          <p:nvSpPr>
            <p:cNvPr id="95" name="Google Shape;3129;p77">
              <a:extLst>
                <a:ext uri="{FF2B5EF4-FFF2-40B4-BE49-F238E27FC236}">
                  <a16:creationId xmlns:a16="http://schemas.microsoft.com/office/drawing/2014/main" id="{5CF9B7C0-EEF7-5E07-D9E5-3381939CE571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3A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30;p77">
              <a:extLst>
                <a:ext uri="{FF2B5EF4-FFF2-40B4-BE49-F238E27FC236}">
                  <a16:creationId xmlns:a16="http://schemas.microsoft.com/office/drawing/2014/main" id="{02CADF0B-114A-C6DE-3B7C-6D3216CD3BAF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D3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31;p77">
              <a:extLst>
                <a:ext uri="{FF2B5EF4-FFF2-40B4-BE49-F238E27FC236}">
                  <a16:creationId xmlns:a16="http://schemas.microsoft.com/office/drawing/2014/main" id="{B26CDF7C-06CC-8C8C-85CB-92C5B1601E3D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3A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171973C-D5A9-B271-0D06-BD6464802587}"/>
              </a:ext>
            </a:extLst>
          </p:cNvPr>
          <p:cNvSpPr txBox="1"/>
          <p:nvPr/>
        </p:nvSpPr>
        <p:spPr>
          <a:xfrm>
            <a:off x="4778054" y="363470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 err="1">
                <a:solidFill>
                  <a:schemeClr val="tx1"/>
                </a:solidFill>
                <a:latin typeface="Abadi" panose="020B0604020202020204" pitchFamily="34" charset="0"/>
              </a:rPr>
              <a:t>Folium</a:t>
            </a:r>
            <a:endParaRPr lang="it-IT" sz="18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314E69-F44E-CADB-CE9B-51DF2941BD1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304" t="8919" b="10593"/>
          <a:stretch/>
        </p:blipFill>
        <p:spPr>
          <a:xfrm>
            <a:off x="5914906" y="3670330"/>
            <a:ext cx="266522" cy="3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6311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data </a:t>
            </a:r>
            <a:r>
              <a:rPr lang="en" dirty="0"/>
              <a:t>collection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Collecting and aggregate data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5;p34">
            <a:extLst>
              <a:ext uri="{FF2B5EF4-FFF2-40B4-BE49-F238E27FC236}">
                <a16:creationId xmlns:a16="http://schemas.microsoft.com/office/drawing/2014/main" id="{BF6672FF-79FA-68EE-7006-113EF66848B8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UNIVERSITY TRENDS</a:t>
            </a:r>
          </a:p>
        </p:txBody>
      </p:sp>
    </p:spTree>
    <p:extLst>
      <p:ext uri="{BB962C8B-B14F-4D97-AF65-F5344CB8AC3E}">
        <p14:creationId xmlns:p14="http://schemas.microsoft.com/office/powerpoint/2010/main" val="6399787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12338</TotalTime>
  <Words>813</Words>
  <Application>Microsoft Office PowerPoint</Application>
  <PresentationFormat>Presentazione su schermo (16:9)</PresentationFormat>
  <Paragraphs>277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Anaheim</vt:lpstr>
      <vt:lpstr>Bebas Neue</vt:lpstr>
      <vt:lpstr>Abadi</vt:lpstr>
      <vt:lpstr>Arial</vt:lpstr>
      <vt:lpstr>Arimo</vt:lpstr>
      <vt:lpstr>Data Analysis for Business by Slidesgo</vt:lpstr>
      <vt:lpstr>          ANALYSIS FOR UNIVERSITY</vt:lpstr>
      <vt:lpstr>Presentazione standard di PowerPoint</vt:lpstr>
      <vt:lpstr>TABLE OF CONTENT</vt:lpstr>
      <vt:lpstr>Problem statement</vt:lpstr>
      <vt:lpstr>Problem statement</vt:lpstr>
      <vt:lpstr>Lots of data</vt:lpstr>
      <vt:lpstr>METHODS, TECHNIQUES AND TOOLS</vt:lpstr>
      <vt:lpstr>METHODS, TECHNIQUES AND TOOLS</vt:lpstr>
      <vt:lpstr>data collection</vt:lpstr>
      <vt:lpstr>Data sources</vt:lpstr>
      <vt:lpstr>DATA collection</vt:lpstr>
      <vt:lpstr>data  cleaning</vt:lpstr>
      <vt:lpstr>Data cleaning process</vt:lpstr>
      <vt:lpstr>data  analysis</vt:lpstr>
      <vt:lpstr>DIAGNOSTIC</vt:lpstr>
      <vt:lpstr>Some numbers</vt:lpstr>
      <vt:lpstr>Region per universities</vt:lpstr>
      <vt:lpstr>Quantity</vt:lpstr>
      <vt:lpstr>490.000</vt:lpstr>
      <vt:lpstr>Region enrollment</vt:lpstr>
      <vt:lpstr>What kind of factor influence region enrollment?</vt:lpstr>
      <vt:lpstr>diagnostic analysis</vt:lpstr>
      <vt:lpstr>Group enrollment</vt:lpstr>
      <vt:lpstr>50%</vt:lpstr>
      <vt:lpstr>Graduates family background</vt:lpstr>
      <vt:lpstr>predictive analysis</vt:lpstr>
      <vt:lpstr>What about the future?</vt:lpstr>
      <vt:lpstr>prescriptive analysis</vt:lpstr>
      <vt:lpstr>data visualization</vt:lpstr>
      <vt:lpstr>powerBI 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FOR BUSINESS</dc:title>
  <cp:lastModifiedBy>DOMENICO BENFENATI</cp:lastModifiedBy>
  <cp:revision>42</cp:revision>
  <dcterms:modified xsi:type="dcterms:W3CDTF">2022-06-07T08:54:38Z</dcterms:modified>
</cp:coreProperties>
</file>