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notesMasterIdLst>
    <p:notesMasterId r:id="rId37"/>
  </p:notesMasterIdLst>
  <p:sldIdLst>
    <p:sldId id="366" r:id="rId2"/>
    <p:sldId id="368" r:id="rId3"/>
    <p:sldId id="362" r:id="rId4"/>
    <p:sldId id="359" r:id="rId5"/>
    <p:sldId id="372" r:id="rId6"/>
    <p:sldId id="367" r:id="rId7"/>
    <p:sldId id="363" r:id="rId8"/>
    <p:sldId id="361" r:id="rId9"/>
    <p:sldId id="370" r:id="rId10"/>
    <p:sldId id="328" r:id="rId11"/>
    <p:sldId id="333" r:id="rId12"/>
    <p:sldId id="380" r:id="rId13"/>
    <p:sldId id="381" r:id="rId14"/>
    <p:sldId id="336" r:id="rId15"/>
    <p:sldId id="337" r:id="rId16"/>
    <p:sldId id="382" r:id="rId17"/>
    <p:sldId id="297" r:id="rId18"/>
    <p:sldId id="338" r:id="rId19"/>
    <p:sldId id="374" r:id="rId20"/>
    <p:sldId id="339" r:id="rId21"/>
    <p:sldId id="340" r:id="rId22"/>
    <p:sldId id="293" r:id="rId23"/>
    <p:sldId id="355" r:id="rId24"/>
    <p:sldId id="375" r:id="rId25"/>
    <p:sldId id="376" r:id="rId26"/>
    <p:sldId id="377" r:id="rId27"/>
    <p:sldId id="343" r:id="rId28"/>
    <p:sldId id="344" r:id="rId29"/>
    <p:sldId id="312" r:id="rId30"/>
    <p:sldId id="345" r:id="rId31"/>
    <p:sldId id="378" r:id="rId32"/>
    <p:sldId id="369" r:id="rId33"/>
    <p:sldId id="379" r:id="rId34"/>
    <p:sldId id="371" r:id="rId35"/>
    <p:sldId id="36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3B6CA0-3CA8-4D3F-89E7-352484EDB77C}">
          <p14:sldIdLst>
            <p14:sldId id="366"/>
          </p14:sldIdLst>
        </p14:section>
        <p14:section name="Business understanding" id="{E478A9B9-6F42-4079-86A0-13C9126BE54D}">
          <p14:sldIdLst>
            <p14:sldId id="368"/>
            <p14:sldId id="362"/>
            <p14:sldId id="359"/>
            <p14:sldId id="372"/>
            <p14:sldId id="367"/>
          </p14:sldIdLst>
        </p14:section>
        <p14:section name="Data understanding" id="{9F25FBBB-27F5-4E51-9511-AE4825B43CAC}">
          <p14:sldIdLst>
            <p14:sldId id="363"/>
            <p14:sldId id="361"/>
            <p14:sldId id="370"/>
            <p14:sldId id="328"/>
            <p14:sldId id="333"/>
            <p14:sldId id="380"/>
            <p14:sldId id="381"/>
          </p14:sldIdLst>
        </p14:section>
        <p14:section name="Data preparation" id="{70720A65-3DEA-4700-A44D-AF78CA953D5B}">
          <p14:sldIdLst>
            <p14:sldId id="336"/>
            <p14:sldId id="337"/>
            <p14:sldId id="382"/>
            <p14:sldId id="297"/>
            <p14:sldId id="338"/>
            <p14:sldId id="374"/>
          </p14:sldIdLst>
        </p14:section>
        <p14:section name="Modeling" id="{65143616-3450-4F56-9B6C-94AC72A06884}">
          <p14:sldIdLst>
            <p14:sldId id="339"/>
            <p14:sldId id="340"/>
            <p14:sldId id="293"/>
            <p14:sldId id="355"/>
            <p14:sldId id="375"/>
            <p14:sldId id="376"/>
            <p14:sldId id="377"/>
            <p14:sldId id="343"/>
            <p14:sldId id="344"/>
            <p14:sldId id="312"/>
          </p14:sldIdLst>
        </p14:section>
        <p14:section name="Evaluation" id="{FD4B632D-72AE-46EA-8ED8-CE46E646625C}">
          <p14:sldIdLst>
            <p14:sldId id="345"/>
            <p14:sldId id="378"/>
            <p14:sldId id="369"/>
            <p14:sldId id="379"/>
            <p14:sldId id="371"/>
          </p14:sldIdLst>
        </p14:section>
        <p14:section name="End" id="{60958848-0449-477C-87EC-653F21282A5F}">
          <p14:sldIdLst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.dandrea.1997@gmail.com" initials="f" lastIdx="1" clrIdx="0">
    <p:extLst>
      <p:ext uri="{19B8F6BF-5375-455C-9EA6-DF929625EA0E}">
        <p15:presenceInfo xmlns:p15="http://schemas.microsoft.com/office/powerpoint/2012/main" userId="a141b6e51c5011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8" autoAdjust="0"/>
    <p:restoredTop sz="94598" autoAdjust="0"/>
  </p:normalViewPr>
  <p:slideViewPr>
    <p:cSldViewPr snapToGrid="0">
      <p:cViewPr varScale="1">
        <p:scale>
          <a:sx n="80" d="100"/>
          <a:sy n="80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image" Target="../media/image53.jp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6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image" Target="../media/image53.jp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6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CB2E5-0B5B-4D46-96F6-3EF0ACC7DB7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C16E6298-FB9B-48BE-98C7-54385AEB7A38}">
      <dgm:prSet phldrT="[Testo]"/>
      <dgm:spPr/>
      <dgm:t>
        <a:bodyPr/>
        <a:lstStyle/>
        <a:p>
          <a:r>
            <a:rPr lang="it-IT" dirty="0"/>
            <a:t>Business </a:t>
          </a:r>
          <a:r>
            <a:rPr lang="it-IT" dirty="0" err="1"/>
            <a:t>understanding</a:t>
          </a:r>
          <a:endParaRPr lang="it-IT" dirty="0"/>
        </a:p>
      </dgm:t>
    </dgm:pt>
    <dgm:pt modelId="{9C867B95-3C3B-4D1D-934C-245D05762B80}" type="parTrans" cxnId="{F84C6269-C086-48F0-8332-6AD1528C05F5}">
      <dgm:prSet/>
      <dgm:spPr/>
      <dgm:t>
        <a:bodyPr/>
        <a:lstStyle/>
        <a:p>
          <a:endParaRPr lang="it-IT"/>
        </a:p>
      </dgm:t>
    </dgm:pt>
    <dgm:pt modelId="{F3AA8915-BCEB-4814-937B-003EC0F00B3A}" type="sibTrans" cxnId="{F84C6269-C086-48F0-8332-6AD1528C05F5}">
      <dgm:prSet/>
      <dgm:spPr/>
      <dgm:t>
        <a:bodyPr/>
        <a:lstStyle/>
        <a:p>
          <a:endParaRPr lang="it-IT"/>
        </a:p>
      </dgm:t>
    </dgm:pt>
    <dgm:pt modelId="{70A56BFA-52E9-48EE-8AB8-09CD3144FE0A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understanding</a:t>
          </a:r>
          <a:endParaRPr lang="it-IT" dirty="0"/>
        </a:p>
      </dgm:t>
    </dgm:pt>
    <dgm:pt modelId="{01C5331C-8C7B-4D58-99D8-71679222BBE9}" type="parTrans" cxnId="{3C6CD91A-028C-4447-A6D9-DFE0DC2643CF}">
      <dgm:prSet/>
      <dgm:spPr/>
      <dgm:t>
        <a:bodyPr/>
        <a:lstStyle/>
        <a:p>
          <a:endParaRPr lang="it-IT"/>
        </a:p>
      </dgm:t>
    </dgm:pt>
    <dgm:pt modelId="{D1751E86-0082-47EE-880C-F83050AE6529}" type="sibTrans" cxnId="{3C6CD91A-028C-4447-A6D9-DFE0DC2643CF}">
      <dgm:prSet/>
      <dgm:spPr/>
      <dgm:t>
        <a:bodyPr/>
        <a:lstStyle/>
        <a:p>
          <a:endParaRPr lang="it-IT"/>
        </a:p>
      </dgm:t>
    </dgm:pt>
    <dgm:pt modelId="{FCF544D2-FC15-48E6-80F0-D576B6B9408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preparation</a:t>
          </a:r>
          <a:endParaRPr lang="it-IT" dirty="0"/>
        </a:p>
      </dgm:t>
    </dgm:pt>
    <dgm:pt modelId="{7B1DE7EA-8EA8-449D-B2F0-EBDACFEB56D6}" type="parTrans" cxnId="{1842714F-C14E-4EE0-B118-456930BADBD0}">
      <dgm:prSet/>
      <dgm:spPr/>
      <dgm:t>
        <a:bodyPr/>
        <a:lstStyle/>
        <a:p>
          <a:endParaRPr lang="it-IT"/>
        </a:p>
      </dgm:t>
    </dgm:pt>
    <dgm:pt modelId="{51FEECE7-EFBE-48C7-A932-BFF57214CEC9}" type="sibTrans" cxnId="{1842714F-C14E-4EE0-B118-456930BADBD0}">
      <dgm:prSet/>
      <dgm:spPr/>
      <dgm:t>
        <a:bodyPr/>
        <a:lstStyle/>
        <a:p>
          <a:endParaRPr lang="it-IT"/>
        </a:p>
      </dgm:t>
    </dgm:pt>
    <dgm:pt modelId="{1807487D-795F-4FDB-8249-EB40AE16417E}">
      <dgm:prSet/>
      <dgm:spPr/>
      <dgm:t>
        <a:bodyPr/>
        <a:lstStyle/>
        <a:p>
          <a:r>
            <a:rPr lang="it-IT" dirty="0" err="1"/>
            <a:t>Modeling</a:t>
          </a:r>
          <a:endParaRPr lang="it-IT" dirty="0"/>
        </a:p>
      </dgm:t>
    </dgm:pt>
    <dgm:pt modelId="{84F477B1-A706-4818-AA7D-97835FC59AB1}" type="parTrans" cxnId="{E0832707-F1E4-48C1-95D7-0FA12125922A}">
      <dgm:prSet/>
      <dgm:spPr/>
      <dgm:t>
        <a:bodyPr/>
        <a:lstStyle/>
        <a:p>
          <a:endParaRPr lang="it-IT"/>
        </a:p>
      </dgm:t>
    </dgm:pt>
    <dgm:pt modelId="{6BAF172B-20ED-46D4-A9E3-6FE0ECA6A031}" type="sibTrans" cxnId="{E0832707-F1E4-48C1-95D7-0FA12125922A}">
      <dgm:prSet/>
      <dgm:spPr/>
      <dgm:t>
        <a:bodyPr/>
        <a:lstStyle/>
        <a:p>
          <a:endParaRPr lang="it-IT"/>
        </a:p>
      </dgm:t>
    </dgm:pt>
    <dgm:pt modelId="{3F41B8E0-7573-472F-A6D9-B7DC57D652EA}">
      <dgm:prSet/>
      <dgm:spPr/>
      <dgm:t>
        <a:bodyPr/>
        <a:lstStyle/>
        <a:p>
          <a:r>
            <a:rPr lang="it-IT" dirty="0"/>
            <a:t>Evaluation</a:t>
          </a:r>
        </a:p>
      </dgm:t>
    </dgm:pt>
    <dgm:pt modelId="{3370D482-97D8-4F3C-AB2F-F23931B1018D}" type="parTrans" cxnId="{5F163D22-3C91-4828-891B-8B8B3EA0CC2F}">
      <dgm:prSet/>
      <dgm:spPr/>
      <dgm:t>
        <a:bodyPr/>
        <a:lstStyle/>
        <a:p>
          <a:endParaRPr lang="it-IT"/>
        </a:p>
      </dgm:t>
    </dgm:pt>
    <dgm:pt modelId="{0F502D52-941A-4557-BD98-BB777373EA37}" type="sibTrans" cxnId="{5F163D22-3C91-4828-891B-8B8B3EA0CC2F}">
      <dgm:prSet/>
      <dgm:spPr/>
      <dgm:t>
        <a:bodyPr/>
        <a:lstStyle/>
        <a:p>
          <a:endParaRPr lang="it-IT"/>
        </a:p>
      </dgm:t>
    </dgm:pt>
    <dgm:pt modelId="{55F33AB5-0690-4A32-BBC2-2EE915A68903}" type="pres">
      <dgm:prSet presAssocID="{F21CB2E5-0B5B-4D46-96F6-3EF0ACC7DB7B}" presName="Name0" presStyleCnt="0">
        <dgm:presLayoutVars>
          <dgm:dir/>
          <dgm:animLvl val="lvl"/>
          <dgm:resizeHandles val="exact"/>
        </dgm:presLayoutVars>
      </dgm:prSet>
      <dgm:spPr/>
    </dgm:pt>
    <dgm:pt modelId="{6934B72E-02BA-4209-8B4D-57ADFCFF9DB2}" type="pres">
      <dgm:prSet presAssocID="{C16E6298-FB9B-48BE-98C7-54385AEB7A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EDAD5B8-98BE-46D0-9B8B-AB265F84F4A3}" type="pres">
      <dgm:prSet presAssocID="{F3AA8915-BCEB-4814-937B-003EC0F00B3A}" presName="parTxOnlySpace" presStyleCnt="0"/>
      <dgm:spPr/>
    </dgm:pt>
    <dgm:pt modelId="{10E04740-F6A9-44ED-B66D-4D698B4EF8C0}" type="pres">
      <dgm:prSet presAssocID="{70A56BFA-52E9-48EE-8AB8-09CD3144FE0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1288789-DC22-415E-9099-6B15783C9D56}" type="pres">
      <dgm:prSet presAssocID="{D1751E86-0082-47EE-880C-F83050AE6529}" presName="parTxOnlySpace" presStyleCnt="0"/>
      <dgm:spPr/>
    </dgm:pt>
    <dgm:pt modelId="{ACEDCA1A-A2FE-4F88-8755-462F18FA9035}" type="pres">
      <dgm:prSet presAssocID="{FCF544D2-FC15-48E6-80F0-D576B6B9408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9BB009D-1526-400C-89E2-B3BEDDA79EF7}" type="pres">
      <dgm:prSet presAssocID="{51FEECE7-EFBE-48C7-A932-BFF57214CEC9}" presName="parTxOnlySpace" presStyleCnt="0"/>
      <dgm:spPr/>
    </dgm:pt>
    <dgm:pt modelId="{E5530F89-82B0-443F-BAA2-06F499A79F98}" type="pres">
      <dgm:prSet presAssocID="{1807487D-795F-4FDB-8249-EB40AE16417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8FDB63D-A4FA-4165-A386-736A62CBD056}" type="pres">
      <dgm:prSet presAssocID="{6BAF172B-20ED-46D4-A9E3-6FE0ECA6A031}" presName="parTxOnlySpace" presStyleCnt="0"/>
      <dgm:spPr/>
    </dgm:pt>
    <dgm:pt modelId="{AA614AF0-C876-4E08-9623-A7CFC5A3D9E4}" type="pres">
      <dgm:prSet presAssocID="{3F41B8E0-7573-472F-A6D9-B7DC57D652E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0832707-F1E4-48C1-95D7-0FA12125922A}" srcId="{F21CB2E5-0B5B-4D46-96F6-3EF0ACC7DB7B}" destId="{1807487D-795F-4FDB-8249-EB40AE16417E}" srcOrd="3" destOrd="0" parTransId="{84F477B1-A706-4818-AA7D-97835FC59AB1}" sibTransId="{6BAF172B-20ED-46D4-A9E3-6FE0ECA6A031}"/>
    <dgm:cxn modelId="{C0EDCD0C-432B-45C7-8DB5-0DD54EE0CDA7}" type="presOf" srcId="{F21CB2E5-0B5B-4D46-96F6-3EF0ACC7DB7B}" destId="{55F33AB5-0690-4A32-BBC2-2EE915A68903}" srcOrd="0" destOrd="0" presId="urn:microsoft.com/office/officeart/2005/8/layout/chevron1"/>
    <dgm:cxn modelId="{3C6CD91A-028C-4447-A6D9-DFE0DC2643CF}" srcId="{F21CB2E5-0B5B-4D46-96F6-3EF0ACC7DB7B}" destId="{70A56BFA-52E9-48EE-8AB8-09CD3144FE0A}" srcOrd="1" destOrd="0" parTransId="{01C5331C-8C7B-4D58-99D8-71679222BBE9}" sibTransId="{D1751E86-0082-47EE-880C-F83050AE6529}"/>
    <dgm:cxn modelId="{ED6F691F-26CA-4F37-A84D-96C53B8AA22F}" type="presOf" srcId="{C16E6298-FB9B-48BE-98C7-54385AEB7A38}" destId="{6934B72E-02BA-4209-8B4D-57ADFCFF9DB2}" srcOrd="0" destOrd="0" presId="urn:microsoft.com/office/officeart/2005/8/layout/chevron1"/>
    <dgm:cxn modelId="{5F163D22-3C91-4828-891B-8B8B3EA0CC2F}" srcId="{F21CB2E5-0B5B-4D46-96F6-3EF0ACC7DB7B}" destId="{3F41B8E0-7573-472F-A6D9-B7DC57D652EA}" srcOrd="4" destOrd="0" parTransId="{3370D482-97D8-4F3C-AB2F-F23931B1018D}" sibTransId="{0F502D52-941A-4557-BD98-BB777373EA37}"/>
    <dgm:cxn modelId="{3C627E24-875D-4E42-8B39-1F94DB56D02E}" type="presOf" srcId="{3F41B8E0-7573-472F-A6D9-B7DC57D652EA}" destId="{AA614AF0-C876-4E08-9623-A7CFC5A3D9E4}" srcOrd="0" destOrd="0" presId="urn:microsoft.com/office/officeart/2005/8/layout/chevron1"/>
    <dgm:cxn modelId="{A7C56539-CDFC-4FAD-991E-7BBD8FA18F7E}" type="presOf" srcId="{FCF544D2-FC15-48E6-80F0-D576B6B94084}" destId="{ACEDCA1A-A2FE-4F88-8755-462F18FA9035}" srcOrd="0" destOrd="0" presId="urn:microsoft.com/office/officeart/2005/8/layout/chevron1"/>
    <dgm:cxn modelId="{F84C6269-C086-48F0-8332-6AD1528C05F5}" srcId="{F21CB2E5-0B5B-4D46-96F6-3EF0ACC7DB7B}" destId="{C16E6298-FB9B-48BE-98C7-54385AEB7A38}" srcOrd="0" destOrd="0" parTransId="{9C867B95-3C3B-4D1D-934C-245D05762B80}" sibTransId="{F3AA8915-BCEB-4814-937B-003EC0F00B3A}"/>
    <dgm:cxn modelId="{F62C094B-2DAA-41D7-B91B-B8A3ADCD6158}" type="presOf" srcId="{1807487D-795F-4FDB-8249-EB40AE16417E}" destId="{E5530F89-82B0-443F-BAA2-06F499A79F98}" srcOrd="0" destOrd="0" presId="urn:microsoft.com/office/officeart/2005/8/layout/chevron1"/>
    <dgm:cxn modelId="{1842714F-C14E-4EE0-B118-456930BADBD0}" srcId="{F21CB2E5-0B5B-4D46-96F6-3EF0ACC7DB7B}" destId="{FCF544D2-FC15-48E6-80F0-D576B6B94084}" srcOrd="2" destOrd="0" parTransId="{7B1DE7EA-8EA8-449D-B2F0-EBDACFEB56D6}" sibTransId="{51FEECE7-EFBE-48C7-A932-BFF57214CEC9}"/>
    <dgm:cxn modelId="{95D432D4-7202-409F-A900-79BE69D334B0}" type="presOf" srcId="{70A56BFA-52E9-48EE-8AB8-09CD3144FE0A}" destId="{10E04740-F6A9-44ED-B66D-4D698B4EF8C0}" srcOrd="0" destOrd="0" presId="urn:microsoft.com/office/officeart/2005/8/layout/chevron1"/>
    <dgm:cxn modelId="{C3384618-2590-44B9-A14B-5409DD7C3C83}" type="presParOf" srcId="{55F33AB5-0690-4A32-BBC2-2EE915A68903}" destId="{6934B72E-02BA-4209-8B4D-57ADFCFF9DB2}" srcOrd="0" destOrd="0" presId="urn:microsoft.com/office/officeart/2005/8/layout/chevron1"/>
    <dgm:cxn modelId="{486C7BF0-E97F-423E-8175-06AD332ABAB3}" type="presParOf" srcId="{55F33AB5-0690-4A32-BBC2-2EE915A68903}" destId="{AEDAD5B8-98BE-46D0-9B8B-AB265F84F4A3}" srcOrd="1" destOrd="0" presId="urn:microsoft.com/office/officeart/2005/8/layout/chevron1"/>
    <dgm:cxn modelId="{0595971E-85A6-43DD-B14A-F23A4186167F}" type="presParOf" srcId="{55F33AB5-0690-4A32-BBC2-2EE915A68903}" destId="{10E04740-F6A9-44ED-B66D-4D698B4EF8C0}" srcOrd="2" destOrd="0" presId="urn:microsoft.com/office/officeart/2005/8/layout/chevron1"/>
    <dgm:cxn modelId="{E0C48B30-BB84-4134-8851-B191DAF5720C}" type="presParOf" srcId="{55F33AB5-0690-4A32-BBC2-2EE915A68903}" destId="{B1288789-DC22-415E-9099-6B15783C9D56}" srcOrd="3" destOrd="0" presId="urn:microsoft.com/office/officeart/2005/8/layout/chevron1"/>
    <dgm:cxn modelId="{E8BCF0DD-45AC-4724-9D4D-F9D7F5729D37}" type="presParOf" srcId="{55F33AB5-0690-4A32-BBC2-2EE915A68903}" destId="{ACEDCA1A-A2FE-4F88-8755-462F18FA9035}" srcOrd="4" destOrd="0" presId="urn:microsoft.com/office/officeart/2005/8/layout/chevron1"/>
    <dgm:cxn modelId="{CDFED260-4FB0-4CB0-882E-98DA249057C7}" type="presParOf" srcId="{55F33AB5-0690-4A32-BBC2-2EE915A68903}" destId="{49BB009D-1526-400C-89E2-B3BEDDA79EF7}" srcOrd="5" destOrd="0" presId="urn:microsoft.com/office/officeart/2005/8/layout/chevron1"/>
    <dgm:cxn modelId="{E19802A2-E976-4CED-899A-E78A244EC2AC}" type="presParOf" srcId="{55F33AB5-0690-4A32-BBC2-2EE915A68903}" destId="{E5530F89-82B0-443F-BAA2-06F499A79F98}" srcOrd="6" destOrd="0" presId="urn:microsoft.com/office/officeart/2005/8/layout/chevron1"/>
    <dgm:cxn modelId="{0A4AF920-0F15-42AB-83D7-D0C2A87E1D97}" type="presParOf" srcId="{55F33AB5-0690-4A32-BBC2-2EE915A68903}" destId="{98FDB63D-A4FA-4165-A386-736A62CBD056}" srcOrd="7" destOrd="0" presId="urn:microsoft.com/office/officeart/2005/8/layout/chevron1"/>
    <dgm:cxn modelId="{A99F972A-202B-4D6E-BD50-44F1489DC4EC}" type="presParOf" srcId="{55F33AB5-0690-4A32-BBC2-2EE915A68903}" destId="{AA614AF0-C876-4E08-9623-A7CFC5A3D9E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CBDD24-8BD6-4D0E-A1B3-08E4BDC15C5C}" type="doc">
      <dgm:prSet loTypeId="urn:microsoft.com/office/officeart/2005/8/layout/hierarchy5" loCatId="hierarchy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853291B-60FC-4752-8D89-3BEDA363B3B3}">
      <dgm:prSet phldrT="[Testo]" custT="1"/>
      <dgm:spPr/>
      <dgm:t>
        <a:bodyPr/>
        <a:lstStyle/>
        <a:p>
          <a:r>
            <a:rPr lang="en-US" sz="1400" dirty="0"/>
            <a:t>Dataset</a:t>
          </a:r>
        </a:p>
      </dgm:t>
    </dgm:pt>
    <dgm:pt modelId="{D0EC3682-1DF4-4E52-A87B-BA5BABB1F4B4}" type="parTrans" cxnId="{587D2354-1516-45F9-9D62-E2638E739EFC}">
      <dgm:prSet/>
      <dgm:spPr/>
      <dgm:t>
        <a:bodyPr/>
        <a:lstStyle/>
        <a:p>
          <a:endParaRPr lang="en-US"/>
        </a:p>
      </dgm:t>
    </dgm:pt>
    <dgm:pt modelId="{B9C2E62E-825B-482C-875B-83C9F4FE3456}" type="sibTrans" cxnId="{587D2354-1516-45F9-9D62-E2638E739EFC}">
      <dgm:prSet/>
      <dgm:spPr/>
      <dgm:t>
        <a:bodyPr/>
        <a:lstStyle/>
        <a:p>
          <a:endParaRPr lang="en-US"/>
        </a:p>
      </dgm:t>
    </dgm:pt>
    <dgm:pt modelId="{1F7A6F60-BEEA-493E-8249-7FB813CB0003}">
      <dgm:prSet phldrT="[Testo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/>
            <a:t>Validation set</a:t>
          </a:r>
          <a:br>
            <a:rPr lang="en-US" sz="1400" dirty="0"/>
          </a:br>
          <a:r>
            <a:rPr lang="en-US" sz="1400" dirty="0"/>
            <a:t>(20%)</a:t>
          </a:r>
        </a:p>
      </dgm:t>
    </dgm:pt>
    <dgm:pt modelId="{C08D07A3-6416-4F1E-A822-15C0B1DE102F}" type="parTrans" cxnId="{2975DD0F-CF60-466B-8683-320F43697435}">
      <dgm:prSet/>
      <dgm:spPr/>
      <dgm:t>
        <a:bodyPr/>
        <a:lstStyle/>
        <a:p>
          <a:endParaRPr lang="en-US"/>
        </a:p>
      </dgm:t>
    </dgm:pt>
    <dgm:pt modelId="{751773F7-E134-4FC9-B0FB-B55252ACA94D}" type="sibTrans" cxnId="{2975DD0F-CF60-466B-8683-320F43697435}">
      <dgm:prSet/>
      <dgm:spPr/>
      <dgm:t>
        <a:bodyPr/>
        <a:lstStyle/>
        <a:p>
          <a:endParaRPr lang="en-US"/>
        </a:p>
      </dgm:t>
    </dgm:pt>
    <dgm:pt modelId="{3E211309-4A22-4D1A-B8AD-F8D6AA2F6ABE}">
      <dgm:prSet phldrT="[Testo]" custT="1"/>
      <dgm:spPr/>
      <dgm:t>
        <a:bodyPr/>
        <a:lstStyle/>
        <a:p>
          <a:r>
            <a:rPr lang="en-US" sz="1800" dirty="0"/>
            <a:t>Evaluation</a:t>
          </a:r>
        </a:p>
      </dgm:t>
    </dgm:pt>
    <dgm:pt modelId="{2C8BD9A8-7484-4FF6-B626-AC4379F7C99B}" type="parTrans" cxnId="{9BB662E4-1042-484D-9067-B57F798D856C}">
      <dgm:prSet/>
      <dgm:spPr/>
      <dgm:t>
        <a:bodyPr/>
        <a:lstStyle/>
        <a:p>
          <a:endParaRPr lang="en-US"/>
        </a:p>
      </dgm:t>
    </dgm:pt>
    <dgm:pt modelId="{17A58F51-392D-4A79-92B7-DE7207F53722}" type="sibTrans" cxnId="{9BB662E4-1042-484D-9067-B57F798D856C}">
      <dgm:prSet/>
      <dgm:spPr/>
      <dgm:t>
        <a:bodyPr/>
        <a:lstStyle/>
        <a:p>
          <a:endParaRPr lang="en-US"/>
        </a:p>
      </dgm:t>
    </dgm:pt>
    <dgm:pt modelId="{993EE9AD-0D7E-4F3F-91E1-6E1D9BBB1B4D}">
      <dgm:prSet custT="1"/>
      <dgm:spPr/>
      <dgm:t>
        <a:bodyPr/>
        <a:lstStyle/>
        <a:p>
          <a:endParaRPr lang="en-US" sz="1800" dirty="0"/>
        </a:p>
      </dgm:t>
    </dgm:pt>
    <dgm:pt modelId="{0C5F916E-139C-473C-B3C9-8097FD7B739C}" type="parTrans" cxnId="{1F372F8D-A6E4-4A25-A54F-297E6D8E7AC3}">
      <dgm:prSet/>
      <dgm:spPr/>
      <dgm:t>
        <a:bodyPr/>
        <a:lstStyle/>
        <a:p>
          <a:endParaRPr lang="en-US"/>
        </a:p>
      </dgm:t>
    </dgm:pt>
    <dgm:pt modelId="{BF95613E-5C4A-45D8-9509-484673F5336A}" type="sibTrans" cxnId="{1F372F8D-A6E4-4A25-A54F-297E6D8E7AC3}">
      <dgm:prSet/>
      <dgm:spPr/>
      <dgm:t>
        <a:bodyPr/>
        <a:lstStyle/>
        <a:p>
          <a:endParaRPr lang="en-US"/>
        </a:p>
      </dgm:t>
    </dgm:pt>
    <dgm:pt modelId="{E1B80042-F0FD-4435-821C-B327BEDC8B93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/>
            <a:t>Full Training set</a:t>
          </a:r>
          <a:br>
            <a:rPr lang="en-US" sz="1400" dirty="0"/>
          </a:br>
          <a:r>
            <a:rPr lang="en-US" sz="1400" dirty="0"/>
            <a:t>(80%)</a:t>
          </a:r>
        </a:p>
      </dgm:t>
    </dgm:pt>
    <dgm:pt modelId="{18AC338A-5ACB-480A-B19D-63C69CF91D71}" type="parTrans" cxnId="{2A180237-5C19-4A57-8C8B-1C808C73BE19}">
      <dgm:prSet/>
      <dgm:spPr/>
      <dgm:t>
        <a:bodyPr/>
        <a:lstStyle/>
        <a:p>
          <a:endParaRPr lang="en-US"/>
        </a:p>
      </dgm:t>
    </dgm:pt>
    <dgm:pt modelId="{F0801EF1-BB09-4231-8D37-8A2F5B64C863}" type="sibTrans" cxnId="{2A180237-5C19-4A57-8C8B-1C808C73BE19}">
      <dgm:prSet/>
      <dgm:spPr/>
      <dgm:t>
        <a:bodyPr/>
        <a:lstStyle/>
        <a:p>
          <a:endParaRPr lang="en-US"/>
        </a:p>
      </dgm:t>
    </dgm:pt>
    <dgm:pt modelId="{7D21A26A-1DD4-4F31-A723-DD27DF9B4194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/>
            <a:t>Local test set</a:t>
          </a:r>
          <a:br>
            <a:rPr lang="en-US" sz="1400" dirty="0"/>
          </a:br>
          <a:r>
            <a:rPr lang="en-US" sz="1400" dirty="0"/>
            <a:t>(20%)</a:t>
          </a:r>
        </a:p>
      </dgm:t>
    </dgm:pt>
    <dgm:pt modelId="{3ACDE670-7644-44CE-BE47-9617609DCBD2}" type="parTrans" cxnId="{9E04B6F8-4D87-408E-B485-CF57BC484F98}">
      <dgm:prSet/>
      <dgm:spPr/>
      <dgm:t>
        <a:bodyPr/>
        <a:lstStyle/>
        <a:p>
          <a:endParaRPr lang="en-US"/>
        </a:p>
      </dgm:t>
    </dgm:pt>
    <dgm:pt modelId="{E5F0713A-BC72-427D-8BA0-172412966267}" type="sibTrans" cxnId="{9E04B6F8-4D87-408E-B485-CF57BC484F98}">
      <dgm:prSet/>
      <dgm:spPr/>
      <dgm:t>
        <a:bodyPr/>
        <a:lstStyle/>
        <a:p>
          <a:endParaRPr lang="en-US"/>
        </a:p>
      </dgm:t>
    </dgm:pt>
    <dgm:pt modelId="{80FB9029-EF34-40F3-B155-3E9B44E9A357}">
      <dgm:prSet phldrT="[Testo]" custT="1"/>
      <dgm:spPr/>
      <dgm:t>
        <a:bodyPr/>
        <a:lstStyle/>
        <a:p>
          <a:r>
            <a:rPr lang="en-US" sz="1800" dirty="0" err="1"/>
            <a:t>Hyperparams</a:t>
          </a:r>
          <a:r>
            <a:rPr lang="en-US" sz="1800" dirty="0"/>
            <a:t> Tuning</a:t>
          </a:r>
        </a:p>
      </dgm:t>
    </dgm:pt>
    <dgm:pt modelId="{07BABAFD-F604-4B02-909E-EF3F89442714}" type="sibTrans" cxnId="{449196FA-ACCF-4992-AD93-0FD9978C5D1A}">
      <dgm:prSet/>
      <dgm:spPr/>
      <dgm:t>
        <a:bodyPr/>
        <a:lstStyle/>
        <a:p>
          <a:endParaRPr lang="en-US"/>
        </a:p>
      </dgm:t>
    </dgm:pt>
    <dgm:pt modelId="{9CA00FAA-631E-4311-9E7D-AF6E5B558FA3}" type="parTrans" cxnId="{449196FA-ACCF-4992-AD93-0FD9978C5D1A}">
      <dgm:prSet/>
      <dgm:spPr/>
      <dgm:t>
        <a:bodyPr/>
        <a:lstStyle/>
        <a:p>
          <a:endParaRPr lang="en-US"/>
        </a:p>
      </dgm:t>
    </dgm:pt>
    <dgm:pt modelId="{4B8E1ED9-5887-4C8E-ACE7-04034068265D}">
      <dgm:prSet custT="1"/>
      <dgm:spPr/>
      <dgm:t>
        <a:bodyPr/>
        <a:lstStyle/>
        <a:p>
          <a:r>
            <a:rPr lang="it-IT" sz="1400" dirty="0"/>
            <a:t>Training set </a:t>
          </a:r>
        </a:p>
        <a:p>
          <a:r>
            <a:rPr lang="it-IT" sz="1400" dirty="0"/>
            <a:t>(60%)</a:t>
          </a:r>
        </a:p>
      </dgm:t>
    </dgm:pt>
    <dgm:pt modelId="{62755600-99E3-43F1-BDC9-03333DC9E701}" type="parTrans" cxnId="{9192613B-3040-4467-9821-2B69C382408C}">
      <dgm:prSet/>
      <dgm:spPr/>
      <dgm:t>
        <a:bodyPr/>
        <a:lstStyle/>
        <a:p>
          <a:endParaRPr lang="it-IT"/>
        </a:p>
      </dgm:t>
    </dgm:pt>
    <dgm:pt modelId="{99BED7B6-D11C-41E0-8A07-A77DB3B41D30}" type="sibTrans" cxnId="{9192613B-3040-4467-9821-2B69C382408C}">
      <dgm:prSet/>
      <dgm:spPr/>
      <dgm:t>
        <a:bodyPr/>
        <a:lstStyle/>
        <a:p>
          <a:endParaRPr lang="it-IT"/>
        </a:p>
      </dgm:t>
    </dgm:pt>
    <dgm:pt modelId="{9F3ED01B-7206-4E54-A801-BD0761D5BB74}" type="pres">
      <dgm:prSet presAssocID="{55CBDD24-8BD6-4D0E-A1B3-08E4BDC15C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E59BCC8-216A-4ABD-9D18-76637421798F}" type="pres">
      <dgm:prSet presAssocID="{55CBDD24-8BD6-4D0E-A1B3-08E4BDC15C5C}" presName="hierFlow" presStyleCnt="0"/>
      <dgm:spPr/>
    </dgm:pt>
    <dgm:pt modelId="{9D95A69E-F747-4EB9-A2E1-E28A24DE89E9}" type="pres">
      <dgm:prSet presAssocID="{55CBDD24-8BD6-4D0E-A1B3-08E4BDC15C5C}" presName="firstBuf" presStyleCnt="0"/>
      <dgm:spPr/>
    </dgm:pt>
    <dgm:pt modelId="{35F04770-2983-412E-9C73-EDF539486766}" type="pres">
      <dgm:prSet presAssocID="{55CBDD24-8BD6-4D0E-A1B3-08E4BDC15C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F2E77BA-F8DA-421E-A66D-1CFE7933380C}" type="pres">
      <dgm:prSet presAssocID="{F853291B-60FC-4752-8D89-3BEDA363B3B3}" presName="Name17" presStyleCnt="0"/>
      <dgm:spPr/>
    </dgm:pt>
    <dgm:pt modelId="{4EEA04A0-B872-4488-9594-ABC9B5E5BDFD}" type="pres">
      <dgm:prSet presAssocID="{F853291B-60FC-4752-8D89-3BEDA363B3B3}" presName="level1Shape" presStyleLbl="node0" presStyleIdx="0" presStyleCnt="1" custLinFactNeighborX="-1631" custLinFactNeighborY="-20659">
        <dgm:presLayoutVars>
          <dgm:chPref val="3"/>
        </dgm:presLayoutVars>
      </dgm:prSet>
      <dgm:spPr/>
    </dgm:pt>
    <dgm:pt modelId="{FB656AD2-5DDB-4319-A004-9795F064FCA8}" type="pres">
      <dgm:prSet presAssocID="{F853291B-60FC-4752-8D89-3BEDA363B3B3}" presName="hierChild2" presStyleCnt="0"/>
      <dgm:spPr/>
    </dgm:pt>
    <dgm:pt modelId="{C8B0C82F-541C-4165-86E2-2C58A24E328F}" type="pres">
      <dgm:prSet presAssocID="{18AC338A-5ACB-480A-B19D-63C69CF91D71}" presName="Name25" presStyleLbl="parChTrans1D2" presStyleIdx="0" presStyleCnt="2"/>
      <dgm:spPr/>
    </dgm:pt>
    <dgm:pt modelId="{588B22EB-2075-423D-9CA3-3D9139218401}" type="pres">
      <dgm:prSet presAssocID="{18AC338A-5ACB-480A-B19D-63C69CF91D71}" presName="connTx" presStyleLbl="parChTrans1D2" presStyleIdx="0" presStyleCnt="2"/>
      <dgm:spPr/>
    </dgm:pt>
    <dgm:pt modelId="{C27C17B0-676A-4B52-991A-509617063DE8}" type="pres">
      <dgm:prSet presAssocID="{E1B80042-F0FD-4435-821C-B327BEDC8B93}" presName="Name30" presStyleCnt="0"/>
      <dgm:spPr/>
    </dgm:pt>
    <dgm:pt modelId="{792E065E-B9D1-4615-BBC4-C8CD8222147B}" type="pres">
      <dgm:prSet presAssocID="{E1B80042-F0FD-4435-821C-B327BEDC8B93}" presName="level2Shape" presStyleLbl="node2" presStyleIdx="0" presStyleCnt="2" custLinFactNeighborX="-544" custLinFactNeighborY="-31485"/>
      <dgm:spPr/>
    </dgm:pt>
    <dgm:pt modelId="{6C58680F-DDA6-4F82-9179-6BA84185C9A8}" type="pres">
      <dgm:prSet presAssocID="{E1B80042-F0FD-4435-821C-B327BEDC8B93}" presName="hierChild3" presStyleCnt="0"/>
      <dgm:spPr/>
    </dgm:pt>
    <dgm:pt modelId="{3A21C288-F0BA-4684-9214-E89F4BC85F6C}" type="pres">
      <dgm:prSet presAssocID="{C08D07A3-6416-4F1E-A822-15C0B1DE102F}" presName="Name25" presStyleLbl="parChTrans1D3" presStyleIdx="0" presStyleCnt="2"/>
      <dgm:spPr/>
    </dgm:pt>
    <dgm:pt modelId="{B306DACD-ECBD-4FB5-A535-729021983B56}" type="pres">
      <dgm:prSet presAssocID="{C08D07A3-6416-4F1E-A822-15C0B1DE102F}" presName="connTx" presStyleLbl="parChTrans1D3" presStyleIdx="0" presStyleCnt="2"/>
      <dgm:spPr/>
    </dgm:pt>
    <dgm:pt modelId="{A6224EF0-08AA-4856-83B6-DF27ED1F50AD}" type="pres">
      <dgm:prSet presAssocID="{1F7A6F60-BEEA-493E-8249-7FB813CB0003}" presName="Name30" presStyleCnt="0"/>
      <dgm:spPr/>
    </dgm:pt>
    <dgm:pt modelId="{717E1CE1-BB59-4D2D-A4C9-AA733DACC236}" type="pres">
      <dgm:prSet presAssocID="{1F7A6F60-BEEA-493E-8249-7FB813CB0003}" presName="level2Shape" presStyleLbl="node3" presStyleIdx="0" presStyleCnt="2" custLinFactNeighborX="2175" custLinFactNeighborY="97646"/>
      <dgm:spPr/>
    </dgm:pt>
    <dgm:pt modelId="{53D004DA-0FB0-488A-B0E3-00BE38CECDEE}" type="pres">
      <dgm:prSet presAssocID="{1F7A6F60-BEEA-493E-8249-7FB813CB0003}" presName="hierChild3" presStyleCnt="0"/>
      <dgm:spPr/>
    </dgm:pt>
    <dgm:pt modelId="{63CC8710-E198-42B7-A566-F57EE805104E}" type="pres">
      <dgm:prSet presAssocID="{62755600-99E3-43F1-BDC9-03333DC9E701}" presName="Name25" presStyleLbl="parChTrans1D3" presStyleIdx="1" presStyleCnt="2"/>
      <dgm:spPr/>
    </dgm:pt>
    <dgm:pt modelId="{9948D0D5-CD40-4CA5-A6C3-D7E72820AF68}" type="pres">
      <dgm:prSet presAssocID="{62755600-99E3-43F1-BDC9-03333DC9E701}" presName="connTx" presStyleLbl="parChTrans1D3" presStyleIdx="1" presStyleCnt="2"/>
      <dgm:spPr/>
    </dgm:pt>
    <dgm:pt modelId="{A932D38A-02AE-4771-9E03-111EDA222040}" type="pres">
      <dgm:prSet presAssocID="{4B8E1ED9-5887-4C8E-ACE7-04034068265D}" presName="Name30" presStyleCnt="0"/>
      <dgm:spPr/>
    </dgm:pt>
    <dgm:pt modelId="{8A0A8C38-F2FD-4B00-B566-609213EDEE76}" type="pres">
      <dgm:prSet presAssocID="{4B8E1ED9-5887-4C8E-ACE7-04034068265D}" presName="level2Shape" presStyleLbl="node3" presStyleIdx="1" presStyleCnt="2" custLinFactY="-52267" custLinFactNeighborX="3806" custLinFactNeighborY="-100000"/>
      <dgm:spPr/>
    </dgm:pt>
    <dgm:pt modelId="{6D430722-6DB1-4483-BA98-E14D2D5F738F}" type="pres">
      <dgm:prSet presAssocID="{4B8E1ED9-5887-4C8E-ACE7-04034068265D}" presName="hierChild3" presStyleCnt="0"/>
      <dgm:spPr/>
    </dgm:pt>
    <dgm:pt modelId="{7727C6D5-74DE-4805-9867-6C3C94BAFBBF}" type="pres">
      <dgm:prSet presAssocID="{3ACDE670-7644-44CE-BE47-9617609DCBD2}" presName="Name25" presStyleLbl="parChTrans1D2" presStyleIdx="1" presStyleCnt="2"/>
      <dgm:spPr/>
    </dgm:pt>
    <dgm:pt modelId="{D88AE6D0-172C-4AE5-8747-3CF321F84BAC}" type="pres">
      <dgm:prSet presAssocID="{3ACDE670-7644-44CE-BE47-9617609DCBD2}" presName="connTx" presStyleLbl="parChTrans1D2" presStyleIdx="1" presStyleCnt="2"/>
      <dgm:spPr/>
    </dgm:pt>
    <dgm:pt modelId="{19350FDA-C61C-49FD-8422-B67CA120D9C2}" type="pres">
      <dgm:prSet presAssocID="{7D21A26A-1DD4-4F31-A723-DD27DF9B4194}" presName="Name30" presStyleCnt="0"/>
      <dgm:spPr/>
    </dgm:pt>
    <dgm:pt modelId="{AB78A16E-9386-4A2B-B7BF-9BA291E58FD0}" type="pres">
      <dgm:prSet presAssocID="{7D21A26A-1DD4-4F31-A723-DD27DF9B4194}" presName="level2Shape" presStyleLbl="node2" presStyleIdx="1" presStyleCnt="2"/>
      <dgm:spPr/>
    </dgm:pt>
    <dgm:pt modelId="{B047FC06-7FAB-4332-B48F-31BD5411F82F}" type="pres">
      <dgm:prSet presAssocID="{7D21A26A-1DD4-4F31-A723-DD27DF9B4194}" presName="hierChild3" presStyleCnt="0"/>
      <dgm:spPr/>
    </dgm:pt>
    <dgm:pt modelId="{E1744AE3-01CC-4D5D-8B93-B3049FBF1E7E}" type="pres">
      <dgm:prSet presAssocID="{55CBDD24-8BD6-4D0E-A1B3-08E4BDC15C5C}" presName="bgShapesFlow" presStyleCnt="0"/>
      <dgm:spPr/>
    </dgm:pt>
    <dgm:pt modelId="{B4C36E63-705C-4468-819D-14349722112F}" type="pres">
      <dgm:prSet presAssocID="{993EE9AD-0D7E-4F3F-91E1-6E1D9BBB1B4D}" presName="rectComp" presStyleCnt="0"/>
      <dgm:spPr/>
    </dgm:pt>
    <dgm:pt modelId="{B62E2BCE-A8EE-41A9-AE37-A9B246EF4E41}" type="pres">
      <dgm:prSet presAssocID="{993EE9AD-0D7E-4F3F-91E1-6E1D9BBB1B4D}" presName="bgRect" presStyleLbl="bgShp" presStyleIdx="0" presStyleCnt="3"/>
      <dgm:spPr/>
    </dgm:pt>
    <dgm:pt modelId="{E5567D77-9494-4E0F-BE27-8ACB0BF0E9BB}" type="pres">
      <dgm:prSet presAssocID="{993EE9AD-0D7E-4F3F-91E1-6E1D9BBB1B4D}" presName="bgRectTx" presStyleLbl="bgShp" presStyleIdx="0" presStyleCnt="3">
        <dgm:presLayoutVars>
          <dgm:bulletEnabled val="1"/>
        </dgm:presLayoutVars>
      </dgm:prSet>
      <dgm:spPr/>
    </dgm:pt>
    <dgm:pt modelId="{359BA334-B307-49B5-BC02-B5F370B01D2B}" type="pres">
      <dgm:prSet presAssocID="{993EE9AD-0D7E-4F3F-91E1-6E1D9BBB1B4D}" presName="spComp" presStyleCnt="0"/>
      <dgm:spPr/>
    </dgm:pt>
    <dgm:pt modelId="{4601D25A-38A0-4DEF-AE6D-17409D13DEEA}" type="pres">
      <dgm:prSet presAssocID="{993EE9AD-0D7E-4F3F-91E1-6E1D9BBB1B4D}" presName="hSp" presStyleCnt="0"/>
      <dgm:spPr/>
    </dgm:pt>
    <dgm:pt modelId="{3D9BBAFA-3238-4C8B-BB98-C5ED7D9A142B}" type="pres">
      <dgm:prSet presAssocID="{3E211309-4A22-4D1A-B8AD-F8D6AA2F6ABE}" presName="rectComp" presStyleCnt="0"/>
      <dgm:spPr/>
    </dgm:pt>
    <dgm:pt modelId="{BAABB279-0FD3-43C8-96F6-96A1CC9AB451}" type="pres">
      <dgm:prSet presAssocID="{3E211309-4A22-4D1A-B8AD-F8D6AA2F6ABE}" presName="bgRect" presStyleLbl="bgShp" presStyleIdx="1" presStyleCnt="3"/>
      <dgm:spPr/>
    </dgm:pt>
    <dgm:pt modelId="{B248E5EA-8723-49D2-B144-75F0DF60CF4F}" type="pres">
      <dgm:prSet presAssocID="{3E211309-4A22-4D1A-B8AD-F8D6AA2F6ABE}" presName="bgRectTx" presStyleLbl="bgShp" presStyleIdx="1" presStyleCnt="3">
        <dgm:presLayoutVars>
          <dgm:bulletEnabled val="1"/>
        </dgm:presLayoutVars>
      </dgm:prSet>
      <dgm:spPr/>
    </dgm:pt>
    <dgm:pt modelId="{83BD93D7-BEE2-43BC-B5DE-825323E02FA7}" type="pres">
      <dgm:prSet presAssocID="{3E211309-4A22-4D1A-B8AD-F8D6AA2F6ABE}" presName="spComp" presStyleCnt="0"/>
      <dgm:spPr/>
    </dgm:pt>
    <dgm:pt modelId="{13C8387A-34B3-42E0-AF87-DF63ED481111}" type="pres">
      <dgm:prSet presAssocID="{3E211309-4A22-4D1A-B8AD-F8D6AA2F6ABE}" presName="hSp" presStyleCnt="0"/>
      <dgm:spPr/>
    </dgm:pt>
    <dgm:pt modelId="{F417CED5-6DE6-49AA-832A-65C082AC6B21}" type="pres">
      <dgm:prSet presAssocID="{80FB9029-EF34-40F3-B155-3E9B44E9A357}" presName="rectComp" presStyleCnt="0"/>
      <dgm:spPr/>
    </dgm:pt>
    <dgm:pt modelId="{DC38C104-1E3C-4D53-9149-267692996CBC}" type="pres">
      <dgm:prSet presAssocID="{80FB9029-EF34-40F3-B155-3E9B44E9A357}" presName="bgRect" presStyleLbl="bgShp" presStyleIdx="2" presStyleCnt="3"/>
      <dgm:spPr/>
    </dgm:pt>
    <dgm:pt modelId="{BDE3B8D4-C08B-4E0D-BA8C-36447638A0C4}" type="pres">
      <dgm:prSet presAssocID="{80FB9029-EF34-40F3-B155-3E9B44E9A357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2975DD0F-CF60-466B-8683-320F43697435}" srcId="{E1B80042-F0FD-4435-821C-B327BEDC8B93}" destId="{1F7A6F60-BEEA-493E-8249-7FB813CB0003}" srcOrd="0" destOrd="0" parTransId="{C08D07A3-6416-4F1E-A822-15C0B1DE102F}" sibTransId="{751773F7-E134-4FC9-B0FB-B55252ACA94D}"/>
    <dgm:cxn modelId="{20BAE20F-D22C-4C3B-9061-1F4FB05C747F}" type="presOf" srcId="{62755600-99E3-43F1-BDC9-03333DC9E701}" destId="{9948D0D5-CD40-4CA5-A6C3-D7E72820AF68}" srcOrd="1" destOrd="0" presId="urn:microsoft.com/office/officeart/2005/8/layout/hierarchy5"/>
    <dgm:cxn modelId="{5808F012-2856-4F57-A0A6-3055E28C474C}" type="presOf" srcId="{F853291B-60FC-4752-8D89-3BEDA363B3B3}" destId="{4EEA04A0-B872-4488-9594-ABC9B5E5BDFD}" srcOrd="0" destOrd="0" presId="urn:microsoft.com/office/officeart/2005/8/layout/hierarchy5"/>
    <dgm:cxn modelId="{D8CB8E15-CFD5-4C72-B733-F568F9708A30}" type="presOf" srcId="{993EE9AD-0D7E-4F3F-91E1-6E1D9BBB1B4D}" destId="{E5567D77-9494-4E0F-BE27-8ACB0BF0E9BB}" srcOrd="1" destOrd="0" presId="urn:microsoft.com/office/officeart/2005/8/layout/hierarchy5"/>
    <dgm:cxn modelId="{464BBD1A-F138-402F-8A67-5F6610F97E71}" type="presOf" srcId="{3ACDE670-7644-44CE-BE47-9617609DCBD2}" destId="{7727C6D5-74DE-4805-9867-6C3C94BAFBBF}" srcOrd="0" destOrd="0" presId="urn:microsoft.com/office/officeart/2005/8/layout/hierarchy5"/>
    <dgm:cxn modelId="{F9C02F2F-1783-4171-BE09-E58F1CDE38AB}" type="presOf" srcId="{18AC338A-5ACB-480A-B19D-63C69CF91D71}" destId="{588B22EB-2075-423D-9CA3-3D9139218401}" srcOrd="1" destOrd="0" presId="urn:microsoft.com/office/officeart/2005/8/layout/hierarchy5"/>
    <dgm:cxn modelId="{2A180237-5C19-4A57-8C8B-1C808C73BE19}" srcId="{F853291B-60FC-4752-8D89-3BEDA363B3B3}" destId="{E1B80042-F0FD-4435-821C-B327BEDC8B93}" srcOrd="0" destOrd="0" parTransId="{18AC338A-5ACB-480A-B19D-63C69CF91D71}" sibTransId="{F0801EF1-BB09-4231-8D37-8A2F5B64C863}"/>
    <dgm:cxn modelId="{E301603A-F89A-40B0-A9D0-2008ECBA8D6B}" type="presOf" srcId="{993EE9AD-0D7E-4F3F-91E1-6E1D9BBB1B4D}" destId="{B62E2BCE-A8EE-41A9-AE37-A9B246EF4E41}" srcOrd="0" destOrd="0" presId="urn:microsoft.com/office/officeart/2005/8/layout/hierarchy5"/>
    <dgm:cxn modelId="{9192613B-3040-4467-9821-2B69C382408C}" srcId="{E1B80042-F0FD-4435-821C-B327BEDC8B93}" destId="{4B8E1ED9-5887-4C8E-ACE7-04034068265D}" srcOrd="1" destOrd="0" parTransId="{62755600-99E3-43F1-BDC9-03333DC9E701}" sibTransId="{99BED7B6-D11C-41E0-8A07-A77DB3B41D30}"/>
    <dgm:cxn modelId="{587D2354-1516-45F9-9D62-E2638E739EFC}" srcId="{55CBDD24-8BD6-4D0E-A1B3-08E4BDC15C5C}" destId="{F853291B-60FC-4752-8D89-3BEDA363B3B3}" srcOrd="0" destOrd="0" parTransId="{D0EC3682-1DF4-4E52-A87B-BA5BABB1F4B4}" sibTransId="{B9C2E62E-825B-482C-875B-83C9F4FE3456}"/>
    <dgm:cxn modelId="{0811A059-3B59-49F1-80CF-38438CFC4EE5}" type="presOf" srcId="{4B8E1ED9-5887-4C8E-ACE7-04034068265D}" destId="{8A0A8C38-F2FD-4B00-B566-609213EDEE76}" srcOrd="0" destOrd="0" presId="urn:microsoft.com/office/officeart/2005/8/layout/hierarchy5"/>
    <dgm:cxn modelId="{2AFDAC80-1CC4-4A1C-ACDB-8E38D61AB6CF}" type="presOf" srcId="{80FB9029-EF34-40F3-B155-3E9B44E9A357}" destId="{DC38C104-1E3C-4D53-9149-267692996CBC}" srcOrd="0" destOrd="0" presId="urn:microsoft.com/office/officeart/2005/8/layout/hierarchy5"/>
    <dgm:cxn modelId="{1F372F8D-A6E4-4A25-A54F-297E6D8E7AC3}" srcId="{55CBDD24-8BD6-4D0E-A1B3-08E4BDC15C5C}" destId="{993EE9AD-0D7E-4F3F-91E1-6E1D9BBB1B4D}" srcOrd="1" destOrd="0" parTransId="{0C5F916E-139C-473C-B3C9-8097FD7B739C}" sibTransId="{BF95613E-5C4A-45D8-9509-484673F5336A}"/>
    <dgm:cxn modelId="{5C891B8E-A23A-44A0-BEE3-AE5127CC3C9F}" type="presOf" srcId="{18AC338A-5ACB-480A-B19D-63C69CF91D71}" destId="{C8B0C82F-541C-4165-86E2-2C58A24E328F}" srcOrd="0" destOrd="0" presId="urn:microsoft.com/office/officeart/2005/8/layout/hierarchy5"/>
    <dgm:cxn modelId="{B471C2A1-6086-4EFB-B7E5-DDA6527FC3C0}" type="presOf" srcId="{62755600-99E3-43F1-BDC9-03333DC9E701}" destId="{63CC8710-E198-42B7-A566-F57EE805104E}" srcOrd="0" destOrd="0" presId="urn:microsoft.com/office/officeart/2005/8/layout/hierarchy5"/>
    <dgm:cxn modelId="{86F82FA4-597B-4F4B-AE0E-7E36757937E7}" type="presOf" srcId="{80FB9029-EF34-40F3-B155-3E9B44E9A357}" destId="{BDE3B8D4-C08B-4E0D-BA8C-36447638A0C4}" srcOrd="1" destOrd="0" presId="urn:microsoft.com/office/officeart/2005/8/layout/hierarchy5"/>
    <dgm:cxn modelId="{550E81AC-29A3-4206-BCB8-F4767266BCD5}" type="presOf" srcId="{3ACDE670-7644-44CE-BE47-9617609DCBD2}" destId="{D88AE6D0-172C-4AE5-8747-3CF321F84BAC}" srcOrd="1" destOrd="0" presId="urn:microsoft.com/office/officeart/2005/8/layout/hierarchy5"/>
    <dgm:cxn modelId="{45EB4BAF-F31A-4FB7-9FB2-4FBE365F28BE}" type="presOf" srcId="{3E211309-4A22-4D1A-B8AD-F8D6AA2F6ABE}" destId="{BAABB279-0FD3-43C8-96F6-96A1CC9AB451}" srcOrd="0" destOrd="0" presId="urn:microsoft.com/office/officeart/2005/8/layout/hierarchy5"/>
    <dgm:cxn modelId="{F195BCB8-1EC1-4EC1-9CF2-E41E8A92A880}" type="presOf" srcId="{3E211309-4A22-4D1A-B8AD-F8D6AA2F6ABE}" destId="{B248E5EA-8723-49D2-B144-75F0DF60CF4F}" srcOrd="1" destOrd="0" presId="urn:microsoft.com/office/officeart/2005/8/layout/hierarchy5"/>
    <dgm:cxn modelId="{822B76BA-E88E-41D7-8287-D6CDCE9305A2}" type="presOf" srcId="{1F7A6F60-BEEA-493E-8249-7FB813CB0003}" destId="{717E1CE1-BB59-4D2D-A4C9-AA733DACC236}" srcOrd="0" destOrd="0" presId="urn:microsoft.com/office/officeart/2005/8/layout/hierarchy5"/>
    <dgm:cxn modelId="{8BA019C7-A9E0-427D-BC42-6770F249056B}" type="presOf" srcId="{C08D07A3-6416-4F1E-A822-15C0B1DE102F}" destId="{3A21C288-F0BA-4684-9214-E89F4BC85F6C}" srcOrd="0" destOrd="0" presId="urn:microsoft.com/office/officeart/2005/8/layout/hierarchy5"/>
    <dgm:cxn modelId="{EAB41FE2-BD55-4808-9668-36BBDE8B273A}" type="presOf" srcId="{E1B80042-F0FD-4435-821C-B327BEDC8B93}" destId="{792E065E-B9D1-4615-BBC4-C8CD8222147B}" srcOrd="0" destOrd="0" presId="urn:microsoft.com/office/officeart/2005/8/layout/hierarchy5"/>
    <dgm:cxn modelId="{9BB662E4-1042-484D-9067-B57F798D856C}" srcId="{55CBDD24-8BD6-4D0E-A1B3-08E4BDC15C5C}" destId="{3E211309-4A22-4D1A-B8AD-F8D6AA2F6ABE}" srcOrd="2" destOrd="0" parTransId="{2C8BD9A8-7484-4FF6-B626-AC4379F7C99B}" sibTransId="{17A58F51-392D-4A79-92B7-DE7207F53722}"/>
    <dgm:cxn modelId="{E5AB08E7-643D-42C0-B327-56B862D37EBE}" type="presOf" srcId="{7D21A26A-1DD4-4F31-A723-DD27DF9B4194}" destId="{AB78A16E-9386-4A2B-B7BF-9BA291E58FD0}" srcOrd="0" destOrd="0" presId="urn:microsoft.com/office/officeart/2005/8/layout/hierarchy5"/>
    <dgm:cxn modelId="{F318B1EB-DBF6-45BD-87F1-592BD588B8D0}" type="presOf" srcId="{C08D07A3-6416-4F1E-A822-15C0B1DE102F}" destId="{B306DACD-ECBD-4FB5-A535-729021983B56}" srcOrd="1" destOrd="0" presId="urn:microsoft.com/office/officeart/2005/8/layout/hierarchy5"/>
    <dgm:cxn modelId="{9E04B6F8-4D87-408E-B485-CF57BC484F98}" srcId="{F853291B-60FC-4752-8D89-3BEDA363B3B3}" destId="{7D21A26A-1DD4-4F31-A723-DD27DF9B4194}" srcOrd="1" destOrd="0" parTransId="{3ACDE670-7644-44CE-BE47-9617609DCBD2}" sibTransId="{E5F0713A-BC72-427D-8BA0-172412966267}"/>
    <dgm:cxn modelId="{C5C162FA-F1C5-4323-AFE8-2738ECB58469}" type="presOf" srcId="{55CBDD24-8BD6-4D0E-A1B3-08E4BDC15C5C}" destId="{9F3ED01B-7206-4E54-A801-BD0761D5BB74}" srcOrd="0" destOrd="0" presId="urn:microsoft.com/office/officeart/2005/8/layout/hierarchy5"/>
    <dgm:cxn modelId="{449196FA-ACCF-4992-AD93-0FD9978C5D1A}" srcId="{55CBDD24-8BD6-4D0E-A1B3-08E4BDC15C5C}" destId="{80FB9029-EF34-40F3-B155-3E9B44E9A357}" srcOrd="3" destOrd="0" parTransId="{9CA00FAA-631E-4311-9E7D-AF6E5B558FA3}" sibTransId="{07BABAFD-F604-4B02-909E-EF3F89442714}"/>
    <dgm:cxn modelId="{61CDF700-E570-4298-A09D-B44F68A2AD6C}" type="presParOf" srcId="{9F3ED01B-7206-4E54-A801-BD0761D5BB74}" destId="{0E59BCC8-216A-4ABD-9D18-76637421798F}" srcOrd="0" destOrd="0" presId="urn:microsoft.com/office/officeart/2005/8/layout/hierarchy5"/>
    <dgm:cxn modelId="{D1F2F0C3-76E1-416E-B2A0-04FEFED73FFE}" type="presParOf" srcId="{0E59BCC8-216A-4ABD-9D18-76637421798F}" destId="{9D95A69E-F747-4EB9-A2E1-E28A24DE89E9}" srcOrd="0" destOrd="0" presId="urn:microsoft.com/office/officeart/2005/8/layout/hierarchy5"/>
    <dgm:cxn modelId="{56C4473E-00A8-48EB-B3D8-2AAB786D9862}" type="presParOf" srcId="{0E59BCC8-216A-4ABD-9D18-76637421798F}" destId="{35F04770-2983-412E-9C73-EDF539486766}" srcOrd="1" destOrd="0" presId="urn:microsoft.com/office/officeart/2005/8/layout/hierarchy5"/>
    <dgm:cxn modelId="{B18D1634-E037-4734-B13D-014F6AF9AF1A}" type="presParOf" srcId="{35F04770-2983-412E-9C73-EDF539486766}" destId="{1F2E77BA-F8DA-421E-A66D-1CFE7933380C}" srcOrd="0" destOrd="0" presId="urn:microsoft.com/office/officeart/2005/8/layout/hierarchy5"/>
    <dgm:cxn modelId="{1FCA1179-4304-4EB0-84AD-2EBCBF2F681C}" type="presParOf" srcId="{1F2E77BA-F8DA-421E-A66D-1CFE7933380C}" destId="{4EEA04A0-B872-4488-9594-ABC9B5E5BDFD}" srcOrd="0" destOrd="0" presId="urn:microsoft.com/office/officeart/2005/8/layout/hierarchy5"/>
    <dgm:cxn modelId="{FE5EF2ED-EB8D-4ED5-8B57-7F0097E5E7D4}" type="presParOf" srcId="{1F2E77BA-F8DA-421E-A66D-1CFE7933380C}" destId="{FB656AD2-5DDB-4319-A004-9795F064FCA8}" srcOrd="1" destOrd="0" presId="urn:microsoft.com/office/officeart/2005/8/layout/hierarchy5"/>
    <dgm:cxn modelId="{9A8201F7-E166-4ECD-9CA8-BB494A369A75}" type="presParOf" srcId="{FB656AD2-5DDB-4319-A004-9795F064FCA8}" destId="{C8B0C82F-541C-4165-86E2-2C58A24E328F}" srcOrd="0" destOrd="0" presId="urn:microsoft.com/office/officeart/2005/8/layout/hierarchy5"/>
    <dgm:cxn modelId="{6681ACAD-FAF6-415A-A092-5A9CDC22AD1C}" type="presParOf" srcId="{C8B0C82F-541C-4165-86E2-2C58A24E328F}" destId="{588B22EB-2075-423D-9CA3-3D9139218401}" srcOrd="0" destOrd="0" presId="urn:microsoft.com/office/officeart/2005/8/layout/hierarchy5"/>
    <dgm:cxn modelId="{380BA990-3853-4C92-B9B5-585FDE7F196B}" type="presParOf" srcId="{FB656AD2-5DDB-4319-A004-9795F064FCA8}" destId="{C27C17B0-676A-4B52-991A-509617063DE8}" srcOrd="1" destOrd="0" presId="urn:microsoft.com/office/officeart/2005/8/layout/hierarchy5"/>
    <dgm:cxn modelId="{7E1F74E9-EC19-4CA1-A2AE-2F493BBBDCF6}" type="presParOf" srcId="{C27C17B0-676A-4B52-991A-509617063DE8}" destId="{792E065E-B9D1-4615-BBC4-C8CD8222147B}" srcOrd="0" destOrd="0" presId="urn:microsoft.com/office/officeart/2005/8/layout/hierarchy5"/>
    <dgm:cxn modelId="{6E0ABD41-417E-43B0-B8F1-69472FAF4B97}" type="presParOf" srcId="{C27C17B0-676A-4B52-991A-509617063DE8}" destId="{6C58680F-DDA6-4F82-9179-6BA84185C9A8}" srcOrd="1" destOrd="0" presId="urn:microsoft.com/office/officeart/2005/8/layout/hierarchy5"/>
    <dgm:cxn modelId="{24B761E4-00B2-4F54-820A-0BE2B7802FD1}" type="presParOf" srcId="{6C58680F-DDA6-4F82-9179-6BA84185C9A8}" destId="{3A21C288-F0BA-4684-9214-E89F4BC85F6C}" srcOrd="0" destOrd="0" presId="urn:microsoft.com/office/officeart/2005/8/layout/hierarchy5"/>
    <dgm:cxn modelId="{777A2FF9-9A6A-4C9D-8551-4C291A455376}" type="presParOf" srcId="{3A21C288-F0BA-4684-9214-E89F4BC85F6C}" destId="{B306DACD-ECBD-4FB5-A535-729021983B56}" srcOrd="0" destOrd="0" presId="urn:microsoft.com/office/officeart/2005/8/layout/hierarchy5"/>
    <dgm:cxn modelId="{B30A2961-9EF8-4954-B2DF-63773507BD8B}" type="presParOf" srcId="{6C58680F-DDA6-4F82-9179-6BA84185C9A8}" destId="{A6224EF0-08AA-4856-83B6-DF27ED1F50AD}" srcOrd="1" destOrd="0" presId="urn:microsoft.com/office/officeart/2005/8/layout/hierarchy5"/>
    <dgm:cxn modelId="{FCF6B45A-E798-4F18-AEAA-C2501FCC1869}" type="presParOf" srcId="{A6224EF0-08AA-4856-83B6-DF27ED1F50AD}" destId="{717E1CE1-BB59-4D2D-A4C9-AA733DACC236}" srcOrd="0" destOrd="0" presId="urn:microsoft.com/office/officeart/2005/8/layout/hierarchy5"/>
    <dgm:cxn modelId="{40868502-AD89-44CF-875F-9D85035ACC42}" type="presParOf" srcId="{A6224EF0-08AA-4856-83B6-DF27ED1F50AD}" destId="{53D004DA-0FB0-488A-B0E3-00BE38CECDEE}" srcOrd="1" destOrd="0" presId="urn:microsoft.com/office/officeart/2005/8/layout/hierarchy5"/>
    <dgm:cxn modelId="{A859A7AC-6FE8-469D-8723-EF65B8538E23}" type="presParOf" srcId="{6C58680F-DDA6-4F82-9179-6BA84185C9A8}" destId="{63CC8710-E198-42B7-A566-F57EE805104E}" srcOrd="2" destOrd="0" presId="urn:microsoft.com/office/officeart/2005/8/layout/hierarchy5"/>
    <dgm:cxn modelId="{2E6B26CB-2F1E-41C5-977B-AB49017E326F}" type="presParOf" srcId="{63CC8710-E198-42B7-A566-F57EE805104E}" destId="{9948D0D5-CD40-4CA5-A6C3-D7E72820AF68}" srcOrd="0" destOrd="0" presId="urn:microsoft.com/office/officeart/2005/8/layout/hierarchy5"/>
    <dgm:cxn modelId="{4756BCB4-2A1C-4B8C-A659-656431D3859D}" type="presParOf" srcId="{6C58680F-DDA6-4F82-9179-6BA84185C9A8}" destId="{A932D38A-02AE-4771-9E03-111EDA222040}" srcOrd="3" destOrd="0" presId="urn:microsoft.com/office/officeart/2005/8/layout/hierarchy5"/>
    <dgm:cxn modelId="{DDC23213-848F-4AAC-AF67-9E0ACBAE56F4}" type="presParOf" srcId="{A932D38A-02AE-4771-9E03-111EDA222040}" destId="{8A0A8C38-F2FD-4B00-B566-609213EDEE76}" srcOrd="0" destOrd="0" presId="urn:microsoft.com/office/officeart/2005/8/layout/hierarchy5"/>
    <dgm:cxn modelId="{8973D9E7-D765-4D90-9C1A-737E79AFDE46}" type="presParOf" srcId="{A932D38A-02AE-4771-9E03-111EDA222040}" destId="{6D430722-6DB1-4483-BA98-E14D2D5F738F}" srcOrd="1" destOrd="0" presId="urn:microsoft.com/office/officeart/2005/8/layout/hierarchy5"/>
    <dgm:cxn modelId="{F898B281-E5D6-43EE-BEB1-EFDE69D7536F}" type="presParOf" srcId="{FB656AD2-5DDB-4319-A004-9795F064FCA8}" destId="{7727C6D5-74DE-4805-9867-6C3C94BAFBBF}" srcOrd="2" destOrd="0" presId="urn:microsoft.com/office/officeart/2005/8/layout/hierarchy5"/>
    <dgm:cxn modelId="{ED8189B1-C667-4234-BAC1-8794FAA12BE6}" type="presParOf" srcId="{7727C6D5-74DE-4805-9867-6C3C94BAFBBF}" destId="{D88AE6D0-172C-4AE5-8747-3CF321F84BAC}" srcOrd="0" destOrd="0" presId="urn:microsoft.com/office/officeart/2005/8/layout/hierarchy5"/>
    <dgm:cxn modelId="{FCC03C52-73EB-4D9A-A848-97065C398358}" type="presParOf" srcId="{FB656AD2-5DDB-4319-A004-9795F064FCA8}" destId="{19350FDA-C61C-49FD-8422-B67CA120D9C2}" srcOrd="3" destOrd="0" presId="urn:microsoft.com/office/officeart/2005/8/layout/hierarchy5"/>
    <dgm:cxn modelId="{1A82C01D-E428-404F-A390-99DE6BFADC96}" type="presParOf" srcId="{19350FDA-C61C-49FD-8422-B67CA120D9C2}" destId="{AB78A16E-9386-4A2B-B7BF-9BA291E58FD0}" srcOrd="0" destOrd="0" presId="urn:microsoft.com/office/officeart/2005/8/layout/hierarchy5"/>
    <dgm:cxn modelId="{E702E1D3-8519-4EE7-AD75-404901014616}" type="presParOf" srcId="{19350FDA-C61C-49FD-8422-B67CA120D9C2}" destId="{B047FC06-7FAB-4332-B48F-31BD5411F82F}" srcOrd="1" destOrd="0" presId="urn:microsoft.com/office/officeart/2005/8/layout/hierarchy5"/>
    <dgm:cxn modelId="{E376AE21-14F1-4186-AADF-FCA9C389886B}" type="presParOf" srcId="{9F3ED01B-7206-4E54-A801-BD0761D5BB74}" destId="{E1744AE3-01CC-4D5D-8B93-B3049FBF1E7E}" srcOrd="1" destOrd="0" presId="urn:microsoft.com/office/officeart/2005/8/layout/hierarchy5"/>
    <dgm:cxn modelId="{1A4E2C94-3C4F-49A5-97FD-35DCC72FF8E5}" type="presParOf" srcId="{E1744AE3-01CC-4D5D-8B93-B3049FBF1E7E}" destId="{B4C36E63-705C-4468-819D-14349722112F}" srcOrd="0" destOrd="0" presId="urn:microsoft.com/office/officeart/2005/8/layout/hierarchy5"/>
    <dgm:cxn modelId="{A64BA566-88EC-4028-A6E8-B39A8012853B}" type="presParOf" srcId="{B4C36E63-705C-4468-819D-14349722112F}" destId="{B62E2BCE-A8EE-41A9-AE37-A9B246EF4E41}" srcOrd="0" destOrd="0" presId="urn:microsoft.com/office/officeart/2005/8/layout/hierarchy5"/>
    <dgm:cxn modelId="{49D3CC70-F114-40C1-B1FF-4229CC543470}" type="presParOf" srcId="{B4C36E63-705C-4468-819D-14349722112F}" destId="{E5567D77-9494-4E0F-BE27-8ACB0BF0E9BB}" srcOrd="1" destOrd="0" presId="urn:microsoft.com/office/officeart/2005/8/layout/hierarchy5"/>
    <dgm:cxn modelId="{A6ED7A8F-13AF-468E-AEA0-57FCA0AE2B09}" type="presParOf" srcId="{E1744AE3-01CC-4D5D-8B93-B3049FBF1E7E}" destId="{359BA334-B307-49B5-BC02-B5F370B01D2B}" srcOrd="1" destOrd="0" presId="urn:microsoft.com/office/officeart/2005/8/layout/hierarchy5"/>
    <dgm:cxn modelId="{3D665F7D-C050-438F-A9F6-26D8E071E10A}" type="presParOf" srcId="{359BA334-B307-49B5-BC02-B5F370B01D2B}" destId="{4601D25A-38A0-4DEF-AE6D-17409D13DEEA}" srcOrd="0" destOrd="0" presId="urn:microsoft.com/office/officeart/2005/8/layout/hierarchy5"/>
    <dgm:cxn modelId="{763F4C6D-DD75-45FE-BBC3-AC3CEB05C9F3}" type="presParOf" srcId="{E1744AE3-01CC-4D5D-8B93-B3049FBF1E7E}" destId="{3D9BBAFA-3238-4C8B-BB98-C5ED7D9A142B}" srcOrd="2" destOrd="0" presId="urn:microsoft.com/office/officeart/2005/8/layout/hierarchy5"/>
    <dgm:cxn modelId="{2C033BE3-651E-40E4-A06E-8C586CAA26E6}" type="presParOf" srcId="{3D9BBAFA-3238-4C8B-BB98-C5ED7D9A142B}" destId="{BAABB279-0FD3-43C8-96F6-96A1CC9AB451}" srcOrd="0" destOrd="0" presId="urn:microsoft.com/office/officeart/2005/8/layout/hierarchy5"/>
    <dgm:cxn modelId="{17E88CD7-3DDF-4E14-8AF6-D758ACE2D192}" type="presParOf" srcId="{3D9BBAFA-3238-4C8B-BB98-C5ED7D9A142B}" destId="{B248E5EA-8723-49D2-B144-75F0DF60CF4F}" srcOrd="1" destOrd="0" presId="urn:microsoft.com/office/officeart/2005/8/layout/hierarchy5"/>
    <dgm:cxn modelId="{A9C26059-995B-4FB9-ABFF-E99370911E1F}" type="presParOf" srcId="{E1744AE3-01CC-4D5D-8B93-B3049FBF1E7E}" destId="{83BD93D7-BEE2-43BC-B5DE-825323E02FA7}" srcOrd="3" destOrd="0" presId="urn:microsoft.com/office/officeart/2005/8/layout/hierarchy5"/>
    <dgm:cxn modelId="{2AE5D96E-1C80-4B8B-92A1-E48AA7F229F5}" type="presParOf" srcId="{83BD93D7-BEE2-43BC-B5DE-825323E02FA7}" destId="{13C8387A-34B3-42E0-AF87-DF63ED481111}" srcOrd="0" destOrd="0" presId="urn:microsoft.com/office/officeart/2005/8/layout/hierarchy5"/>
    <dgm:cxn modelId="{8063F8E3-3CF5-4B48-8C5E-F387A05E60D8}" type="presParOf" srcId="{E1744AE3-01CC-4D5D-8B93-B3049FBF1E7E}" destId="{F417CED5-6DE6-49AA-832A-65C082AC6B21}" srcOrd="4" destOrd="0" presId="urn:microsoft.com/office/officeart/2005/8/layout/hierarchy5"/>
    <dgm:cxn modelId="{EEEB09F0-5C1B-4C43-BFAE-49F13791023C}" type="presParOf" srcId="{F417CED5-6DE6-49AA-832A-65C082AC6B21}" destId="{DC38C104-1E3C-4D53-9149-267692996CBC}" srcOrd="0" destOrd="0" presId="urn:microsoft.com/office/officeart/2005/8/layout/hierarchy5"/>
    <dgm:cxn modelId="{0BAEEB6E-A24F-4D58-BC1F-6813807BDFA0}" type="presParOf" srcId="{F417CED5-6DE6-49AA-832A-65C082AC6B21}" destId="{BDE3B8D4-C08B-4E0D-BA8C-36447638A0C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21CB2E5-0B5B-4D46-96F6-3EF0ACC7DB7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C16E6298-FB9B-48BE-98C7-54385AEB7A38}">
      <dgm:prSet phldrT="[Tes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it-IT" dirty="0"/>
            <a:t>Business </a:t>
          </a:r>
          <a:r>
            <a:rPr lang="it-IT" dirty="0" err="1"/>
            <a:t>understanding</a:t>
          </a:r>
          <a:endParaRPr lang="it-IT" dirty="0"/>
        </a:p>
      </dgm:t>
    </dgm:pt>
    <dgm:pt modelId="{9C867B95-3C3B-4D1D-934C-245D05762B80}" type="parTrans" cxnId="{F84C6269-C086-48F0-8332-6AD1528C05F5}">
      <dgm:prSet/>
      <dgm:spPr/>
      <dgm:t>
        <a:bodyPr/>
        <a:lstStyle/>
        <a:p>
          <a:endParaRPr lang="it-IT"/>
        </a:p>
      </dgm:t>
    </dgm:pt>
    <dgm:pt modelId="{F3AA8915-BCEB-4814-937B-003EC0F00B3A}" type="sibTrans" cxnId="{F84C6269-C086-48F0-8332-6AD1528C05F5}">
      <dgm:prSet/>
      <dgm:spPr/>
      <dgm:t>
        <a:bodyPr/>
        <a:lstStyle/>
        <a:p>
          <a:endParaRPr lang="it-IT"/>
        </a:p>
      </dgm:t>
    </dgm:pt>
    <dgm:pt modelId="{70A56BFA-52E9-48EE-8AB8-09CD3144FE0A}">
      <dgm:prSet phldrT="[Tes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understanding</a:t>
          </a:r>
          <a:endParaRPr lang="it-IT" dirty="0"/>
        </a:p>
      </dgm:t>
    </dgm:pt>
    <dgm:pt modelId="{01C5331C-8C7B-4D58-99D8-71679222BBE9}" type="parTrans" cxnId="{3C6CD91A-028C-4447-A6D9-DFE0DC2643CF}">
      <dgm:prSet/>
      <dgm:spPr/>
      <dgm:t>
        <a:bodyPr/>
        <a:lstStyle/>
        <a:p>
          <a:endParaRPr lang="it-IT"/>
        </a:p>
      </dgm:t>
    </dgm:pt>
    <dgm:pt modelId="{D1751E86-0082-47EE-880C-F83050AE6529}" type="sibTrans" cxnId="{3C6CD91A-028C-4447-A6D9-DFE0DC2643CF}">
      <dgm:prSet/>
      <dgm:spPr/>
      <dgm:t>
        <a:bodyPr/>
        <a:lstStyle/>
        <a:p>
          <a:endParaRPr lang="it-IT"/>
        </a:p>
      </dgm:t>
    </dgm:pt>
    <dgm:pt modelId="{FCF544D2-FC15-48E6-80F0-D576B6B9408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preparation</a:t>
          </a:r>
          <a:endParaRPr lang="it-IT" dirty="0"/>
        </a:p>
      </dgm:t>
    </dgm:pt>
    <dgm:pt modelId="{7B1DE7EA-8EA8-449D-B2F0-EBDACFEB56D6}" type="parTrans" cxnId="{1842714F-C14E-4EE0-B118-456930BADBD0}">
      <dgm:prSet/>
      <dgm:spPr/>
      <dgm:t>
        <a:bodyPr/>
        <a:lstStyle/>
        <a:p>
          <a:endParaRPr lang="it-IT"/>
        </a:p>
      </dgm:t>
    </dgm:pt>
    <dgm:pt modelId="{51FEECE7-EFBE-48C7-A932-BFF57214CEC9}" type="sibTrans" cxnId="{1842714F-C14E-4EE0-B118-456930BADBD0}">
      <dgm:prSet/>
      <dgm:spPr/>
      <dgm:t>
        <a:bodyPr/>
        <a:lstStyle/>
        <a:p>
          <a:endParaRPr lang="it-IT"/>
        </a:p>
      </dgm:t>
    </dgm:pt>
    <dgm:pt modelId="{1807487D-795F-4FDB-8249-EB40AE16417E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Modeling</a:t>
          </a:r>
          <a:endParaRPr lang="it-IT" dirty="0"/>
        </a:p>
      </dgm:t>
    </dgm:pt>
    <dgm:pt modelId="{84F477B1-A706-4818-AA7D-97835FC59AB1}" type="parTrans" cxnId="{E0832707-F1E4-48C1-95D7-0FA12125922A}">
      <dgm:prSet/>
      <dgm:spPr/>
      <dgm:t>
        <a:bodyPr/>
        <a:lstStyle/>
        <a:p>
          <a:endParaRPr lang="it-IT"/>
        </a:p>
      </dgm:t>
    </dgm:pt>
    <dgm:pt modelId="{6BAF172B-20ED-46D4-A9E3-6FE0ECA6A031}" type="sibTrans" cxnId="{E0832707-F1E4-48C1-95D7-0FA12125922A}">
      <dgm:prSet/>
      <dgm:spPr/>
      <dgm:t>
        <a:bodyPr/>
        <a:lstStyle/>
        <a:p>
          <a:endParaRPr lang="it-IT"/>
        </a:p>
      </dgm:t>
    </dgm:pt>
    <dgm:pt modelId="{3F41B8E0-7573-472F-A6D9-B7DC57D652EA}">
      <dgm:prSet/>
      <dgm:spPr/>
      <dgm:t>
        <a:bodyPr/>
        <a:lstStyle/>
        <a:p>
          <a:r>
            <a:rPr lang="it-IT" dirty="0"/>
            <a:t>Evaluation</a:t>
          </a:r>
        </a:p>
      </dgm:t>
    </dgm:pt>
    <dgm:pt modelId="{3370D482-97D8-4F3C-AB2F-F23931B1018D}" type="parTrans" cxnId="{5F163D22-3C91-4828-891B-8B8B3EA0CC2F}">
      <dgm:prSet/>
      <dgm:spPr/>
      <dgm:t>
        <a:bodyPr/>
        <a:lstStyle/>
        <a:p>
          <a:endParaRPr lang="it-IT"/>
        </a:p>
      </dgm:t>
    </dgm:pt>
    <dgm:pt modelId="{0F502D52-941A-4557-BD98-BB777373EA37}" type="sibTrans" cxnId="{5F163D22-3C91-4828-891B-8B8B3EA0CC2F}">
      <dgm:prSet/>
      <dgm:spPr/>
      <dgm:t>
        <a:bodyPr/>
        <a:lstStyle/>
        <a:p>
          <a:endParaRPr lang="it-IT"/>
        </a:p>
      </dgm:t>
    </dgm:pt>
    <dgm:pt modelId="{55F33AB5-0690-4A32-BBC2-2EE915A68903}" type="pres">
      <dgm:prSet presAssocID="{F21CB2E5-0B5B-4D46-96F6-3EF0ACC7DB7B}" presName="Name0" presStyleCnt="0">
        <dgm:presLayoutVars>
          <dgm:dir/>
          <dgm:animLvl val="lvl"/>
          <dgm:resizeHandles val="exact"/>
        </dgm:presLayoutVars>
      </dgm:prSet>
      <dgm:spPr/>
    </dgm:pt>
    <dgm:pt modelId="{6934B72E-02BA-4209-8B4D-57ADFCFF9DB2}" type="pres">
      <dgm:prSet presAssocID="{C16E6298-FB9B-48BE-98C7-54385AEB7A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EDAD5B8-98BE-46D0-9B8B-AB265F84F4A3}" type="pres">
      <dgm:prSet presAssocID="{F3AA8915-BCEB-4814-937B-003EC0F00B3A}" presName="parTxOnlySpace" presStyleCnt="0"/>
      <dgm:spPr/>
    </dgm:pt>
    <dgm:pt modelId="{10E04740-F6A9-44ED-B66D-4D698B4EF8C0}" type="pres">
      <dgm:prSet presAssocID="{70A56BFA-52E9-48EE-8AB8-09CD3144FE0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1288789-DC22-415E-9099-6B15783C9D56}" type="pres">
      <dgm:prSet presAssocID="{D1751E86-0082-47EE-880C-F83050AE6529}" presName="parTxOnlySpace" presStyleCnt="0"/>
      <dgm:spPr/>
    </dgm:pt>
    <dgm:pt modelId="{ACEDCA1A-A2FE-4F88-8755-462F18FA9035}" type="pres">
      <dgm:prSet presAssocID="{FCF544D2-FC15-48E6-80F0-D576B6B9408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9BB009D-1526-400C-89E2-B3BEDDA79EF7}" type="pres">
      <dgm:prSet presAssocID="{51FEECE7-EFBE-48C7-A932-BFF57214CEC9}" presName="parTxOnlySpace" presStyleCnt="0"/>
      <dgm:spPr/>
    </dgm:pt>
    <dgm:pt modelId="{E5530F89-82B0-443F-BAA2-06F499A79F98}" type="pres">
      <dgm:prSet presAssocID="{1807487D-795F-4FDB-8249-EB40AE16417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8FDB63D-A4FA-4165-A386-736A62CBD056}" type="pres">
      <dgm:prSet presAssocID="{6BAF172B-20ED-46D4-A9E3-6FE0ECA6A031}" presName="parTxOnlySpace" presStyleCnt="0"/>
      <dgm:spPr/>
    </dgm:pt>
    <dgm:pt modelId="{AA614AF0-C876-4E08-9623-A7CFC5A3D9E4}" type="pres">
      <dgm:prSet presAssocID="{3F41B8E0-7573-472F-A6D9-B7DC57D652E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0832707-F1E4-48C1-95D7-0FA12125922A}" srcId="{F21CB2E5-0B5B-4D46-96F6-3EF0ACC7DB7B}" destId="{1807487D-795F-4FDB-8249-EB40AE16417E}" srcOrd="3" destOrd="0" parTransId="{84F477B1-A706-4818-AA7D-97835FC59AB1}" sibTransId="{6BAF172B-20ED-46D4-A9E3-6FE0ECA6A031}"/>
    <dgm:cxn modelId="{C0EDCD0C-432B-45C7-8DB5-0DD54EE0CDA7}" type="presOf" srcId="{F21CB2E5-0B5B-4D46-96F6-3EF0ACC7DB7B}" destId="{55F33AB5-0690-4A32-BBC2-2EE915A68903}" srcOrd="0" destOrd="0" presId="urn:microsoft.com/office/officeart/2005/8/layout/chevron1"/>
    <dgm:cxn modelId="{3C6CD91A-028C-4447-A6D9-DFE0DC2643CF}" srcId="{F21CB2E5-0B5B-4D46-96F6-3EF0ACC7DB7B}" destId="{70A56BFA-52E9-48EE-8AB8-09CD3144FE0A}" srcOrd="1" destOrd="0" parTransId="{01C5331C-8C7B-4D58-99D8-71679222BBE9}" sibTransId="{D1751E86-0082-47EE-880C-F83050AE6529}"/>
    <dgm:cxn modelId="{ED6F691F-26CA-4F37-A84D-96C53B8AA22F}" type="presOf" srcId="{C16E6298-FB9B-48BE-98C7-54385AEB7A38}" destId="{6934B72E-02BA-4209-8B4D-57ADFCFF9DB2}" srcOrd="0" destOrd="0" presId="urn:microsoft.com/office/officeart/2005/8/layout/chevron1"/>
    <dgm:cxn modelId="{5F163D22-3C91-4828-891B-8B8B3EA0CC2F}" srcId="{F21CB2E5-0B5B-4D46-96F6-3EF0ACC7DB7B}" destId="{3F41B8E0-7573-472F-A6D9-B7DC57D652EA}" srcOrd="4" destOrd="0" parTransId="{3370D482-97D8-4F3C-AB2F-F23931B1018D}" sibTransId="{0F502D52-941A-4557-BD98-BB777373EA37}"/>
    <dgm:cxn modelId="{3C627E24-875D-4E42-8B39-1F94DB56D02E}" type="presOf" srcId="{3F41B8E0-7573-472F-A6D9-B7DC57D652EA}" destId="{AA614AF0-C876-4E08-9623-A7CFC5A3D9E4}" srcOrd="0" destOrd="0" presId="urn:microsoft.com/office/officeart/2005/8/layout/chevron1"/>
    <dgm:cxn modelId="{A7C56539-CDFC-4FAD-991E-7BBD8FA18F7E}" type="presOf" srcId="{FCF544D2-FC15-48E6-80F0-D576B6B94084}" destId="{ACEDCA1A-A2FE-4F88-8755-462F18FA9035}" srcOrd="0" destOrd="0" presId="urn:microsoft.com/office/officeart/2005/8/layout/chevron1"/>
    <dgm:cxn modelId="{F84C6269-C086-48F0-8332-6AD1528C05F5}" srcId="{F21CB2E5-0B5B-4D46-96F6-3EF0ACC7DB7B}" destId="{C16E6298-FB9B-48BE-98C7-54385AEB7A38}" srcOrd="0" destOrd="0" parTransId="{9C867B95-3C3B-4D1D-934C-245D05762B80}" sibTransId="{F3AA8915-BCEB-4814-937B-003EC0F00B3A}"/>
    <dgm:cxn modelId="{F62C094B-2DAA-41D7-B91B-B8A3ADCD6158}" type="presOf" srcId="{1807487D-795F-4FDB-8249-EB40AE16417E}" destId="{E5530F89-82B0-443F-BAA2-06F499A79F98}" srcOrd="0" destOrd="0" presId="urn:microsoft.com/office/officeart/2005/8/layout/chevron1"/>
    <dgm:cxn modelId="{1842714F-C14E-4EE0-B118-456930BADBD0}" srcId="{F21CB2E5-0B5B-4D46-96F6-3EF0ACC7DB7B}" destId="{FCF544D2-FC15-48E6-80F0-D576B6B94084}" srcOrd="2" destOrd="0" parTransId="{7B1DE7EA-8EA8-449D-B2F0-EBDACFEB56D6}" sibTransId="{51FEECE7-EFBE-48C7-A932-BFF57214CEC9}"/>
    <dgm:cxn modelId="{95D432D4-7202-409F-A900-79BE69D334B0}" type="presOf" srcId="{70A56BFA-52E9-48EE-8AB8-09CD3144FE0A}" destId="{10E04740-F6A9-44ED-B66D-4D698B4EF8C0}" srcOrd="0" destOrd="0" presId="urn:microsoft.com/office/officeart/2005/8/layout/chevron1"/>
    <dgm:cxn modelId="{C3384618-2590-44B9-A14B-5409DD7C3C83}" type="presParOf" srcId="{55F33AB5-0690-4A32-BBC2-2EE915A68903}" destId="{6934B72E-02BA-4209-8B4D-57ADFCFF9DB2}" srcOrd="0" destOrd="0" presId="urn:microsoft.com/office/officeart/2005/8/layout/chevron1"/>
    <dgm:cxn modelId="{486C7BF0-E97F-423E-8175-06AD332ABAB3}" type="presParOf" srcId="{55F33AB5-0690-4A32-BBC2-2EE915A68903}" destId="{AEDAD5B8-98BE-46D0-9B8B-AB265F84F4A3}" srcOrd="1" destOrd="0" presId="urn:microsoft.com/office/officeart/2005/8/layout/chevron1"/>
    <dgm:cxn modelId="{0595971E-85A6-43DD-B14A-F23A4186167F}" type="presParOf" srcId="{55F33AB5-0690-4A32-BBC2-2EE915A68903}" destId="{10E04740-F6A9-44ED-B66D-4D698B4EF8C0}" srcOrd="2" destOrd="0" presId="urn:microsoft.com/office/officeart/2005/8/layout/chevron1"/>
    <dgm:cxn modelId="{E0C48B30-BB84-4134-8851-B191DAF5720C}" type="presParOf" srcId="{55F33AB5-0690-4A32-BBC2-2EE915A68903}" destId="{B1288789-DC22-415E-9099-6B15783C9D56}" srcOrd="3" destOrd="0" presId="urn:microsoft.com/office/officeart/2005/8/layout/chevron1"/>
    <dgm:cxn modelId="{E8BCF0DD-45AC-4724-9D4D-F9D7F5729D37}" type="presParOf" srcId="{55F33AB5-0690-4A32-BBC2-2EE915A68903}" destId="{ACEDCA1A-A2FE-4F88-8755-462F18FA9035}" srcOrd="4" destOrd="0" presId="urn:microsoft.com/office/officeart/2005/8/layout/chevron1"/>
    <dgm:cxn modelId="{CDFED260-4FB0-4CB0-882E-98DA249057C7}" type="presParOf" srcId="{55F33AB5-0690-4A32-BBC2-2EE915A68903}" destId="{49BB009D-1526-400C-89E2-B3BEDDA79EF7}" srcOrd="5" destOrd="0" presId="urn:microsoft.com/office/officeart/2005/8/layout/chevron1"/>
    <dgm:cxn modelId="{E19802A2-E976-4CED-899A-E78A244EC2AC}" type="presParOf" srcId="{55F33AB5-0690-4A32-BBC2-2EE915A68903}" destId="{E5530F89-82B0-443F-BAA2-06F499A79F98}" srcOrd="6" destOrd="0" presId="urn:microsoft.com/office/officeart/2005/8/layout/chevron1"/>
    <dgm:cxn modelId="{0A4AF920-0F15-42AB-83D7-D0C2A87E1D97}" type="presParOf" srcId="{55F33AB5-0690-4A32-BBC2-2EE915A68903}" destId="{98FDB63D-A4FA-4165-A386-736A62CBD056}" srcOrd="7" destOrd="0" presId="urn:microsoft.com/office/officeart/2005/8/layout/chevron1"/>
    <dgm:cxn modelId="{A99F972A-202B-4D6E-BD50-44F1489DC4EC}" type="presParOf" srcId="{55F33AB5-0690-4A32-BBC2-2EE915A68903}" destId="{AA614AF0-C876-4E08-9623-A7CFC5A3D9E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5D1068-41F9-4728-8809-1637CD0E59B6}" type="doc">
      <dgm:prSet loTypeId="urn:microsoft.com/office/officeart/2005/8/layout/hList1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it-IT"/>
        </a:p>
      </dgm:t>
    </dgm:pt>
    <dgm:pt modelId="{275DEFBA-D26B-4C6D-AEA2-614AEFD26461}">
      <dgm:prSet phldrT="[Testo]" custT="1"/>
      <dgm:spPr/>
      <dgm:t>
        <a:bodyPr/>
        <a:lstStyle/>
        <a:p>
          <a:r>
            <a:rPr lang="it-IT" sz="3200" dirty="0"/>
            <a:t>VGG11</a:t>
          </a:r>
        </a:p>
      </dgm:t>
    </dgm:pt>
    <dgm:pt modelId="{88430909-F47B-441A-83EE-21520FFC8AAA}" type="parTrans" cxnId="{62623ACD-EA97-4FCB-80ED-5967F4EA710A}">
      <dgm:prSet/>
      <dgm:spPr/>
      <dgm:t>
        <a:bodyPr/>
        <a:lstStyle/>
        <a:p>
          <a:endParaRPr lang="it-IT" sz="1400"/>
        </a:p>
      </dgm:t>
    </dgm:pt>
    <dgm:pt modelId="{AF5D3D48-CFDD-45CA-A1F4-D46CF6268043}" type="sibTrans" cxnId="{62623ACD-EA97-4FCB-80ED-5967F4EA710A}">
      <dgm:prSet/>
      <dgm:spPr/>
      <dgm:t>
        <a:bodyPr/>
        <a:lstStyle/>
        <a:p>
          <a:endParaRPr lang="it-IT" sz="1400"/>
        </a:p>
      </dgm:t>
    </dgm:pt>
    <dgm:pt modelId="{DE51C782-538A-4E88-9705-034BA12076E9}">
      <dgm:prSet phldrT="[Testo]" custT="1"/>
      <dgm:spPr/>
      <dgm:t>
        <a:bodyPr/>
        <a:lstStyle/>
        <a:p>
          <a:r>
            <a:rPr lang="it-IT" sz="1600" dirty="0"/>
            <a:t>8 </a:t>
          </a:r>
          <a:r>
            <a:rPr lang="it-IT" sz="1600" dirty="0" err="1"/>
            <a:t>convolutional</a:t>
          </a:r>
          <a:r>
            <a:rPr lang="it-IT" sz="1600" dirty="0"/>
            <a:t> </a:t>
          </a:r>
          <a:r>
            <a:rPr lang="it-IT" sz="1600" dirty="0" err="1"/>
            <a:t>layers</a:t>
          </a:r>
          <a:endParaRPr lang="it-IT" sz="1600" dirty="0"/>
        </a:p>
      </dgm:t>
    </dgm:pt>
    <dgm:pt modelId="{A704D203-7307-4620-95A9-0EB243382AEF}" type="parTrans" cxnId="{15B06860-0317-4A97-B5A4-7F93D75B7F6F}">
      <dgm:prSet/>
      <dgm:spPr/>
      <dgm:t>
        <a:bodyPr/>
        <a:lstStyle/>
        <a:p>
          <a:endParaRPr lang="it-IT" sz="1400"/>
        </a:p>
      </dgm:t>
    </dgm:pt>
    <dgm:pt modelId="{201322FF-28A1-458C-92D4-1149D6F46D27}" type="sibTrans" cxnId="{15B06860-0317-4A97-B5A4-7F93D75B7F6F}">
      <dgm:prSet/>
      <dgm:spPr/>
      <dgm:t>
        <a:bodyPr/>
        <a:lstStyle/>
        <a:p>
          <a:endParaRPr lang="it-IT" sz="1400"/>
        </a:p>
      </dgm:t>
    </dgm:pt>
    <dgm:pt modelId="{31FAD20D-B29D-4001-B46C-85354A7E35F2}">
      <dgm:prSet phldrT="[Testo]" custT="1"/>
      <dgm:spPr/>
      <dgm:t>
        <a:bodyPr/>
        <a:lstStyle/>
        <a:p>
          <a:r>
            <a:rPr lang="it-IT" sz="1600" dirty="0"/>
            <a:t>Dropout</a:t>
          </a:r>
        </a:p>
      </dgm:t>
    </dgm:pt>
    <dgm:pt modelId="{F60CFABB-CEC8-4814-8857-EEC63EC6647D}" type="parTrans" cxnId="{06C66DB1-3713-44FF-BFC6-46BDE72DCD1C}">
      <dgm:prSet/>
      <dgm:spPr/>
      <dgm:t>
        <a:bodyPr/>
        <a:lstStyle/>
        <a:p>
          <a:endParaRPr lang="it-IT" sz="1400"/>
        </a:p>
      </dgm:t>
    </dgm:pt>
    <dgm:pt modelId="{2F0FD82E-D844-4371-A7C8-104840CF3C82}" type="sibTrans" cxnId="{06C66DB1-3713-44FF-BFC6-46BDE72DCD1C}">
      <dgm:prSet/>
      <dgm:spPr/>
      <dgm:t>
        <a:bodyPr/>
        <a:lstStyle/>
        <a:p>
          <a:endParaRPr lang="it-IT" sz="1400"/>
        </a:p>
      </dgm:t>
    </dgm:pt>
    <dgm:pt modelId="{3CE7D09F-0687-4137-829B-DD4320B450A6}">
      <dgm:prSet phldrT="[Testo]" custT="1"/>
      <dgm:spPr/>
      <dgm:t>
        <a:bodyPr/>
        <a:lstStyle/>
        <a:p>
          <a:r>
            <a:rPr lang="it-IT" sz="1600" dirty="0"/>
            <a:t>3 dense </a:t>
          </a:r>
          <a:r>
            <a:rPr lang="it-IT" sz="1600" dirty="0" err="1"/>
            <a:t>layers</a:t>
          </a:r>
          <a:endParaRPr lang="it-IT" sz="1600" dirty="0"/>
        </a:p>
      </dgm:t>
    </dgm:pt>
    <dgm:pt modelId="{FB9FB4DC-485C-4828-A032-A9D19F6A9BF8}" type="parTrans" cxnId="{91D1114A-A626-46F5-8A9F-7F2AB211856D}">
      <dgm:prSet/>
      <dgm:spPr/>
      <dgm:t>
        <a:bodyPr/>
        <a:lstStyle/>
        <a:p>
          <a:endParaRPr lang="it-IT" sz="1400"/>
        </a:p>
      </dgm:t>
    </dgm:pt>
    <dgm:pt modelId="{3DB04D0A-394A-485D-B3DB-74F23BC9BAB4}" type="sibTrans" cxnId="{91D1114A-A626-46F5-8A9F-7F2AB211856D}">
      <dgm:prSet/>
      <dgm:spPr/>
      <dgm:t>
        <a:bodyPr/>
        <a:lstStyle/>
        <a:p>
          <a:endParaRPr lang="it-IT" sz="1400"/>
        </a:p>
      </dgm:t>
    </dgm:pt>
    <dgm:pt modelId="{CBABE0AC-C8BF-4866-B5E3-E35F4042F3BE}">
      <dgm:prSet phldrT="[Testo]" custT="1"/>
      <dgm:spPr/>
      <dgm:t>
        <a:bodyPr/>
        <a:lstStyle/>
        <a:p>
          <a:r>
            <a:rPr lang="it-IT" sz="1600" dirty="0"/>
            <a:t>About 20 </a:t>
          </a:r>
          <a:r>
            <a:rPr lang="it-IT" sz="1600" dirty="0" err="1"/>
            <a:t>total</a:t>
          </a:r>
          <a:r>
            <a:rPr lang="it-IT" sz="1600" dirty="0"/>
            <a:t> </a:t>
          </a:r>
          <a:r>
            <a:rPr lang="it-IT" sz="1600" dirty="0" err="1"/>
            <a:t>layers</a:t>
          </a:r>
          <a:endParaRPr lang="it-IT" sz="1600" dirty="0"/>
        </a:p>
      </dgm:t>
    </dgm:pt>
    <dgm:pt modelId="{265CBC21-A749-4961-BF45-AEAA04DC6468}" type="parTrans" cxnId="{8438FD96-DC0C-46A6-A5B4-D4D896413A9C}">
      <dgm:prSet/>
      <dgm:spPr/>
      <dgm:t>
        <a:bodyPr/>
        <a:lstStyle/>
        <a:p>
          <a:endParaRPr lang="it-IT"/>
        </a:p>
      </dgm:t>
    </dgm:pt>
    <dgm:pt modelId="{406DE4E7-22BB-4FBC-B6CA-9E1FD0912785}" type="sibTrans" cxnId="{8438FD96-DC0C-46A6-A5B4-D4D896413A9C}">
      <dgm:prSet/>
      <dgm:spPr/>
      <dgm:t>
        <a:bodyPr/>
        <a:lstStyle/>
        <a:p>
          <a:endParaRPr lang="it-IT"/>
        </a:p>
      </dgm:t>
    </dgm:pt>
    <dgm:pt modelId="{E9807549-868B-435D-940D-3B88F5AA8FF0}" type="pres">
      <dgm:prSet presAssocID="{155D1068-41F9-4728-8809-1637CD0E59B6}" presName="Name0" presStyleCnt="0">
        <dgm:presLayoutVars>
          <dgm:dir/>
          <dgm:animLvl val="lvl"/>
          <dgm:resizeHandles val="exact"/>
        </dgm:presLayoutVars>
      </dgm:prSet>
      <dgm:spPr/>
    </dgm:pt>
    <dgm:pt modelId="{A670A9FE-C0D0-4D6A-91FF-827770414D59}" type="pres">
      <dgm:prSet presAssocID="{275DEFBA-D26B-4C6D-AEA2-614AEFD26461}" presName="composite" presStyleCnt="0"/>
      <dgm:spPr/>
    </dgm:pt>
    <dgm:pt modelId="{B7FCB01B-9CFB-4D09-A5B9-D1BA41873888}" type="pres">
      <dgm:prSet presAssocID="{275DEFBA-D26B-4C6D-AEA2-614AEFD2646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F0CFE75-D95D-406A-8019-7C4B4CAA1D75}" type="pres">
      <dgm:prSet presAssocID="{275DEFBA-D26B-4C6D-AEA2-614AEFD2646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153861B-DED6-4A00-9E7B-269AB27AAE75}" type="presOf" srcId="{3CE7D09F-0687-4137-829B-DD4320B450A6}" destId="{3F0CFE75-D95D-406A-8019-7C4B4CAA1D75}" srcOrd="0" destOrd="2" presId="urn:microsoft.com/office/officeart/2005/8/layout/hList1"/>
    <dgm:cxn modelId="{3351212F-ECDB-4613-834F-56D6657582AB}" type="presOf" srcId="{155D1068-41F9-4728-8809-1637CD0E59B6}" destId="{E9807549-868B-435D-940D-3B88F5AA8FF0}" srcOrd="0" destOrd="0" presId="urn:microsoft.com/office/officeart/2005/8/layout/hList1"/>
    <dgm:cxn modelId="{15B06860-0317-4A97-B5A4-7F93D75B7F6F}" srcId="{275DEFBA-D26B-4C6D-AEA2-614AEFD26461}" destId="{DE51C782-538A-4E88-9705-034BA12076E9}" srcOrd="0" destOrd="0" parTransId="{A704D203-7307-4620-95A9-0EB243382AEF}" sibTransId="{201322FF-28A1-458C-92D4-1149D6F46D27}"/>
    <dgm:cxn modelId="{91D1114A-A626-46F5-8A9F-7F2AB211856D}" srcId="{275DEFBA-D26B-4C6D-AEA2-614AEFD26461}" destId="{3CE7D09F-0687-4137-829B-DD4320B450A6}" srcOrd="2" destOrd="0" parTransId="{FB9FB4DC-485C-4828-A032-A9D19F6A9BF8}" sibTransId="{3DB04D0A-394A-485D-B3DB-74F23BC9BAB4}"/>
    <dgm:cxn modelId="{98255F6A-D71F-47FE-AFFD-5089ED464E80}" type="presOf" srcId="{31FAD20D-B29D-4001-B46C-85354A7E35F2}" destId="{3F0CFE75-D95D-406A-8019-7C4B4CAA1D75}" srcOrd="0" destOrd="1" presId="urn:microsoft.com/office/officeart/2005/8/layout/hList1"/>
    <dgm:cxn modelId="{8438FD96-DC0C-46A6-A5B4-D4D896413A9C}" srcId="{275DEFBA-D26B-4C6D-AEA2-614AEFD26461}" destId="{CBABE0AC-C8BF-4866-B5E3-E35F4042F3BE}" srcOrd="3" destOrd="0" parTransId="{265CBC21-A749-4961-BF45-AEAA04DC6468}" sibTransId="{406DE4E7-22BB-4FBC-B6CA-9E1FD0912785}"/>
    <dgm:cxn modelId="{06C66DB1-3713-44FF-BFC6-46BDE72DCD1C}" srcId="{275DEFBA-D26B-4C6D-AEA2-614AEFD26461}" destId="{31FAD20D-B29D-4001-B46C-85354A7E35F2}" srcOrd="1" destOrd="0" parTransId="{F60CFABB-CEC8-4814-8857-EEC63EC6647D}" sibTransId="{2F0FD82E-D844-4371-A7C8-104840CF3C82}"/>
    <dgm:cxn modelId="{62623ACD-EA97-4FCB-80ED-5967F4EA710A}" srcId="{155D1068-41F9-4728-8809-1637CD0E59B6}" destId="{275DEFBA-D26B-4C6D-AEA2-614AEFD26461}" srcOrd="0" destOrd="0" parTransId="{88430909-F47B-441A-83EE-21520FFC8AAA}" sibTransId="{AF5D3D48-CFDD-45CA-A1F4-D46CF6268043}"/>
    <dgm:cxn modelId="{9434FCE8-22C7-4B30-94A8-6DA8EB77D004}" type="presOf" srcId="{275DEFBA-D26B-4C6D-AEA2-614AEFD26461}" destId="{B7FCB01B-9CFB-4D09-A5B9-D1BA41873888}" srcOrd="0" destOrd="0" presId="urn:microsoft.com/office/officeart/2005/8/layout/hList1"/>
    <dgm:cxn modelId="{A9BF4AEE-CAAD-44E3-BFA4-3FD70E3CD78B}" type="presOf" srcId="{DE51C782-538A-4E88-9705-034BA12076E9}" destId="{3F0CFE75-D95D-406A-8019-7C4B4CAA1D75}" srcOrd="0" destOrd="0" presId="urn:microsoft.com/office/officeart/2005/8/layout/hList1"/>
    <dgm:cxn modelId="{4B1A03F5-5C95-46AC-A754-F4F6A8886751}" type="presOf" srcId="{CBABE0AC-C8BF-4866-B5E3-E35F4042F3BE}" destId="{3F0CFE75-D95D-406A-8019-7C4B4CAA1D75}" srcOrd="0" destOrd="3" presId="urn:microsoft.com/office/officeart/2005/8/layout/hList1"/>
    <dgm:cxn modelId="{C4E900DD-F03C-482F-AFEA-0CCD7466701A}" type="presParOf" srcId="{E9807549-868B-435D-940D-3B88F5AA8FF0}" destId="{A670A9FE-C0D0-4D6A-91FF-827770414D59}" srcOrd="0" destOrd="0" presId="urn:microsoft.com/office/officeart/2005/8/layout/hList1"/>
    <dgm:cxn modelId="{787510E3-4D1E-48BE-B925-7D7D0A2EAEBE}" type="presParOf" srcId="{A670A9FE-C0D0-4D6A-91FF-827770414D59}" destId="{B7FCB01B-9CFB-4D09-A5B9-D1BA41873888}" srcOrd="0" destOrd="0" presId="urn:microsoft.com/office/officeart/2005/8/layout/hList1"/>
    <dgm:cxn modelId="{E2A36EA4-5F8F-47D1-A546-D0FBFF4B1263}" type="presParOf" srcId="{A670A9FE-C0D0-4D6A-91FF-827770414D59}" destId="{3F0CFE75-D95D-406A-8019-7C4B4CAA1D7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BF0DDB6-599D-429B-8F81-E4B194F03BF3}" type="doc">
      <dgm:prSet loTypeId="urn:microsoft.com/office/officeart/2005/8/layout/cycle5" loCatId="cycle" qsTypeId="urn:microsoft.com/office/officeart/2005/8/quickstyle/simple4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9BA8F186-5D3F-41C3-BFFE-D3060A8BC4A0}">
      <dgm:prSet phldrT="[Testo]" custT="1"/>
      <dgm:spPr/>
      <dgm:t>
        <a:bodyPr/>
        <a:lstStyle/>
        <a:p>
          <a:r>
            <a:rPr lang="en-US" sz="1400" dirty="0"/>
            <a:t>Set model’s hyperparameters</a:t>
          </a:r>
        </a:p>
      </dgm:t>
    </dgm:pt>
    <dgm:pt modelId="{208F6528-5EC1-4145-A48C-3E585008D08C}" type="parTrans" cxnId="{B2F325B3-DDEC-42E8-93D5-80D89BFD5B3F}">
      <dgm:prSet/>
      <dgm:spPr/>
      <dgm:t>
        <a:bodyPr/>
        <a:lstStyle/>
        <a:p>
          <a:endParaRPr lang="en-US"/>
        </a:p>
      </dgm:t>
    </dgm:pt>
    <dgm:pt modelId="{52656AD8-1D98-4401-893C-ED95F0DCF9D1}" type="sibTrans" cxnId="{B2F325B3-DDEC-42E8-93D5-80D89BFD5B3F}">
      <dgm:prSet/>
      <dgm:spPr/>
      <dgm:t>
        <a:bodyPr/>
        <a:lstStyle/>
        <a:p>
          <a:endParaRPr lang="en-US"/>
        </a:p>
      </dgm:t>
    </dgm:pt>
    <dgm:pt modelId="{746F914F-E80E-4A7C-A633-D5DBD3601957}">
      <dgm:prSet phldrT="[Testo]" custT="1"/>
      <dgm:spPr/>
      <dgm:t>
        <a:bodyPr/>
        <a:lstStyle/>
        <a:p>
          <a:r>
            <a:rPr lang="en-US" sz="1400" dirty="0"/>
            <a:t>Train the model</a:t>
          </a:r>
          <a:br>
            <a:rPr lang="en-US" sz="1400" dirty="0"/>
          </a:br>
          <a:r>
            <a:rPr lang="en-US" sz="1400" dirty="0"/>
            <a:t>(training set)</a:t>
          </a:r>
        </a:p>
      </dgm:t>
    </dgm:pt>
    <dgm:pt modelId="{32291028-80B3-4FFC-B184-62BB8970C576}" type="parTrans" cxnId="{C74FBE40-8DE0-445D-8537-91237020DBA6}">
      <dgm:prSet/>
      <dgm:spPr/>
      <dgm:t>
        <a:bodyPr/>
        <a:lstStyle/>
        <a:p>
          <a:endParaRPr lang="en-US"/>
        </a:p>
      </dgm:t>
    </dgm:pt>
    <dgm:pt modelId="{03F8BDE6-6C98-462F-903F-20339D16B658}" type="sibTrans" cxnId="{C74FBE40-8DE0-445D-8537-91237020DBA6}">
      <dgm:prSet/>
      <dgm:spPr/>
      <dgm:t>
        <a:bodyPr/>
        <a:lstStyle/>
        <a:p>
          <a:endParaRPr lang="en-US"/>
        </a:p>
      </dgm:t>
    </dgm:pt>
    <dgm:pt modelId="{95E10A3C-6048-4A6B-8744-18FA9163F423}">
      <dgm:prSet phldrT="[Testo]" custT="1"/>
      <dgm:spPr/>
      <dgm:t>
        <a:bodyPr/>
        <a:lstStyle/>
        <a:p>
          <a:r>
            <a:rPr lang="en-US" sz="1400" dirty="0"/>
            <a:t>Evaluate model’s performance</a:t>
          </a:r>
          <a:br>
            <a:rPr lang="en-US" sz="1400" dirty="0"/>
          </a:br>
          <a:r>
            <a:rPr lang="en-US" sz="1400" dirty="0"/>
            <a:t>(validation set)</a:t>
          </a:r>
        </a:p>
      </dgm:t>
    </dgm:pt>
    <dgm:pt modelId="{C5CC923B-777A-44EF-B2DC-18E86DED5C4C}" type="parTrans" cxnId="{723F988C-C687-4CE2-A7AE-CE0F14FCA27F}">
      <dgm:prSet/>
      <dgm:spPr/>
      <dgm:t>
        <a:bodyPr/>
        <a:lstStyle/>
        <a:p>
          <a:endParaRPr lang="en-US"/>
        </a:p>
      </dgm:t>
    </dgm:pt>
    <dgm:pt modelId="{781423B7-EACD-4225-818D-396FD2580313}" type="sibTrans" cxnId="{723F988C-C687-4CE2-A7AE-CE0F14FCA27F}">
      <dgm:prSet/>
      <dgm:spPr/>
      <dgm:t>
        <a:bodyPr/>
        <a:lstStyle/>
        <a:p>
          <a:endParaRPr lang="en-US"/>
        </a:p>
      </dgm:t>
    </dgm:pt>
    <dgm:pt modelId="{7E6D2FE6-622D-425E-8354-84741068F98E}">
      <dgm:prSet phldrT="[Testo]" custT="1"/>
      <dgm:spPr/>
      <dgm:t>
        <a:bodyPr/>
        <a:lstStyle/>
        <a:p>
          <a:r>
            <a:rPr lang="en-US" sz="1400" dirty="0"/>
            <a:t>Evaluation of the metrics</a:t>
          </a:r>
          <a:br>
            <a:rPr lang="en-US" sz="1400" dirty="0"/>
          </a:br>
          <a:r>
            <a:rPr lang="en-US" sz="1400" dirty="0"/>
            <a:t>(loss and accuracy)</a:t>
          </a:r>
        </a:p>
      </dgm:t>
    </dgm:pt>
    <dgm:pt modelId="{8B94F176-0015-4525-A670-8A50BF1A48B8}" type="parTrans" cxnId="{A3208651-7B07-493D-9AF5-494A9D5816C7}">
      <dgm:prSet/>
      <dgm:spPr/>
      <dgm:t>
        <a:bodyPr/>
        <a:lstStyle/>
        <a:p>
          <a:endParaRPr lang="en-US"/>
        </a:p>
      </dgm:t>
    </dgm:pt>
    <dgm:pt modelId="{CF27611D-E95B-4742-8E52-6E2435D07173}" type="sibTrans" cxnId="{A3208651-7B07-493D-9AF5-494A9D5816C7}">
      <dgm:prSet/>
      <dgm:spPr/>
      <dgm:t>
        <a:bodyPr/>
        <a:lstStyle/>
        <a:p>
          <a:endParaRPr lang="en-US"/>
        </a:p>
      </dgm:t>
    </dgm:pt>
    <dgm:pt modelId="{7D9BBD16-B6E1-4C75-8970-968E97CF70E6}" type="pres">
      <dgm:prSet presAssocID="{9BF0DDB6-599D-429B-8F81-E4B194F03BF3}" presName="cycle" presStyleCnt="0">
        <dgm:presLayoutVars>
          <dgm:dir/>
          <dgm:resizeHandles val="exact"/>
        </dgm:presLayoutVars>
      </dgm:prSet>
      <dgm:spPr/>
    </dgm:pt>
    <dgm:pt modelId="{E99D36B9-F6F5-4D27-9CB1-337FABBA8050}" type="pres">
      <dgm:prSet presAssocID="{9BA8F186-5D3F-41C3-BFFE-D3060A8BC4A0}" presName="node" presStyleLbl="node1" presStyleIdx="0" presStyleCnt="4">
        <dgm:presLayoutVars>
          <dgm:bulletEnabled val="1"/>
        </dgm:presLayoutVars>
      </dgm:prSet>
      <dgm:spPr/>
    </dgm:pt>
    <dgm:pt modelId="{BEA4C52C-7ABE-423C-882F-768431874733}" type="pres">
      <dgm:prSet presAssocID="{9BA8F186-5D3F-41C3-BFFE-D3060A8BC4A0}" presName="spNode" presStyleCnt="0"/>
      <dgm:spPr/>
    </dgm:pt>
    <dgm:pt modelId="{FA984E4A-F3A8-44FF-BC5D-3EA0CF8A20B2}" type="pres">
      <dgm:prSet presAssocID="{52656AD8-1D98-4401-893C-ED95F0DCF9D1}" presName="sibTrans" presStyleLbl="sibTrans1D1" presStyleIdx="0" presStyleCnt="4"/>
      <dgm:spPr/>
    </dgm:pt>
    <dgm:pt modelId="{3C86C81D-B775-4EF7-81BC-4E6003442172}" type="pres">
      <dgm:prSet presAssocID="{746F914F-E80E-4A7C-A633-D5DBD3601957}" presName="node" presStyleLbl="node1" presStyleIdx="1" presStyleCnt="4">
        <dgm:presLayoutVars>
          <dgm:bulletEnabled val="1"/>
        </dgm:presLayoutVars>
      </dgm:prSet>
      <dgm:spPr/>
    </dgm:pt>
    <dgm:pt modelId="{DB721F53-039E-4875-81F1-2BCBF7FDAF34}" type="pres">
      <dgm:prSet presAssocID="{746F914F-E80E-4A7C-A633-D5DBD3601957}" presName="spNode" presStyleCnt="0"/>
      <dgm:spPr/>
    </dgm:pt>
    <dgm:pt modelId="{1F7D4BA6-13E1-4F0C-9C07-870653BBC341}" type="pres">
      <dgm:prSet presAssocID="{03F8BDE6-6C98-462F-903F-20339D16B658}" presName="sibTrans" presStyleLbl="sibTrans1D1" presStyleIdx="1" presStyleCnt="4"/>
      <dgm:spPr/>
    </dgm:pt>
    <dgm:pt modelId="{92793D87-0600-49F0-936A-4225B0B06585}" type="pres">
      <dgm:prSet presAssocID="{95E10A3C-6048-4A6B-8744-18FA9163F423}" presName="node" presStyleLbl="node1" presStyleIdx="2" presStyleCnt="4">
        <dgm:presLayoutVars>
          <dgm:bulletEnabled val="1"/>
        </dgm:presLayoutVars>
      </dgm:prSet>
      <dgm:spPr/>
    </dgm:pt>
    <dgm:pt modelId="{D30259BE-4251-4BB0-873C-54EDFEFCB226}" type="pres">
      <dgm:prSet presAssocID="{95E10A3C-6048-4A6B-8744-18FA9163F423}" presName="spNode" presStyleCnt="0"/>
      <dgm:spPr/>
    </dgm:pt>
    <dgm:pt modelId="{39F19197-FB46-491E-986A-B04244F4B1F4}" type="pres">
      <dgm:prSet presAssocID="{781423B7-EACD-4225-818D-396FD2580313}" presName="sibTrans" presStyleLbl="sibTrans1D1" presStyleIdx="2" presStyleCnt="4"/>
      <dgm:spPr/>
    </dgm:pt>
    <dgm:pt modelId="{677AF400-F6BE-484D-A8BE-25BC7AE2F63B}" type="pres">
      <dgm:prSet presAssocID="{7E6D2FE6-622D-425E-8354-84741068F98E}" presName="node" presStyleLbl="node1" presStyleIdx="3" presStyleCnt="4">
        <dgm:presLayoutVars>
          <dgm:bulletEnabled val="1"/>
        </dgm:presLayoutVars>
      </dgm:prSet>
      <dgm:spPr/>
    </dgm:pt>
    <dgm:pt modelId="{2C0A084F-19D4-4B1C-A243-675324EFF007}" type="pres">
      <dgm:prSet presAssocID="{7E6D2FE6-622D-425E-8354-84741068F98E}" presName="spNode" presStyleCnt="0"/>
      <dgm:spPr/>
    </dgm:pt>
    <dgm:pt modelId="{D1D5FC16-74C2-48F3-A686-F296D0EDAAD9}" type="pres">
      <dgm:prSet presAssocID="{CF27611D-E95B-4742-8E52-6E2435D07173}" presName="sibTrans" presStyleLbl="sibTrans1D1" presStyleIdx="3" presStyleCnt="4"/>
      <dgm:spPr/>
    </dgm:pt>
  </dgm:ptLst>
  <dgm:cxnLst>
    <dgm:cxn modelId="{9BC9F615-7786-4EAF-B425-876A0CA92B60}" type="presOf" srcId="{746F914F-E80E-4A7C-A633-D5DBD3601957}" destId="{3C86C81D-B775-4EF7-81BC-4E6003442172}" srcOrd="0" destOrd="0" presId="urn:microsoft.com/office/officeart/2005/8/layout/cycle5"/>
    <dgm:cxn modelId="{4A2E0331-354C-4927-B7E0-3B1B294ADC94}" type="presOf" srcId="{CF27611D-E95B-4742-8E52-6E2435D07173}" destId="{D1D5FC16-74C2-48F3-A686-F296D0EDAAD9}" srcOrd="0" destOrd="0" presId="urn:microsoft.com/office/officeart/2005/8/layout/cycle5"/>
    <dgm:cxn modelId="{C74FBE40-8DE0-445D-8537-91237020DBA6}" srcId="{9BF0DDB6-599D-429B-8F81-E4B194F03BF3}" destId="{746F914F-E80E-4A7C-A633-D5DBD3601957}" srcOrd="1" destOrd="0" parTransId="{32291028-80B3-4FFC-B184-62BB8970C576}" sibTransId="{03F8BDE6-6C98-462F-903F-20339D16B658}"/>
    <dgm:cxn modelId="{A3208651-7B07-493D-9AF5-494A9D5816C7}" srcId="{9BF0DDB6-599D-429B-8F81-E4B194F03BF3}" destId="{7E6D2FE6-622D-425E-8354-84741068F98E}" srcOrd="3" destOrd="0" parTransId="{8B94F176-0015-4525-A670-8A50BF1A48B8}" sibTransId="{CF27611D-E95B-4742-8E52-6E2435D07173}"/>
    <dgm:cxn modelId="{B1F5D251-399D-48F8-B439-60D9CC3922FA}" type="presOf" srcId="{9BA8F186-5D3F-41C3-BFFE-D3060A8BC4A0}" destId="{E99D36B9-F6F5-4D27-9CB1-337FABBA8050}" srcOrd="0" destOrd="0" presId="urn:microsoft.com/office/officeart/2005/8/layout/cycle5"/>
    <dgm:cxn modelId="{723F988C-C687-4CE2-A7AE-CE0F14FCA27F}" srcId="{9BF0DDB6-599D-429B-8F81-E4B194F03BF3}" destId="{95E10A3C-6048-4A6B-8744-18FA9163F423}" srcOrd="2" destOrd="0" parTransId="{C5CC923B-777A-44EF-B2DC-18E86DED5C4C}" sibTransId="{781423B7-EACD-4225-818D-396FD2580313}"/>
    <dgm:cxn modelId="{B83FB690-0E5B-47CF-B10D-2BEA19372EE9}" type="presOf" srcId="{9BF0DDB6-599D-429B-8F81-E4B194F03BF3}" destId="{7D9BBD16-B6E1-4C75-8970-968E97CF70E6}" srcOrd="0" destOrd="0" presId="urn:microsoft.com/office/officeart/2005/8/layout/cycle5"/>
    <dgm:cxn modelId="{8D60C993-9E1C-4D49-B33C-4852B86C7B75}" type="presOf" srcId="{03F8BDE6-6C98-462F-903F-20339D16B658}" destId="{1F7D4BA6-13E1-4F0C-9C07-870653BBC341}" srcOrd="0" destOrd="0" presId="urn:microsoft.com/office/officeart/2005/8/layout/cycle5"/>
    <dgm:cxn modelId="{F7B4FBA7-68ED-4988-B6DE-DB3A3887652D}" type="presOf" srcId="{781423B7-EACD-4225-818D-396FD2580313}" destId="{39F19197-FB46-491E-986A-B04244F4B1F4}" srcOrd="0" destOrd="0" presId="urn:microsoft.com/office/officeart/2005/8/layout/cycle5"/>
    <dgm:cxn modelId="{B2F325B3-DDEC-42E8-93D5-80D89BFD5B3F}" srcId="{9BF0DDB6-599D-429B-8F81-E4B194F03BF3}" destId="{9BA8F186-5D3F-41C3-BFFE-D3060A8BC4A0}" srcOrd="0" destOrd="0" parTransId="{208F6528-5EC1-4145-A48C-3E585008D08C}" sibTransId="{52656AD8-1D98-4401-893C-ED95F0DCF9D1}"/>
    <dgm:cxn modelId="{AE1E6DBA-148B-44B7-A9C1-689734D0124E}" type="presOf" srcId="{52656AD8-1D98-4401-893C-ED95F0DCF9D1}" destId="{FA984E4A-F3A8-44FF-BC5D-3EA0CF8A20B2}" srcOrd="0" destOrd="0" presId="urn:microsoft.com/office/officeart/2005/8/layout/cycle5"/>
    <dgm:cxn modelId="{B6E4B2E6-C082-4C1C-8665-E3D3DA8BB2C8}" type="presOf" srcId="{7E6D2FE6-622D-425E-8354-84741068F98E}" destId="{677AF400-F6BE-484D-A8BE-25BC7AE2F63B}" srcOrd="0" destOrd="0" presId="urn:microsoft.com/office/officeart/2005/8/layout/cycle5"/>
    <dgm:cxn modelId="{BF2BD3FC-EDE6-4483-B88E-51E43F4831D9}" type="presOf" srcId="{95E10A3C-6048-4A6B-8744-18FA9163F423}" destId="{92793D87-0600-49F0-936A-4225B0B06585}" srcOrd="0" destOrd="0" presId="urn:microsoft.com/office/officeart/2005/8/layout/cycle5"/>
    <dgm:cxn modelId="{C6FA7D67-2233-45C9-9EC3-89A8FB6C4932}" type="presParOf" srcId="{7D9BBD16-B6E1-4C75-8970-968E97CF70E6}" destId="{E99D36B9-F6F5-4D27-9CB1-337FABBA8050}" srcOrd="0" destOrd="0" presId="urn:microsoft.com/office/officeart/2005/8/layout/cycle5"/>
    <dgm:cxn modelId="{316F4FE4-C4FB-456C-AD08-5879BDA2C922}" type="presParOf" srcId="{7D9BBD16-B6E1-4C75-8970-968E97CF70E6}" destId="{BEA4C52C-7ABE-423C-882F-768431874733}" srcOrd="1" destOrd="0" presId="urn:microsoft.com/office/officeart/2005/8/layout/cycle5"/>
    <dgm:cxn modelId="{7E5D9AA1-3029-4594-8A20-698F750F50D4}" type="presParOf" srcId="{7D9BBD16-B6E1-4C75-8970-968E97CF70E6}" destId="{FA984E4A-F3A8-44FF-BC5D-3EA0CF8A20B2}" srcOrd="2" destOrd="0" presId="urn:microsoft.com/office/officeart/2005/8/layout/cycle5"/>
    <dgm:cxn modelId="{AFF09942-C036-4C14-B2F5-7AF3238C48F4}" type="presParOf" srcId="{7D9BBD16-B6E1-4C75-8970-968E97CF70E6}" destId="{3C86C81D-B775-4EF7-81BC-4E6003442172}" srcOrd="3" destOrd="0" presId="urn:microsoft.com/office/officeart/2005/8/layout/cycle5"/>
    <dgm:cxn modelId="{165D7C13-275F-40C0-AE9B-D28AB232B91D}" type="presParOf" srcId="{7D9BBD16-B6E1-4C75-8970-968E97CF70E6}" destId="{DB721F53-039E-4875-81F1-2BCBF7FDAF34}" srcOrd="4" destOrd="0" presId="urn:microsoft.com/office/officeart/2005/8/layout/cycle5"/>
    <dgm:cxn modelId="{244E5727-C446-41F3-A295-B8FED6DC2C3D}" type="presParOf" srcId="{7D9BBD16-B6E1-4C75-8970-968E97CF70E6}" destId="{1F7D4BA6-13E1-4F0C-9C07-870653BBC341}" srcOrd="5" destOrd="0" presId="urn:microsoft.com/office/officeart/2005/8/layout/cycle5"/>
    <dgm:cxn modelId="{075DFE24-C3FD-4650-90D6-6AF7BAF85503}" type="presParOf" srcId="{7D9BBD16-B6E1-4C75-8970-968E97CF70E6}" destId="{92793D87-0600-49F0-936A-4225B0B06585}" srcOrd="6" destOrd="0" presId="urn:microsoft.com/office/officeart/2005/8/layout/cycle5"/>
    <dgm:cxn modelId="{8FB22A27-072C-404F-8B23-8DF547ECE19A}" type="presParOf" srcId="{7D9BBD16-B6E1-4C75-8970-968E97CF70E6}" destId="{D30259BE-4251-4BB0-873C-54EDFEFCB226}" srcOrd="7" destOrd="0" presId="urn:microsoft.com/office/officeart/2005/8/layout/cycle5"/>
    <dgm:cxn modelId="{B6A7A1F9-B5B1-46AB-B6F6-F59EE325AD20}" type="presParOf" srcId="{7D9BBD16-B6E1-4C75-8970-968E97CF70E6}" destId="{39F19197-FB46-491E-986A-B04244F4B1F4}" srcOrd="8" destOrd="0" presId="urn:microsoft.com/office/officeart/2005/8/layout/cycle5"/>
    <dgm:cxn modelId="{4910FA15-FC78-498A-907F-3143E4B45C94}" type="presParOf" srcId="{7D9BBD16-B6E1-4C75-8970-968E97CF70E6}" destId="{677AF400-F6BE-484D-A8BE-25BC7AE2F63B}" srcOrd="9" destOrd="0" presId="urn:microsoft.com/office/officeart/2005/8/layout/cycle5"/>
    <dgm:cxn modelId="{712FFC3E-F681-4EB2-B0CF-B6F471C4DFE4}" type="presParOf" srcId="{7D9BBD16-B6E1-4C75-8970-968E97CF70E6}" destId="{2C0A084F-19D4-4B1C-A243-675324EFF007}" srcOrd="10" destOrd="0" presId="urn:microsoft.com/office/officeart/2005/8/layout/cycle5"/>
    <dgm:cxn modelId="{D89ACC75-83AC-40CA-88E7-2557FD489396}" type="presParOf" srcId="{7D9BBD16-B6E1-4C75-8970-968E97CF70E6}" destId="{D1D5FC16-74C2-48F3-A686-F296D0EDAAD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FEB73E6-ACFA-4760-B0B7-E457F8DE5442}" type="doc">
      <dgm:prSet loTypeId="urn:microsoft.com/office/officeart/2008/layout/BendingPictureCaption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9E31EF-01D5-42B0-AA64-789C74CEF31E}">
      <dgm:prSet phldrT="[Testo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400" dirty="0"/>
            <a:t>Good learning rate</a:t>
          </a:r>
        </a:p>
      </dgm:t>
    </dgm:pt>
    <dgm:pt modelId="{04586413-34D2-481D-A219-EE6E5106C7EF}" type="parTrans" cxnId="{5E0926C2-0CC3-471F-BD98-44FBB928E22B}">
      <dgm:prSet/>
      <dgm:spPr/>
      <dgm:t>
        <a:bodyPr/>
        <a:lstStyle/>
        <a:p>
          <a:endParaRPr lang="en-US"/>
        </a:p>
      </dgm:t>
    </dgm:pt>
    <dgm:pt modelId="{060FC836-6A89-4FEC-875B-B75EA3FCB77D}" type="sibTrans" cxnId="{5E0926C2-0CC3-471F-BD98-44FBB928E22B}">
      <dgm:prSet/>
      <dgm:spPr/>
      <dgm:t>
        <a:bodyPr/>
        <a:lstStyle/>
        <a:p>
          <a:endParaRPr lang="en-US"/>
        </a:p>
      </dgm:t>
    </dgm:pt>
    <dgm:pt modelId="{26077A0A-5DDB-4AD0-A0FD-5F3C95E11A02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400" dirty="0"/>
            <a:t>High learning rate</a:t>
          </a:r>
        </a:p>
      </dgm:t>
    </dgm:pt>
    <dgm:pt modelId="{949D268C-56BA-4497-9850-C280271E1695}" type="parTrans" cxnId="{C39B17AA-68BE-4B73-BC67-0BA3E6B3AD86}">
      <dgm:prSet/>
      <dgm:spPr/>
      <dgm:t>
        <a:bodyPr/>
        <a:lstStyle/>
        <a:p>
          <a:endParaRPr lang="en-US"/>
        </a:p>
      </dgm:t>
    </dgm:pt>
    <dgm:pt modelId="{D12518E2-85CC-4BA8-8D33-CB7A9E435088}" type="sibTrans" cxnId="{C39B17AA-68BE-4B73-BC67-0BA3E6B3AD86}">
      <dgm:prSet/>
      <dgm:spPr/>
      <dgm:t>
        <a:bodyPr/>
        <a:lstStyle/>
        <a:p>
          <a:endParaRPr lang="en-US"/>
        </a:p>
      </dgm:t>
    </dgm:pt>
    <dgm:pt modelId="{B1588439-86E7-4EA5-B7EE-C2C6A237488A}">
      <dgm:prSet phldrT="[Tes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400" dirty="0"/>
            <a:t>Low learning rate</a:t>
          </a:r>
        </a:p>
      </dgm:t>
    </dgm:pt>
    <dgm:pt modelId="{F4EE2175-DF2C-44CC-ABBE-2480E1C8C3F3}" type="sibTrans" cxnId="{ED6250BF-528A-4986-A924-9F3BD6E6333D}">
      <dgm:prSet/>
      <dgm:spPr/>
      <dgm:t>
        <a:bodyPr/>
        <a:lstStyle/>
        <a:p>
          <a:endParaRPr lang="en-US"/>
        </a:p>
      </dgm:t>
    </dgm:pt>
    <dgm:pt modelId="{886315D3-EDE8-49A2-98DB-40215DF36AF5}" type="parTrans" cxnId="{ED6250BF-528A-4986-A924-9F3BD6E6333D}">
      <dgm:prSet/>
      <dgm:spPr/>
      <dgm:t>
        <a:bodyPr/>
        <a:lstStyle/>
        <a:p>
          <a:endParaRPr lang="en-US"/>
        </a:p>
      </dgm:t>
    </dgm:pt>
    <dgm:pt modelId="{8AE22E98-7479-4C83-B43A-3256873B5B14}" type="pres">
      <dgm:prSet presAssocID="{CFEB73E6-ACFA-4760-B0B7-E457F8DE5442}" presName="diagram" presStyleCnt="0">
        <dgm:presLayoutVars>
          <dgm:dir/>
        </dgm:presLayoutVars>
      </dgm:prSet>
      <dgm:spPr/>
    </dgm:pt>
    <dgm:pt modelId="{6F5B8989-3AA8-4BB0-9C7B-BDBE7CAC78CD}" type="pres">
      <dgm:prSet presAssocID="{B1588439-86E7-4EA5-B7EE-C2C6A237488A}" presName="composite" presStyleCnt="0"/>
      <dgm:spPr/>
    </dgm:pt>
    <dgm:pt modelId="{667969CD-6793-4030-85D7-0B839D5B623B}" type="pres">
      <dgm:prSet presAssocID="{B1588439-86E7-4EA5-B7EE-C2C6A237488A}" presName="Image" presStyleLbl="bgShp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t="1271" b="12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959A0ECE-BAB4-45BE-94EE-2A6B434373F0}" type="pres">
      <dgm:prSet presAssocID="{B1588439-86E7-4EA5-B7EE-C2C6A237488A}" presName="Parent" presStyleLbl="node0" presStyleIdx="0" presStyleCnt="3" custScaleX="82645" custScaleY="82645" custLinFactNeighborY="49592">
        <dgm:presLayoutVars>
          <dgm:bulletEnabled val="1"/>
        </dgm:presLayoutVars>
      </dgm:prSet>
      <dgm:spPr>
        <a:prstGeom prst="roundRect">
          <a:avLst/>
        </a:prstGeom>
      </dgm:spPr>
    </dgm:pt>
    <dgm:pt modelId="{A97EACF5-8A77-4370-BC03-A5301A1F6E7E}" type="pres">
      <dgm:prSet presAssocID="{F4EE2175-DF2C-44CC-ABBE-2480E1C8C3F3}" presName="sibTrans" presStyleCnt="0"/>
      <dgm:spPr/>
    </dgm:pt>
    <dgm:pt modelId="{7B75AC82-6269-4D84-8976-54145A11045F}" type="pres">
      <dgm:prSet presAssocID="{699E31EF-01D5-42B0-AA64-789C74CEF31E}" presName="composite" presStyleCnt="0"/>
      <dgm:spPr/>
    </dgm:pt>
    <dgm:pt modelId="{5ECFB9D1-8DF9-4B69-B9BA-96F1C689B9F1}" type="pres">
      <dgm:prSet presAssocID="{699E31EF-01D5-42B0-AA64-789C74CEF31E}" presName="Image" presStyleLbl="bgShp" presStyleIdx="1" presStyleCnt="3"/>
      <dgm:spPr>
        <a:blipFill dpi="0" rotWithShape="1">
          <a:blip xmlns:r="http://schemas.openxmlformats.org/officeDocument/2006/relationships" r:embed="rId2"/>
          <a:srcRect/>
          <a:stretch>
            <a:fillRect t="1271" b="12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EC93D6C6-45A8-49F9-9969-EDE5E7D1DC8A}" type="pres">
      <dgm:prSet presAssocID="{699E31EF-01D5-42B0-AA64-789C74CEF31E}" presName="Parent" presStyleLbl="node0" presStyleIdx="1" presStyleCnt="3" custScaleX="82645" custScaleY="82645" custLinFactNeighborY="49592">
        <dgm:presLayoutVars>
          <dgm:bulletEnabled val="1"/>
        </dgm:presLayoutVars>
      </dgm:prSet>
      <dgm:spPr>
        <a:prstGeom prst="roundRect">
          <a:avLst/>
        </a:prstGeom>
      </dgm:spPr>
    </dgm:pt>
    <dgm:pt modelId="{B3B7E733-9DEE-4458-96E2-0BE78F5B19A6}" type="pres">
      <dgm:prSet presAssocID="{060FC836-6A89-4FEC-875B-B75EA3FCB77D}" presName="sibTrans" presStyleCnt="0"/>
      <dgm:spPr/>
    </dgm:pt>
    <dgm:pt modelId="{036CB44B-E3C1-4794-A325-D91EABE1378A}" type="pres">
      <dgm:prSet presAssocID="{26077A0A-5DDB-4AD0-A0FD-5F3C95E11A02}" presName="composite" presStyleCnt="0"/>
      <dgm:spPr/>
    </dgm:pt>
    <dgm:pt modelId="{165D477C-954E-48DD-BD6C-F33D5655A63A}" type="pres">
      <dgm:prSet presAssocID="{26077A0A-5DDB-4AD0-A0FD-5F3C95E11A02}" presName="Image" presStyleLbl="bgShp" presStyleIdx="2" presStyleCnt="3"/>
      <dgm:spPr>
        <a:blipFill dpi="0" rotWithShape="1">
          <a:blip xmlns:r="http://schemas.openxmlformats.org/officeDocument/2006/relationships" r:embed="rId3"/>
          <a:srcRect/>
          <a:stretch>
            <a:fillRect t="1271" b="12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27459501-F34F-42CF-BF6F-7E8842439D51}" type="pres">
      <dgm:prSet presAssocID="{26077A0A-5DDB-4AD0-A0FD-5F3C95E11A02}" presName="Parent" presStyleLbl="node0" presStyleIdx="2" presStyleCnt="3" custScaleX="82645" custScaleY="82645" custLinFactNeighborY="49592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1C95502C-CC30-4392-AC84-8A4A8C262A73}" type="presOf" srcId="{B1588439-86E7-4EA5-B7EE-C2C6A237488A}" destId="{959A0ECE-BAB4-45BE-94EE-2A6B434373F0}" srcOrd="0" destOrd="0" presId="urn:microsoft.com/office/officeart/2008/layout/BendingPictureCaption"/>
    <dgm:cxn modelId="{2769616E-ACA6-4407-A579-74995867054A}" type="presOf" srcId="{26077A0A-5DDB-4AD0-A0FD-5F3C95E11A02}" destId="{27459501-F34F-42CF-BF6F-7E8842439D51}" srcOrd="0" destOrd="0" presId="urn:microsoft.com/office/officeart/2008/layout/BendingPictureCaption"/>
    <dgm:cxn modelId="{B68E7991-16E2-4276-9C21-58869E31824C}" type="presOf" srcId="{699E31EF-01D5-42B0-AA64-789C74CEF31E}" destId="{EC93D6C6-45A8-49F9-9969-EDE5E7D1DC8A}" srcOrd="0" destOrd="0" presId="urn:microsoft.com/office/officeart/2008/layout/BendingPictureCaption"/>
    <dgm:cxn modelId="{C39B17AA-68BE-4B73-BC67-0BA3E6B3AD86}" srcId="{CFEB73E6-ACFA-4760-B0B7-E457F8DE5442}" destId="{26077A0A-5DDB-4AD0-A0FD-5F3C95E11A02}" srcOrd="2" destOrd="0" parTransId="{949D268C-56BA-4497-9850-C280271E1695}" sibTransId="{D12518E2-85CC-4BA8-8D33-CB7A9E435088}"/>
    <dgm:cxn modelId="{BA8A97B9-393B-48B1-97A7-0C1C7DD05FA0}" type="presOf" srcId="{CFEB73E6-ACFA-4760-B0B7-E457F8DE5442}" destId="{8AE22E98-7479-4C83-B43A-3256873B5B14}" srcOrd="0" destOrd="0" presId="urn:microsoft.com/office/officeart/2008/layout/BendingPictureCaption"/>
    <dgm:cxn modelId="{ED6250BF-528A-4986-A924-9F3BD6E6333D}" srcId="{CFEB73E6-ACFA-4760-B0B7-E457F8DE5442}" destId="{B1588439-86E7-4EA5-B7EE-C2C6A237488A}" srcOrd="0" destOrd="0" parTransId="{886315D3-EDE8-49A2-98DB-40215DF36AF5}" sibTransId="{F4EE2175-DF2C-44CC-ABBE-2480E1C8C3F3}"/>
    <dgm:cxn modelId="{5E0926C2-0CC3-471F-BD98-44FBB928E22B}" srcId="{CFEB73E6-ACFA-4760-B0B7-E457F8DE5442}" destId="{699E31EF-01D5-42B0-AA64-789C74CEF31E}" srcOrd="1" destOrd="0" parTransId="{04586413-34D2-481D-A219-EE6E5106C7EF}" sibTransId="{060FC836-6A89-4FEC-875B-B75EA3FCB77D}"/>
    <dgm:cxn modelId="{26A9B3FD-328A-4A6D-B99B-5CE5D70C78BB}" type="presParOf" srcId="{8AE22E98-7479-4C83-B43A-3256873B5B14}" destId="{6F5B8989-3AA8-4BB0-9C7B-BDBE7CAC78CD}" srcOrd="0" destOrd="0" presId="urn:microsoft.com/office/officeart/2008/layout/BendingPictureCaption"/>
    <dgm:cxn modelId="{77983111-839C-4B8E-9F51-4C1C25E55D3F}" type="presParOf" srcId="{6F5B8989-3AA8-4BB0-9C7B-BDBE7CAC78CD}" destId="{667969CD-6793-4030-85D7-0B839D5B623B}" srcOrd="0" destOrd="0" presId="urn:microsoft.com/office/officeart/2008/layout/BendingPictureCaption"/>
    <dgm:cxn modelId="{8E9F1202-903C-49A8-9A28-2C1916396D04}" type="presParOf" srcId="{6F5B8989-3AA8-4BB0-9C7B-BDBE7CAC78CD}" destId="{959A0ECE-BAB4-45BE-94EE-2A6B434373F0}" srcOrd="1" destOrd="0" presId="urn:microsoft.com/office/officeart/2008/layout/BendingPictureCaption"/>
    <dgm:cxn modelId="{094DF729-AAB0-4CF7-BAA2-28A978CEA697}" type="presParOf" srcId="{8AE22E98-7479-4C83-B43A-3256873B5B14}" destId="{A97EACF5-8A77-4370-BC03-A5301A1F6E7E}" srcOrd="1" destOrd="0" presId="urn:microsoft.com/office/officeart/2008/layout/BendingPictureCaption"/>
    <dgm:cxn modelId="{88C02AF8-6641-4E12-A2C7-020544AFC78A}" type="presParOf" srcId="{8AE22E98-7479-4C83-B43A-3256873B5B14}" destId="{7B75AC82-6269-4D84-8976-54145A11045F}" srcOrd="2" destOrd="0" presId="urn:microsoft.com/office/officeart/2008/layout/BendingPictureCaption"/>
    <dgm:cxn modelId="{355A355C-1EFC-4EEC-89D4-E3AF2AAE92F9}" type="presParOf" srcId="{7B75AC82-6269-4D84-8976-54145A11045F}" destId="{5ECFB9D1-8DF9-4B69-B9BA-96F1C689B9F1}" srcOrd="0" destOrd="0" presId="urn:microsoft.com/office/officeart/2008/layout/BendingPictureCaption"/>
    <dgm:cxn modelId="{CF7CAAA3-E21B-46B4-8FA1-07ECBC8D33F4}" type="presParOf" srcId="{7B75AC82-6269-4D84-8976-54145A11045F}" destId="{EC93D6C6-45A8-49F9-9969-EDE5E7D1DC8A}" srcOrd="1" destOrd="0" presId="urn:microsoft.com/office/officeart/2008/layout/BendingPictureCaption"/>
    <dgm:cxn modelId="{01DEC07B-86EC-480C-9DFE-63100923A5CD}" type="presParOf" srcId="{8AE22E98-7479-4C83-B43A-3256873B5B14}" destId="{B3B7E733-9DEE-4458-96E2-0BE78F5B19A6}" srcOrd="3" destOrd="0" presId="urn:microsoft.com/office/officeart/2008/layout/BendingPictureCaption"/>
    <dgm:cxn modelId="{2B9EE890-46C6-4CB3-9944-11FEE9384FBA}" type="presParOf" srcId="{8AE22E98-7479-4C83-B43A-3256873B5B14}" destId="{036CB44B-E3C1-4794-A325-D91EABE1378A}" srcOrd="4" destOrd="0" presId="urn:microsoft.com/office/officeart/2008/layout/BendingPictureCaption"/>
    <dgm:cxn modelId="{016A33C9-3B9F-4EA8-B6C3-69A02F82C6A1}" type="presParOf" srcId="{036CB44B-E3C1-4794-A325-D91EABE1378A}" destId="{165D477C-954E-48DD-BD6C-F33D5655A63A}" srcOrd="0" destOrd="0" presId="urn:microsoft.com/office/officeart/2008/layout/BendingPictureCaption"/>
    <dgm:cxn modelId="{22AE9FE9-5856-437D-A0D2-70B64FA85BC1}" type="presParOf" srcId="{036CB44B-E3C1-4794-A325-D91EABE1378A}" destId="{27459501-F34F-42CF-BF6F-7E8842439D51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FEB73E6-ACFA-4760-B0B7-E457F8DE5442}" type="doc">
      <dgm:prSet loTypeId="urn:microsoft.com/office/officeart/2008/layout/BendingPictureCaption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88439-86E7-4EA5-B7EE-C2C6A237488A}">
      <dgm:prSet phldrT="[Testo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400" dirty="0"/>
            <a:t>Good number of epoch</a:t>
          </a:r>
        </a:p>
      </dgm:t>
    </dgm:pt>
    <dgm:pt modelId="{886315D3-EDE8-49A2-98DB-40215DF36AF5}" type="parTrans" cxnId="{ED6250BF-528A-4986-A924-9F3BD6E6333D}">
      <dgm:prSet/>
      <dgm:spPr/>
      <dgm:t>
        <a:bodyPr/>
        <a:lstStyle/>
        <a:p>
          <a:endParaRPr lang="en-US"/>
        </a:p>
      </dgm:t>
    </dgm:pt>
    <dgm:pt modelId="{F4EE2175-DF2C-44CC-ABBE-2480E1C8C3F3}" type="sibTrans" cxnId="{ED6250BF-528A-4986-A924-9F3BD6E6333D}">
      <dgm:prSet/>
      <dgm:spPr/>
      <dgm:t>
        <a:bodyPr/>
        <a:lstStyle/>
        <a:p>
          <a:endParaRPr lang="en-US"/>
        </a:p>
      </dgm:t>
    </dgm:pt>
    <dgm:pt modelId="{8AE22E98-7479-4C83-B43A-3256873B5B14}" type="pres">
      <dgm:prSet presAssocID="{CFEB73E6-ACFA-4760-B0B7-E457F8DE5442}" presName="diagram" presStyleCnt="0">
        <dgm:presLayoutVars>
          <dgm:dir/>
        </dgm:presLayoutVars>
      </dgm:prSet>
      <dgm:spPr/>
    </dgm:pt>
    <dgm:pt modelId="{6F5B8989-3AA8-4BB0-9C7B-BDBE7CAC78CD}" type="pres">
      <dgm:prSet presAssocID="{B1588439-86E7-4EA5-B7EE-C2C6A237488A}" presName="composite" presStyleCnt="0"/>
      <dgm:spPr/>
    </dgm:pt>
    <dgm:pt modelId="{667969CD-6793-4030-85D7-0B839D5B623B}" type="pres">
      <dgm:prSet presAssocID="{B1588439-86E7-4EA5-B7EE-C2C6A237488A}" presName="Image" presStyleLbl="bgShp" presStyleIdx="0" presStyleCnt="1" custScaleX="90909" custScaleY="90909" custLinFactNeighborY="-2993"/>
      <dgm:spPr>
        <a:blipFill dpi="0" rotWithShape="1">
          <a:blip xmlns:r="http://schemas.openxmlformats.org/officeDocument/2006/relationships" r:embed="rId1"/>
          <a:srcRect/>
          <a:stretch>
            <a:fillRect t="1271" b="12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</dgm:spPr>
    </dgm:pt>
    <dgm:pt modelId="{959A0ECE-BAB4-45BE-94EE-2A6B434373F0}" type="pres">
      <dgm:prSet presAssocID="{B1588439-86E7-4EA5-B7EE-C2C6A237488A}" presName="Parent" presStyleLbl="node0" presStyleIdx="0" presStyleCnt="1" custScaleX="62093" custScaleY="62093" custLinFactNeighborY="1068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1C95502C-CC30-4392-AC84-8A4A8C262A73}" type="presOf" srcId="{B1588439-86E7-4EA5-B7EE-C2C6A237488A}" destId="{959A0ECE-BAB4-45BE-94EE-2A6B434373F0}" srcOrd="0" destOrd="0" presId="urn:microsoft.com/office/officeart/2008/layout/BendingPictureCaption"/>
    <dgm:cxn modelId="{BA8A97B9-393B-48B1-97A7-0C1C7DD05FA0}" type="presOf" srcId="{CFEB73E6-ACFA-4760-B0B7-E457F8DE5442}" destId="{8AE22E98-7479-4C83-B43A-3256873B5B14}" srcOrd="0" destOrd="0" presId="urn:microsoft.com/office/officeart/2008/layout/BendingPictureCaption"/>
    <dgm:cxn modelId="{ED6250BF-528A-4986-A924-9F3BD6E6333D}" srcId="{CFEB73E6-ACFA-4760-B0B7-E457F8DE5442}" destId="{B1588439-86E7-4EA5-B7EE-C2C6A237488A}" srcOrd="0" destOrd="0" parTransId="{886315D3-EDE8-49A2-98DB-40215DF36AF5}" sibTransId="{F4EE2175-DF2C-44CC-ABBE-2480E1C8C3F3}"/>
    <dgm:cxn modelId="{26A9B3FD-328A-4A6D-B99B-5CE5D70C78BB}" type="presParOf" srcId="{8AE22E98-7479-4C83-B43A-3256873B5B14}" destId="{6F5B8989-3AA8-4BB0-9C7B-BDBE7CAC78CD}" srcOrd="0" destOrd="0" presId="urn:microsoft.com/office/officeart/2008/layout/BendingPictureCaption"/>
    <dgm:cxn modelId="{77983111-839C-4B8E-9F51-4C1C25E55D3F}" type="presParOf" srcId="{6F5B8989-3AA8-4BB0-9C7B-BDBE7CAC78CD}" destId="{667969CD-6793-4030-85D7-0B839D5B623B}" srcOrd="0" destOrd="0" presId="urn:microsoft.com/office/officeart/2008/layout/BendingPictureCaption"/>
    <dgm:cxn modelId="{8E9F1202-903C-49A8-9A28-2C1916396D04}" type="presParOf" srcId="{6F5B8989-3AA8-4BB0-9C7B-BDBE7CAC78CD}" destId="{959A0ECE-BAB4-45BE-94EE-2A6B434373F0}" srcOrd="1" destOrd="0" presId="urn:microsoft.com/office/officeart/2008/layout/BendingPictureCaption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21CB2E5-0B5B-4D46-96F6-3EF0ACC7DB7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C16E6298-FB9B-48BE-98C7-54385AEB7A38}">
      <dgm:prSet phldrT="[Tes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it-IT" dirty="0"/>
            <a:t>Business </a:t>
          </a:r>
          <a:r>
            <a:rPr lang="it-IT" dirty="0" err="1"/>
            <a:t>understanding</a:t>
          </a:r>
          <a:endParaRPr lang="it-IT" dirty="0"/>
        </a:p>
      </dgm:t>
    </dgm:pt>
    <dgm:pt modelId="{9C867B95-3C3B-4D1D-934C-245D05762B80}" type="parTrans" cxnId="{F84C6269-C086-48F0-8332-6AD1528C05F5}">
      <dgm:prSet/>
      <dgm:spPr/>
      <dgm:t>
        <a:bodyPr/>
        <a:lstStyle/>
        <a:p>
          <a:endParaRPr lang="it-IT"/>
        </a:p>
      </dgm:t>
    </dgm:pt>
    <dgm:pt modelId="{F3AA8915-BCEB-4814-937B-003EC0F00B3A}" type="sibTrans" cxnId="{F84C6269-C086-48F0-8332-6AD1528C05F5}">
      <dgm:prSet/>
      <dgm:spPr/>
      <dgm:t>
        <a:bodyPr/>
        <a:lstStyle/>
        <a:p>
          <a:endParaRPr lang="it-IT"/>
        </a:p>
      </dgm:t>
    </dgm:pt>
    <dgm:pt modelId="{70A56BFA-52E9-48EE-8AB8-09CD3144FE0A}">
      <dgm:prSet phldrT="[Tes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understanding</a:t>
          </a:r>
          <a:endParaRPr lang="it-IT" dirty="0"/>
        </a:p>
      </dgm:t>
    </dgm:pt>
    <dgm:pt modelId="{01C5331C-8C7B-4D58-99D8-71679222BBE9}" type="parTrans" cxnId="{3C6CD91A-028C-4447-A6D9-DFE0DC2643CF}">
      <dgm:prSet/>
      <dgm:spPr/>
      <dgm:t>
        <a:bodyPr/>
        <a:lstStyle/>
        <a:p>
          <a:endParaRPr lang="it-IT"/>
        </a:p>
      </dgm:t>
    </dgm:pt>
    <dgm:pt modelId="{D1751E86-0082-47EE-880C-F83050AE6529}" type="sibTrans" cxnId="{3C6CD91A-028C-4447-A6D9-DFE0DC2643CF}">
      <dgm:prSet/>
      <dgm:spPr/>
      <dgm:t>
        <a:bodyPr/>
        <a:lstStyle/>
        <a:p>
          <a:endParaRPr lang="it-IT"/>
        </a:p>
      </dgm:t>
    </dgm:pt>
    <dgm:pt modelId="{FCF544D2-FC15-48E6-80F0-D576B6B9408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preparation</a:t>
          </a:r>
          <a:endParaRPr lang="it-IT" dirty="0"/>
        </a:p>
      </dgm:t>
    </dgm:pt>
    <dgm:pt modelId="{7B1DE7EA-8EA8-449D-B2F0-EBDACFEB56D6}" type="parTrans" cxnId="{1842714F-C14E-4EE0-B118-456930BADBD0}">
      <dgm:prSet/>
      <dgm:spPr/>
      <dgm:t>
        <a:bodyPr/>
        <a:lstStyle/>
        <a:p>
          <a:endParaRPr lang="it-IT"/>
        </a:p>
      </dgm:t>
    </dgm:pt>
    <dgm:pt modelId="{51FEECE7-EFBE-48C7-A932-BFF57214CEC9}" type="sibTrans" cxnId="{1842714F-C14E-4EE0-B118-456930BADBD0}">
      <dgm:prSet/>
      <dgm:spPr/>
      <dgm:t>
        <a:bodyPr/>
        <a:lstStyle/>
        <a:p>
          <a:endParaRPr lang="it-IT"/>
        </a:p>
      </dgm:t>
    </dgm:pt>
    <dgm:pt modelId="{1807487D-795F-4FDB-8249-EB40AE16417E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Modeling</a:t>
          </a:r>
          <a:endParaRPr lang="it-IT" dirty="0"/>
        </a:p>
      </dgm:t>
    </dgm:pt>
    <dgm:pt modelId="{84F477B1-A706-4818-AA7D-97835FC59AB1}" type="parTrans" cxnId="{E0832707-F1E4-48C1-95D7-0FA12125922A}">
      <dgm:prSet/>
      <dgm:spPr/>
      <dgm:t>
        <a:bodyPr/>
        <a:lstStyle/>
        <a:p>
          <a:endParaRPr lang="it-IT"/>
        </a:p>
      </dgm:t>
    </dgm:pt>
    <dgm:pt modelId="{6BAF172B-20ED-46D4-A9E3-6FE0ECA6A031}" type="sibTrans" cxnId="{E0832707-F1E4-48C1-95D7-0FA12125922A}">
      <dgm:prSet/>
      <dgm:spPr/>
      <dgm:t>
        <a:bodyPr/>
        <a:lstStyle/>
        <a:p>
          <a:endParaRPr lang="it-IT"/>
        </a:p>
      </dgm:t>
    </dgm:pt>
    <dgm:pt modelId="{3F41B8E0-7573-472F-A6D9-B7DC57D652EA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Evaluation</a:t>
          </a:r>
        </a:p>
      </dgm:t>
    </dgm:pt>
    <dgm:pt modelId="{3370D482-97D8-4F3C-AB2F-F23931B1018D}" type="parTrans" cxnId="{5F163D22-3C91-4828-891B-8B8B3EA0CC2F}">
      <dgm:prSet/>
      <dgm:spPr/>
      <dgm:t>
        <a:bodyPr/>
        <a:lstStyle/>
        <a:p>
          <a:endParaRPr lang="it-IT"/>
        </a:p>
      </dgm:t>
    </dgm:pt>
    <dgm:pt modelId="{0F502D52-941A-4557-BD98-BB777373EA37}" type="sibTrans" cxnId="{5F163D22-3C91-4828-891B-8B8B3EA0CC2F}">
      <dgm:prSet/>
      <dgm:spPr/>
      <dgm:t>
        <a:bodyPr/>
        <a:lstStyle/>
        <a:p>
          <a:endParaRPr lang="it-IT"/>
        </a:p>
      </dgm:t>
    </dgm:pt>
    <dgm:pt modelId="{55F33AB5-0690-4A32-BBC2-2EE915A68903}" type="pres">
      <dgm:prSet presAssocID="{F21CB2E5-0B5B-4D46-96F6-3EF0ACC7DB7B}" presName="Name0" presStyleCnt="0">
        <dgm:presLayoutVars>
          <dgm:dir/>
          <dgm:animLvl val="lvl"/>
          <dgm:resizeHandles val="exact"/>
        </dgm:presLayoutVars>
      </dgm:prSet>
      <dgm:spPr/>
    </dgm:pt>
    <dgm:pt modelId="{6934B72E-02BA-4209-8B4D-57ADFCFF9DB2}" type="pres">
      <dgm:prSet presAssocID="{C16E6298-FB9B-48BE-98C7-54385AEB7A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EDAD5B8-98BE-46D0-9B8B-AB265F84F4A3}" type="pres">
      <dgm:prSet presAssocID="{F3AA8915-BCEB-4814-937B-003EC0F00B3A}" presName="parTxOnlySpace" presStyleCnt="0"/>
      <dgm:spPr/>
    </dgm:pt>
    <dgm:pt modelId="{10E04740-F6A9-44ED-B66D-4D698B4EF8C0}" type="pres">
      <dgm:prSet presAssocID="{70A56BFA-52E9-48EE-8AB8-09CD3144FE0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1288789-DC22-415E-9099-6B15783C9D56}" type="pres">
      <dgm:prSet presAssocID="{D1751E86-0082-47EE-880C-F83050AE6529}" presName="parTxOnlySpace" presStyleCnt="0"/>
      <dgm:spPr/>
    </dgm:pt>
    <dgm:pt modelId="{ACEDCA1A-A2FE-4F88-8755-462F18FA9035}" type="pres">
      <dgm:prSet presAssocID="{FCF544D2-FC15-48E6-80F0-D576B6B9408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9BB009D-1526-400C-89E2-B3BEDDA79EF7}" type="pres">
      <dgm:prSet presAssocID="{51FEECE7-EFBE-48C7-A932-BFF57214CEC9}" presName="parTxOnlySpace" presStyleCnt="0"/>
      <dgm:spPr/>
    </dgm:pt>
    <dgm:pt modelId="{E5530F89-82B0-443F-BAA2-06F499A79F98}" type="pres">
      <dgm:prSet presAssocID="{1807487D-795F-4FDB-8249-EB40AE16417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8FDB63D-A4FA-4165-A386-736A62CBD056}" type="pres">
      <dgm:prSet presAssocID="{6BAF172B-20ED-46D4-A9E3-6FE0ECA6A031}" presName="parTxOnlySpace" presStyleCnt="0"/>
      <dgm:spPr/>
    </dgm:pt>
    <dgm:pt modelId="{AA614AF0-C876-4E08-9623-A7CFC5A3D9E4}" type="pres">
      <dgm:prSet presAssocID="{3F41B8E0-7573-472F-A6D9-B7DC57D652E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0832707-F1E4-48C1-95D7-0FA12125922A}" srcId="{F21CB2E5-0B5B-4D46-96F6-3EF0ACC7DB7B}" destId="{1807487D-795F-4FDB-8249-EB40AE16417E}" srcOrd="3" destOrd="0" parTransId="{84F477B1-A706-4818-AA7D-97835FC59AB1}" sibTransId="{6BAF172B-20ED-46D4-A9E3-6FE0ECA6A031}"/>
    <dgm:cxn modelId="{C0EDCD0C-432B-45C7-8DB5-0DD54EE0CDA7}" type="presOf" srcId="{F21CB2E5-0B5B-4D46-96F6-3EF0ACC7DB7B}" destId="{55F33AB5-0690-4A32-BBC2-2EE915A68903}" srcOrd="0" destOrd="0" presId="urn:microsoft.com/office/officeart/2005/8/layout/chevron1"/>
    <dgm:cxn modelId="{3C6CD91A-028C-4447-A6D9-DFE0DC2643CF}" srcId="{F21CB2E5-0B5B-4D46-96F6-3EF0ACC7DB7B}" destId="{70A56BFA-52E9-48EE-8AB8-09CD3144FE0A}" srcOrd="1" destOrd="0" parTransId="{01C5331C-8C7B-4D58-99D8-71679222BBE9}" sibTransId="{D1751E86-0082-47EE-880C-F83050AE6529}"/>
    <dgm:cxn modelId="{ED6F691F-26CA-4F37-A84D-96C53B8AA22F}" type="presOf" srcId="{C16E6298-FB9B-48BE-98C7-54385AEB7A38}" destId="{6934B72E-02BA-4209-8B4D-57ADFCFF9DB2}" srcOrd="0" destOrd="0" presId="urn:microsoft.com/office/officeart/2005/8/layout/chevron1"/>
    <dgm:cxn modelId="{5F163D22-3C91-4828-891B-8B8B3EA0CC2F}" srcId="{F21CB2E5-0B5B-4D46-96F6-3EF0ACC7DB7B}" destId="{3F41B8E0-7573-472F-A6D9-B7DC57D652EA}" srcOrd="4" destOrd="0" parTransId="{3370D482-97D8-4F3C-AB2F-F23931B1018D}" sibTransId="{0F502D52-941A-4557-BD98-BB777373EA37}"/>
    <dgm:cxn modelId="{3C627E24-875D-4E42-8B39-1F94DB56D02E}" type="presOf" srcId="{3F41B8E0-7573-472F-A6D9-B7DC57D652EA}" destId="{AA614AF0-C876-4E08-9623-A7CFC5A3D9E4}" srcOrd="0" destOrd="0" presId="urn:microsoft.com/office/officeart/2005/8/layout/chevron1"/>
    <dgm:cxn modelId="{A7C56539-CDFC-4FAD-991E-7BBD8FA18F7E}" type="presOf" srcId="{FCF544D2-FC15-48E6-80F0-D576B6B94084}" destId="{ACEDCA1A-A2FE-4F88-8755-462F18FA9035}" srcOrd="0" destOrd="0" presId="urn:microsoft.com/office/officeart/2005/8/layout/chevron1"/>
    <dgm:cxn modelId="{F84C6269-C086-48F0-8332-6AD1528C05F5}" srcId="{F21CB2E5-0B5B-4D46-96F6-3EF0ACC7DB7B}" destId="{C16E6298-FB9B-48BE-98C7-54385AEB7A38}" srcOrd="0" destOrd="0" parTransId="{9C867B95-3C3B-4D1D-934C-245D05762B80}" sibTransId="{F3AA8915-BCEB-4814-937B-003EC0F00B3A}"/>
    <dgm:cxn modelId="{F62C094B-2DAA-41D7-B91B-B8A3ADCD6158}" type="presOf" srcId="{1807487D-795F-4FDB-8249-EB40AE16417E}" destId="{E5530F89-82B0-443F-BAA2-06F499A79F98}" srcOrd="0" destOrd="0" presId="urn:microsoft.com/office/officeart/2005/8/layout/chevron1"/>
    <dgm:cxn modelId="{1842714F-C14E-4EE0-B118-456930BADBD0}" srcId="{F21CB2E5-0B5B-4D46-96F6-3EF0ACC7DB7B}" destId="{FCF544D2-FC15-48E6-80F0-D576B6B94084}" srcOrd="2" destOrd="0" parTransId="{7B1DE7EA-8EA8-449D-B2F0-EBDACFEB56D6}" sibTransId="{51FEECE7-EFBE-48C7-A932-BFF57214CEC9}"/>
    <dgm:cxn modelId="{95D432D4-7202-409F-A900-79BE69D334B0}" type="presOf" srcId="{70A56BFA-52E9-48EE-8AB8-09CD3144FE0A}" destId="{10E04740-F6A9-44ED-B66D-4D698B4EF8C0}" srcOrd="0" destOrd="0" presId="urn:microsoft.com/office/officeart/2005/8/layout/chevron1"/>
    <dgm:cxn modelId="{C3384618-2590-44B9-A14B-5409DD7C3C83}" type="presParOf" srcId="{55F33AB5-0690-4A32-BBC2-2EE915A68903}" destId="{6934B72E-02BA-4209-8B4D-57ADFCFF9DB2}" srcOrd="0" destOrd="0" presId="urn:microsoft.com/office/officeart/2005/8/layout/chevron1"/>
    <dgm:cxn modelId="{486C7BF0-E97F-423E-8175-06AD332ABAB3}" type="presParOf" srcId="{55F33AB5-0690-4A32-BBC2-2EE915A68903}" destId="{AEDAD5B8-98BE-46D0-9B8B-AB265F84F4A3}" srcOrd="1" destOrd="0" presId="urn:microsoft.com/office/officeart/2005/8/layout/chevron1"/>
    <dgm:cxn modelId="{0595971E-85A6-43DD-B14A-F23A4186167F}" type="presParOf" srcId="{55F33AB5-0690-4A32-BBC2-2EE915A68903}" destId="{10E04740-F6A9-44ED-B66D-4D698B4EF8C0}" srcOrd="2" destOrd="0" presId="urn:microsoft.com/office/officeart/2005/8/layout/chevron1"/>
    <dgm:cxn modelId="{E0C48B30-BB84-4134-8851-B191DAF5720C}" type="presParOf" srcId="{55F33AB5-0690-4A32-BBC2-2EE915A68903}" destId="{B1288789-DC22-415E-9099-6B15783C9D56}" srcOrd="3" destOrd="0" presId="urn:microsoft.com/office/officeart/2005/8/layout/chevron1"/>
    <dgm:cxn modelId="{E8BCF0DD-45AC-4724-9D4D-F9D7F5729D37}" type="presParOf" srcId="{55F33AB5-0690-4A32-BBC2-2EE915A68903}" destId="{ACEDCA1A-A2FE-4F88-8755-462F18FA9035}" srcOrd="4" destOrd="0" presId="urn:microsoft.com/office/officeart/2005/8/layout/chevron1"/>
    <dgm:cxn modelId="{CDFED260-4FB0-4CB0-882E-98DA249057C7}" type="presParOf" srcId="{55F33AB5-0690-4A32-BBC2-2EE915A68903}" destId="{49BB009D-1526-400C-89E2-B3BEDDA79EF7}" srcOrd="5" destOrd="0" presId="urn:microsoft.com/office/officeart/2005/8/layout/chevron1"/>
    <dgm:cxn modelId="{E19802A2-E976-4CED-899A-E78A244EC2AC}" type="presParOf" srcId="{55F33AB5-0690-4A32-BBC2-2EE915A68903}" destId="{E5530F89-82B0-443F-BAA2-06F499A79F98}" srcOrd="6" destOrd="0" presId="urn:microsoft.com/office/officeart/2005/8/layout/chevron1"/>
    <dgm:cxn modelId="{0A4AF920-0F15-42AB-83D7-D0C2A87E1D97}" type="presParOf" srcId="{55F33AB5-0690-4A32-BBC2-2EE915A68903}" destId="{98FDB63D-A4FA-4165-A386-736A62CBD056}" srcOrd="7" destOrd="0" presId="urn:microsoft.com/office/officeart/2005/8/layout/chevron1"/>
    <dgm:cxn modelId="{A99F972A-202B-4D6E-BD50-44F1489DC4EC}" type="presParOf" srcId="{55F33AB5-0690-4A32-BBC2-2EE915A68903}" destId="{AA614AF0-C876-4E08-9623-A7CFC5A3D9E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7343DDE-995B-41C7-B407-2ABDC6768B5A}" type="doc">
      <dgm:prSet loTypeId="urn:microsoft.com/office/officeart/2005/8/layout/equation2" loCatId="process" qsTypeId="urn:microsoft.com/office/officeart/2005/8/quickstyle/simple4" qsCatId="simple" csTypeId="urn:microsoft.com/office/officeart/2005/8/colors/accent2_2" csCatId="accent2" phldr="1"/>
      <dgm:spPr/>
    </dgm:pt>
    <dgm:pt modelId="{70142ADA-6A8E-4401-8FEF-90706108E306}">
      <dgm:prSet phldrT="[Testo]" custT="1"/>
      <dgm:spPr/>
      <dgm:t>
        <a:bodyPr/>
        <a:lstStyle/>
        <a:p>
          <a:r>
            <a:rPr lang="en-US" sz="1500" dirty="0"/>
            <a:t>Model</a:t>
          </a:r>
        </a:p>
      </dgm:t>
    </dgm:pt>
    <dgm:pt modelId="{C55C9257-3303-4EF3-A6A5-FDE37154E884}" type="parTrans" cxnId="{50F1D98B-B511-42EF-AF58-56821512B06A}">
      <dgm:prSet/>
      <dgm:spPr/>
      <dgm:t>
        <a:bodyPr/>
        <a:lstStyle/>
        <a:p>
          <a:endParaRPr lang="en-US"/>
        </a:p>
      </dgm:t>
    </dgm:pt>
    <dgm:pt modelId="{DCB2AAC3-8A99-4412-B8E4-4A76002B99FC}" type="sibTrans" cxnId="{50F1D98B-B511-42EF-AF58-56821512B06A}">
      <dgm:prSet custT="1"/>
      <dgm:spPr/>
      <dgm:t>
        <a:bodyPr/>
        <a:lstStyle/>
        <a:p>
          <a:r>
            <a:rPr lang="en-US" sz="1050" dirty="0"/>
            <a:t>Prediction</a:t>
          </a:r>
          <a:endParaRPr lang="en-US" sz="1000" dirty="0"/>
        </a:p>
      </dgm:t>
    </dgm:pt>
    <dgm:pt modelId="{460CF9F5-7C32-4B03-B13E-111CF5202128}">
      <dgm:prSet phldrT="[Testo]" custT="1"/>
      <dgm:spPr/>
      <dgm:t>
        <a:bodyPr/>
        <a:lstStyle/>
        <a:p>
          <a:r>
            <a:rPr lang="en-US" sz="1500" dirty="0"/>
            <a:t> Local </a:t>
          </a:r>
        </a:p>
        <a:p>
          <a:r>
            <a:rPr lang="en-US" sz="1500" dirty="0"/>
            <a:t>Test set</a:t>
          </a:r>
        </a:p>
      </dgm:t>
    </dgm:pt>
    <dgm:pt modelId="{987E13B0-16A5-4F28-BF16-20248E4676ED}" type="parTrans" cxnId="{E12FD88E-762F-48AB-A863-9963C4DE175D}">
      <dgm:prSet/>
      <dgm:spPr/>
      <dgm:t>
        <a:bodyPr/>
        <a:lstStyle/>
        <a:p>
          <a:endParaRPr lang="en-US"/>
        </a:p>
      </dgm:t>
    </dgm:pt>
    <dgm:pt modelId="{7DAAA29A-5A65-41C5-91C9-82FC0E4D42D3}" type="sibTrans" cxnId="{E12FD88E-762F-48AB-A863-9963C4DE175D}">
      <dgm:prSet/>
      <dgm:spPr/>
      <dgm:t>
        <a:bodyPr/>
        <a:lstStyle/>
        <a:p>
          <a:endParaRPr lang="en-US"/>
        </a:p>
      </dgm:t>
    </dgm:pt>
    <dgm:pt modelId="{F3AFB06E-DDB2-4F2B-81D6-7674F55EA78E}">
      <dgm:prSet phldrT="[Testo]" custT="1"/>
      <dgm:spPr/>
      <dgm:t>
        <a:bodyPr/>
        <a:lstStyle/>
        <a:p>
          <a:r>
            <a:rPr lang="en-US" sz="1500" dirty="0"/>
            <a:t>Evaluation</a:t>
          </a:r>
        </a:p>
      </dgm:t>
    </dgm:pt>
    <dgm:pt modelId="{000C4E02-AAF6-4D04-9C90-9B28A7D9ECA0}" type="parTrans" cxnId="{59C16348-7714-4FE5-82A4-48E54FBAE19F}">
      <dgm:prSet/>
      <dgm:spPr/>
      <dgm:t>
        <a:bodyPr/>
        <a:lstStyle/>
        <a:p>
          <a:endParaRPr lang="en-US"/>
        </a:p>
      </dgm:t>
    </dgm:pt>
    <dgm:pt modelId="{8F95CEAE-6567-4BB9-9D42-8A0062B655C5}" type="sibTrans" cxnId="{59C16348-7714-4FE5-82A4-48E54FBAE19F}">
      <dgm:prSet/>
      <dgm:spPr/>
      <dgm:t>
        <a:bodyPr/>
        <a:lstStyle/>
        <a:p>
          <a:endParaRPr lang="en-US"/>
        </a:p>
      </dgm:t>
    </dgm:pt>
    <dgm:pt modelId="{DD9DDA70-4BE0-4E96-A91D-1C1A3DB268A9}" type="pres">
      <dgm:prSet presAssocID="{77343DDE-995B-41C7-B407-2ABDC6768B5A}" presName="Name0" presStyleCnt="0">
        <dgm:presLayoutVars>
          <dgm:dir/>
          <dgm:resizeHandles val="exact"/>
        </dgm:presLayoutVars>
      </dgm:prSet>
      <dgm:spPr/>
    </dgm:pt>
    <dgm:pt modelId="{3EC6A9B3-499F-436F-8B74-A8D99A20344A}" type="pres">
      <dgm:prSet presAssocID="{77343DDE-995B-41C7-B407-2ABDC6768B5A}" presName="vNodes" presStyleCnt="0"/>
      <dgm:spPr/>
    </dgm:pt>
    <dgm:pt modelId="{0A011079-7661-415B-9D82-644F4CC8A66D}" type="pres">
      <dgm:prSet presAssocID="{70142ADA-6A8E-4401-8FEF-90706108E306}" presName="node" presStyleLbl="node1" presStyleIdx="0" presStyleCnt="3">
        <dgm:presLayoutVars>
          <dgm:bulletEnabled val="1"/>
        </dgm:presLayoutVars>
      </dgm:prSet>
      <dgm:spPr/>
    </dgm:pt>
    <dgm:pt modelId="{4005FE93-0ECA-4F2D-9288-DE37E0C4BE74}" type="pres">
      <dgm:prSet presAssocID="{DCB2AAC3-8A99-4412-B8E4-4A76002B99FC}" presName="spacerT" presStyleCnt="0"/>
      <dgm:spPr/>
    </dgm:pt>
    <dgm:pt modelId="{57DAA5F2-550D-46BA-B133-CC954D4E38B0}" type="pres">
      <dgm:prSet presAssocID="{DCB2AAC3-8A99-4412-B8E4-4A76002B99FC}" presName="sibTrans" presStyleLbl="sibTrans2D1" presStyleIdx="0" presStyleCnt="2"/>
      <dgm:spPr/>
    </dgm:pt>
    <dgm:pt modelId="{4B1FE61C-E668-433A-9508-FCAF234EEDD3}" type="pres">
      <dgm:prSet presAssocID="{DCB2AAC3-8A99-4412-B8E4-4A76002B99FC}" presName="spacerB" presStyleCnt="0"/>
      <dgm:spPr/>
    </dgm:pt>
    <dgm:pt modelId="{4E572193-B129-46DC-A265-E833FD360E61}" type="pres">
      <dgm:prSet presAssocID="{460CF9F5-7C32-4B03-B13E-111CF5202128}" presName="node" presStyleLbl="node1" presStyleIdx="1" presStyleCnt="3">
        <dgm:presLayoutVars>
          <dgm:bulletEnabled val="1"/>
        </dgm:presLayoutVars>
      </dgm:prSet>
      <dgm:spPr/>
    </dgm:pt>
    <dgm:pt modelId="{088C937E-B00B-4914-BE46-480EDD7CA385}" type="pres">
      <dgm:prSet presAssocID="{77343DDE-995B-41C7-B407-2ABDC6768B5A}" presName="sibTransLast" presStyleLbl="sibTrans2D1" presStyleIdx="1" presStyleCnt="2"/>
      <dgm:spPr/>
    </dgm:pt>
    <dgm:pt modelId="{C1AD4EB6-B25B-42FF-BCDB-15C14E897B63}" type="pres">
      <dgm:prSet presAssocID="{77343DDE-995B-41C7-B407-2ABDC6768B5A}" presName="connectorText" presStyleLbl="sibTrans2D1" presStyleIdx="1" presStyleCnt="2"/>
      <dgm:spPr/>
    </dgm:pt>
    <dgm:pt modelId="{CA1285F0-0E7B-42E8-89DB-3C1385F4B2CB}" type="pres">
      <dgm:prSet presAssocID="{77343DDE-995B-41C7-B407-2ABDC6768B5A}" presName="lastNode" presStyleLbl="node1" presStyleIdx="2" presStyleCnt="3" custScaleX="51316" custScaleY="51316">
        <dgm:presLayoutVars>
          <dgm:bulletEnabled val="1"/>
        </dgm:presLayoutVars>
      </dgm:prSet>
      <dgm:spPr/>
    </dgm:pt>
  </dgm:ptLst>
  <dgm:cxnLst>
    <dgm:cxn modelId="{A6A2B803-085F-4CEE-8B6B-54E9F75239AC}" type="presOf" srcId="{70142ADA-6A8E-4401-8FEF-90706108E306}" destId="{0A011079-7661-415B-9D82-644F4CC8A66D}" srcOrd="0" destOrd="0" presId="urn:microsoft.com/office/officeart/2005/8/layout/equation2"/>
    <dgm:cxn modelId="{504AD533-3190-4001-BFC4-3B3442A272B6}" type="presOf" srcId="{F3AFB06E-DDB2-4F2B-81D6-7674F55EA78E}" destId="{CA1285F0-0E7B-42E8-89DB-3C1385F4B2CB}" srcOrd="0" destOrd="0" presId="urn:microsoft.com/office/officeart/2005/8/layout/equation2"/>
    <dgm:cxn modelId="{46E8B643-D7CC-43C2-9D66-049F56B6E9F7}" type="presOf" srcId="{7DAAA29A-5A65-41C5-91C9-82FC0E4D42D3}" destId="{088C937E-B00B-4914-BE46-480EDD7CA385}" srcOrd="0" destOrd="0" presId="urn:microsoft.com/office/officeart/2005/8/layout/equation2"/>
    <dgm:cxn modelId="{59C16348-7714-4FE5-82A4-48E54FBAE19F}" srcId="{77343DDE-995B-41C7-B407-2ABDC6768B5A}" destId="{F3AFB06E-DDB2-4F2B-81D6-7674F55EA78E}" srcOrd="2" destOrd="0" parTransId="{000C4E02-AAF6-4D04-9C90-9B28A7D9ECA0}" sibTransId="{8F95CEAE-6567-4BB9-9D42-8A0062B655C5}"/>
    <dgm:cxn modelId="{9425AC7E-D200-4BFF-A68E-FEA404B4BBC4}" type="presOf" srcId="{460CF9F5-7C32-4B03-B13E-111CF5202128}" destId="{4E572193-B129-46DC-A265-E833FD360E61}" srcOrd="0" destOrd="0" presId="urn:microsoft.com/office/officeart/2005/8/layout/equation2"/>
    <dgm:cxn modelId="{0EF40880-DF56-4848-8246-710FCBBBF4BE}" type="presOf" srcId="{77343DDE-995B-41C7-B407-2ABDC6768B5A}" destId="{DD9DDA70-4BE0-4E96-A91D-1C1A3DB268A9}" srcOrd="0" destOrd="0" presId="urn:microsoft.com/office/officeart/2005/8/layout/equation2"/>
    <dgm:cxn modelId="{2FC7968A-B596-4083-B2EA-1416D5FA8092}" type="presOf" srcId="{DCB2AAC3-8A99-4412-B8E4-4A76002B99FC}" destId="{57DAA5F2-550D-46BA-B133-CC954D4E38B0}" srcOrd="0" destOrd="0" presId="urn:microsoft.com/office/officeart/2005/8/layout/equation2"/>
    <dgm:cxn modelId="{50F1D98B-B511-42EF-AF58-56821512B06A}" srcId="{77343DDE-995B-41C7-B407-2ABDC6768B5A}" destId="{70142ADA-6A8E-4401-8FEF-90706108E306}" srcOrd="0" destOrd="0" parTransId="{C55C9257-3303-4EF3-A6A5-FDE37154E884}" sibTransId="{DCB2AAC3-8A99-4412-B8E4-4A76002B99FC}"/>
    <dgm:cxn modelId="{E12FD88E-762F-48AB-A863-9963C4DE175D}" srcId="{77343DDE-995B-41C7-B407-2ABDC6768B5A}" destId="{460CF9F5-7C32-4B03-B13E-111CF5202128}" srcOrd="1" destOrd="0" parTransId="{987E13B0-16A5-4F28-BF16-20248E4676ED}" sibTransId="{7DAAA29A-5A65-41C5-91C9-82FC0E4D42D3}"/>
    <dgm:cxn modelId="{BBCE40CF-DD90-49D8-8255-7D57BAB39D3D}" type="presOf" srcId="{7DAAA29A-5A65-41C5-91C9-82FC0E4D42D3}" destId="{C1AD4EB6-B25B-42FF-BCDB-15C14E897B63}" srcOrd="1" destOrd="0" presId="urn:microsoft.com/office/officeart/2005/8/layout/equation2"/>
    <dgm:cxn modelId="{BA5A55A2-0D54-4D9B-B6F6-6C0D616F2EC3}" type="presParOf" srcId="{DD9DDA70-4BE0-4E96-A91D-1C1A3DB268A9}" destId="{3EC6A9B3-499F-436F-8B74-A8D99A20344A}" srcOrd="0" destOrd="0" presId="urn:microsoft.com/office/officeart/2005/8/layout/equation2"/>
    <dgm:cxn modelId="{801F6D3E-2098-4A00-B56F-99C05FAC8B19}" type="presParOf" srcId="{3EC6A9B3-499F-436F-8B74-A8D99A20344A}" destId="{0A011079-7661-415B-9D82-644F4CC8A66D}" srcOrd="0" destOrd="0" presId="urn:microsoft.com/office/officeart/2005/8/layout/equation2"/>
    <dgm:cxn modelId="{AF513D83-2B1F-4B27-9770-8FD95415E49C}" type="presParOf" srcId="{3EC6A9B3-499F-436F-8B74-A8D99A20344A}" destId="{4005FE93-0ECA-4F2D-9288-DE37E0C4BE74}" srcOrd="1" destOrd="0" presId="urn:microsoft.com/office/officeart/2005/8/layout/equation2"/>
    <dgm:cxn modelId="{FC621B29-DF03-482C-A23B-11B0B453A0E6}" type="presParOf" srcId="{3EC6A9B3-499F-436F-8B74-A8D99A20344A}" destId="{57DAA5F2-550D-46BA-B133-CC954D4E38B0}" srcOrd="2" destOrd="0" presId="urn:microsoft.com/office/officeart/2005/8/layout/equation2"/>
    <dgm:cxn modelId="{7EDBA5BB-B639-47B9-A012-FD3F52E17354}" type="presParOf" srcId="{3EC6A9B3-499F-436F-8B74-A8D99A20344A}" destId="{4B1FE61C-E668-433A-9508-FCAF234EEDD3}" srcOrd="3" destOrd="0" presId="urn:microsoft.com/office/officeart/2005/8/layout/equation2"/>
    <dgm:cxn modelId="{1114349B-AF33-4B55-B81B-0B68AB095A0D}" type="presParOf" srcId="{3EC6A9B3-499F-436F-8B74-A8D99A20344A}" destId="{4E572193-B129-46DC-A265-E833FD360E61}" srcOrd="4" destOrd="0" presId="urn:microsoft.com/office/officeart/2005/8/layout/equation2"/>
    <dgm:cxn modelId="{4D615D61-8905-4FD4-BE92-E2B7CC27E964}" type="presParOf" srcId="{DD9DDA70-4BE0-4E96-A91D-1C1A3DB268A9}" destId="{088C937E-B00B-4914-BE46-480EDD7CA385}" srcOrd="1" destOrd="0" presId="urn:microsoft.com/office/officeart/2005/8/layout/equation2"/>
    <dgm:cxn modelId="{06586DCD-4465-4F0A-952A-8D78B98BC41B}" type="presParOf" srcId="{088C937E-B00B-4914-BE46-480EDD7CA385}" destId="{C1AD4EB6-B25B-42FF-BCDB-15C14E897B63}" srcOrd="0" destOrd="0" presId="urn:microsoft.com/office/officeart/2005/8/layout/equation2"/>
    <dgm:cxn modelId="{F72902B3-F79B-4BA8-A2A1-2950C6F6E1E1}" type="presParOf" srcId="{DD9DDA70-4BE0-4E96-A91D-1C1A3DB268A9}" destId="{CA1285F0-0E7B-42E8-89DB-3C1385F4B2C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7343DDE-995B-41C7-B407-2ABDC6768B5A}" type="doc">
      <dgm:prSet loTypeId="urn:microsoft.com/office/officeart/2005/8/layout/equation2" loCatId="process" qsTypeId="urn:microsoft.com/office/officeart/2005/8/quickstyle/simple4" qsCatId="simple" csTypeId="urn:microsoft.com/office/officeart/2005/8/colors/accent1_2" csCatId="accent1" phldr="1"/>
      <dgm:spPr/>
    </dgm:pt>
    <dgm:pt modelId="{70142ADA-6A8E-4401-8FEF-90706108E306}">
      <dgm:prSet phldrT="[Testo]" custT="1"/>
      <dgm:spPr/>
      <dgm:t>
        <a:bodyPr/>
        <a:lstStyle/>
        <a:p>
          <a:r>
            <a:rPr lang="en-US" sz="1300" dirty="0"/>
            <a:t>Training set</a:t>
          </a:r>
        </a:p>
      </dgm:t>
    </dgm:pt>
    <dgm:pt modelId="{C55C9257-3303-4EF3-A6A5-FDE37154E884}" type="parTrans" cxnId="{50F1D98B-B511-42EF-AF58-56821512B06A}">
      <dgm:prSet/>
      <dgm:spPr/>
      <dgm:t>
        <a:bodyPr/>
        <a:lstStyle/>
        <a:p>
          <a:endParaRPr lang="en-US"/>
        </a:p>
      </dgm:t>
    </dgm:pt>
    <dgm:pt modelId="{DCB2AAC3-8A99-4412-B8E4-4A76002B99FC}" type="sibTrans" cxnId="{50F1D98B-B511-42EF-AF58-56821512B06A}">
      <dgm:prSet custT="1"/>
      <dgm:spPr/>
      <dgm:t>
        <a:bodyPr/>
        <a:lstStyle/>
        <a:p>
          <a:r>
            <a:rPr lang="en-US" sz="1100" dirty="0"/>
            <a:t>Training</a:t>
          </a:r>
          <a:endParaRPr lang="en-US" sz="1000" dirty="0"/>
        </a:p>
      </dgm:t>
    </dgm:pt>
    <dgm:pt modelId="{460CF9F5-7C32-4B03-B13E-111CF5202128}">
      <dgm:prSet phldrT="[Testo]" custT="1"/>
      <dgm:spPr/>
      <dgm:t>
        <a:bodyPr/>
        <a:lstStyle/>
        <a:p>
          <a:r>
            <a:rPr lang="en-US" sz="1300" dirty="0" err="1"/>
            <a:t>Hyperparams</a:t>
          </a:r>
          <a:endParaRPr lang="en-US" sz="1300" dirty="0"/>
        </a:p>
      </dgm:t>
    </dgm:pt>
    <dgm:pt modelId="{987E13B0-16A5-4F28-BF16-20248E4676ED}" type="parTrans" cxnId="{E12FD88E-762F-48AB-A863-9963C4DE175D}">
      <dgm:prSet/>
      <dgm:spPr/>
      <dgm:t>
        <a:bodyPr/>
        <a:lstStyle/>
        <a:p>
          <a:endParaRPr lang="en-US"/>
        </a:p>
      </dgm:t>
    </dgm:pt>
    <dgm:pt modelId="{7DAAA29A-5A65-41C5-91C9-82FC0E4D42D3}" type="sibTrans" cxnId="{E12FD88E-762F-48AB-A863-9963C4DE175D}">
      <dgm:prSet/>
      <dgm:spPr/>
      <dgm:t>
        <a:bodyPr/>
        <a:lstStyle/>
        <a:p>
          <a:endParaRPr lang="en-US"/>
        </a:p>
      </dgm:t>
    </dgm:pt>
    <dgm:pt modelId="{F3AFB06E-DDB2-4F2B-81D6-7674F55EA78E}">
      <dgm:prSet phldrT="[Testo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sz="1500" dirty="0"/>
        </a:p>
      </dgm:t>
    </dgm:pt>
    <dgm:pt modelId="{000C4E02-AAF6-4D04-9C90-9B28A7D9ECA0}" type="parTrans" cxnId="{59C16348-7714-4FE5-82A4-48E54FBAE19F}">
      <dgm:prSet/>
      <dgm:spPr/>
      <dgm:t>
        <a:bodyPr/>
        <a:lstStyle/>
        <a:p>
          <a:endParaRPr lang="en-US"/>
        </a:p>
      </dgm:t>
    </dgm:pt>
    <dgm:pt modelId="{8F95CEAE-6567-4BB9-9D42-8A0062B655C5}" type="sibTrans" cxnId="{59C16348-7714-4FE5-82A4-48E54FBAE19F}">
      <dgm:prSet/>
      <dgm:spPr/>
      <dgm:t>
        <a:bodyPr/>
        <a:lstStyle/>
        <a:p>
          <a:endParaRPr lang="en-US"/>
        </a:p>
      </dgm:t>
    </dgm:pt>
    <dgm:pt modelId="{DD9DDA70-4BE0-4E96-A91D-1C1A3DB268A9}" type="pres">
      <dgm:prSet presAssocID="{77343DDE-995B-41C7-B407-2ABDC6768B5A}" presName="Name0" presStyleCnt="0">
        <dgm:presLayoutVars>
          <dgm:dir/>
          <dgm:resizeHandles val="exact"/>
        </dgm:presLayoutVars>
      </dgm:prSet>
      <dgm:spPr/>
    </dgm:pt>
    <dgm:pt modelId="{3EC6A9B3-499F-436F-8B74-A8D99A20344A}" type="pres">
      <dgm:prSet presAssocID="{77343DDE-995B-41C7-B407-2ABDC6768B5A}" presName="vNodes" presStyleCnt="0"/>
      <dgm:spPr/>
    </dgm:pt>
    <dgm:pt modelId="{0A011079-7661-415B-9D82-644F4CC8A66D}" type="pres">
      <dgm:prSet presAssocID="{70142ADA-6A8E-4401-8FEF-90706108E306}" presName="node" presStyleLbl="node1" presStyleIdx="0" presStyleCnt="3">
        <dgm:presLayoutVars>
          <dgm:bulletEnabled val="1"/>
        </dgm:presLayoutVars>
      </dgm:prSet>
      <dgm:spPr/>
    </dgm:pt>
    <dgm:pt modelId="{4005FE93-0ECA-4F2D-9288-DE37E0C4BE74}" type="pres">
      <dgm:prSet presAssocID="{DCB2AAC3-8A99-4412-B8E4-4A76002B99FC}" presName="spacerT" presStyleCnt="0"/>
      <dgm:spPr/>
    </dgm:pt>
    <dgm:pt modelId="{57DAA5F2-550D-46BA-B133-CC954D4E38B0}" type="pres">
      <dgm:prSet presAssocID="{DCB2AAC3-8A99-4412-B8E4-4A76002B99FC}" presName="sibTrans" presStyleLbl="sibTrans2D1" presStyleIdx="0" presStyleCnt="2"/>
      <dgm:spPr/>
    </dgm:pt>
    <dgm:pt modelId="{4B1FE61C-E668-433A-9508-FCAF234EEDD3}" type="pres">
      <dgm:prSet presAssocID="{DCB2AAC3-8A99-4412-B8E4-4A76002B99FC}" presName="spacerB" presStyleCnt="0"/>
      <dgm:spPr/>
    </dgm:pt>
    <dgm:pt modelId="{4E572193-B129-46DC-A265-E833FD360E61}" type="pres">
      <dgm:prSet presAssocID="{460CF9F5-7C32-4B03-B13E-111CF5202128}" presName="node" presStyleLbl="node1" presStyleIdx="1" presStyleCnt="3">
        <dgm:presLayoutVars>
          <dgm:bulletEnabled val="1"/>
        </dgm:presLayoutVars>
      </dgm:prSet>
      <dgm:spPr/>
    </dgm:pt>
    <dgm:pt modelId="{088C937E-B00B-4914-BE46-480EDD7CA385}" type="pres">
      <dgm:prSet presAssocID="{77343DDE-995B-41C7-B407-2ABDC6768B5A}" presName="sibTransLast" presStyleLbl="sibTrans2D1" presStyleIdx="1" presStyleCnt="2"/>
      <dgm:spPr/>
    </dgm:pt>
    <dgm:pt modelId="{C1AD4EB6-B25B-42FF-BCDB-15C14E897B63}" type="pres">
      <dgm:prSet presAssocID="{77343DDE-995B-41C7-B407-2ABDC6768B5A}" presName="connectorText" presStyleLbl="sibTrans2D1" presStyleIdx="1" presStyleCnt="2"/>
      <dgm:spPr/>
    </dgm:pt>
    <dgm:pt modelId="{CA1285F0-0E7B-42E8-89DB-3C1385F4B2CB}" type="pres">
      <dgm:prSet presAssocID="{77343DDE-995B-41C7-B407-2ABDC6768B5A}" presName="lastNode" presStyleLbl="node1" presStyleIdx="2" presStyleCnt="3" custScaleX="51316" custScaleY="51316">
        <dgm:presLayoutVars>
          <dgm:bulletEnabled val="1"/>
        </dgm:presLayoutVars>
      </dgm:prSet>
      <dgm:spPr/>
    </dgm:pt>
  </dgm:ptLst>
  <dgm:cxnLst>
    <dgm:cxn modelId="{A6A2B803-085F-4CEE-8B6B-54E9F75239AC}" type="presOf" srcId="{70142ADA-6A8E-4401-8FEF-90706108E306}" destId="{0A011079-7661-415B-9D82-644F4CC8A66D}" srcOrd="0" destOrd="0" presId="urn:microsoft.com/office/officeart/2005/8/layout/equation2"/>
    <dgm:cxn modelId="{504AD533-3190-4001-BFC4-3B3442A272B6}" type="presOf" srcId="{F3AFB06E-DDB2-4F2B-81D6-7674F55EA78E}" destId="{CA1285F0-0E7B-42E8-89DB-3C1385F4B2CB}" srcOrd="0" destOrd="0" presId="urn:microsoft.com/office/officeart/2005/8/layout/equation2"/>
    <dgm:cxn modelId="{46E8B643-D7CC-43C2-9D66-049F56B6E9F7}" type="presOf" srcId="{7DAAA29A-5A65-41C5-91C9-82FC0E4D42D3}" destId="{088C937E-B00B-4914-BE46-480EDD7CA385}" srcOrd="0" destOrd="0" presId="urn:microsoft.com/office/officeart/2005/8/layout/equation2"/>
    <dgm:cxn modelId="{59C16348-7714-4FE5-82A4-48E54FBAE19F}" srcId="{77343DDE-995B-41C7-B407-2ABDC6768B5A}" destId="{F3AFB06E-DDB2-4F2B-81D6-7674F55EA78E}" srcOrd="2" destOrd="0" parTransId="{000C4E02-AAF6-4D04-9C90-9B28A7D9ECA0}" sibTransId="{8F95CEAE-6567-4BB9-9D42-8A0062B655C5}"/>
    <dgm:cxn modelId="{9425AC7E-D200-4BFF-A68E-FEA404B4BBC4}" type="presOf" srcId="{460CF9F5-7C32-4B03-B13E-111CF5202128}" destId="{4E572193-B129-46DC-A265-E833FD360E61}" srcOrd="0" destOrd="0" presId="urn:microsoft.com/office/officeart/2005/8/layout/equation2"/>
    <dgm:cxn modelId="{0EF40880-DF56-4848-8246-710FCBBBF4BE}" type="presOf" srcId="{77343DDE-995B-41C7-B407-2ABDC6768B5A}" destId="{DD9DDA70-4BE0-4E96-A91D-1C1A3DB268A9}" srcOrd="0" destOrd="0" presId="urn:microsoft.com/office/officeart/2005/8/layout/equation2"/>
    <dgm:cxn modelId="{2FC7968A-B596-4083-B2EA-1416D5FA8092}" type="presOf" srcId="{DCB2AAC3-8A99-4412-B8E4-4A76002B99FC}" destId="{57DAA5F2-550D-46BA-B133-CC954D4E38B0}" srcOrd="0" destOrd="0" presId="urn:microsoft.com/office/officeart/2005/8/layout/equation2"/>
    <dgm:cxn modelId="{50F1D98B-B511-42EF-AF58-56821512B06A}" srcId="{77343DDE-995B-41C7-B407-2ABDC6768B5A}" destId="{70142ADA-6A8E-4401-8FEF-90706108E306}" srcOrd="0" destOrd="0" parTransId="{C55C9257-3303-4EF3-A6A5-FDE37154E884}" sibTransId="{DCB2AAC3-8A99-4412-B8E4-4A76002B99FC}"/>
    <dgm:cxn modelId="{E12FD88E-762F-48AB-A863-9963C4DE175D}" srcId="{77343DDE-995B-41C7-B407-2ABDC6768B5A}" destId="{460CF9F5-7C32-4B03-B13E-111CF5202128}" srcOrd="1" destOrd="0" parTransId="{987E13B0-16A5-4F28-BF16-20248E4676ED}" sibTransId="{7DAAA29A-5A65-41C5-91C9-82FC0E4D42D3}"/>
    <dgm:cxn modelId="{BBCE40CF-DD90-49D8-8255-7D57BAB39D3D}" type="presOf" srcId="{7DAAA29A-5A65-41C5-91C9-82FC0E4D42D3}" destId="{C1AD4EB6-B25B-42FF-BCDB-15C14E897B63}" srcOrd="1" destOrd="0" presId="urn:microsoft.com/office/officeart/2005/8/layout/equation2"/>
    <dgm:cxn modelId="{BA5A55A2-0D54-4D9B-B6F6-6C0D616F2EC3}" type="presParOf" srcId="{DD9DDA70-4BE0-4E96-A91D-1C1A3DB268A9}" destId="{3EC6A9B3-499F-436F-8B74-A8D99A20344A}" srcOrd="0" destOrd="0" presId="urn:microsoft.com/office/officeart/2005/8/layout/equation2"/>
    <dgm:cxn modelId="{801F6D3E-2098-4A00-B56F-99C05FAC8B19}" type="presParOf" srcId="{3EC6A9B3-499F-436F-8B74-A8D99A20344A}" destId="{0A011079-7661-415B-9D82-644F4CC8A66D}" srcOrd="0" destOrd="0" presId="urn:microsoft.com/office/officeart/2005/8/layout/equation2"/>
    <dgm:cxn modelId="{AF513D83-2B1F-4B27-9770-8FD95415E49C}" type="presParOf" srcId="{3EC6A9B3-499F-436F-8B74-A8D99A20344A}" destId="{4005FE93-0ECA-4F2D-9288-DE37E0C4BE74}" srcOrd="1" destOrd="0" presId="urn:microsoft.com/office/officeart/2005/8/layout/equation2"/>
    <dgm:cxn modelId="{FC621B29-DF03-482C-A23B-11B0B453A0E6}" type="presParOf" srcId="{3EC6A9B3-499F-436F-8B74-A8D99A20344A}" destId="{57DAA5F2-550D-46BA-B133-CC954D4E38B0}" srcOrd="2" destOrd="0" presId="urn:microsoft.com/office/officeart/2005/8/layout/equation2"/>
    <dgm:cxn modelId="{7EDBA5BB-B639-47B9-A012-FD3F52E17354}" type="presParOf" srcId="{3EC6A9B3-499F-436F-8B74-A8D99A20344A}" destId="{4B1FE61C-E668-433A-9508-FCAF234EEDD3}" srcOrd="3" destOrd="0" presId="urn:microsoft.com/office/officeart/2005/8/layout/equation2"/>
    <dgm:cxn modelId="{1114349B-AF33-4B55-B81B-0B68AB095A0D}" type="presParOf" srcId="{3EC6A9B3-499F-436F-8B74-A8D99A20344A}" destId="{4E572193-B129-46DC-A265-E833FD360E61}" srcOrd="4" destOrd="0" presId="urn:microsoft.com/office/officeart/2005/8/layout/equation2"/>
    <dgm:cxn modelId="{4D615D61-8905-4FD4-BE92-E2B7CC27E964}" type="presParOf" srcId="{DD9DDA70-4BE0-4E96-A91D-1C1A3DB268A9}" destId="{088C937E-B00B-4914-BE46-480EDD7CA385}" srcOrd="1" destOrd="0" presId="urn:microsoft.com/office/officeart/2005/8/layout/equation2"/>
    <dgm:cxn modelId="{06586DCD-4465-4F0A-952A-8D78B98BC41B}" type="presParOf" srcId="{088C937E-B00B-4914-BE46-480EDD7CA385}" destId="{C1AD4EB6-B25B-42FF-BCDB-15C14E897B63}" srcOrd="0" destOrd="0" presId="urn:microsoft.com/office/officeart/2005/8/layout/equation2"/>
    <dgm:cxn modelId="{F72902B3-F79B-4BA8-A2A1-2950C6F6E1E1}" type="presParOf" srcId="{DD9DDA70-4BE0-4E96-A91D-1C1A3DB268A9}" destId="{CA1285F0-0E7B-42E8-89DB-3C1385F4B2C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CB2E5-0B5B-4D46-96F6-3EF0ACC7DB7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C16E6298-FB9B-48BE-98C7-54385AEB7A38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/>
            <a:t>Business </a:t>
          </a:r>
          <a:r>
            <a:rPr lang="it-IT" dirty="0" err="1"/>
            <a:t>understanding</a:t>
          </a:r>
          <a:endParaRPr lang="it-IT" dirty="0"/>
        </a:p>
      </dgm:t>
    </dgm:pt>
    <dgm:pt modelId="{9C867B95-3C3B-4D1D-934C-245D05762B80}" type="parTrans" cxnId="{F84C6269-C086-48F0-8332-6AD1528C05F5}">
      <dgm:prSet/>
      <dgm:spPr/>
      <dgm:t>
        <a:bodyPr/>
        <a:lstStyle/>
        <a:p>
          <a:endParaRPr lang="it-IT"/>
        </a:p>
      </dgm:t>
    </dgm:pt>
    <dgm:pt modelId="{F3AA8915-BCEB-4814-937B-003EC0F00B3A}" type="sibTrans" cxnId="{F84C6269-C086-48F0-8332-6AD1528C05F5}">
      <dgm:prSet/>
      <dgm:spPr/>
      <dgm:t>
        <a:bodyPr/>
        <a:lstStyle/>
        <a:p>
          <a:endParaRPr lang="it-IT"/>
        </a:p>
      </dgm:t>
    </dgm:pt>
    <dgm:pt modelId="{70A56BFA-52E9-48EE-8AB8-09CD3144FE0A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understanding</a:t>
          </a:r>
          <a:endParaRPr lang="it-IT" dirty="0"/>
        </a:p>
      </dgm:t>
    </dgm:pt>
    <dgm:pt modelId="{01C5331C-8C7B-4D58-99D8-71679222BBE9}" type="parTrans" cxnId="{3C6CD91A-028C-4447-A6D9-DFE0DC2643CF}">
      <dgm:prSet/>
      <dgm:spPr/>
      <dgm:t>
        <a:bodyPr/>
        <a:lstStyle/>
        <a:p>
          <a:endParaRPr lang="it-IT"/>
        </a:p>
      </dgm:t>
    </dgm:pt>
    <dgm:pt modelId="{D1751E86-0082-47EE-880C-F83050AE6529}" type="sibTrans" cxnId="{3C6CD91A-028C-4447-A6D9-DFE0DC2643CF}">
      <dgm:prSet/>
      <dgm:spPr/>
      <dgm:t>
        <a:bodyPr/>
        <a:lstStyle/>
        <a:p>
          <a:endParaRPr lang="it-IT"/>
        </a:p>
      </dgm:t>
    </dgm:pt>
    <dgm:pt modelId="{FCF544D2-FC15-48E6-80F0-D576B6B9408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preparation</a:t>
          </a:r>
          <a:endParaRPr lang="it-IT" dirty="0"/>
        </a:p>
      </dgm:t>
    </dgm:pt>
    <dgm:pt modelId="{7B1DE7EA-8EA8-449D-B2F0-EBDACFEB56D6}" type="parTrans" cxnId="{1842714F-C14E-4EE0-B118-456930BADBD0}">
      <dgm:prSet/>
      <dgm:spPr/>
      <dgm:t>
        <a:bodyPr/>
        <a:lstStyle/>
        <a:p>
          <a:endParaRPr lang="it-IT"/>
        </a:p>
      </dgm:t>
    </dgm:pt>
    <dgm:pt modelId="{51FEECE7-EFBE-48C7-A932-BFF57214CEC9}" type="sibTrans" cxnId="{1842714F-C14E-4EE0-B118-456930BADBD0}">
      <dgm:prSet/>
      <dgm:spPr/>
      <dgm:t>
        <a:bodyPr/>
        <a:lstStyle/>
        <a:p>
          <a:endParaRPr lang="it-IT"/>
        </a:p>
      </dgm:t>
    </dgm:pt>
    <dgm:pt modelId="{1807487D-795F-4FDB-8249-EB40AE16417E}">
      <dgm:prSet/>
      <dgm:spPr/>
      <dgm:t>
        <a:bodyPr/>
        <a:lstStyle/>
        <a:p>
          <a:r>
            <a:rPr lang="it-IT" dirty="0" err="1"/>
            <a:t>Modeling</a:t>
          </a:r>
          <a:endParaRPr lang="it-IT" dirty="0"/>
        </a:p>
      </dgm:t>
    </dgm:pt>
    <dgm:pt modelId="{84F477B1-A706-4818-AA7D-97835FC59AB1}" type="parTrans" cxnId="{E0832707-F1E4-48C1-95D7-0FA12125922A}">
      <dgm:prSet/>
      <dgm:spPr/>
      <dgm:t>
        <a:bodyPr/>
        <a:lstStyle/>
        <a:p>
          <a:endParaRPr lang="it-IT"/>
        </a:p>
      </dgm:t>
    </dgm:pt>
    <dgm:pt modelId="{6BAF172B-20ED-46D4-A9E3-6FE0ECA6A031}" type="sibTrans" cxnId="{E0832707-F1E4-48C1-95D7-0FA12125922A}">
      <dgm:prSet/>
      <dgm:spPr/>
      <dgm:t>
        <a:bodyPr/>
        <a:lstStyle/>
        <a:p>
          <a:endParaRPr lang="it-IT"/>
        </a:p>
      </dgm:t>
    </dgm:pt>
    <dgm:pt modelId="{3F41B8E0-7573-472F-A6D9-B7DC57D652EA}">
      <dgm:prSet/>
      <dgm:spPr/>
      <dgm:t>
        <a:bodyPr/>
        <a:lstStyle/>
        <a:p>
          <a:r>
            <a:rPr lang="it-IT" dirty="0"/>
            <a:t>Evaluation</a:t>
          </a:r>
        </a:p>
      </dgm:t>
    </dgm:pt>
    <dgm:pt modelId="{3370D482-97D8-4F3C-AB2F-F23931B1018D}" type="parTrans" cxnId="{5F163D22-3C91-4828-891B-8B8B3EA0CC2F}">
      <dgm:prSet/>
      <dgm:spPr/>
      <dgm:t>
        <a:bodyPr/>
        <a:lstStyle/>
        <a:p>
          <a:endParaRPr lang="it-IT"/>
        </a:p>
      </dgm:t>
    </dgm:pt>
    <dgm:pt modelId="{0F502D52-941A-4557-BD98-BB777373EA37}" type="sibTrans" cxnId="{5F163D22-3C91-4828-891B-8B8B3EA0CC2F}">
      <dgm:prSet/>
      <dgm:spPr/>
      <dgm:t>
        <a:bodyPr/>
        <a:lstStyle/>
        <a:p>
          <a:endParaRPr lang="it-IT"/>
        </a:p>
      </dgm:t>
    </dgm:pt>
    <dgm:pt modelId="{55F33AB5-0690-4A32-BBC2-2EE915A68903}" type="pres">
      <dgm:prSet presAssocID="{F21CB2E5-0B5B-4D46-96F6-3EF0ACC7DB7B}" presName="Name0" presStyleCnt="0">
        <dgm:presLayoutVars>
          <dgm:dir/>
          <dgm:animLvl val="lvl"/>
          <dgm:resizeHandles val="exact"/>
        </dgm:presLayoutVars>
      </dgm:prSet>
      <dgm:spPr/>
    </dgm:pt>
    <dgm:pt modelId="{6934B72E-02BA-4209-8B4D-57ADFCFF9DB2}" type="pres">
      <dgm:prSet presAssocID="{C16E6298-FB9B-48BE-98C7-54385AEB7A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EDAD5B8-98BE-46D0-9B8B-AB265F84F4A3}" type="pres">
      <dgm:prSet presAssocID="{F3AA8915-BCEB-4814-937B-003EC0F00B3A}" presName="parTxOnlySpace" presStyleCnt="0"/>
      <dgm:spPr/>
    </dgm:pt>
    <dgm:pt modelId="{10E04740-F6A9-44ED-B66D-4D698B4EF8C0}" type="pres">
      <dgm:prSet presAssocID="{70A56BFA-52E9-48EE-8AB8-09CD3144FE0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1288789-DC22-415E-9099-6B15783C9D56}" type="pres">
      <dgm:prSet presAssocID="{D1751E86-0082-47EE-880C-F83050AE6529}" presName="parTxOnlySpace" presStyleCnt="0"/>
      <dgm:spPr/>
    </dgm:pt>
    <dgm:pt modelId="{ACEDCA1A-A2FE-4F88-8755-462F18FA9035}" type="pres">
      <dgm:prSet presAssocID="{FCF544D2-FC15-48E6-80F0-D576B6B9408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9BB009D-1526-400C-89E2-B3BEDDA79EF7}" type="pres">
      <dgm:prSet presAssocID="{51FEECE7-EFBE-48C7-A932-BFF57214CEC9}" presName="parTxOnlySpace" presStyleCnt="0"/>
      <dgm:spPr/>
    </dgm:pt>
    <dgm:pt modelId="{E5530F89-82B0-443F-BAA2-06F499A79F98}" type="pres">
      <dgm:prSet presAssocID="{1807487D-795F-4FDB-8249-EB40AE16417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8FDB63D-A4FA-4165-A386-736A62CBD056}" type="pres">
      <dgm:prSet presAssocID="{6BAF172B-20ED-46D4-A9E3-6FE0ECA6A031}" presName="parTxOnlySpace" presStyleCnt="0"/>
      <dgm:spPr/>
    </dgm:pt>
    <dgm:pt modelId="{AA614AF0-C876-4E08-9623-A7CFC5A3D9E4}" type="pres">
      <dgm:prSet presAssocID="{3F41B8E0-7573-472F-A6D9-B7DC57D652E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0832707-F1E4-48C1-95D7-0FA12125922A}" srcId="{F21CB2E5-0B5B-4D46-96F6-3EF0ACC7DB7B}" destId="{1807487D-795F-4FDB-8249-EB40AE16417E}" srcOrd="3" destOrd="0" parTransId="{84F477B1-A706-4818-AA7D-97835FC59AB1}" sibTransId="{6BAF172B-20ED-46D4-A9E3-6FE0ECA6A031}"/>
    <dgm:cxn modelId="{C0EDCD0C-432B-45C7-8DB5-0DD54EE0CDA7}" type="presOf" srcId="{F21CB2E5-0B5B-4D46-96F6-3EF0ACC7DB7B}" destId="{55F33AB5-0690-4A32-BBC2-2EE915A68903}" srcOrd="0" destOrd="0" presId="urn:microsoft.com/office/officeart/2005/8/layout/chevron1"/>
    <dgm:cxn modelId="{3C6CD91A-028C-4447-A6D9-DFE0DC2643CF}" srcId="{F21CB2E5-0B5B-4D46-96F6-3EF0ACC7DB7B}" destId="{70A56BFA-52E9-48EE-8AB8-09CD3144FE0A}" srcOrd="1" destOrd="0" parTransId="{01C5331C-8C7B-4D58-99D8-71679222BBE9}" sibTransId="{D1751E86-0082-47EE-880C-F83050AE6529}"/>
    <dgm:cxn modelId="{ED6F691F-26CA-4F37-A84D-96C53B8AA22F}" type="presOf" srcId="{C16E6298-FB9B-48BE-98C7-54385AEB7A38}" destId="{6934B72E-02BA-4209-8B4D-57ADFCFF9DB2}" srcOrd="0" destOrd="0" presId="urn:microsoft.com/office/officeart/2005/8/layout/chevron1"/>
    <dgm:cxn modelId="{5F163D22-3C91-4828-891B-8B8B3EA0CC2F}" srcId="{F21CB2E5-0B5B-4D46-96F6-3EF0ACC7DB7B}" destId="{3F41B8E0-7573-472F-A6D9-B7DC57D652EA}" srcOrd="4" destOrd="0" parTransId="{3370D482-97D8-4F3C-AB2F-F23931B1018D}" sibTransId="{0F502D52-941A-4557-BD98-BB777373EA37}"/>
    <dgm:cxn modelId="{3C627E24-875D-4E42-8B39-1F94DB56D02E}" type="presOf" srcId="{3F41B8E0-7573-472F-A6D9-B7DC57D652EA}" destId="{AA614AF0-C876-4E08-9623-A7CFC5A3D9E4}" srcOrd="0" destOrd="0" presId="urn:microsoft.com/office/officeart/2005/8/layout/chevron1"/>
    <dgm:cxn modelId="{A7C56539-CDFC-4FAD-991E-7BBD8FA18F7E}" type="presOf" srcId="{FCF544D2-FC15-48E6-80F0-D576B6B94084}" destId="{ACEDCA1A-A2FE-4F88-8755-462F18FA9035}" srcOrd="0" destOrd="0" presId="urn:microsoft.com/office/officeart/2005/8/layout/chevron1"/>
    <dgm:cxn modelId="{F84C6269-C086-48F0-8332-6AD1528C05F5}" srcId="{F21CB2E5-0B5B-4D46-96F6-3EF0ACC7DB7B}" destId="{C16E6298-FB9B-48BE-98C7-54385AEB7A38}" srcOrd="0" destOrd="0" parTransId="{9C867B95-3C3B-4D1D-934C-245D05762B80}" sibTransId="{F3AA8915-BCEB-4814-937B-003EC0F00B3A}"/>
    <dgm:cxn modelId="{F62C094B-2DAA-41D7-B91B-B8A3ADCD6158}" type="presOf" srcId="{1807487D-795F-4FDB-8249-EB40AE16417E}" destId="{E5530F89-82B0-443F-BAA2-06F499A79F98}" srcOrd="0" destOrd="0" presId="urn:microsoft.com/office/officeart/2005/8/layout/chevron1"/>
    <dgm:cxn modelId="{1842714F-C14E-4EE0-B118-456930BADBD0}" srcId="{F21CB2E5-0B5B-4D46-96F6-3EF0ACC7DB7B}" destId="{FCF544D2-FC15-48E6-80F0-D576B6B94084}" srcOrd="2" destOrd="0" parTransId="{7B1DE7EA-8EA8-449D-B2F0-EBDACFEB56D6}" sibTransId="{51FEECE7-EFBE-48C7-A932-BFF57214CEC9}"/>
    <dgm:cxn modelId="{95D432D4-7202-409F-A900-79BE69D334B0}" type="presOf" srcId="{70A56BFA-52E9-48EE-8AB8-09CD3144FE0A}" destId="{10E04740-F6A9-44ED-B66D-4D698B4EF8C0}" srcOrd="0" destOrd="0" presId="urn:microsoft.com/office/officeart/2005/8/layout/chevron1"/>
    <dgm:cxn modelId="{C3384618-2590-44B9-A14B-5409DD7C3C83}" type="presParOf" srcId="{55F33AB5-0690-4A32-BBC2-2EE915A68903}" destId="{6934B72E-02BA-4209-8B4D-57ADFCFF9DB2}" srcOrd="0" destOrd="0" presId="urn:microsoft.com/office/officeart/2005/8/layout/chevron1"/>
    <dgm:cxn modelId="{486C7BF0-E97F-423E-8175-06AD332ABAB3}" type="presParOf" srcId="{55F33AB5-0690-4A32-BBC2-2EE915A68903}" destId="{AEDAD5B8-98BE-46D0-9B8B-AB265F84F4A3}" srcOrd="1" destOrd="0" presId="urn:microsoft.com/office/officeart/2005/8/layout/chevron1"/>
    <dgm:cxn modelId="{0595971E-85A6-43DD-B14A-F23A4186167F}" type="presParOf" srcId="{55F33AB5-0690-4A32-BBC2-2EE915A68903}" destId="{10E04740-F6A9-44ED-B66D-4D698B4EF8C0}" srcOrd="2" destOrd="0" presId="urn:microsoft.com/office/officeart/2005/8/layout/chevron1"/>
    <dgm:cxn modelId="{E0C48B30-BB84-4134-8851-B191DAF5720C}" type="presParOf" srcId="{55F33AB5-0690-4A32-BBC2-2EE915A68903}" destId="{B1288789-DC22-415E-9099-6B15783C9D56}" srcOrd="3" destOrd="0" presId="urn:microsoft.com/office/officeart/2005/8/layout/chevron1"/>
    <dgm:cxn modelId="{E8BCF0DD-45AC-4724-9D4D-F9D7F5729D37}" type="presParOf" srcId="{55F33AB5-0690-4A32-BBC2-2EE915A68903}" destId="{ACEDCA1A-A2FE-4F88-8755-462F18FA9035}" srcOrd="4" destOrd="0" presId="urn:microsoft.com/office/officeart/2005/8/layout/chevron1"/>
    <dgm:cxn modelId="{CDFED260-4FB0-4CB0-882E-98DA249057C7}" type="presParOf" srcId="{55F33AB5-0690-4A32-BBC2-2EE915A68903}" destId="{49BB009D-1526-400C-89E2-B3BEDDA79EF7}" srcOrd="5" destOrd="0" presId="urn:microsoft.com/office/officeart/2005/8/layout/chevron1"/>
    <dgm:cxn modelId="{E19802A2-E976-4CED-899A-E78A244EC2AC}" type="presParOf" srcId="{55F33AB5-0690-4A32-BBC2-2EE915A68903}" destId="{E5530F89-82B0-443F-BAA2-06F499A79F98}" srcOrd="6" destOrd="0" presId="urn:microsoft.com/office/officeart/2005/8/layout/chevron1"/>
    <dgm:cxn modelId="{0A4AF920-0F15-42AB-83D7-D0C2A87E1D97}" type="presParOf" srcId="{55F33AB5-0690-4A32-BBC2-2EE915A68903}" destId="{98FDB63D-A4FA-4165-A386-736A62CBD056}" srcOrd="7" destOrd="0" presId="urn:microsoft.com/office/officeart/2005/8/layout/chevron1"/>
    <dgm:cxn modelId="{A99F972A-202B-4D6E-BD50-44F1489DC4EC}" type="presParOf" srcId="{55F33AB5-0690-4A32-BBC2-2EE915A68903}" destId="{AA614AF0-C876-4E08-9623-A7CFC5A3D9E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ECB22-459D-4B38-B17A-DD91E605C044}" type="doc">
      <dgm:prSet loTypeId="urn:microsoft.com/office/officeart/2005/8/layout/hProcess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6E500AE-587B-4654-B4B3-428ABF7B7413}">
      <dgm:prSet phldrT="[Testo]" custT="1"/>
      <dgm:spPr/>
      <dgm:t>
        <a:bodyPr/>
        <a:lstStyle/>
        <a:p>
          <a:r>
            <a:rPr lang="it-IT" sz="1300" dirty="0"/>
            <a:t>Image </a:t>
          </a:r>
          <a:r>
            <a:rPr lang="it-IT" sz="1300" dirty="0" err="1"/>
            <a:t>acquisition</a:t>
          </a:r>
          <a:endParaRPr lang="it-IT" sz="1300" dirty="0"/>
        </a:p>
      </dgm:t>
    </dgm:pt>
    <dgm:pt modelId="{02D809DF-51F7-452D-BA6B-351EFD491542}" type="parTrans" cxnId="{B9929D6F-2DB7-4E51-B91C-1CC1412FAF6A}">
      <dgm:prSet/>
      <dgm:spPr/>
      <dgm:t>
        <a:bodyPr/>
        <a:lstStyle/>
        <a:p>
          <a:endParaRPr lang="it-IT"/>
        </a:p>
      </dgm:t>
    </dgm:pt>
    <dgm:pt modelId="{024BE1E7-27A2-4FB1-BF7B-334CD988674A}" type="sibTrans" cxnId="{B9929D6F-2DB7-4E51-B91C-1CC1412FAF6A}">
      <dgm:prSet/>
      <dgm:spPr/>
      <dgm:t>
        <a:bodyPr/>
        <a:lstStyle/>
        <a:p>
          <a:endParaRPr lang="it-IT"/>
        </a:p>
      </dgm:t>
    </dgm:pt>
    <dgm:pt modelId="{10F42567-4E97-4D58-AA96-1444F2E3B706}">
      <dgm:prSet phldrT="[Testo]" custT="1"/>
      <dgm:spPr/>
      <dgm:t>
        <a:bodyPr/>
        <a:lstStyle/>
        <a:p>
          <a:r>
            <a:rPr lang="it-IT" sz="1300" dirty="0"/>
            <a:t>Object </a:t>
          </a:r>
          <a:r>
            <a:rPr lang="it-IT" sz="1300" dirty="0" err="1"/>
            <a:t>detection</a:t>
          </a:r>
          <a:endParaRPr lang="it-IT" sz="1300" dirty="0"/>
        </a:p>
      </dgm:t>
    </dgm:pt>
    <dgm:pt modelId="{D5A09B6C-32B9-48A2-BCFF-ABDDCD9F94B5}" type="parTrans" cxnId="{416D05DF-3B18-4EC2-8DDB-25EA0FBA16B1}">
      <dgm:prSet/>
      <dgm:spPr/>
      <dgm:t>
        <a:bodyPr/>
        <a:lstStyle/>
        <a:p>
          <a:endParaRPr lang="it-IT"/>
        </a:p>
      </dgm:t>
    </dgm:pt>
    <dgm:pt modelId="{05E14BB2-B614-4471-AAF2-346DE43B6B10}" type="sibTrans" cxnId="{416D05DF-3B18-4EC2-8DDB-25EA0FBA16B1}">
      <dgm:prSet/>
      <dgm:spPr/>
      <dgm:t>
        <a:bodyPr/>
        <a:lstStyle/>
        <a:p>
          <a:endParaRPr lang="it-IT"/>
        </a:p>
      </dgm:t>
    </dgm:pt>
    <dgm:pt modelId="{994177DB-FF23-43DB-8E2C-03FC4A625E5B}">
      <dgm:prSet phldrT="[Testo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sz="1300" dirty="0"/>
            <a:t>Object </a:t>
          </a:r>
          <a:r>
            <a:rPr lang="it-IT" sz="1300" dirty="0" err="1"/>
            <a:t>classification</a:t>
          </a:r>
          <a:endParaRPr lang="it-IT" sz="1300" dirty="0"/>
        </a:p>
      </dgm:t>
    </dgm:pt>
    <dgm:pt modelId="{2E753345-101B-4C5A-B8DA-C89DB954DDEF}" type="parTrans" cxnId="{B4B799B2-9A2C-4623-B930-508CD6A5A660}">
      <dgm:prSet/>
      <dgm:spPr/>
      <dgm:t>
        <a:bodyPr/>
        <a:lstStyle/>
        <a:p>
          <a:endParaRPr lang="it-IT"/>
        </a:p>
      </dgm:t>
    </dgm:pt>
    <dgm:pt modelId="{D31AD026-701E-438A-8758-749FF0F452CB}" type="sibTrans" cxnId="{B4B799B2-9A2C-4623-B930-508CD6A5A660}">
      <dgm:prSet/>
      <dgm:spPr/>
      <dgm:t>
        <a:bodyPr/>
        <a:lstStyle/>
        <a:p>
          <a:endParaRPr lang="it-IT"/>
        </a:p>
      </dgm:t>
    </dgm:pt>
    <dgm:pt modelId="{B9C09E83-A305-427A-9ABB-800312FDD809}" type="pres">
      <dgm:prSet presAssocID="{945ECB22-459D-4B38-B17A-DD91E605C044}" presName="theList" presStyleCnt="0">
        <dgm:presLayoutVars>
          <dgm:dir/>
          <dgm:animLvl val="lvl"/>
          <dgm:resizeHandles val="exact"/>
        </dgm:presLayoutVars>
      </dgm:prSet>
      <dgm:spPr/>
    </dgm:pt>
    <dgm:pt modelId="{DA4B919B-67A2-4FA1-B132-573DBA9D2E97}" type="pres">
      <dgm:prSet presAssocID="{E6E500AE-587B-4654-B4B3-428ABF7B7413}" presName="compNode" presStyleCnt="0"/>
      <dgm:spPr/>
    </dgm:pt>
    <dgm:pt modelId="{46E62B0C-7CBA-4F81-905E-C9E9D647207F}" type="pres">
      <dgm:prSet presAssocID="{E6E500AE-587B-4654-B4B3-428ABF7B7413}" presName="noGeometry" presStyleCnt="0"/>
      <dgm:spPr/>
    </dgm:pt>
    <dgm:pt modelId="{2F0D29E8-A8BB-4FDA-BA61-154CB76CC245}" type="pres">
      <dgm:prSet presAssocID="{E6E500AE-587B-4654-B4B3-428ABF7B7413}" presName="childTextVisible" presStyleLbl="bgAccFollowNode1" presStyleIdx="0" presStyleCnt="3" custScaleX="90910" custScaleY="90958">
        <dgm:presLayoutVars>
          <dgm:bulletEnabled val="1"/>
        </dgm:presLayoutVars>
      </dgm:prSet>
      <dgm:spPr>
        <a:solidFill>
          <a:schemeClr val="accent4">
            <a:lumMod val="20000"/>
            <a:lumOff val="80000"/>
            <a:alpha val="90000"/>
          </a:schemeClr>
        </a:solidFill>
      </dgm:spPr>
    </dgm:pt>
    <dgm:pt modelId="{F313CC70-5E7A-4828-802E-722E0170BF6B}" type="pres">
      <dgm:prSet presAssocID="{E6E500AE-587B-4654-B4B3-428ABF7B7413}" presName="childTextHidden" presStyleLbl="bgAccFollowNode1" presStyleIdx="0" presStyleCnt="3"/>
      <dgm:spPr/>
    </dgm:pt>
    <dgm:pt modelId="{A08C1369-0663-4423-B72D-F62B03D29755}" type="pres">
      <dgm:prSet presAssocID="{E6E500AE-587B-4654-B4B3-428ABF7B7413}" presName="parentText" presStyleLbl="node1" presStyleIdx="0" presStyleCnt="3" custScaleX="146410" custScaleY="146410">
        <dgm:presLayoutVars>
          <dgm:chMax val="1"/>
          <dgm:bulletEnabled val="1"/>
        </dgm:presLayoutVars>
      </dgm:prSet>
      <dgm:spPr/>
    </dgm:pt>
    <dgm:pt modelId="{557970FF-9D6D-4222-96E2-03C8C3353B26}" type="pres">
      <dgm:prSet presAssocID="{E6E500AE-587B-4654-B4B3-428ABF7B7413}" presName="aSpace" presStyleCnt="0"/>
      <dgm:spPr/>
    </dgm:pt>
    <dgm:pt modelId="{05FFC715-C332-4295-9C61-C9F92B13197D}" type="pres">
      <dgm:prSet presAssocID="{10F42567-4E97-4D58-AA96-1444F2E3B706}" presName="compNode" presStyleCnt="0"/>
      <dgm:spPr/>
    </dgm:pt>
    <dgm:pt modelId="{81E1B66F-4952-4FAA-9040-AD453D142B9F}" type="pres">
      <dgm:prSet presAssocID="{10F42567-4E97-4D58-AA96-1444F2E3B706}" presName="noGeometry" presStyleCnt="0"/>
      <dgm:spPr/>
    </dgm:pt>
    <dgm:pt modelId="{98AD6F75-F4D0-46B5-8ACA-633DB48945FF}" type="pres">
      <dgm:prSet presAssocID="{10F42567-4E97-4D58-AA96-1444F2E3B706}" presName="childTextVisible" presStyleLbl="bgAccFollowNode1" presStyleIdx="1" presStyleCnt="3" custScaleX="90910" custScaleY="90910">
        <dgm:presLayoutVars>
          <dgm:bulletEnabled val="1"/>
        </dgm:presLayoutVars>
      </dgm:prSet>
      <dgm:spPr>
        <a:solidFill>
          <a:schemeClr val="accent4">
            <a:lumMod val="20000"/>
            <a:lumOff val="80000"/>
            <a:alpha val="90000"/>
          </a:schemeClr>
        </a:solidFill>
      </dgm:spPr>
    </dgm:pt>
    <dgm:pt modelId="{FB0BE926-56DA-4682-8160-90E9A6B2C6F5}" type="pres">
      <dgm:prSet presAssocID="{10F42567-4E97-4D58-AA96-1444F2E3B706}" presName="childTextHidden" presStyleLbl="bgAccFollowNode1" presStyleIdx="1" presStyleCnt="3"/>
      <dgm:spPr/>
    </dgm:pt>
    <dgm:pt modelId="{5DFFC627-6ACE-4D11-9BCF-271379ABB3F7}" type="pres">
      <dgm:prSet presAssocID="{10F42567-4E97-4D58-AA96-1444F2E3B706}" presName="parentText" presStyleLbl="node1" presStyleIdx="1" presStyleCnt="3" custScaleX="146410" custScaleY="146410">
        <dgm:presLayoutVars>
          <dgm:chMax val="1"/>
          <dgm:bulletEnabled val="1"/>
        </dgm:presLayoutVars>
      </dgm:prSet>
      <dgm:spPr/>
    </dgm:pt>
    <dgm:pt modelId="{95A998E3-C9DE-4E35-938B-A05E7B4DC991}" type="pres">
      <dgm:prSet presAssocID="{10F42567-4E97-4D58-AA96-1444F2E3B706}" presName="aSpace" presStyleCnt="0"/>
      <dgm:spPr/>
    </dgm:pt>
    <dgm:pt modelId="{46BF7E4C-9211-47E2-9809-563CC01E5D6C}" type="pres">
      <dgm:prSet presAssocID="{994177DB-FF23-43DB-8E2C-03FC4A625E5B}" presName="compNode" presStyleCnt="0"/>
      <dgm:spPr/>
    </dgm:pt>
    <dgm:pt modelId="{C4AFABA1-C554-46F9-B0E7-2DBD1CE39230}" type="pres">
      <dgm:prSet presAssocID="{994177DB-FF23-43DB-8E2C-03FC4A625E5B}" presName="noGeometry" presStyleCnt="0"/>
      <dgm:spPr/>
    </dgm:pt>
    <dgm:pt modelId="{EA256DF1-AC07-4CE1-A4D8-59B59A1C3C4C}" type="pres">
      <dgm:prSet presAssocID="{994177DB-FF23-43DB-8E2C-03FC4A625E5B}" presName="childTextVisible" presStyleLbl="bgAccFollowNode1" presStyleIdx="2" presStyleCnt="3" custScaleX="90910" custScaleY="90910">
        <dgm:presLayoutVars>
          <dgm:bulletEnabled val="1"/>
        </dgm:presLayoutVars>
      </dgm:prSet>
      <dgm:spPr>
        <a:solidFill>
          <a:schemeClr val="accent4">
            <a:lumMod val="20000"/>
            <a:lumOff val="80000"/>
            <a:alpha val="90000"/>
          </a:schemeClr>
        </a:solidFill>
      </dgm:spPr>
    </dgm:pt>
    <dgm:pt modelId="{064C701F-F8E6-4357-AB85-D1B7E5A488CD}" type="pres">
      <dgm:prSet presAssocID="{994177DB-FF23-43DB-8E2C-03FC4A625E5B}" presName="childTextHidden" presStyleLbl="bgAccFollowNode1" presStyleIdx="2" presStyleCnt="3"/>
      <dgm:spPr/>
    </dgm:pt>
    <dgm:pt modelId="{0BFB7E28-955D-43D3-BA06-84949634F5D4}" type="pres">
      <dgm:prSet presAssocID="{994177DB-FF23-43DB-8E2C-03FC4A625E5B}" presName="parentText" presStyleLbl="node1" presStyleIdx="2" presStyleCnt="3" custScaleX="146410" custScaleY="146410">
        <dgm:presLayoutVars>
          <dgm:chMax val="1"/>
          <dgm:bulletEnabled val="1"/>
        </dgm:presLayoutVars>
      </dgm:prSet>
      <dgm:spPr/>
    </dgm:pt>
  </dgm:ptLst>
  <dgm:cxnLst>
    <dgm:cxn modelId="{04297D10-7D91-4FD0-AACD-0F260D583BD0}" type="presOf" srcId="{945ECB22-459D-4B38-B17A-DD91E605C044}" destId="{B9C09E83-A305-427A-9ABB-800312FDD809}" srcOrd="0" destOrd="0" presId="urn:microsoft.com/office/officeart/2005/8/layout/hProcess6"/>
    <dgm:cxn modelId="{B9929D6F-2DB7-4E51-B91C-1CC1412FAF6A}" srcId="{945ECB22-459D-4B38-B17A-DD91E605C044}" destId="{E6E500AE-587B-4654-B4B3-428ABF7B7413}" srcOrd="0" destOrd="0" parTransId="{02D809DF-51F7-452D-BA6B-351EFD491542}" sibTransId="{024BE1E7-27A2-4FB1-BF7B-334CD988674A}"/>
    <dgm:cxn modelId="{B4B799B2-9A2C-4623-B930-508CD6A5A660}" srcId="{945ECB22-459D-4B38-B17A-DD91E605C044}" destId="{994177DB-FF23-43DB-8E2C-03FC4A625E5B}" srcOrd="2" destOrd="0" parTransId="{2E753345-101B-4C5A-B8DA-C89DB954DDEF}" sibTransId="{D31AD026-701E-438A-8758-749FF0F452CB}"/>
    <dgm:cxn modelId="{9B4D71B9-B716-4F89-9E87-391F429053B5}" type="presOf" srcId="{994177DB-FF23-43DB-8E2C-03FC4A625E5B}" destId="{0BFB7E28-955D-43D3-BA06-84949634F5D4}" srcOrd="0" destOrd="0" presId="urn:microsoft.com/office/officeart/2005/8/layout/hProcess6"/>
    <dgm:cxn modelId="{416D05DF-3B18-4EC2-8DDB-25EA0FBA16B1}" srcId="{945ECB22-459D-4B38-B17A-DD91E605C044}" destId="{10F42567-4E97-4D58-AA96-1444F2E3B706}" srcOrd="1" destOrd="0" parTransId="{D5A09B6C-32B9-48A2-BCFF-ABDDCD9F94B5}" sibTransId="{05E14BB2-B614-4471-AAF2-346DE43B6B10}"/>
    <dgm:cxn modelId="{1E0BF5FC-93BD-47B4-88A5-77A540DB19EE}" type="presOf" srcId="{10F42567-4E97-4D58-AA96-1444F2E3B706}" destId="{5DFFC627-6ACE-4D11-9BCF-271379ABB3F7}" srcOrd="0" destOrd="0" presId="urn:microsoft.com/office/officeart/2005/8/layout/hProcess6"/>
    <dgm:cxn modelId="{BBC733FE-986A-43A3-A109-B2527BD11B88}" type="presOf" srcId="{E6E500AE-587B-4654-B4B3-428ABF7B7413}" destId="{A08C1369-0663-4423-B72D-F62B03D29755}" srcOrd="0" destOrd="0" presId="urn:microsoft.com/office/officeart/2005/8/layout/hProcess6"/>
    <dgm:cxn modelId="{7717A8DE-CECE-4D5E-A5AB-204E823BB7AB}" type="presParOf" srcId="{B9C09E83-A305-427A-9ABB-800312FDD809}" destId="{DA4B919B-67A2-4FA1-B132-573DBA9D2E97}" srcOrd="0" destOrd="0" presId="urn:microsoft.com/office/officeart/2005/8/layout/hProcess6"/>
    <dgm:cxn modelId="{BDB4ACF2-6C6B-4EEB-A8E0-608DFA83A9D3}" type="presParOf" srcId="{DA4B919B-67A2-4FA1-B132-573DBA9D2E97}" destId="{46E62B0C-7CBA-4F81-905E-C9E9D647207F}" srcOrd="0" destOrd="0" presId="urn:microsoft.com/office/officeart/2005/8/layout/hProcess6"/>
    <dgm:cxn modelId="{12AF33B5-8183-48F7-B831-80F359E94BEE}" type="presParOf" srcId="{DA4B919B-67A2-4FA1-B132-573DBA9D2E97}" destId="{2F0D29E8-A8BB-4FDA-BA61-154CB76CC245}" srcOrd="1" destOrd="0" presId="urn:microsoft.com/office/officeart/2005/8/layout/hProcess6"/>
    <dgm:cxn modelId="{18BC2441-47F5-42B2-B01C-48EE8B26E537}" type="presParOf" srcId="{DA4B919B-67A2-4FA1-B132-573DBA9D2E97}" destId="{F313CC70-5E7A-4828-802E-722E0170BF6B}" srcOrd="2" destOrd="0" presId="urn:microsoft.com/office/officeart/2005/8/layout/hProcess6"/>
    <dgm:cxn modelId="{73BEBC07-8152-40DB-9F69-67440C92C3DD}" type="presParOf" srcId="{DA4B919B-67A2-4FA1-B132-573DBA9D2E97}" destId="{A08C1369-0663-4423-B72D-F62B03D29755}" srcOrd="3" destOrd="0" presId="urn:microsoft.com/office/officeart/2005/8/layout/hProcess6"/>
    <dgm:cxn modelId="{7A39F768-8478-48F7-BD18-3A45A89CD5BC}" type="presParOf" srcId="{B9C09E83-A305-427A-9ABB-800312FDD809}" destId="{557970FF-9D6D-4222-96E2-03C8C3353B26}" srcOrd="1" destOrd="0" presId="urn:microsoft.com/office/officeart/2005/8/layout/hProcess6"/>
    <dgm:cxn modelId="{B40ED44B-CD39-4297-913F-1AF103681942}" type="presParOf" srcId="{B9C09E83-A305-427A-9ABB-800312FDD809}" destId="{05FFC715-C332-4295-9C61-C9F92B13197D}" srcOrd="2" destOrd="0" presId="urn:microsoft.com/office/officeart/2005/8/layout/hProcess6"/>
    <dgm:cxn modelId="{12F0D1E6-0ACD-42DD-B2FB-4EAF528513D0}" type="presParOf" srcId="{05FFC715-C332-4295-9C61-C9F92B13197D}" destId="{81E1B66F-4952-4FAA-9040-AD453D142B9F}" srcOrd="0" destOrd="0" presId="urn:microsoft.com/office/officeart/2005/8/layout/hProcess6"/>
    <dgm:cxn modelId="{5C8DFA08-B623-449C-BAD1-EA6778158892}" type="presParOf" srcId="{05FFC715-C332-4295-9C61-C9F92B13197D}" destId="{98AD6F75-F4D0-46B5-8ACA-633DB48945FF}" srcOrd="1" destOrd="0" presId="urn:microsoft.com/office/officeart/2005/8/layout/hProcess6"/>
    <dgm:cxn modelId="{28C70DF8-4517-4F50-8669-90063AC2E1B4}" type="presParOf" srcId="{05FFC715-C332-4295-9C61-C9F92B13197D}" destId="{FB0BE926-56DA-4682-8160-90E9A6B2C6F5}" srcOrd="2" destOrd="0" presId="urn:microsoft.com/office/officeart/2005/8/layout/hProcess6"/>
    <dgm:cxn modelId="{84D7ADB4-7E8E-4181-BE45-728F7A966A07}" type="presParOf" srcId="{05FFC715-C332-4295-9C61-C9F92B13197D}" destId="{5DFFC627-6ACE-4D11-9BCF-271379ABB3F7}" srcOrd="3" destOrd="0" presId="urn:microsoft.com/office/officeart/2005/8/layout/hProcess6"/>
    <dgm:cxn modelId="{A182F6F9-CE1E-4F04-99A2-537AD311FDB2}" type="presParOf" srcId="{B9C09E83-A305-427A-9ABB-800312FDD809}" destId="{95A998E3-C9DE-4E35-938B-A05E7B4DC991}" srcOrd="3" destOrd="0" presId="urn:microsoft.com/office/officeart/2005/8/layout/hProcess6"/>
    <dgm:cxn modelId="{A0C238B1-9EF4-4E0C-BA95-EE4A79E40224}" type="presParOf" srcId="{B9C09E83-A305-427A-9ABB-800312FDD809}" destId="{46BF7E4C-9211-47E2-9809-563CC01E5D6C}" srcOrd="4" destOrd="0" presId="urn:microsoft.com/office/officeart/2005/8/layout/hProcess6"/>
    <dgm:cxn modelId="{FC9A48EF-CE90-4CC8-90B5-4E670B4C5AD0}" type="presParOf" srcId="{46BF7E4C-9211-47E2-9809-563CC01E5D6C}" destId="{C4AFABA1-C554-46F9-B0E7-2DBD1CE39230}" srcOrd="0" destOrd="0" presId="urn:microsoft.com/office/officeart/2005/8/layout/hProcess6"/>
    <dgm:cxn modelId="{63840FF0-8F20-426F-87C2-24D228AF5730}" type="presParOf" srcId="{46BF7E4C-9211-47E2-9809-563CC01E5D6C}" destId="{EA256DF1-AC07-4CE1-A4D8-59B59A1C3C4C}" srcOrd="1" destOrd="0" presId="urn:microsoft.com/office/officeart/2005/8/layout/hProcess6"/>
    <dgm:cxn modelId="{F3BA2F37-F779-4EED-AAD8-BE71B0B2E164}" type="presParOf" srcId="{46BF7E4C-9211-47E2-9809-563CC01E5D6C}" destId="{064C701F-F8E6-4357-AB85-D1B7E5A488CD}" srcOrd="2" destOrd="0" presId="urn:microsoft.com/office/officeart/2005/8/layout/hProcess6"/>
    <dgm:cxn modelId="{48463126-2EA3-4037-AC7F-3B3973575773}" type="presParOf" srcId="{46BF7E4C-9211-47E2-9809-563CC01E5D6C}" destId="{0BFB7E28-955D-43D3-BA06-84949634F5D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0F4F49-DFD2-47E7-916A-BEDC78C6A3FA}" type="doc">
      <dgm:prSet loTypeId="urn:microsoft.com/office/officeart/2005/8/layout/vList3" loCatId="picture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45FE852-A362-4411-BA1B-A6801C5F7F7F}">
      <dgm:prSet phldrT="[Testo]" custT="1"/>
      <dgm:spPr/>
      <dgm:t>
        <a:bodyPr lIns="432000"/>
        <a:lstStyle/>
        <a:p>
          <a:pPr algn="ctr"/>
          <a:r>
            <a:rPr lang="en-US" sz="1800" dirty="0"/>
            <a:t>Python</a:t>
          </a:r>
          <a:endParaRPr lang="en-US" sz="2400" dirty="0"/>
        </a:p>
      </dgm:t>
    </dgm:pt>
    <dgm:pt modelId="{90B902A2-AD49-4FCF-AC16-7699BB021076}" type="parTrans" cxnId="{D6F0CC88-36AC-455C-827B-9C89157D4396}">
      <dgm:prSet/>
      <dgm:spPr/>
      <dgm:t>
        <a:bodyPr/>
        <a:lstStyle/>
        <a:p>
          <a:endParaRPr lang="en-US"/>
        </a:p>
      </dgm:t>
    </dgm:pt>
    <dgm:pt modelId="{864B19DC-475B-4576-A3FA-44D893C2F286}" type="sibTrans" cxnId="{D6F0CC88-36AC-455C-827B-9C89157D4396}">
      <dgm:prSet/>
      <dgm:spPr/>
      <dgm:t>
        <a:bodyPr/>
        <a:lstStyle/>
        <a:p>
          <a:endParaRPr lang="en-US"/>
        </a:p>
      </dgm:t>
    </dgm:pt>
    <dgm:pt modelId="{BA859165-E8A8-442A-B5D6-5F19CEF23981}">
      <dgm:prSet phldrT="[Testo]" custT="1"/>
      <dgm:spPr/>
      <dgm:t>
        <a:bodyPr lIns="432000"/>
        <a:lstStyle/>
        <a:p>
          <a:pPr algn="ctr"/>
          <a:r>
            <a:rPr lang="en-US" sz="1800" dirty="0" err="1"/>
            <a:t>FuseMedML</a:t>
          </a:r>
          <a:endParaRPr lang="en-US" sz="1800" dirty="0"/>
        </a:p>
      </dgm:t>
    </dgm:pt>
    <dgm:pt modelId="{42DB39F2-959E-4CA0-8FEC-8E1A39ED66B1}" type="parTrans" cxnId="{9AC82B76-6178-43D5-B5CF-9379EA650565}">
      <dgm:prSet/>
      <dgm:spPr/>
      <dgm:t>
        <a:bodyPr/>
        <a:lstStyle/>
        <a:p>
          <a:endParaRPr lang="en-US"/>
        </a:p>
      </dgm:t>
    </dgm:pt>
    <dgm:pt modelId="{586CAEE9-6BE2-4C06-B6AB-60455C55AAFF}" type="sibTrans" cxnId="{9AC82B76-6178-43D5-B5CF-9379EA650565}">
      <dgm:prSet/>
      <dgm:spPr/>
      <dgm:t>
        <a:bodyPr/>
        <a:lstStyle/>
        <a:p>
          <a:endParaRPr lang="en-US"/>
        </a:p>
      </dgm:t>
    </dgm:pt>
    <dgm:pt modelId="{8E0E130F-E10E-4E36-8FFA-4983A1892D5F}">
      <dgm:prSet custT="1"/>
      <dgm:spPr/>
      <dgm:t>
        <a:bodyPr lIns="432000"/>
        <a:lstStyle/>
        <a:p>
          <a:pPr algn="ctr"/>
          <a:r>
            <a:rPr lang="en-US" sz="1800" dirty="0"/>
            <a:t>Matplotlib</a:t>
          </a:r>
          <a:endParaRPr lang="en-US" sz="2000" dirty="0"/>
        </a:p>
      </dgm:t>
    </dgm:pt>
    <dgm:pt modelId="{F630CDCE-B9C9-427D-96B3-004AF7400C69}" type="parTrans" cxnId="{83DA7BDA-C52A-4694-8294-0C426A4D9556}">
      <dgm:prSet/>
      <dgm:spPr/>
      <dgm:t>
        <a:bodyPr/>
        <a:lstStyle/>
        <a:p>
          <a:endParaRPr lang="en-US"/>
        </a:p>
      </dgm:t>
    </dgm:pt>
    <dgm:pt modelId="{21433954-9BC5-4275-86CE-F8B4D049DD77}" type="sibTrans" cxnId="{83DA7BDA-C52A-4694-8294-0C426A4D9556}">
      <dgm:prSet/>
      <dgm:spPr/>
      <dgm:t>
        <a:bodyPr/>
        <a:lstStyle/>
        <a:p>
          <a:endParaRPr lang="en-US"/>
        </a:p>
      </dgm:t>
    </dgm:pt>
    <dgm:pt modelId="{56633FD5-0A13-4050-964F-FB9ADADFFEF9}">
      <dgm:prSet custT="1"/>
      <dgm:spPr/>
      <dgm:t>
        <a:bodyPr lIns="432000"/>
        <a:lstStyle/>
        <a:p>
          <a:pPr algn="ctr"/>
          <a:r>
            <a:rPr lang="en-US" sz="1800" dirty="0" err="1"/>
            <a:t>PyTorch</a:t>
          </a:r>
          <a:endParaRPr lang="en-US" sz="2400" dirty="0"/>
        </a:p>
      </dgm:t>
    </dgm:pt>
    <dgm:pt modelId="{6171ED70-CA5E-489C-A462-AC20BA8CDA0C}" type="parTrans" cxnId="{7CEEE512-EA9F-435F-9973-21BCB6FF0182}">
      <dgm:prSet/>
      <dgm:spPr/>
      <dgm:t>
        <a:bodyPr/>
        <a:lstStyle/>
        <a:p>
          <a:endParaRPr lang="en-US"/>
        </a:p>
      </dgm:t>
    </dgm:pt>
    <dgm:pt modelId="{C4B86435-2B42-4220-84A9-ED10E5D35E44}" type="sibTrans" cxnId="{7CEEE512-EA9F-435F-9973-21BCB6FF0182}">
      <dgm:prSet/>
      <dgm:spPr/>
      <dgm:t>
        <a:bodyPr/>
        <a:lstStyle/>
        <a:p>
          <a:endParaRPr lang="en-US"/>
        </a:p>
      </dgm:t>
    </dgm:pt>
    <dgm:pt modelId="{F091A32C-6BA1-4245-9687-29FF3307C1AF}">
      <dgm:prSet custT="1"/>
      <dgm:spPr/>
      <dgm:t>
        <a:bodyPr lIns="432000"/>
        <a:lstStyle/>
        <a:p>
          <a:pPr algn="ctr"/>
          <a:r>
            <a:rPr lang="en-US" sz="1800" dirty="0" err="1"/>
            <a:t>Colab</a:t>
          </a:r>
          <a:endParaRPr lang="en-US" sz="2000" dirty="0"/>
        </a:p>
      </dgm:t>
    </dgm:pt>
    <dgm:pt modelId="{F380E3B7-77B1-4444-A755-6D5E2B89E629}" type="parTrans" cxnId="{F3804DA6-FD44-4B91-B620-C0336ADD7172}">
      <dgm:prSet/>
      <dgm:spPr/>
      <dgm:t>
        <a:bodyPr/>
        <a:lstStyle/>
        <a:p>
          <a:endParaRPr lang="en-US"/>
        </a:p>
      </dgm:t>
    </dgm:pt>
    <dgm:pt modelId="{7E8FF19E-B6D0-4403-9837-C4D5A341B7BA}" type="sibTrans" cxnId="{F3804DA6-FD44-4B91-B620-C0336ADD7172}">
      <dgm:prSet/>
      <dgm:spPr/>
      <dgm:t>
        <a:bodyPr/>
        <a:lstStyle/>
        <a:p>
          <a:endParaRPr lang="en-US"/>
        </a:p>
      </dgm:t>
    </dgm:pt>
    <dgm:pt modelId="{3F9CCB4B-CCE1-4B27-AC9C-E4FE8AD85861}" type="pres">
      <dgm:prSet presAssocID="{640F4F49-DFD2-47E7-916A-BEDC78C6A3FA}" presName="linearFlow" presStyleCnt="0">
        <dgm:presLayoutVars>
          <dgm:dir/>
          <dgm:resizeHandles val="exact"/>
        </dgm:presLayoutVars>
      </dgm:prSet>
      <dgm:spPr/>
    </dgm:pt>
    <dgm:pt modelId="{88AEC5E5-40C9-4E51-9C04-8091646550C0}" type="pres">
      <dgm:prSet presAssocID="{745FE852-A362-4411-BA1B-A6801C5F7F7F}" presName="composite" presStyleCnt="0"/>
      <dgm:spPr/>
    </dgm:pt>
    <dgm:pt modelId="{31CF8D64-39CA-4022-816B-17E8EBFBECCE}" type="pres">
      <dgm:prSet presAssocID="{745FE852-A362-4411-BA1B-A6801C5F7F7F}" presName="imgShp" presStyleLbl="fgImgPlace1" presStyleIdx="0" presStyleCnt="5" custScaleX="235795" custScaleY="23579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7CFE432-8DC3-4C8B-8DB7-AA3BD49A4B26}" type="pres">
      <dgm:prSet presAssocID="{745FE852-A362-4411-BA1B-A6801C5F7F7F}" presName="txShp" presStyleLbl="node1" presStyleIdx="0" presStyleCnt="5">
        <dgm:presLayoutVars>
          <dgm:bulletEnabled val="1"/>
        </dgm:presLayoutVars>
      </dgm:prSet>
      <dgm:spPr/>
    </dgm:pt>
    <dgm:pt modelId="{015C78BF-F2B6-4F68-A2D0-FFC4079AF527}" type="pres">
      <dgm:prSet presAssocID="{864B19DC-475B-4576-A3FA-44D893C2F286}" presName="spacing" presStyleCnt="0"/>
      <dgm:spPr/>
    </dgm:pt>
    <dgm:pt modelId="{DDBF2798-F111-44F6-9BFE-42EC71542DE2}" type="pres">
      <dgm:prSet presAssocID="{BA859165-E8A8-442A-B5D6-5F19CEF23981}" presName="composite" presStyleCnt="0"/>
      <dgm:spPr/>
    </dgm:pt>
    <dgm:pt modelId="{F8637AFF-347F-4A7A-91E1-4868FBF118C3}" type="pres">
      <dgm:prSet presAssocID="{BA859165-E8A8-442A-B5D6-5F19CEF23981}" presName="imgShp" presStyleLbl="fgImgPlace1" presStyleIdx="1" presStyleCnt="5" custScaleX="235795" custScaleY="23579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6D1803CB-E31F-4EAF-9156-75B5045424DC}" type="pres">
      <dgm:prSet presAssocID="{BA859165-E8A8-442A-B5D6-5F19CEF23981}" presName="txShp" presStyleLbl="node1" presStyleIdx="1" presStyleCnt="5">
        <dgm:presLayoutVars>
          <dgm:bulletEnabled val="1"/>
        </dgm:presLayoutVars>
      </dgm:prSet>
      <dgm:spPr/>
    </dgm:pt>
    <dgm:pt modelId="{2F4DE933-1A40-4A44-AF18-6A1CD6BE13F1}" type="pres">
      <dgm:prSet presAssocID="{586CAEE9-6BE2-4C06-B6AB-60455C55AAFF}" presName="spacing" presStyleCnt="0"/>
      <dgm:spPr/>
    </dgm:pt>
    <dgm:pt modelId="{8EA6A262-8BC8-476C-952D-26DCDEF70C60}" type="pres">
      <dgm:prSet presAssocID="{8E0E130F-E10E-4E36-8FFA-4983A1892D5F}" presName="composite" presStyleCnt="0"/>
      <dgm:spPr/>
    </dgm:pt>
    <dgm:pt modelId="{ADA21671-A839-428E-9302-645D86276BE4}" type="pres">
      <dgm:prSet presAssocID="{8E0E130F-E10E-4E36-8FFA-4983A1892D5F}" presName="imgShp" presStyleLbl="fgImgPlace1" presStyleIdx="2" presStyleCnt="5" custScaleX="235795" custScaleY="235795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E4A70E2-68E6-4F90-A2EC-6D3CE84E4FB1}" type="pres">
      <dgm:prSet presAssocID="{8E0E130F-E10E-4E36-8FFA-4983A1892D5F}" presName="txShp" presStyleLbl="node1" presStyleIdx="2" presStyleCnt="5">
        <dgm:presLayoutVars>
          <dgm:bulletEnabled val="1"/>
        </dgm:presLayoutVars>
      </dgm:prSet>
      <dgm:spPr/>
    </dgm:pt>
    <dgm:pt modelId="{665DF440-E7F5-4647-95E0-FB519B794EBD}" type="pres">
      <dgm:prSet presAssocID="{21433954-9BC5-4275-86CE-F8B4D049DD77}" presName="spacing" presStyleCnt="0"/>
      <dgm:spPr/>
    </dgm:pt>
    <dgm:pt modelId="{BF8458C5-CD1D-49B6-B9BC-850EBCCAB7AF}" type="pres">
      <dgm:prSet presAssocID="{56633FD5-0A13-4050-964F-FB9ADADFFEF9}" presName="composite" presStyleCnt="0"/>
      <dgm:spPr/>
    </dgm:pt>
    <dgm:pt modelId="{ED22C065-CEE2-4C10-801A-B1C79088AFA8}" type="pres">
      <dgm:prSet presAssocID="{56633FD5-0A13-4050-964F-FB9ADADFFEF9}" presName="imgShp" presStyleLbl="fgImgPlace1" presStyleIdx="3" presStyleCnt="5" custScaleX="235795" custScaleY="23579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4ED9497-F41E-4C00-88BD-F5D6CD7F789C}" type="pres">
      <dgm:prSet presAssocID="{56633FD5-0A13-4050-964F-FB9ADADFFEF9}" presName="txShp" presStyleLbl="node1" presStyleIdx="3" presStyleCnt="5">
        <dgm:presLayoutVars>
          <dgm:bulletEnabled val="1"/>
        </dgm:presLayoutVars>
      </dgm:prSet>
      <dgm:spPr/>
    </dgm:pt>
    <dgm:pt modelId="{1DB89E85-070F-4CB2-BB90-3709B1A99B75}" type="pres">
      <dgm:prSet presAssocID="{C4B86435-2B42-4220-84A9-ED10E5D35E44}" presName="spacing" presStyleCnt="0"/>
      <dgm:spPr/>
    </dgm:pt>
    <dgm:pt modelId="{C4532E3C-6459-4A11-8FA1-7C62300168D9}" type="pres">
      <dgm:prSet presAssocID="{F091A32C-6BA1-4245-9687-29FF3307C1AF}" presName="composite" presStyleCnt="0"/>
      <dgm:spPr/>
    </dgm:pt>
    <dgm:pt modelId="{EBF237E1-61E0-4719-9108-AA26B99B4DAD}" type="pres">
      <dgm:prSet presAssocID="{F091A32C-6BA1-4245-9687-29FF3307C1AF}" presName="imgShp" presStyleLbl="fgImgPlace1" presStyleIdx="4" presStyleCnt="5" custScaleX="235795" custScaleY="235795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E1A9500-6664-4C3A-9564-3C78557464E1}" type="pres">
      <dgm:prSet presAssocID="{F091A32C-6BA1-4245-9687-29FF3307C1AF}" presName="txShp" presStyleLbl="node1" presStyleIdx="4" presStyleCnt="5">
        <dgm:presLayoutVars>
          <dgm:bulletEnabled val="1"/>
        </dgm:presLayoutVars>
      </dgm:prSet>
      <dgm:spPr/>
    </dgm:pt>
  </dgm:ptLst>
  <dgm:cxnLst>
    <dgm:cxn modelId="{7CEEE512-EA9F-435F-9973-21BCB6FF0182}" srcId="{640F4F49-DFD2-47E7-916A-BEDC78C6A3FA}" destId="{56633FD5-0A13-4050-964F-FB9ADADFFEF9}" srcOrd="3" destOrd="0" parTransId="{6171ED70-CA5E-489C-A462-AC20BA8CDA0C}" sibTransId="{C4B86435-2B42-4220-84A9-ED10E5D35E44}"/>
    <dgm:cxn modelId="{89A2B748-EEF6-4276-BA45-1C1E8AFE383C}" type="presOf" srcId="{8E0E130F-E10E-4E36-8FFA-4983A1892D5F}" destId="{1E4A70E2-68E6-4F90-A2EC-6D3CE84E4FB1}" srcOrd="0" destOrd="0" presId="urn:microsoft.com/office/officeart/2005/8/layout/vList3"/>
    <dgm:cxn modelId="{6672B66D-995A-4C8E-99AB-023069A04F98}" type="presOf" srcId="{745FE852-A362-4411-BA1B-A6801C5F7F7F}" destId="{F7CFE432-8DC3-4C8B-8DB7-AA3BD49A4B26}" srcOrd="0" destOrd="0" presId="urn:microsoft.com/office/officeart/2005/8/layout/vList3"/>
    <dgm:cxn modelId="{C601D64E-74F2-4D99-B14F-3BD84DEBF7DD}" type="presOf" srcId="{BA859165-E8A8-442A-B5D6-5F19CEF23981}" destId="{6D1803CB-E31F-4EAF-9156-75B5045424DC}" srcOrd="0" destOrd="0" presId="urn:microsoft.com/office/officeart/2005/8/layout/vList3"/>
    <dgm:cxn modelId="{9AC82B76-6178-43D5-B5CF-9379EA650565}" srcId="{640F4F49-DFD2-47E7-916A-BEDC78C6A3FA}" destId="{BA859165-E8A8-442A-B5D6-5F19CEF23981}" srcOrd="1" destOrd="0" parTransId="{42DB39F2-959E-4CA0-8FEC-8E1A39ED66B1}" sibTransId="{586CAEE9-6BE2-4C06-B6AB-60455C55AAFF}"/>
    <dgm:cxn modelId="{D6F0CC88-36AC-455C-827B-9C89157D4396}" srcId="{640F4F49-DFD2-47E7-916A-BEDC78C6A3FA}" destId="{745FE852-A362-4411-BA1B-A6801C5F7F7F}" srcOrd="0" destOrd="0" parTransId="{90B902A2-AD49-4FCF-AC16-7699BB021076}" sibTransId="{864B19DC-475B-4576-A3FA-44D893C2F286}"/>
    <dgm:cxn modelId="{836233A5-760F-4019-8E54-9657E0B9E2C5}" type="presOf" srcId="{F091A32C-6BA1-4245-9687-29FF3307C1AF}" destId="{5E1A9500-6664-4C3A-9564-3C78557464E1}" srcOrd="0" destOrd="0" presId="urn:microsoft.com/office/officeart/2005/8/layout/vList3"/>
    <dgm:cxn modelId="{F3804DA6-FD44-4B91-B620-C0336ADD7172}" srcId="{640F4F49-DFD2-47E7-916A-BEDC78C6A3FA}" destId="{F091A32C-6BA1-4245-9687-29FF3307C1AF}" srcOrd="4" destOrd="0" parTransId="{F380E3B7-77B1-4444-A755-6D5E2B89E629}" sibTransId="{7E8FF19E-B6D0-4403-9837-C4D5A341B7BA}"/>
    <dgm:cxn modelId="{4711C7B2-72EF-47DB-8D82-764E76FC2880}" type="presOf" srcId="{56633FD5-0A13-4050-964F-FB9ADADFFEF9}" destId="{54ED9497-F41E-4C00-88BD-F5D6CD7F789C}" srcOrd="0" destOrd="0" presId="urn:microsoft.com/office/officeart/2005/8/layout/vList3"/>
    <dgm:cxn modelId="{407A3FD0-2C92-41EC-ADF0-E91BF959F2E1}" type="presOf" srcId="{640F4F49-DFD2-47E7-916A-BEDC78C6A3FA}" destId="{3F9CCB4B-CCE1-4B27-AC9C-E4FE8AD85861}" srcOrd="0" destOrd="0" presId="urn:microsoft.com/office/officeart/2005/8/layout/vList3"/>
    <dgm:cxn modelId="{83DA7BDA-C52A-4694-8294-0C426A4D9556}" srcId="{640F4F49-DFD2-47E7-916A-BEDC78C6A3FA}" destId="{8E0E130F-E10E-4E36-8FFA-4983A1892D5F}" srcOrd="2" destOrd="0" parTransId="{F630CDCE-B9C9-427D-96B3-004AF7400C69}" sibTransId="{21433954-9BC5-4275-86CE-F8B4D049DD77}"/>
    <dgm:cxn modelId="{AF455F30-E431-4FA5-8177-F699A0C6A209}" type="presParOf" srcId="{3F9CCB4B-CCE1-4B27-AC9C-E4FE8AD85861}" destId="{88AEC5E5-40C9-4E51-9C04-8091646550C0}" srcOrd="0" destOrd="0" presId="urn:microsoft.com/office/officeart/2005/8/layout/vList3"/>
    <dgm:cxn modelId="{4B400BA8-9606-4DBD-8C6D-3812C3A8D839}" type="presParOf" srcId="{88AEC5E5-40C9-4E51-9C04-8091646550C0}" destId="{31CF8D64-39CA-4022-816B-17E8EBFBECCE}" srcOrd="0" destOrd="0" presId="urn:microsoft.com/office/officeart/2005/8/layout/vList3"/>
    <dgm:cxn modelId="{FA43AB0C-716B-4305-8129-C9DEBB6E8B6A}" type="presParOf" srcId="{88AEC5E5-40C9-4E51-9C04-8091646550C0}" destId="{F7CFE432-8DC3-4C8B-8DB7-AA3BD49A4B26}" srcOrd="1" destOrd="0" presId="urn:microsoft.com/office/officeart/2005/8/layout/vList3"/>
    <dgm:cxn modelId="{45C1FFF4-2639-46F2-9542-C49A724514FE}" type="presParOf" srcId="{3F9CCB4B-CCE1-4B27-AC9C-E4FE8AD85861}" destId="{015C78BF-F2B6-4F68-A2D0-FFC4079AF527}" srcOrd="1" destOrd="0" presId="urn:microsoft.com/office/officeart/2005/8/layout/vList3"/>
    <dgm:cxn modelId="{EF7E8812-A6B0-4D3C-8067-76CED827F2F3}" type="presParOf" srcId="{3F9CCB4B-CCE1-4B27-AC9C-E4FE8AD85861}" destId="{DDBF2798-F111-44F6-9BFE-42EC71542DE2}" srcOrd="2" destOrd="0" presId="urn:microsoft.com/office/officeart/2005/8/layout/vList3"/>
    <dgm:cxn modelId="{79A35C77-F176-47C6-A097-68A8CE98513B}" type="presParOf" srcId="{DDBF2798-F111-44F6-9BFE-42EC71542DE2}" destId="{F8637AFF-347F-4A7A-91E1-4868FBF118C3}" srcOrd="0" destOrd="0" presId="urn:microsoft.com/office/officeart/2005/8/layout/vList3"/>
    <dgm:cxn modelId="{6C1CE54A-92B9-4EC7-8870-FFB06A6C4649}" type="presParOf" srcId="{DDBF2798-F111-44F6-9BFE-42EC71542DE2}" destId="{6D1803CB-E31F-4EAF-9156-75B5045424DC}" srcOrd="1" destOrd="0" presId="urn:microsoft.com/office/officeart/2005/8/layout/vList3"/>
    <dgm:cxn modelId="{E8A41520-5B6F-400F-9C34-07288F7795C8}" type="presParOf" srcId="{3F9CCB4B-CCE1-4B27-AC9C-E4FE8AD85861}" destId="{2F4DE933-1A40-4A44-AF18-6A1CD6BE13F1}" srcOrd="3" destOrd="0" presId="urn:microsoft.com/office/officeart/2005/8/layout/vList3"/>
    <dgm:cxn modelId="{01687815-540F-4B8E-8A19-B18A99E57930}" type="presParOf" srcId="{3F9CCB4B-CCE1-4B27-AC9C-E4FE8AD85861}" destId="{8EA6A262-8BC8-476C-952D-26DCDEF70C60}" srcOrd="4" destOrd="0" presId="urn:microsoft.com/office/officeart/2005/8/layout/vList3"/>
    <dgm:cxn modelId="{916E7D7E-7139-45D0-8C7C-1F68F3CC9CC6}" type="presParOf" srcId="{8EA6A262-8BC8-476C-952D-26DCDEF70C60}" destId="{ADA21671-A839-428E-9302-645D86276BE4}" srcOrd="0" destOrd="0" presId="urn:microsoft.com/office/officeart/2005/8/layout/vList3"/>
    <dgm:cxn modelId="{175EC2B6-C04A-4B2C-BB8F-3E11277FE7C3}" type="presParOf" srcId="{8EA6A262-8BC8-476C-952D-26DCDEF70C60}" destId="{1E4A70E2-68E6-4F90-A2EC-6D3CE84E4FB1}" srcOrd="1" destOrd="0" presId="urn:microsoft.com/office/officeart/2005/8/layout/vList3"/>
    <dgm:cxn modelId="{5AA1E52B-15D8-4391-BDBD-AF9CD593EEA9}" type="presParOf" srcId="{3F9CCB4B-CCE1-4B27-AC9C-E4FE8AD85861}" destId="{665DF440-E7F5-4647-95E0-FB519B794EBD}" srcOrd="5" destOrd="0" presId="urn:microsoft.com/office/officeart/2005/8/layout/vList3"/>
    <dgm:cxn modelId="{528F57EA-B6FA-43D7-9729-6F3E1BAB1224}" type="presParOf" srcId="{3F9CCB4B-CCE1-4B27-AC9C-E4FE8AD85861}" destId="{BF8458C5-CD1D-49B6-B9BC-850EBCCAB7AF}" srcOrd="6" destOrd="0" presId="urn:microsoft.com/office/officeart/2005/8/layout/vList3"/>
    <dgm:cxn modelId="{341CD913-9A74-436E-A115-1B6F96DCC15C}" type="presParOf" srcId="{BF8458C5-CD1D-49B6-B9BC-850EBCCAB7AF}" destId="{ED22C065-CEE2-4C10-801A-B1C79088AFA8}" srcOrd="0" destOrd="0" presId="urn:microsoft.com/office/officeart/2005/8/layout/vList3"/>
    <dgm:cxn modelId="{25FC5844-EEB9-4336-8F53-398A26F2FF83}" type="presParOf" srcId="{BF8458C5-CD1D-49B6-B9BC-850EBCCAB7AF}" destId="{54ED9497-F41E-4C00-88BD-F5D6CD7F789C}" srcOrd="1" destOrd="0" presId="urn:microsoft.com/office/officeart/2005/8/layout/vList3"/>
    <dgm:cxn modelId="{5FCE8552-B169-4F10-9309-965A624BD9C4}" type="presParOf" srcId="{3F9CCB4B-CCE1-4B27-AC9C-E4FE8AD85861}" destId="{1DB89E85-070F-4CB2-BB90-3709B1A99B75}" srcOrd="7" destOrd="0" presId="urn:microsoft.com/office/officeart/2005/8/layout/vList3"/>
    <dgm:cxn modelId="{34451F15-61C2-4C00-BB0E-699D780945AB}" type="presParOf" srcId="{3F9CCB4B-CCE1-4B27-AC9C-E4FE8AD85861}" destId="{C4532E3C-6459-4A11-8FA1-7C62300168D9}" srcOrd="8" destOrd="0" presId="urn:microsoft.com/office/officeart/2005/8/layout/vList3"/>
    <dgm:cxn modelId="{405BB83B-D884-42AA-AB7A-9E129A2EB8CA}" type="presParOf" srcId="{C4532E3C-6459-4A11-8FA1-7C62300168D9}" destId="{EBF237E1-61E0-4719-9108-AA26B99B4DAD}" srcOrd="0" destOrd="0" presId="urn:microsoft.com/office/officeart/2005/8/layout/vList3"/>
    <dgm:cxn modelId="{E44FA493-3078-4C45-AD42-D79508FD8529}" type="presParOf" srcId="{C4532E3C-6459-4A11-8FA1-7C62300168D9}" destId="{5E1A9500-6664-4C3A-9564-3C78557464E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1CB2E5-0B5B-4D46-96F6-3EF0ACC7DB7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C16E6298-FB9B-48BE-98C7-54385AEB7A38}">
      <dgm:prSet phldrT="[Tes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it-IT" dirty="0"/>
            <a:t>Business </a:t>
          </a:r>
          <a:r>
            <a:rPr lang="it-IT" dirty="0" err="1"/>
            <a:t>understanding</a:t>
          </a:r>
          <a:endParaRPr lang="it-IT" dirty="0"/>
        </a:p>
      </dgm:t>
    </dgm:pt>
    <dgm:pt modelId="{9C867B95-3C3B-4D1D-934C-245D05762B80}" type="parTrans" cxnId="{F84C6269-C086-48F0-8332-6AD1528C05F5}">
      <dgm:prSet/>
      <dgm:spPr/>
      <dgm:t>
        <a:bodyPr/>
        <a:lstStyle/>
        <a:p>
          <a:endParaRPr lang="it-IT"/>
        </a:p>
      </dgm:t>
    </dgm:pt>
    <dgm:pt modelId="{F3AA8915-BCEB-4814-937B-003EC0F00B3A}" type="sibTrans" cxnId="{F84C6269-C086-48F0-8332-6AD1528C05F5}">
      <dgm:prSet/>
      <dgm:spPr/>
      <dgm:t>
        <a:bodyPr/>
        <a:lstStyle/>
        <a:p>
          <a:endParaRPr lang="it-IT"/>
        </a:p>
      </dgm:t>
    </dgm:pt>
    <dgm:pt modelId="{70A56BFA-52E9-48EE-8AB8-09CD3144FE0A}">
      <dgm:prSet phldrT="[Tes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understanding</a:t>
          </a:r>
          <a:endParaRPr lang="it-IT" dirty="0"/>
        </a:p>
      </dgm:t>
    </dgm:pt>
    <dgm:pt modelId="{01C5331C-8C7B-4D58-99D8-71679222BBE9}" type="parTrans" cxnId="{3C6CD91A-028C-4447-A6D9-DFE0DC2643CF}">
      <dgm:prSet/>
      <dgm:spPr/>
      <dgm:t>
        <a:bodyPr/>
        <a:lstStyle/>
        <a:p>
          <a:endParaRPr lang="it-IT"/>
        </a:p>
      </dgm:t>
    </dgm:pt>
    <dgm:pt modelId="{D1751E86-0082-47EE-880C-F83050AE6529}" type="sibTrans" cxnId="{3C6CD91A-028C-4447-A6D9-DFE0DC2643CF}">
      <dgm:prSet/>
      <dgm:spPr/>
      <dgm:t>
        <a:bodyPr/>
        <a:lstStyle/>
        <a:p>
          <a:endParaRPr lang="it-IT"/>
        </a:p>
      </dgm:t>
    </dgm:pt>
    <dgm:pt modelId="{FCF544D2-FC15-48E6-80F0-D576B6B9408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preparation</a:t>
          </a:r>
          <a:endParaRPr lang="it-IT" dirty="0"/>
        </a:p>
      </dgm:t>
    </dgm:pt>
    <dgm:pt modelId="{7B1DE7EA-8EA8-449D-B2F0-EBDACFEB56D6}" type="parTrans" cxnId="{1842714F-C14E-4EE0-B118-456930BADBD0}">
      <dgm:prSet/>
      <dgm:spPr/>
      <dgm:t>
        <a:bodyPr/>
        <a:lstStyle/>
        <a:p>
          <a:endParaRPr lang="it-IT"/>
        </a:p>
      </dgm:t>
    </dgm:pt>
    <dgm:pt modelId="{51FEECE7-EFBE-48C7-A932-BFF57214CEC9}" type="sibTrans" cxnId="{1842714F-C14E-4EE0-B118-456930BADBD0}">
      <dgm:prSet/>
      <dgm:spPr/>
      <dgm:t>
        <a:bodyPr/>
        <a:lstStyle/>
        <a:p>
          <a:endParaRPr lang="it-IT"/>
        </a:p>
      </dgm:t>
    </dgm:pt>
    <dgm:pt modelId="{1807487D-795F-4FDB-8249-EB40AE16417E}">
      <dgm:prSet/>
      <dgm:spPr/>
      <dgm:t>
        <a:bodyPr/>
        <a:lstStyle/>
        <a:p>
          <a:r>
            <a:rPr lang="it-IT" dirty="0" err="1"/>
            <a:t>Modeling</a:t>
          </a:r>
          <a:endParaRPr lang="it-IT" dirty="0"/>
        </a:p>
      </dgm:t>
    </dgm:pt>
    <dgm:pt modelId="{84F477B1-A706-4818-AA7D-97835FC59AB1}" type="parTrans" cxnId="{E0832707-F1E4-48C1-95D7-0FA12125922A}">
      <dgm:prSet/>
      <dgm:spPr/>
      <dgm:t>
        <a:bodyPr/>
        <a:lstStyle/>
        <a:p>
          <a:endParaRPr lang="it-IT"/>
        </a:p>
      </dgm:t>
    </dgm:pt>
    <dgm:pt modelId="{6BAF172B-20ED-46D4-A9E3-6FE0ECA6A031}" type="sibTrans" cxnId="{E0832707-F1E4-48C1-95D7-0FA12125922A}">
      <dgm:prSet/>
      <dgm:spPr/>
      <dgm:t>
        <a:bodyPr/>
        <a:lstStyle/>
        <a:p>
          <a:endParaRPr lang="it-IT"/>
        </a:p>
      </dgm:t>
    </dgm:pt>
    <dgm:pt modelId="{3F41B8E0-7573-472F-A6D9-B7DC57D652EA}">
      <dgm:prSet/>
      <dgm:spPr/>
      <dgm:t>
        <a:bodyPr/>
        <a:lstStyle/>
        <a:p>
          <a:r>
            <a:rPr lang="it-IT" dirty="0"/>
            <a:t>Evaluation</a:t>
          </a:r>
        </a:p>
      </dgm:t>
    </dgm:pt>
    <dgm:pt modelId="{3370D482-97D8-4F3C-AB2F-F23931B1018D}" type="parTrans" cxnId="{5F163D22-3C91-4828-891B-8B8B3EA0CC2F}">
      <dgm:prSet/>
      <dgm:spPr/>
      <dgm:t>
        <a:bodyPr/>
        <a:lstStyle/>
        <a:p>
          <a:endParaRPr lang="it-IT"/>
        </a:p>
      </dgm:t>
    </dgm:pt>
    <dgm:pt modelId="{0F502D52-941A-4557-BD98-BB777373EA37}" type="sibTrans" cxnId="{5F163D22-3C91-4828-891B-8B8B3EA0CC2F}">
      <dgm:prSet/>
      <dgm:spPr/>
      <dgm:t>
        <a:bodyPr/>
        <a:lstStyle/>
        <a:p>
          <a:endParaRPr lang="it-IT"/>
        </a:p>
      </dgm:t>
    </dgm:pt>
    <dgm:pt modelId="{55F33AB5-0690-4A32-BBC2-2EE915A68903}" type="pres">
      <dgm:prSet presAssocID="{F21CB2E5-0B5B-4D46-96F6-3EF0ACC7DB7B}" presName="Name0" presStyleCnt="0">
        <dgm:presLayoutVars>
          <dgm:dir/>
          <dgm:animLvl val="lvl"/>
          <dgm:resizeHandles val="exact"/>
        </dgm:presLayoutVars>
      </dgm:prSet>
      <dgm:spPr/>
    </dgm:pt>
    <dgm:pt modelId="{6934B72E-02BA-4209-8B4D-57ADFCFF9DB2}" type="pres">
      <dgm:prSet presAssocID="{C16E6298-FB9B-48BE-98C7-54385AEB7A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EDAD5B8-98BE-46D0-9B8B-AB265F84F4A3}" type="pres">
      <dgm:prSet presAssocID="{F3AA8915-BCEB-4814-937B-003EC0F00B3A}" presName="parTxOnlySpace" presStyleCnt="0"/>
      <dgm:spPr/>
    </dgm:pt>
    <dgm:pt modelId="{10E04740-F6A9-44ED-B66D-4D698B4EF8C0}" type="pres">
      <dgm:prSet presAssocID="{70A56BFA-52E9-48EE-8AB8-09CD3144FE0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1288789-DC22-415E-9099-6B15783C9D56}" type="pres">
      <dgm:prSet presAssocID="{D1751E86-0082-47EE-880C-F83050AE6529}" presName="parTxOnlySpace" presStyleCnt="0"/>
      <dgm:spPr/>
    </dgm:pt>
    <dgm:pt modelId="{ACEDCA1A-A2FE-4F88-8755-462F18FA9035}" type="pres">
      <dgm:prSet presAssocID="{FCF544D2-FC15-48E6-80F0-D576B6B9408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9BB009D-1526-400C-89E2-B3BEDDA79EF7}" type="pres">
      <dgm:prSet presAssocID="{51FEECE7-EFBE-48C7-A932-BFF57214CEC9}" presName="parTxOnlySpace" presStyleCnt="0"/>
      <dgm:spPr/>
    </dgm:pt>
    <dgm:pt modelId="{E5530F89-82B0-443F-BAA2-06F499A79F98}" type="pres">
      <dgm:prSet presAssocID="{1807487D-795F-4FDB-8249-EB40AE16417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8FDB63D-A4FA-4165-A386-736A62CBD056}" type="pres">
      <dgm:prSet presAssocID="{6BAF172B-20ED-46D4-A9E3-6FE0ECA6A031}" presName="parTxOnlySpace" presStyleCnt="0"/>
      <dgm:spPr/>
    </dgm:pt>
    <dgm:pt modelId="{AA614AF0-C876-4E08-9623-A7CFC5A3D9E4}" type="pres">
      <dgm:prSet presAssocID="{3F41B8E0-7573-472F-A6D9-B7DC57D652E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0832707-F1E4-48C1-95D7-0FA12125922A}" srcId="{F21CB2E5-0B5B-4D46-96F6-3EF0ACC7DB7B}" destId="{1807487D-795F-4FDB-8249-EB40AE16417E}" srcOrd="3" destOrd="0" parTransId="{84F477B1-A706-4818-AA7D-97835FC59AB1}" sibTransId="{6BAF172B-20ED-46D4-A9E3-6FE0ECA6A031}"/>
    <dgm:cxn modelId="{C0EDCD0C-432B-45C7-8DB5-0DD54EE0CDA7}" type="presOf" srcId="{F21CB2E5-0B5B-4D46-96F6-3EF0ACC7DB7B}" destId="{55F33AB5-0690-4A32-BBC2-2EE915A68903}" srcOrd="0" destOrd="0" presId="urn:microsoft.com/office/officeart/2005/8/layout/chevron1"/>
    <dgm:cxn modelId="{3C6CD91A-028C-4447-A6D9-DFE0DC2643CF}" srcId="{F21CB2E5-0B5B-4D46-96F6-3EF0ACC7DB7B}" destId="{70A56BFA-52E9-48EE-8AB8-09CD3144FE0A}" srcOrd="1" destOrd="0" parTransId="{01C5331C-8C7B-4D58-99D8-71679222BBE9}" sibTransId="{D1751E86-0082-47EE-880C-F83050AE6529}"/>
    <dgm:cxn modelId="{ED6F691F-26CA-4F37-A84D-96C53B8AA22F}" type="presOf" srcId="{C16E6298-FB9B-48BE-98C7-54385AEB7A38}" destId="{6934B72E-02BA-4209-8B4D-57ADFCFF9DB2}" srcOrd="0" destOrd="0" presId="urn:microsoft.com/office/officeart/2005/8/layout/chevron1"/>
    <dgm:cxn modelId="{5F163D22-3C91-4828-891B-8B8B3EA0CC2F}" srcId="{F21CB2E5-0B5B-4D46-96F6-3EF0ACC7DB7B}" destId="{3F41B8E0-7573-472F-A6D9-B7DC57D652EA}" srcOrd="4" destOrd="0" parTransId="{3370D482-97D8-4F3C-AB2F-F23931B1018D}" sibTransId="{0F502D52-941A-4557-BD98-BB777373EA37}"/>
    <dgm:cxn modelId="{3C627E24-875D-4E42-8B39-1F94DB56D02E}" type="presOf" srcId="{3F41B8E0-7573-472F-A6D9-B7DC57D652EA}" destId="{AA614AF0-C876-4E08-9623-A7CFC5A3D9E4}" srcOrd="0" destOrd="0" presId="urn:microsoft.com/office/officeart/2005/8/layout/chevron1"/>
    <dgm:cxn modelId="{A7C56539-CDFC-4FAD-991E-7BBD8FA18F7E}" type="presOf" srcId="{FCF544D2-FC15-48E6-80F0-D576B6B94084}" destId="{ACEDCA1A-A2FE-4F88-8755-462F18FA9035}" srcOrd="0" destOrd="0" presId="urn:microsoft.com/office/officeart/2005/8/layout/chevron1"/>
    <dgm:cxn modelId="{F84C6269-C086-48F0-8332-6AD1528C05F5}" srcId="{F21CB2E5-0B5B-4D46-96F6-3EF0ACC7DB7B}" destId="{C16E6298-FB9B-48BE-98C7-54385AEB7A38}" srcOrd="0" destOrd="0" parTransId="{9C867B95-3C3B-4D1D-934C-245D05762B80}" sibTransId="{F3AA8915-BCEB-4814-937B-003EC0F00B3A}"/>
    <dgm:cxn modelId="{F62C094B-2DAA-41D7-B91B-B8A3ADCD6158}" type="presOf" srcId="{1807487D-795F-4FDB-8249-EB40AE16417E}" destId="{E5530F89-82B0-443F-BAA2-06F499A79F98}" srcOrd="0" destOrd="0" presId="urn:microsoft.com/office/officeart/2005/8/layout/chevron1"/>
    <dgm:cxn modelId="{1842714F-C14E-4EE0-B118-456930BADBD0}" srcId="{F21CB2E5-0B5B-4D46-96F6-3EF0ACC7DB7B}" destId="{FCF544D2-FC15-48E6-80F0-D576B6B94084}" srcOrd="2" destOrd="0" parTransId="{7B1DE7EA-8EA8-449D-B2F0-EBDACFEB56D6}" sibTransId="{51FEECE7-EFBE-48C7-A932-BFF57214CEC9}"/>
    <dgm:cxn modelId="{95D432D4-7202-409F-A900-79BE69D334B0}" type="presOf" srcId="{70A56BFA-52E9-48EE-8AB8-09CD3144FE0A}" destId="{10E04740-F6A9-44ED-B66D-4D698B4EF8C0}" srcOrd="0" destOrd="0" presId="urn:microsoft.com/office/officeart/2005/8/layout/chevron1"/>
    <dgm:cxn modelId="{C3384618-2590-44B9-A14B-5409DD7C3C83}" type="presParOf" srcId="{55F33AB5-0690-4A32-BBC2-2EE915A68903}" destId="{6934B72E-02BA-4209-8B4D-57ADFCFF9DB2}" srcOrd="0" destOrd="0" presId="urn:microsoft.com/office/officeart/2005/8/layout/chevron1"/>
    <dgm:cxn modelId="{486C7BF0-E97F-423E-8175-06AD332ABAB3}" type="presParOf" srcId="{55F33AB5-0690-4A32-BBC2-2EE915A68903}" destId="{AEDAD5B8-98BE-46D0-9B8B-AB265F84F4A3}" srcOrd="1" destOrd="0" presId="urn:microsoft.com/office/officeart/2005/8/layout/chevron1"/>
    <dgm:cxn modelId="{0595971E-85A6-43DD-B14A-F23A4186167F}" type="presParOf" srcId="{55F33AB5-0690-4A32-BBC2-2EE915A68903}" destId="{10E04740-F6A9-44ED-B66D-4D698B4EF8C0}" srcOrd="2" destOrd="0" presId="urn:microsoft.com/office/officeart/2005/8/layout/chevron1"/>
    <dgm:cxn modelId="{E0C48B30-BB84-4134-8851-B191DAF5720C}" type="presParOf" srcId="{55F33AB5-0690-4A32-BBC2-2EE915A68903}" destId="{B1288789-DC22-415E-9099-6B15783C9D56}" srcOrd="3" destOrd="0" presId="urn:microsoft.com/office/officeart/2005/8/layout/chevron1"/>
    <dgm:cxn modelId="{E8BCF0DD-45AC-4724-9D4D-F9D7F5729D37}" type="presParOf" srcId="{55F33AB5-0690-4A32-BBC2-2EE915A68903}" destId="{ACEDCA1A-A2FE-4F88-8755-462F18FA9035}" srcOrd="4" destOrd="0" presId="urn:microsoft.com/office/officeart/2005/8/layout/chevron1"/>
    <dgm:cxn modelId="{CDFED260-4FB0-4CB0-882E-98DA249057C7}" type="presParOf" srcId="{55F33AB5-0690-4A32-BBC2-2EE915A68903}" destId="{49BB009D-1526-400C-89E2-B3BEDDA79EF7}" srcOrd="5" destOrd="0" presId="urn:microsoft.com/office/officeart/2005/8/layout/chevron1"/>
    <dgm:cxn modelId="{E19802A2-E976-4CED-899A-E78A244EC2AC}" type="presParOf" srcId="{55F33AB5-0690-4A32-BBC2-2EE915A68903}" destId="{E5530F89-82B0-443F-BAA2-06F499A79F98}" srcOrd="6" destOrd="0" presId="urn:microsoft.com/office/officeart/2005/8/layout/chevron1"/>
    <dgm:cxn modelId="{0A4AF920-0F15-42AB-83D7-D0C2A87E1D97}" type="presParOf" srcId="{55F33AB5-0690-4A32-BBC2-2EE915A68903}" destId="{98FDB63D-A4FA-4165-A386-736A62CBD056}" srcOrd="7" destOrd="0" presId="urn:microsoft.com/office/officeart/2005/8/layout/chevron1"/>
    <dgm:cxn modelId="{A99F972A-202B-4D6E-BD50-44F1489DC4EC}" type="presParOf" srcId="{55F33AB5-0690-4A32-BBC2-2EE915A68903}" destId="{AA614AF0-C876-4E08-9623-A7CFC5A3D9E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690B14-9983-42C6-A53F-A52768D806AC}" type="doc">
      <dgm:prSet loTypeId="urn:microsoft.com/office/officeart/2005/8/layout/radial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BA8E7-E283-4594-B94E-3ADD825044F7}">
      <dgm:prSet phldrT="[Testo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/>
            <a:t>Image</a:t>
          </a:r>
          <a:endParaRPr lang="en-US" sz="3200" dirty="0"/>
        </a:p>
      </dgm:t>
    </dgm:pt>
    <dgm:pt modelId="{1FBE4754-E59C-46D3-8C28-470A55D4245B}" type="parTrans" cxnId="{7DD44639-D3C2-4408-A728-FBD8E516B944}">
      <dgm:prSet/>
      <dgm:spPr/>
      <dgm:t>
        <a:bodyPr/>
        <a:lstStyle/>
        <a:p>
          <a:endParaRPr lang="en-US"/>
        </a:p>
      </dgm:t>
    </dgm:pt>
    <dgm:pt modelId="{A5DA66E1-D7D6-4948-A222-09C54C46D90A}" type="sibTrans" cxnId="{7DD44639-D3C2-4408-A728-FBD8E516B944}">
      <dgm:prSet/>
      <dgm:spPr/>
      <dgm:t>
        <a:bodyPr/>
        <a:lstStyle/>
        <a:p>
          <a:endParaRPr lang="en-US"/>
        </a:p>
      </dgm:t>
    </dgm:pt>
    <dgm:pt modelId="{41498804-6045-4108-AE84-EC2FB6A3E2FB}">
      <dgm:prSet phldrT="[Testo]" custT="1"/>
      <dgm:spPr/>
      <dgm:t>
        <a:bodyPr/>
        <a:lstStyle/>
        <a:p>
          <a:r>
            <a:rPr lang="en-US" sz="2800" dirty="0"/>
            <a:t>Path</a:t>
          </a:r>
          <a:endParaRPr lang="en-US" sz="1800" dirty="0"/>
        </a:p>
      </dgm:t>
    </dgm:pt>
    <dgm:pt modelId="{9EE1CEA3-57BC-4EB2-9D7A-415C7EE9B7A3}" type="parTrans" cxnId="{F4FFFF87-5BBA-4448-93CB-55078971E30A}">
      <dgm:prSet/>
      <dgm:spPr/>
      <dgm:t>
        <a:bodyPr/>
        <a:lstStyle/>
        <a:p>
          <a:endParaRPr lang="en-US"/>
        </a:p>
      </dgm:t>
    </dgm:pt>
    <dgm:pt modelId="{D485536A-2858-4FB7-BE22-FF4AFD4A32CC}" type="sibTrans" cxnId="{F4FFFF87-5BBA-4448-93CB-55078971E30A}">
      <dgm:prSet/>
      <dgm:spPr/>
      <dgm:t>
        <a:bodyPr/>
        <a:lstStyle/>
        <a:p>
          <a:endParaRPr lang="en-US"/>
        </a:p>
      </dgm:t>
    </dgm:pt>
    <dgm:pt modelId="{4ADEC55E-0A7E-49F3-8CCC-6BE73767D9A6}">
      <dgm:prSet/>
      <dgm:spPr/>
      <dgm:t>
        <a:bodyPr/>
        <a:lstStyle/>
        <a:p>
          <a:pPr algn="ctr"/>
          <a:r>
            <a:rPr lang="it-IT" sz="1400" dirty="0"/>
            <a:t>GBM</a:t>
          </a:r>
          <a:endParaRPr lang="en-US" sz="1400" dirty="0"/>
        </a:p>
      </dgm:t>
    </dgm:pt>
    <dgm:pt modelId="{CF29BA01-1AE4-4EE6-BFB1-04634913FD48}" type="parTrans" cxnId="{C29C2E79-7562-4A31-B9F0-CB9F01254E5E}">
      <dgm:prSet/>
      <dgm:spPr/>
      <dgm:t>
        <a:bodyPr/>
        <a:lstStyle/>
        <a:p>
          <a:endParaRPr lang="en-US"/>
        </a:p>
      </dgm:t>
    </dgm:pt>
    <dgm:pt modelId="{CECE65EC-147B-4594-A893-457E3B2A69BF}" type="sibTrans" cxnId="{C29C2E79-7562-4A31-B9F0-CB9F01254E5E}">
      <dgm:prSet/>
      <dgm:spPr/>
      <dgm:t>
        <a:bodyPr/>
        <a:lstStyle/>
        <a:p>
          <a:endParaRPr lang="en-US"/>
        </a:p>
      </dgm:t>
    </dgm:pt>
    <dgm:pt modelId="{0928160A-0217-4D7F-894F-9F83DEFA2508}">
      <dgm:prSet/>
      <dgm:spPr/>
      <dgm:t>
        <a:bodyPr/>
        <a:lstStyle/>
        <a:p>
          <a:pPr algn="ctr"/>
          <a:r>
            <a:rPr lang="it-IT" sz="1400" dirty="0"/>
            <a:t>MET</a:t>
          </a:r>
        </a:p>
      </dgm:t>
    </dgm:pt>
    <dgm:pt modelId="{07E8A06B-BCDA-49B5-AD03-9034978F9A35}" type="parTrans" cxnId="{AC5501EE-AB25-4C2D-BC8F-EB43AB36A4B5}">
      <dgm:prSet/>
      <dgm:spPr/>
      <dgm:t>
        <a:bodyPr/>
        <a:lstStyle/>
        <a:p>
          <a:endParaRPr lang="en-US"/>
        </a:p>
      </dgm:t>
    </dgm:pt>
    <dgm:pt modelId="{E0312573-05E7-4060-8C4A-2F312DEA92BE}" type="sibTrans" cxnId="{AC5501EE-AB25-4C2D-BC8F-EB43AB36A4B5}">
      <dgm:prSet/>
      <dgm:spPr/>
      <dgm:t>
        <a:bodyPr/>
        <a:lstStyle/>
        <a:p>
          <a:endParaRPr lang="en-US"/>
        </a:p>
      </dgm:t>
    </dgm:pt>
    <dgm:pt modelId="{FBC71A0C-EE5B-4C44-AC12-5149BC5BC875}">
      <dgm:prSet custT="1"/>
      <dgm:spPr/>
      <dgm:t>
        <a:bodyPr/>
        <a:lstStyle/>
        <a:p>
          <a:pPr algn="ctr"/>
          <a:r>
            <a:rPr lang="en-US" sz="2800" dirty="0"/>
            <a:t>Label</a:t>
          </a:r>
          <a:endParaRPr lang="it-IT" sz="2800" dirty="0"/>
        </a:p>
      </dgm:t>
    </dgm:pt>
    <dgm:pt modelId="{6ADD82E2-A405-41CF-A6F1-81DF48E3DF0C}" type="parTrans" cxnId="{DE5B8B2F-D9B9-44D2-9537-121A5BD421B7}">
      <dgm:prSet/>
      <dgm:spPr/>
      <dgm:t>
        <a:bodyPr/>
        <a:lstStyle/>
        <a:p>
          <a:endParaRPr lang="it-IT"/>
        </a:p>
      </dgm:t>
    </dgm:pt>
    <dgm:pt modelId="{A4CAA64B-48B0-47A0-BB16-3E700F56D86E}" type="sibTrans" cxnId="{DE5B8B2F-D9B9-44D2-9537-121A5BD421B7}">
      <dgm:prSet/>
      <dgm:spPr/>
      <dgm:t>
        <a:bodyPr/>
        <a:lstStyle/>
        <a:p>
          <a:endParaRPr lang="it-IT"/>
        </a:p>
      </dgm:t>
    </dgm:pt>
    <dgm:pt modelId="{74B1755B-4290-42D6-9463-5D3B42180F8B}">
      <dgm:prSet custT="1"/>
      <dgm:spPr/>
      <dgm:t>
        <a:bodyPr/>
        <a:lstStyle/>
        <a:p>
          <a:pPr algn="ctr"/>
          <a:r>
            <a:rPr lang="en-US" sz="2800" dirty="0"/>
            <a:t>Subclass</a:t>
          </a:r>
          <a:endParaRPr lang="it-IT" sz="2800" dirty="0"/>
        </a:p>
      </dgm:t>
    </dgm:pt>
    <dgm:pt modelId="{7E2F4479-D33C-415D-B924-1F356DA764E8}" type="parTrans" cxnId="{942E9B20-13D8-41D0-8D17-C84B96F2882E}">
      <dgm:prSet/>
      <dgm:spPr/>
      <dgm:t>
        <a:bodyPr/>
        <a:lstStyle/>
        <a:p>
          <a:endParaRPr lang="it-IT"/>
        </a:p>
      </dgm:t>
    </dgm:pt>
    <dgm:pt modelId="{DC2E459F-91DD-4627-A6E7-51F4BBE0993C}" type="sibTrans" cxnId="{942E9B20-13D8-41D0-8D17-C84B96F2882E}">
      <dgm:prSet/>
      <dgm:spPr/>
      <dgm:t>
        <a:bodyPr/>
        <a:lstStyle/>
        <a:p>
          <a:endParaRPr lang="it-IT"/>
        </a:p>
      </dgm:t>
    </dgm:pt>
    <dgm:pt modelId="{26C189CD-8054-4B7D-AA5C-33E3CD82D591}">
      <dgm:prSet/>
      <dgm:spPr/>
      <dgm:t>
        <a:bodyPr/>
        <a:lstStyle/>
        <a:p>
          <a:pPr algn="ctr"/>
          <a:r>
            <a:rPr lang="it-IT" sz="1600" dirty="0"/>
            <a:t>WT</a:t>
          </a:r>
        </a:p>
      </dgm:t>
    </dgm:pt>
    <dgm:pt modelId="{AEB1FBB5-182D-4CE3-92AF-6B55FB1D6697}" type="parTrans" cxnId="{C68ABF17-0265-4938-AD1B-9656A1452498}">
      <dgm:prSet/>
      <dgm:spPr/>
      <dgm:t>
        <a:bodyPr/>
        <a:lstStyle/>
        <a:p>
          <a:endParaRPr lang="it-IT"/>
        </a:p>
      </dgm:t>
    </dgm:pt>
    <dgm:pt modelId="{A6AC2D01-92E2-4293-85D6-F133D45E6AC3}" type="sibTrans" cxnId="{C68ABF17-0265-4938-AD1B-9656A1452498}">
      <dgm:prSet/>
      <dgm:spPr/>
      <dgm:t>
        <a:bodyPr/>
        <a:lstStyle/>
        <a:p>
          <a:endParaRPr lang="it-IT"/>
        </a:p>
      </dgm:t>
    </dgm:pt>
    <dgm:pt modelId="{20BF8378-BF51-49C3-B3C2-5DA9479BCFB2}">
      <dgm:prSet/>
      <dgm:spPr/>
      <dgm:t>
        <a:bodyPr/>
        <a:lstStyle/>
        <a:p>
          <a:pPr algn="ctr"/>
          <a:r>
            <a:rPr lang="it-IT" sz="1600" dirty="0"/>
            <a:t>IDH</a:t>
          </a:r>
        </a:p>
      </dgm:t>
    </dgm:pt>
    <dgm:pt modelId="{230F6E1E-AA2F-45ED-B5B2-27D6A2DB8DF1}" type="parTrans" cxnId="{4CE05996-2E3F-4200-8898-3FF51BEBF6EF}">
      <dgm:prSet/>
      <dgm:spPr/>
      <dgm:t>
        <a:bodyPr/>
        <a:lstStyle/>
        <a:p>
          <a:endParaRPr lang="it-IT"/>
        </a:p>
      </dgm:t>
    </dgm:pt>
    <dgm:pt modelId="{49F59402-D300-4F93-B280-48EEE6A84AA5}" type="sibTrans" cxnId="{4CE05996-2E3F-4200-8898-3FF51BEBF6EF}">
      <dgm:prSet/>
      <dgm:spPr/>
      <dgm:t>
        <a:bodyPr/>
        <a:lstStyle/>
        <a:p>
          <a:endParaRPr lang="it-IT"/>
        </a:p>
      </dgm:t>
    </dgm:pt>
    <dgm:pt modelId="{6542FE35-50CB-4888-8882-6AF4E09AC8DF}">
      <dgm:prSet/>
      <dgm:spPr/>
      <dgm:t>
        <a:bodyPr/>
        <a:lstStyle/>
        <a:p>
          <a:pPr algn="ctr"/>
          <a:r>
            <a:rPr lang="it-IT" sz="1600" dirty="0"/>
            <a:t>…</a:t>
          </a:r>
        </a:p>
      </dgm:t>
    </dgm:pt>
    <dgm:pt modelId="{0618821E-C14E-4178-A79C-902EC5892915}" type="parTrans" cxnId="{7EE7F8A6-71E1-4B74-AA78-FB00B44200DF}">
      <dgm:prSet/>
      <dgm:spPr/>
      <dgm:t>
        <a:bodyPr/>
        <a:lstStyle/>
        <a:p>
          <a:endParaRPr lang="it-IT"/>
        </a:p>
      </dgm:t>
    </dgm:pt>
    <dgm:pt modelId="{C3A86E2E-C7DF-4669-B238-8975A2F28599}" type="sibTrans" cxnId="{7EE7F8A6-71E1-4B74-AA78-FB00B44200DF}">
      <dgm:prSet/>
      <dgm:spPr/>
      <dgm:t>
        <a:bodyPr/>
        <a:lstStyle/>
        <a:p>
          <a:endParaRPr lang="it-IT"/>
        </a:p>
      </dgm:t>
    </dgm:pt>
    <dgm:pt modelId="{446940DF-8525-41AD-8D26-1FA347EC9604}" type="pres">
      <dgm:prSet presAssocID="{E3690B14-9983-42C6-A53F-A52768D806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215ABDF-553A-4780-A57C-BDA2487E1736}" type="pres">
      <dgm:prSet presAssocID="{FF1BA8E7-E283-4594-B94E-3ADD825044F7}" presName="centerShape" presStyleLbl="node0" presStyleIdx="0" presStyleCnt="1"/>
      <dgm:spPr/>
    </dgm:pt>
    <dgm:pt modelId="{74BA8296-71C4-4275-8C16-CDA1CB06B235}" type="pres">
      <dgm:prSet presAssocID="{9EE1CEA3-57BC-4EB2-9D7A-415C7EE9B7A3}" presName="Name9" presStyleLbl="parChTrans1D2" presStyleIdx="0" presStyleCnt="3"/>
      <dgm:spPr/>
    </dgm:pt>
    <dgm:pt modelId="{7C975ACC-359A-41FB-8642-A68EDDE9DFF2}" type="pres">
      <dgm:prSet presAssocID="{9EE1CEA3-57BC-4EB2-9D7A-415C7EE9B7A3}" presName="connTx" presStyleLbl="parChTrans1D2" presStyleIdx="0" presStyleCnt="3"/>
      <dgm:spPr/>
    </dgm:pt>
    <dgm:pt modelId="{1145F6AA-D024-47C1-BCF0-7C30487D0652}" type="pres">
      <dgm:prSet presAssocID="{41498804-6045-4108-AE84-EC2FB6A3E2FB}" presName="node" presStyleLbl="node1" presStyleIdx="0" presStyleCnt="3">
        <dgm:presLayoutVars>
          <dgm:bulletEnabled val="1"/>
        </dgm:presLayoutVars>
      </dgm:prSet>
      <dgm:spPr/>
    </dgm:pt>
    <dgm:pt modelId="{B69877DD-7BB0-4D0A-9ED5-0E1ED651AB78}" type="pres">
      <dgm:prSet presAssocID="{7E2F4479-D33C-415D-B924-1F356DA764E8}" presName="Name9" presStyleLbl="parChTrans1D2" presStyleIdx="1" presStyleCnt="3"/>
      <dgm:spPr/>
    </dgm:pt>
    <dgm:pt modelId="{E8BFDAFD-FA88-4637-ACEF-C1A9D1615AEA}" type="pres">
      <dgm:prSet presAssocID="{7E2F4479-D33C-415D-B924-1F356DA764E8}" presName="connTx" presStyleLbl="parChTrans1D2" presStyleIdx="1" presStyleCnt="3"/>
      <dgm:spPr/>
    </dgm:pt>
    <dgm:pt modelId="{45861AF8-CF93-4BBB-8AB5-0C86CDF3BA64}" type="pres">
      <dgm:prSet presAssocID="{74B1755B-4290-42D6-9463-5D3B42180F8B}" presName="node" presStyleLbl="node1" presStyleIdx="1" presStyleCnt="3">
        <dgm:presLayoutVars>
          <dgm:bulletEnabled val="1"/>
        </dgm:presLayoutVars>
      </dgm:prSet>
      <dgm:spPr/>
    </dgm:pt>
    <dgm:pt modelId="{73AE5C30-2E1C-4DE6-9003-E41C51B457E2}" type="pres">
      <dgm:prSet presAssocID="{6ADD82E2-A405-41CF-A6F1-81DF48E3DF0C}" presName="Name9" presStyleLbl="parChTrans1D2" presStyleIdx="2" presStyleCnt="3"/>
      <dgm:spPr/>
    </dgm:pt>
    <dgm:pt modelId="{418C62F0-17D3-4D2C-80E8-0D774A8C8895}" type="pres">
      <dgm:prSet presAssocID="{6ADD82E2-A405-41CF-A6F1-81DF48E3DF0C}" presName="connTx" presStyleLbl="parChTrans1D2" presStyleIdx="2" presStyleCnt="3"/>
      <dgm:spPr/>
    </dgm:pt>
    <dgm:pt modelId="{29439268-E518-4DD8-A9D2-899E70150CF7}" type="pres">
      <dgm:prSet presAssocID="{FBC71A0C-EE5B-4C44-AC12-5149BC5BC875}" presName="node" presStyleLbl="node1" presStyleIdx="2" presStyleCnt="3">
        <dgm:presLayoutVars>
          <dgm:bulletEnabled val="1"/>
        </dgm:presLayoutVars>
      </dgm:prSet>
      <dgm:spPr/>
    </dgm:pt>
  </dgm:ptLst>
  <dgm:cxnLst>
    <dgm:cxn modelId="{72D9480F-1F59-4A69-9162-370C052669C2}" type="presOf" srcId="{6ADD82E2-A405-41CF-A6F1-81DF48E3DF0C}" destId="{418C62F0-17D3-4D2C-80E8-0D774A8C8895}" srcOrd="1" destOrd="0" presId="urn:microsoft.com/office/officeart/2005/8/layout/radial1"/>
    <dgm:cxn modelId="{B7014F15-2F23-47FD-9187-79F1C154516C}" type="presOf" srcId="{4ADEC55E-0A7E-49F3-8CCC-6BE73767D9A6}" destId="{29439268-E518-4DD8-A9D2-899E70150CF7}" srcOrd="0" destOrd="1" presId="urn:microsoft.com/office/officeart/2005/8/layout/radial1"/>
    <dgm:cxn modelId="{C68ABF17-0265-4938-AD1B-9656A1452498}" srcId="{74B1755B-4290-42D6-9463-5D3B42180F8B}" destId="{26C189CD-8054-4B7D-AA5C-33E3CD82D591}" srcOrd="0" destOrd="0" parTransId="{AEB1FBB5-182D-4CE3-92AF-6B55FB1D6697}" sibTransId="{A6AC2D01-92E2-4293-85D6-F133D45E6AC3}"/>
    <dgm:cxn modelId="{4A5C8618-E0DE-4A72-A11E-D3DA99F4848B}" type="presOf" srcId="{26C189CD-8054-4B7D-AA5C-33E3CD82D591}" destId="{45861AF8-CF93-4BBB-8AB5-0C86CDF3BA64}" srcOrd="0" destOrd="1" presId="urn:microsoft.com/office/officeart/2005/8/layout/radial1"/>
    <dgm:cxn modelId="{942E9B20-13D8-41D0-8D17-C84B96F2882E}" srcId="{FF1BA8E7-E283-4594-B94E-3ADD825044F7}" destId="{74B1755B-4290-42D6-9463-5D3B42180F8B}" srcOrd="1" destOrd="0" parTransId="{7E2F4479-D33C-415D-B924-1F356DA764E8}" sibTransId="{DC2E459F-91DD-4627-A6E7-51F4BBE0993C}"/>
    <dgm:cxn modelId="{59D67723-E45D-4647-A1FA-20B5FB645508}" type="presOf" srcId="{E3690B14-9983-42C6-A53F-A52768D806AC}" destId="{446940DF-8525-41AD-8D26-1FA347EC9604}" srcOrd="0" destOrd="0" presId="urn:microsoft.com/office/officeart/2005/8/layout/radial1"/>
    <dgm:cxn modelId="{DE5B8B2F-D9B9-44D2-9537-121A5BD421B7}" srcId="{FF1BA8E7-E283-4594-B94E-3ADD825044F7}" destId="{FBC71A0C-EE5B-4C44-AC12-5149BC5BC875}" srcOrd="2" destOrd="0" parTransId="{6ADD82E2-A405-41CF-A6F1-81DF48E3DF0C}" sibTransId="{A4CAA64B-48B0-47A0-BB16-3E700F56D86E}"/>
    <dgm:cxn modelId="{E1AFB531-0CF4-4238-86E5-09CCD1EFFCB7}" type="presOf" srcId="{6542FE35-50CB-4888-8882-6AF4E09AC8DF}" destId="{45861AF8-CF93-4BBB-8AB5-0C86CDF3BA64}" srcOrd="0" destOrd="3" presId="urn:microsoft.com/office/officeart/2005/8/layout/radial1"/>
    <dgm:cxn modelId="{787E7E34-C19A-454F-BE5E-A0B2DA13297F}" type="presOf" srcId="{20BF8378-BF51-49C3-B3C2-5DA9479BCFB2}" destId="{45861AF8-CF93-4BBB-8AB5-0C86CDF3BA64}" srcOrd="0" destOrd="2" presId="urn:microsoft.com/office/officeart/2005/8/layout/radial1"/>
    <dgm:cxn modelId="{7DD44639-D3C2-4408-A728-FBD8E516B944}" srcId="{E3690B14-9983-42C6-A53F-A52768D806AC}" destId="{FF1BA8E7-E283-4594-B94E-3ADD825044F7}" srcOrd="0" destOrd="0" parTransId="{1FBE4754-E59C-46D3-8C28-470A55D4245B}" sibTransId="{A5DA66E1-D7D6-4948-A222-09C54C46D90A}"/>
    <dgm:cxn modelId="{CB9FE63B-FC80-4FD4-AC4A-EDB189446EF0}" type="presOf" srcId="{7E2F4479-D33C-415D-B924-1F356DA764E8}" destId="{B69877DD-7BB0-4D0A-9ED5-0E1ED651AB78}" srcOrd="0" destOrd="0" presId="urn:microsoft.com/office/officeart/2005/8/layout/radial1"/>
    <dgm:cxn modelId="{59A37642-C138-4FA2-A7C9-3B1FB22D9393}" type="presOf" srcId="{0928160A-0217-4D7F-894F-9F83DEFA2508}" destId="{29439268-E518-4DD8-A9D2-899E70150CF7}" srcOrd="0" destOrd="2" presId="urn:microsoft.com/office/officeart/2005/8/layout/radial1"/>
    <dgm:cxn modelId="{80C95A50-AD83-43F8-AC1A-7D233EA64E39}" type="presOf" srcId="{41498804-6045-4108-AE84-EC2FB6A3E2FB}" destId="{1145F6AA-D024-47C1-BCF0-7C30487D0652}" srcOrd="0" destOrd="0" presId="urn:microsoft.com/office/officeart/2005/8/layout/radial1"/>
    <dgm:cxn modelId="{9B826F52-CFDE-4980-AA5B-55CC2F76E79E}" type="presOf" srcId="{9EE1CEA3-57BC-4EB2-9D7A-415C7EE9B7A3}" destId="{74BA8296-71C4-4275-8C16-CDA1CB06B235}" srcOrd="0" destOrd="0" presId="urn:microsoft.com/office/officeart/2005/8/layout/radial1"/>
    <dgm:cxn modelId="{C29C2E79-7562-4A31-B9F0-CB9F01254E5E}" srcId="{FBC71A0C-EE5B-4C44-AC12-5149BC5BC875}" destId="{4ADEC55E-0A7E-49F3-8CCC-6BE73767D9A6}" srcOrd="0" destOrd="0" parTransId="{CF29BA01-1AE4-4EE6-BFB1-04634913FD48}" sibTransId="{CECE65EC-147B-4594-A893-457E3B2A69BF}"/>
    <dgm:cxn modelId="{C37F117D-DBD0-400E-A513-9277E868B313}" type="presOf" srcId="{74B1755B-4290-42D6-9463-5D3B42180F8B}" destId="{45861AF8-CF93-4BBB-8AB5-0C86CDF3BA64}" srcOrd="0" destOrd="0" presId="urn:microsoft.com/office/officeart/2005/8/layout/radial1"/>
    <dgm:cxn modelId="{2AF9C383-9A03-42B6-A9FD-25A615354A0B}" type="presOf" srcId="{FF1BA8E7-E283-4594-B94E-3ADD825044F7}" destId="{9215ABDF-553A-4780-A57C-BDA2487E1736}" srcOrd="0" destOrd="0" presId="urn:microsoft.com/office/officeart/2005/8/layout/radial1"/>
    <dgm:cxn modelId="{F4FFFF87-5BBA-4448-93CB-55078971E30A}" srcId="{FF1BA8E7-E283-4594-B94E-3ADD825044F7}" destId="{41498804-6045-4108-AE84-EC2FB6A3E2FB}" srcOrd="0" destOrd="0" parTransId="{9EE1CEA3-57BC-4EB2-9D7A-415C7EE9B7A3}" sibTransId="{D485536A-2858-4FB7-BE22-FF4AFD4A32CC}"/>
    <dgm:cxn modelId="{F2C96C95-77B0-4B39-9A1D-A62669363D55}" type="presOf" srcId="{9EE1CEA3-57BC-4EB2-9D7A-415C7EE9B7A3}" destId="{7C975ACC-359A-41FB-8642-A68EDDE9DFF2}" srcOrd="1" destOrd="0" presId="urn:microsoft.com/office/officeart/2005/8/layout/radial1"/>
    <dgm:cxn modelId="{4CE05996-2E3F-4200-8898-3FF51BEBF6EF}" srcId="{74B1755B-4290-42D6-9463-5D3B42180F8B}" destId="{20BF8378-BF51-49C3-B3C2-5DA9479BCFB2}" srcOrd="1" destOrd="0" parTransId="{230F6E1E-AA2F-45ED-B5B2-27D6A2DB8DF1}" sibTransId="{49F59402-D300-4F93-B280-48EEE6A84AA5}"/>
    <dgm:cxn modelId="{B433359B-A505-4AB4-A17D-BDC5414F6B91}" type="presOf" srcId="{6ADD82E2-A405-41CF-A6F1-81DF48E3DF0C}" destId="{73AE5C30-2E1C-4DE6-9003-E41C51B457E2}" srcOrd="0" destOrd="0" presId="urn:microsoft.com/office/officeart/2005/8/layout/radial1"/>
    <dgm:cxn modelId="{7D2D0AA4-86AB-4412-B85A-AF788195F8D9}" type="presOf" srcId="{7E2F4479-D33C-415D-B924-1F356DA764E8}" destId="{E8BFDAFD-FA88-4637-ACEF-C1A9D1615AEA}" srcOrd="1" destOrd="0" presId="urn:microsoft.com/office/officeart/2005/8/layout/radial1"/>
    <dgm:cxn modelId="{7EE7F8A6-71E1-4B74-AA78-FB00B44200DF}" srcId="{74B1755B-4290-42D6-9463-5D3B42180F8B}" destId="{6542FE35-50CB-4888-8882-6AF4E09AC8DF}" srcOrd="2" destOrd="0" parTransId="{0618821E-C14E-4178-A79C-902EC5892915}" sibTransId="{C3A86E2E-C7DF-4669-B238-8975A2F28599}"/>
    <dgm:cxn modelId="{AC5501EE-AB25-4C2D-BC8F-EB43AB36A4B5}" srcId="{FBC71A0C-EE5B-4C44-AC12-5149BC5BC875}" destId="{0928160A-0217-4D7F-894F-9F83DEFA2508}" srcOrd="1" destOrd="0" parTransId="{07E8A06B-BCDA-49B5-AD03-9034978F9A35}" sibTransId="{E0312573-05E7-4060-8C4A-2F312DEA92BE}"/>
    <dgm:cxn modelId="{A82054F2-19A6-4B54-9F26-5443FB24E8AC}" type="presOf" srcId="{FBC71A0C-EE5B-4C44-AC12-5149BC5BC875}" destId="{29439268-E518-4DD8-A9D2-899E70150CF7}" srcOrd="0" destOrd="0" presId="urn:microsoft.com/office/officeart/2005/8/layout/radial1"/>
    <dgm:cxn modelId="{AE562E90-0624-47CE-825A-3CE0DE2F02CC}" type="presParOf" srcId="{446940DF-8525-41AD-8D26-1FA347EC9604}" destId="{9215ABDF-553A-4780-A57C-BDA2487E1736}" srcOrd="0" destOrd="0" presId="urn:microsoft.com/office/officeart/2005/8/layout/radial1"/>
    <dgm:cxn modelId="{E899A838-91D4-455F-BA8D-2BC42CD188A0}" type="presParOf" srcId="{446940DF-8525-41AD-8D26-1FA347EC9604}" destId="{74BA8296-71C4-4275-8C16-CDA1CB06B235}" srcOrd="1" destOrd="0" presId="urn:microsoft.com/office/officeart/2005/8/layout/radial1"/>
    <dgm:cxn modelId="{3B0B9624-EDA5-482A-B311-214ACB18B3DD}" type="presParOf" srcId="{74BA8296-71C4-4275-8C16-CDA1CB06B235}" destId="{7C975ACC-359A-41FB-8642-A68EDDE9DFF2}" srcOrd="0" destOrd="0" presId="urn:microsoft.com/office/officeart/2005/8/layout/radial1"/>
    <dgm:cxn modelId="{164ED111-5BBD-482D-A9D0-EA7CC99BE968}" type="presParOf" srcId="{446940DF-8525-41AD-8D26-1FA347EC9604}" destId="{1145F6AA-D024-47C1-BCF0-7C30487D0652}" srcOrd="2" destOrd="0" presId="urn:microsoft.com/office/officeart/2005/8/layout/radial1"/>
    <dgm:cxn modelId="{08DC4BCB-748B-4BF5-B6F7-6AD1076AC92F}" type="presParOf" srcId="{446940DF-8525-41AD-8D26-1FA347EC9604}" destId="{B69877DD-7BB0-4D0A-9ED5-0E1ED651AB78}" srcOrd="3" destOrd="0" presId="urn:microsoft.com/office/officeart/2005/8/layout/radial1"/>
    <dgm:cxn modelId="{91830006-64FE-432D-9C1B-A74F75D60093}" type="presParOf" srcId="{B69877DD-7BB0-4D0A-9ED5-0E1ED651AB78}" destId="{E8BFDAFD-FA88-4637-ACEF-C1A9D1615AEA}" srcOrd="0" destOrd="0" presId="urn:microsoft.com/office/officeart/2005/8/layout/radial1"/>
    <dgm:cxn modelId="{6CD94129-6FB3-4777-8D1F-442741542B4A}" type="presParOf" srcId="{446940DF-8525-41AD-8D26-1FA347EC9604}" destId="{45861AF8-CF93-4BBB-8AB5-0C86CDF3BA64}" srcOrd="4" destOrd="0" presId="urn:microsoft.com/office/officeart/2005/8/layout/radial1"/>
    <dgm:cxn modelId="{5081BFFF-8CF6-4089-9CAA-7DFC1F2239AC}" type="presParOf" srcId="{446940DF-8525-41AD-8D26-1FA347EC9604}" destId="{73AE5C30-2E1C-4DE6-9003-E41C51B457E2}" srcOrd="5" destOrd="0" presId="urn:microsoft.com/office/officeart/2005/8/layout/radial1"/>
    <dgm:cxn modelId="{AE636890-C0CD-475A-807D-5BEB85E9DD0E}" type="presParOf" srcId="{73AE5C30-2E1C-4DE6-9003-E41C51B457E2}" destId="{418C62F0-17D3-4D2C-80E8-0D774A8C8895}" srcOrd="0" destOrd="0" presId="urn:microsoft.com/office/officeart/2005/8/layout/radial1"/>
    <dgm:cxn modelId="{1AAC69ED-AF20-4877-95FD-BF9667744B0E}" type="presParOf" srcId="{446940DF-8525-41AD-8D26-1FA347EC9604}" destId="{29439268-E518-4DD8-A9D2-899E70150CF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5FCB35-E242-4A92-AFF4-7D1337ACEA47}" type="doc">
      <dgm:prSet loTypeId="urn:microsoft.com/office/officeart/2005/8/layout/hList9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2BDBC05B-A1C7-4690-8A6E-2E9307AC371D}">
      <dgm:prSet phldrT="[Testo]"/>
      <dgm:spPr/>
      <dgm:t>
        <a:bodyPr/>
        <a:lstStyle/>
        <a:p>
          <a:r>
            <a:rPr lang="it-IT" dirty="0"/>
            <a:t>GBM</a:t>
          </a:r>
        </a:p>
      </dgm:t>
    </dgm:pt>
    <dgm:pt modelId="{69A8EB1A-FAC3-40BE-A188-C2BF6CF75563}" type="parTrans" cxnId="{3EF81D20-530F-4432-BA7A-F96E485A71BB}">
      <dgm:prSet/>
      <dgm:spPr/>
      <dgm:t>
        <a:bodyPr/>
        <a:lstStyle/>
        <a:p>
          <a:endParaRPr lang="it-IT"/>
        </a:p>
      </dgm:t>
    </dgm:pt>
    <dgm:pt modelId="{02C5AE52-763F-4994-8A84-61C14DFE09EA}" type="sibTrans" cxnId="{3EF81D20-530F-4432-BA7A-F96E485A71BB}">
      <dgm:prSet/>
      <dgm:spPr/>
      <dgm:t>
        <a:bodyPr/>
        <a:lstStyle/>
        <a:p>
          <a:endParaRPr lang="it-IT"/>
        </a:p>
      </dgm:t>
    </dgm:pt>
    <dgm:pt modelId="{57991391-36FC-4110-ADD1-14A3D6D94B8F}">
      <dgm:prSet phldrT="[Testo]"/>
      <dgm:spPr/>
      <dgm:t>
        <a:bodyPr/>
        <a:lstStyle/>
        <a:p>
          <a:r>
            <a:rPr lang="it-IT" dirty="0"/>
            <a:t>WT</a:t>
          </a:r>
        </a:p>
      </dgm:t>
    </dgm:pt>
    <dgm:pt modelId="{71475B59-49BA-430A-A7DC-EDC75DC45583}" type="parTrans" cxnId="{54FD5DBC-469A-43ED-9E6B-E938C9A72F59}">
      <dgm:prSet/>
      <dgm:spPr/>
      <dgm:t>
        <a:bodyPr/>
        <a:lstStyle/>
        <a:p>
          <a:endParaRPr lang="it-IT"/>
        </a:p>
      </dgm:t>
    </dgm:pt>
    <dgm:pt modelId="{06D70336-C46C-4B41-A86D-FC8FF999E779}" type="sibTrans" cxnId="{54FD5DBC-469A-43ED-9E6B-E938C9A72F59}">
      <dgm:prSet/>
      <dgm:spPr/>
      <dgm:t>
        <a:bodyPr/>
        <a:lstStyle/>
        <a:p>
          <a:endParaRPr lang="it-IT"/>
        </a:p>
      </dgm:t>
    </dgm:pt>
    <dgm:pt modelId="{EFACE36E-2DA0-4DB1-A8D6-C16FB9E32B9C}">
      <dgm:prSet phldrT="[Testo]"/>
      <dgm:spPr/>
      <dgm:t>
        <a:bodyPr/>
        <a:lstStyle/>
        <a:p>
          <a:r>
            <a:rPr lang="it-IT" dirty="0"/>
            <a:t>IDH1</a:t>
          </a:r>
        </a:p>
      </dgm:t>
    </dgm:pt>
    <dgm:pt modelId="{18C150EF-F793-4511-BD11-AA0F125875ED}" type="parTrans" cxnId="{C3F57A2F-FE3B-41B0-823E-B7E9CC337546}">
      <dgm:prSet/>
      <dgm:spPr/>
      <dgm:t>
        <a:bodyPr/>
        <a:lstStyle/>
        <a:p>
          <a:endParaRPr lang="it-IT"/>
        </a:p>
      </dgm:t>
    </dgm:pt>
    <dgm:pt modelId="{4BF14D5A-5797-441B-BDC3-60CDCBDCE52D}" type="sibTrans" cxnId="{C3F57A2F-FE3B-41B0-823E-B7E9CC337546}">
      <dgm:prSet/>
      <dgm:spPr/>
      <dgm:t>
        <a:bodyPr/>
        <a:lstStyle/>
        <a:p>
          <a:endParaRPr lang="it-IT"/>
        </a:p>
      </dgm:t>
    </dgm:pt>
    <dgm:pt modelId="{AF251B5C-7C3D-4199-9CC4-561064CDDD1A}">
      <dgm:prSet phldrT="[Testo]"/>
      <dgm:spPr/>
      <dgm:t>
        <a:bodyPr/>
        <a:lstStyle/>
        <a:p>
          <a:r>
            <a:rPr lang="it-IT" dirty="0"/>
            <a:t>MET</a:t>
          </a:r>
        </a:p>
      </dgm:t>
    </dgm:pt>
    <dgm:pt modelId="{31F9A520-0303-4613-88C7-4EF8BCE31A55}" type="parTrans" cxnId="{5A3F31A8-2B01-4F3F-94CD-5E21213531B7}">
      <dgm:prSet/>
      <dgm:spPr/>
      <dgm:t>
        <a:bodyPr/>
        <a:lstStyle/>
        <a:p>
          <a:endParaRPr lang="it-IT"/>
        </a:p>
      </dgm:t>
    </dgm:pt>
    <dgm:pt modelId="{39F41309-9F5A-4C2C-8E81-7F6500174B34}" type="sibTrans" cxnId="{5A3F31A8-2B01-4F3F-94CD-5E21213531B7}">
      <dgm:prSet/>
      <dgm:spPr/>
      <dgm:t>
        <a:bodyPr/>
        <a:lstStyle/>
        <a:p>
          <a:endParaRPr lang="it-IT"/>
        </a:p>
      </dgm:t>
    </dgm:pt>
    <dgm:pt modelId="{9B9A6A1C-5499-4FFE-AF16-2F5978928B34}">
      <dgm:prSet phldrT="[Testo]"/>
      <dgm:spPr/>
      <dgm:t>
        <a:bodyPr/>
        <a:lstStyle/>
        <a:p>
          <a:r>
            <a:rPr lang="it-IT" dirty="0"/>
            <a:t>VESCICA</a:t>
          </a:r>
        </a:p>
      </dgm:t>
    </dgm:pt>
    <dgm:pt modelId="{6B2F6694-6CA9-4246-A041-9174AD9F4006}" type="parTrans" cxnId="{22559B85-7454-40F2-82CC-2D31276FDE18}">
      <dgm:prSet/>
      <dgm:spPr/>
      <dgm:t>
        <a:bodyPr/>
        <a:lstStyle/>
        <a:p>
          <a:endParaRPr lang="it-IT"/>
        </a:p>
      </dgm:t>
    </dgm:pt>
    <dgm:pt modelId="{3A267151-A852-40DA-9DBC-B51B5F00B5AE}" type="sibTrans" cxnId="{22559B85-7454-40F2-82CC-2D31276FDE18}">
      <dgm:prSet/>
      <dgm:spPr/>
      <dgm:t>
        <a:bodyPr/>
        <a:lstStyle/>
        <a:p>
          <a:endParaRPr lang="it-IT"/>
        </a:p>
      </dgm:t>
    </dgm:pt>
    <dgm:pt modelId="{FE3735B6-73BB-458D-931B-ACE7381AAB6F}">
      <dgm:prSet phldrT="[Testo]"/>
      <dgm:spPr/>
      <dgm:t>
        <a:bodyPr/>
        <a:lstStyle/>
        <a:p>
          <a:r>
            <a:rPr lang="it-IT" dirty="0"/>
            <a:t>MICROCITOMA</a:t>
          </a:r>
        </a:p>
      </dgm:t>
    </dgm:pt>
    <dgm:pt modelId="{1225AA4E-7508-45ED-BED3-DB987744B10F}" type="parTrans" cxnId="{4CA0C795-3451-4365-9FEE-8C36D467287B}">
      <dgm:prSet/>
      <dgm:spPr/>
      <dgm:t>
        <a:bodyPr/>
        <a:lstStyle/>
        <a:p>
          <a:endParaRPr lang="it-IT"/>
        </a:p>
      </dgm:t>
    </dgm:pt>
    <dgm:pt modelId="{F38C2FE3-9AE9-4EA6-8B7D-16978901F659}" type="sibTrans" cxnId="{4CA0C795-3451-4365-9FEE-8C36D467287B}">
      <dgm:prSet/>
      <dgm:spPr/>
      <dgm:t>
        <a:bodyPr/>
        <a:lstStyle/>
        <a:p>
          <a:endParaRPr lang="it-IT"/>
        </a:p>
      </dgm:t>
    </dgm:pt>
    <dgm:pt modelId="{4140FE59-2D88-41C8-86CB-C921F90A3897}">
      <dgm:prSet phldrT="[Testo]"/>
      <dgm:spPr/>
      <dgm:t>
        <a:bodyPr/>
        <a:lstStyle/>
        <a:p>
          <a:r>
            <a:rPr lang="it-IT" dirty="0"/>
            <a:t>IDH2</a:t>
          </a:r>
        </a:p>
      </dgm:t>
    </dgm:pt>
    <dgm:pt modelId="{AC3594DD-EDE4-429E-940F-F5A63BC2807C}" type="parTrans" cxnId="{092F1663-AEDA-4C6C-AAC2-309A66D7DC36}">
      <dgm:prSet/>
      <dgm:spPr/>
      <dgm:t>
        <a:bodyPr/>
        <a:lstStyle/>
        <a:p>
          <a:endParaRPr lang="it-IT"/>
        </a:p>
      </dgm:t>
    </dgm:pt>
    <dgm:pt modelId="{34F557BE-A631-4F32-8F2E-87F142BC74DE}" type="sibTrans" cxnId="{092F1663-AEDA-4C6C-AAC2-309A66D7DC36}">
      <dgm:prSet/>
      <dgm:spPr/>
      <dgm:t>
        <a:bodyPr/>
        <a:lstStyle/>
        <a:p>
          <a:endParaRPr lang="it-IT"/>
        </a:p>
      </dgm:t>
    </dgm:pt>
    <dgm:pt modelId="{690AA5CE-4765-43D0-B4EE-B537CA885EC8}">
      <dgm:prSet phldrT="[Testo]"/>
      <dgm:spPr/>
      <dgm:t>
        <a:bodyPr/>
        <a:lstStyle/>
        <a:p>
          <a:r>
            <a:rPr lang="it-IT" dirty="0"/>
            <a:t>SEMINOMA</a:t>
          </a:r>
        </a:p>
      </dgm:t>
    </dgm:pt>
    <dgm:pt modelId="{44D7E8C6-CD23-4432-A081-DADD42F6ED8E}" type="parTrans" cxnId="{020744AA-731A-4C4B-86D3-64E5A42E37BC}">
      <dgm:prSet/>
      <dgm:spPr/>
      <dgm:t>
        <a:bodyPr/>
        <a:lstStyle/>
        <a:p>
          <a:endParaRPr lang="it-IT"/>
        </a:p>
      </dgm:t>
    </dgm:pt>
    <dgm:pt modelId="{8960A569-924E-49C7-BECF-31E0B647F8AC}" type="sibTrans" cxnId="{020744AA-731A-4C4B-86D3-64E5A42E37BC}">
      <dgm:prSet/>
      <dgm:spPr/>
      <dgm:t>
        <a:bodyPr/>
        <a:lstStyle/>
        <a:p>
          <a:endParaRPr lang="it-IT"/>
        </a:p>
      </dgm:t>
    </dgm:pt>
    <dgm:pt modelId="{F46FAE11-2FC2-473F-98EB-179031AA6195}">
      <dgm:prSet phldrT="[Testo]"/>
      <dgm:spPr/>
      <dgm:t>
        <a:bodyPr/>
        <a:lstStyle/>
        <a:p>
          <a:r>
            <a:rPr lang="it-IT" dirty="0"/>
            <a:t>PANCREAS</a:t>
          </a:r>
        </a:p>
      </dgm:t>
    </dgm:pt>
    <dgm:pt modelId="{0BFA3DA8-3C51-4221-9587-1F2BFCE89092}" type="parTrans" cxnId="{62B04EC8-CE82-4F27-9668-097A441F214F}">
      <dgm:prSet/>
      <dgm:spPr/>
      <dgm:t>
        <a:bodyPr/>
        <a:lstStyle/>
        <a:p>
          <a:endParaRPr lang="it-IT"/>
        </a:p>
      </dgm:t>
    </dgm:pt>
    <dgm:pt modelId="{5F448E12-8CA5-4CD9-A499-84BC402F2FEE}" type="sibTrans" cxnId="{62B04EC8-CE82-4F27-9668-097A441F214F}">
      <dgm:prSet/>
      <dgm:spPr/>
      <dgm:t>
        <a:bodyPr/>
        <a:lstStyle/>
        <a:p>
          <a:endParaRPr lang="it-IT"/>
        </a:p>
      </dgm:t>
    </dgm:pt>
    <dgm:pt modelId="{B52164F7-3C69-42B3-99F0-80E9F1D03617}">
      <dgm:prSet phldrT="[Testo]"/>
      <dgm:spPr/>
      <dgm:t>
        <a:bodyPr/>
        <a:lstStyle/>
        <a:p>
          <a:r>
            <a:rPr lang="it-IT" dirty="0"/>
            <a:t>MICROCTOMA</a:t>
          </a:r>
        </a:p>
      </dgm:t>
    </dgm:pt>
    <dgm:pt modelId="{2A958CB7-5843-411C-A7D3-B4C520B41B2A}" type="parTrans" cxnId="{A82BE597-15F5-443E-9374-E9D312A027C4}">
      <dgm:prSet/>
      <dgm:spPr/>
      <dgm:t>
        <a:bodyPr/>
        <a:lstStyle/>
        <a:p>
          <a:endParaRPr lang="it-IT"/>
        </a:p>
      </dgm:t>
    </dgm:pt>
    <dgm:pt modelId="{F85AFB34-29A9-4A2D-93F1-A650AC906608}" type="sibTrans" cxnId="{A82BE597-15F5-443E-9374-E9D312A027C4}">
      <dgm:prSet/>
      <dgm:spPr/>
      <dgm:t>
        <a:bodyPr/>
        <a:lstStyle/>
        <a:p>
          <a:endParaRPr lang="it-IT"/>
        </a:p>
      </dgm:t>
    </dgm:pt>
    <dgm:pt modelId="{5F80788A-180A-4562-816A-3266D0D2D9E1}">
      <dgm:prSet phldrT="[Testo]"/>
      <dgm:spPr/>
      <dgm:t>
        <a:bodyPr/>
        <a:lstStyle/>
        <a:p>
          <a:r>
            <a:rPr lang="it-IT" dirty="0"/>
            <a:t>MELANOMA</a:t>
          </a:r>
        </a:p>
      </dgm:t>
    </dgm:pt>
    <dgm:pt modelId="{5455116C-7C93-4913-A0DB-C8702F60F9B8}" type="parTrans" cxnId="{D804C520-AAB0-4279-A19A-4A7643B964D4}">
      <dgm:prSet/>
      <dgm:spPr/>
      <dgm:t>
        <a:bodyPr/>
        <a:lstStyle/>
        <a:p>
          <a:endParaRPr lang="it-IT"/>
        </a:p>
      </dgm:t>
    </dgm:pt>
    <dgm:pt modelId="{65DDC918-D6DB-4682-BC57-6BD2142BC908}" type="sibTrans" cxnId="{D804C520-AAB0-4279-A19A-4A7643B964D4}">
      <dgm:prSet/>
      <dgm:spPr/>
      <dgm:t>
        <a:bodyPr/>
        <a:lstStyle/>
        <a:p>
          <a:endParaRPr lang="it-IT"/>
        </a:p>
      </dgm:t>
    </dgm:pt>
    <dgm:pt modelId="{6A06BA31-89F6-43A2-805F-BCD8203629A4}">
      <dgm:prSet phldrT="[Testo]"/>
      <dgm:spPr/>
      <dgm:t>
        <a:bodyPr/>
        <a:lstStyle/>
        <a:p>
          <a:r>
            <a:rPr lang="it-IT" dirty="0"/>
            <a:t>MAMMELLA</a:t>
          </a:r>
        </a:p>
      </dgm:t>
    </dgm:pt>
    <dgm:pt modelId="{E599132D-8028-4156-B88B-75E18C365DA8}" type="parTrans" cxnId="{734F23A4-396D-4F6E-A5A3-8C71541AA8A1}">
      <dgm:prSet/>
      <dgm:spPr/>
      <dgm:t>
        <a:bodyPr/>
        <a:lstStyle/>
        <a:p>
          <a:endParaRPr lang="it-IT"/>
        </a:p>
      </dgm:t>
    </dgm:pt>
    <dgm:pt modelId="{8BD545A4-2222-46FA-8F09-15A92F1A541E}" type="sibTrans" cxnId="{734F23A4-396D-4F6E-A5A3-8C71541AA8A1}">
      <dgm:prSet/>
      <dgm:spPr/>
      <dgm:t>
        <a:bodyPr/>
        <a:lstStyle/>
        <a:p>
          <a:endParaRPr lang="it-IT"/>
        </a:p>
      </dgm:t>
    </dgm:pt>
    <dgm:pt modelId="{A7192B51-7A93-4547-951B-725A33FFB725}">
      <dgm:prSet phldrT="[Testo]"/>
      <dgm:spPr/>
      <dgm:t>
        <a:bodyPr/>
        <a:lstStyle/>
        <a:p>
          <a:r>
            <a:rPr lang="it-IT" dirty="0"/>
            <a:t>ADENOMA</a:t>
          </a:r>
        </a:p>
      </dgm:t>
    </dgm:pt>
    <dgm:pt modelId="{0C8023DF-8039-4A54-A301-6EC6D82EE26C}" type="parTrans" cxnId="{B3E13BC6-3084-4BDC-BFE6-143CD0681A38}">
      <dgm:prSet/>
      <dgm:spPr/>
      <dgm:t>
        <a:bodyPr/>
        <a:lstStyle/>
        <a:p>
          <a:endParaRPr lang="it-IT"/>
        </a:p>
      </dgm:t>
    </dgm:pt>
    <dgm:pt modelId="{F353A1CC-2C43-403E-B5E6-EBB938CB6D7F}" type="sibTrans" cxnId="{B3E13BC6-3084-4BDC-BFE6-143CD0681A38}">
      <dgm:prSet/>
      <dgm:spPr/>
      <dgm:t>
        <a:bodyPr/>
        <a:lstStyle/>
        <a:p>
          <a:endParaRPr lang="it-IT"/>
        </a:p>
      </dgm:t>
    </dgm:pt>
    <dgm:pt modelId="{DE147BB7-14F4-4F64-A99F-04AB8AB21C57}" type="pres">
      <dgm:prSet presAssocID="{655FCB35-E242-4A92-AFF4-7D1337ACEA47}" presName="list" presStyleCnt="0">
        <dgm:presLayoutVars>
          <dgm:dir/>
          <dgm:animLvl val="lvl"/>
        </dgm:presLayoutVars>
      </dgm:prSet>
      <dgm:spPr/>
    </dgm:pt>
    <dgm:pt modelId="{B0DC8A95-B2DD-4132-A267-11775BD1B076}" type="pres">
      <dgm:prSet presAssocID="{2BDBC05B-A1C7-4690-8A6E-2E9307AC371D}" presName="posSpace" presStyleCnt="0"/>
      <dgm:spPr/>
    </dgm:pt>
    <dgm:pt modelId="{3BE0599D-7FFB-40D6-A77C-E98B6432EAE3}" type="pres">
      <dgm:prSet presAssocID="{2BDBC05B-A1C7-4690-8A6E-2E9307AC371D}" presName="vertFlow" presStyleCnt="0"/>
      <dgm:spPr/>
    </dgm:pt>
    <dgm:pt modelId="{5950DF09-980C-47CF-8BF6-3F0EE7D5FFBB}" type="pres">
      <dgm:prSet presAssocID="{2BDBC05B-A1C7-4690-8A6E-2E9307AC371D}" presName="topSpace" presStyleCnt="0"/>
      <dgm:spPr/>
    </dgm:pt>
    <dgm:pt modelId="{137C1BE8-3E22-4A5F-8A94-5EAC1FE336A8}" type="pres">
      <dgm:prSet presAssocID="{2BDBC05B-A1C7-4690-8A6E-2E9307AC371D}" presName="firstComp" presStyleCnt="0"/>
      <dgm:spPr/>
    </dgm:pt>
    <dgm:pt modelId="{6701A375-2D9C-46FD-B0E8-CA17F7B56E44}" type="pres">
      <dgm:prSet presAssocID="{2BDBC05B-A1C7-4690-8A6E-2E9307AC371D}" presName="firstChild" presStyleLbl="bgAccFollowNode1" presStyleIdx="0" presStyleCnt="11" custScaleY="37690" custLinFactNeighborX="-314" custLinFactNeighborY="-2456"/>
      <dgm:spPr/>
    </dgm:pt>
    <dgm:pt modelId="{16580F3C-9258-4114-AE54-348C2D3D76C1}" type="pres">
      <dgm:prSet presAssocID="{2BDBC05B-A1C7-4690-8A6E-2E9307AC371D}" presName="firstChildTx" presStyleLbl="bgAccFollowNode1" presStyleIdx="0" presStyleCnt="11">
        <dgm:presLayoutVars>
          <dgm:bulletEnabled val="1"/>
        </dgm:presLayoutVars>
      </dgm:prSet>
      <dgm:spPr/>
    </dgm:pt>
    <dgm:pt modelId="{09FC093B-E9EB-473A-A10F-5047A960CE96}" type="pres">
      <dgm:prSet presAssocID="{EFACE36E-2DA0-4DB1-A8D6-C16FB9E32B9C}" presName="comp" presStyleCnt="0"/>
      <dgm:spPr/>
    </dgm:pt>
    <dgm:pt modelId="{CE91F740-46DE-4060-9734-9380870FDED9}" type="pres">
      <dgm:prSet presAssocID="{EFACE36E-2DA0-4DB1-A8D6-C16FB9E32B9C}" presName="child" presStyleLbl="bgAccFollowNode1" presStyleIdx="1" presStyleCnt="11" custScaleY="37690" custLinFactNeighborX="-314" custLinFactNeighborY="-2456"/>
      <dgm:spPr/>
    </dgm:pt>
    <dgm:pt modelId="{70F789E1-E00B-40DD-AD02-BEC43F737F5F}" type="pres">
      <dgm:prSet presAssocID="{EFACE36E-2DA0-4DB1-A8D6-C16FB9E32B9C}" presName="childTx" presStyleLbl="bgAccFollowNode1" presStyleIdx="1" presStyleCnt="11">
        <dgm:presLayoutVars>
          <dgm:bulletEnabled val="1"/>
        </dgm:presLayoutVars>
      </dgm:prSet>
      <dgm:spPr/>
    </dgm:pt>
    <dgm:pt modelId="{88812ABE-9B3F-4A23-B478-5791CFABFC20}" type="pres">
      <dgm:prSet presAssocID="{4140FE59-2D88-41C8-86CB-C921F90A3897}" presName="comp" presStyleCnt="0"/>
      <dgm:spPr/>
    </dgm:pt>
    <dgm:pt modelId="{3B67DFD6-97AD-4CF8-8949-4F7C30FB2301}" type="pres">
      <dgm:prSet presAssocID="{4140FE59-2D88-41C8-86CB-C921F90A3897}" presName="child" presStyleLbl="bgAccFollowNode1" presStyleIdx="2" presStyleCnt="11" custScaleY="37690" custLinFactNeighborX="-314" custLinFactNeighborY="-2456"/>
      <dgm:spPr/>
    </dgm:pt>
    <dgm:pt modelId="{A92AB67B-1083-445F-8EBD-02BEE44C7796}" type="pres">
      <dgm:prSet presAssocID="{4140FE59-2D88-41C8-86CB-C921F90A3897}" presName="childTx" presStyleLbl="bgAccFollowNode1" presStyleIdx="2" presStyleCnt="11">
        <dgm:presLayoutVars>
          <dgm:bulletEnabled val="1"/>
        </dgm:presLayoutVars>
      </dgm:prSet>
      <dgm:spPr/>
    </dgm:pt>
    <dgm:pt modelId="{3D228AFA-AD34-4202-AC65-6639BC7DE753}" type="pres">
      <dgm:prSet presAssocID="{2BDBC05B-A1C7-4690-8A6E-2E9307AC371D}" presName="negSpace" presStyleCnt="0"/>
      <dgm:spPr/>
    </dgm:pt>
    <dgm:pt modelId="{10FE06D3-2A47-4605-8371-814BA50AD361}" type="pres">
      <dgm:prSet presAssocID="{2BDBC05B-A1C7-4690-8A6E-2E9307AC371D}" presName="circle" presStyleLbl="node1" presStyleIdx="0" presStyleCnt="2"/>
      <dgm:spPr/>
    </dgm:pt>
    <dgm:pt modelId="{B0698C0A-A021-4EA7-BC6D-098B64604483}" type="pres">
      <dgm:prSet presAssocID="{02C5AE52-763F-4994-8A84-61C14DFE09EA}" presName="transSpace" presStyleCnt="0"/>
      <dgm:spPr/>
    </dgm:pt>
    <dgm:pt modelId="{54193EA7-A996-448E-AEB4-2349F1ECFD78}" type="pres">
      <dgm:prSet presAssocID="{AF251B5C-7C3D-4199-9CC4-561064CDDD1A}" presName="posSpace" presStyleCnt="0"/>
      <dgm:spPr/>
    </dgm:pt>
    <dgm:pt modelId="{7A3A4A64-7113-42AC-8016-BF920B62FCA4}" type="pres">
      <dgm:prSet presAssocID="{AF251B5C-7C3D-4199-9CC4-561064CDDD1A}" presName="vertFlow" presStyleCnt="0"/>
      <dgm:spPr/>
    </dgm:pt>
    <dgm:pt modelId="{0F782334-6677-4881-B509-566D9B04A054}" type="pres">
      <dgm:prSet presAssocID="{AF251B5C-7C3D-4199-9CC4-561064CDDD1A}" presName="topSpace" presStyleCnt="0"/>
      <dgm:spPr/>
    </dgm:pt>
    <dgm:pt modelId="{5A83EB28-B018-4382-B0C2-902E0F865EB8}" type="pres">
      <dgm:prSet presAssocID="{AF251B5C-7C3D-4199-9CC4-561064CDDD1A}" presName="firstComp" presStyleCnt="0"/>
      <dgm:spPr/>
    </dgm:pt>
    <dgm:pt modelId="{7BF8E494-6742-4248-A20B-FA5244E65131}" type="pres">
      <dgm:prSet presAssocID="{AF251B5C-7C3D-4199-9CC4-561064CDDD1A}" presName="firstChild" presStyleLbl="bgAccFollowNode1" presStyleIdx="3" presStyleCnt="11" custScaleY="37690" custLinFactNeighborX="39662" custLinFactNeighborY="-1088"/>
      <dgm:spPr/>
    </dgm:pt>
    <dgm:pt modelId="{6F10671D-766F-4660-BDD5-B9DC635A4F59}" type="pres">
      <dgm:prSet presAssocID="{AF251B5C-7C3D-4199-9CC4-561064CDDD1A}" presName="firstChildTx" presStyleLbl="bgAccFollowNode1" presStyleIdx="3" presStyleCnt="11">
        <dgm:presLayoutVars>
          <dgm:bulletEnabled val="1"/>
        </dgm:presLayoutVars>
      </dgm:prSet>
      <dgm:spPr/>
    </dgm:pt>
    <dgm:pt modelId="{1C8C621A-3976-4FA1-8915-F883335424AA}" type="pres">
      <dgm:prSet presAssocID="{690AA5CE-4765-43D0-B4EE-B537CA885EC8}" presName="comp" presStyleCnt="0"/>
      <dgm:spPr/>
    </dgm:pt>
    <dgm:pt modelId="{13A2573F-80D8-42F7-B4B9-10B965318F10}" type="pres">
      <dgm:prSet presAssocID="{690AA5CE-4765-43D0-B4EE-B537CA885EC8}" presName="child" presStyleLbl="bgAccFollowNode1" presStyleIdx="4" presStyleCnt="11" custScaleY="37690" custLinFactNeighborX="39724" custLinFactNeighborY="-488"/>
      <dgm:spPr/>
    </dgm:pt>
    <dgm:pt modelId="{D0876064-7994-4D01-B12F-8A102527FB19}" type="pres">
      <dgm:prSet presAssocID="{690AA5CE-4765-43D0-B4EE-B537CA885EC8}" presName="childTx" presStyleLbl="bgAccFollowNode1" presStyleIdx="4" presStyleCnt="11">
        <dgm:presLayoutVars>
          <dgm:bulletEnabled val="1"/>
        </dgm:presLayoutVars>
      </dgm:prSet>
      <dgm:spPr/>
    </dgm:pt>
    <dgm:pt modelId="{75B5FFA5-2BD9-4A1E-8DDF-49205AAC5E64}" type="pres">
      <dgm:prSet presAssocID="{F46FAE11-2FC2-473F-98EB-179031AA6195}" presName="comp" presStyleCnt="0"/>
      <dgm:spPr/>
    </dgm:pt>
    <dgm:pt modelId="{E0D4AAE5-AB99-41BA-8CFC-31C79589F4D2}" type="pres">
      <dgm:prSet presAssocID="{F46FAE11-2FC2-473F-98EB-179031AA6195}" presName="child" presStyleLbl="bgAccFollowNode1" presStyleIdx="5" presStyleCnt="11" custScaleY="37690" custLinFactNeighborX="39713" custLinFactNeighborY="327"/>
      <dgm:spPr/>
    </dgm:pt>
    <dgm:pt modelId="{F6E1A31B-57DE-42FA-9417-DBBA62E665D2}" type="pres">
      <dgm:prSet presAssocID="{F46FAE11-2FC2-473F-98EB-179031AA6195}" presName="childTx" presStyleLbl="bgAccFollowNode1" presStyleIdx="5" presStyleCnt="11">
        <dgm:presLayoutVars>
          <dgm:bulletEnabled val="1"/>
        </dgm:presLayoutVars>
      </dgm:prSet>
      <dgm:spPr/>
    </dgm:pt>
    <dgm:pt modelId="{4F7D20EC-AFBB-468B-A33A-95F278CFDB52}" type="pres">
      <dgm:prSet presAssocID="{B52164F7-3C69-42B3-99F0-80E9F1D03617}" presName="comp" presStyleCnt="0"/>
      <dgm:spPr/>
    </dgm:pt>
    <dgm:pt modelId="{2CB703A1-39D5-4C85-BA94-983E2C0DF9CD}" type="pres">
      <dgm:prSet presAssocID="{B52164F7-3C69-42B3-99F0-80E9F1D03617}" presName="child" presStyleLbl="bgAccFollowNode1" presStyleIdx="6" presStyleCnt="11" custScaleY="37690" custLinFactNeighborX="39463" custLinFactNeighborY="768"/>
      <dgm:spPr/>
    </dgm:pt>
    <dgm:pt modelId="{977F5F63-49CA-4D25-8702-CF188A5E6075}" type="pres">
      <dgm:prSet presAssocID="{B52164F7-3C69-42B3-99F0-80E9F1D03617}" presName="childTx" presStyleLbl="bgAccFollowNode1" presStyleIdx="6" presStyleCnt="11">
        <dgm:presLayoutVars>
          <dgm:bulletEnabled val="1"/>
        </dgm:presLayoutVars>
      </dgm:prSet>
      <dgm:spPr/>
    </dgm:pt>
    <dgm:pt modelId="{3FEB09CA-64C5-4393-9B09-950E1D931945}" type="pres">
      <dgm:prSet presAssocID="{FE3735B6-73BB-458D-931B-ACE7381AAB6F}" presName="comp" presStyleCnt="0"/>
      <dgm:spPr/>
    </dgm:pt>
    <dgm:pt modelId="{4CD7BCD9-560B-476F-910C-F9A264735F76}" type="pres">
      <dgm:prSet presAssocID="{FE3735B6-73BB-458D-931B-ACE7381AAB6F}" presName="child" presStyleLbl="bgAccFollowNode1" presStyleIdx="7" presStyleCnt="11" custScaleY="37690" custLinFactNeighborX="39463" custLinFactNeighborY="768"/>
      <dgm:spPr/>
    </dgm:pt>
    <dgm:pt modelId="{5728462B-74AE-4A03-96E9-7A00DDE066C4}" type="pres">
      <dgm:prSet presAssocID="{FE3735B6-73BB-458D-931B-ACE7381AAB6F}" presName="childTx" presStyleLbl="bgAccFollowNode1" presStyleIdx="7" presStyleCnt="11">
        <dgm:presLayoutVars>
          <dgm:bulletEnabled val="1"/>
        </dgm:presLayoutVars>
      </dgm:prSet>
      <dgm:spPr/>
    </dgm:pt>
    <dgm:pt modelId="{27860735-3E5A-4B33-9A9A-88CE5E587D2E}" type="pres">
      <dgm:prSet presAssocID="{5F80788A-180A-4562-816A-3266D0D2D9E1}" presName="comp" presStyleCnt="0"/>
      <dgm:spPr/>
    </dgm:pt>
    <dgm:pt modelId="{C2951787-6BD4-44E2-B00B-495EB4D4AF53}" type="pres">
      <dgm:prSet presAssocID="{5F80788A-180A-4562-816A-3266D0D2D9E1}" presName="child" presStyleLbl="bgAccFollowNode1" presStyleIdx="8" presStyleCnt="11" custScaleY="37690" custLinFactNeighborX="39463" custLinFactNeighborY="768"/>
      <dgm:spPr/>
    </dgm:pt>
    <dgm:pt modelId="{96C228E9-6869-410A-8675-D78708370AE4}" type="pres">
      <dgm:prSet presAssocID="{5F80788A-180A-4562-816A-3266D0D2D9E1}" presName="childTx" presStyleLbl="bgAccFollowNode1" presStyleIdx="8" presStyleCnt="11">
        <dgm:presLayoutVars>
          <dgm:bulletEnabled val="1"/>
        </dgm:presLayoutVars>
      </dgm:prSet>
      <dgm:spPr/>
    </dgm:pt>
    <dgm:pt modelId="{377BEED5-3D00-4D88-9F62-132A6C695167}" type="pres">
      <dgm:prSet presAssocID="{6A06BA31-89F6-43A2-805F-BCD8203629A4}" presName="comp" presStyleCnt="0"/>
      <dgm:spPr/>
    </dgm:pt>
    <dgm:pt modelId="{E9AA56F4-32BC-4A81-8EDD-E32FD050451C}" type="pres">
      <dgm:prSet presAssocID="{6A06BA31-89F6-43A2-805F-BCD8203629A4}" presName="child" presStyleLbl="bgAccFollowNode1" presStyleIdx="9" presStyleCnt="11" custScaleY="37690" custLinFactNeighborX="39463" custLinFactNeighborY="768"/>
      <dgm:spPr/>
    </dgm:pt>
    <dgm:pt modelId="{3FA21B3C-644D-48CF-852E-55BBA85F531F}" type="pres">
      <dgm:prSet presAssocID="{6A06BA31-89F6-43A2-805F-BCD8203629A4}" presName="childTx" presStyleLbl="bgAccFollowNode1" presStyleIdx="9" presStyleCnt="11">
        <dgm:presLayoutVars>
          <dgm:bulletEnabled val="1"/>
        </dgm:presLayoutVars>
      </dgm:prSet>
      <dgm:spPr/>
    </dgm:pt>
    <dgm:pt modelId="{64FC4F16-9029-4B3F-A444-4D7C607F03CF}" type="pres">
      <dgm:prSet presAssocID="{A7192B51-7A93-4547-951B-725A33FFB725}" presName="comp" presStyleCnt="0"/>
      <dgm:spPr/>
    </dgm:pt>
    <dgm:pt modelId="{5F8247AA-56FB-499F-875A-FE24CB536712}" type="pres">
      <dgm:prSet presAssocID="{A7192B51-7A93-4547-951B-725A33FFB725}" presName="child" presStyleLbl="bgAccFollowNode1" presStyleIdx="10" presStyleCnt="11" custScaleY="37690" custLinFactNeighborX="39463" custLinFactNeighborY="768"/>
      <dgm:spPr/>
    </dgm:pt>
    <dgm:pt modelId="{B54D08D6-5ED2-407E-AF33-15BA5E8325DE}" type="pres">
      <dgm:prSet presAssocID="{A7192B51-7A93-4547-951B-725A33FFB725}" presName="childTx" presStyleLbl="bgAccFollowNode1" presStyleIdx="10" presStyleCnt="11">
        <dgm:presLayoutVars>
          <dgm:bulletEnabled val="1"/>
        </dgm:presLayoutVars>
      </dgm:prSet>
      <dgm:spPr/>
    </dgm:pt>
    <dgm:pt modelId="{D81BC61C-532C-4BC0-BF0A-FF207046D19B}" type="pres">
      <dgm:prSet presAssocID="{AF251B5C-7C3D-4199-9CC4-561064CDDD1A}" presName="negSpace" presStyleCnt="0"/>
      <dgm:spPr/>
    </dgm:pt>
    <dgm:pt modelId="{C3B9596F-A2E3-4A43-B21F-306DB9AA9FCA}" type="pres">
      <dgm:prSet presAssocID="{AF251B5C-7C3D-4199-9CC4-561064CDDD1A}" presName="circle" presStyleLbl="node1" presStyleIdx="1" presStyleCnt="2" custLinFactNeighborX="25737" custLinFactNeighborY="7292"/>
      <dgm:spPr/>
    </dgm:pt>
  </dgm:ptLst>
  <dgm:cxnLst>
    <dgm:cxn modelId="{DBED2202-CD4D-466C-AAF8-FE18B898DB24}" type="presOf" srcId="{690AA5CE-4765-43D0-B4EE-B537CA885EC8}" destId="{13A2573F-80D8-42F7-B4B9-10B965318F10}" srcOrd="0" destOrd="0" presId="urn:microsoft.com/office/officeart/2005/8/layout/hList9"/>
    <dgm:cxn modelId="{3EF81D20-530F-4432-BA7A-F96E485A71BB}" srcId="{655FCB35-E242-4A92-AFF4-7D1337ACEA47}" destId="{2BDBC05B-A1C7-4690-8A6E-2E9307AC371D}" srcOrd="0" destOrd="0" parTransId="{69A8EB1A-FAC3-40BE-A188-C2BF6CF75563}" sibTransId="{02C5AE52-763F-4994-8A84-61C14DFE09EA}"/>
    <dgm:cxn modelId="{D804C520-AAB0-4279-A19A-4A7643B964D4}" srcId="{AF251B5C-7C3D-4199-9CC4-561064CDDD1A}" destId="{5F80788A-180A-4562-816A-3266D0D2D9E1}" srcOrd="5" destOrd="0" parTransId="{5455116C-7C93-4913-A0DB-C8702F60F9B8}" sibTransId="{65DDC918-D6DB-4682-BC57-6BD2142BC908}"/>
    <dgm:cxn modelId="{9D50952D-CEB0-4164-BFF8-D0A8DF16C824}" type="presOf" srcId="{A7192B51-7A93-4547-951B-725A33FFB725}" destId="{5F8247AA-56FB-499F-875A-FE24CB536712}" srcOrd="0" destOrd="0" presId="urn:microsoft.com/office/officeart/2005/8/layout/hList9"/>
    <dgm:cxn modelId="{C3F57A2F-FE3B-41B0-823E-B7E9CC337546}" srcId="{2BDBC05B-A1C7-4690-8A6E-2E9307AC371D}" destId="{EFACE36E-2DA0-4DB1-A8D6-C16FB9E32B9C}" srcOrd="1" destOrd="0" parTransId="{18C150EF-F793-4511-BD11-AA0F125875ED}" sibTransId="{4BF14D5A-5797-441B-BDC3-60CDCBDCE52D}"/>
    <dgm:cxn modelId="{9527C52F-C1C0-4F22-8E0A-D0B96FDCBBE6}" type="presOf" srcId="{9B9A6A1C-5499-4FFE-AF16-2F5978928B34}" destId="{7BF8E494-6742-4248-A20B-FA5244E65131}" srcOrd="0" destOrd="0" presId="urn:microsoft.com/office/officeart/2005/8/layout/hList9"/>
    <dgm:cxn modelId="{6789B437-19E9-4C5D-A60C-1B426C135EA2}" type="presOf" srcId="{F46FAE11-2FC2-473F-98EB-179031AA6195}" destId="{F6E1A31B-57DE-42FA-9417-DBBA62E665D2}" srcOrd="1" destOrd="0" presId="urn:microsoft.com/office/officeart/2005/8/layout/hList9"/>
    <dgm:cxn modelId="{2985E63B-B73F-4683-BFD4-233442E6772F}" type="presOf" srcId="{EFACE36E-2DA0-4DB1-A8D6-C16FB9E32B9C}" destId="{CE91F740-46DE-4060-9734-9380870FDED9}" srcOrd="0" destOrd="0" presId="urn:microsoft.com/office/officeart/2005/8/layout/hList9"/>
    <dgm:cxn modelId="{092F1663-AEDA-4C6C-AAC2-309A66D7DC36}" srcId="{2BDBC05B-A1C7-4690-8A6E-2E9307AC371D}" destId="{4140FE59-2D88-41C8-86CB-C921F90A3897}" srcOrd="2" destOrd="0" parTransId="{AC3594DD-EDE4-429E-940F-F5A63BC2807C}" sibTransId="{34F557BE-A631-4F32-8F2E-87F142BC74DE}"/>
    <dgm:cxn modelId="{A0631967-2557-43E7-820C-3E6A4CDFC636}" type="presOf" srcId="{9B9A6A1C-5499-4FFE-AF16-2F5978928B34}" destId="{6F10671D-766F-4660-BDD5-B9DC635A4F59}" srcOrd="1" destOrd="0" presId="urn:microsoft.com/office/officeart/2005/8/layout/hList9"/>
    <dgm:cxn modelId="{F8BD1552-34B4-4879-9B72-B0B31BCFC8AC}" type="presOf" srcId="{AF251B5C-7C3D-4199-9CC4-561064CDDD1A}" destId="{C3B9596F-A2E3-4A43-B21F-306DB9AA9FCA}" srcOrd="0" destOrd="0" presId="urn:microsoft.com/office/officeart/2005/8/layout/hList9"/>
    <dgm:cxn modelId="{720FDC78-347C-4268-AA4E-C08399C5CC27}" type="presOf" srcId="{B52164F7-3C69-42B3-99F0-80E9F1D03617}" destId="{2CB703A1-39D5-4C85-BA94-983E2C0DF9CD}" srcOrd="0" destOrd="0" presId="urn:microsoft.com/office/officeart/2005/8/layout/hList9"/>
    <dgm:cxn modelId="{8B01F85A-9B18-4E5B-A805-36583B848739}" type="presOf" srcId="{655FCB35-E242-4A92-AFF4-7D1337ACEA47}" destId="{DE147BB7-14F4-4F64-A99F-04AB8AB21C57}" srcOrd="0" destOrd="0" presId="urn:microsoft.com/office/officeart/2005/8/layout/hList9"/>
    <dgm:cxn modelId="{B221097C-32BA-4BE1-922A-341F4D05CEA0}" type="presOf" srcId="{690AA5CE-4765-43D0-B4EE-B537CA885EC8}" destId="{D0876064-7994-4D01-B12F-8A102527FB19}" srcOrd="1" destOrd="0" presId="urn:microsoft.com/office/officeart/2005/8/layout/hList9"/>
    <dgm:cxn modelId="{0708767F-A26D-4864-A78B-B48983107851}" type="presOf" srcId="{5F80788A-180A-4562-816A-3266D0D2D9E1}" destId="{96C228E9-6869-410A-8675-D78708370AE4}" srcOrd="1" destOrd="0" presId="urn:microsoft.com/office/officeart/2005/8/layout/hList9"/>
    <dgm:cxn modelId="{B0CB7E7F-186E-4878-82F9-A25C99F5B2BC}" type="presOf" srcId="{6A06BA31-89F6-43A2-805F-BCD8203629A4}" destId="{E9AA56F4-32BC-4A81-8EDD-E32FD050451C}" srcOrd="0" destOrd="0" presId="urn:microsoft.com/office/officeart/2005/8/layout/hList9"/>
    <dgm:cxn modelId="{22559B85-7454-40F2-82CC-2D31276FDE18}" srcId="{AF251B5C-7C3D-4199-9CC4-561064CDDD1A}" destId="{9B9A6A1C-5499-4FFE-AF16-2F5978928B34}" srcOrd="0" destOrd="0" parTransId="{6B2F6694-6CA9-4246-A041-9174AD9F4006}" sibTransId="{3A267151-A852-40DA-9DBC-B51B5F00B5AE}"/>
    <dgm:cxn modelId="{D3F8E087-EBBB-4474-9F88-AE26B574E8EB}" type="presOf" srcId="{2BDBC05B-A1C7-4690-8A6E-2E9307AC371D}" destId="{10FE06D3-2A47-4605-8371-814BA50AD361}" srcOrd="0" destOrd="0" presId="urn:microsoft.com/office/officeart/2005/8/layout/hList9"/>
    <dgm:cxn modelId="{35B27288-DFC1-4DCC-AE44-AD873DD10F03}" type="presOf" srcId="{F46FAE11-2FC2-473F-98EB-179031AA6195}" destId="{E0D4AAE5-AB99-41BA-8CFC-31C79589F4D2}" srcOrd="0" destOrd="0" presId="urn:microsoft.com/office/officeart/2005/8/layout/hList9"/>
    <dgm:cxn modelId="{CC6E8791-8B1D-49A0-9105-427DDBCB6FB8}" type="presOf" srcId="{4140FE59-2D88-41C8-86CB-C921F90A3897}" destId="{3B67DFD6-97AD-4CF8-8949-4F7C30FB2301}" srcOrd="0" destOrd="0" presId="urn:microsoft.com/office/officeart/2005/8/layout/hList9"/>
    <dgm:cxn modelId="{4CA0C795-3451-4365-9FEE-8C36D467287B}" srcId="{AF251B5C-7C3D-4199-9CC4-561064CDDD1A}" destId="{FE3735B6-73BB-458D-931B-ACE7381AAB6F}" srcOrd="4" destOrd="0" parTransId="{1225AA4E-7508-45ED-BED3-DB987744B10F}" sibTransId="{F38C2FE3-9AE9-4EA6-8B7D-16978901F659}"/>
    <dgm:cxn modelId="{A82BE597-15F5-443E-9374-E9D312A027C4}" srcId="{AF251B5C-7C3D-4199-9CC4-561064CDDD1A}" destId="{B52164F7-3C69-42B3-99F0-80E9F1D03617}" srcOrd="3" destOrd="0" parTransId="{2A958CB7-5843-411C-A7D3-B4C520B41B2A}" sibTransId="{F85AFB34-29A9-4A2D-93F1-A650AC906608}"/>
    <dgm:cxn modelId="{DF3B9199-E363-476D-B068-A7B80806429B}" type="presOf" srcId="{6A06BA31-89F6-43A2-805F-BCD8203629A4}" destId="{3FA21B3C-644D-48CF-852E-55BBA85F531F}" srcOrd="1" destOrd="0" presId="urn:microsoft.com/office/officeart/2005/8/layout/hList9"/>
    <dgm:cxn modelId="{8A278A9A-B455-4568-8B61-304EDDF70F4F}" type="presOf" srcId="{57991391-36FC-4110-ADD1-14A3D6D94B8F}" destId="{6701A375-2D9C-46FD-B0E8-CA17F7B56E44}" srcOrd="0" destOrd="0" presId="urn:microsoft.com/office/officeart/2005/8/layout/hList9"/>
    <dgm:cxn modelId="{734F23A4-396D-4F6E-A5A3-8C71541AA8A1}" srcId="{AF251B5C-7C3D-4199-9CC4-561064CDDD1A}" destId="{6A06BA31-89F6-43A2-805F-BCD8203629A4}" srcOrd="6" destOrd="0" parTransId="{E599132D-8028-4156-B88B-75E18C365DA8}" sibTransId="{8BD545A4-2222-46FA-8F09-15A92F1A541E}"/>
    <dgm:cxn modelId="{5A3F31A8-2B01-4F3F-94CD-5E21213531B7}" srcId="{655FCB35-E242-4A92-AFF4-7D1337ACEA47}" destId="{AF251B5C-7C3D-4199-9CC4-561064CDDD1A}" srcOrd="1" destOrd="0" parTransId="{31F9A520-0303-4613-88C7-4EF8BCE31A55}" sibTransId="{39F41309-9F5A-4C2C-8E81-7F6500174B34}"/>
    <dgm:cxn modelId="{020744AA-731A-4C4B-86D3-64E5A42E37BC}" srcId="{AF251B5C-7C3D-4199-9CC4-561064CDDD1A}" destId="{690AA5CE-4765-43D0-B4EE-B537CA885EC8}" srcOrd="1" destOrd="0" parTransId="{44D7E8C6-CD23-4432-A081-DADD42F6ED8E}" sibTransId="{8960A569-924E-49C7-BECF-31E0B647F8AC}"/>
    <dgm:cxn modelId="{2AC7ECAE-ED19-47B8-A4A4-2E57D2DEBB85}" type="presOf" srcId="{FE3735B6-73BB-458D-931B-ACE7381AAB6F}" destId="{5728462B-74AE-4A03-96E9-7A00DDE066C4}" srcOrd="1" destOrd="0" presId="urn:microsoft.com/office/officeart/2005/8/layout/hList9"/>
    <dgm:cxn modelId="{54FD5DBC-469A-43ED-9E6B-E938C9A72F59}" srcId="{2BDBC05B-A1C7-4690-8A6E-2E9307AC371D}" destId="{57991391-36FC-4110-ADD1-14A3D6D94B8F}" srcOrd="0" destOrd="0" parTransId="{71475B59-49BA-430A-A7DC-EDC75DC45583}" sibTransId="{06D70336-C46C-4B41-A86D-FC8FF999E779}"/>
    <dgm:cxn modelId="{27D5F5BF-F278-4CFF-98FB-CEF5D3DAE51D}" type="presOf" srcId="{B52164F7-3C69-42B3-99F0-80E9F1D03617}" destId="{977F5F63-49CA-4D25-8702-CF188A5E6075}" srcOrd="1" destOrd="0" presId="urn:microsoft.com/office/officeart/2005/8/layout/hList9"/>
    <dgm:cxn modelId="{B3E13BC6-3084-4BDC-BFE6-143CD0681A38}" srcId="{AF251B5C-7C3D-4199-9CC4-561064CDDD1A}" destId="{A7192B51-7A93-4547-951B-725A33FFB725}" srcOrd="7" destOrd="0" parTransId="{0C8023DF-8039-4A54-A301-6EC6D82EE26C}" sibTransId="{F353A1CC-2C43-403E-B5E6-EBB938CB6D7F}"/>
    <dgm:cxn modelId="{62B04EC8-CE82-4F27-9668-097A441F214F}" srcId="{AF251B5C-7C3D-4199-9CC4-561064CDDD1A}" destId="{F46FAE11-2FC2-473F-98EB-179031AA6195}" srcOrd="2" destOrd="0" parTransId="{0BFA3DA8-3C51-4221-9587-1F2BFCE89092}" sibTransId="{5F448E12-8CA5-4CD9-A499-84BC402F2FEE}"/>
    <dgm:cxn modelId="{1FE364D2-D7A8-4263-89B7-33B2AD64C8C9}" type="presOf" srcId="{EFACE36E-2DA0-4DB1-A8D6-C16FB9E32B9C}" destId="{70F789E1-E00B-40DD-AD02-BEC43F737F5F}" srcOrd="1" destOrd="0" presId="urn:microsoft.com/office/officeart/2005/8/layout/hList9"/>
    <dgm:cxn modelId="{90812FEC-0532-4D21-A306-960926D0ED59}" type="presOf" srcId="{57991391-36FC-4110-ADD1-14A3D6D94B8F}" destId="{16580F3C-9258-4114-AE54-348C2D3D76C1}" srcOrd="1" destOrd="0" presId="urn:microsoft.com/office/officeart/2005/8/layout/hList9"/>
    <dgm:cxn modelId="{61AC9BF3-5F33-4CC1-8154-5E57594E1445}" type="presOf" srcId="{4140FE59-2D88-41C8-86CB-C921F90A3897}" destId="{A92AB67B-1083-445F-8EBD-02BEE44C7796}" srcOrd="1" destOrd="0" presId="urn:microsoft.com/office/officeart/2005/8/layout/hList9"/>
    <dgm:cxn modelId="{F73738F6-C708-44FC-91A5-2FD408B1A6A0}" type="presOf" srcId="{5F80788A-180A-4562-816A-3266D0D2D9E1}" destId="{C2951787-6BD4-44E2-B00B-495EB4D4AF53}" srcOrd="0" destOrd="0" presId="urn:microsoft.com/office/officeart/2005/8/layout/hList9"/>
    <dgm:cxn modelId="{591300FD-17C7-4C18-95E3-99B17EA367D6}" type="presOf" srcId="{A7192B51-7A93-4547-951B-725A33FFB725}" destId="{B54D08D6-5ED2-407E-AF33-15BA5E8325DE}" srcOrd="1" destOrd="0" presId="urn:microsoft.com/office/officeart/2005/8/layout/hList9"/>
    <dgm:cxn modelId="{B2A469FD-A5AA-419A-A5DB-2FA49A73AEA5}" type="presOf" srcId="{FE3735B6-73BB-458D-931B-ACE7381AAB6F}" destId="{4CD7BCD9-560B-476F-910C-F9A264735F76}" srcOrd="0" destOrd="0" presId="urn:microsoft.com/office/officeart/2005/8/layout/hList9"/>
    <dgm:cxn modelId="{9AEA52B4-0B17-4477-AF8A-CB2D8CB52673}" type="presParOf" srcId="{DE147BB7-14F4-4F64-A99F-04AB8AB21C57}" destId="{B0DC8A95-B2DD-4132-A267-11775BD1B076}" srcOrd="0" destOrd="0" presId="urn:microsoft.com/office/officeart/2005/8/layout/hList9"/>
    <dgm:cxn modelId="{B30F387D-6C38-4BAC-9F77-0DA6C433A395}" type="presParOf" srcId="{DE147BB7-14F4-4F64-A99F-04AB8AB21C57}" destId="{3BE0599D-7FFB-40D6-A77C-E98B6432EAE3}" srcOrd="1" destOrd="0" presId="urn:microsoft.com/office/officeart/2005/8/layout/hList9"/>
    <dgm:cxn modelId="{8044C797-C03A-466D-B7CA-F03D2E04CBBF}" type="presParOf" srcId="{3BE0599D-7FFB-40D6-A77C-E98B6432EAE3}" destId="{5950DF09-980C-47CF-8BF6-3F0EE7D5FFBB}" srcOrd="0" destOrd="0" presId="urn:microsoft.com/office/officeart/2005/8/layout/hList9"/>
    <dgm:cxn modelId="{3CB03A22-913D-4122-ADBA-D4D1B8170FB5}" type="presParOf" srcId="{3BE0599D-7FFB-40D6-A77C-E98B6432EAE3}" destId="{137C1BE8-3E22-4A5F-8A94-5EAC1FE336A8}" srcOrd="1" destOrd="0" presId="urn:microsoft.com/office/officeart/2005/8/layout/hList9"/>
    <dgm:cxn modelId="{D3DC58E8-891C-4A6C-AFF7-19A1A65F1871}" type="presParOf" srcId="{137C1BE8-3E22-4A5F-8A94-5EAC1FE336A8}" destId="{6701A375-2D9C-46FD-B0E8-CA17F7B56E44}" srcOrd="0" destOrd="0" presId="urn:microsoft.com/office/officeart/2005/8/layout/hList9"/>
    <dgm:cxn modelId="{6998B8D4-E77F-42AF-9D99-5708A91AD2CD}" type="presParOf" srcId="{137C1BE8-3E22-4A5F-8A94-5EAC1FE336A8}" destId="{16580F3C-9258-4114-AE54-348C2D3D76C1}" srcOrd="1" destOrd="0" presId="urn:microsoft.com/office/officeart/2005/8/layout/hList9"/>
    <dgm:cxn modelId="{F9FA02F5-90B5-4A58-8636-5A7867924C08}" type="presParOf" srcId="{3BE0599D-7FFB-40D6-A77C-E98B6432EAE3}" destId="{09FC093B-E9EB-473A-A10F-5047A960CE96}" srcOrd="2" destOrd="0" presId="urn:microsoft.com/office/officeart/2005/8/layout/hList9"/>
    <dgm:cxn modelId="{7D4E9C41-0374-4D46-A42E-53ACAA7E0EF9}" type="presParOf" srcId="{09FC093B-E9EB-473A-A10F-5047A960CE96}" destId="{CE91F740-46DE-4060-9734-9380870FDED9}" srcOrd="0" destOrd="0" presId="urn:microsoft.com/office/officeart/2005/8/layout/hList9"/>
    <dgm:cxn modelId="{668192E8-89EA-4F3F-B964-2D286EFD42CB}" type="presParOf" srcId="{09FC093B-E9EB-473A-A10F-5047A960CE96}" destId="{70F789E1-E00B-40DD-AD02-BEC43F737F5F}" srcOrd="1" destOrd="0" presId="urn:microsoft.com/office/officeart/2005/8/layout/hList9"/>
    <dgm:cxn modelId="{669C07D5-F2ED-40B1-A876-AC3C306D9DE3}" type="presParOf" srcId="{3BE0599D-7FFB-40D6-A77C-E98B6432EAE3}" destId="{88812ABE-9B3F-4A23-B478-5791CFABFC20}" srcOrd="3" destOrd="0" presId="urn:microsoft.com/office/officeart/2005/8/layout/hList9"/>
    <dgm:cxn modelId="{D6E5D548-C7E8-411F-8685-4801F41FDBE4}" type="presParOf" srcId="{88812ABE-9B3F-4A23-B478-5791CFABFC20}" destId="{3B67DFD6-97AD-4CF8-8949-4F7C30FB2301}" srcOrd="0" destOrd="0" presId="urn:microsoft.com/office/officeart/2005/8/layout/hList9"/>
    <dgm:cxn modelId="{FCAC2EA0-E978-4787-9F33-482B4F0F6969}" type="presParOf" srcId="{88812ABE-9B3F-4A23-B478-5791CFABFC20}" destId="{A92AB67B-1083-445F-8EBD-02BEE44C7796}" srcOrd="1" destOrd="0" presId="urn:microsoft.com/office/officeart/2005/8/layout/hList9"/>
    <dgm:cxn modelId="{42CED401-42B6-47F4-AFF2-8731E713C731}" type="presParOf" srcId="{DE147BB7-14F4-4F64-A99F-04AB8AB21C57}" destId="{3D228AFA-AD34-4202-AC65-6639BC7DE753}" srcOrd="2" destOrd="0" presId="urn:microsoft.com/office/officeart/2005/8/layout/hList9"/>
    <dgm:cxn modelId="{905D8F71-E0BD-4F84-B43D-D558742C2A11}" type="presParOf" srcId="{DE147BB7-14F4-4F64-A99F-04AB8AB21C57}" destId="{10FE06D3-2A47-4605-8371-814BA50AD361}" srcOrd="3" destOrd="0" presId="urn:microsoft.com/office/officeart/2005/8/layout/hList9"/>
    <dgm:cxn modelId="{82A067C7-7A80-4057-982B-1F4673C6112E}" type="presParOf" srcId="{DE147BB7-14F4-4F64-A99F-04AB8AB21C57}" destId="{B0698C0A-A021-4EA7-BC6D-098B64604483}" srcOrd="4" destOrd="0" presId="urn:microsoft.com/office/officeart/2005/8/layout/hList9"/>
    <dgm:cxn modelId="{9D7525F7-C8DD-4EAD-A87C-D92E36508B03}" type="presParOf" srcId="{DE147BB7-14F4-4F64-A99F-04AB8AB21C57}" destId="{54193EA7-A996-448E-AEB4-2349F1ECFD78}" srcOrd="5" destOrd="0" presId="urn:microsoft.com/office/officeart/2005/8/layout/hList9"/>
    <dgm:cxn modelId="{F70A6013-BB97-4CFA-ADE2-3DE772210707}" type="presParOf" srcId="{DE147BB7-14F4-4F64-A99F-04AB8AB21C57}" destId="{7A3A4A64-7113-42AC-8016-BF920B62FCA4}" srcOrd="6" destOrd="0" presId="urn:microsoft.com/office/officeart/2005/8/layout/hList9"/>
    <dgm:cxn modelId="{AE7314BA-58CF-46C9-B9C6-659C718FA8F2}" type="presParOf" srcId="{7A3A4A64-7113-42AC-8016-BF920B62FCA4}" destId="{0F782334-6677-4881-B509-566D9B04A054}" srcOrd="0" destOrd="0" presId="urn:microsoft.com/office/officeart/2005/8/layout/hList9"/>
    <dgm:cxn modelId="{65360407-4EF0-4470-873D-E57B88483C9D}" type="presParOf" srcId="{7A3A4A64-7113-42AC-8016-BF920B62FCA4}" destId="{5A83EB28-B018-4382-B0C2-902E0F865EB8}" srcOrd="1" destOrd="0" presId="urn:microsoft.com/office/officeart/2005/8/layout/hList9"/>
    <dgm:cxn modelId="{C02585E7-D5A9-4EF3-A6BC-D9C19D524C36}" type="presParOf" srcId="{5A83EB28-B018-4382-B0C2-902E0F865EB8}" destId="{7BF8E494-6742-4248-A20B-FA5244E65131}" srcOrd="0" destOrd="0" presId="urn:microsoft.com/office/officeart/2005/8/layout/hList9"/>
    <dgm:cxn modelId="{76C45AD0-D3E4-41E5-9349-82FD2EA2E281}" type="presParOf" srcId="{5A83EB28-B018-4382-B0C2-902E0F865EB8}" destId="{6F10671D-766F-4660-BDD5-B9DC635A4F59}" srcOrd="1" destOrd="0" presId="urn:microsoft.com/office/officeart/2005/8/layout/hList9"/>
    <dgm:cxn modelId="{C4EFD619-29D7-46C8-9304-9A498462D3A7}" type="presParOf" srcId="{7A3A4A64-7113-42AC-8016-BF920B62FCA4}" destId="{1C8C621A-3976-4FA1-8915-F883335424AA}" srcOrd="2" destOrd="0" presId="urn:microsoft.com/office/officeart/2005/8/layout/hList9"/>
    <dgm:cxn modelId="{99D13841-23BC-4BB2-B41D-74DC20296A83}" type="presParOf" srcId="{1C8C621A-3976-4FA1-8915-F883335424AA}" destId="{13A2573F-80D8-42F7-B4B9-10B965318F10}" srcOrd="0" destOrd="0" presId="urn:microsoft.com/office/officeart/2005/8/layout/hList9"/>
    <dgm:cxn modelId="{E78FCA02-4B48-44C1-81D5-371EE44C15E2}" type="presParOf" srcId="{1C8C621A-3976-4FA1-8915-F883335424AA}" destId="{D0876064-7994-4D01-B12F-8A102527FB19}" srcOrd="1" destOrd="0" presId="urn:microsoft.com/office/officeart/2005/8/layout/hList9"/>
    <dgm:cxn modelId="{6AA24E76-BA61-4B8F-A6C0-DB558AD5AA28}" type="presParOf" srcId="{7A3A4A64-7113-42AC-8016-BF920B62FCA4}" destId="{75B5FFA5-2BD9-4A1E-8DDF-49205AAC5E64}" srcOrd="3" destOrd="0" presId="urn:microsoft.com/office/officeart/2005/8/layout/hList9"/>
    <dgm:cxn modelId="{084F950D-26DF-4AB0-A56B-FCA8579B0511}" type="presParOf" srcId="{75B5FFA5-2BD9-4A1E-8DDF-49205AAC5E64}" destId="{E0D4AAE5-AB99-41BA-8CFC-31C79589F4D2}" srcOrd="0" destOrd="0" presId="urn:microsoft.com/office/officeart/2005/8/layout/hList9"/>
    <dgm:cxn modelId="{F751289C-424A-49F0-B021-79C8952B1D38}" type="presParOf" srcId="{75B5FFA5-2BD9-4A1E-8DDF-49205AAC5E64}" destId="{F6E1A31B-57DE-42FA-9417-DBBA62E665D2}" srcOrd="1" destOrd="0" presId="urn:microsoft.com/office/officeart/2005/8/layout/hList9"/>
    <dgm:cxn modelId="{71E74C4F-50B2-427E-B8E9-C81CAD8F85C6}" type="presParOf" srcId="{7A3A4A64-7113-42AC-8016-BF920B62FCA4}" destId="{4F7D20EC-AFBB-468B-A33A-95F278CFDB52}" srcOrd="4" destOrd="0" presId="urn:microsoft.com/office/officeart/2005/8/layout/hList9"/>
    <dgm:cxn modelId="{93DAF3D1-23CF-42A4-9FC8-8EF3BF1CC32C}" type="presParOf" srcId="{4F7D20EC-AFBB-468B-A33A-95F278CFDB52}" destId="{2CB703A1-39D5-4C85-BA94-983E2C0DF9CD}" srcOrd="0" destOrd="0" presId="urn:microsoft.com/office/officeart/2005/8/layout/hList9"/>
    <dgm:cxn modelId="{AADCC070-4151-49D9-886D-DB24E07E5A53}" type="presParOf" srcId="{4F7D20EC-AFBB-468B-A33A-95F278CFDB52}" destId="{977F5F63-49CA-4D25-8702-CF188A5E6075}" srcOrd="1" destOrd="0" presId="urn:microsoft.com/office/officeart/2005/8/layout/hList9"/>
    <dgm:cxn modelId="{9E06E992-FC4B-4FA2-AC5D-A4BB182C1771}" type="presParOf" srcId="{7A3A4A64-7113-42AC-8016-BF920B62FCA4}" destId="{3FEB09CA-64C5-4393-9B09-950E1D931945}" srcOrd="5" destOrd="0" presId="urn:microsoft.com/office/officeart/2005/8/layout/hList9"/>
    <dgm:cxn modelId="{AEF61DA1-D986-4732-9082-F7235B239344}" type="presParOf" srcId="{3FEB09CA-64C5-4393-9B09-950E1D931945}" destId="{4CD7BCD9-560B-476F-910C-F9A264735F76}" srcOrd="0" destOrd="0" presId="urn:microsoft.com/office/officeart/2005/8/layout/hList9"/>
    <dgm:cxn modelId="{7284506D-51FA-4C81-A2D3-B1B0E52F1135}" type="presParOf" srcId="{3FEB09CA-64C5-4393-9B09-950E1D931945}" destId="{5728462B-74AE-4A03-96E9-7A00DDE066C4}" srcOrd="1" destOrd="0" presId="urn:microsoft.com/office/officeart/2005/8/layout/hList9"/>
    <dgm:cxn modelId="{AB7BABAD-2598-499D-A7C9-F9F06035EFB9}" type="presParOf" srcId="{7A3A4A64-7113-42AC-8016-BF920B62FCA4}" destId="{27860735-3E5A-4B33-9A9A-88CE5E587D2E}" srcOrd="6" destOrd="0" presId="urn:microsoft.com/office/officeart/2005/8/layout/hList9"/>
    <dgm:cxn modelId="{EB89AF9B-30FA-4D3F-B1C2-5B4BF6AB3144}" type="presParOf" srcId="{27860735-3E5A-4B33-9A9A-88CE5E587D2E}" destId="{C2951787-6BD4-44E2-B00B-495EB4D4AF53}" srcOrd="0" destOrd="0" presId="urn:microsoft.com/office/officeart/2005/8/layout/hList9"/>
    <dgm:cxn modelId="{339080EC-4643-4AB5-B054-3815221D9EC0}" type="presParOf" srcId="{27860735-3E5A-4B33-9A9A-88CE5E587D2E}" destId="{96C228E9-6869-410A-8675-D78708370AE4}" srcOrd="1" destOrd="0" presId="urn:microsoft.com/office/officeart/2005/8/layout/hList9"/>
    <dgm:cxn modelId="{715DEB8C-DBFB-4335-94B3-CE3AD5336B18}" type="presParOf" srcId="{7A3A4A64-7113-42AC-8016-BF920B62FCA4}" destId="{377BEED5-3D00-4D88-9F62-132A6C695167}" srcOrd="7" destOrd="0" presId="urn:microsoft.com/office/officeart/2005/8/layout/hList9"/>
    <dgm:cxn modelId="{1C46116A-8662-4C99-A05E-AD5495CCDD8B}" type="presParOf" srcId="{377BEED5-3D00-4D88-9F62-132A6C695167}" destId="{E9AA56F4-32BC-4A81-8EDD-E32FD050451C}" srcOrd="0" destOrd="0" presId="urn:microsoft.com/office/officeart/2005/8/layout/hList9"/>
    <dgm:cxn modelId="{9322B67D-78F5-4894-AF29-AA5E104A759D}" type="presParOf" srcId="{377BEED5-3D00-4D88-9F62-132A6C695167}" destId="{3FA21B3C-644D-48CF-852E-55BBA85F531F}" srcOrd="1" destOrd="0" presId="urn:microsoft.com/office/officeart/2005/8/layout/hList9"/>
    <dgm:cxn modelId="{59FB6F0C-747F-44E4-8D62-CAD9015F5E6B}" type="presParOf" srcId="{7A3A4A64-7113-42AC-8016-BF920B62FCA4}" destId="{64FC4F16-9029-4B3F-A444-4D7C607F03CF}" srcOrd="8" destOrd="0" presId="urn:microsoft.com/office/officeart/2005/8/layout/hList9"/>
    <dgm:cxn modelId="{C12EFF49-91D5-4E99-BDA7-C5B3A9539C53}" type="presParOf" srcId="{64FC4F16-9029-4B3F-A444-4D7C607F03CF}" destId="{5F8247AA-56FB-499F-875A-FE24CB536712}" srcOrd="0" destOrd="0" presId="urn:microsoft.com/office/officeart/2005/8/layout/hList9"/>
    <dgm:cxn modelId="{BEEA781F-6AB2-4444-BCEB-67CBFE2BD077}" type="presParOf" srcId="{64FC4F16-9029-4B3F-A444-4D7C607F03CF}" destId="{B54D08D6-5ED2-407E-AF33-15BA5E8325DE}" srcOrd="1" destOrd="0" presId="urn:microsoft.com/office/officeart/2005/8/layout/hList9"/>
    <dgm:cxn modelId="{492A7DB3-22EF-4F11-965C-B2240D05D5A4}" type="presParOf" srcId="{DE147BB7-14F4-4F64-A99F-04AB8AB21C57}" destId="{D81BC61C-532C-4BC0-BF0A-FF207046D19B}" srcOrd="7" destOrd="0" presId="urn:microsoft.com/office/officeart/2005/8/layout/hList9"/>
    <dgm:cxn modelId="{7212BFF9-CAE0-465E-9A7C-027F4488179B}" type="presParOf" srcId="{DE147BB7-14F4-4F64-A99F-04AB8AB21C57}" destId="{C3B9596F-A2E3-4A43-B21F-306DB9AA9FCA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499165-1578-4154-97FD-D1CD2C2850F7}" type="doc">
      <dgm:prSet loTypeId="urn:microsoft.com/office/officeart/2008/layout/BendingPictureCaption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66758D1-4ED9-4AB8-9983-E8AB9AA50C83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lIns="180000"/>
        <a:lstStyle/>
        <a:p>
          <a:pPr algn="l"/>
          <a:r>
            <a:rPr lang="en-US" sz="1400" noProof="0" dirty="0"/>
            <a:t>Build a </a:t>
          </a:r>
          <a:r>
            <a:rPr lang="en-US" sz="1400" b="1" noProof="0" dirty="0" err="1"/>
            <a:t>dataframe</a:t>
          </a:r>
          <a:r>
            <a:rPr lang="en-US" sz="1400" noProof="0" dirty="0"/>
            <a:t> </a:t>
          </a:r>
          <a:r>
            <a:rPr lang="en-US" sz="1400" noProof="0" dirty="0" err="1"/>
            <a:t>containg</a:t>
          </a:r>
          <a:r>
            <a:rPr lang="en-US" sz="1400" noProof="0" dirty="0"/>
            <a:t> the information extracted</a:t>
          </a:r>
        </a:p>
      </dgm:t>
    </dgm:pt>
    <dgm:pt modelId="{79591E81-3A52-4C4B-B394-07210FE9E0DA}" type="parTrans" cxnId="{DB128261-A965-48DA-A62A-50071AF7D107}">
      <dgm:prSet/>
      <dgm:spPr/>
      <dgm:t>
        <a:bodyPr/>
        <a:lstStyle/>
        <a:p>
          <a:endParaRPr lang="it-IT"/>
        </a:p>
      </dgm:t>
    </dgm:pt>
    <dgm:pt modelId="{4DBB5591-96F2-4209-A1FE-8FBF216BC6D7}" type="sibTrans" cxnId="{DB128261-A965-48DA-A62A-50071AF7D107}">
      <dgm:prSet/>
      <dgm:spPr/>
      <dgm:t>
        <a:bodyPr/>
        <a:lstStyle/>
        <a:p>
          <a:endParaRPr lang="it-IT"/>
        </a:p>
      </dgm:t>
    </dgm:pt>
    <dgm:pt modelId="{315019C7-776A-48BA-B52E-CD4D31C96C4B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lIns="180000"/>
        <a:lstStyle/>
        <a:p>
          <a:r>
            <a:rPr lang="en-US" sz="1400" dirty="0"/>
            <a:t>Compute some basic descriptive statistics about data</a:t>
          </a:r>
          <a:endParaRPr lang="it-IT" sz="1400" dirty="0"/>
        </a:p>
      </dgm:t>
    </dgm:pt>
    <dgm:pt modelId="{FBAB6B2A-AA0A-4137-B5DE-21ADEAEC5ED8}" type="parTrans" cxnId="{14FD19C3-DBFF-43DD-A74A-E5A4C65E105B}">
      <dgm:prSet/>
      <dgm:spPr/>
      <dgm:t>
        <a:bodyPr/>
        <a:lstStyle/>
        <a:p>
          <a:endParaRPr lang="it-IT"/>
        </a:p>
      </dgm:t>
    </dgm:pt>
    <dgm:pt modelId="{76540BD2-7FDC-4E0E-A33F-756A5DD36D60}" type="sibTrans" cxnId="{14FD19C3-DBFF-43DD-A74A-E5A4C65E105B}">
      <dgm:prSet/>
      <dgm:spPr/>
      <dgm:t>
        <a:bodyPr/>
        <a:lstStyle/>
        <a:p>
          <a:endParaRPr lang="it-IT"/>
        </a:p>
      </dgm:t>
    </dgm:pt>
    <dgm:pt modelId="{96396D10-7697-41C1-8107-38A004077DE4}" type="pres">
      <dgm:prSet presAssocID="{6E499165-1578-4154-97FD-D1CD2C2850F7}" presName="diagram" presStyleCnt="0">
        <dgm:presLayoutVars>
          <dgm:dir/>
        </dgm:presLayoutVars>
      </dgm:prSet>
      <dgm:spPr/>
    </dgm:pt>
    <dgm:pt modelId="{70EC0DB2-E19F-41C1-8F58-8F9972611907}" type="pres">
      <dgm:prSet presAssocID="{D66758D1-4ED9-4AB8-9983-E8AB9AA50C83}" presName="composite" presStyleCnt="0"/>
      <dgm:spPr/>
    </dgm:pt>
    <dgm:pt modelId="{11510638-DDBF-407A-8D25-2F86A932477F}" type="pres">
      <dgm:prSet presAssocID="{D66758D1-4ED9-4AB8-9983-E8AB9AA50C83}" presName="Image" presStyleLbl="bgShp" presStyleIdx="0" presStyleCnt="2" custScaleX="158261" custScaleY="78381" custLinFactNeighborY="215"/>
      <dgm:spPr>
        <a:blipFill rotWithShape="1">
          <a:blip xmlns:r="http://schemas.openxmlformats.org/officeDocument/2006/relationships" r:embed="rId1"/>
          <a:srcRect/>
          <a:stretch>
            <a:fillRect t="-7000" b="-7000"/>
          </a:stretch>
        </a:blipFill>
      </dgm:spPr>
    </dgm:pt>
    <dgm:pt modelId="{43799ED0-D856-4B20-B313-3DDA99C9166C}" type="pres">
      <dgm:prSet presAssocID="{D66758D1-4ED9-4AB8-9983-E8AB9AA50C83}" presName="Parent" presStyleLbl="node0" presStyleIdx="0" presStyleCnt="2" custScaleX="163593" custScaleY="74567" custLinFactNeighborX="-13560" custLinFactNeighborY="17621">
        <dgm:presLayoutVars>
          <dgm:bulletEnabled val="1"/>
        </dgm:presLayoutVars>
      </dgm:prSet>
      <dgm:spPr>
        <a:prstGeom prst="roundRect">
          <a:avLst/>
        </a:prstGeom>
      </dgm:spPr>
    </dgm:pt>
    <dgm:pt modelId="{41E4C153-9E75-4603-B509-677A4DA7DC4E}" type="pres">
      <dgm:prSet presAssocID="{4DBB5591-96F2-4209-A1FE-8FBF216BC6D7}" presName="sibTrans" presStyleCnt="0"/>
      <dgm:spPr/>
    </dgm:pt>
    <dgm:pt modelId="{F775A0F1-0561-493A-9353-0E66D1FFF3DB}" type="pres">
      <dgm:prSet presAssocID="{315019C7-776A-48BA-B52E-CD4D31C96C4B}" presName="composite" presStyleCnt="0"/>
      <dgm:spPr/>
    </dgm:pt>
    <dgm:pt modelId="{BD7D6749-064F-4662-B9FB-ED3BC43DE4DA}" type="pres">
      <dgm:prSet presAssocID="{315019C7-776A-48BA-B52E-CD4D31C96C4B}" presName="Image" presStyleLbl="bgShp" presStyleIdx="1" presStyleCnt="2" custScaleX="175650" custScaleY="82645" custLinFactNeighborY="-1790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ADEC2FCD-4CFC-45E0-9F22-2402BA1293B3}" type="pres">
      <dgm:prSet presAssocID="{315019C7-776A-48BA-B52E-CD4D31C96C4B}" presName="Parent" presStyleLbl="node0" presStyleIdx="1" presStyleCnt="2" custScaleX="165037" custScaleY="74567" custLinFactNeighborX="-15432" custLinFactNeighborY="1291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58CD1307-E1FF-4D9C-A4B0-839F17A4A22A}" type="presOf" srcId="{6E499165-1578-4154-97FD-D1CD2C2850F7}" destId="{96396D10-7697-41C1-8107-38A004077DE4}" srcOrd="0" destOrd="0" presId="urn:microsoft.com/office/officeart/2008/layout/BendingPictureCaption"/>
    <dgm:cxn modelId="{4F0D0B19-79D3-4D34-9D6C-7E88E43B64C9}" type="presOf" srcId="{D66758D1-4ED9-4AB8-9983-E8AB9AA50C83}" destId="{43799ED0-D856-4B20-B313-3DDA99C9166C}" srcOrd="0" destOrd="0" presId="urn:microsoft.com/office/officeart/2008/layout/BendingPictureCaption"/>
    <dgm:cxn modelId="{F1E2063E-CFC3-494B-AAE8-2218965DA185}" type="presOf" srcId="{315019C7-776A-48BA-B52E-CD4D31C96C4B}" destId="{ADEC2FCD-4CFC-45E0-9F22-2402BA1293B3}" srcOrd="0" destOrd="0" presId="urn:microsoft.com/office/officeart/2008/layout/BendingPictureCaption"/>
    <dgm:cxn modelId="{DB128261-A965-48DA-A62A-50071AF7D107}" srcId="{6E499165-1578-4154-97FD-D1CD2C2850F7}" destId="{D66758D1-4ED9-4AB8-9983-E8AB9AA50C83}" srcOrd="0" destOrd="0" parTransId="{79591E81-3A52-4C4B-B394-07210FE9E0DA}" sibTransId="{4DBB5591-96F2-4209-A1FE-8FBF216BC6D7}"/>
    <dgm:cxn modelId="{14FD19C3-DBFF-43DD-A74A-E5A4C65E105B}" srcId="{6E499165-1578-4154-97FD-D1CD2C2850F7}" destId="{315019C7-776A-48BA-B52E-CD4D31C96C4B}" srcOrd="1" destOrd="0" parTransId="{FBAB6B2A-AA0A-4137-B5DE-21ADEAEC5ED8}" sibTransId="{76540BD2-7FDC-4E0E-A33F-756A5DD36D60}"/>
    <dgm:cxn modelId="{DF049CE4-3CBF-44E2-A4C0-22286D8F0F94}" type="presParOf" srcId="{96396D10-7697-41C1-8107-38A004077DE4}" destId="{70EC0DB2-E19F-41C1-8F58-8F9972611907}" srcOrd="0" destOrd="0" presId="urn:microsoft.com/office/officeart/2008/layout/BendingPictureCaption"/>
    <dgm:cxn modelId="{A6778A68-8894-44AA-BF3C-0D34EB952B35}" type="presParOf" srcId="{70EC0DB2-E19F-41C1-8F58-8F9972611907}" destId="{11510638-DDBF-407A-8D25-2F86A932477F}" srcOrd="0" destOrd="0" presId="urn:microsoft.com/office/officeart/2008/layout/BendingPictureCaption"/>
    <dgm:cxn modelId="{D7673763-1C89-4D2E-9069-A04CA4839824}" type="presParOf" srcId="{70EC0DB2-E19F-41C1-8F58-8F9972611907}" destId="{43799ED0-D856-4B20-B313-3DDA99C9166C}" srcOrd="1" destOrd="0" presId="urn:microsoft.com/office/officeart/2008/layout/BendingPictureCaption"/>
    <dgm:cxn modelId="{9086A2B3-2EDF-4F47-A9BB-17CD1416B388}" type="presParOf" srcId="{96396D10-7697-41C1-8107-38A004077DE4}" destId="{41E4C153-9E75-4603-B509-677A4DA7DC4E}" srcOrd="1" destOrd="0" presId="urn:microsoft.com/office/officeart/2008/layout/BendingPictureCaption"/>
    <dgm:cxn modelId="{9C0992EF-9E18-4030-9452-805F0DB40CFE}" type="presParOf" srcId="{96396D10-7697-41C1-8107-38A004077DE4}" destId="{F775A0F1-0561-493A-9353-0E66D1FFF3DB}" srcOrd="2" destOrd="0" presId="urn:microsoft.com/office/officeart/2008/layout/BendingPictureCaption"/>
    <dgm:cxn modelId="{E84FC59D-44A3-4D8D-985C-B1F7302DB58B}" type="presParOf" srcId="{F775A0F1-0561-493A-9353-0E66D1FFF3DB}" destId="{BD7D6749-064F-4662-B9FB-ED3BC43DE4DA}" srcOrd="0" destOrd="0" presId="urn:microsoft.com/office/officeart/2008/layout/BendingPictureCaption"/>
    <dgm:cxn modelId="{D05FF3AD-C132-49AD-A560-F26BCA195B21}" type="presParOf" srcId="{F775A0F1-0561-493A-9353-0E66D1FFF3DB}" destId="{ADEC2FCD-4CFC-45E0-9F22-2402BA1293B3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1CB2E5-0B5B-4D46-96F6-3EF0ACC7DB7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C16E6298-FB9B-48BE-98C7-54385AEB7A38}">
      <dgm:prSet phldrT="[Tes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it-IT" dirty="0"/>
            <a:t>Business </a:t>
          </a:r>
          <a:r>
            <a:rPr lang="it-IT" dirty="0" err="1"/>
            <a:t>understanding</a:t>
          </a:r>
          <a:endParaRPr lang="it-IT" dirty="0"/>
        </a:p>
      </dgm:t>
    </dgm:pt>
    <dgm:pt modelId="{9C867B95-3C3B-4D1D-934C-245D05762B80}" type="parTrans" cxnId="{F84C6269-C086-48F0-8332-6AD1528C05F5}">
      <dgm:prSet/>
      <dgm:spPr/>
      <dgm:t>
        <a:bodyPr/>
        <a:lstStyle/>
        <a:p>
          <a:endParaRPr lang="it-IT"/>
        </a:p>
      </dgm:t>
    </dgm:pt>
    <dgm:pt modelId="{F3AA8915-BCEB-4814-937B-003EC0F00B3A}" type="sibTrans" cxnId="{F84C6269-C086-48F0-8332-6AD1528C05F5}">
      <dgm:prSet/>
      <dgm:spPr/>
      <dgm:t>
        <a:bodyPr/>
        <a:lstStyle/>
        <a:p>
          <a:endParaRPr lang="it-IT"/>
        </a:p>
      </dgm:t>
    </dgm:pt>
    <dgm:pt modelId="{70A56BFA-52E9-48EE-8AB8-09CD3144FE0A}">
      <dgm:prSet phldrT="[Tes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understanding</a:t>
          </a:r>
          <a:endParaRPr lang="it-IT" dirty="0"/>
        </a:p>
      </dgm:t>
    </dgm:pt>
    <dgm:pt modelId="{01C5331C-8C7B-4D58-99D8-71679222BBE9}" type="parTrans" cxnId="{3C6CD91A-028C-4447-A6D9-DFE0DC2643CF}">
      <dgm:prSet/>
      <dgm:spPr/>
      <dgm:t>
        <a:bodyPr/>
        <a:lstStyle/>
        <a:p>
          <a:endParaRPr lang="it-IT"/>
        </a:p>
      </dgm:t>
    </dgm:pt>
    <dgm:pt modelId="{D1751E86-0082-47EE-880C-F83050AE6529}" type="sibTrans" cxnId="{3C6CD91A-028C-4447-A6D9-DFE0DC2643CF}">
      <dgm:prSet/>
      <dgm:spPr/>
      <dgm:t>
        <a:bodyPr/>
        <a:lstStyle/>
        <a:p>
          <a:endParaRPr lang="it-IT"/>
        </a:p>
      </dgm:t>
    </dgm:pt>
    <dgm:pt modelId="{FCF544D2-FC15-48E6-80F0-D576B6B94084}">
      <dgm:prSet phldrT="[Tes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preparation</a:t>
          </a:r>
          <a:endParaRPr lang="it-IT" dirty="0"/>
        </a:p>
      </dgm:t>
    </dgm:pt>
    <dgm:pt modelId="{7B1DE7EA-8EA8-449D-B2F0-EBDACFEB56D6}" type="parTrans" cxnId="{1842714F-C14E-4EE0-B118-456930BADBD0}">
      <dgm:prSet/>
      <dgm:spPr/>
      <dgm:t>
        <a:bodyPr/>
        <a:lstStyle/>
        <a:p>
          <a:endParaRPr lang="it-IT"/>
        </a:p>
      </dgm:t>
    </dgm:pt>
    <dgm:pt modelId="{51FEECE7-EFBE-48C7-A932-BFF57214CEC9}" type="sibTrans" cxnId="{1842714F-C14E-4EE0-B118-456930BADBD0}">
      <dgm:prSet/>
      <dgm:spPr/>
      <dgm:t>
        <a:bodyPr/>
        <a:lstStyle/>
        <a:p>
          <a:endParaRPr lang="it-IT"/>
        </a:p>
      </dgm:t>
    </dgm:pt>
    <dgm:pt modelId="{1807487D-795F-4FDB-8249-EB40AE16417E}">
      <dgm:prSet/>
      <dgm:spPr/>
      <dgm:t>
        <a:bodyPr/>
        <a:lstStyle/>
        <a:p>
          <a:r>
            <a:rPr lang="it-IT" dirty="0" err="1"/>
            <a:t>Modeling</a:t>
          </a:r>
          <a:endParaRPr lang="it-IT" dirty="0"/>
        </a:p>
      </dgm:t>
    </dgm:pt>
    <dgm:pt modelId="{84F477B1-A706-4818-AA7D-97835FC59AB1}" type="parTrans" cxnId="{E0832707-F1E4-48C1-95D7-0FA12125922A}">
      <dgm:prSet/>
      <dgm:spPr/>
      <dgm:t>
        <a:bodyPr/>
        <a:lstStyle/>
        <a:p>
          <a:endParaRPr lang="it-IT"/>
        </a:p>
      </dgm:t>
    </dgm:pt>
    <dgm:pt modelId="{6BAF172B-20ED-46D4-A9E3-6FE0ECA6A031}" type="sibTrans" cxnId="{E0832707-F1E4-48C1-95D7-0FA12125922A}">
      <dgm:prSet/>
      <dgm:spPr/>
      <dgm:t>
        <a:bodyPr/>
        <a:lstStyle/>
        <a:p>
          <a:endParaRPr lang="it-IT"/>
        </a:p>
      </dgm:t>
    </dgm:pt>
    <dgm:pt modelId="{3F41B8E0-7573-472F-A6D9-B7DC57D652EA}">
      <dgm:prSet/>
      <dgm:spPr/>
      <dgm:t>
        <a:bodyPr/>
        <a:lstStyle/>
        <a:p>
          <a:r>
            <a:rPr lang="it-IT" dirty="0"/>
            <a:t>Evaluation</a:t>
          </a:r>
        </a:p>
      </dgm:t>
    </dgm:pt>
    <dgm:pt modelId="{3370D482-97D8-4F3C-AB2F-F23931B1018D}" type="parTrans" cxnId="{5F163D22-3C91-4828-891B-8B8B3EA0CC2F}">
      <dgm:prSet/>
      <dgm:spPr/>
      <dgm:t>
        <a:bodyPr/>
        <a:lstStyle/>
        <a:p>
          <a:endParaRPr lang="it-IT"/>
        </a:p>
      </dgm:t>
    </dgm:pt>
    <dgm:pt modelId="{0F502D52-941A-4557-BD98-BB777373EA37}" type="sibTrans" cxnId="{5F163D22-3C91-4828-891B-8B8B3EA0CC2F}">
      <dgm:prSet/>
      <dgm:spPr/>
      <dgm:t>
        <a:bodyPr/>
        <a:lstStyle/>
        <a:p>
          <a:endParaRPr lang="it-IT"/>
        </a:p>
      </dgm:t>
    </dgm:pt>
    <dgm:pt modelId="{55F33AB5-0690-4A32-BBC2-2EE915A68903}" type="pres">
      <dgm:prSet presAssocID="{F21CB2E5-0B5B-4D46-96F6-3EF0ACC7DB7B}" presName="Name0" presStyleCnt="0">
        <dgm:presLayoutVars>
          <dgm:dir/>
          <dgm:animLvl val="lvl"/>
          <dgm:resizeHandles val="exact"/>
        </dgm:presLayoutVars>
      </dgm:prSet>
      <dgm:spPr/>
    </dgm:pt>
    <dgm:pt modelId="{6934B72E-02BA-4209-8B4D-57ADFCFF9DB2}" type="pres">
      <dgm:prSet presAssocID="{C16E6298-FB9B-48BE-98C7-54385AEB7A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EDAD5B8-98BE-46D0-9B8B-AB265F84F4A3}" type="pres">
      <dgm:prSet presAssocID="{F3AA8915-BCEB-4814-937B-003EC0F00B3A}" presName="parTxOnlySpace" presStyleCnt="0"/>
      <dgm:spPr/>
    </dgm:pt>
    <dgm:pt modelId="{10E04740-F6A9-44ED-B66D-4D698B4EF8C0}" type="pres">
      <dgm:prSet presAssocID="{70A56BFA-52E9-48EE-8AB8-09CD3144FE0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1288789-DC22-415E-9099-6B15783C9D56}" type="pres">
      <dgm:prSet presAssocID="{D1751E86-0082-47EE-880C-F83050AE6529}" presName="parTxOnlySpace" presStyleCnt="0"/>
      <dgm:spPr/>
    </dgm:pt>
    <dgm:pt modelId="{ACEDCA1A-A2FE-4F88-8755-462F18FA9035}" type="pres">
      <dgm:prSet presAssocID="{FCF544D2-FC15-48E6-80F0-D576B6B9408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9BB009D-1526-400C-89E2-B3BEDDA79EF7}" type="pres">
      <dgm:prSet presAssocID="{51FEECE7-EFBE-48C7-A932-BFF57214CEC9}" presName="parTxOnlySpace" presStyleCnt="0"/>
      <dgm:spPr/>
    </dgm:pt>
    <dgm:pt modelId="{E5530F89-82B0-443F-BAA2-06F499A79F98}" type="pres">
      <dgm:prSet presAssocID="{1807487D-795F-4FDB-8249-EB40AE16417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8FDB63D-A4FA-4165-A386-736A62CBD056}" type="pres">
      <dgm:prSet presAssocID="{6BAF172B-20ED-46D4-A9E3-6FE0ECA6A031}" presName="parTxOnlySpace" presStyleCnt="0"/>
      <dgm:spPr/>
    </dgm:pt>
    <dgm:pt modelId="{AA614AF0-C876-4E08-9623-A7CFC5A3D9E4}" type="pres">
      <dgm:prSet presAssocID="{3F41B8E0-7573-472F-A6D9-B7DC57D652E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0832707-F1E4-48C1-95D7-0FA12125922A}" srcId="{F21CB2E5-0B5B-4D46-96F6-3EF0ACC7DB7B}" destId="{1807487D-795F-4FDB-8249-EB40AE16417E}" srcOrd="3" destOrd="0" parTransId="{84F477B1-A706-4818-AA7D-97835FC59AB1}" sibTransId="{6BAF172B-20ED-46D4-A9E3-6FE0ECA6A031}"/>
    <dgm:cxn modelId="{C0EDCD0C-432B-45C7-8DB5-0DD54EE0CDA7}" type="presOf" srcId="{F21CB2E5-0B5B-4D46-96F6-3EF0ACC7DB7B}" destId="{55F33AB5-0690-4A32-BBC2-2EE915A68903}" srcOrd="0" destOrd="0" presId="urn:microsoft.com/office/officeart/2005/8/layout/chevron1"/>
    <dgm:cxn modelId="{3C6CD91A-028C-4447-A6D9-DFE0DC2643CF}" srcId="{F21CB2E5-0B5B-4D46-96F6-3EF0ACC7DB7B}" destId="{70A56BFA-52E9-48EE-8AB8-09CD3144FE0A}" srcOrd="1" destOrd="0" parTransId="{01C5331C-8C7B-4D58-99D8-71679222BBE9}" sibTransId="{D1751E86-0082-47EE-880C-F83050AE6529}"/>
    <dgm:cxn modelId="{ED6F691F-26CA-4F37-A84D-96C53B8AA22F}" type="presOf" srcId="{C16E6298-FB9B-48BE-98C7-54385AEB7A38}" destId="{6934B72E-02BA-4209-8B4D-57ADFCFF9DB2}" srcOrd="0" destOrd="0" presId="urn:microsoft.com/office/officeart/2005/8/layout/chevron1"/>
    <dgm:cxn modelId="{5F163D22-3C91-4828-891B-8B8B3EA0CC2F}" srcId="{F21CB2E5-0B5B-4D46-96F6-3EF0ACC7DB7B}" destId="{3F41B8E0-7573-472F-A6D9-B7DC57D652EA}" srcOrd="4" destOrd="0" parTransId="{3370D482-97D8-4F3C-AB2F-F23931B1018D}" sibTransId="{0F502D52-941A-4557-BD98-BB777373EA37}"/>
    <dgm:cxn modelId="{3C627E24-875D-4E42-8B39-1F94DB56D02E}" type="presOf" srcId="{3F41B8E0-7573-472F-A6D9-B7DC57D652EA}" destId="{AA614AF0-C876-4E08-9623-A7CFC5A3D9E4}" srcOrd="0" destOrd="0" presId="urn:microsoft.com/office/officeart/2005/8/layout/chevron1"/>
    <dgm:cxn modelId="{A7C56539-CDFC-4FAD-991E-7BBD8FA18F7E}" type="presOf" srcId="{FCF544D2-FC15-48E6-80F0-D576B6B94084}" destId="{ACEDCA1A-A2FE-4F88-8755-462F18FA9035}" srcOrd="0" destOrd="0" presId="urn:microsoft.com/office/officeart/2005/8/layout/chevron1"/>
    <dgm:cxn modelId="{F84C6269-C086-48F0-8332-6AD1528C05F5}" srcId="{F21CB2E5-0B5B-4D46-96F6-3EF0ACC7DB7B}" destId="{C16E6298-FB9B-48BE-98C7-54385AEB7A38}" srcOrd="0" destOrd="0" parTransId="{9C867B95-3C3B-4D1D-934C-245D05762B80}" sibTransId="{F3AA8915-BCEB-4814-937B-003EC0F00B3A}"/>
    <dgm:cxn modelId="{F62C094B-2DAA-41D7-B91B-B8A3ADCD6158}" type="presOf" srcId="{1807487D-795F-4FDB-8249-EB40AE16417E}" destId="{E5530F89-82B0-443F-BAA2-06F499A79F98}" srcOrd="0" destOrd="0" presId="urn:microsoft.com/office/officeart/2005/8/layout/chevron1"/>
    <dgm:cxn modelId="{1842714F-C14E-4EE0-B118-456930BADBD0}" srcId="{F21CB2E5-0B5B-4D46-96F6-3EF0ACC7DB7B}" destId="{FCF544D2-FC15-48E6-80F0-D576B6B94084}" srcOrd="2" destOrd="0" parTransId="{7B1DE7EA-8EA8-449D-B2F0-EBDACFEB56D6}" sibTransId="{51FEECE7-EFBE-48C7-A932-BFF57214CEC9}"/>
    <dgm:cxn modelId="{95D432D4-7202-409F-A900-79BE69D334B0}" type="presOf" srcId="{70A56BFA-52E9-48EE-8AB8-09CD3144FE0A}" destId="{10E04740-F6A9-44ED-B66D-4D698B4EF8C0}" srcOrd="0" destOrd="0" presId="urn:microsoft.com/office/officeart/2005/8/layout/chevron1"/>
    <dgm:cxn modelId="{C3384618-2590-44B9-A14B-5409DD7C3C83}" type="presParOf" srcId="{55F33AB5-0690-4A32-BBC2-2EE915A68903}" destId="{6934B72E-02BA-4209-8B4D-57ADFCFF9DB2}" srcOrd="0" destOrd="0" presId="urn:microsoft.com/office/officeart/2005/8/layout/chevron1"/>
    <dgm:cxn modelId="{486C7BF0-E97F-423E-8175-06AD332ABAB3}" type="presParOf" srcId="{55F33AB5-0690-4A32-BBC2-2EE915A68903}" destId="{AEDAD5B8-98BE-46D0-9B8B-AB265F84F4A3}" srcOrd="1" destOrd="0" presId="urn:microsoft.com/office/officeart/2005/8/layout/chevron1"/>
    <dgm:cxn modelId="{0595971E-85A6-43DD-B14A-F23A4186167F}" type="presParOf" srcId="{55F33AB5-0690-4A32-BBC2-2EE915A68903}" destId="{10E04740-F6A9-44ED-B66D-4D698B4EF8C0}" srcOrd="2" destOrd="0" presId="urn:microsoft.com/office/officeart/2005/8/layout/chevron1"/>
    <dgm:cxn modelId="{E0C48B30-BB84-4134-8851-B191DAF5720C}" type="presParOf" srcId="{55F33AB5-0690-4A32-BBC2-2EE915A68903}" destId="{B1288789-DC22-415E-9099-6B15783C9D56}" srcOrd="3" destOrd="0" presId="urn:microsoft.com/office/officeart/2005/8/layout/chevron1"/>
    <dgm:cxn modelId="{E8BCF0DD-45AC-4724-9D4D-F9D7F5729D37}" type="presParOf" srcId="{55F33AB5-0690-4A32-BBC2-2EE915A68903}" destId="{ACEDCA1A-A2FE-4F88-8755-462F18FA9035}" srcOrd="4" destOrd="0" presId="urn:microsoft.com/office/officeart/2005/8/layout/chevron1"/>
    <dgm:cxn modelId="{CDFED260-4FB0-4CB0-882E-98DA249057C7}" type="presParOf" srcId="{55F33AB5-0690-4A32-BBC2-2EE915A68903}" destId="{49BB009D-1526-400C-89E2-B3BEDDA79EF7}" srcOrd="5" destOrd="0" presId="urn:microsoft.com/office/officeart/2005/8/layout/chevron1"/>
    <dgm:cxn modelId="{E19802A2-E976-4CED-899A-E78A244EC2AC}" type="presParOf" srcId="{55F33AB5-0690-4A32-BBC2-2EE915A68903}" destId="{E5530F89-82B0-443F-BAA2-06F499A79F98}" srcOrd="6" destOrd="0" presId="urn:microsoft.com/office/officeart/2005/8/layout/chevron1"/>
    <dgm:cxn modelId="{0A4AF920-0F15-42AB-83D7-D0C2A87E1D97}" type="presParOf" srcId="{55F33AB5-0690-4A32-BBC2-2EE915A68903}" destId="{98FDB63D-A4FA-4165-A386-736A62CBD056}" srcOrd="7" destOrd="0" presId="urn:microsoft.com/office/officeart/2005/8/layout/chevron1"/>
    <dgm:cxn modelId="{A99F972A-202B-4D6E-BD50-44F1489DC4EC}" type="presParOf" srcId="{55F33AB5-0690-4A32-BBC2-2EE915A68903}" destId="{AA614AF0-C876-4E08-9623-A7CFC5A3D9E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B72E-02BA-4209-8B4D-57ADFCFF9DB2}">
      <dsp:nvSpPr>
        <dsp:cNvPr id="0" name=""/>
        <dsp:cNvSpPr/>
      </dsp:nvSpPr>
      <dsp:spPr>
        <a:xfrm>
          <a:off x="2669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Business </a:t>
          </a:r>
          <a:r>
            <a:rPr lang="it-IT" sz="1700" kern="1200" dirty="0" err="1"/>
            <a:t>understanding</a:t>
          </a:r>
          <a:endParaRPr lang="it-IT" sz="1700" kern="1200" dirty="0"/>
        </a:p>
      </dsp:txBody>
      <dsp:txXfrm>
        <a:off x="477805" y="1728641"/>
        <a:ext cx="1425408" cy="950272"/>
      </dsp:txXfrm>
    </dsp:sp>
    <dsp:sp modelId="{10E04740-F6A9-44ED-B66D-4D698B4EF8C0}">
      <dsp:nvSpPr>
        <dsp:cNvPr id="0" name=""/>
        <dsp:cNvSpPr/>
      </dsp:nvSpPr>
      <dsp:spPr>
        <a:xfrm>
          <a:off x="2140782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Data </a:t>
          </a:r>
          <a:r>
            <a:rPr lang="it-IT" sz="1700" kern="1200" dirty="0" err="1"/>
            <a:t>understanding</a:t>
          </a:r>
          <a:endParaRPr lang="it-IT" sz="1700" kern="1200" dirty="0"/>
        </a:p>
      </dsp:txBody>
      <dsp:txXfrm>
        <a:off x="2615918" y="1728641"/>
        <a:ext cx="1425408" cy="950272"/>
      </dsp:txXfrm>
    </dsp:sp>
    <dsp:sp modelId="{ACEDCA1A-A2FE-4F88-8755-462F18FA9035}">
      <dsp:nvSpPr>
        <dsp:cNvPr id="0" name=""/>
        <dsp:cNvSpPr/>
      </dsp:nvSpPr>
      <dsp:spPr>
        <a:xfrm>
          <a:off x="4278895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Data </a:t>
          </a:r>
          <a:r>
            <a:rPr lang="it-IT" sz="1700" kern="1200" dirty="0" err="1"/>
            <a:t>preparation</a:t>
          </a:r>
          <a:endParaRPr lang="it-IT" sz="1700" kern="1200" dirty="0"/>
        </a:p>
      </dsp:txBody>
      <dsp:txXfrm>
        <a:off x="4754031" y="1728641"/>
        <a:ext cx="1425408" cy="950272"/>
      </dsp:txXfrm>
    </dsp:sp>
    <dsp:sp modelId="{E5530F89-82B0-443F-BAA2-06F499A79F98}">
      <dsp:nvSpPr>
        <dsp:cNvPr id="0" name=""/>
        <dsp:cNvSpPr/>
      </dsp:nvSpPr>
      <dsp:spPr>
        <a:xfrm>
          <a:off x="6417007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Modeling</a:t>
          </a:r>
          <a:endParaRPr lang="it-IT" sz="1700" kern="1200" dirty="0"/>
        </a:p>
      </dsp:txBody>
      <dsp:txXfrm>
        <a:off x="6892143" y="1728641"/>
        <a:ext cx="1425408" cy="950272"/>
      </dsp:txXfrm>
    </dsp:sp>
    <dsp:sp modelId="{AA614AF0-C876-4E08-9623-A7CFC5A3D9E4}">
      <dsp:nvSpPr>
        <dsp:cNvPr id="0" name=""/>
        <dsp:cNvSpPr/>
      </dsp:nvSpPr>
      <dsp:spPr>
        <a:xfrm>
          <a:off x="8555120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Evaluation</a:t>
          </a:r>
        </a:p>
      </dsp:txBody>
      <dsp:txXfrm>
        <a:off x="9030256" y="1728641"/>
        <a:ext cx="1425408" cy="9502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8C104-1E3C-4D53-9149-267692996CBC}">
      <dsp:nvSpPr>
        <dsp:cNvPr id="0" name=""/>
        <dsp:cNvSpPr/>
      </dsp:nvSpPr>
      <dsp:spPr>
        <a:xfrm>
          <a:off x="4833430" y="0"/>
          <a:ext cx="2068572" cy="40171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Hyperparams</a:t>
          </a:r>
          <a:r>
            <a:rPr lang="en-US" sz="1800" kern="1200" dirty="0"/>
            <a:t> Tuning</a:t>
          </a:r>
        </a:p>
      </dsp:txBody>
      <dsp:txXfrm>
        <a:off x="4833430" y="0"/>
        <a:ext cx="2068572" cy="1205142"/>
      </dsp:txXfrm>
    </dsp:sp>
    <dsp:sp modelId="{BAABB279-0FD3-43C8-96F6-96A1CC9AB451}">
      <dsp:nvSpPr>
        <dsp:cNvPr id="0" name=""/>
        <dsp:cNvSpPr/>
      </dsp:nvSpPr>
      <dsp:spPr>
        <a:xfrm>
          <a:off x="2418065" y="0"/>
          <a:ext cx="2068572" cy="40171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Evaluation</a:t>
          </a:r>
        </a:p>
      </dsp:txBody>
      <dsp:txXfrm>
        <a:off x="2418065" y="0"/>
        <a:ext cx="2068572" cy="1205142"/>
      </dsp:txXfrm>
    </dsp:sp>
    <dsp:sp modelId="{B62E2BCE-A8EE-41A9-AE37-A9B246EF4E41}">
      <dsp:nvSpPr>
        <dsp:cNvPr id="0" name=""/>
        <dsp:cNvSpPr/>
      </dsp:nvSpPr>
      <dsp:spPr>
        <a:xfrm>
          <a:off x="2700" y="0"/>
          <a:ext cx="2068572" cy="40171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700" y="0"/>
        <a:ext cx="2068572" cy="1205142"/>
      </dsp:txXfrm>
    </dsp:sp>
    <dsp:sp modelId="{4EEA04A0-B872-4488-9594-ABC9B5E5BDFD}">
      <dsp:nvSpPr>
        <dsp:cNvPr id="0" name=""/>
        <dsp:cNvSpPr/>
      </dsp:nvSpPr>
      <dsp:spPr>
        <a:xfrm>
          <a:off x="147815" y="2167456"/>
          <a:ext cx="1733962" cy="866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Dataset</a:t>
          </a:r>
        </a:p>
      </dsp:txBody>
      <dsp:txXfrm>
        <a:off x="173208" y="2192849"/>
        <a:ext cx="1683176" cy="816195"/>
      </dsp:txXfrm>
    </dsp:sp>
    <dsp:sp modelId="{C8B0C82F-541C-4165-86E2-2C58A24E328F}">
      <dsp:nvSpPr>
        <dsp:cNvPr id="0" name=""/>
        <dsp:cNvSpPr/>
      </dsp:nvSpPr>
      <dsp:spPr>
        <a:xfrm rot="19215430">
          <a:off x="1774726" y="2285336"/>
          <a:ext cx="926535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926535" y="19423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14830" y="2281597"/>
        <a:ext cx="46326" cy="46326"/>
      </dsp:txXfrm>
    </dsp:sp>
    <dsp:sp modelId="{792E065E-B9D1-4615-BBC4-C8CD8222147B}">
      <dsp:nvSpPr>
        <dsp:cNvPr id="0" name=""/>
        <dsp:cNvSpPr/>
      </dsp:nvSpPr>
      <dsp:spPr>
        <a:xfrm>
          <a:off x="2594210" y="1575083"/>
          <a:ext cx="1733962" cy="8669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Full Training set</a:t>
          </a:r>
          <a:br>
            <a:rPr lang="en-US" sz="1400" kern="1200" dirty="0"/>
          </a:br>
          <a:r>
            <a:rPr lang="en-US" sz="1400" kern="1200" dirty="0"/>
            <a:t>(80%)</a:t>
          </a:r>
        </a:p>
      </dsp:txBody>
      <dsp:txXfrm>
        <a:off x="2619603" y="1600476"/>
        <a:ext cx="1683176" cy="816195"/>
      </dsp:txXfrm>
    </dsp:sp>
    <dsp:sp modelId="{3A21C288-F0BA-4684-9214-E89F4BC85F6C}">
      <dsp:nvSpPr>
        <dsp:cNvPr id="0" name=""/>
        <dsp:cNvSpPr/>
      </dsp:nvSpPr>
      <dsp:spPr>
        <a:xfrm rot="2398583">
          <a:off x="4215227" y="2299663"/>
          <a:ext cx="966621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966621" y="19423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4372" y="2294922"/>
        <a:ext cx="48331" cy="48331"/>
      </dsp:txXfrm>
    </dsp:sp>
    <dsp:sp modelId="{717E1CE1-BB59-4D2D-A4C9-AA733DACC236}">
      <dsp:nvSpPr>
        <dsp:cNvPr id="0" name=""/>
        <dsp:cNvSpPr/>
      </dsp:nvSpPr>
      <dsp:spPr>
        <a:xfrm>
          <a:off x="5068904" y="2196110"/>
          <a:ext cx="1733962" cy="8669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85000"/>
                <a:satMod val="130000"/>
              </a:schemeClr>
            </a:gs>
            <a:gs pos="34000">
              <a:schemeClr val="accent4">
                <a:shade val="87000"/>
                <a:satMod val="125000"/>
              </a:schemeClr>
            </a:gs>
            <a:gs pos="70000">
              <a:schemeClr val="accent4">
                <a:tint val="100000"/>
                <a:shade val="90000"/>
                <a:satMod val="130000"/>
              </a:schemeClr>
            </a:gs>
            <a:gs pos="100000">
              <a:schemeClr val="accent4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Validation set</a:t>
          </a:r>
          <a:br>
            <a:rPr lang="en-US" sz="1400" kern="1200" dirty="0"/>
          </a:br>
          <a:r>
            <a:rPr lang="en-US" sz="1400" kern="1200" dirty="0"/>
            <a:t>(20%)</a:t>
          </a:r>
        </a:p>
      </dsp:txBody>
      <dsp:txXfrm>
        <a:off x="5094297" y="2221503"/>
        <a:ext cx="1683176" cy="816195"/>
      </dsp:txXfrm>
    </dsp:sp>
    <dsp:sp modelId="{63CC8710-E198-42B7-A566-F57EE805104E}">
      <dsp:nvSpPr>
        <dsp:cNvPr id="0" name=""/>
        <dsp:cNvSpPr/>
      </dsp:nvSpPr>
      <dsp:spPr>
        <a:xfrm rot="19469669">
          <a:off x="4240347" y="1714828"/>
          <a:ext cx="944663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944663" y="19423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689062" y="1710635"/>
        <a:ext cx="47233" cy="47233"/>
      </dsp:txXfrm>
    </dsp:sp>
    <dsp:sp modelId="{8A0A8C38-F2FD-4B00-B566-609213EDEE76}">
      <dsp:nvSpPr>
        <dsp:cNvPr id="0" name=""/>
        <dsp:cNvSpPr/>
      </dsp:nvSpPr>
      <dsp:spPr>
        <a:xfrm>
          <a:off x="5097185" y="1026440"/>
          <a:ext cx="1733962" cy="866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Training set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(60%)</a:t>
          </a:r>
        </a:p>
      </dsp:txBody>
      <dsp:txXfrm>
        <a:off x="5122578" y="1051833"/>
        <a:ext cx="1683176" cy="816195"/>
      </dsp:txXfrm>
    </dsp:sp>
    <dsp:sp modelId="{7727C6D5-74DE-4805-9867-6C3C94BAFBBF}">
      <dsp:nvSpPr>
        <dsp:cNvPr id="0" name=""/>
        <dsp:cNvSpPr/>
      </dsp:nvSpPr>
      <dsp:spPr>
        <a:xfrm rot="2591359">
          <a:off x="1747669" y="2920335"/>
          <a:ext cx="990082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990082" y="19423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17958" y="2915007"/>
        <a:ext cx="49504" cy="49504"/>
      </dsp:txXfrm>
    </dsp:sp>
    <dsp:sp modelId="{AB78A16E-9386-4A2B-B7BF-9BA291E58FD0}">
      <dsp:nvSpPr>
        <dsp:cNvPr id="0" name=""/>
        <dsp:cNvSpPr/>
      </dsp:nvSpPr>
      <dsp:spPr>
        <a:xfrm>
          <a:off x="2603643" y="2845080"/>
          <a:ext cx="1733962" cy="8669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85000"/>
                <a:satMod val="130000"/>
              </a:schemeClr>
            </a:gs>
            <a:gs pos="34000">
              <a:schemeClr val="accent3">
                <a:shade val="87000"/>
                <a:satMod val="125000"/>
              </a:schemeClr>
            </a:gs>
            <a:gs pos="70000">
              <a:schemeClr val="accent3">
                <a:tint val="100000"/>
                <a:shade val="90000"/>
                <a:satMod val="130000"/>
              </a:schemeClr>
            </a:gs>
            <a:gs pos="100000">
              <a:schemeClr val="accent3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Local test set</a:t>
          </a:r>
          <a:br>
            <a:rPr lang="en-US" sz="1400" kern="1200" dirty="0"/>
          </a:br>
          <a:r>
            <a:rPr lang="en-US" sz="1400" kern="1200" dirty="0"/>
            <a:t>(20%)</a:t>
          </a:r>
        </a:p>
      </dsp:txBody>
      <dsp:txXfrm>
        <a:off x="2629036" y="2870473"/>
        <a:ext cx="1683176" cy="8161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B72E-02BA-4209-8B4D-57ADFCFF9DB2}">
      <dsp:nvSpPr>
        <dsp:cNvPr id="0" name=""/>
        <dsp:cNvSpPr/>
      </dsp:nvSpPr>
      <dsp:spPr>
        <a:xfrm>
          <a:off x="2669" y="1728641"/>
          <a:ext cx="2375680" cy="950272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Business </a:t>
          </a:r>
          <a:r>
            <a:rPr lang="it-IT" sz="1700" kern="1200" dirty="0" err="1"/>
            <a:t>understanding</a:t>
          </a:r>
          <a:endParaRPr lang="it-IT" sz="1700" kern="1200" dirty="0"/>
        </a:p>
      </dsp:txBody>
      <dsp:txXfrm>
        <a:off x="477805" y="1728641"/>
        <a:ext cx="1425408" cy="950272"/>
      </dsp:txXfrm>
    </dsp:sp>
    <dsp:sp modelId="{10E04740-F6A9-44ED-B66D-4D698B4EF8C0}">
      <dsp:nvSpPr>
        <dsp:cNvPr id="0" name=""/>
        <dsp:cNvSpPr/>
      </dsp:nvSpPr>
      <dsp:spPr>
        <a:xfrm>
          <a:off x="2140782" y="1728641"/>
          <a:ext cx="2375680" cy="950272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Data </a:t>
          </a:r>
          <a:r>
            <a:rPr lang="it-IT" sz="1700" kern="1200" dirty="0" err="1"/>
            <a:t>understanding</a:t>
          </a:r>
          <a:endParaRPr lang="it-IT" sz="1700" kern="1200" dirty="0"/>
        </a:p>
      </dsp:txBody>
      <dsp:txXfrm>
        <a:off x="2615918" y="1728641"/>
        <a:ext cx="1425408" cy="950272"/>
      </dsp:txXfrm>
    </dsp:sp>
    <dsp:sp modelId="{ACEDCA1A-A2FE-4F88-8755-462F18FA9035}">
      <dsp:nvSpPr>
        <dsp:cNvPr id="0" name=""/>
        <dsp:cNvSpPr/>
      </dsp:nvSpPr>
      <dsp:spPr>
        <a:xfrm>
          <a:off x="4278895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Data </a:t>
          </a:r>
          <a:r>
            <a:rPr lang="it-IT" sz="1700" kern="1200" dirty="0" err="1"/>
            <a:t>preparation</a:t>
          </a:r>
          <a:endParaRPr lang="it-IT" sz="1700" kern="1200" dirty="0"/>
        </a:p>
      </dsp:txBody>
      <dsp:txXfrm>
        <a:off x="4754031" y="1728641"/>
        <a:ext cx="1425408" cy="950272"/>
      </dsp:txXfrm>
    </dsp:sp>
    <dsp:sp modelId="{E5530F89-82B0-443F-BAA2-06F499A79F98}">
      <dsp:nvSpPr>
        <dsp:cNvPr id="0" name=""/>
        <dsp:cNvSpPr/>
      </dsp:nvSpPr>
      <dsp:spPr>
        <a:xfrm>
          <a:off x="6417007" y="1728641"/>
          <a:ext cx="2375680" cy="950272"/>
        </a:xfrm>
        <a:prstGeom prst="chevron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Modeling</a:t>
          </a:r>
          <a:endParaRPr lang="it-IT" sz="1700" kern="1200" dirty="0"/>
        </a:p>
      </dsp:txBody>
      <dsp:txXfrm>
        <a:off x="6892143" y="1728641"/>
        <a:ext cx="1425408" cy="950272"/>
      </dsp:txXfrm>
    </dsp:sp>
    <dsp:sp modelId="{AA614AF0-C876-4E08-9623-A7CFC5A3D9E4}">
      <dsp:nvSpPr>
        <dsp:cNvPr id="0" name=""/>
        <dsp:cNvSpPr/>
      </dsp:nvSpPr>
      <dsp:spPr>
        <a:xfrm>
          <a:off x="8555120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Evaluation</a:t>
          </a:r>
        </a:p>
      </dsp:txBody>
      <dsp:txXfrm>
        <a:off x="9030256" y="1728641"/>
        <a:ext cx="1425408" cy="9502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CB01B-9CFB-4D09-A5B9-D1BA41873888}">
      <dsp:nvSpPr>
        <dsp:cNvPr id="0" name=""/>
        <dsp:cNvSpPr/>
      </dsp:nvSpPr>
      <dsp:spPr>
        <a:xfrm>
          <a:off x="0" y="19571"/>
          <a:ext cx="2082799" cy="833119"/>
        </a:xfrm>
        <a:prstGeom prst="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VGG11</a:t>
          </a:r>
        </a:p>
      </dsp:txBody>
      <dsp:txXfrm>
        <a:off x="0" y="19571"/>
        <a:ext cx="2082799" cy="833119"/>
      </dsp:txXfrm>
    </dsp:sp>
    <dsp:sp modelId="{3F0CFE75-D95D-406A-8019-7C4B4CAA1D75}">
      <dsp:nvSpPr>
        <dsp:cNvPr id="0" name=""/>
        <dsp:cNvSpPr/>
      </dsp:nvSpPr>
      <dsp:spPr>
        <a:xfrm>
          <a:off x="0" y="852691"/>
          <a:ext cx="2082799" cy="1888560"/>
        </a:xfrm>
        <a:prstGeom prst="rect">
          <a:avLst/>
        </a:prstGeom>
        <a:solidFill>
          <a:schemeClr val="accent4">
            <a:alpha val="90000"/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8 </a:t>
          </a:r>
          <a:r>
            <a:rPr lang="it-IT" sz="1600" kern="1200" dirty="0" err="1"/>
            <a:t>convolutional</a:t>
          </a:r>
          <a:r>
            <a:rPr lang="it-IT" sz="1600" kern="1200" dirty="0"/>
            <a:t> </a:t>
          </a:r>
          <a:r>
            <a:rPr lang="it-IT" sz="1600" kern="1200" dirty="0" err="1"/>
            <a:t>layers</a:t>
          </a:r>
          <a:endParaRPr lang="it-IT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Dropout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3 dense </a:t>
          </a:r>
          <a:r>
            <a:rPr lang="it-IT" sz="1600" kern="1200" dirty="0" err="1"/>
            <a:t>layers</a:t>
          </a:r>
          <a:endParaRPr lang="it-IT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About 20 </a:t>
          </a:r>
          <a:r>
            <a:rPr lang="it-IT" sz="1600" kern="1200" dirty="0" err="1"/>
            <a:t>total</a:t>
          </a:r>
          <a:r>
            <a:rPr lang="it-IT" sz="1600" kern="1200" dirty="0"/>
            <a:t> </a:t>
          </a:r>
          <a:r>
            <a:rPr lang="it-IT" sz="1600" kern="1200" dirty="0" err="1"/>
            <a:t>layers</a:t>
          </a:r>
          <a:endParaRPr lang="it-IT" sz="1600" kern="1200" dirty="0"/>
        </a:p>
      </dsp:txBody>
      <dsp:txXfrm>
        <a:off x="0" y="852691"/>
        <a:ext cx="2082799" cy="18885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D36B9-F6F5-4D27-9CB1-337FABBA8050}">
      <dsp:nvSpPr>
        <dsp:cNvPr id="0" name=""/>
        <dsp:cNvSpPr/>
      </dsp:nvSpPr>
      <dsp:spPr>
        <a:xfrm>
          <a:off x="2144753" y="376"/>
          <a:ext cx="1744085" cy="1133655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shade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Set model’s hyperparameters</a:t>
          </a:r>
        </a:p>
      </dsp:txBody>
      <dsp:txXfrm>
        <a:off x="2200093" y="55716"/>
        <a:ext cx="1633405" cy="1022975"/>
      </dsp:txXfrm>
    </dsp:sp>
    <dsp:sp modelId="{FA984E4A-F3A8-44FF-BC5D-3EA0CF8A20B2}">
      <dsp:nvSpPr>
        <dsp:cNvPr id="0" name=""/>
        <dsp:cNvSpPr/>
      </dsp:nvSpPr>
      <dsp:spPr>
        <a:xfrm>
          <a:off x="1141061" y="567204"/>
          <a:ext cx="3751469" cy="3751469"/>
        </a:xfrm>
        <a:custGeom>
          <a:avLst/>
          <a:gdLst/>
          <a:ahLst/>
          <a:cxnLst/>
          <a:rect l="0" t="0" r="0" b="0"/>
          <a:pathLst>
            <a:path>
              <a:moveTo>
                <a:pt x="2989369" y="366364"/>
              </a:moveTo>
              <a:arcTo wR="1875734" hR="1875734" stAng="18385226" swAng="1636451"/>
            </a:path>
          </a:pathLst>
        </a:custGeom>
        <a:noFill/>
        <a:ln w="12700" cap="flat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6C81D-B775-4EF7-81BC-4E6003442172}">
      <dsp:nvSpPr>
        <dsp:cNvPr id="0" name=""/>
        <dsp:cNvSpPr/>
      </dsp:nvSpPr>
      <dsp:spPr>
        <a:xfrm>
          <a:off x="4020488" y="1876111"/>
          <a:ext cx="1744085" cy="1133655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44960"/>
                <a:satOff val="3041"/>
                <a:lumOff val="18026"/>
                <a:alphaOff val="0"/>
                <a:shade val="85000"/>
                <a:satMod val="130000"/>
              </a:schemeClr>
            </a:gs>
            <a:gs pos="34000">
              <a:schemeClr val="accent4">
                <a:shade val="50000"/>
                <a:hueOff val="44960"/>
                <a:satOff val="3041"/>
                <a:lumOff val="18026"/>
                <a:alphaOff val="0"/>
                <a:shade val="87000"/>
                <a:satMod val="125000"/>
              </a:schemeClr>
            </a:gs>
            <a:gs pos="70000">
              <a:schemeClr val="accent4">
                <a:shade val="50000"/>
                <a:hueOff val="44960"/>
                <a:satOff val="3041"/>
                <a:lumOff val="1802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50000"/>
                <a:hueOff val="44960"/>
                <a:satOff val="3041"/>
                <a:lumOff val="1802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 the model</a:t>
          </a:r>
          <a:br>
            <a:rPr lang="en-US" sz="1400" kern="1200" dirty="0"/>
          </a:br>
          <a:r>
            <a:rPr lang="en-US" sz="1400" kern="1200" dirty="0"/>
            <a:t>(training set)</a:t>
          </a:r>
        </a:p>
      </dsp:txBody>
      <dsp:txXfrm>
        <a:off x="4075828" y="1931451"/>
        <a:ext cx="1633405" cy="1022975"/>
      </dsp:txXfrm>
    </dsp:sp>
    <dsp:sp modelId="{1F7D4BA6-13E1-4F0C-9C07-870653BBC341}">
      <dsp:nvSpPr>
        <dsp:cNvPr id="0" name=""/>
        <dsp:cNvSpPr/>
      </dsp:nvSpPr>
      <dsp:spPr>
        <a:xfrm>
          <a:off x="1141061" y="567204"/>
          <a:ext cx="3751469" cy="3751469"/>
        </a:xfrm>
        <a:custGeom>
          <a:avLst/>
          <a:gdLst/>
          <a:ahLst/>
          <a:cxnLst/>
          <a:rect l="0" t="0" r="0" b="0"/>
          <a:pathLst>
            <a:path>
              <a:moveTo>
                <a:pt x="3557227" y="2706976"/>
              </a:moveTo>
              <a:arcTo wR="1875734" hR="1875734" stAng="1578323" swAng="1636451"/>
            </a:path>
          </a:pathLst>
        </a:custGeom>
        <a:noFill/>
        <a:ln w="12700" cap="flat" cmpd="sng" algn="ctr">
          <a:solidFill>
            <a:schemeClr val="accent4">
              <a:shade val="90000"/>
              <a:hueOff val="47774"/>
              <a:satOff val="-622"/>
              <a:lumOff val="115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93D87-0600-49F0-936A-4225B0B06585}">
      <dsp:nvSpPr>
        <dsp:cNvPr id="0" name=""/>
        <dsp:cNvSpPr/>
      </dsp:nvSpPr>
      <dsp:spPr>
        <a:xfrm>
          <a:off x="2144753" y="3751846"/>
          <a:ext cx="1744085" cy="1133655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89919"/>
                <a:satOff val="6082"/>
                <a:lumOff val="36051"/>
                <a:alphaOff val="0"/>
                <a:shade val="85000"/>
                <a:satMod val="130000"/>
              </a:schemeClr>
            </a:gs>
            <a:gs pos="34000">
              <a:schemeClr val="accent4">
                <a:shade val="50000"/>
                <a:hueOff val="89919"/>
                <a:satOff val="6082"/>
                <a:lumOff val="36051"/>
                <a:alphaOff val="0"/>
                <a:shade val="87000"/>
                <a:satMod val="125000"/>
              </a:schemeClr>
            </a:gs>
            <a:gs pos="70000">
              <a:schemeClr val="accent4">
                <a:shade val="50000"/>
                <a:hueOff val="89919"/>
                <a:satOff val="6082"/>
                <a:lumOff val="3605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50000"/>
                <a:hueOff val="89919"/>
                <a:satOff val="6082"/>
                <a:lumOff val="3605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Evaluate model’s performance</a:t>
          </a:r>
          <a:br>
            <a:rPr lang="en-US" sz="1400" kern="1200" dirty="0"/>
          </a:br>
          <a:r>
            <a:rPr lang="en-US" sz="1400" kern="1200" dirty="0"/>
            <a:t>(validation set)</a:t>
          </a:r>
        </a:p>
      </dsp:txBody>
      <dsp:txXfrm>
        <a:off x="2200093" y="3807186"/>
        <a:ext cx="1633405" cy="1022975"/>
      </dsp:txXfrm>
    </dsp:sp>
    <dsp:sp modelId="{39F19197-FB46-491E-986A-B04244F4B1F4}">
      <dsp:nvSpPr>
        <dsp:cNvPr id="0" name=""/>
        <dsp:cNvSpPr/>
      </dsp:nvSpPr>
      <dsp:spPr>
        <a:xfrm>
          <a:off x="1141061" y="567204"/>
          <a:ext cx="3751469" cy="3751469"/>
        </a:xfrm>
        <a:custGeom>
          <a:avLst/>
          <a:gdLst/>
          <a:ahLst/>
          <a:cxnLst/>
          <a:rect l="0" t="0" r="0" b="0"/>
          <a:pathLst>
            <a:path>
              <a:moveTo>
                <a:pt x="762099" y="3385105"/>
              </a:moveTo>
              <a:arcTo wR="1875734" hR="1875734" stAng="7585226" swAng="1636451"/>
            </a:path>
          </a:pathLst>
        </a:custGeom>
        <a:noFill/>
        <a:ln w="12700" cap="flat" cmpd="sng" algn="ctr">
          <a:solidFill>
            <a:schemeClr val="accent4">
              <a:shade val="90000"/>
              <a:hueOff val="95548"/>
              <a:satOff val="-1243"/>
              <a:lumOff val="231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AF400-F6BE-484D-A8BE-25BC7AE2F63B}">
      <dsp:nvSpPr>
        <dsp:cNvPr id="0" name=""/>
        <dsp:cNvSpPr/>
      </dsp:nvSpPr>
      <dsp:spPr>
        <a:xfrm>
          <a:off x="269018" y="1876111"/>
          <a:ext cx="1744085" cy="1133655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44960"/>
                <a:satOff val="3041"/>
                <a:lumOff val="18026"/>
                <a:alphaOff val="0"/>
                <a:shade val="85000"/>
                <a:satMod val="130000"/>
              </a:schemeClr>
            </a:gs>
            <a:gs pos="34000">
              <a:schemeClr val="accent4">
                <a:shade val="50000"/>
                <a:hueOff val="44960"/>
                <a:satOff val="3041"/>
                <a:lumOff val="18026"/>
                <a:alphaOff val="0"/>
                <a:shade val="87000"/>
                <a:satMod val="125000"/>
              </a:schemeClr>
            </a:gs>
            <a:gs pos="70000">
              <a:schemeClr val="accent4">
                <a:shade val="50000"/>
                <a:hueOff val="44960"/>
                <a:satOff val="3041"/>
                <a:lumOff val="1802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50000"/>
                <a:hueOff val="44960"/>
                <a:satOff val="3041"/>
                <a:lumOff val="1802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Evaluation of the metrics</a:t>
          </a:r>
          <a:br>
            <a:rPr lang="en-US" sz="1400" kern="1200" dirty="0"/>
          </a:br>
          <a:r>
            <a:rPr lang="en-US" sz="1400" kern="1200" dirty="0"/>
            <a:t>(loss and accuracy)</a:t>
          </a:r>
        </a:p>
      </dsp:txBody>
      <dsp:txXfrm>
        <a:off x="324358" y="1931451"/>
        <a:ext cx="1633405" cy="1022975"/>
      </dsp:txXfrm>
    </dsp:sp>
    <dsp:sp modelId="{D1D5FC16-74C2-48F3-A686-F296D0EDAAD9}">
      <dsp:nvSpPr>
        <dsp:cNvPr id="0" name=""/>
        <dsp:cNvSpPr/>
      </dsp:nvSpPr>
      <dsp:spPr>
        <a:xfrm>
          <a:off x="1141061" y="567204"/>
          <a:ext cx="3751469" cy="3751469"/>
        </a:xfrm>
        <a:custGeom>
          <a:avLst/>
          <a:gdLst/>
          <a:ahLst/>
          <a:cxnLst/>
          <a:rect l="0" t="0" r="0" b="0"/>
          <a:pathLst>
            <a:path>
              <a:moveTo>
                <a:pt x="194242" y="1044492"/>
              </a:moveTo>
              <a:arcTo wR="1875734" hR="1875734" stAng="12378323" swAng="1636451"/>
            </a:path>
          </a:pathLst>
        </a:custGeom>
        <a:noFill/>
        <a:ln w="12700" cap="flat" cmpd="sng" algn="ctr">
          <a:solidFill>
            <a:schemeClr val="accent4">
              <a:shade val="90000"/>
              <a:hueOff val="47774"/>
              <a:satOff val="-622"/>
              <a:lumOff val="115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969CD-6793-4030-85D7-0B839D5B623B}">
      <dsp:nvSpPr>
        <dsp:cNvPr id="0" name=""/>
        <dsp:cNvSpPr/>
      </dsp:nvSpPr>
      <dsp:spPr>
        <a:xfrm>
          <a:off x="3720" y="839700"/>
          <a:ext cx="2950865" cy="2180678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1271" b="12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9A0ECE-BAB4-45BE-94EE-2A6B434373F0}">
      <dsp:nvSpPr>
        <dsp:cNvPr id="0" name=""/>
        <dsp:cNvSpPr/>
      </dsp:nvSpPr>
      <dsp:spPr>
        <a:xfrm>
          <a:off x="820820" y="2981047"/>
          <a:ext cx="2101469" cy="505018"/>
        </a:xfrm>
        <a:prstGeom prst="roundRect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400" kern="1200" dirty="0"/>
            <a:t>Low learning rate</a:t>
          </a:r>
        </a:p>
      </dsp:txBody>
      <dsp:txXfrm>
        <a:off x="845473" y="3005700"/>
        <a:ext cx="2052163" cy="455712"/>
      </dsp:txXfrm>
    </dsp:sp>
    <dsp:sp modelId="{5ECFB9D1-8DF9-4B69-B9BA-96F1C689B9F1}">
      <dsp:nvSpPr>
        <dsp:cNvPr id="0" name=""/>
        <dsp:cNvSpPr/>
      </dsp:nvSpPr>
      <dsp:spPr>
        <a:xfrm>
          <a:off x="3553767" y="839700"/>
          <a:ext cx="2950865" cy="2180678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t="1271" b="12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93D6C6-45A8-49F9-9969-EDE5E7D1DC8A}">
      <dsp:nvSpPr>
        <dsp:cNvPr id="0" name=""/>
        <dsp:cNvSpPr/>
      </dsp:nvSpPr>
      <dsp:spPr>
        <a:xfrm>
          <a:off x="4370867" y="2981047"/>
          <a:ext cx="2101469" cy="505018"/>
        </a:xfrm>
        <a:prstGeom prst="roundRect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400" kern="1200" dirty="0"/>
            <a:t>Good learning rate</a:t>
          </a:r>
        </a:p>
      </dsp:txBody>
      <dsp:txXfrm>
        <a:off x="4395520" y="3005700"/>
        <a:ext cx="2052163" cy="455712"/>
      </dsp:txXfrm>
    </dsp:sp>
    <dsp:sp modelId="{165D477C-954E-48DD-BD6C-F33D5655A63A}">
      <dsp:nvSpPr>
        <dsp:cNvPr id="0" name=""/>
        <dsp:cNvSpPr/>
      </dsp:nvSpPr>
      <dsp:spPr>
        <a:xfrm>
          <a:off x="7103814" y="839700"/>
          <a:ext cx="2950865" cy="2180678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t="1271" b="12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459501-F34F-42CF-BF6F-7E8842439D51}">
      <dsp:nvSpPr>
        <dsp:cNvPr id="0" name=""/>
        <dsp:cNvSpPr/>
      </dsp:nvSpPr>
      <dsp:spPr>
        <a:xfrm>
          <a:off x="7920914" y="2981047"/>
          <a:ext cx="2101469" cy="505018"/>
        </a:xfrm>
        <a:prstGeom prst="roundRect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400" kern="1200" dirty="0"/>
            <a:t>High learning rate</a:t>
          </a:r>
        </a:p>
      </dsp:txBody>
      <dsp:txXfrm>
        <a:off x="7945567" y="3005700"/>
        <a:ext cx="2052163" cy="45571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969CD-6793-4030-85D7-0B839D5B623B}">
      <dsp:nvSpPr>
        <dsp:cNvPr id="0" name=""/>
        <dsp:cNvSpPr/>
      </dsp:nvSpPr>
      <dsp:spPr>
        <a:xfrm>
          <a:off x="2286840" y="58329"/>
          <a:ext cx="3707629" cy="2739924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1271" b="1271"/>
          </a:stretch>
        </a:blipFill>
        <a:ln>
          <a:solidFill>
            <a:schemeClr val="accent4">
              <a:lumMod val="20000"/>
              <a:lumOff val="8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9A0ECE-BAB4-45BE-94EE-2A6B434373F0}">
      <dsp:nvSpPr>
        <dsp:cNvPr id="0" name=""/>
        <dsp:cNvSpPr/>
      </dsp:nvSpPr>
      <dsp:spPr>
        <a:xfrm>
          <a:off x="3591908" y="2729250"/>
          <a:ext cx="2182173" cy="524412"/>
        </a:xfrm>
        <a:prstGeom prst="roundRect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400" kern="1200" dirty="0"/>
            <a:t>Good number of epoch</a:t>
          </a:r>
        </a:p>
      </dsp:txBody>
      <dsp:txXfrm>
        <a:off x="3617508" y="2754850"/>
        <a:ext cx="2130973" cy="47321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B72E-02BA-4209-8B4D-57ADFCFF9DB2}">
      <dsp:nvSpPr>
        <dsp:cNvPr id="0" name=""/>
        <dsp:cNvSpPr/>
      </dsp:nvSpPr>
      <dsp:spPr>
        <a:xfrm>
          <a:off x="2669" y="1728641"/>
          <a:ext cx="2375680" cy="950272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Business </a:t>
          </a:r>
          <a:r>
            <a:rPr lang="it-IT" sz="1700" kern="1200" dirty="0" err="1"/>
            <a:t>understanding</a:t>
          </a:r>
          <a:endParaRPr lang="it-IT" sz="1700" kern="1200" dirty="0"/>
        </a:p>
      </dsp:txBody>
      <dsp:txXfrm>
        <a:off x="477805" y="1728641"/>
        <a:ext cx="1425408" cy="950272"/>
      </dsp:txXfrm>
    </dsp:sp>
    <dsp:sp modelId="{10E04740-F6A9-44ED-B66D-4D698B4EF8C0}">
      <dsp:nvSpPr>
        <dsp:cNvPr id="0" name=""/>
        <dsp:cNvSpPr/>
      </dsp:nvSpPr>
      <dsp:spPr>
        <a:xfrm>
          <a:off x="2140782" y="1728641"/>
          <a:ext cx="2375680" cy="950272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Data </a:t>
          </a:r>
          <a:r>
            <a:rPr lang="it-IT" sz="1700" kern="1200" dirty="0" err="1"/>
            <a:t>understanding</a:t>
          </a:r>
          <a:endParaRPr lang="it-IT" sz="1700" kern="1200" dirty="0"/>
        </a:p>
      </dsp:txBody>
      <dsp:txXfrm>
        <a:off x="2615918" y="1728641"/>
        <a:ext cx="1425408" cy="950272"/>
      </dsp:txXfrm>
    </dsp:sp>
    <dsp:sp modelId="{ACEDCA1A-A2FE-4F88-8755-462F18FA9035}">
      <dsp:nvSpPr>
        <dsp:cNvPr id="0" name=""/>
        <dsp:cNvSpPr/>
      </dsp:nvSpPr>
      <dsp:spPr>
        <a:xfrm>
          <a:off x="4278895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Data </a:t>
          </a:r>
          <a:r>
            <a:rPr lang="it-IT" sz="1700" kern="1200" dirty="0" err="1"/>
            <a:t>preparation</a:t>
          </a:r>
          <a:endParaRPr lang="it-IT" sz="1700" kern="1200" dirty="0"/>
        </a:p>
      </dsp:txBody>
      <dsp:txXfrm>
        <a:off x="4754031" y="1728641"/>
        <a:ext cx="1425408" cy="950272"/>
      </dsp:txXfrm>
    </dsp:sp>
    <dsp:sp modelId="{E5530F89-82B0-443F-BAA2-06F499A79F98}">
      <dsp:nvSpPr>
        <dsp:cNvPr id="0" name=""/>
        <dsp:cNvSpPr/>
      </dsp:nvSpPr>
      <dsp:spPr>
        <a:xfrm>
          <a:off x="6417007" y="1728641"/>
          <a:ext cx="2375680" cy="950272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Modeling</a:t>
          </a:r>
          <a:endParaRPr lang="it-IT" sz="1700" kern="1200" dirty="0"/>
        </a:p>
      </dsp:txBody>
      <dsp:txXfrm>
        <a:off x="6892143" y="1728641"/>
        <a:ext cx="1425408" cy="950272"/>
      </dsp:txXfrm>
    </dsp:sp>
    <dsp:sp modelId="{AA614AF0-C876-4E08-9623-A7CFC5A3D9E4}">
      <dsp:nvSpPr>
        <dsp:cNvPr id="0" name=""/>
        <dsp:cNvSpPr/>
      </dsp:nvSpPr>
      <dsp:spPr>
        <a:xfrm>
          <a:off x="8555120" y="1728641"/>
          <a:ext cx="2375680" cy="950272"/>
        </a:xfrm>
        <a:prstGeom prst="chevron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Evaluation</a:t>
          </a:r>
        </a:p>
      </dsp:txBody>
      <dsp:txXfrm>
        <a:off x="9030256" y="1728641"/>
        <a:ext cx="1425408" cy="95027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11079-7661-415B-9D82-644F4CC8A66D}">
      <dsp:nvSpPr>
        <dsp:cNvPr id="0" name=""/>
        <dsp:cNvSpPr/>
      </dsp:nvSpPr>
      <dsp:spPr>
        <a:xfrm>
          <a:off x="78016" y="1906"/>
          <a:ext cx="1311328" cy="13113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</a:t>
          </a:r>
        </a:p>
      </dsp:txBody>
      <dsp:txXfrm>
        <a:off x="270056" y="193946"/>
        <a:ext cx="927248" cy="927248"/>
      </dsp:txXfrm>
    </dsp:sp>
    <dsp:sp modelId="{57DAA5F2-550D-46BA-B133-CC954D4E38B0}">
      <dsp:nvSpPr>
        <dsp:cNvPr id="0" name=""/>
        <dsp:cNvSpPr/>
      </dsp:nvSpPr>
      <dsp:spPr>
        <a:xfrm>
          <a:off x="353395" y="1419714"/>
          <a:ext cx="760570" cy="760570"/>
        </a:xfrm>
        <a:prstGeom prst="mathPlus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Prediction</a:t>
          </a:r>
          <a:endParaRPr lang="en-US" sz="1000" kern="1200" dirty="0"/>
        </a:p>
      </dsp:txBody>
      <dsp:txXfrm>
        <a:off x="454209" y="1710556"/>
        <a:ext cx="558942" cy="178886"/>
      </dsp:txXfrm>
    </dsp:sp>
    <dsp:sp modelId="{4E572193-B129-46DC-A265-E833FD360E61}">
      <dsp:nvSpPr>
        <dsp:cNvPr id="0" name=""/>
        <dsp:cNvSpPr/>
      </dsp:nvSpPr>
      <dsp:spPr>
        <a:xfrm>
          <a:off x="78016" y="2286765"/>
          <a:ext cx="1311328" cy="13113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Local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set</a:t>
          </a:r>
        </a:p>
      </dsp:txBody>
      <dsp:txXfrm>
        <a:off x="270056" y="2478805"/>
        <a:ext cx="927248" cy="927248"/>
      </dsp:txXfrm>
    </dsp:sp>
    <dsp:sp modelId="{088C937E-B00B-4914-BE46-480EDD7CA385}">
      <dsp:nvSpPr>
        <dsp:cNvPr id="0" name=""/>
        <dsp:cNvSpPr/>
      </dsp:nvSpPr>
      <dsp:spPr>
        <a:xfrm>
          <a:off x="1586043" y="1556092"/>
          <a:ext cx="417002" cy="4878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86043" y="1653655"/>
        <a:ext cx="291901" cy="292688"/>
      </dsp:txXfrm>
    </dsp:sp>
    <dsp:sp modelId="{CA1285F0-0E7B-42E8-89DB-3C1385F4B2CB}">
      <dsp:nvSpPr>
        <dsp:cNvPr id="0" name=""/>
        <dsp:cNvSpPr/>
      </dsp:nvSpPr>
      <dsp:spPr>
        <a:xfrm>
          <a:off x="2176141" y="1127078"/>
          <a:ext cx="1345842" cy="134584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Evaluation</a:t>
          </a:r>
        </a:p>
      </dsp:txBody>
      <dsp:txXfrm>
        <a:off x="2373235" y="1324172"/>
        <a:ext cx="951654" cy="9516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11079-7661-415B-9D82-644F4CC8A66D}">
      <dsp:nvSpPr>
        <dsp:cNvPr id="0" name=""/>
        <dsp:cNvSpPr/>
      </dsp:nvSpPr>
      <dsp:spPr>
        <a:xfrm>
          <a:off x="78796" y="1925"/>
          <a:ext cx="1324441" cy="1324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Training set</a:t>
          </a:r>
        </a:p>
      </dsp:txBody>
      <dsp:txXfrm>
        <a:off x="272756" y="195885"/>
        <a:ext cx="936521" cy="936521"/>
      </dsp:txXfrm>
    </dsp:sp>
    <dsp:sp modelId="{57DAA5F2-550D-46BA-B133-CC954D4E38B0}">
      <dsp:nvSpPr>
        <dsp:cNvPr id="0" name=""/>
        <dsp:cNvSpPr/>
      </dsp:nvSpPr>
      <dsp:spPr>
        <a:xfrm>
          <a:off x="356929" y="1433911"/>
          <a:ext cx="768176" cy="76817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Training</a:t>
          </a:r>
          <a:endParaRPr lang="en-US" sz="1000" kern="1200" dirty="0"/>
        </a:p>
      </dsp:txBody>
      <dsp:txXfrm>
        <a:off x="458751" y="1727662"/>
        <a:ext cx="564532" cy="180674"/>
      </dsp:txXfrm>
    </dsp:sp>
    <dsp:sp modelId="{4E572193-B129-46DC-A265-E833FD360E61}">
      <dsp:nvSpPr>
        <dsp:cNvPr id="0" name=""/>
        <dsp:cNvSpPr/>
      </dsp:nvSpPr>
      <dsp:spPr>
        <a:xfrm>
          <a:off x="78796" y="2309632"/>
          <a:ext cx="1324441" cy="1324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Hyperparams</a:t>
          </a:r>
          <a:endParaRPr lang="en-US" sz="1300" kern="1200" dirty="0"/>
        </a:p>
      </dsp:txBody>
      <dsp:txXfrm>
        <a:off x="272756" y="2503592"/>
        <a:ext cx="936521" cy="936521"/>
      </dsp:txXfrm>
    </dsp:sp>
    <dsp:sp modelId="{088C937E-B00B-4914-BE46-480EDD7CA385}">
      <dsp:nvSpPr>
        <dsp:cNvPr id="0" name=""/>
        <dsp:cNvSpPr/>
      </dsp:nvSpPr>
      <dsp:spPr>
        <a:xfrm>
          <a:off x="1601904" y="1571653"/>
          <a:ext cx="421172" cy="4926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601904" y="1670191"/>
        <a:ext cx="294820" cy="295616"/>
      </dsp:txXfrm>
    </dsp:sp>
    <dsp:sp modelId="{CA1285F0-0E7B-42E8-89DB-3C1385F4B2CB}">
      <dsp:nvSpPr>
        <dsp:cNvPr id="0" name=""/>
        <dsp:cNvSpPr/>
      </dsp:nvSpPr>
      <dsp:spPr>
        <a:xfrm>
          <a:off x="2197902" y="1138349"/>
          <a:ext cx="1359300" cy="13593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396967" y="1337414"/>
        <a:ext cx="961170" cy="961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B72E-02BA-4209-8B4D-57ADFCFF9DB2}">
      <dsp:nvSpPr>
        <dsp:cNvPr id="0" name=""/>
        <dsp:cNvSpPr/>
      </dsp:nvSpPr>
      <dsp:spPr>
        <a:xfrm>
          <a:off x="2669" y="1728641"/>
          <a:ext cx="2375680" cy="950272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Business </a:t>
          </a:r>
          <a:r>
            <a:rPr lang="it-IT" sz="1700" kern="1200" dirty="0" err="1"/>
            <a:t>understanding</a:t>
          </a:r>
          <a:endParaRPr lang="it-IT" sz="1700" kern="1200" dirty="0"/>
        </a:p>
      </dsp:txBody>
      <dsp:txXfrm>
        <a:off x="477805" y="1728641"/>
        <a:ext cx="1425408" cy="950272"/>
      </dsp:txXfrm>
    </dsp:sp>
    <dsp:sp modelId="{10E04740-F6A9-44ED-B66D-4D698B4EF8C0}">
      <dsp:nvSpPr>
        <dsp:cNvPr id="0" name=""/>
        <dsp:cNvSpPr/>
      </dsp:nvSpPr>
      <dsp:spPr>
        <a:xfrm>
          <a:off x="2140782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Data </a:t>
          </a:r>
          <a:r>
            <a:rPr lang="it-IT" sz="1700" kern="1200" dirty="0" err="1"/>
            <a:t>understanding</a:t>
          </a:r>
          <a:endParaRPr lang="it-IT" sz="1700" kern="1200" dirty="0"/>
        </a:p>
      </dsp:txBody>
      <dsp:txXfrm>
        <a:off x="2615918" y="1728641"/>
        <a:ext cx="1425408" cy="950272"/>
      </dsp:txXfrm>
    </dsp:sp>
    <dsp:sp modelId="{ACEDCA1A-A2FE-4F88-8755-462F18FA9035}">
      <dsp:nvSpPr>
        <dsp:cNvPr id="0" name=""/>
        <dsp:cNvSpPr/>
      </dsp:nvSpPr>
      <dsp:spPr>
        <a:xfrm>
          <a:off x="4278895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Data </a:t>
          </a:r>
          <a:r>
            <a:rPr lang="it-IT" sz="1700" kern="1200" dirty="0" err="1"/>
            <a:t>preparation</a:t>
          </a:r>
          <a:endParaRPr lang="it-IT" sz="1700" kern="1200" dirty="0"/>
        </a:p>
      </dsp:txBody>
      <dsp:txXfrm>
        <a:off x="4754031" y="1728641"/>
        <a:ext cx="1425408" cy="950272"/>
      </dsp:txXfrm>
    </dsp:sp>
    <dsp:sp modelId="{E5530F89-82B0-443F-BAA2-06F499A79F98}">
      <dsp:nvSpPr>
        <dsp:cNvPr id="0" name=""/>
        <dsp:cNvSpPr/>
      </dsp:nvSpPr>
      <dsp:spPr>
        <a:xfrm>
          <a:off x="6417007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Modeling</a:t>
          </a:r>
          <a:endParaRPr lang="it-IT" sz="1700" kern="1200" dirty="0"/>
        </a:p>
      </dsp:txBody>
      <dsp:txXfrm>
        <a:off x="6892143" y="1728641"/>
        <a:ext cx="1425408" cy="950272"/>
      </dsp:txXfrm>
    </dsp:sp>
    <dsp:sp modelId="{AA614AF0-C876-4E08-9623-A7CFC5A3D9E4}">
      <dsp:nvSpPr>
        <dsp:cNvPr id="0" name=""/>
        <dsp:cNvSpPr/>
      </dsp:nvSpPr>
      <dsp:spPr>
        <a:xfrm>
          <a:off x="8555120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Evaluation</a:t>
          </a:r>
        </a:p>
      </dsp:txBody>
      <dsp:txXfrm>
        <a:off x="9030256" y="1728641"/>
        <a:ext cx="1425408" cy="9502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D29E8-A8BB-4FDA-BA61-154CB76CC245}">
      <dsp:nvSpPr>
        <dsp:cNvPr id="0" name=""/>
        <dsp:cNvSpPr/>
      </dsp:nvSpPr>
      <dsp:spPr>
        <a:xfrm>
          <a:off x="693972" y="2210618"/>
          <a:ext cx="1530735" cy="13387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1369-0663-4423-B72D-F62B03D29755}">
      <dsp:nvSpPr>
        <dsp:cNvPr id="0" name=""/>
        <dsp:cNvSpPr/>
      </dsp:nvSpPr>
      <dsp:spPr>
        <a:xfrm>
          <a:off x="1134" y="2263689"/>
          <a:ext cx="1232620" cy="12326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Image </a:t>
          </a:r>
          <a:r>
            <a:rPr lang="it-IT" sz="1300" kern="1200" dirty="0" err="1"/>
            <a:t>acquisition</a:t>
          </a:r>
          <a:endParaRPr lang="it-IT" sz="1300" kern="1200" dirty="0"/>
        </a:p>
      </dsp:txBody>
      <dsp:txXfrm>
        <a:off x="181647" y="2444202"/>
        <a:ext cx="871594" cy="871594"/>
      </dsp:txXfrm>
    </dsp:sp>
    <dsp:sp modelId="{98AD6F75-F4D0-46B5-8ACA-633DB48945FF}">
      <dsp:nvSpPr>
        <dsp:cNvPr id="0" name=""/>
        <dsp:cNvSpPr/>
      </dsp:nvSpPr>
      <dsp:spPr>
        <a:xfrm>
          <a:off x="3099312" y="2210972"/>
          <a:ext cx="1530735" cy="1338055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FC627-6ACE-4D11-9BCF-271379ABB3F7}">
      <dsp:nvSpPr>
        <dsp:cNvPr id="0" name=""/>
        <dsp:cNvSpPr/>
      </dsp:nvSpPr>
      <dsp:spPr>
        <a:xfrm>
          <a:off x="2406473" y="2263689"/>
          <a:ext cx="1232620" cy="12326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Object </a:t>
          </a:r>
          <a:r>
            <a:rPr lang="it-IT" sz="1300" kern="1200" dirty="0" err="1"/>
            <a:t>detection</a:t>
          </a:r>
          <a:endParaRPr lang="it-IT" sz="1300" kern="1200" dirty="0"/>
        </a:p>
      </dsp:txBody>
      <dsp:txXfrm>
        <a:off x="2586986" y="2444202"/>
        <a:ext cx="871594" cy="871594"/>
      </dsp:txXfrm>
    </dsp:sp>
    <dsp:sp modelId="{EA256DF1-AC07-4CE1-A4D8-59B59A1C3C4C}">
      <dsp:nvSpPr>
        <dsp:cNvPr id="0" name=""/>
        <dsp:cNvSpPr/>
      </dsp:nvSpPr>
      <dsp:spPr>
        <a:xfrm>
          <a:off x="5504651" y="2210972"/>
          <a:ext cx="1530735" cy="1338055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B7E28-955D-43D3-BA06-84949634F5D4}">
      <dsp:nvSpPr>
        <dsp:cNvPr id="0" name=""/>
        <dsp:cNvSpPr/>
      </dsp:nvSpPr>
      <dsp:spPr>
        <a:xfrm>
          <a:off x="4811813" y="2263689"/>
          <a:ext cx="1232620" cy="1232620"/>
        </a:xfrm>
        <a:prstGeom prst="ellipse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Object </a:t>
          </a:r>
          <a:r>
            <a:rPr lang="it-IT" sz="1300" kern="1200" dirty="0" err="1"/>
            <a:t>classification</a:t>
          </a:r>
          <a:endParaRPr lang="it-IT" sz="1300" kern="1200" dirty="0"/>
        </a:p>
      </dsp:txBody>
      <dsp:txXfrm>
        <a:off x="4992326" y="2444202"/>
        <a:ext cx="871594" cy="871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FE432-8DC3-4C8B-8DB7-AA3BD49A4B26}">
      <dsp:nvSpPr>
        <dsp:cNvPr id="0" name=""/>
        <dsp:cNvSpPr/>
      </dsp:nvSpPr>
      <dsp:spPr>
        <a:xfrm rot="10800000">
          <a:off x="893105" y="254491"/>
          <a:ext cx="2669734" cy="37431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20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Python</a:t>
          </a:r>
          <a:endParaRPr lang="en-US" sz="2400" kern="1200" dirty="0"/>
        </a:p>
      </dsp:txBody>
      <dsp:txXfrm rot="10800000">
        <a:off x="986683" y="254491"/>
        <a:ext cx="2576156" cy="374314"/>
      </dsp:txXfrm>
    </dsp:sp>
    <dsp:sp modelId="{31CF8D64-39CA-4022-816B-17E8EBFBECCE}">
      <dsp:nvSpPr>
        <dsp:cNvPr id="0" name=""/>
        <dsp:cNvSpPr/>
      </dsp:nvSpPr>
      <dsp:spPr>
        <a:xfrm>
          <a:off x="451798" y="342"/>
          <a:ext cx="882613" cy="88261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1803CB-E31F-4EAF-9156-75B5045424DC}">
      <dsp:nvSpPr>
        <dsp:cNvPr id="0" name=""/>
        <dsp:cNvSpPr/>
      </dsp:nvSpPr>
      <dsp:spPr>
        <a:xfrm rot="10800000">
          <a:off x="893105" y="1248841"/>
          <a:ext cx="2669734" cy="37431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20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FuseMedML</a:t>
          </a:r>
          <a:endParaRPr lang="en-US" sz="1800" kern="1200" dirty="0"/>
        </a:p>
      </dsp:txBody>
      <dsp:txXfrm rot="10800000">
        <a:off x="986683" y="1248841"/>
        <a:ext cx="2576156" cy="374314"/>
      </dsp:txXfrm>
    </dsp:sp>
    <dsp:sp modelId="{F8637AFF-347F-4A7A-91E1-4868FBF118C3}">
      <dsp:nvSpPr>
        <dsp:cNvPr id="0" name=""/>
        <dsp:cNvSpPr/>
      </dsp:nvSpPr>
      <dsp:spPr>
        <a:xfrm>
          <a:off x="451798" y="994691"/>
          <a:ext cx="882613" cy="88261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4A70E2-68E6-4F90-A2EC-6D3CE84E4FB1}">
      <dsp:nvSpPr>
        <dsp:cNvPr id="0" name=""/>
        <dsp:cNvSpPr/>
      </dsp:nvSpPr>
      <dsp:spPr>
        <a:xfrm rot="10800000">
          <a:off x="893105" y="2243190"/>
          <a:ext cx="2669734" cy="37431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20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Matplotlib</a:t>
          </a:r>
          <a:endParaRPr lang="en-US" sz="2000" kern="1200" dirty="0"/>
        </a:p>
      </dsp:txBody>
      <dsp:txXfrm rot="10800000">
        <a:off x="986683" y="2243190"/>
        <a:ext cx="2576156" cy="374314"/>
      </dsp:txXfrm>
    </dsp:sp>
    <dsp:sp modelId="{ADA21671-A839-428E-9302-645D86276BE4}">
      <dsp:nvSpPr>
        <dsp:cNvPr id="0" name=""/>
        <dsp:cNvSpPr/>
      </dsp:nvSpPr>
      <dsp:spPr>
        <a:xfrm>
          <a:off x="451798" y="1989040"/>
          <a:ext cx="882613" cy="88261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ED9497-F41E-4C00-88BD-F5D6CD7F789C}">
      <dsp:nvSpPr>
        <dsp:cNvPr id="0" name=""/>
        <dsp:cNvSpPr/>
      </dsp:nvSpPr>
      <dsp:spPr>
        <a:xfrm rot="10800000">
          <a:off x="893105" y="3237539"/>
          <a:ext cx="2669734" cy="37431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20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PyTorch</a:t>
          </a:r>
          <a:endParaRPr lang="en-US" sz="2400" kern="1200" dirty="0"/>
        </a:p>
      </dsp:txBody>
      <dsp:txXfrm rot="10800000">
        <a:off x="986683" y="3237539"/>
        <a:ext cx="2576156" cy="374314"/>
      </dsp:txXfrm>
    </dsp:sp>
    <dsp:sp modelId="{ED22C065-CEE2-4C10-801A-B1C79088AFA8}">
      <dsp:nvSpPr>
        <dsp:cNvPr id="0" name=""/>
        <dsp:cNvSpPr/>
      </dsp:nvSpPr>
      <dsp:spPr>
        <a:xfrm>
          <a:off x="451798" y="2983389"/>
          <a:ext cx="882613" cy="882613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1A9500-6664-4C3A-9564-3C78557464E1}">
      <dsp:nvSpPr>
        <dsp:cNvPr id="0" name=""/>
        <dsp:cNvSpPr/>
      </dsp:nvSpPr>
      <dsp:spPr>
        <a:xfrm rot="10800000">
          <a:off x="893105" y="4231889"/>
          <a:ext cx="2669734" cy="37431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20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Colab</a:t>
          </a:r>
          <a:endParaRPr lang="en-US" sz="2000" kern="1200" dirty="0"/>
        </a:p>
      </dsp:txBody>
      <dsp:txXfrm rot="10800000">
        <a:off x="986683" y="4231889"/>
        <a:ext cx="2576156" cy="374314"/>
      </dsp:txXfrm>
    </dsp:sp>
    <dsp:sp modelId="{EBF237E1-61E0-4719-9108-AA26B99B4DAD}">
      <dsp:nvSpPr>
        <dsp:cNvPr id="0" name=""/>
        <dsp:cNvSpPr/>
      </dsp:nvSpPr>
      <dsp:spPr>
        <a:xfrm>
          <a:off x="451798" y="3977739"/>
          <a:ext cx="882613" cy="882613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B72E-02BA-4209-8B4D-57ADFCFF9DB2}">
      <dsp:nvSpPr>
        <dsp:cNvPr id="0" name=""/>
        <dsp:cNvSpPr/>
      </dsp:nvSpPr>
      <dsp:spPr>
        <a:xfrm>
          <a:off x="2669" y="1728641"/>
          <a:ext cx="2375680" cy="950272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Business </a:t>
          </a:r>
          <a:r>
            <a:rPr lang="it-IT" sz="1700" kern="1200" dirty="0" err="1"/>
            <a:t>understanding</a:t>
          </a:r>
          <a:endParaRPr lang="it-IT" sz="1700" kern="1200" dirty="0"/>
        </a:p>
      </dsp:txBody>
      <dsp:txXfrm>
        <a:off x="477805" y="1728641"/>
        <a:ext cx="1425408" cy="950272"/>
      </dsp:txXfrm>
    </dsp:sp>
    <dsp:sp modelId="{10E04740-F6A9-44ED-B66D-4D698B4EF8C0}">
      <dsp:nvSpPr>
        <dsp:cNvPr id="0" name=""/>
        <dsp:cNvSpPr/>
      </dsp:nvSpPr>
      <dsp:spPr>
        <a:xfrm>
          <a:off x="2140782" y="1728641"/>
          <a:ext cx="2375680" cy="950272"/>
        </a:xfrm>
        <a:prstGeom prst="chevron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Data </a:t>
          </a:r>
          <a:r>
            <a:rPr lang="it-IT" sz="1700" kern="1200" dirty="0" err="1"/>
            <a:t>understanding</a:t>
          </a:r>
          <a:endParaRPr lang="it-IT" sz="1700" kern="1200" dirty="0"/>
        </a:p>
      </dsp:txBody>
      <dsp:txXfrm>
        <a:off x="2615918" y="1728641"/>
        <a:ext cx="1425408" cy="950272"/>
      </dsp:txXfrm>
    </dsp:sp>
    <dsp:sp modelId="{ACEDCA1A-A2FE-4F88-8755-462F18FA9035}">
      <dsp:nvSpPr>
        <dsp:cNvPr id="0" name=""/>
        <dsp:cNvSpPr/>
      </dsp:nvSpPr>
      <dsp:spPr>
        <a:xfrm>
          <a:off x="4278895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Data </a:t>
          </a:r>
          <a:r>
            <a:rPr lang="it-IT" sz="1700" kern="1200" dirty="0" err="1"/>
            <a:t>preparation</a:t>
          </a:r>
          <a:endParaRPr lang="it-IT" sz="1700" kern="1200" dirty="0"/>
        </a:p>
      </dsp:txBody>
      <dsp:txXfrm>
        <a:off x="4754031" y="1728641"/>
        <a:ext cx="1425408" cy="950272"/>
      </dsp:txXfrm>
    </dsp:sp>
    <dsp:sp modelId="{E5530F89-82B0-443F-BAA2-06F499A79F98}">
      <dsp:nvSpPr>
        <dsp:cNvPr id="0" name=""/>
        <dsp:cNvSpPr/>
      </dsp:nvSpPr>
      <dsp:spPr>
        <a:xfrm>
          <a:off x="6417007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Modeling</a:t>
          </a:r>
          <a:endParaRPr lang="it-IT" sz="1700" kern="1200" dirty="0"/>
        </a:p>
      </dsp:txBody>
      <dsp:txXfrm>
        <a:off x="6892143" y="1728641"/>
        <a:ext cx="1425408" cy="950272"/>
      </dsp:txXfrm>
    </dsp:sp>
    <dsp:sp modelId="{AA614AF0-C876-4E08-9623-A7CFC5A3D9E4}">
      <dsp:nvSpPr>
        <dsp:cNvPr id="0" name=""/>
        <dsp:cNvSpPr/>
      </dsp:nvSpPr>
      <dsp:spPr>
        <a:xfrm>
          <a:off x="8555120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Evaluation</a:t>
          </a:r>
        </a:p>
      </dsp:txBody>
      <dsp:txXfrm>
        <a:off x="9030256" y="1728641"/>
        <a:ext cx="1425408" cy="9502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5ABDF-553A-4780-A57C-BDA2487E1736}">
      <dsp:nvSpPr>
        <dsp:cNvPr id="0" name=""/>
        <dsp:cNvSpPr/>
      </dsp:nvSpPr>
      <dsp:spPr>
        <a:xfrm>
          <a:off x="2483066" y="2442398"/>
          <a:ext cx="1873571" cy="1873571"/>
        </a:xfrm>
        <a:prstGeom prst="ellipse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Image</a:t>
          </a:r>
          <a:endParaRPr lang="en-US" sz="3200" kern="1200" dirty="0"/>
        </a:p>
      </dsp:txBody>
      <dsp:txXfrm>
        <a:off x="2757444" y="2716776"/>
        <a:ext cx="1324815" cy="1324815"/>
      </dsp:txXfrm>
    </dsp:sp>
    <dsp:sp modelId="{74BA8296-71C4-4275-8C16-CDA1CB06B235}">
      <dsp:nvSpPr>
        <dsp:cNvPr id="0" name=""/>
        <dsp:cNvSpPr/>
      </dsp:nvSpPr>
      <dsp:spPr>
        <a:xfrm rot="16200000">
          <a:off x="3136923" y="2134816"/>
          <a:ext cx="565856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565856" y="24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5705" y="2145323"/>
        <a:ext cx="28292" cy="28292"/>
      </dsp:txXfrm>
    </dsp:sp>
    <dsp:sp modelId="{1145F6AA-D024-47C1-BCF0-7C30487D0652}">
      <dsp:nvSpPr>
        <dsp:cNvPr id="0" name=""/>
        <dsp:cNvSpPr/>
      </dsp:nvSpPr>
      <dsp:spPr>
        <a:xfrm>
          <a:off x="2483066" y="2970"/>
          <a:ext cx="1873571" cy="18735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Path</a:t>
          </a:r>
          <a:endParaRPr lang="en-US" sz="1800" kern="1200" dirty="0"/>
        </a:p>
      </dsp:txBody>
      <dsp:txXfrm>
        <a:off x="2757444" y="277348"/>
        <a:ext cx="1324815" cy="1324815"/>
      </dsp:txXfrm>
    </dsp:sp>
    <dsp:sp modelId="{B69877DD-7BB0-4D0A-9ED5-0E1ED651AB78}">
      <dsp:nvSpPr>
        <dsp:cNvPr id="0" name=""/>
        <dsp:cNvSpPr/>
      </dsp:nvSpPr>
      <dsp:spPr>
        <a:xfrm rot="1800000">
          <a:off x="4193226" y="3964387"/>
          <a:ext cx="565856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565856" y="24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462008" y="3974894"/>
        <a:ext cx="28292" cy="28292"/>
      </dsp:txXfrm>
    </dsp:sp>
    <dsp:sp modelId="{45861AF8-CF93-4BBB-8AB5-0C86CDF3BA64}">
      <dsp:nvSpPr>
        <dsp:cNvPr id="0" name=""/>
        <dsp:cNvSpPr/>
      </dsp:nvSpPr>
      <dsp:spPr>
        <a:xfrm>
          <a:off x="4595672" y="3662112"/>
          <a:ext cx="1873571" cy="18735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Subclass</a:t>
          </a:r>
          <a:endParaRPr lang="it-IT" sz="28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WT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IDH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…</a:t>
          </a:r>
        </a:p>
      </dsp:txBody>
      <dsp:txXfrm>
        <a:off x="4870050" y="3936490"/>
        <a:ext cx="1324815" cy="1324815"/>
      </dsp:txXfrm>
    </dsp:sp>
    <dsp:sp modelId="{73AE5C30-2E1C-4DE6-9003-E41C51B457E2}">
      <dsp:nvSpPr>
        <dsp:cNvPr id="0" name=""/>
        <dsp:cNvSpPr/>
      </dsp:nvSpPr>
      <dsp:spPr>
        <a:xfrm rot="9000000">
          <a:off x="2080620" y="3964387"/>
          <a:ext cx="565856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565856" y="24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2349402" y="3974894"/>
        <a:ext cx="28292" cy="28292"/>
      </dsp:txXfrm>
    </dsp:sp>
    <dsp:sp modelId="{29439268-E518-4DD8-A9D2-899E70150CF7}">
      <dsp:nvSpPr>
        <dsp:cNvPr id="0" name=""/>
        <dsp:cNvSpPr/>
      </dsp:nvSpPr>
      <dsp:spPr>
        <a:xfrm>
          <a:off x="370460" y="3662112"/>
          <a:ext cx="1873571" cy="18735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Label</a:t>
          </a:r>
          <a:endParaRPr lang="it-IT" sz="28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GBM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MET</a:t>
          </a:r>
        </a:p>
      </dsp:txBody>
      <dsp:txXfrm>
        <a:off x="644838" y="3936490"/>
        <a:ext cx="1324815" cy="13248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1A375-2D9C-46FD-B0E8-CA17F7B56E44}">
      <dsp:nvSpPr>
        <dsp:cNvPr id="0" name=""/>
        <dsp:cNvSpPr/>
      </dsp:nvSpPr>
      <dsp:spPr>
        <a:xfrm>
          <a:off x="3091773" y="465178"/>
          <a:ext cx="1858491" cy="4672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WT</a:t>
          </a:r>
        </a:p>
      </dsp:txBody>
      <dsp:txXfrm>
        <a:off x="3389132" y="465178"/>
        <a:ext cx="1561132" cy="467210"/>
      </dsp:txXfrm>
    </dsp:sp>
    <dsp:sp modelId="{CE91F740-46DE-4060-9734-9380870FDED9}">
      <dsp:nvSpPr>
        <dsp:cNvPr id="0" name=""/>
        <dsp:cNvSpPr/>
      </dsp:nvSpPr>
      <dsp:spPr>
        <a:xfrm>
          <a:off x="3091773" y="932389"/>
          <a:ext cx="1858491" cy="4672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IDH1</a:t>
          </a:r>
        </a:p>
      </dsp:txBody>
      <dsp:txXfrm>
        <a:off x="3389132" y="932389"/>
        <a:ext cx="1561132" cy="467210"/>
      </dsp:txXfrm>
    </dsp:sp>
    <dsp:sp modelId="{3B67DFD6-97AD-4CF8-8949-4F7C30FB2301}">
      <dsp:nvSpPr>
        <dsp:cNvPr id="0" name=""/>
        <dsp:cNvSpPr/>
      </dsp:nvSpPr>
      <dsp:spPr>
        <a:xfrm>
          <a:off x="3091773" y="1399599"/>
          <a:ext cx="1858491" cy="4672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IDH2</a:t>
          </a:r>
        </a:p>
      </dsp:txBody>
      <dsp:txXfrm>
        <a:off x="3389132" y="1399599"/>
        <a:ext cx="1561132" cy="467210"/>
      </dsp:txXfrm>
    </dsp:sp>
    <dsp:sp modelId="{10FE06D3-2A47-4605-8371-814BA50AD361}">
      <dsp:nvSpPr>
        <dsp:cNvPr id="0" name=""/>
        <dsp:cNvSpPr/>
      </dsp:nvSpPr>
      <dsp:spPr>
        <a:xfrm>
          <a:off x="2106414" y="26"/>
          <a:ext cx="1238994" cy="12389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GBM</a:t>
          </a:r>
        </a:p>
      </dsp:txBody>
      <dsp:txXfrm>
        <a:off x="2287860" y="181472"/>
        <a:ext cx="876102" cy="876102"/>
      </dsp:txXfrm>
    </dsp:sp>
    <dsp:sp modelId="{7BF8E494-6742-4248-A20B-FA5244E65131}">
      <dsp:nvSpPr>
        <dsp:cNvPr id="0" name=""/>
        <dsp:cNvSpPr/>
      </dsp:nvSpPr>
      <dsp:spPr>
        <a:xfrm>
          <a:off x="6932209" y="482136"/>
          <a:ext cx="1858491" cy="4672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VESCICA</a:t>
          </a:r>
        </a:p>
      </dsp:txBody>
      <dsp:txXfrm>
        <a:off x="7229568" y="482136"/>
        <a:ext cx="1561132" cy="467210"/>
      </dsp:txXfrm>
    </dsp:sp>
    <dsp:sp modelId="{13A2573F-80D8-42F7-B4B9-10B965318F10}">
      <dsp:nvSpPr>
        <dsp:cNvPr id="0" name=""/>
        <dsp:cNvSpPr/>
      </dsp:nvSpPr>
      <dsp:spPr>
        <a:xfrm>
          <a:off x="6933361" y="956784"/>
          <a:ext cx="1858491" cy="4672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SEMINOMA</a:t>
          </a:r>
        </a:p>
      </dsp:txBody>
      <dsp:txXfrm>
        <a:off x="7230720" y="956784"/>
        <a:ext cx="1561132" cy="467210"/>
      </dsp:txXfrm>
    </dsp:sp>
    <dsp:sp modelId="{E0D4AAE5-AB99-41BA-8CFC-31C79589F4D2}">
      <dsp:nvSpPr>
        <dsp:cNvPr id="0" name=""/>
        <dsp:cNvSpPr/>
      </dsp:nvSpPr>
      <dsp:spPr>
        <a:xfrm>
          <a:off x="6933157" y="1434098"/>
          <a:ext cx="1858491" cy="4672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PANCREAS</a:t>
          </a:r>
        </a:p>
      </dsp:txBody>
      <dsp:txXfrm>
        <a:off x="7230515" y="1434098"/>
        <a:ext cx="1561132" cy="467210"/>
      </dsp:txXfrm>
    </dsp:sp>
    <dsp:sp modelId="{2CB703A1-39D5-4C85-BA94-983E2C0DF9CD}">
      <dsp:nvSpPr>
        <dsp:cNvPr id="0" name=""/>
        <dsp:cNvSpPr/>
      </dsp:nvSpPr>
      <dsp:spPr>
        <a:xfrm>
          <a:off x="6928511" y="1906775"/>
          <a:ext cx="1858491" cy="4672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MICROCTOMA</a:t>
          </a:r>
        </a:p>
      </dsp:txBody>
      <dsp:txXfrm>
        <a:off x="7225869" y="1906775"/>
        <a:ext cx="1561132" cy="467210"/>
      </dsp:txXfrm>
    </dsp:sp>
    <dsp:sp modelId="{4CD7BCD9-560B-476F-910C-F9A264735F76}">
      <dsp:nvSpPr>
        <dsp:cNvPr id="0" name=""/>
        <dsp:cNvSpPr/>
      </dsp:nvSpPr>
      <dsp:spPr>
        <a:xfrm>
          <a:off x="6928511" y="2373985"/>
          <a:ext cx="1858491" cy="4672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MICROCITOMA</a:t>
          </a:r>
        </a:p>
      </dsp:txBody>
      <dsp:txXfrm>
        <a:off x="7225869" y="2373985"/>
        <a:ext cx="1561132" cy="467210"/>
      </dsp:txXfrm>
    </dsp:sp>
    <dsp:sp modelId="{C2951787-6BD4-44E2-B00B-495EB4D4AF53}">
      <dsp:nvSpPr>
        <dsp:cNvPr id="0" name=""/>
        <dsp:cNvSpPr/>
      </dsp:nvSpPr>
      <dsp:spPr>
        <a:xfrm>
          <a:off x="6928511" y="2841195"/>
          <a:ext cx="1858491" cy="4672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MELANOMA</a:t>
          </a:r>
        </a:p>
      </dsp:txBody>
      <dsp:txXfrm>
        <a:off x="7225869" y="2841195"/>
        <a:ext cx="1561132" cy="467210"/>
      </dsp:txXfrm>
    </dsp:sp>
    <dsp:sp modelId="{E9AA56F4-32BC-4A81-8EDD-E32FD050451C}">
      <dsp:nvSpPr>
        <dsp:cNvPr id="0" name=""/>
        <dsp:cNvSpPr/>
      </dsp:nvSpPr>
      <dsp:spPr>
        <a:xfrm>
          <a:off x="6928511" y="3308406"/>
          <a:ext cx="1858491" cy="4672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MAMMELLA</a:t>
          </a:r>
        </a:p>
      </dsp:txBody>
      <dsp:txXfrm>
        <a:off x="7225869" y="3308406"/>
        <a:ext cx="1561132" cy="467210"/>
      </dsp:txXfrm>
    </dsp:sp>
    <dsp:sp modelId="{5F8247AA-56FB-499F-875A-FE24CB536712}">
      <dsp:nvSpPr>
        <dsp:cNvPr id="0" name=""/>
        <dsp:cNvSpPr/>
      </dsp:nvSpPr>
      <dsp:spPr>
        <a:xfrm>
          <a:off x="6928511" y="3766122"/>
          <a:ext cx="1858491" cy="4672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ADENOMA</a:t>
          </a:r>
        </a:p>
      </dsp:txBody>
      <dsp:txXfrm>
        <a:off x="7225869" y="3766122"/>
        <a:ext cx="1561132" cy="467210"/>
      </dsp:txXfrm>
    </dsp:sp>
    <dsp:sp modelId="{C3B9596F-A2E3-4A43-B21F-306DB9AA9FCA}">
      <dsp:nvSpPr>
        <dsp:cNvPr id="0" name=""/>
        <dsp:cNvSpPr/>
      </dsp:nvSpPr>
      <dsp:spPr>
        <a:xfrm>
          <a:off x="5937323" y="90373"/>
          <a:ext cx="1238994" cy="12389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MET</a:t>
          </a:r>
        </a:p>
      </dsp:txBody>
      <dsp:txXfrm>
        <a:off x="6118769" y="271819"/>
        <a:ext cx="876102" cy="8761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10638-DDBF-407A-8D25-2F86A932477F}">
      <dsp:nvSpPr>
        <dsp:cNvPr id="0" name=""/>
        <dsp:cNvSpPr/>
      </dsp:nvSpPr>
      <dsp:spPr>
        <a:xfrm>
          <a:off x="360792" y="7008"/>
          <a:ext cx="5748384" cy="2103899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7000" b="-7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799ED0-D856-4B20-B313-3DDA99C9166C}">
      <dsp:nvSpPr>
        <dsp:cNvPr id="0" name=""/>
        <dsp:cNvSpPr/>
      </dsp:nvSpPr>
      <dsp:spPr>
        <a:xfrm>
          <a:off x="733438" y="2136777"/>
          <a:ext cx="5120281" cy="560866"/>
        </a:xfrm>
        <a:prstGeom prst="roundRect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80000" tIns="26670" rIns="2667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400" kern="1200" noProof="0" dirty="0"/>
            <a:t>Build a </a:t>
          </a:r>
          <a:r>
            <a:rPr lang="en-US" sz="1400" b="1" kern="1200" noProof="0" dirty="0" err="1"/>
            <a:t>dataframe</a:t>
          </a:r>
          <a:r>
            <a:rPr lang="en-US" sz="1400" kern="1200" noProof="0" dirty="0"/>
            <a:t> </a:t>
          </a:r>
          <a:r>
            <a:rPr lang="en-US" sz="1400" kern="1200" noProof="0" dirty="0" err="1"/>
            <a:t>containg</a:t>
          </a:r>
          <a:r>
            <a:rPr lang="en-US" sz="1400" kern="1200" noProof="0" dirty="0"/>
            <a:t> the information extracted</a:t>
          </a:r>
        </a:p>
      </dsp:txBody>
      <dsp:txXfrm>
        <a:off x="760817" y="2164156"/>
        <a:ext cx="5065523" cy="506108"/>
      </dsp:txXfrm>
    </dsp:sp>
    <dsp:sp modelId="{BD7D6749-064F-4662-B9FB-ED3BC43DE4DA}">
      <dsp:nvSpPr>
        <dsp:cNvPr id="0" name=""/>
        <dsp:cNvSpPr/>
      </dsp:nvSpPr>
      <dsp:spPr>
        <a:xfrm>
          <a:off x="129466" y="2903464"/>
          <a:ext cx="6379991" cy="2218353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EC2FCD-4CFC-45E0-9F22-2402BA1293B3}">
      <dsp:nvSpPr>
        <dsp:cNvPr id="0" name=""/>
        <dsp:cNvSpPr/>
      </dsp:nvSpPr>
      <dsp:spPr>
        <a:xfrm>
          <a:off x="736727" y="5012977"/>
          <a:ext cx="5165476" cy="560866"/>
        </a:xfrm>
        <a:prstGeom prst="roundRect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8000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400" kern="1200" dirty="0"/>
            <a:t>Compute some basic descriptive statistics about data</a:t>
          </a:r>
          <a:endParaRPr lang="it-IT" sz="1400" kern="1200" dirty="0"/>
        </a:p>
      </dsp:txBody>
      <dsp:txXfrm>
        <a:off x="764106" y="5040356"/>
        <a:ext cx="5110718" cy="5061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B72E-02BA-4209-8B4D-57ADFCFF9DB2}">
      <dsp:nvSpPr>
        <dsp:cNvPr id="0" name=""/>
        <dsp:cNvSpPr/>
      </dsp:nvSpPr>
      <dsp:spPr>
        <a:xfrm>
          <a:off x="2669" y="1728641"/>
          <a:ext cx="2375680" cy="950272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Business </a:t>
          </a:r>
          <a:r>
            <a:rPr lang="it-IT" sz="1700" kern="1200" dirty="0" err="1"/>
            <a:t>understanding</a:t>
          </a:r>
          <a:endParaRPr lang="it-IT" sz="1700" kern="1200" dirty="0"/>
        </a:p>
      </dsp:txBody>
      <dsp:txXfrm>
        <a:off x="477805" y="1728641"/>
        <a:ext cx="1425408" cy="950272"/>
      </dsp:txXfrm>
    </dsp:sp>
    <dsp:sp modelId="{10E04740-F6A9-44ED-B66D-4D698B4EF8C0}">
      <dsp:nvSpPr>
        <dsp:cNvPr id="0" name=""/>
        <dsp:cNvSpPr/>
      </dsp:nvSpPr>
      <dsp:spPr>
        <a:xfrm>
          <a:off x="2140782" y="1728641"/>
          <a:ext cx="2375680" cy="950272"/>
        </a:xfrm>
        <a:prstGeom prst="chevron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Data </a:t>
          </a:r>
          <a:r>
            <a:rPr lang="it-IT" sz="1700" kern="1200" dirty="0" err="1"/>
            <a:t>understanding</a:t>
          </a:r>
          <a:endParaRPr lang="it-IT" sz="1700" kern="1200" dirty="0"/>
        </a:p>
      </dsp:txBody>
      <dsp:txXfrm>
        <a:off x="2615918" y="1728641"/>
        <a:ext cx="1425408" cy="950272"/>
      </dsp:txXfrm>
    </dsp:sp>
    <dsp:sp modelId="{ACEDCA1A-A2FE-4F88-8755-462F18FA9035}">
      <dsp:nvSpPr>
        <dsp:cNvPr id="0" name=""/>
        <dsp:cNvSpPr/>
      </dsp:nvSpPr>
      <dsp:spPr>
        <a:xfrm>
          <a:off x="4278895" y="1728641"/>
          <a:ext cx="2375680" cy="950272"/>
        </a:xfrm>
        <a:prstGeom prst="chevron">
          <a:avLst/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Data </a:t>
          </a:r>
          <a:r>
            <a:rPr lang="it-IT" sz="1700" kern="1200" dirty="0" err="1"/>
            <a:t>preparation</a:t>
          </a:r>
          <a:endParaRPr lang="it-IT" sz="1700" kern="1200" dirty="0"/>
        </a:p>
      </dsp:txBody>
      <dsp:txXfrm>
        <a:off x="4754031" y="1728641"/>
        <a:ext cx="1425408" cy="950272"/>
      </dsp:txXfrm>
    </dsp:sp>
    <dsp:sp modelId="{E5530F89-82B0-443F-BAA2-06F499A79F98}">
      <dsp:nvSpPr>
        <dsp:cNvPr id="0" name=""/>
        <dsp:cNvSpPr/>
      </dsp:nvSpPr>
      <dsp:spPr>
        <a:xfrm>
          <a:off x="6417007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Modeling</a:t>
          </a:r>
          <a:endParaRPr lang="it-IT" sz="1700" kern="1200" dirty="0"/>
        </a:p>
      </dsp:txBody>
      <dsp:txXfrm>
        <a:off x="6892143" y="1728641"/>
        <a:ext cx="1425408" cy="950272"/>
      </dsp:txXfrm>
    </dsp:sp>
    <dsp:sp modelId="{AA614AF0-C876-4E08-9623-A7CFC5A3D9E4}">
      <dsp:nvSpPr>
        <dsp:cNvPr id="0" name=""/>
        <dsp:cNvSpPr/>
      </dsp:nvSpPr>
      <dsp:spPr>
        <a:xfrm>
          <a:off x="8555120" y="1728641"/>
          <a:ext cx="2375680" cy="9502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Evaluation</a:t>
          </a:r>
        </a:p>
      </dsp:txBody>
      <dsp:txXfrm>
        <a:off x="9030256" y="1728641"/>
        <a:ext cx="1425408" cy="950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C5197-2937-4DDB-B262-B6508E84087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3B8BB-15A1-48B5-8C72-31C0713A5A5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4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Fase</a:t>
            </a:r>
            <a:r>
              <a:rPr lang="en-US" dirty="0"/>
              <a:t> 1: </a:t>
            </a:r>
            <a:r>
              <a:rPr lang="en-US" dirty="0" err="1"/>
              <a:t>acquisire</a:t>
            </a:r>
            <a:r>
              <a:rPr lang="en-US" dirty="0"/>
              <a:t> </a:t>
            </a:r>
            <a:r>
              <a:rPr lang="en-US" dirty="0" err="1"/>
              <a:t>l’immagine</a:t>
            </a:r>
            <a:endParaRPr lang="en-US" dirty="0"/>
          </a:p>
          <a:p>
            <a:r>
              <a:rPr lang="en-US" dirty="0" err="1"/>
              <a:t>Fase</a:t>
            </a:r>
            <a:r>
              <a:rPr lang="en-US" dirty="0"/>
              <a:t> 2: </a:t>
            </a:r>
            <a:r>
              <a:rPr lang="en-US" dirty="0" err="1"/>
              <a:t>rilevare</a:t>
            </a:r>
            <a:r>
              <a:rPr lang="en-US" dirty="0"/>
              <a:t> le </a:t>
            </a:r>
            <a:r>
              <a:rPr lang="en-US" dirty="0" err="1"/>
              <a:t>regioni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sembrano</a:t>
            </a:r>
            <a:r>
              <a:rPr lang="en-US" dirty="0"/>
              <a:t> </a:t>
            </a:r>
            <a:r>
              <a:rPr lang="en-US" dirty="0" err="1"/>
              <a:t>contenere</a:t>
            </a:r>
            <a:r>
              <a:rPr lang="en-US" dirty="0"/>
              <a:t> </a:t>
            </a:r>
            <a:r>
              <a:rPr lang="en-US" dirty="0" err="1"/>
              <a:t>uova</a:t>
            </a:r>
            <a:endParaRPr lang="en-US" dirty="0"/>
          </a:p>
          <a:p>
            <a:r>
              <a:rPr lang="en-US" dirty="0" err="1"/>
              <a:t>Fase</a:t>
            </a:r>
            <a:r>
              <a:rPr lang="en-US" dirty="0"/>
              <a:t> 3: </a:t>
            </a:r>
            <a:r>
              <a:rPr lang="en-US" dirty="0" err="1"/>
              <a:t>determinare</a:t>
            </a:r>
            <a:r>
              <a:rPr lang="en-US" dirty="0"/>
              <a:t> se le </a:t>
            </a:r>
            <a:r>
              <a:rPr lang="en-US" dirty="0" err="1"/>
              <a:t>regioni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o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uova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9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9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7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0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B8BB-15A1-48B5-8C72-31C0713A5A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4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30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0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72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EEEA4AC-688D-4C24-BE12-D4B90E62EF1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15680" y="1845734"/>
            <a:ext cx="3240000" cy="402336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0E9B9FD-3C92-4485-BBE0-92CDC7ED84D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06480" y="1845734"/>
            <a:ext cx="3240000" cy="402336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5489720-0333-4610-8E7C-4DD83837617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095198" y="1845734"/>
            <a:ext cx="3240000" cy="402336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6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7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5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0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5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2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0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3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7.sv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3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35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35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45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3.svg"/><Relationship Id="rId1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7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svg"/><Relationship Id="rId1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openxmlformats.org/officeDocument/2006/relationships/image" Target="../media/image6.png"/><Relationship Id="rId17" Type="http://schemas.openxmlformats.org/officeDocument/2006/relationships/image" Target="../media/image59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6.xml"/><Relationship Id="rId11" Type="http://schemas.openxmlformats.org/officeDocument/2006/relationships/image" Target="../media/image35.svg"/><Relationship Id="rId5" Type="http://schemas.openxmlformats.org/officeDocument/2006/relationships/diagramQuickStyle" Target="../diagrams/quickStyle16.xml"/><Relationship Id="rId15" Type="http://schemas.openxmlformats.org/officeDocument/2006/relationships/image" Target="../media/image57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6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7.sv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27.svg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9.svg"/><Relationship Id="rId10" Type="http://schemas.openxmlformats.org/officeDocument/2006/relationships/image" Target="../media/image26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FC8F67D-B542-4CD8-9823-F8F692D15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2942" b="120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07AC633-194B-4B52-AF7F-BB888E46C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it-IT" sz="5400" b="1" dirty="0"/>
              <a:t>Visual </a:t>
            </a:r>
            <a:r>
              <a:rPr lang="it-IT" sz="5400" b="1" dirty="0" err="1"/>
              <a:t>Recognition</a:t>
            </a:r>
            <a:r>
              <a:rPr lang="it-IT" sz="5400" b="1" dirty="0"/>
              <a:t> for GBM and MET </a:t>
            </a:r>
            <a:r>
              <a:rPr lang="it-IT" sz="5400" b="1" dirty="0" err="1"/>
              <a:t>tumoral</a:t>
            </a:r>
            <a:r>
              <a:rPr lang="it-IT" sz="5400" b="1" dirty="0"/>
              <a:t> image with </a:t>
            </a:r>
            <a:r>
              <a:rPr lang="it-IT" sz="5400" b="1" dirty="0" err="1"/>
              <a:t>FuseMedML</a:t>
            </a:r>
            <a:endParaRPr lang="it-IT" sz="54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B75AF1-5D5B-459B-97F6-C04C9A71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pt-BR" sz="1500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Unina – Cognitive Computing System</a:t>
            </a:r>
          </a:p>
          <a:p>
            <a:r>
              <a:rPr lang="it-IT" sz="1500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Benfenati Domenico– M63001165</a:t>
            </a:r>
          </a:p>
          <a:p>
            <a:r>
              <a:rPr lang="it-IT" sz="1500" b="1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Caradente</a:t>
            </a:r>
            <a:r>
              <a:rPr lang="it-IT" sz="1500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Vincenzo-M63001229</a:t>
            </a:r>
          </a:p>
        </p:txBody>
      </p:sp>
      <p:cxnSp>
        <p:nvCxnSpPr>
          <p:cNvPr id="35" name="Straight Connector 28">
            <a:extLst>
              <a:ext uri="{FF2B5EF4-FFF2-40B4-BE49-F238E27FC236}">
                <a16:creationId xmlns:a16="http://schemas.microsoft.com/office/drawing/2014/main" id="{69D9DF09-3F4C-4E74-A38E-FCBC288C5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0">
            <a:extLst>
              <a:ext uri="{FF2B5EF4-FFF2-40B4-BE49-F238E27FC236}">
                <a16:creationId xmlns:a16="http://schemas.microsoft.com/office/drawing/2014/main" id="{81C3F628-5B34-4667-8612-453FE911B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0DBDFBF2-B362-492A-8738-4B63A8F62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790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0F60F6-9592-4098-8485-9CDA9ED8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Understanding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79C2EC-E542-47F4-B5D2-49B256C6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Extract</a:t>
            </a:r>
            <a:r>
              <a:rPr lang="it-IT" dirty="0"/>
              <a:t> some </a:t>
            </a:r>
            <a:r>
              <a:rPr lang="it-IT" dirty="0" err="1"/>
              <a:t>useful</a:t>
            </a:r>
            <a:r>
              <a:rPr lang="it-IT" dirty="0"/>
              <a:t> information from the image dataset</a:t>
            </a:r>
          </a:p>
          <a:p>
            <a:endParaRPr lang="en-US" dirty="0"/>
          </a:p>
        </p:txBody>
      </p:sp>
      <p:graphicFrame>
        <p:nvGraphicFramePr>
          <p:cNvPr id="8" name="Segnaposto contenuto 3">
            <a:extLst>
              <a:ext uri="{FF2B5EF4-FFF2-40B4-BE49-F238E27FC236}">
                <a16:creationId xmlns:a16="http://schemas.microsoft.com/office/drawing/2014/main" id="{718A70B8-B6D2-454B-BE59-98AFC819A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759116"/>
              </p:ext>
            </p:extLst>
          </p:nvPr>
        </p:nvGraphicFramePr>
        <p:xfrm>
          <a:off x="4863924" y="731360"/>
          <a:ext cx="6638925" cy="5573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528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5BDCE-3A15-461B-B74F-7BBE0633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 Understanding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F2434F-62D9-A830-CCF3-282CC219D4A2}"/>
              </a:ext>
            </a:extLst>
          </p:cNvPr>
          <p:cNvSpPr txBox="1"/>
          <p:nvPr/>
        </p:nvSpPr>
        <p:spPr>
          <a:xfrm>
            <a:off x="6695440" y="2535454"/>
            <a:ext cx="4145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We can see that we </a:t>
            </a:r>
            <a:r>
              <a:rPr lang="it-IT" sz="2400" dirty="0" err="1"/>
              <a:t>have</a:t>
            </a:r>
            <a:r>
              <a:rPr lang="it-IT" sz="2400" dirty="0"/>
              <a:t> an </a:t>
            </a:r>
            <a:r>
              <a:rPr lang="it-IT" sz="2400" dirty="0" err="1"/>
              <a:t>unbalanced</a:t>
            </a:r>
            <a:r>
              <a:rPr lang="it-IT" sz="2400" dirty="0"/>
              <a:t> dataset. The number of images of </a:t>
            </a:r>
            <a:r>
              <a:rPr lang="it-IT" sz="2400" dirty="0" err="1"/>
              <a:t>volMET</a:t>
            </a:r>
            <a:r>
              <a:rPr lang="it-IT" sz="2400" dirty="0"/>
              <a:t> is </a:t>
            </a:r>
            <a:r>
              <a:rPr lang="it-IT" sz="2400" dirty="0" err="1"/>
              <a:t>less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the number of images of </a:t>
            </a:r>
            <a:r>
              <a:rPr lang="it-IT" sz="2400" dirty="0" err="1"/>
              <a:t>volGBM</a:t>
            </a:r>
            <a:r>
              <a:rPr lang="it-IT" sz="2400" dirty="0"/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48BC2B-57B6-8A53-A504-042FFAB3A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" y="2280125"/>
            <a:ext cx="4677355" cy="280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28816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5BDCE-3A15-461B-B74F-7BBE0633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 Understanding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F2434F-62D9-A830-CCF3-282CC219D4A2}"/>
              </a:ext>
            </a:extLst>
          </p:cNvPr>
          <p:cNvSpPr txBox="1"/>
          <p:nvPr/>
        </p:nvSpPr>
        <p:spPr>
          <a:xfrm>
            <a:off x="6695440" y="2535454"/>
            <a:ext cx="4145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distribution of the subclasses is also unbalanced, with each subclass belonging to only one label</a:t>
            </a:r>
            <a:endParaRPr lang="it-IT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50CDCA-18D5-A8B1-6144-2FA129386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21" y="2181535"/>
            <a:ext cx="5427179" cy="341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16826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5BDCE-3A15-461B-B74F-7BBE0633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Understanding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F2434F-62D9-A830-CCF3-282CC219D4A2}"/>
              </a:ext>
            </a:extLst>
          </p:cNvPr>
          <p:cNvSpPr txBox="1"/>
          <p:nvPr/>
        </p:nvSpPr>
        <p:spPr>
          <a:xfrm>
            <a:off x="6695440" y="2535454"/>
            <a:ext cx="4145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So, each class have a different samples of some subclasses. We decide to not consider the subclasses as a relevant categorization of the image itself</a:t>
            </a:r>
            <a:endParaRPr lang="it-IT" sz="24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2B01386-992F-D32C-9658-F1C927F6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66" y="2226720"/>
            <a:ext cx="5646351" cy="31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12435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697C7-4FA0-4DDA-A402-A91FBD2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Process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B65E4D-357C-431F-89CE-551180280D1E}"/>
              </a:ext>
            </a:extLst>
          </p:cNvPr>
          <p:cNvGraphicFramePr>
            <a:graphicFrameLocks noGrp="1" noChangeAspect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192792305"/>
              </p:ext>
            </p:extLst>
          </p:nvPr>
        </p:nvGraphicFramePr>
        <p:xfrm>
          <a:off x="630000" y="180000"/>
          <a:ext cx="10933471" cy="440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19E45-1A87-4845-9511-08506ADE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9" name="Segnaposto contenuto 9" descr="Presentazione con elenco di controllo con riempimento a tinta unita">
            <a:extLst>
              <a:ext uri="{FF2B5EF4-FFF2-40B4-BE49-F238E27FC236}">
                <a16:creationId xmlns:a16="http://schemas.microsoft.com/office/drawing/2014/main" id="{D60216C0-B2AA-400A-BD7D-87BA54754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17732" y="2880000"/>
            <a:ext cx="900000" cy="900000"/>
          </a:xfrm>
          <a:prstGeom prst="rect">
            <a:avLst/>
          </a:prstGeom>
        </p:spPr>
      </p:pic>
      <p:pic>
        <p:nvPicPr>
          <p:cNvPr id="10" name="Elemento grafico 9" descr="Grafico a barre con riempimento a tinta unita">
            <a:extLst>
              <a:ext uri="{FF2B5EF4-FFF2-40B4-BE49-F238E27FC236}">
                <a16:creationId xmlns:a16="http://schemas.microsoft.com/office/drawing/2014/main" id="{BCB60DB9-61E0-4151-B73A-E092199709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59690" y="2880000"/>
            <a:ext cx="900000" cy="900000"/>
          </a:xfrm>
          <a:prstGeom prst="rect">
            <a:avLst/>
          </a:prstGeom>
        </p:spPr>
      </p:pic>
      <p:pic>
        <p:nvPicPr>
          <p:cNvPr id="11" name="Elemento grafico 10" descr="Ingranaggi con riempimento a tinta unita">
            <a:extLst>
              <a:ext uri="{FF2B5EF4-FFF2-40B4-BE49-F238E27FC236}">
                <a16:creationId xmlns:a16="http://schemas.microsoft.com/office/drawing/2014/main" id="{EA959215-54C3-48C1-919A-2B6040AAB6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7418" y="2880000"/>
            <a:ext cx="900000" cy="900000"/>
          </a:xfrm>
          <a:prstGeom prst="rect">
            <a:avLst/>
          </a:prstGeom>
        </p:spPr>
      </p:pic>
      <p:pic>
        <p:nvPicPr>
          <p:cNvPr id="12" name="Elemento grafico 11" descr="Emisfero sinistro del cervello con riempimento a tinta unita">
            <a:extLst>
              <a:ext uri="{FF2B5EF4-FFF2-40B4-BE49-F238E27FC236}">
                <a16:creationId xmlns:a16="http://schemas.microsoft.com/office/drawing/2014/main" id="{5E7FA02E-5B50-4B53-B210-19EC5EDCB2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79376" y="2880000"/>
            <a:ext cx="900000" cy="900000"/>
          </a:xfrm>
          <a:prstGeom prst="rect">
            <a:avLst/>
          </a:prstGeom>
        </p:spPr>
      </p:pic>
      <p:pic>
        <p:nvPicPr>
          <p:cNvPr id="13" name="Elemento grafico 12" descr="Ricerca con riempimento a tinta unita">
            <a:extLst>
              <a:ext uri="{FF2B5EF4-FFF2-40B4-BE49-F238E27FC236}">
                <a16:creationId xmlns:a16="http://schemas.microsoft.com/office/drawing/2014/main" id="{E1A51E30-DFBF-47CC-902C-9C5003D1DA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21334" y="2880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0827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C6121-E212-4717-AEA3-81006C65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EABD80-FDF2-490C-8210-CF0B30788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random holdout, to split the dataset in three parts.</a:t>
            </a:r>
          </a:p>
        </p:txBody>
      </p:sp>
      <p:graphicFrame>
        <p:nvGraphicFramePr>
          <p:cNvPr id="11" name="Segnaposto contenuto 3">
            <a:extLst>
              <a:ext uri="{FF2B5EF4-FFF2-40B4-BE49-F238E27FC236}">
                <a16:creationId xmlns:a16="http://schemas.microsoft.com/office/drawing/2014/main" id="{461E8497-D019-45AA-B0C8-F7BACA82C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559154"/>
              </p:ext>
            </p:extLst>
          </p:nvPr>
        </p:nvGraphicFramePr>
        <p:xfrm>
          <a:off x="4692445" y="1420428"/>
          <a:ext cx="6904703" cy="4017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70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EEA04A0-B872-4488-9594-ABC9B5E5BD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graphicEl>
                                              <a:dgm id="{4EEA04A0-B872-4488-9594-ABC9B5E5BD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graphicEl>
                                              <a:dgm id="{4EEA04A0-B872-4488-9594-ABC9B5E5BD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graphicEl>
                                              <a:dgm id="{4EEA04A0-B872-4488-9594-ABC9B5E5BD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62E2BCE-A8EE-41A9-AE37-A9B246EF4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graphicEl>
                                              <a:dgm id="{B62E2BCE-A8EE-41A9-AE37-A9B246EF4E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graphicEl>
                                              <a:dgm id="{B62E2BCE-A8EE-41A9-AE37-A9B246EF4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graphicEl>
                                              <a:dgm id="{B62E2BCE-A8EE-41A9-AE37-A9B246EF4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ABB279-0FD3-43C8-96F6-96A1CC9AB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graphicEl>
                                              <a:dgm id="{BAABB279-0FD3-43C8-96F6-96A1CC9AB4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graphicEl>
                                              <a:dgm id="{BAABB279-0FD3-43C8-96F6-96A1CC9AB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graphicEl>
                                              <a:dgm id="{BAABB279-0FD3-43C8-96F6-96A1CC9AB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C38C104-1E3C-4D53-9149-267692996C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graphicEl>
                                              <a:dgm id="{DC38C104-1E3C-4D53-9149-267692996C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graphicEl>
                                              <a:dgm id="{DC38C104-1E3C-4D53-9149-267692996C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graphicEl>
                                              <a:dgm id="{DC38C104-1E3C-4D53-9149-267692996C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8B0C82F-541C-4165-86E2-2C58A24E32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>
                                            <p:graphicEl>
                                              <a:dgm id="{C8B0C82F-541C-4165-86E2-2C58A24E32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graphicEl>
                                              <a:dgm id="{C8B0C82F-541C-4165-86E2-2C58A24E32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graphicEl>
                                              <a:dgm id="{C8B0C82F-541C-4165-86E2-2C58A24E32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92E065E-B9D1-4615-BBC4-C8CD822214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graphicEl>
                                              <a:dgm id="{792E065E-B9D1-4615-BBC4-C8CD822214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graphicEl>
                                              <a:dgm id="{792E065E-B9D1-4615-BBC4-C8CD822214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graphicEl>
                                              <a:dgm id="{792E065E-B9D1-4615-BBC4-C8CD822214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727C6D5-74DE-4805-9867-6C3C94BAFB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graphicEl>
                                              <a:dgm id="{7727C6D5-74DE-4805-9867-6C3C94BAFB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graphicEl>
                                              <a:dgm id="{7727C6D5-74DE-4805-9867-6C3C94BAFB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graphicEl>
                                              <a:dgm id="{7727C6D5-74DE-4805-9867-6C3C94BAFB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B78A16E-9386-4A2B-B7BF-9BA291E58F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graphicEl>
                                              <a:dgm id="{AB78A16E-9386-4A2B-B7BF-9BA291E58F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graphicEl>
                                              <a:dgm id="{AB78A16E-9386-4A2B-B7BF-9BA291E58F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graphicEl>
                                              <a:dgm id="{AB78A16E-9386-4A2B-B7BF-9BA291E58F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A21C288-F0BA-4684-9214-E89F4BC85F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>
                                            <p:graphicEl>
                                              <a:dgm id="{3A21C288-F0BA-4684-9214-E89F4BC85F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graphicEl>
                                              <a:dgm id="{3A21C288-F0BA-4684-9214-E89F4BC85F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graphicEl>
                                              <a:dgm id="{3A21C288-F0BA-4684-9214-E89F4BC85F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17E1CE1-BB59-4D2D-A4C9-AA733DACC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graphicEl>
                                              <a:dgm id="{717E1CE1-BB59-4D2D-A4C9-AA733DACC2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graphicEl>
                                              <a:dgm id="{717E1CE1-BB59-4D2D-A4C9-AA733DACC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graphicEl>
                                              <a:dgm id="{717E1CE1-BB59-4D2D-A4C9-AA733DACC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3CC8710-E198-42B7-A566-F57EE8051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graphicEl>
                                              <a:dgm id="{63CC8710-E198-42B7-A566-F57EE80510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graphicEl>
                                              <a:dgm id="{63CC8710-E198-42B7-A566-F57EE8051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graphicEl>
                                              <a:dgm id="{63CC8710-E198-42B7-A566-F57EE8051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A0A8C38-F2FD-4B00-B566-609213EDE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>
                                            <p:graphicEl>
                                              <a:dgm id="{8A0A8C38-F2FD-4B00-B566-609213EDEE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graphicEl>
                                              <a:dgm id="{8A0A8C38-F2FD-4B00-B566-609213EDE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graphicEl>
                                              <a:dgm id="{8A0A8C38-F2FD-4B00-B566-609213EDE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lvlAtOnc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C6121-E212-4717-AEA3-81006C65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EABD80-FDF2-490C-8210-CF0B30788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split described above was possible thanks to the </a:t>
            </a:r>
            <a:r>
              <a:rPr lang="en-US" dirty="0" err="1"/>
              <a:t>splitfolders</a:t>
            </a:r>
            <a:r>
              <a:rPr lang="en-US" dirty="0"/>
              <a:t> library, which allows you to define split percentages for your dataset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DF77D7-0056-1D5C-2852-692070DC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3" y="2449794"/>
            <a:ext cx="6154292" cy="11030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8257B94-0D81-0DD1-7166-04D1743B45C5}"/>
              </a:ext>
            </a:extLst>
          </p:cNvPr>
          <p:cNvSpPr/>
          <p:nvPr/>
        </p:nvSpPr>
        <p:spPr>
          <a:xfrm>
            <a:off x="6457950" y="3076575"/>
            <a:ext cx="2124075" cy="2286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A346C6-2029-26D6-092B-61466149C0BA}"/>
              </a:ext>
            </a:extLst>
          </p:cNvPr>
          <p:cNvSpPr txBox="1"/>
          <p:nvPr/>
        </p:nvSpPr>
        <p:spPr>
          <a:xfrm>
            <a:off x="8734425" y="1140857"/>
            <a:ext cx="14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Folder to split</a:t>
            </a: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FF4A1FEF-A018-C240-6342-302320997722}"/>
              </a:ext>
            </a:extLst>
          </p:cNvPr>
          <p:cNvCxnSpPr>
            <a:stCxn id="9" idx="1"/>
            <a:endCxn id="8" idx="0"/>
          </p:cNvCxnSpPr>
          <p:nvPr/>
        </p:nvCxnSpPr>
        <p:spPr>
          <a:xfrm rot="10800000" flipV="1">
            <a:off x="7519989" y="1325523"/>
            <a:ext cx="1214437" cy="1751052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4CE545DD-AF4C-4E2A-DA18-E360304E45B1}"/>
              </a:ext>
            </a:extLst>
          </p:cNvPr>
          <p:cNvSpPr/>
          <p:nvPr/>
        </p:nvSpPr>
        <p:spPr>
          <a:xfrm>
            <a:off x="6326981" y="3305175"/>
            <a:ext cx="2124075" cy="2286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B2E7505-CADA-A95F-9863-6AFA3D3E0E63}"/>
              </a:ext>
            </a:extLst>
          </p:cNvPr>
          <p:cNvSpPr txBox="1"/>
          <p:nvPr/>
        </p:nvSpPr>
        <p:spPr>
          <a:xfrm>
            <a:off x="4810909" y="4085040"/>
            <a:ext cx="151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Splitted</a:t>
            </a:r>
            <a:r>
              <a:rPr lang="it-IT" dirty="0"/>
              <a:t> output folder</a:t>
            </a:r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454185B3-9050-9F13-75ED-FD268E5BFF4D}"/>
              </a:ext>
            </a:extLst>
          </p:cNvPr>
          <p:cNvCxnSpPr>
            <a:cxnSpLocks/>
            <a:stCxn id="14" idx="3"/>
            <a:endCxn id="13" idx="2"/>
          </p:cNvCxnSpPr>
          <p:nvPr/>
        </p:nvCxnSpPr>
        <p:spPr>
          <a:xfrm flipV="1">
            <a:off x="6326981" y="3533775"/>
            <a:ext cx="1062038" cy="874431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A7E3A3A9-5F40-9B6A-A288-CC21698E1D04}"/>
              </a:ext>
            </a:extLst>
          </p:cNvPr>
          <p:cNvSpPr/>
          <p:nvPr/>
        </p:nvSpPr>
        <p:spPr>
          <a:xfrm>
            <a:off x="9341511" y="3279928"/>
            <a:ext cx="1738047" cy="24095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6BE4392-8A85-A4B3-E9A4-119287728A68}"/>
              </a:ext>
            </a:extLst>
          </p:cNvPr>
          <p:cNvSpPr txBox="1"/>
          <p:nvPr/>
        </p:nvSpPr>
        <p:spPr>
          <a:xfrm>
            <a:off x="6896100" y="5034020"/>
            <a:ext cx="225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Split </a:t>
            </a:r>
            <a:r>
              <a:rPr lang="it-IT" dirty="0" err="1"/>
              <a:t>percentages</a:t>
            </a:r>
            <a:endParaRPr lang="it-IT" dirty="0"/>
          </a:p>
          <a:p>
            <a:pPr algn="ctr"/>
            <a:r>
              <a:rPr lang="it-IT" dirty="0"/>
              <a:t>(</a:t>
            </a:r>
            <a:r>
              <a:rPr lang="it-IT" dirty="0" err="1"/>
              <a:t>train</a:t>
            </a:r>
            <a:r>
              <a:rPr lang="it-IT" dirty="0"/>
              <a:t>, </a:t>
            </a:r>
            <a:r>
              <a:rPr lang="it-IT" dirty="0" err="1"/>
              <a:t>validation</a:t>
            </a:r>
            <a:r>
              <a:rPr lang="it-IT" dirty="0"/>
              <a:t>, test)</a:t>
            </a:r>
          </a:p>
        </p:txBody>
      </p: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332E2FB1-0534-7357-C872-A3F09C907C4E}"/>
              </a:ext>
            </a:extLst>
          </p:cNvPr>
          <p:cNvCxnSpPr>
            <a:cxnSpLocks/>
            <a:stCxn id="22" idx="3"/>
            <a:endCxn id="21" idx="2"/>
          </p:cNvCxnSpPr>
          <p:nvPr/>
        </p:nvCxnSpPr>
        <p:spPr>
          <a:xfrm flipV="1">
            <a:off x="9148497" y="3520880"/>
            <a:ext cx="1062038" cy="1836306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59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 animBg="1"/>
      <p:bldP spid="14" grpId="0"/>
      <p:bldP spid="21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B0A96-AC18-484F-8B13-2EEC87D7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for Hyperparameters Tuning</a:t>
            </a:r>
            <a:endParaRPr lang="en-US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B83291C-CF85-5FA5-7DEE-A0B9ADFB3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0674" y="2657368"/>
            <a:ext cx="4077053" cy="2339543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3BB9693-FC82-B460-A723-741B91AB6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48" y="2600218"/>
            <a:ext cx="4305673" cy="2408129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ADC39E3E-A4AD-E7B5-510E-AA86C291E133}"/>
              </a:ext>
            </a:extLst>
          </p:cNvPr>
          <p:cNvGrpSpPr/>
          <p:nvPr/>
        </p:nvGrpSpPr>
        <p:grpSpPr>
          <a:xfrm>
            <a:off x="2821872" y="5145294"/>
            <a:ext cx="2101469" cy="505018"/>
            <a:chOff x="820820" y="2981047"/>
            <a:chExt cx="2101469" cy="505018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39CB52DE-CD17-A164-E6BD-7A7B2CCC10C7}"/>
                </a:ext>
              </a:extLst>
            </p:cNvPr>
            <p:cNvSpPr/>
            <p:nvPr/>
          </p:nvSpPr>
          <p:spPr>
            <a:xfrm>
              <a:off x="820820" y="2981047"/>
              <a:ext cx="2101469" cy="50501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24256D9-E6F5-EC9B-4E81-549CBF7F223E}"/>
                </a:ext>
              </a:extLst>
            </p:cNvPr>
            <p:cNvSpPr txBox="1"/>
            <p:nvPr/>
          </p:nvSpPr>
          <p:spPr>
            <a:xfrm>
              <a:off x="845473" y="3005700"/>
              <a:ext cx="2052163" cy="455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  <a:buNone/>
              </a:pPr>
              <a:r>
                <a:rPr lang="en-US" sz="1400" dirty="0"/>
                <a:t>Training set</a:t>
              </a:r>
              <a:endParaRPr lang="en-US" sz="1400" kern="1200" dirty="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B9066546-58C3-D38C-E6C9-257019CE3D49}"/>
              </a:ext>
            </a:extLst>
          </p:cNvPr>
          <p:cNvGrpSpPr/>
          <p:nvPr/>
        </p:nvGrpSpPr>
        <p:grpSpPr>
          <a:xfrm>
            <a:off x="8035036" y="5120641"/>
            <a:ext cx="2101469" cy="505018"/>
            <a:chOff x="820820" y="2981047"/>
            <a:chExt cx="2101469" cy="505018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AFFCC58A-0D9C-2B43-0D86-BFE4A3BC2BCE}"/>
                </a:ext>
              </a:extLst>
            </p:cNvPr>
            <p:cNvSpPr/>
            <p:nvPr/>
          </p:nvSpPr>
          <p:spPr>
            <a:xfrm>
              <a:off x="820820" y="2981047"/>
              <a:ext cx="2101469" cy="50501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0F90D34-672A-9BC4-E0FE-117F9C8799F4}"/>
                </a:ext>
              </a:extLst>
            </p:cNvPr>
            <p:cNvSpPr txBox="1"/>
            <p:nvPr/>
          </p:nvSpPr>
          <p:spPr>
            <a:xfrm>
              <a:off x="845472" y="3005700"/>
              <a:ext cx="2052163" cy="455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  <a:buNone/>
              </a:pPr>
              <a:r>
                <a:rPr lang="en-US" sz="1400" dirty="0"/>
                <a:t>Validation set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7927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B0A96-AC18-484F-8B13-2EEC87D7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for Evaluation and Model Selection</a:t>
            </a:r>
            <a:endParaRPr lang="en-US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F4AEF7C-1EAB-137E-7E4A-9CE744822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14"/>
          <a:stretch/>
        </p:blipFill>
        <p:spPr>
          <a:xfrm>
            <a:off x="1606420" y="2611539"/>
            <a:ext cx="4345824" cy="2469094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0796805-ADDA-4EF5-4E86-94877A8CE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405" y="2642022"/>
            <a:ext cx="4389500" cy="2408129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7DAB35EE-8F22-7187-4EC1-F20E2A3164AF}"/>
              </a:ext>
            </a:extLst>
          </p:cNvPr>
          <p:cNvGrpSpPr/>
          <p:nvPr/>
        </p:nvGrpSpPr>
        <p:grpSpPr>
          <a:xfrm>
            <a:off x="2821872" y="5145294"/>
            <a:ext cx="2101469" cy="505018"/>
            <a:chOff x="820820" y="2981047"/>
            <a:chExt cx="2101469" cy="505018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7ECFD285-7A42-54AD-5AD6-583C1EC670B5}"/>
                </a:ext>
              </a:extLst>
            </p:cNvPr>
            <p:cNvSpPr/>
            <p:nvPr/>
          </p:nvSpPr>
          <p:spPr>
            <a:xfrm>
              <a:off x="820820" y="2981047"/>
              <a:ext cx="2101469" cy="50501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F7BB8C38-6BDC-8BD5-E290-EA07D6480923}"/>
                </a:ext>
              </a:extLst>
            </p:cNvPr>
            <p:cNvSpPr txBox="1"/>
            <p:nvPr/>
          </p:nvSpPr>
          <p:spPr>
            <a:xfrm>
              <a:off x="845473" y="3005700"/>
              <a:ext cx="2052163" cy="455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  <a:buNone/>
              </a:pPr>
              <a:r>
                <a:rPr lang="en-US" sz="1400" dirty="0"/>
                <a:t>Training + Validation set</a:t>
              </a:r>
              <a:endParaRPr lang="en-US" sz="1400" kern="1200" dirty="0"/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B4C914AD-C195-5D04-A7E4-FBFD75BAB660}"/>
              </a:ext>
            </a:extLst>
          </p:cNvPr>
          <p:cNvGrpSpPr/>
          <p:nvPr/>
        </p:nvGrpSpPr>
        <p:grpSpPr>
          <a:xfrm>
            <a:off x="8035036" y="5120641"/>
            <a:ext cx="2101469" cy="505018"/>
            <a:chOff x="820820" y="2981047"/>
            <a:chExt cx="2101469" cy="505018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98A57587-6FDD-D366-D2D9-1190EAB7175F}"/>
                </a:ext>
              </a:extLst>
            </p:cNvPr>
            <p:cNvSpPr/>
            <p:nvPr/>
          </p:nvSpPr>
          <p:spPr>
            <a:xfrm>
              <a:off x="820820" y="2981047"/>
              <a:ext cx="2101469" cy="50501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2BC2FFC-2146-CB8D-7954-82C2D4A66F4E}"/>
                </a:ext>
              </a:extLst>
            </p:cNvPr>
            <p:cNvSpPr txBox="1"/>
            <p:nvPr/>
          </p:nvSpPr>
          <p:spPr>
            <a:xfrm>
              <a:off x="845472" y="3005700"/>
              <a:ext cx="2052163" cy="455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  <a:buNone/>
              </a:pPr>
              <a:r>
                <a:rPr lang="en-US" sz="1400" dirty="0"/>
                <a:t>Local test set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210430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E55455-4841-F34D-4521-37787B8B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it-IT" dirty="0"/>
          </a:p>
        </p:txBody>
      </p:sp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556260E8-58C7-86E0-E1A7-452D8B2C4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>
            <a:normAutofit/>
          </a:bodyPr>
          <a:lstStyle/>
          <a:p>
            <a:r>
              <a:rPr lang="en-US" dirty="0"/>
              <a:t>After the split of data, it’s necessary to wrap the three part of the dataset with the ad-hoc </a:t>
            </a:r>
            <a:r>
              <a:rPr lang="en-US" dirty="0" err="1"/>
              <a:t>FuseMed</a:t>
            </a:r>
            <a:r>
              <a:rPr lang="en-US" dirty="0"/>
              <a:t> function, called </a:t>
            </a:r>
            <a:r>
              <a:rPr lang="en-US" b="1" dirty="0" err="1"/>
              <a:t>FuseDatasetWrapper</a:t>
            </a:r>
            <a:r>
              <a:rPr lang="en-US" dirty="0"/>
              <a:t>, and divide in batch the train dataset for the training of the model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021FAE4-FE56-5423-DAAB-FBBBE295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221" y="2221150"/>
            <a:ext cx="7838017" cy="1969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EFAD837-9184-BBCF-94DE-F8D68CB439BB}"/>
              </a:ext>
            </a:extLst>
          </p:cNvPr>
          <p:cNvSpPr/>
          <p:nvPr/>
        </p:nvSpPr>
        <p:spPr>
          <a:xfrm>
            <a:off x="6457952" y="2221150"/>
            <a:ext cx="847724" cy="20772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92FA9C4-925B-253A-3B44-7C25C891A566}"/>
              </a:ext>
            </a:extLst>
          </p:cNvPr>
          <p:cNvSpPr txBox="1"/>
          <p:nvPr/>
        </p:nvSpPr>
        <p:spPr>
          <a:xfrm>
            <a:off x="4393096" y="1368027"/>
            <a:ext cx="195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Fuse dataset name</a:t>
            </a: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A12B51C4-28DB-BE2B-C955-EDFF6DEEABA3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>
            <a:off x="6344528" y="1552693"/>
            <a:ext cx="537286" cy="668457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700C55A-EFBD-92A5-9262-BA6D84F49763}"/>
              </a:ext>
            </a:extLst>
          </p:cNvPr>
          <p:cNvSpPr/>
          <p:nvPr/>
        </p:nvSpPr>
        <p:spPr>
          <a:xfrm>
            <a:off x="7371475" y="2221149"/>
            <a:ext cx="2372600" cy="20772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BF43724-0242-D17F-553F-F41A41F9649F}"/>
              </a:ext>
            </a:extLst>
          </p:cNvPr>
          <p:cNvSpPr txBox="1"/>
          <p:nvPr/>
        </p:nvSpPr>
        <p:spPr>
          <a:xfrm>
            <a:off x="6344528" y="594359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Torch dataset</a:t>
            </a:r>
          </a:p>
        </p:txBody>
      </p: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3800236A-ED3E-1D2C-31FF-4C931FC2C9FB}"/>
              </a:ext>
            </a:extLst>
          </p:cNvPr>
          <p:cNvCxnSpPr>
            <a:cxnSpLocks/>
            <a:stCxn id="19" idx="3"/>
            <a:endCxn id="18" idx="0"/>
          </p:cNvCxnSpPr>
          <p:nvPr/>
        </p:nvCxnSpPr>
        <p:spPr>
          <a:xfrm>
            <a:off x="7840835" y="779025"/>
            <a:ext cx="716940" cy="1442124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D6A7E64C-B006-7167-C99F-4F267F7E37CD}"/>
              </a:ext>
            </a:extLst>
          </p:cNvPr>
          <p:cNvSpPr/>
          <p:nvPr/>
        </p:nvSpPr>
        <p:spPr>
          <a:xfrm>
            <a:off x="6292900" y="3675508"/>
            <a:ext cx="1474583" cy="11974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99A9770-B76B-63F2-42A6-3C7A7CFE5318}"/>
              </a:ext>
            </a:extLst>
          </p:cNvPr>
          <p:cNvSpPr txBox="1"/>
          <p:nvPr/>
        </p:nvSpPr>
        <p:spPr>
          <a:xfrm>
            <a:off x="4237878" y="4626619"/>
            <a:ext cx="248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Number</a:t>
            </a:r>
            <a:r>
              <a:rPr lang="it-IT" dirty="0"/>
              <a:t> of class to balance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batches</a:t>
            </a:r>
            <a:endParaRPr lang="it-IT" dirty="0"/>
          </a:p>
        </p:txBody>
      </p:sp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78309349-7EAF-A579-ED86-5432F442BC33}"/>
              </a:ext>
            </a:extLst>
          </p:cNvPr>
          <p:cNvCxnSpPr>
            <a:cxnSpLocks/>
            <a:stCxn id="28" idx="0"/>
            <a:endCxn id="27" idx="1"/>
          </p:cNvCxnSpPr>
          <p:nvPr/>
        </p:nvCxnSpPr>
        <p:spPr>
          <a:xfrm rot="5400000" flipH="1" flipV="1">
            <a:off x="5441949" y="3775669"/>
            <a:ext cx="891239" cy="810663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272C0405-CFFF-D427-FBC9-30360592406A}"/>
              </a:ext>
            </a:extLst>
          </p:cNvPr>
          <p:cNvSpPr/>
          <p:nvPr/>
        </p:nvSpPr>
        <p:spPr>
          <a:xfrm>
            <a:off x="6292899" y="3990121"/>
            <a:ext cx="1824638" cy="11974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1101B7B-AED5-5C61-BFA4-387D95D90E59}"/>
              </a:ext>
            </a:extLst>
          </p:cNvPr>
          <p:cNvSpPr txBox="1"/>
          <p:nvPr/>
        </p:nvSpPr>
        <p:spPr>
          <a:xfrm>
            <a:off x="8499716" y="5272950"/>
            <a:ext cx="248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give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weight to the class in the </a:t>
            </a:r>
            <a:r>
              <a:rPr lang="it-IT" dirty="0" err="1"/>
              <a:t>batches</a:t>
            </a:r>
            <a:endParaRPr lang="it-IT" dirty="0"/>
          </a:p>
        </p:txBody>
      </p:sp>
      <p:cxnSp>
        <p:nvCxnSpPr>
          <p:cNvPr id="42" name="Connettore curvo 41">
            <a:extLst>
              <a:ext uri="{FF2B5EF4-FFF2-40B4-BE49-F238E27FC236}">
                <a16:creationId xmlns:a16="http://schemas.microsoft.com/office/drawing/2014/main" id="{D8825EB8-B060-E46E-A73B-32BB196648CB}"/>
              </a:ext>
            </a:extLst>
          </p:cNvPr>
          <p:cNvCxnSpPr>
            <a:cxnSpLocks/>
            <a:stCxn id="41" idx="0"/>
            <a:endCxn id="40" idx="3"/>
          </p:cNvCxnSpPr>
          <p:nvPr/>
        </p:nvCxnSpPr>
        <p:spPr>
          <a:xfrm rot="16200000" flipV="1">
            <a:off x="8319328" y="3848203"/>
            <a:ext cx="1222957" cy="1626538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8" grpId="0" animBg="1"/>
      <p:bldP spid="19" grpId="0"/>
      <p:bldP spid="27" grpId="0" animBg="1"/>
      <p:bldP spid="28" grpId="0"/>
      <p:bldP spid="40" grpId="0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697C7-4FA0-4DDA-A402-A91FBD2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Process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B65E4D-357C-431F-89CE-551180280D1E}"/>
              </a:ext>
            </a:extLst>
          </p:cNvPr>
          <p:cNvGraphicFramePr>
            <a:graphicFrameLocks noGrp="1" noChangeAspect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506156571"/>
              </p:ext>
            </p:extLst>
          </p:nvPr>
        </p:nvGraphicFramePr>
        <p:xfrm>
          <a:off x="630000" y="180000"/>
          <a:ext cx="10933471" cy="440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19E45-1A87-4845-9511-08506ADE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pic>
        <p:nvPicPr>
          <p:cNvPr id="9" name="Segnaposto contenuto 9" descr="Presentazione con elenco di controllo con riempimento a tinta unita">
            <a:extLst>
              <a:ext uri="{FF2B5EF4-FFF2-40B4-BE49-F238E27FC236}">
                <a16:creationId xmlns:a16="http://schemas.microsoft.com/office/drawing/2014/main" id="{D60216C0-B2AA-400A-BD7D-87BA54754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6104" y="2880000"/>
            <a:ext cx="900000" cy="900000"/>
          </a:xfrm>
          <a:prstGeom prst="rect">
            <a:avLst/>
          </a:prstGeom>
        </p:spPr>
      </p:pic>
      <p:pic>
        <p:nvPicPr>
          <p:cNvPr id="10" name="Elemento grafico 9" descr="Grafico a barre con riempimento a tinta unita">
            <a:extLst>
              <a:ext uri="{FF2B5EF4-FFF2-40B4-BE49-F238E27FC236}">
                <a16:creationId xmlns:a16="http://schemas.microsoft.com/office/drawing/2014/main" id="{BCB60DB9-61E0-4151-B73A-E092199709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1143" y="2880000"/>
            <a:ext cx="900000" cy="900000"/>
          </a:xfrm>
          <a:prstGeom prst="rect">
            <a:avLst/>
          </a:prstGeom>
        </p:spPr>
      </p:pic>
      <p:pic>
        <p:nvPicPr>
          <p:cNvPr id="11" name="Elemento grafico 10" descr="Ingranaggi con riempimento a tinta unita">
            <a:extLst>
              <a:ext uri="{FF2B5EF4-FFF2-40B4-BE49-F238E27FC236}">
                <a16:creationId xmlns:a16="http://schemas.microsoft.com/office/drawing/2014/main" id="{EA959215-54C3-48C1-919A-2B6040AAB6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76033" y="2844631"/>
            <a:ext cx="900000" cy="900000"/>
          </a:xfrm>
          <a:prstGeom prst="rect">
            <a:avLst/>
          </a:prstGeom>
        </p:spPr>
      </p:pic>
      <p:pic>
        <p:nvPicPr>
          <p:cNvPr id="12" name="Elemento grafico 11" descr="Emisfero sinistro del cervello con riempimento a tinta unita">
            <a:extLst>
              <a:ext uri="{FF2B5EF4-FFF2-40B4-BE49-F238E27FC236}">
                <a16:creationId xmlns:a16="http://schemas.microsoft.com/office/drawing/2014/main" id="{5E7FA02E-5B50-4B53-B210-19EC5EDCB2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01603" y="2880000"/>
            <a:ext cx="900000" cy="900000"/>
          </a:xfrm>
          <a:prstGeom prst="rect">
            <a:avLst/>
          </a:prstGeom>
        </p:spPr>
      </p:pic>
      <p:pic>
        <p:nvPicPr>
          <p:cNvPr id="13" name="Elemento grafico 12" descr="Ricerca con riempimento a tinta unita">
            <a:extLst>
              <a:ext uri="{FF2B5EF4-FFF2-40B4-BE49-F238E27FC236}">
                <a16:creationId xmlns:a16="http://schemas.microsoft.com/office/drawing/2014/main" id="{E1A51E30-DFBF-47CC-902C-9C5003D1DA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36493" y="2880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19858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697C7-4FA0-4DDA-A402-A91FBD2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Process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B65E4D-357C-431F-89CE-551180280D1E}"/>
              </a:ext>
            </a:extLst>
          </p:cNvPr>
          <p:cNvGraphicFramePr>
            <a:graphicFrameLocks noGrp="1" noChangeAspect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533072070"/>
              </p:ext>
            </p:extLst>
          </p:nvPr>
        </p:nvGraphicFramePr>
        <p:xfrm>
          <a:off x="630000" y="180000"/>
          <a:ext cx="10933471" cy="440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19E45-1A87-4845-9511-08506ADE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pic>
        <p:nvPicPr>
          <p:cNvPr id="9" name="Segnaposto contenuto 9" descr="Presentazione con elenco di controllo con riempimento a tinta unita">
            <a:extLst>
              <a:ext uri="{FF2B5EF4-FFF2-40B4-BE49-F238E27FC236}">
                <a16:creationId xmlns:a16="http://schemas.microsoft.com/office/drawing/2014/main" id="{D60216C0-B2AA-400A-BD7D-87BA54754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6654" y="2880000"/>
            <a:ext cx="900000" cy="900000"/>
          </a:xfrm>
          <a:prstGeom prst="rect">
            <a:avLst/>
          </a:prstGeom>
        </p:spPr>
      </p:pic>
      <p:pic>
        <p:nvPicPr>
          <p:cNvPr id="10" name="Elemento grafico 9" descr="Grafico a barre con riempimento a tinta unita">
            <a:extLst>
              <a:ext uri="{FF2B5EF4-FFF2-40B4-BE49-F238E27FC236}">
                <a16:creationId xmlns:a16="http://schemas.microsoft.com/office/drawing/2014/main" id="{BCB60DB9-61E0-4151-B73A-E092199709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8969" y="2844631"/>
            <a:ext cx="900000" cy="900000"/>
          </a:xfrm>
          <a:prstGeom prst="rect">
            <a:avLst/>
          </a:prstGeom>
        </p:spPr>
      </p:pic>
      <p:pic>
        <p:nvPicPr>
          <p:cNvPr id="11" name="Elemento grafico 10" descr="Ingranaggi con riempimento a tinta unita">
            <a:extLst>
              <a:ext uri="{FF2B5EF4-FFF2-40B4-BE49-F238E27FC236}">
                <a16:creationId xmlns:a16="http://schemas.microsoft.com/office/drawing/2014/main" id="{EA959215-54C3-48C1-919A-2B6040AAB6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73846" y="2844631"/>
            <a:ext cx="900000" cy="900000"/>
          </a:xfrm>
          <a:prstGeom prst="rect">
            <a:avLst/>
          </a:prstGeom>
        </p:spPr>
      </p:pic>
      <p:pic>
        <p:nvPicPr>
          <p:cNvPr id="12" name="Elemento grafico 11" descr="Emisfero sinistro del cervello con riempimento a tinta unita">
            <a:extLst>
              <a:ext uri="{FF2B5EF4-FFF2-40B4-BE49-F238E27FC236}">
                <a16:creationId xmlns:a16="http://schemas.microsoft.com/office/drawing/2014/main" id="{5E7FA02E-5B50-4B53-B210-19EC5EDCB2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14596" y="2844631"/>
            <a:ext cx="900000" cy="900000"/>
          </a:xfrm>
          <a:prstGeom prst="rect">
            <a:avLst/>
          </a:prstGeom>
        </p:spPr>
      </p:pic>
      <p:pic>
        <p:nvPicPr>
          <p:cNvPr id="13" name="Elemento grafico 12" descr="Ricerca con riempimento a tinta unita">
            <a:extLst>
              <a:ext uri="{FF2B5EF4-FFF2-40B4-BE49-F238E27FC236}">
                <a16:creationId xmlns:a16="http://schemas.microsoft.com/office/drawing/2014/main" id="{E1A51E30-DFBF-47CC-902C-9C5003D1DA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55346" y="2880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6282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524A77-8F9B-4CE2-889A-EE1E8333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E537C7C-5694-4562-A366-E67E87D67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pretrained Convolutional Neural Networks (CNNs), provided by </a:t>
            </a:r>
            <a:r>
              <a:rPr lang="en-US" dirty="0" err="1"/>
              <a:t>PyTorch</a:t>
            </a:r>
            <a:endParaRPr lang="en-US" dirty="0"/>
          </a:p>
        </p:txBody>
      </p:sp>
      <p:pic>
        <p:nvPicPr>
          <p:cNvPr id="5122" name="Picture 2" descr="Cosa sono le reti neurali? - Italia | IBM">
            <a:extLst>
              <a:ext uri="{FF2B5EF4-FFF2-40B4-BE49-F238E27FC236}">
                <a16:creationId xmlns:a16="http://schemas.microsoft.com/office/drawing/2014/main" id="{668174A2-1D4D-86CD-2504-AB2D446C0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826" y="1389696"/>
            <a:ext cx="5078273" cy="36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BD9E51EC-6AF9-9D1D-1F15-A9CAD531A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07695"/>
              </p:ext>
            </p:extLst>
          </p:nvPr>
        </p:nvGraphicFramePr>
        <p:xfrm>
          <a:off x="4530142" y="1866900"/>
          <a:ext cx="2082799" cy="2760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9113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498F2-38F1-40DC-8930-97BBD970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BB5A5EE7-D20D-4E68-9293-68343D2A4E4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333880"/>
              </p:ext>
            </p:extLst>
          </p:nvPr>
        </p:nvGraphicFramePr>
        <p:xfrm>
          <a:off x="5167807" y="986061"/>
          <a:ext cx="6033592" cy="4885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20546A-54E9-4199-9018-9F2451BA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Repeat the whole process for each epochs defined before</a:t>
            </a:r>
          </a:p>
        </p:txBody>
      </p:sp>
    </p:spTree>
    <p:extLst>
      <p:ext uri="{BB962C8B-B14F-4D97-AF65-F5344CB8AC3E}">
        <p14:creationId xmlns:p14="http://schemas.microsoft.com/office/powerpoint/2010/main" val="2633601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9D36B9-F6F5-4D27-9CB1-337FABBA8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99D36B9-F6F5-4D27-9CB1-337FABBA80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984E4A-F3A8-44FF-BC5D-3EA0CF8A2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A984E4A-F3A8-44FF-BC5D-3EA0CF8A2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86C81D-B775-4EF7-81BC-4E6003442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3C86C81D-B775-4EF7-81BC-4E60034421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7D4BA6-13E1-4F0C-9C07-870653BBC3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1F7D4BA6-13E1-4F0C-9C07-870653BBC3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793D87-0600-49F0-936A-4225B0B06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2793D87-0600-49F0-936A-4225B0B065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F19197-FB46-491E-986A-B04244F4B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39F19197-FB46-491E-986A-B04244F4B1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7AF400-F6BE-484D-A8BE-25BC7AE2F6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677AF400-F6BE-484D-A8BE-25BC7AE2F6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D5FC16-74C2-48F3-A686-F296D0EDAA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D1D5FC16-74C2-48F3-A686-F296D0EDAA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229E49-7B1B-40FD-A165-D087902F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Hyperparameters Tuning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041092-32BA-4E44-98BD-FDE242A38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Tune the hyperparameters evaluating model’s performance on validation set</a:t>
            </a:r>
          </a:p>
        </p:txBody>
      </p:sp>
      <p:graphicFrame>
        <p:nvGraphicFramePr>
          <p:cNvPr id="7" name="Tabella 5">
            <a:extLst>
              <a:ext uri="{FF2B5EF4-FFF2-40B4-BE49-F238E27FC236}">
                <a16:creationId xmlns:a16="http://schemas.microsoft.com/office/drawing/2014/main" id="{6FC7A742-D36C-49B5-A1A7-FD116B51A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533785"/>
              </p:ext>
            </p:extLst>
          </p:nvPr>
        </p:nvGraphicFramePr>
        <p:xfrm>
          <a:off x="5904000" y="1635191"/>
          <a:ext cx="4475480" cy="35876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37740">
                  <a:extLst>
                    <a:ext uri="{9D8B030D-6E8A-4147-A177-3AD203B41FA5}">
                      <a16:colId xmlns:a16="http://schemas.microsoft.com/office/drawing/2014/main" val="307037803"/>
                    </a:ext>
                  </a:extLst>
                </a:gridCol>
                <a:gridCol w="2237740">
                  <a:extLst>
                    <a:ext uri="{9D8B030D-6E8A-4147-A177-3AD203B41FA5}">
                      <a16:colId xmlns:a16="http://schemas.microsoft.com/office/drawing/2014/main" val="547895180"/>
                    </a:ext>
                  </a:extLst>
                </a:gridCol>
              </a:tblGrid>
              <a:tr h="179722">
                <a:tc>
                  <a:txBody>
                    <a:bodyPr/>
                    <a:lstStyle/>
                    <a:p>
                      <a:r>
                        <a:rPr lang="en-US" sz="1600" b="1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938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sz="1400" dirty="0"/>
                        <a:t>Trained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Layers whose parameters are learned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65545"/>
                  </a:ext>
                </a:extLst>
              </a:tr>
              <a:tr h="214042">
                <a:tc>
                  <a:txBody>
                    <a:bodyPr/>
                    <a:lstStyle/>
                    <a:p>
                      <a:r>
                        <a:rPr lang="en-US" sz="14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Size of mini batches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41783"/>
                  </a:ext>
                </a:extLst>
              </a:tr>
              <a:tr h="356737">
                <a:tc>
                  <a:txBody>
                    <a:bodyPr/>
                    <a:lstStyle/>
                    <a:p>
                      <a:r>
                        <a:rPr lang="en-US" sz="1400" dirty="0"/>
                        <a:t>Number of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training epochs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06895"/>
                  </a:ext>
                </a:extLst>
              </a:tr>
              <a:tr h="356737">
                <a:tc>
                  <a:txBody>
                    <a:bodyPr/>
                    <a:lstStyle/>
                    <a:p>
                      <a:r>
                        <a:rPr lang="en-US" sz="1400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 to minimize during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88635"/>
                  </a:ext>
                </a:extLst>
              </a:tr>
              <a:tr h="356737">
                <a:tc>
                  <a:txBody>
                    <a:bodyPr/>
                    <a:lstStyle/>
                    <a:p>
                      <a:r>
                        <a:rPr lang="en-US" sz="14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Optimization algorithm used for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9719"/>
                  </a:ext>
                </a:extLst>
              </a:tr>
              <a:tr h="356737">
                <a:tc>
                  <a:txBody>
                    <a:bodyPr/>
                    <a:lstStyle/>
                    <a:p>
                      <a:r>
                        <a:rPr lang="en-US" sz="14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Learning rate used by the optimization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90744"/>
                  </a:ext>
                </a:extLst>
              </a:tr>
              <a:tr h="356737">
                <a:tc>
                  <a:txBody>
                    <a:bodyPr/>
                    <a:lstStyle/>
                    <a:p>
                      <a:r>
                        <a:rPr lang="en-US" sz="1400" dirty="0"/>
                        <a:t>Data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Transformation applied to training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962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9BED3-B435-EDD2-6479-E0D657A1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  <a:endParaRPr lang="it-IT" dirty="0"/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53EC44B-C3BE-D550-6753-9301A68C8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57"/>
          <a:stretch/>
        </p:blipFill>
        <p:spPr>
          <a:xfrm>
            <a:off x="4870092" y="1600073"/>
            <a:ext cx="6438037" cy="95960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71DB5019-F3FE-AFD1-7985-18788C967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092" y="3671242"/>
            <a:ext cx="6438037" cy="12541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E73F6A95-72E9-E33C-5A73-1CC5D9AC7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/>
          <a:lstStyle/>
          <a:p>
            <a:r>
              <a:rPr lang="it-IT" dirty="0"/>
              <a:t>Thanks to the </a:t>
            </a:r>
            <a:r>
              <a:rPr lang="it-IT" b="1" dirty="0" err="1"/>
              <a:t>FuseModelWrapper</a:t>
            </a:r>
            <a:r>
              <a:rPr lang="it-IT" dirty="0"/>
              <a:t> class </a:t>
            </a:r>
            <a:r>
              <a:rPr lang="en-US" dirty="0"/>
              <a:t>we build a </a:t>
            </a:r>
            <a:r>
              <a:rPr lang="en-US" dirty="0" err="1"/>
              <a:t>PyTorch</a:t>
            </a:r>
            <a:r>
              <a:rPr lang="en-US" dirty="0"/>
              <a:t> model and then wrap it using Fuse function.</a:t>
            </a:r>
          </a:p>
          <a:p>
            <a:r>
              <a:rPr lang="en-US" dirty="0"/>
              <a:t>With the class </a:t>
            </a:r>
            <a:r>
              <a:rPr lang="en-US" b="1" dirty="0" err="1"/>
              <a:t>FuseLossDefault</a:t>
            </a:r>
            <a:r>
              <a:rPr lang="en-US" dirty="0"/>
              <a:t> we create a dictionary of loss elements, where each element is a class of type </a:t>
            </a:r>
            <a:r>
              <a:rPr lang="en-US" b="1" dirty="0" err="1"/>
              <a:t>FuseLossBase</a:t>
            </a:r>
            <a:r>
              <a:rPr lang="en-US" dirty="0"/>
              <a:t>.</a:t>
            </a:r>
          </a:p>
          <a:p>
            <a:r>
              <a:rPr lang="en-US" dirty="0"/>
              <a:t>The total loss is calculated as a weighted sum of all the elements of such a dictionary.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37BCBDF-4467-8BEA-CB1B-6E1567F3B172}"/>
              </a:ext>
            </a:extLst>
          </p:cNvPr>
          <p:cNvSpPr/>
          <p:nvPr/>
        </p:nvSpPr>
        <p:spPr>
          <a:xfrm>
            <a:off x="6828357" y="1704758"/>
            <a:ext cx="1239318" cy="17247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1A4C131-66F7-DEA0-1788-DB770AD2FD7F}"/>
              </a:ext>
            </a:extLst>
          </p:cNvPr>
          <p:cNvSpPr txBox="1"/>
          <p:nvPr/>
        </p:nvSpPr>
        <p:spPr>
          <a:xfrm>
            <a:off x="5284577" y="1004883"/>
            <a:ext cx="15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PyTorch</a:t>
            </a:r>
            <a:r>
              <a:rPr lang="it-IT" dirty="0"/>
              <a:t> model</a:t>
            </a: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1EEA22C2-1248-9879-C30F-19A699E57B95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>
            <a:off x="6852507" y="1189549"/>
            <a:ext cx="595509" cy="515209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21448B8B-CAA9-86EB-15ED-8107D2BFA36D}"/>
              </a:ext>
            </a:extLst>
          </p:cNvPr>
          <p:cNvSpPr/>
          <p:nvPr/>
        </p:nvSpPr>
        <p:spPr>
          <a:xfrm>
            <a:off x="6654535" y="2044540"/>
            <a:ext cx="3546740" cy="17247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C6E8055-4ADE-8F89-5E0D-4D89449B61E6}"/>
              </a:ext>
            </a:extLst>
          </p:cNvPr>
          <p:cNvSpPr txBox="1"/>
          <p:nvPr/>
        </p:nvSpPr>
        <p:spPr>
          <a:xfrm>
            <a:off x="8834922" y="646330"/>
            <a:ext cx="123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Activation </a:t>
            </a:r>
            <a:r>
              <a:rPr lang="it-IT" dirty="0" err="1"/>
              <a:t>function</a:t>
            </a:r>
            <a:endParaRPr lang="it-IT" dirty="0"/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D2555F60-B29D-2D62-AD30-0B7298B137B3}"/>
              </a:ext>
            </a:extLst>
          </p:cNvPr>
          <p:cNvCxnSpPr>
            <a:cxnSpLocks/>
            <a:stCxn id="14" idx="3"/>
            <a:endCxn id="13" idx="3"/>
          </p:cNvCxnSpPr>
          <p:nvPr/>
        </p:nvCxnSpPr>
        <p:spPr>
          <a:xfrm>
            <a:off x="10070938" y="969496"/>
            <a:ext cx="130337" cy="1161282"/>
          </a:xfrm>
          <a:prstGeom prst="curvedConnector3">
            <a:avLst>
              <a:gd name="adj1" fmla="val 275391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D202CBFE-E90C-7593-9BAD-D3CC47CC9207}"/>
              </a:ext>
            </a:extLst>
          </p:cNvPr>
          <p:cNvSpPr/>
          <p:nvPr/>
        </p:nvSpPr>
        <p:spPr>
          <a:xfrm>
            <a:off x="8005424" y="3736360"/>
            <a:ext cx="3172367" cy="1653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5A70237-0622-0BB3-37E6-3FC7F2F66BD6}"/>
              </a:ext>
            </a:extLst>
          </p:cNvPr>
          <p:cNvSpPr txBox="1"/>
          <p:nvPr/>
        </p:nvSpPr>
        <p:spPr>
          <a:xfrm>
            <a:off x="6480695" y="3046009"/>
            <a:ext cx="240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Prediction</a:t>
            </a:r>
            <a:r>
              <a:rPr lang="it-IT" dirty="0"/>
              <a:t> of the model</a:t>
            </a:r>
          </a:p>
        </p:txBody>
      </p:sp>
      <p:cxnSp>
        <p:nvCxnSpPr>
          <p:cNvPr id="31" name="Connettore curvo 30">
            <a:extLst>
              <a:ext uri="{FF2B5EF4-FFF2-40B4-BE49-F238E27FC236}">
                <a16:creationId xmlns:a16="http://schemas.microsoft.com/office/drawing/2014/main" id="{83639821-CD55-84B9-52F2-996F86FE6AD5}"/>
              </a:ext>
            </a:extLst>
          </p:cNvPr>
          <p:cNvCxnSpPr>
            <a:cxnSpLocks/>
            <a:stCxn id="30" idx="3"/>
            <a:endCxn id="29" idx="0"/>
          </p:cNvCxnSpPr>
          <p:nvPr/>
        </p:nvCxnSpPr>
        <p:spPr>
          <a:xfrm>
            <a:off x="8884110" y="3230675"/>
            <a:ext cx="707498" cy="505685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A73825AC-79BC-F8AF-435B-B97A026620FF}"/>
              </a:ext>
            </a:extLst>
          </p:cNvPr>
          <p:cNvSpPr/>
          <p:nvPr/>
        </p:nvSpPr>
        <p:spPr>
          <a:xfrm>
            <a:off x="8005424" y="4133075"/>
            <a:ext cx="2130682" cy="20916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9AC2712-C479-9BD4-113C-1A72A5A23BA7}"/>
              </a:ext>
            </a:extLst>
          </p:cNvPr>
          <p:cNvSpPr txBox="1"/>
          <p:nvPr/>
        </p:nvSpPr>
        <p:spPr>
          <a:xfrm>
            <a:off x="5397275" y="5162984"/>
            <a:ext cx="28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Calculate</a:t>
            </a:r>
            <a:r>
              <a:rPr lang="it-IT" dirty="0"/>
              <a:t> the Cross </a:t>
            </a:r>
            <a:r>
              <a:rPr lang="it-IT" dirty="0" err="1"/>
              <a:t>Entropy</a:t>
            </a:r>
            <a:endParaRPr lang="it-IT" dirty="0"/>
          </a:p>
        </p:txBody>
      </p:sp>
      <p:cxnSp>
        <p:nvCxnSpPr>
          <p:cNvPr id="34" name="Connettore curvo 33">
            <a:extLst>
              <a:ext uri="{FF2B5EF4-FFF2-40B4-BE49-F238E27FC236}">
                <a16:creationId xmlns:a16="http://schemas.microsoft.com/office/drawing/2014/main" id="{97486FE5-05C1-BAD0-29EB-45680C0AA002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rot="5400000" flipH="1" flipV="1">
            <a:off x="6954227" y="4111788"/>
            <a:ext cx="925326" cy="1177067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39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/>
      <p:bldP spid="29" grpId="0" animBg="1"/>
      <p:bldP spid="30" grpId="0"/>
      <p:bldP spid="32" grpId="0" animBg="1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AF248-6835-2E66-8A04-D9CEB953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4E5213B-1D9C-B420-B27D-37A7F6FB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56" y="4569585"/>
            <a:ext cx="4936225" cy="8920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5ECF1C90-E697-19A9-ADF4-979736C8A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/>
          <a:lstStyle/>
          <a:p>
            <a:r>
              <a:rPr lang="it-IT" dirty="0" err="1"/>
              <a:t>Define</a:t>
            </a:r>
            <a:r>
              <a:rPr lang="it-IT" dirty="0"/>
              <a:t> some </a:t>
            </a:r>
            <a:r>
              <a:rPr lang="it-IT" dirty="0" err="1"/>
              <a:t>metrics</a:t>
            </a:r>
            <a:r>
              <a:rPr lang="it-IT" dirty="0"/>
              <a:t> with </a:t>
            </a:r>
            <a:r>
              <a:rPr lang="it-IT" b="1" dirty="0" err="1"/>
              <a:t>Metric</a:t>
            </a:r>
            <a:r>
              <a:rPr lang="it-IT" dirty="0"/>
              <a:t> classes of </a:t>
            </a:r>
            <a:r>
              <a:rPr lang="it-IT" dirty="0" err="1"/>
              <a:t>FuseMedML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training </a:t>
            </a:r>
            <a:r>
              <a:rPr lang="it-IT" dirty="0" err="1"/>
              <a:t>phase</a:t>
            </a:r>
            <a:r>
              <a:rPr lang="it-IT" dirty="0"/>
              <a:t>.</a:t>
            </a:r>
          </a:p>
          <a:p>
            <a:r>
              <a:rPr lang="it-IT" dirty="0" err="1"/>
              <a:t>Define</a:t>
            </a:r>
            <a:r>
              <a:rPr lang="it-IT" dirty="0"/>
              <a:t> a </a:t>
            </a:r>
            <a:r>
              <a:rPr lang="it-IT" b="1" dirty="0" err="1"/>
              <a:t>FuseTensorboardCallback</a:t>
            </a:r>
            <a:r>
              <a:rPr lang="it-IT" dirty="0"/>
              <a:t> to </a:t>
            </a:r>
            <a:r>
              <a:rPr lang="it-IT" dirty="0" err="1"/>
              <a:t>save</a:t>
            </a:r>
            <a:r>
              <a:rPr lang="it-IT" dirty="0"/>
              <a:t> the best state of the model </a:t>
            </a:r>
            <a:r>
              <a:rPr lang="it-IT" dirty="0" err="1"/>
              <a:t>during</a:t>
            </a:r>
            <a:r>
              <a:rPr lang="it-IT" dirty="0"/>
              <a:t> the steps of the training.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A22418-17E3-CD14-AD0B-4138ED64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488" y="1737359"/>
            <a:ext cx="6389169" cy="9752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93203E4E-F094-5777-9C3B-11E59421367B}"/>
              </a:ext>
            </a:extLst>
          </p:cNvPr>
          <p:cNvSpPr/>
          <p:nvPr/>
        </p:nvSpPr>
        <p:spPr>
          <a:xfrm>
            <a:off x="6550063" y="1965885"/>
            <a:ext cx="4373043" cy="17817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18A3173-40C6-77CB-1C16-EE8025330686}"/>
              </a:ext>
            </a:extLst>
          </p:cNvPr>
          <p:cNvSpPr txBox="1"/>
          <p:nvPr/>
        </p:nvSpPr>
        <p:spPr>
          <a:xfrm>
            <a:off x="9656736" y="579769"/>
            <a:ext cx="20780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Thresholds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: </a:t>
            </a:r>
            <a:r>
              <a:rPr lang="it-IT" sz="1400" dirty="0" err="1"/>
              <a:t>apply</a:t>
            </a:r>
            <a:r>
              <a:rPr lang="it-IT" sz="1400" dirty="0"/>
              <a:t> </a:t>
            </a:r>
            <a:r>
              <a:rPr lang="it-IT" sz="1400" dirty="0" err="1"/>
              <a:t>ArgMax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to the output </a:t>
            </a:r>
            <a:r>
              <a:rPr lang="it-IT" sz="1400" dirty="0" err="1"/>
              <a:t>predicted</a:t>
            </a:r>
            <a:endParaRPr lang="it-IT" dirty="0"/>
          </a:p>
        </p:txBody>
      </p:sp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F7145960-A9E9-3586-9CA6-C79E867E881A}"/>
              </a:ext>
            </a:extLst>
          </p:cNvPr>
          <p:cNvCxnSpPr>
            <a:cxnSpLocks/>
            <a:stCxn id="12" idx="1"/>
            <a:endCxn id="11" idx="0"/>
          </p:cNvCxnSpPr>
          <p:nvPr/>
        </p:nvCxnSpPr>
        <p:spPr>
          <a:xfrm rot="10800000" flipV="1">
            <a:off x="8736586" y="979879"/>
            <a:ext cx="920151" cy="986006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91F77FF-7C5C-1947-E058-5BE6C8C7A26C}"/>
              </a:ext>
            </a:extLst>
          </p:cNvPr>
          <p:cNvSpPr/>
          <p:nvPr/>
        </p:nvSpPr>
        <p:spPr>
          <a:xfrm>
            <a:off x="5978675" y="2153999"/>
            <a:ext cx="4874857" cy="38047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7D86B6-B3A5-86B5-5CD2-D3844E870AEE}"/>
              </a:ext>
            </a:extLst>
          </p:cNvPr>
          <p:cNvSpPr txBox="1"/>
          <p:nvPr/>
        </p:nvSpPr>
        <p:spPr>
          <a:xfrm>
            <a:off x="5039316" y="3096585"/>
            <a:ext cx="2839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: </a:t>
            </a:r>
          </a:p>
          <a:p>
            <a:r>
              <a:rPr lang="it-IT" sz="1400" dirty="0" err="1"/>
              <a:t>calculate</a:t>
            </a:r>
            <a:r>
              <a:rPr lang="it-IT" sz="1400" dirty="0"/>
              <a:t> the </a:t>
            </a:r>
            <a:r>
              <a:rPr lang="it-IT" sz="1400" dirty="0" err="1"/>
              <a:t>accuracy</a:t>
            </a:r>
            <a:r>
              <a:rPr lang="it-IT" sz="1400" dirty="0"/>
              <a:t> of the batch </a:t>
            </a:r>
            <a:r>
              <a:rPr lang="it-IT" sz="1400" dirty="0" err="1"/>
              <a:t>according</a:t>
            </a:r>
            <a:r>
              <a:rPr lang="it-IT" sz="1400" dirty="0"/>
              <a:t> to the </a:t>
            </a:r>
            <a:r>
              <a:rPr lang="it-IT" sz="1400" dirty="0" err="1"/>
              <a:t>prediction</a:t>
            </a:r>
            <a:r>
              <a:rPr lang="it-IT" sz="1400" dirty="0"/>
              <a:t> and the target label</a:t>
            </a:r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2B0D7B4B-193D-DE44-D3AA-E9850EA386C4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7878834" y="2534478"/>
            <a:ext cx="537270" cy="1069939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E2368548-2DA1-885C-D561-EFC5F0F679E8}"/>
              </a:ext>
            </a:extLst>
          </p:cNvPr>
          <p:cNvSpPr/>
          <p:nvPr/>
        </p:nvSpPr>
        <p:spPr>
          <a:xfrm>
            <a:off x="6089987" y="4825021"/>
            <a:ext cx="4373043" cy="17817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950EBC8-A216-5636-BB70-B75A1859BC80}"/>
              </a:ext>
            </a:extLst>
          </p:cNvPr>
          <p:cNvSpPr txBox="1"/>
          <p:nvPr/>
        </p:nvSpPr>
        <p:spPr>
          <a:xfrm>
            <a:off x="9196661" y="5648609"/>
            <a:ext cx="2213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TensorboardCallback</a:t>
            </a:r>
            <a:r>
              <a:rPr lang="it-IT" dirty="0"/>
              <a:t>: </a:t>
            </a:r>
            <a:r>
              <a:rPr lang="it-IT" sz="1400" dirty="0" err="1"/>
              <a:t>save</a:t>
            </a:r>
            <a:r>
              <a:rPr lang="it-IT" sz="1400" dirty="0"/>
              <a:t> the </a:t>
            </a:r>
            <a:r>
              <a:rPr lang="it-IT" sz="1400" dirty="0" err="1"/>
              <a:t>parameters</a:t>
            </a:r>
            <a:r>
              <a:rPr lang="it-IT" sz="1400" dirty="0"/>
              <a:t> of the model </a:t>
            </a:r>
            <a:r>
              <a:rPr lang="it-IT" sz="1400" dirty="0" err="1"/>
              <a:t>into</a:t>
            </a:r>
            <a:r>
              <a:rPr lang="it-IT" sz="1400" dirty="0"/>
              <a:t> a board of Torch</a:t>
            </a:r>
            <a:endParaRPr lang="it-IT" dirty="0"/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9A5323FD-71E9-CC11-645C-934E62D7E891}"/>
              </a:ext>
            </a:extLst>
          </p:cNvPr>
          <p:cNvCxnSpPr>
            <a:cxnSpLocks/>
            <a:stCxn id="35" idx="1"/>
            <a:endCxn id="34" idx="2"/>
          </p:cNvCxnSpPr>
          <p:nvPr/>
        </p:nvCxnSpPr>
        <p:spPr>
          <a:xfrm rot="10800000">
            <a:off x="8276509" y="5003197"/>
            <a:ext cx="920152" cy="1045522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76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34" grpId="0" animBg="1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0625C7-8EC9-9E8C-37D3-E8FC7A9A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  <a:endParaRPr lang="it-IT" dirty="0"/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D7CC520-8B19-B5C0-0E9A-B73FC1FBF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1" r="1660"/>
          <a:stretch/>
        </p:blipFill>
        <p:spPr>
          <a:xfrm>
            <a:off x="4957762" y="2926080"/>
            <a:ext cx="6372226" cy="22821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F1AA4389-653D-678B-7116-8C8AE16E9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/>
          <a:lstStyle/>
          <a:p>
            <a:r>
              <a:rPr lang="it-IT" dirty="0"/>
              <a:t>Create a </a:t>
            </a:r>
            <a:r>
              <a:rPr lang="it-IT" b="1" dirty="0" err="1"/>
              <a:t>FuseManagerDefault</a:t>
            </a:r>
            <a:r>
              <a:rPr lang="it-IT" dirty="0"/>
              <a:t> to coordinate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operation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training </a:t>
            </a:r>
            <a:r>
              <a:rPr lang="it-IT" dirty="0" err="1"/>
              <a:t>phase</a:t>
            </a:r>
            <a:r>
              <a:rPr lang="it-IT" dirty="0"/>
              <a:t>.</a:t>
            </a:r>
          </a:p>
          <a:p>
            <a:r>
              <a:rPr lang="it-IT" dirty="0"/>
              <a:t>Set the Manager </a:t>
            </a:r>
            <a:r>
              <a:rPr lang="it-IT" dirty="0" err="1"/>
              <a:t>attributes</a:t>
            </a:r>
            <a:r>
              <a:rPr lang="it-IT" dirty="0"/>
              <a:t> with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b="1" dirty="0" err="1"/>
              <a:t>set_objects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before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3C2E1E-08E0-E8BA-2154-E1B98E8E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2" y="1649740"/>
            <a:ext cx="5855915" cy="4480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E7ED5F94-C7B2-D1F1-0157-8D037712CB3F}"/>
              </a:ext>
            </a:extLst>
          </p:cNvPr>
          <p:cNvSpPr/>
          <p:nvPr/>
        </p:nvSpPr>
        <p:spPr>
          <a:xfrm>
            <a:off x="7318003" y="1671821"/>
            <a:ext cx="2876550" cy="20194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A5F6B38-0983-3A60-72F6-2924AF745F83}"/>
              </a:ext>
            </a:extLst>
          </p:cNvPr>
          <p:cNvSpPr txBox="1"/>
          <p:nvPr/>
        </p:nvSpPr>
        <p:spPr>
          <a:xfrm>
            <a:off x="5363763" y="807743"/>
            <a:ext cx="207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Path</a:t>
            </a:r>
            <a:r>
              <a:rPr lang="it-IT" dirty="0"/>
              <a:t> of the model</a:t>
            </a: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A200DF67-24C6-0BFA-94BF-31A3716D5BCC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>
            <a:off x="7441827" y="992409"/>
            <a:ext cx="1314451" cy="679412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61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E77D7C-4FB8-4B2C-985B-BF0836D8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Ex: Tuning the Learning Rate (VGG11)</a:t>
            </a:r>
            <a:endParaRPr lang="en-US" dirty="0"/>
          </a:p>
        </p:txBody>
      </p:sp>
      <p:graphicFrame>
        <p:nvGraphicFramePr>
          <p:cNvPr id="7" name="Segnaposto contenuto 3">
            <a:extLst>
              <a:ext uri="{FF2B5EF4-FFF2-40B4-BE49-F238E27FC236}">
                <a16:creationId xmlns:a16="http://schemas.microsoft.com/office/drawing/2014/main" id="{1152BA62-06D9-4D3D-B73F-DCF55FFCDAE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64428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759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7969CD-6793-4030-85D7-0B839D5B6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7969CD-6793-4030-85D7-0B839D5B62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59A0ECE-BAB4-45BE-94EE-2A6B43437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59A0ECE-BAB4-45BE-94EE-2A6B434373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5D477C-954E-48DD-BD6C-F33D5655A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165D477C-954E-48DD-BD6C-F33D5655A6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7459501-F34F-42CF-BF6F-7E8842439D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27459501-F34F-42CF-BF6F-7E8842439D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ECFB9D1-8DF9-4B69-B9BA-96F1C689B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5ECFB9D1-8DF9-4B69-B9BA-96F1C689B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93D6C6-45A8-49F9-9969-EDE5E7D1D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EC93D6C6-45A8-49F9-9969-EDE5E7D1D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Graphic spid="7" grpId="1" uiExpand="1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E77D7C-4FB8-4B2C-985B-BF0836D8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Ex: Tuning the Epochs</a:t>
            </a:r>
          </a:p>
        </p:txBody>
      </p:sp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DA846E56-685F-4D99-B6DC-8D963EFEF39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512169"/>
              </p:ext>
            </p:extLst>
          </p:nvPr>
        </p:nvGraphicFramePr>
        <p:xfrm>
          <a:off x="1955344" y="2456305"/>
          <a:ext cx="8281311" cy="331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80DF042-1F37-44C6-920E-7CA7A224C394}"/>
              </a:ext>
            </a:extLst>
          </p:cNvPr>
          <p:cNvCxnSpPr>
            <a:cxnSpLocks/>
          </p:cNvCxnSpPr>
          <p:nvPr/>
        </p:nvCxnSpPr>
        <p:spPr>
          <a:xfrm>
            <a:off x="5656751" y="2763520"/>
            <a:ext cx="0" cy="208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3474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343D12F-649C-4841-AE54-0E4D1B1B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H</a:t>
            </a:r>
            <a:r>
              <a:rPr lang="en-US" sz="4800" dirty="0"/>
              <a:t>yperparameters</a:t>
            </a:r>
            <a:endParaRPr lang="en-US" dirty="0"/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2E15D26A-566C-4101-ACE2-CF63334FFC42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04121912"/>
              </p:ext>
            </p:extLst>
          </p:nvPr>
        </p:nvGraphicFramePr>
        <p:xfrm>
          <a:off x="4699488" y="2483473"/>
          <a:ext cx="2793024" cy="2468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96512">
                  <a:extLst>
                    <a:ext uri="{9D8B030D-6E8A-4147-A177-3AD203B41FA5}">
                      <a16:colId xmlns:a16="http://schemas.microsoft.com/office/drawing/2014/main" val="3285812995"/>
                    </a:ext>
                  </a:extLst>
                </a:gridCol>
                <a:gridCol w="1396512">
                  <a:extLst>
                    <a:ext uri="{9D8B030D-6E8A-4147-A177-3AD203B41FA5}">
                      <a16:colId xmlns:a16="http://schemas.microsoft.com/office/drawing/2014/main" val="1289380150"/>
                    </a:ext>
                  </a:extLst>
                </a:gridCol>
              </a:tblGrid>
              <a:tr h="3347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VGG11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63885"/>
                  </a:ext>
                </a:extLst>
              </a:tr>
              <a:tr h="304307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Hyperparam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59856"/>
                  </a:ext>
                </a:extLst>
              </a:tr>
              <a:tr h="456461">
                <a:tc>
                  <a:txBody>
                    <a:bodyPr/>
                    <a:lstStyle/>
                    <a:p>
                      <a:r>
                        <a:rPr lang="en-US" sz="1200" dirty="0"/>
                        <a:t>Trained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Fully-connected + last convolutional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70676"/>
                  </a:ext>
                </a:extLst>
              </a:tr>
              <a:tr h="273877">
                <a:tc>
                  <a:txBody>
                    <a:bodyPr/>
                    <a:lstStyle/>
                    <a:p>
                      <a:r>
                        <a:rPr lang="en-US" sz="12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74886"/>
                  </a:ext>
                </a:extLst>
              </a:tr>
              <a:tr h="273877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82912"/>
                  </a:ext>
                </a:extLst>
              </a:tr>
              <a:tr h="273877">
                <a:tc>
                  <a:txBody>
                    <a:bodyPr/>
                    <a:lstStyle/>
                    <a:p>
                      <a:r>
                        <a:rPr lang="en-US" sz="1200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Cross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18315"/>
                  </a:ext>
                </a:extLst>
              </a:tr>
              <a:tr h="273877">
                <a:tc>
                  <a:txBody>
                    <a:bodyPr/>
                    <a:lstStyle/>
                    <a:p>
                      <a:r>
                        <a:rPr lang="en-US" sz="12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18194"/>
                  </a:ext>
                </a:extLst>
              </a:tr>
              <a:tr h="273877">
                <a:tc>
                  <a:txBody>
                    <a:bodyPr/>
                    <a:lstStyle/>
                    <a:p>
                      <a:r>
                        <a:rPr lang="en-US" sz="12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9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8191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697C7-4FA0-4DDA-A402-A91FBD2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Process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19E45-1A87-4845-9511-08506ADE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graphicFrame>
        <p:nvGraphicFramePr>
          <p:cNvPr id="14" name="Segnaposto contenuto 3">
            <a:extLst>
              <a:ext uri="{FF2B5EF4-FFF2-40B4-BE49-F238E27FC236}">
                <a16:creationId xmlns:a16="http://schemas.microsoft.com/office/drawing/2014/main" id="{AB963454-B49E-AAD9-287D-DFA759907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335607"/>
              </p:ext>
            </p:extLst>
          </p:nvPr>
        </p:nvGraphicFramePr>
        <p:xfrm>
          <a:off x="630000" y="180000"/>
          <a:ext cx="10933471" cy="440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Segnaposto contenuto 9" descr="Presentazione con elenco di controllo con riempimento a tinta unita">
            <a:extLst>
              <a:ext uri="{FF2B5EF4-FFF2-40B4-BE49-F238E27FC236}">
                <a16:creationId xmlns:a16="http://schemas.microsoft.com/office/drawing/2014/main" id="{A604F806-CA75-F273-9EA2-AB182F7928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6104" y="2880000"/>
            <a:ext cx="900000" cy="900000"/>
          </a:xfrm>
          <a:prstGeom prst="rect">
            <a:avLst/>
          </a:prstGeom>
        </p:spPr>
      </p:pic>
      <p:pic>
        <p:nvPicPr>
          <p:cNvPr id="16" name="Elemento grafico 15" descr="Grafico a barre con riempimento a tinta unita">
            <a:extLst>
              <a:ext uri="{FF2B5EF4-FFF2-40B4-BE49-F238E27FC236}">
                <a16:creationId xmlns:a16="http://schemas.microsoft.com/office/drawing/2014/main" id="{7CF0E977-A35E-FBEA-FEE9-D495A64077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1143" y="2880000"/>
            <a:ext cx="900000" cy="900000"/>
          </a:xfrm>
          <a:prstGeom prst="rect">
            <a:avLst/>
          </a:prstGeom>
        </p:spPr>
      </p:pic>
      <p:pic>
        <p:nvPicPr>
          <p:cNvPr id="17" name="Elemento grafico 16" descr="Ingranaggi con riempimento a tinta unita">
            <a:extLst>
              <a:ext uri="{FF2B5EF4-FFF2-40B4-BE49-F238E27FC236}">
                <a16:creationId xmlns:a16="http://schemas.microsoft.com/office/drawing/2014/main" id="{4B299EFF-FF6C-6234-A172-387CD1A7A3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76033" y="2844631"/>
            <a:ext cx="900000" cy="900000"/>
          </a:xfrm>
          <a:prstGeom prst="rect">
            <a:avLst/>
          </a:prstGeom>
        </p:spPr>
      </p:pic>
      <p:pic>
        <p:nvPicPr>
          <p:cNvPr id="18" name="Elemento grafico 17" descr="Emisfero sinistro del cervello con riempimento a tinta unita">
            <a:extLst>
              <a:ext uri="{FF2B5EF4-FFF2-40B4-BE49-F238E27FC236}">
                <a16:creationId xmlns:a16="http://schemas.microsoft.com/office/drawing/2014/main" id="{DC2FF02F-4B58-29A6-0FC8-0E6E323CBC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01603" y="2880000"/>
            <a:ext cx="900000" cy="900000"/>
          </a:xfrm>
          <a:prstGeom prst="rect">
            <a:avLst/>
          </a:prstGeom>
        </p:spPr>
      </p:pic>
      <p:pic>
        <p:nvPicPr>
          <p:cNvPr id="19" name="Elemento grafico 18" descr="Ricerca con riempimento a tinta unita">
            <a:extLst>
              <a:ext uri="{FF2B5EF4-FFF2-40B4-BE49-F238E27FC236}">
                <a16:creationId xmlns:a16="http://schemas.microsoft.com/office/drawing/2014/main" id="{FEDF2809-1010-7FDC-6869-D69721E3FB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36493" y="2880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6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697C7-4FA0-4DDA-A402-A91FBD2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Process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B65E4D-357C-431F-89CE-551180280D1E}"/>
              </a:ext>
            </a:extLst>
          </p:cNvPr>
          <p:cNvGraphicFramePr>
            <a:graphicFrameLocks noGrp="1" noChangeAspect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798092498"/>
              </p:ext>
            </p:extLst>
          </p:nvPr>
        </p:nvGraphicFramePr>
        <p:xfrm>
          <a:off x="630000" y="180000"/>
          <a:ext cx="10933471" cy="440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19E45-1A87-4845-9511-08506ADE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9" name="Segnaposto contenuto 9" descr="Presentazione con elenco di controllo con riempimento a tinta unita">
            <a:extLst>
              <a:ext uri="{FF2B5EF4-FFF2-40B4-BE49-F238E27FC236}">
                <a16:creationId xmlns:a16="http://schemas.microsoft.com/office/drawing/2014/main" id="{D60216C0-B2AA-400A-BD7D-87BA54754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04375" y="2880000"/>
            <a:ext cx="900000" cy="900000"/>
          </a:xfrm>
          <a:prstGeom prst="rect">
            <a:avLst/>
          </a:prstGeom>
        </p:spPr>
      </p:pic>
      <p:pic>
        <p:nvPicPr>
          <p:cNvPr id="10" name="Elemento grafico 9" descr="Grafico a barre con riempimento a tinta unita">
            <a:extLst>
              <a:ext uri="{FF2B5EF4-FFF2-40B4-BE49-F238E27FC236}">
                <a16:creationId xmlns:a16="http://schemas.microsoft.com/office/drawing/2014/main" id="{BCB60DB9-61E0-4151-B73A-E092199709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41004" y="2880000"/>
            <a:ext cx="900000" cy="900000"/>
          </a:xfrm>
          <a:prstGeom prst="rect">
            <a:avLst/>
          </a:prstGeom>
        </p:spPr>
      </p:pic>
      <p:pic>
        <p:nvPicPr>
          <p:cNvPr id="11" name="Elemento grafico 10" descr="Ingranaggi con riempimento a tinta unita">
            <a:extLst>
              <a:ext uri="{FF2B5EF4-FFF2-40B4-BE49-F238E27FC236}">
                <a16:creationId xmlns:a16="http://schemas.microsoft.com/office/drawing/2014/main" id="{EA959215-54C3-48C1-919A-2B6040AAB6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46000" y="2880000"/>
            <a:ext cx="900000" cy="900000"/>
          </a:xfrm>
          <a:prstGeom prst="rect">
            <a:avLst/>
          </a:prstGeom>
        </p:spPr>
      </p:pic>
      <p:pic>
        <p:nvPicPr>
          <p:cNvPr id="12" name="Elemento grafico 11" descr="Emisfero sinistro del cervello con riempimento a tinta unita">
            <a:extLst>
              <a:ext uri="{FF2B5EF4-FFF2-40B4-BE49-F238E27FC236}">
                <a16:creationId xmlns:a16="http://schemas.microsoft.com/office/drawing/2014/main" id="{5E7FA02E-5B50-4B53-B210-19EC5EDCB2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24024" y="2880000"/>
            <a:ext cx="900000" cy="900000"/>
          </a:xfrm>
          <a:prstGeom prst="rect">
            <a:avLst/>
          </a:prstGeom>
        </p:spPr>
      </p:pic>
      <p:pic>
        <p:nvPicPr>
          <p:cNvPr id="13" name="Elemento grafico 12" descr="Ricerca con riempimento a tinta unita">
            <a:extLst>
              <a:ext uri="{FF2B5EF4-FFF2-40B4-BE49-F238E27FC236}">
                <a16:creationId xmlns:a16="http://schemas.microsoft.com/office/drawing/2014/main" id="{E1A51E30-DFBF-47CC-902C-9C5003D1DA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36493" y="2880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7216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FEAD61-59F7-294A-046F-AD339493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Parameter </a:t>
            </a:r>
            <a:r>
              <a:rPr lang="it-IT" dirty="0" err="1"/>
              <a:t>inference</a:t>
            </a:r>
            <a:endParaRPr lang="it-IT" dirty="0"/>
          </a:p>
        </p:txBody>
      </p:sp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7E9F1926-3D89-091A-45A3-AEE0019A6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/>
          <a:lstStyle/>
          <a:p>
            <a:r>
              <a:rPr lang="en-US" sz="1600" dirty="0"/>
              <a:t>Once the network is trained, the saving state of the model is used to make the prediction on the local test set, creating a new Manager instance and using its function </a:t>
            </a:r>
            <a:r>
              <a:rPr lang="en-US" sz="1600" b="1" dirty="0"/>
              <a:t>infer</a:t>
            </a:r>
            <a:r>
              <a:rPr lang="en-US" sz="1600" dirty="0"/>
              <a:t>.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2BB165-30CD-79CB-F14A-4BD6D951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813" y="2430946"/>
            <a:ext cx="6039896" cy="16197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DE78BEA-2ACE-3665-E700-BFA4BE43CDD2}"/>
              </a:ext>
            </a:extLst>
          </p:cNvPr>
          <p:cNvSpPr/>
          <p:nvPr/>
        </p:nvSpPr>
        <p:spPr>
          <a:xfrm>
            <a:off x="5781853" y="2430946"/>
            <a:ext cx="1443895" cy="20292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4299C2-C396-71F0-4F39-CA2375E836F3}"/>
              </a:ext>
            </a:extLst>
          </p:cNvPr>
          <p:cNvSpPr txBox="1"/>
          <p:nvPr/>
        </p:nvSpPr>
        <p:spPr>
          <a:xfrm>
            <a:off x="4812719" y="1222508"/>
            <a:ext cx="115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Default Manager</a:t>
            </a: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34E66311-28A7-1129-5A2B-7D74C544986F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>
            <a:off x="5970631" y="1545674"/>
            <a:ext cx="533170" cy="885272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7BCC9075-A058-4A87-F6F0-11356CD4FF3B}"/>
              </a:ext>
            </a:extLst>
          </p:cNvPr>
          <p:cNvSpPr/>
          <p:nvPr/>
        </p:nvSpPr>
        <p:spPr>
          <a:xfrm>
            <a:off x="6089987" y="3316219"/>
            <a:ext cx="3332309" cy="20292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B6608FF-33C9-670E-0BA4-8E924A1D04A9}"/>
              </a:ext>
            </a:extLst>
          </p:cNvPr>
          <p:cNvSpPr txBox="1"/>
          <p:nvPr/>
        </p:nvSpPr>
        <p:spPr>
          <a:xfrm>
            <a:off x="8816832" y="1228035"/>
            <a:ext cx="283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Saved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of the model</a:t>
            </a:r>
            <a:endParaRPr lang="it-IT" sz="1400" dirty="0"/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A988931B-08CE-6464-A363-BCB0775CC028}"/>
              </a:ext>
            </a:extLst>
          </p:cNvPr>
          <p:cNvCxnSpPr>
            <a:cxnSpLocks/>
            <a:stCxn id="14" idx="2"/>
            <a:endCxn id="13" idx="3"/>
          </p:cNvCxnSpPr>
          <p:nvPr/>
        </p:nvCxnSpPr>
        <p:spPr>
          <a:xfrm rot="5400000">
            <a:off x="9057787" y="2238876"/>
            <a:ext cx="1543315" cy="814295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9E977FF-4176-145C-8208-1503F4AD240D}"/>
              </a:ext>
            </a:extLst>
          </p:cNvPr>
          <p:cNvSpPr/>
          <p:nvPr/>
        </p:nvSpPr>
        <p:spPr>
          <a:xfrm>
            <a:off x="6190486" y="3685937"/>
            <a:ext cx="4909223" cy="34288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61030F5-7937-C336-4876-9C5CDB65A6D9}"/>
              </a:ext>
            </a:extLst>
          </p:cNvPr>
          <p:cNvSpPr txBox="1"/>
          <p:nvPr/>
        </p:nvSpPr>
        <p:spPr>
          <a:xfrm>
            <a:off x="5492627" y="4936008"/>
            <a:ext cx="221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Path</a:t>
            </a:r>
            <a:r>
              <a:rPr lang="it-IT" dirty="0"/>
              <a:t> of the output </a:t>
            </a:r>
            <a:r>
              <a:rPr lang="it-IT" dirty="0" err="1"/>
              <a:t>prediction</a:t>
            </a:r>
            <a:endParaRPr lang="it-IT" dirty="0"/>
          </a:p>
        </p:txBody>
      </p: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571BE850-3E92-9798-E582-218E7BE3C4C6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7706089" y="4028818"/>
            <a:ext cx="939009" cy="1230356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583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/>
      <p:bldP spid="16" grpId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A471F3-C788-4438-AE98-1A3E81B0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E78211-FCCB-4D16-9D3D-B5258F4FC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models’ performance on an </a:t>
            </a:r>
            <a:r>
              <a:rPr lang="en-US" b="1" dirty="0"/>
              <a:t>independent </a:t>
            </a:r>
            <a:r>
              <a:rPr lang="en-US" dirty="0"/>
              <a:t>test set</a:t>
            </a: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043F454A-D36A-4B83-BEAD-CE0E3F0F149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689891"/>
              </p:ext>
            </p:extLst>
          </p:nvPr>
        </p:nvGraphicFramePr>
        <p:xfrm>
          <a:off x="7722706" y="2244254"/>
          <a:ext cx="360000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Segnaposto contenuto 11">
            <a:extLst>
              <a:ext uri="{FF2B5EF4-FFF2-40B4-BE49-F238E27FC236}">
                <a16:creationId xmlns:a16="http://schemas.microsoft.com/office/drawing/2014/main" id="{4517A56B-33D6-4FDD-9308-D88AEFF35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163224"/>
              </p:ext>
            </p:extLst>
          </p:nvPr>
        </p:nvGraphicFramePr>
        <p:xfrm>
          <a:off x="5605407" y="1062359"/>
          <a:ext cx="3636000" cy="363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7277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A011079-7661-415B-9D82-644F4CC8A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0A011079-7661-415B-9D82-644F4CC8A6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E572193-B129-46DC-A265-E833FD360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graphicEl>
                                              <a:dgm id="{4E572193-B129-46DC-A265-E833FD360E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7DAA5F2-550D-46BA-B133-CC954D4E3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57DAA5F2-550D-46BA-B133-CC954D4E3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88C937E-B00B-4914-BE46-480EDD7CA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088C937E-B00B-4914-BE46-480EDD7CA3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A1285F0-0E7B-42E8-89DB-3C1385F4B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CA1285F0-0E7B-42E8-89DB-3C1385F4B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A011079-7661-415B-9D82-644F4CC8A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0A011079-7661-415B-9D82-644F4CC8A6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E572193-B129-46DC-A265-E833FD360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4E572193-B129-46DC-A265-E833FD360E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7DAA5F2-550D-46BA-B133-CC954D4E3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graphicEl>
                                              <a:dgm id="{57DAA5F2-550D-46BA-B133-CC954D4E3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88C937E-B00B-4914-BE46-480EDD7CA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graphicEl>
                                              <a:dgm id="{088C937E-B00B-4914-BE46-480EDD7CA3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A1285F0-0E7B-42E8-89DB-3C1385F4B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graphicEl>
                                              <a:dgm id="{CA1285F0-0E7B-42E8-89DB-3C1385F4B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Graphic spid="12" grpId="1" uiExpand="1">
        <p:bldSub>
          <a:bldDgm bld="one"/>
        </p:bldSub>
      </p:bldGraphic>
      <p:bldGraphic spid="10" grpId="0" uiExpand="1">
        <p:bldSub>
          <a:bldDgm bld="one"/>
        </p:bldSub>
      </p:bldGraphic>
      <p:bldGraphic spid="10" grpId="1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CA1FA8-3CFA-3EE3-1AA4-CCFA5F3F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it-IT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3EC68D8-F546-112E-813E-BAFD84AF4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71" y="1230093"/>
            <a:ext cx="6945936" cy="18559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A846FBB8-E452-0C3A-FEEE-2C8A1D02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>
            <a:normAutofit/>
          </a:bodyPr>
          <a:lstStyle/>
          <a:p>
            <a:r>
              <a:rPr lang="en-US" dirty="0"/>
              <a:t>For the evaluation of the model performance, we can define our personal metric to calculate on the test set. We choose </a:t>
            </a:r>
            <a:r>
              <a:rPr lang="en-US" b="1" dirty="0"/>
              <a:t>Accuracy, </a:t>
            </a:r>
            <a:r>
              <a:rPr lang="en-US" b="1" dirty="0" err="1"/>
              <a:t>ROCCurve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AUCROC</a:t>
            </a:r>
            <a:r>
              <a:rPr lang="en-US" dirty="0"/>
              <a:t> for the ROC Curve Accuracy. </a:t>
            </a:r>
          </a:p>
          <a:p>
            <a:r>
              <a:rPr lang="en-US" dirty="0"/>
              <a:t>Using an </a:t>
            </a:r>
            <a:r>
              <a:rPr lang="en-US" b="1" dirty="0"/>
              <a:t>Evaluator</a:t>
            </a:r>
            <a:r>
              <a:rPr lang="en-US" dirty="0"/>
              <a:t>, we use the function </a:t>
            </a:r>
            <a:r>
              <a:rPr lang="en-US" b="1" dirty="0"/>
              <a:t>eval</a:t>
            </a:r>
            <a:r>
              <a:rPr lang="en-US" dirty="0"/>
              <a:t> to measure the metrics defined before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8413A8B-532D-A23D-F0B6-BC32BF23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969" y="4426985"/>
            <a:ext cx="5400581" cy="13072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469056D-7C46-8D3C-98E3-0A649D3E8482}"/>
              </a:ext>
            </a:extLst>
          </p:cNvPr>
          <p:cNvSpPr/>
          <p:nvPr/>
        </p:nvSpPr>
        <p:spPr>
          <a:xfrm>
            <a:off x="4537972" y="1230093"/>
            <a:ext cx="620438" cy="15096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614B96A-0F66-3153-5C9C-19267535FCAA}"/>
              </a:ext>
            </a:extLst>
          </p:cNvPr>
          <p:cNvSpPr txBox="1"/>
          <p:nvPr/>
        </p:nvSpPr>
        <p:spPr>
          <a:xfrm>
            <a:off x="6005414" y="594359"/>
            <a:ext cx="193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dictionary</a:t>
            </a:r>
            <a:endParaRPr lang="it-IT" dirty="0"/>
          </a:p>
        </p:txBody>
      </p:sp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B84A0AB3-947A-7AAF-5449-2885DD3840F5}"/>
              </a:ext>
            </a:extLst>
          </p:cNvPr>
          <p:cNvCxnSpPr>
            <a:cxnSpLocks/>
            <a:stCxn id="12" idx="1"/>
            <a:endCxn id="11" idx="0"/>
          </p:cNvCxnSpPr>
          <p:nvPr/>
        </p:nvCxnSpPr>
        <p:spPr>
          <a:xfrm rot="10800000" flipV="1">
            <a:off x="4848192" y="779025"/>
            <a:ext cx="1157223" cy="451068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1E60F848-F778-6B09-998F-8428A66E1BF4}"/>
              </a:ext>
            </a:extLst>
          </p:cNvPr>
          <p:cNvSpPr/>
          <p:nvPr/>
        </p:nvSpPr>
        <p:spPr>
          <a:xfrm>
            <a:off x="4654970" y="4426984"/>
            <a:ext cx="2352118" cy="21410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2B7F548-DCAA-B833-9709-E836EB6086D2}"/>
              </a:ext>
            </a:extLst>
          </p:cNvPr>
          <p:cNvSpPr txBox="1"/>
          <p:nvPr/>
        </p:nvSpPr>
        <p:spPr>
          <a:xfrm>
            <a:off x="6458213" y="3454479"/>
            <a:ext cx="2546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Evaluator</a:t>
            </a:r>
            <a:r>
              <a:rPr lang="it-IT" dirty="0"/>
              <a:t> </a:t>
            </a:r>
            <a:r>
              <a:rPr lang="it-IT" dirty="0" err="1"/>
              <a:t>instance</a:t>
            </a:r>
            <a:endParaRPr lang="it-IT" dirty="0"/>
          </a:p>
          <a:p>
            <a:r>
              <a:rPr lang="it-IT" sz="1400" dirty="0" err="1"/>
              <a:t>It</a:t>
            </a:r>
            <a:r>
              <a:rPr lang="it-IT" sz="1400" dirty="0"/>
              <a:t> can be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Fuse</a:t>
            </a:r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567C0627-F916-1A01-34FA-03ED8925F151}"/>
              </a:ext>
            </a:extLst>
          </p:cNvPr>
          <p:cNvCxnSpPr>
            <a:cxnSpLocks/>
            <a:stCxn id="15" idx="1"/>
            <a:endCxn id="14" idx="0"/>
          </p:cNvCxnSpPr>
          <p:nvPr/>
        </p:nvCxnSpPr>
        <p:spPr>
          <a:xfrm rot="10800000" flipV="1">
            <a:off x="5831029" y="3746866"/>
            <a:ext cx="627184" cy="680117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7AC2B6C-00BE-C55C-9B25-7FC4CDAE9CD9}"/>
              </a:ext>
            </a:extLst>
          </p:cNvPr>
          <p:cNvSpPr/>
          <p:nvPr/>
        </p:nvSpPr>
        <p:spPr>
          <a:xfrm>
            <a:off x="5406887" y="4831778"/>
            <a:ext cx="4648663" cy="902414"/>
          </a:xfrm>
          <a:prstGeom prst="roundRect">
            <a:avLst>
              <a:gd name="adj" fmla="val 8957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4E4E119-4E1B-3DC9-3E44-9009F6367C41}"/>
              </a:ext>
            </a:extLst>
          </p:cNvPr>
          <p:cNvSpPr txBox="1"/>
          <p:nvPr/>
        </p:nvSpPr>
        <p:spPr>
          <a:xfrm>
            <a:off x="9521338" y="3558797"/>
            <a:ext cx="2213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Evaluation </a:t>
            </a:r>
            <a:r>
              <a:rPr lang="it-IT" dirty="0" err="1"/>
              <a:t>process</a:t>
            </a:r>
            <a:endParaRPr lang="it-IT" dirty="0"/>
          </a:p>
          <a:p>
            <a:r>
              <a:rPr lang="it-IT" sz="1400" dirty="0" err="1"/>
              <a:t>Calculate</a:t>
            </a:r>
            <a:r>
              <a:rPr lang="it-IT" sz="1400" dirty="0"/>
              <a:t> the </a:t>
            </a:r>
            <a:r>
              <a:rPr lang="it-IT" sz="1400" dirty="0" err="1"/>
              <a:t>metrics</a:t>
            </a:r>
            <a:r>
              <a:rPr lang="it-IT" sz="1400" dirty="0"/>
              <a:t> and </a:t>
            </a:r>
            <a:r>
              <a:rPr lang="it-IT" sz="1400" dirty="0" err="1"/>
              <a:t>save</a:t>
            </a:r>
            <a:r>
              <a:rPr lang="it-IT" sz="1400" dirty="0"/>
              <a:t> </a:t>
            </a:r>
            <a:r>
              <a:rPr lang="it-IT" sz="1400" dirty="0" err="1"/>
              <a:t>them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a directory</a:t>
            </a:r>
          </a:p>
        </p:txBody>
      </p:sp>
      <p:cxnSp>
        <p:nvCxnSpPr>
          <p:cNvPr id="19" name="Connettore curvo 18">
            <a:extLst>
              <a:ext uri="{FF2B5EF4-FFF2-40B4-BE49-F238E27FC236}">
                <a16:creationId xmlns:a16="http://schemas.microsoft.com/office/drawing/2014/main" id="{D661B0B2-38FB-5A8A-A8BF-3B9ADA4ACADF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rot="5400000">
            <a:off x="9879826" y="4534741"/>
            <a:ext cx="923969" cy="572519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776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 animBg="1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1230C-5183-F77D-4FEC-8483ABBB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3F25A-CC94-5E34-A96E-B917CED1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587" y="2762054"/>
            <a:ext cx="6492240" cy="1508289"/>
          </a:xfrm>
        </p:spPr>
        <p:txBody>
          <a:bodyPr>
            <a:normAutofit/>
          </a:bodyPr>
          <a:lstStyle/>
          <a:p>
            <a:r>
              <a:rPr lang="it-IT" sz="3000" dirty="0"/>
              <a:t>On </a:t>
            </a:r>
            <a:r>
              <a:rPr lang="it-IT" sz="3000" dirty="0" err="1"/>
              <a:t>our</a:t>
            </a:r>
            <a:r>
              <a:rPr lang="it-IT" sz="3000" dirty="0"/>
              <a:t> Local Test Set, that is </a:t>
            </a:r>
            <a:r>
              <a:rPr lang="it-IT" sz="3000" dirty="0" err="1"/>
              <a:t>indipendent</a:t>
            </a:r>
            <a:r>
              <a:rPr lang="it-IT" sz="3000" dirty="0"/>
              <a:t> from the Training set,  the </a:t>
            </a:r>
            <a:r>
              <a:rPr lang="it-IT" sz="3000" dirty="0" err="1"/>
              <a:t>results</a:t>
            </a:r>
            <a:r>
              <a:rPr lang="it-IT" sz="3000" dirty="0"/>
              <a:t> show that the </a:t>
            </a:r>
            <a:r>
              <a:rPr lang="it-IT" sz="3000" dirty="0" err="1"/>
              <a:t>accuracy</a:t>
            </a:r>
            <a:r>
              <a:rPr lang="it-IT" sz="3000" dirty="0"/>
              <a:t> is about the 94,5%</a:t>
            </a:r>
          </a:p>
        </p:txBody>
      </p:sp>
    </p:spTree>
    <p:extLst>
      <p:ext uri="{BB962C8B-B14F-4D97-AF65-F5344CB8AC3E}">
        <p14:creationId xmlns:p14="http://schemas.microsoft.com/office/powerpoint/2010/main" val="2704096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E3770-609E-4289-8B0A-45119D43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8B6BCE-776F-41C6-B8BE-87214BA6A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A5AC9C-E659-489D-8683-D019CE12A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17148CC3-005E-42A0-A0B8-9A76A5544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500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8D6FF1-2C3E-4240-9481-3A79568A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your attention!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1F6393-7EA4-4D60-ACBB-A0B2C8616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AF9AA-4844-4960-9424-DC3E18A8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B80983-DA17-4B40-AFE1-C3A40834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64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ABA8C-15EA-43FC-9FF1-22296079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</a:t>
            </a:r>
            <a:r>
              <a:rPr lang="it-IT" dirty="0" err="1"/>
              <a:t>Understanding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AF9DFD-7875-401B-AE47-BE4234278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Determine which type of tumor appears in a certain image</a:t>
            </a:r>
          </a:p>
        </p:txBody>
      </p:sp>
      <p:graphicFrame>
        <p:nvGraphicFramePr>
          <p:cNvPr id="11" name="Segnaposto contenuto 3">
            <a:extLst>
              <a:ext uri="{FF2B5EF4-FFF2-40B4-BE49-F238E27FC236}">
                <a16:creationId xmlns:a16="http://schemas.microsoft.com/office/drawing/2014/main" id="{2342BB93-48BD-48B0-8529-952E280EB59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30908"/>
              </p:ext>
            </p:extLst>
          </p:nvPr>
        </p:nvGraphicFramePr>
        <p:xfrm>
          <a:off x="4621750" y="731838"/>
          <a:ext cx="7113050" cy="57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Elemento grafico 13" descr="Immagine con riempimento a tinta unita">
            <a:extLst>
              <a:ext uri="{FF2B5EF4-FFF2-40B4-BE49-F238E27FC236}">
                <a16:creationId xmlns:a16="http://schemas.microsoft.com/office/drawing/2014/main" id="{06FBF939-1167-44DB-AD09-F5E744BAB0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0604" y="3251838"/>
            <a:ext cx="720000" cy="720000"/>
          </a:xfrm>
          <a:prstGeom prst="rect">
            <a:avLst/>
          </a:prstGeom>
        </p:spPr>
      </p:pic>
      <p:pic>
        <p:nvPicPr>
          <p:cNvPr id="15" name="Elemento grafico 14" descr="Appunti mischiati con riempimento a tinta unita">
            <a:extLst>
              <a:ext uri="{FF2B5EF4-FFF2-40B4-BE49-F238E27FC236}">
                <a16:creationId xmlns:a16="http://schemas.microsoft.com/office/drawing/2014/main" id="{FAAF6ED5-D82F-4527-AD5B-1BB5B36D3D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01836" y="3251838"/>
            <a:ext cx="720000" cy="720000"/>
          </a:xfrm>
          <a:prstGeom prst="rect">
            <a:avLst/>
          </a:prstGeom>
        </p:spPr>
      </p:pic>
      <p:pic>
        <p:nvPicPr>
          <p:cNvPr id="16" name="Elemento grafico 15" descr="Lente di ingrandimento con riempimento a tinta unita">
            <a:extLst>
              <a:ext uri="{FF2B5EF4-FFF2-40B4-BE49-F238E27FC236}">
                <a16:creationId xmlns:a16="http://schemas.microsoft.com/office/drawing/2014/main" id="{99045F44-FED2-4799-98A8-08B130E26E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86220" y="325183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34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08C1369-0663-4423-B72D-F62B03D297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A08C1369-0663-4423-B72D-F62B03D297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F0D29E8-A8BB-4FDA-BA61-154CB76CC2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2F0D29E8-A8BB-4FDA-BA61-154CB76CC2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DFFC627-6ACE-4D11-9BCF-271379ABB3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5DFFC627-6ACE-4D11-9BCF-271379ABB3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AD6F75-F4D0-46B5-8ACA-633DB4894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98AD6F75-F4D0-46B5-8ACA-633DB4894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BFB7E28-955D-43D3-BA06-84949634F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0BFB7E28-955D-43D3-BA06-84949634F5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A256DF1-AC07-4CE1-A4D8-59B59A1C3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EA256DF1-AC07-4CE1-A4D8-59B59A1C3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B0A21-2CA0-F30C-9384-588041D5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</a:t>
            </a:r>
            <a:r>
              <a:rPr lang="it-IT" dirty="0" err="1"/>
              <a:t>Understanding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AA6DEC-44EA-88D2-F73D-B6B6C085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485" y="1304895"/>
            <a:ext cx="6492240" cy="1696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Given a set of MRI images, the goal of our analysis is to be able to recognize which of them present a GBM tumor or not, using a prediction model.</a:t>
            </a:r>
            <a:endParaRPr lang="it-IT" sz="2500" dirty="0"/>
          </a:p>
        </p:txBody>
      </p:sp>
      <p:pic>
        <p:nvPicPr>
          <p:cNvPr id="6146" name="Picture 2" descr="Hybrid 3D/2D Convolutional Neural Network for Hemorrhage Evaluation on Head  CT | American Journal of Neuroradiology">
            <a:extLst>
              <a:ext uri="{FF2B5EF4-FFF2-40B4-BE49-F238E27FC236}">
                <a16:creationId xmlns:a16="http://schemas.microsoft.com/office/drawing/2014/main" id="{8C4A230B-A75B-15BC-7B37-7AC26ECA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299" y="3152775"/>
            <a:ext cx="6675489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ECFCB59-8DEF-63FC-01E1-7DB8AEB91FF3}"/>
              </a:ext>
            </a:extLst>
          </p:cNvPr>
          <p:cNvSpPr/>
          <p:nvPr/>
        </p:nvSpPr>
        <p:spPr>
          <a:xfrm>
            <a:off x="6705601" y="3167061"/>
            <a:ext cx="4644188" cy="199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A2FF0E0-7CA6-75E0-DBCB-9DDD84612AC7}"/>
              </a:ext>
            </a:extLst>
          </p:cNvPr>
          <p:cNvSpPr/>
          <p:nvPr/>
        </p:nvSpPr>
        <p:spPr>
          <a:xfrm>
            <a:off x="8313139" y="3180832"/>
            <a:ext cx="3036649" cy="1988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313D6BE-3DA0-016C-CC61-D1E027A0F35F}"/>
              </a:ext>
            </a:extLst>
          </p:cNvPr>
          <p:cNvSpPr/>
          <p:nvPr/>
        </p:nvSpPr>
        <p:spPr>
          <a:xfrm>
            <a:off x="9834424" y="3167061"/>
            <a:ext cx="1494278" cy="199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919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09713D4-3C3E-4155-A1E1-762E7E35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Tools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DAEAF13E-1AF7-4033-A82E-B05AEFC17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490139"/>
              </p:ext>
            </p:extLst>
          </p:nvPr>
        </p:nvGraphicFramePr>
        <p:xfrm>
          <a:off x="6096000" y="998652"/>
          <a:ext cx="4014638" cy="4860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736D6B7-1F0A-484D-9B1D-B8296AB8F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Software tools used to face the problem</a:t>
            </a:r>
          </a:p>
        </p:txBody>
      </p:sp>
    </p:spTree>
    <p:extLst>
      <p:ext uri="{BB962C8B-B14F-4D97-AF65-F5344CB8AC3E}">
        <p14:creationId xmlns:p14="http://schemas.microsoft.com/office/powerpoint/2010/main" val="1026615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697C7-4FA0-4DDA-A402-A91FBD2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Process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B65E4D-357C-431F-89CE-551180280D1E}"/>
              </a:ext>
            </a:extLst>
          </p:cNvPr>
          <p:cNvGraphicFramePr>
            <a:graphicFrameLocks noGrp="1" noChangeAspect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4055714645"/>
              </p:ext>
            </p:extLst>
          </p:nvPr>
        </p:nvGraphicFramePr>
        <p:xfrm>
          <a:off x="630000" y="180000"/>
          <a:ext cx="10933471" cy="440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19E45-1A87-4845-9511-08506ADE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9" name="Segnaposto contenuto 9" descr="Presentazione con elenco di controllo con riempimento a tinta unita">
            <a:extLst>
              <a:ext uri="{FF2B5EF4-FFF2-40B4-BE49-F238E27FC236}">
                <a16:creationId xmlns:a16="http://schemas.microsoft.com/office/drawing/2014/main" id="{D60216C0-B2AA-400A-BD7D-87BA54754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6104" y="2880000"/>
            <a:ext cx="900000" cy="900000"/>
          </a:xfrm>
          <a:prstGeom prst="rect">
            <a:avLst/>
          </a:prstGeom>
        </p:spPr>
      </p:pic>
      <p:pic>
        <p:nvPicPr>
          <p:cNvPr id="10" name="Elemento grafico 9" descr="Grafico a barre con riempimento a tinta unita">
            <a:extLst>
              <a:ext uri="{FF2B5EF4-FFF2-40B4-BE49-F238E27FC236}">
                <a16:creationId xmlns:a16="http://schemas.microsoft.com/office/drawing/2014/main" id="{BCB60DB9-61E0-4151-B73A-E092199709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4042" y="2880000"/>
            <a:ext cx="900000" cy="900000"/>
          </a:xfrm>
          <a:prstGeom prst="rect">
            <a:avLst/>
          </a:prstGeom>
        </p:spPr>
      </p:pic>
      <p:pic>
        <p:nvPicPr>
          <p:cNvPr id="11" name="Elemento grafico 10" descr="Ingranaggi con riempimento a tinta unita">
            <a:extLst>
              <a:ext uri="{FF2B5EF4-FFF2-40B4-BE49-F238E27FC236}">
                <a16:creationId xmlns:a16="http://schemas.microsoft.com/office/drawing/2014/main" id="{EA959215-54C3-48C1-919A-2B6040AAB6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86995" y="2880000"/>
            <a:ext cx="900000" cy="900000"/>
          </a:xfrm>
          <a:prstGeom prst="rect">
            <a:avLst/>
          </a:prstGeom>
        </p:spPr>
      </p:pic>
      <p:pic>
        <p:nvPicPr>
          <p:cNvPr id="12" name="Elemento grafico 11" descr="Emisfero sinistro del cervello con riempimento a tinta unita">
            <a:extLst>
              <a:ext uri="{FF2B5EF4-FFF2-40B4-BE49-F238E27FC236}">
                <a16:creationId xmlns:a16="http://schemas.microsoft.com/office/drawing/2014/main" id="{5E7FA02E-5B50-4B53-B210-19EC5EDCB2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69948" y="2905924"/>
            <a:ext cx="900000" cy="900000"/>
          </a:xfrm>
          <a:prstGeom prst="rect">
            <a:avLst/>
          </a:prstGeom>
        </p:spPr>
      </p:pic>
      <p:pic>
        <p:nvPicPr>
          <p:cNvPr id="13" name="Elemento grafico 12" descr="Ricerca con riempimento a tinta unita">
            <a:extLst>
              <a:ext uri="{FF2B5EF4-FFF2-40B4-BE49-F238E27FC236}">
                <a16:creationId xmlns:a16="http://schemas.microsoft.com/office/drawing/2014/main" id="{E1A51E30-DFBF-47CC-902C-9C5003D1DA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52901" y="2880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3577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2903276-62A5-488C-8DFF-11D9EE32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Understanding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B9AF831-0DDF-4E39-8323-D1D2F231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Each training image is characterized by different attributes, such as the path, the class and the type of tumor</a:t>
            </a:r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6D878DB7-1E76-4413-8DD8-16B176FFEAF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576845"/>
              </p:ext>
            </p:extLst>
          </p:nvPr>
        </p:nvGraphicFramePr>
        <p:xfrm>
          <a:off x="4895096" y="594359"/>
          <a:ext cx="6839704" cy="5538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31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15ABDF-553A-4780-A57C-BDA2487E1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215ABDF-553A-4780-A57C-BDA2487E17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BA8296-71C4-4275-8C16-CDA1CB06B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4BA8296-71C4-4275-8C16-CDA1CB06B2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45F6AA-D024-47C1-BCF0-7C30487D0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145F6AA-D024-47C1-BCF0-7C30487D06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9877DD-7BB0-4D0A-9ED5-0E1ED651AB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B69877DD-7BB0-4D0A-9ED5-0E1ED651AB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861AF8-CF93-4BBB-8AB5-0C86CDF3B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45861AF8-CF93-4BBB-8AB5-0C86CDF3BA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AE5C30-2E1C-4DE6-9003-E41C51B457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73AE5C30-2E1C-4DE6-9003-E41C51B457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439268-E518-4DD8-A9D2-899E70150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29439268-E518-4DD8-A9D2-899E70150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474FDF-9782-1778-901A-0F9C9F01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Understanding</a:t>
            </a:r>
            <a:endParaRPr lang="it-IT" dirty="0"/>
          </a:p>
        </p:txBody>
      </p:sp>
      <p:pic>
        <p:nvPicPr>
          <p:cNvPr id="6" name="Segnaposto contenuto 5" descr="Immagine che contiene testo, orologio, medaglione&#10;&#10;Descrizione generata automaticamente">
            <a:extLst>
              <a:ext uri="{FF2B5EF4-FFF2-40B4-BE49-F238E27FC236}">
                <a16:creationId xmlns:a16="http://schemas.microsoft.com/office/drawing/2014/main" id="{226DADCA-5A72-1041-3D23-B38F613CE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85" t="8409" r="11792" b="8050"/>
          <a:stretch/>
        </p:blipFill>
        <p:spPr>
          <a:xfrm>
            <a:off x="5254626" y="241935"/>
            <a:ext cx="2333624" cy="265884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8085660-D6F9-6692-194C-A4F328675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86" t="12558" r="14453" b="4882"/>
          <a:stretch/>
        </p:blipFill>
        <p:spPr>
          <a:xfrm>
            <a:off x="9167813" y="241935"/>
            <a:ext cx="2333625" cy="2658849"/>
          </a:xfrm>
          <a:prstGeom prst="rect">
            <a:avLst/>
          </a:prstGeom>
        </p:spPr>
      </p:pic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3FF759E-C77B-F3AD-135B-C2BD2BBB0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439624"/>
              </p:ext>
            </p:extLst>
          </p:nvPr>
        </p:nvGraphicFramePr>
        <p:xfrm>
          <a:off x="2508250" y="2465664"/>
          <a:ext cx="10160000" cy="423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64086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0FE06D3-2A47-4605-8371-814BA50AD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graphicEl>
                                              <a:dgm id="{10FE06D3-2A47-4605-8371-814BA50AD3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graphicEl>
                                              <a:dgm id="{10FE06D3-2A47-4605-8371-814BA50AD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graphicEl>
                                              <a:dgm id="{10FE06D3-2A47-4605-8371-814BA50AD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3B9596F-A2E3-4A43-B21F-306DB9AA9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graphicEl>
                                              <a:dgm id="{C3B9596F-A2E3-4A43-B21F-306DB9AA9F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C3B9596F-A2E3-4A43-B21F-306DB9AA9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graphicEl>
                                              <a:dgm id="{C3B9596F-A2E3-4A43-B21F-306DB9AA9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701A375-2D9C-46FD-B0E8-CA17F7B56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graphicEl>
                                              <a:dgm id="{6701A375-2D9C-46FD-B0E8-CA17F7B56E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6701A375-2D9C-46FD-B0E8-CA17F7B56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graphicEl>
                                              <a:dgm id="{6701A375-2D9C-46FD-B0E8-CA17F7B56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E91F740-46DE-4060-9734-9380870FD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graphicEl>
                                              <a:dgm id="{CE91F740-46DE-4060-9734-9380870FDE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graphicEl>
                                              <a:dgm id="{CE91F740-46DE-4060-9734-9380870FD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graphicEl>
                                              <a:dgm id="{CE91F740-46DE-4060-9734-9380870FD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B67DFD6-97AD-4CF8-8949-4F7C30FB2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graphicEl>
                                              <a:dgm id="{3B67DFD6-97AD-4CF8-8949-4F7C30FB23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graphicEl>
                                              <a:dgm id="{3B67DFD6-97AD-4CF8-8949-4F7C30FB2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graphicEl>
                                              <a:dgm id="{3B67DFD6-97AD-4CF8-8949-4F7C30FB2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BF8E494-6742-4248-A20B-FA5244E651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graphicEl>
                                              <a:dgm id="{7BF8E494-6742-4248-A20B-FA5244E651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graphicEl>
                                              <a:dgm id="{7BF8E494-6742-4248-A20B-FA5244E651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graphicEl>
                                              <a:dgm id="{7BF8E494-6742-4248-A20B-FA5244E651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3A2573F-80D8-42F7-B4B9-10B965318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graphicEl>
                                              <a:dgm id="{13A2573F-80D8-42F7-B4B9-10B965318F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graphicEl>
                                              <a:dgm id="{13A2573F-80D8-42F7-B4B9-10B965318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graphicEl>
                                              <a:dgm id="{13A2573F-80D8-42F7-B4B9-10B965318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D4AAE5-AB99-41BA-8CFC-31C79589F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graphicEl>
                                              <a:dgm id="{E0D4AAE5-AB99-41BA-8CFC-31C79589F4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graphicEl>
                                              <a:dgm id="{E0D4AAE5-AB99-41BA-8CFC-31C79589F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graphicEl>
                                              <a:dgm id="{E0D4AAE5-AB99-41BA-8CFC-31C79589F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B703A1-39D5-4C85-BA94-983E2C0DF9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graphicEl>
                                              <a:dgm id="{2CB703A1-39D5-4C85-BA94-983E2C0DF9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graphicEl>
                                              <a:dgm id="{2CB703A1-39D5-4C85-BA94-983E2C0DF9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graphicEl>
                                              <a:dgm id="{2CB703A1-39D5-4C85-BA94-983E2C0DF9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CD7BCD9-560B-476F-910C-F9A264735F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graphicEl>
                                              <a:dgm id="{4CD7BCD9-560B-476F-910C-F9A264735F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graphicEl>
                                              <a:dgm id="{4CD7BCD9-560B-476F-910C-F9A264735F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graphicEl>
                                              <a:dgm id="{4CD7BCD9-560B-476F-910C-F9A264735F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2951787-6BD4-44E2-B00B-495EB4D4A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graphicEl>
                                              <a:dgm id="{C2951787-6BD4-44E2-B00B-495EB4D4AF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graphicEl>
                                              <a:dgm id="{C2951787-6BD4-44E2-B00B-495EB4D4A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graphicEl>
                                              <a:dgm id="{C2951787-6BD4-44E2-B00B-495EB4D4A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9AA56F4-32BC-4A81-8EDD-E32FD0504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>
                                            <p:graphicEl>
                                              <a:dgm id="{E9AA56F4-32BC-4A81-8EDD-E32FD0504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graphicEl>
                                              <a:dgm id="{E9AA56F4-32BC-4A81-8EDD-E32FD0504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graphicEl>
                                              <a:dgm id="{E9AA56F4-32BC-4A81-8EDD-E32FD0504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F8247AA-56FB-499F-875A-FE24CB5367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>
                                            <p:graphicEl>
                                              <a:dgm id="{5F8247AA-56FB-499F-875A-FE24CB5367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graphicEl>
                                              <a:dgm id="{5F8247AA-56FB-499F-875A-FE24CB5367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graphicEl>
                                              <a:dgm id="{5F8247AA-56FB-499F-875A-FE24CB5367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AtOnce"/>
        </p:bldSub>
      </p:bldGraphic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7967</TotalTime>
  <Words>1052</Words>
  <Application>Microsoft Office PowerPoint</Application>
  <PresentationFormat>Widescreen</PresentationFormat>
  <Paragraphs>232</Paragraphs>
  <Slides>35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38" baseType="lpstr">
      <vt:lpstr>Calibri</vt:lpstr>
      <vt:lpstr>Calibri Light</vt:lpstr>
      <vt:lpstr>Retrospettivo</vt:lpstr>
      <vt:lpstr>Visual Recognition for GBM and MET tumoral image with FuseMedML</vt:lpstr>
      <vt:lpstr>Machine Learning Process</vt:lpstr>
      <vt:lpstr>Machine Learning Process</vt:lpstr>
      <vt:lpstr>Business Understanding</vt:lpstr>
      <vt:lpstr>Business Understanding</vt:lpstr>
      <vt:lpstr>Data Mining Tools</vt:lpstr>
      <vt:lpstr>Machine Learning Process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Machine Learning Process</vt:lpstr>
      <vt:lpstr>Data Preparation</vt:lpstr>
      <vt:lpstr>Data Preparation</vt:lpstr>
      <vt:lpstr>Data for Hyperparameters Tuning</vt:lpstr>
      <vt:lpstr>Data for Evaluation and Model Selection</vt:lpstr>
      <vt:lpstr>Data Preparation</vt:lpstr>
      <vt:lpstr>Machine Learning Process</vt:lpstr>
      <vt:lpstr>Modeling</vt:lpstr>
      <vt:lpstr>Modeling</vt:lpstr>
      <vt:lpstr>Hyperparameters Tuning</vt:lpstr>
      <vt:lpstr>Data Modeling</vt:lpstr>
      <vt:lpstr>Data Modeling</vt:lpstr>
      <vt:lpstr>Data Modeling</vt:lpstr>
      <vt:lpstr>Ex: Tuning the Learning Rate (VGG11)</vt:lpstr>
      <vt:lpstr>Ex: Tuning the Epochs</vt:lpstr>
      <vt:lpstr>Final Hyperparameters</vt:lpstr>
      <vt:lpstr>Machine Learning Process</vt:lpstr>
      <vt:lpstr>Parameter inference</vt:lpstr>
      <vt:lpstr>Evaluation</vt:lpstr>
      <vt:lpstr>Evaluation</vt:lpstr>
      <vt:lpstr>Final Evaluation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Parasite Eggs Identification</dc:title>
  <dc:creator>fabio.dandrea.1997@gmail.com</dc:creator>
  <cp:lastModifiedBy>DOMENICO BENFENATI</cp:lastModifiedBy>
  <cp:revision>236</cp:revision>
  <dcterms:created xsi:type="dcterms:W3CDTF">2021-02-10T18:57:02Z</dcterms:created>
  <dcterms:modified xsi:type="dcterms:W3CDTF">2022-05-25T12:10:02Z</dcterms:modified>
</cp:coreProperties>
</file>