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297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D4F90-F291-7805-C19F-92EEBE2D8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013F2-526F-31BA-B455-FC753922D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41EE1-90E4-D442-420E-56D8069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43446-0F7D-B491-BD8A-BF043B86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22839-77C7-E1EC-755A-6C9F0D8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5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E5FE7-D6C8-C9C1-0271-DC473356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C12DFB-3F6C-2AA3-BAD2-68FA1F70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ED9F9-9323-D56E-A7C3-74A9066A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36263-9D15-577B-6F27-1C35D010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5EF3D-9A13-EB44-3BB0-20BC65D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5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80B22A-2AC5-D92E-A051-0B2C43B4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3E79-E577-EA6A-6FDE-4F7CBE75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EF228-B957-0FED-108C-677C174F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C8F96-C89A-B994-1E76-968D419C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DB80E-EFF0-CC28-D6A5-A456F30F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9B6DE-9FC1-BA8B-C272-F6A2280B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BFCD-9ADB-4B85-F711-F9CF67A3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D032E7-EA5D-B1AC-AC28-B0179BB8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89802-607A-8D62-02C3-899CB8EF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8D634-15B5-6D00-016F-D297F2B3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3FB9-AD4A-B529-E677-E5019684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8F6FB7-5F0C-32C1-7319-E9B778AA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1AE10-E646-34AB-2C84-011E1582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8EB81-78E4-6A8A-4FC5-4380BBA8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6D4DF-7CBC-1818-BB22-C744E43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2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5CA40-9CBE-3CE0-DE31-90E93F4A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1AEA4-8A17-C0F8-E3E2-51BF43049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C257E4-5B6F-1DD4-3069-42C01CD1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E1D983-90E6-F78E-F3C9-AEB19954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E8453-6B53-4BA7-31E4-FD4065ED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BA679-B9F6-80D9-C4C0-0EFF50E0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06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903C8-FCDC-D6DA-91B5-E383BD01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A6B0D-1E5D-918E-D7C0-B3CF634B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A33A7-9859-A390-9E31-1D7E31FF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C20ACF-ECAA-22C8-B6FE-2AFB6DBA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BD5102-B7CF-145D-A9FE-F7854466A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96E494-68C2-2864-090E-E0C498DB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94859B-EAF9-DDA9-4A68-6028A0FD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BD90C5-D47F-A2DF-DAF2-A8C6046D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6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B6360-C3D1-2D37-59C4-8432BE3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260B93-B6BE-6BDE-FCC1-A4203FDA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9E4A9-08BA-C454-E223-B9297F24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181E87-54F3-1436-E9AB-3D1746BA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2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FF5FDB-6EF6-0143-0C94-86633AC8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ED5B53-5560-BF66-69D4-68160F88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6D965E-B947-9EB4-EB32-01C30C3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1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D7726-8721-8B4A-739D-0D9FEDAA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334AF-B365-0FF3-62C6-3557E9B1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AD310-B3F0-4695-1899-15EDF03E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9C35E-42C3-F4BE-0346-94B570F9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4174C6-86C2-EF7F-1CB9-3A3B3438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9930-302A-B85C-8BD8-1ABEA49A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83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BAE4A-3669-E193-43EA-2D14D78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D4083B-9871-AE2F-3CA2-6BE2F51FD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B3BC26-F26E-A262-11BD-F7FAAF38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E352D-B4C5-32FC-2F65-94E01419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E5A48-4987-7F3B-ADBB-6548330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16BFE-6531-BE3E-EE0D-DD9C7DD0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E45C39-C40B-1360-F7DD-E9E86343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D1518-2BD8-3957-6E5E-4AF0FD56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2329D-720D-49D0-9C8C-C4E5D5BA3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63E7-2DDD-4141-9D49-68591C98D11F}" type="datetimeFigureOut">
              <a:rPr lang="de-DE" smtClean="0"/>
              <a:t>11.12.2023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A0EB1-A9CC-5A65-ABF1-206E70123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E8399-DA0D-5934-7828-699B8CB9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D384-D010-4A28-BAFC-E77566E20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563C685-DCBF-FFD2-C7E3-12AE8EC1832A}"/>
              </a:ext>
            </a:extLst>
          </p:cNvPr>
          <p:cNvGrpSpPr/>
          <p:nvPr/>
        </p:nvGrpSpPr>
        <p:grpSpPr>
          <a:xfrm>
            <a:off x="-1465202" y="-1360800"/>
            <a:ext cx="14435583" cy="9465956"/>
            <a:chOff x="-1465202" y="-1360800"/>
            <a:chExt cx="14435583" cy="9465956"/>
          </a:xfrm>
        </p:grpSpPr>
        <p:pic>
          <p:nvPicPr>
            <p:cNvPr id="8" name="Grafik 7" descr="Ein Bild, das Text, Screenshot, Diagramm, Reihe enthält.&#10;&#10;Automatisch generierte Beschreibung">
              <a:extLst>
                <a:ext uri="{FF2B5EF4-FFF2-40B4-BE49-F238E27FC236}">
                  <a16:creationId xmlns:a16="http://schemas.microsoft.com/office/drawing/2014/main" id="{D5F4E2DE-634A-934C-1DBA-44063B9C3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5202" y="-1360800"/>
              <a:ext cx="14435583" cy="9465956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4264A47-FDAD-A3BD-A66E-E81BCD231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8000" y="2871000"/>
              <a:ext cx="1116000" cy="11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C3FFE4B-7526-ADBD-417D-E38BC3997E27}"/>
                </a:ext>
              </a:extLst>
            </p:cNvPr>
            <p:cNvSpPr txBox="1"/>
            <p:nvPr/>
          </p:nvSpPr>
          <p:spPr>
            <a:xfrm>
              <a:off x="5431028" y="250166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1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Metzen</dc:creator>
  <cp:lastModifiedBy>Niklas Metzen</cp:lastModifiedBy>
  <cp:revision>7</cp:revision>
  <dcterms:created xsi:type="dcterms:W3CDTF">2023-12-09T17:40:17Z</dcterms:created>
  <dcterms:modified xsi:type="dcterms:W3CDTF">2023-12-11T16:32:13Z</dcterms:modified>
</cp:coreProperties>
</file>