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KOCH 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Курсова работа на Ивайло георгиев</a:t>
            </a:r>
            <a:r>
              <a:rPr lang="en-US" dirty="0" smtClean="0"/>
              <a:t>,</a:t>
            </a:r>
            <a:r>
              <a:rPr lang="bg-BG" dirty="0" smtClean="0"/>
              <a:t> димитър дамянов и георги демирев</a:t>
            </a:r>
          </a:p>
          <a:p>
            <a:r>
              <a:rPr lang="bg-BG" dirty="0" smtClean="0"/>
              <a:t>Предмет</a:t>
            </a:r>
            <a:r>
              <a:rPr lang="en-US" dirty="0" smtClean="0"/>
              <a:t>:</a:t>
            </a:r>
            <a:r>
              <a:rPr lang="bg-BG" dirty="0" smtClean="0"/>
              <a:t> карх</a:t>
            </a:r>
          </a:p>
          <a:p>
            <a:r>
              <a:rPr lang="bg-BG" dirty="0" smtClean="0"/>
              <a:t>Преподавател</a:t>
            </a:r>
            <a:r>
              <a:rPr lang="en-US" dirty="0" smtClean="0"/>
              <a:t>: </a:t>
            </a:r>
            <a:r>
              <a:rPr lang="bg-BG" dirty="0" smtClean="0"/>
              <a:t>маг</a:t>
            </a:r>
            <a:r>
              <a:rPr lang="en-US" dirty="0" smtClean="0"/>
              <a:t>.</a:t>
            </a:r>
            <a:r>
              <a:rPr lang="bg-BG" dirty="0" smtClean="0"/>
              <a:t> инж</a:t>
            </a:r>
            <a:r>
              <a:rPr lang="en-US" dirty="0" smtClean="0"/>
              <a:t>.</a:t>
            </a:r>
            <a:r>
              <a:rPr lang="bg-BG" dirty="0" smtClean="0"/>
              <a:t> росен витанов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7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Ми</a:t>
            </a:r>
            <a:r>
              <a:rPr lang="en-US" dirty="0" smtClean="0"/>
              <a:t>…</a:t>
            </a:r>
            <a:r>
              <a:rPr lang="bg-BG" dirty="0" smtClean="0"/>
              <a:t> </a:t>
            </a:r>
            <a:r>
              <a:rPr lang="en-US" dirty="0" smtClean="0"/>
              <a:t>BATTLEBOT</a:t>
            </a:r>
          </a:p>
          <a:p>
            <a:pPr marL="457200" lvl="1" indent="0">
              <a:buNone/>
            </a:pPr>
            <a:r>
              <a:rPr lang="en-US" dirty="0" smtClean="0"/>
              <a:t>-</a:t>
            </a:r>
            <a:r>
              <a:rPr lang="bg-BG" dirty="0" smtClean="0"/>
              <a:t>количка с резачка</a:t>
            </a:r>
          </a:p>
          <a:p>
            <a:pPr marL="457200" lvl="1" indent="0">
              <a:buNone/>
            </a:pPr>
            <a:r>
              <a:rPr lang="bg-BG" dirty="0" smtClean="0"/>
              <a:t>-дистанционно управление от телефон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9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Телефон се свързва с </a:t>
            </a:r>
            <a:r>
              <a:rPr lang="en-US" dirty="0" err="1" smtClean="0"/>
              <a:t>bluetooth</a:t>
            </a:r>
            <a:r>
              <a:rPr lang="bg-BG" dirty="0" smtClean="0"/>
              <a:t> модул</a:t>
            </a:r>
            <a:r>
              <a:rPr lang="en-US" dirty="0" smtClean="0"/>
              <a:t>,</a:t>
            </a:r>
            <a:r>
              <a:rPr lang="bg-BG" dirty="0" smtClean="0"/>
              <a:t> трансфериращ командите към контролер</a:t>
            </a:r>
            <a:r>
              <a:rPr lang="en-US" dirty="0" smtClean="0"/>
              <a:t>,</a:t>
            </a:r>
            <a:r>
              <a:rPr lang="bg-BG" dirty="0" smtClean="0"/>
              <a:t> който ги обработва и подава сигнал за движение към моторите на шасито и този на оръжието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4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 схема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130232" y="1830388"/>
            <a:ext cx="5928360" cy="533400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Захранващ блок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3596639" y="2286545"/>
            <a:ext cx="251460" cy="769620"/>
          </a:xfrm>
          <a:prstGeom prst="downArrow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6013813" y="2286545"/>
            <a:ext cx="251460" cy="769620"/>
          </a:xfrm>
          <a:prstGeom prst="downArrow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8556717" y="2286545"/>
            <a:ext cx="251460" cy="769620"/>
          </a:xfrm>
          <a:prstGeom prst="downArrow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0423" y="3245622"/>
            <a:ext cx="1158240" cy="18026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69672" y="3245622"/>
            <a:ext cx="704850" cy="132637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hc05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8103327" y="3245622"/>
            <a:ext cx="1158240" cy="1073830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l298n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4516482" y="3764031"/>
            <a:ext cx="601980" cy="2895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7160624" y="3764031"/>
            <a:ext cx="601980" cy="28956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>
            <a:off x="8048354" y="4602527"/>
            <a:ext cx="601980" cy="289560"/>
          </a:xfrm>
          <a:prstGeom prst="rightArrow">
            <a:avLst/>
          </a:prstGeom>
          <a:solidFill>
            <a:srgbClr val="FF0000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8757602" y="4602527"/>
            <a:ext cx="601980" cy="289560"/>
          </a:xfrm>
          <a:prstGeom prst="rightArrow">
            <a:avLst/>
          </a:prstGeom>
          <a:solidFill>
            <a:srgbClr val="FF0000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8103327" y="5355771"/>
            <a:ext cx="453390" cy="62701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DC motor 12V</a:t>
            </a:r>
            <a:endParaRPr lang="en-US" sz="900" dirty="0"/>
          </a:p>
        </p:txBody>
      </p:sp>
      <p:sp>
        <p:nvSpPr>
          <p:cNvPr id="37" name="Can 36"/>
          <p:cNvSpPr/>
          <p:nvPr/>
        </p:nvSpPr>
        <p:spPr>
          <a:xfrm>
            <a:off x="8831897" y="5355771"/>
            <a:ext cx="453390" cy="62701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DC motor 12V</a:t>
            </a:r>
            <a:endParaRPr lang="en-US" sz="900" dirty="0"/>
          </a:p>
        </p:txBody>
      </p:sp>
      <p:sp>
        <p:nvSpPr>
          <p:cNvPr id="38" name="Can 37"/>
          <p:cNvSpPr/>
          <p:nvPr/>
        </p:nvSpPr>
        <p:spPr>
          <a:xfrm>
            <a:off x="3401512" y="5210945"/>
            <a:ext cx="641169" cy="91667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DC motor 18V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5872026" y="5453835"/>
            <a:ext cx="535033" cy="528954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relay</a:t>
            </a:r>
            <a:endParaRPr lang="en-US" sz="1200" dirty="0"/>
          </a:p>
        </p:txBody>
      </p:sp>
      <p:sp>
        <p:nvSpPr>
          <p:cNvPr id="41" name="Right Arrow 40"/>
          <p:cNvSpPr/>
          <p:nvPr/>
        </p:nvSpPr>
        <p:spPr>
          <a:xfrm rot="10800000">
            <a:off x="4516482" y="5573532"/>
            <a:ext cx="601980" cy="289560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5400000">
            <a:off x="5984268" y="5106286"/>
            <a:ext cx="310548" cy="28956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Curved Right Arrow 20"/>
          <p:cNvSpPr/>
          <p:nvPr/>
        </p:nvSpPr>
        <p:spPr>
          <a:xfrm>
            <a:off x="2359477" y="2012135"/>
            <a:ext cx="775063" cy="368540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6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компоненти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Arduino Uno</a:t>
            </a:r>
          </a:p>
          <a:p>
            <a:r>
              <a:rPr lang="en-US" dirty="0" smtClean="0"/>
              <a:t>L298n  motor driver</a:t>
            </a:r>
          </a:p>
          <a:p>
            <a:r>
              <a:rPr lang="en-US" dirty="0" smtClean="0"/>
              <a:t>Hc05 Bluetooth module</a:t>
            </a:r>
          </a:p>
          <a:p>
            <a:r>
              <a:rPr lang="en-US" dirty="0" smtClean="0"/>
              <a:t>2 x 12V dc motors </a:t>
            </a:r>
          </a:p>
          <a:p>
            <a:r>
              <a:rPr lang="en-US" dirty="0" smtClean="0"/>
              <a:t>1 x 18V dc motor</a:t>
            </a:r>
          </a:p>
          <a:p>
            <a:r>
              <a:rPr lang="en-US" dirty="0" smtClean="0"/>
              <a:t>Relay, controlling the 18V motor</a:t>
            </a:r>
          </a:p>
          <a:p>
            <a:r>
              <a:rPr lang="en-US" dirty="0" smtClean="0"/>
              <a:t>2 x 1K</a:t>
            </a:r>
            <a:r>
              <a:rPr lang="el-GR" dirty="0" smtClean="0"/>
              <a:t>Ω</a:t>
            </a:r>
            <a:r>
              <a:rPr lang="en-US" dirty="0" smtClean="0"/>
              <a:t> resistors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8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През ръцете ни минаха 4 </a:t>
            </a:r>
            <a:r>
              <a:rPr lang="bg-BG" dirty="0"/>
              <a:t>а</a:t>
            </a:r>
            <a:r>
              <a:rPr lang="en-US" dirty="0" err="1" smtClean="0"/>
              <a:t>rduino</a:t>
            </a:r>
            <a:r>
              <a:rPr lang="en-US" dirty="0" smtClean="0"/>
              <a:t>-</a:t>
            </a:r>
            <a:r>
              <a:rPr lang="bg-BG" dirty="0" smtClean="0"/>
              <a:t>та и 3 </a:t>
            </a:r>
            <a:r>
              <a:rPr lang="en-US" dirty="0" err="1" smtClean="0"/>
              <a:t>bluetooth</a:t>
            </a:r>
            <a:r>
              <a:rPr lang="en-US" dirty="0" smtClean="0"/>
              <a:t> </a:t>
            </a:r>
            <a:r>
              <a:rPr lang="bg-BG" dirty="0" smtClean="0"/>
              <a:t>модула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7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Възникнали проблеми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Едно от ардуинотата окаси </a:t>
            </a:r>
            <a:r>
              <a:rPr lang="en-US" dirty="0"/>
              <a:t>V</a:t>
            </a:r>
            <a:r>
              <a:rPr lang="en-US" dirty="0" smtClean="0"/>
              <a:t>in</a:t>
            </a:r>
            <a:r>
              <a:rPr lang="bg-BG" dirty="0" smtClean="0"/>
              <a:t>-а с </a:t>
            </a:r>
            <a:r>
              <a:rPr lang="en-US" dirty="0" smtClean="0"/>
              <a:t>output</a:t>
            </a:r>
            <a:r>
              <a:rPr lang="bg-BG" dirty="0" smtClean="0"/>
              <a:t>-а</a:t>
            </a:r>
            <a:r>
              <a:rPr lang="en-US" dirty="0" smtClean="0"/>
              <a:t> </a:t>
            </a:r>
            <a:r>
              <a:rPr lang="bg-BG" dirty="0" smtClean="0"/>
              <a:t>на 3</a:t>
            </a:r>
            <a:r>
              <a:rPr lang="en-US" dirty="0" smtClean="0"/>
              <a:t>.3</a:t>
            </a:r>
            <a:r>
              <a:rPr lang="bg-BG" dirty="0"/>
              <a:t> </a:t>
            </a:r>
            <a:r>
              <a:rPr lang="bg-BG" dirty="0" smtClean="0"/>
              <a:t>волта и пускаше 12 волта на блутут модула</a:t>
            </a:r>
            <a:r>
              <a:rPr lang="en-US" dirty="0" smtClean="0"/>
              <a:t>,</a:t>
            </a:r>
            <a:r>
              <a:rPr lang="bg-BG" dirty="0" smtClean="0"/>
              <a:t> който работи  до </a:t>
            </a:r>
            <a:r>
              <a:rPr lang="en-US" dirty="0" smtClean="0"/>
              <a:t>max </a:t>
            </a:r>
            <a:r>
              <a:rPr lang="bg-BG" dirty="0" smtClean="0"/>
              <a:t>6</a:t>
            </a:r>
            <a:r>
              <a:rPr lang="en-US" dirty="0" smtClean="0"/>
              <a:t>.</a:t>
            </a:r>
          </a:p>
          <a:p>
            <a:r>
              <a:rPr lang="bg-BG" dirty="0" smtClean="0"/>
              <a:t>Друго не щеше да работи със свързан </a:t>
            </a:r>
            <a:r>
              <a:rPr lang="en-US" dirty="0" smtClean="0"/>
              <a:t>Vin.</a:t>
            </a:r>
          </a:p>
          <a:p>
            <a:r>
              <a:rPr lang="en-US" dirty="0" smtClean="0"/>
              <a:t>‘‘</a:t>
            </a:r>
            <a:r>
              <a:rPr lang="bg-BG" dirty="0" smtClean="0"/>
              <a:t>Някяк си</a:t>
            </a:r>
            <a:r>
              <a:rPr lang="en-US" dirty="0"/>
              <a:t>’’</a:t>
            </a:r>
            <a:r>
              <a:rPr lang="bg-BG" dirty="0" smtClean="0"/>
              <a:t> вторият блутут модул се оказа свързан директно към акумолатора</a:t>
            </a:r>
            <a:r>
              <a:rPr lang="en-US" dirty="0" smtClean="0"/>
              <a:t>.</a:t>
            </a:r>
          </a:p>
          <a:p>
            <a:r>
              <a:rPr lang="bg-BG" dirty="0" smtClean="0"/>
              <a:t>На 2 от ардуинатата не можеше да се качи кода</a:t>
            </a:r>
            <a:r>
              <a:rPr lang="en-US" dirty="0" smtClean="0"/>
              <a:t>.</a:t>
            </a:r>
            <a:endParaRPr lang="bg-BG" dirty="0" smtClean="0"/>
          </a:p>
          <a:p>
            <a:r>
              <a:rPr lang="en-US" dirty="0" smtClean="0"/>
              <a:t>Still undiagnosed – </a:t>
            </a:r>
            <a:r>
              <a:rPr lang="bg-BG" dirty="0" smtClean="0"/>
              <a:t>по време на битката ардуиното изгоря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8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66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65</TotalTime>
  <Words>203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Tw Cen MT</vt:lpstr>
      <vt:lpstr>Circuit</vt:lpstr>
      <vt:lpstr>KOCH RED</vt:lpstr>
      <vt:lpstr>задание</vt:lpstr>
      <vt:lpstr>описание</vt:lpstr>
      <vt:lpstr>Блок схема</vt:lpstr>
      <vt:lpstr>Използвани компоненти</vt:lpstr>
      <vt:lpstr>FUN FACT</vt:lpstr>
      <vt:lpstr>Възникнали проблеми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KOCH RED</dc:title>
  <dc:creator>Димитър Дамянов</dc:creator>
  <cp:lastModifiedBy>Димитър Дамянов</cp:lastModifiedBy>
  <cp:revision>6</cp:revision>
  <dcterms:created xsi:type="dcterms:W3CDTF">2019-06-18T07:25:49Z</dcterms:created>
  <dcterms:modified xsi:type="dcterms:W3CDTF">2019-06-18T08:31:03Z</dcterms:modified>
</cp:coreProperties>
</file>