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6" r:id="rId6"/>
    <p:sldId id="274" r:id="rId7"/>
    <p:sldId id="275" r:id="rId8"/>
    <p:sldId id="280" r:id="rId9"/>
    <p:sldId id="276" r:id="rId10"/>
    <p:sldId id="278" r:id="rId11"/>
    <p:sldId id="277"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8D563B-D05E-47C9-8D85-1D6F179F86A0}" v="17" dt="2024-02-15T04:18:16.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6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krishnan Iyer" userId="35338ba7-0f31-4884-a0c1-7970f376bc75" providerId="ADAL" clId="{C68D563B-D05E-47C9-8D85-1D6F179F86A0}"/>
    <pc:docChg chg="undo custSel addSld delSld modSld sldOrd">
      <pc:chgData name="Ramakrishnan Iyer" userId="35338ba7-0f31-4884-a0c1-7970f376bc75" providerId="ADAL" clId="{C68D563B-D05E-47C9-8D85-1D6F179F86A0}" dt="2024-02-15T04:21:04.668" v="505" actId="20577"/>
      <pc:docMkLst>
        <pc:docMk/>
      </pc:docMkLst>
      <pc:sldChg chg="modSp new mod">
        <pc:chgData name="Ramakrishnan Iyer" userId="35338ba7-0f31-4884-a0c1-7970f376bc75" providerId="ADAL" clId="{C68D563B-D05E-47C9-8D85-1D6F179F86A0}" dt="2023-12-26T10:14:38.468" v="49" actId="6549"/>
        <pc:sldMkLst>
          <pc:docMk/>
          <pc:sldMk cId="1940432967" sldId="269"/>
        </pc:sldMkLst>
        <pc:spChg chg="mod">
          <ac:chgData name="Ramakrishnan Iyer" userId="35338ba7-0f31-4884-a0c1-7970f376bc75" providerId="ADAL" clId="{C68D563B-D05E-47C9-8D85-1D6F179F86A0}" dt="2023-12-26T10:12:26.990" v="1"/>
          <ac:spMkLst>
            <pc:docMk/>
            <pc:sldMk cId="1940432967" sldId="269"/>
            <ac:spMk id="2" creationId="{34134BED-F3D1-B870-141C-4D665ECDE6D9}"/>
          </ac:spMkLst>
        </pc:spChg>
        <pc:spChg chg="mod">
          <ac:chgData name="Ramakrishnan Iyer" userId="35338ba7-0f31-4884-a0c1-7970f376bc75" providerId="ADAL" clId="{C68D563B-D05E-47C9-8D85-1D6F179F86A0}" dt="2023-12-26T10:14:38.468" v="49" actId="6549"/>
          <ac:spMkLst>
            <pc:docMk/>
            <pc:sldMk cId="1940432967" sldId="269"/>
            <ac:spMk id="3" creationId="{8A81576E-05F9-98C2-9CC5-C0400021F039}"/>
          </ac:spMkLst>
        </pc:spChg>
      </pc:sldChg>
      <pc:sldChg chg="modSp new mod">
        <pc:chgData name="Ramakrishnan Iyer" userId="35338ba7-0f31-4884-a0c1-7970f376bc75" providerId="ADAL" clId="{C68D563B-D05E-47C9-8D85-1D6F179F86A0}" dt="2023-12-26T10:16:28.103" v="86"/>
        <pc:sldMkLst>
          <pc:docMk/>
          <pc:sldMk cId="358104451" sldId="270"/>
        </pc:sldMkLst>
        <pc:spChg chg="mod">
          <ac:chgData name="Ramakrishnan Iyer" userId="35338ba7-0f31-4884-a0c1-7970f376bc75" providerId="ADAL" clId="{C68D563B-D05E-47C9-8D85-1D6F179F86A0}" dt="2023-12-26T10:14:54.137" v="51"/>
          <ac:spMkLst>
            <pc:docMk/>
            <pc:sldMk cId="358104451" sldId="270"/>
            <ac:spMk id="2" creationId="{6810FF8A-F03E-73AE-5AD4-BDE17E16796B}"/>
          </ac:spMkLst>
        </pc:spChg>
        <pc:spChg chg="mod">
          <ac:chgData name="Ramakrishnan Iyer" userId="35338ba7-0f31-4884-a0c1-7970f376bc75" providerId="ADAL" clId="{C68D563B-D05E-47C9-8D85-1D6F179F86A0}" dt="2023-12-26T10:16:28.103" v="86"/>
          <ac:spMkLst>
            <pc:docMk/>
            <pc:sldMk cId="358104451" sldId="270"/>
            <ac:spMk id="3" creationId="{99A93AAA-7F12-68EB-51D3-2FFAB081FDB1}"/>
          </ac:spMkLst>
        </pc:spChg>
      </pc:sldChg>
      <pc:sldChg chg="addSp modSp new mod">
        <pc:chgData name="Ramakrishnan Iyer" userId="35338ba7-0f31-4884-a0c1-7970f376bc75" providerId="ADAL" clId="{C68D563B-D05E-47C9-8D85-1D6F179F86A0}" dt="2023-12-26T10:18:00.012" v="100" actId="1076"/>
        <pc:sldMkLst>
          <pc:docMk/>
          <pc:sldMk cId="2266283191" sldId="271"/>
        </pc:sldMkLst>
        <pc:spChg chg="mod">
          <ac:chgData name="Ramakrishnan Iyer" userId="35338ba7-0f31-4884-a0c1-7970f376bc75" providerId="ADAL" clId="{C68D563B-D05E-47C9-8D85-1D6F179F86A0}" dt="2023-12-26T10:16:44.662" v="88"/>
          <ac:spMkLst>
            <pc:docMk/>
            <pc:sldMk cId="2266283191" sldId="271"/>
            <ac:spMk id="2" creationId="{BDAC6FA9-7D21-9C01-0AC9-0096BC3B2C9C}"/>
          </ac:spMkLst>
        </pc:spChg>
        <pc:spChg chg="mod">
          <ac:chgData name="Ramakrishnan Iyer" userId="35338ba7-0f31-4884-a0c1-7970f376bc75" providerId="ADAL" clId="{C68D563B-D05E-47C9-8D85-1D6F179F86A0}" dt="2023-12-26T10:17:39.675" v="96"/>
          <ac:spMkLst>
            <pc:docMk/>
            <pc:sldMk cId="2266283191" sldId="271"/>
            <ac:spMk id="3" creationId="{AD79027D-01BF-5503-791E-044FDAC15EDD}"/>
          </ac:spMkLst>
        </pc:spChg>
        <pc:spChg chg="add mod">
          <ac:chgData name="Ramakrishnan Iyer" userId="35338ba7-0f31-4884-a0c1-7970f376bc75" providerId="ADAL" clId="{C68D563B-D05E-47C9-8D85-1D6F179F86A0}" dt="2023-12-26T10:18:00.012" v="100" actId="1076"/>
          <ac:spMkLst>
            <pc:docMk/>
            <pc:sldMk cId="2266283191" sldId="271"/>
            <ac:spMk id="5" creationId="{9D714C94-4635-E844-0BF4-823FABB2EF04}"/>
          </ac:spMkLst>
        </pc:spChg>
        <pc:picChg chg="add mod">
          <ac:chgData name="Ramakrishnan Iyer" userId="35338ba7-0f31-4884-a0c1-7970f376bc75" providerId="ADAL" clId="{C68D563B-D05E-47C9-8D85-1D6F179F86A0}" dt="2023-12-26T10:17:14.676" v="94" actId="1076"/>
          <ac:picMkLst>
            <pc:docMk/>
            <pc:sldMk cId="2266283191" sldId="271"/>
            <ac:picMk id="4" creationId="{54DADAD7-C7AD-1EED-7390-108EC1F02812}"/>
          </ac:picMkLst>
        </pc:picChg>
      </pc:sldChg>
      <pc:sldChg chg="modSp new mod">
        <pc:chgData name="Ramakrishnan Iyer" userId="35338ba7-0f31-4884-a0c1-7970f376bc75" providerId="ADAL" clId="{C68D563B-D05E-47C9-8D85-1D6F179F86A0}" dt="2023-12-26T10:18:52.269" v="109" actId="207"/>
        <pc:sldMkLst>
          <pc:docMk/>
          <pc:sldMk cId="3782270047" sldId="272"/>
        </pc:sldMkLst>
        <pc:spChg chg="mod">
          <ac:chgData name="Ramakrishnan Iyer" userId="35338ba7-0f31-4884-a0c1-7970f376bc75" providerId="ADAL" clId="{C68D563B-D05E-47C9-8D85-1D6F179F86A0}" dt="2023-12-26T10:18:17.416" v="102"/>
          <ac:spMkLst>
            <pc:docMk/>
            <pc:sldMk cId="3782270047" sldId="272"/>
            <ac:spMk id="2" creationId="{C644CA76-B641-8FFA-D569-C2C81284A8CD}"/>
          </ac:spMkLst>
        </pc:spChg>
        <pc:spChg chg="mod">
          <ac:chgData name="Ramakrishnan Iyer" userId="35338ba7-0f31-4884-a0c1-7970f376bc75" providerId="ADAL" clId="{C68D563B-D05E-47C9-8D85-1D6F179F86A0}" dt="2023-12-26T10:18:52.269" v="109" actId="207"/>
          <ac:spMkLst>
            <pc:docMk/>
            <pc:sldMk cId="3782270047" sldId="272"/>
            <ac:spMk id="3" creationId="{E31E81DC-18C7-708E-D043-3DF27C027D7B}"/>
          </ac:spMkLst>
        </pc:spChg>
      </pc:sldChg>
      <pc:sldChg chg="addSp delSp modSp new mod modAnim">
        <pc:chgData name="Ramakrishnan Iyer" userId="35338ba7-0f31-4884-a0c1-7970f376bc75" providerId="ADAL" clId="{C68D563B-D05E-47C9-8D85-1D6F179F86A0}" dt="2023-12-26T10:19:48.963" v="115" actId="207"/>
        <pc:sldMkLst>
          <pc:docMk/>
          <pc:sldMk cId="3334789410" sldId="273"/>
        </pc:sldMkLst>
        <pc:spChg chg="mod">
          <ac:chgData name="Ramakrishnan Iyer" userId="35338ba7-0f31-4884-a0c1-7970f376bc75" providerId="ADAL" clId="{C68D563B-D05E-47C9-8D85-1D6F179F86A0}" dt="2023-12-26T10:19:13.215" v="111"/>
          <ac:spMkLst>
            <pc:docMk/>
            <pc:sldMk cId="3334789410" sldId="273"/>
            <ac:spMk id="2" creationId="{CB79934E-4B3F-0316-98A1-224A598B10DB}"/>
          </ac:spMkLst>
        </pc:spChg>
        <pc:spChg chg="del">
          <ac:chgData name="Ramakrishnan Iyer" userId="35338ba7-0f31-4884-a0c1-7970f376bc75" providerId="ADAL" clId="{C68D563B-D05E-47C9-8D85-1D6F179F86A0}" dt="2023-12-26T10:19:35.568" v="112" actId="478"/>
          <ac:spMkLst>
            <pc:docMk/>
            <pc:sldMk cId="3334789410" sldId="273"/>
            <ac:spMk id="3" creationId="{BDEFC45F-047D-6DCF-C840-D1F99BAB9A5F}"/>
          </ac:spMkLst>
        </pc:spChg>
        <pc:spChg chg="add mod">
          <ac:chgData name="Ramakrishnan Iyer" userId="35338ba7-0f31-4884-a0c1-7970f376bc75" providerId="ADAL" clId="{C68D563B-D05E-47C9-8D85-1D6F179F86A0}" dt="2023-12-26T10:19:41.597" v="114" actId="1076"/>
          <ac:spMkLst>
            <pc:docMk/>
            <pc:sldMk cId="3334789410" sldId="273"/>
            <ac:spMk id="4" creationId="{840D260D-93BE-4E6B-13CB-A13F6A597A2F}"/>
          </ac:spMkLst>
        </pc:spChg>
        <pc:spChg chg="add mod">
          <ac:chgData name="Ramakrishnan Iyer" userId="35338ba7-0f31-4884-a0c1-7970f376bc75" providerId="ADAL" clId="{C68D563B-D05E-47C9-8D85-1D6F179F86A0}" dt="2023-12-26T10:19:48.963" v="115" actId="207"/>
          <ac:spMkLst>
            <pc:docMk/>
            <pc:sldMk cId="3334789410" sldId="273"/>
            <ac:spMk id="5" creationId="{B634E115-468C-1B20-727B-F8F4D0537EF2}"/>
          </ac:spMkLst>
        </pc:spChg>
        <pc:spChg chg="add mod">
          <ac:chgData name="Ramakrishnan Iyer" userId="35338ba7-0f31-4884-a0c1-7970f376bc75" providerId="ADAL" clId="{C68D563B-D05E-47C9-8D85-1D6F179F86A0}" dt="2023-12-26T10:19:48.963" v="115" actId="207"/>
          <ac:spMkLst>
            <pc:docMk/>
            <pc:sldMk cId="3334789410" sldId="273"/>
            <ac:spMk id="6" creationId="{79B977F9-C832-4746-603B-F07D8D59DC7C}"/>
          </ac:spMkLst>
        </pc:spChg>
        <pc:spChg chg="add mod">
          <ac:chgData name="Ramakrishnan Iyer" userId="35338ba7-0f31-4884-a0c1-7970f376bc75" providerId="ADAL" clId="{C68D563B-D05E-47C9-8D85-1D6F179F86A0}" dt="2023-12-26T10:19:48.963" v="115" actId="207"/>
          <ac:spMkLst>
            <pc:docMk/>
            <pc:sldMk cId="3334789410" sldId="273"/>
            <ac:spMk id="7" creationId="{AC678FA5-797E-C4D7-EDD5-39717424993A}"/>
          </ac:spMkLst>
        </pc:spChg>
        <pc:spChg chg="add mod">
          <ac:chgData name="Ramakrishnan Iyer" userId="35338ba7-0f31-4884-a0c1-7970f376bc75" providerId="ADAL" clId="{C68D563B-D05E-47C9-8D85-1D6F179F86A0}" dt="2023-12-26T10:19:48.963" v="115" actId="207"/>
          <ac:spMkLst>
            <pc:docMk/>
            <pc:sldMk cId="3334789410" sldId="273"/>
            <ac:spMk id="8" creationId="{6FBA021C-1872-5899-A9A0-EA092B9C03D8}"/>
          </ac:spMkLst>
        </pc:spChg>
        <pc:spChg chg="add mod">
          <ac:chgData name="Ramakrishnan Iyer" userId="35338ba7-0f31-4884-a0c1-7970f376bc75" providerId="ADAL" clId="{C68D563B-D05E-47C9-8D85-1D6F179F86A0}" dt="2023-12-26T10:19:41.597" v="114" actId="1076"/>
          <ac:spMkLst>
            <pc:docMk/>
            <pc:sldMk cId="3334789410" sldId="273"/>
            <ac:spMk id="9" creationId="{30051575-800D-40D7-256B-0E3C493F38E5}"/>
          </ac:spMkLst>
        </pc:spChg>
      </pc:sldChg>
      <pc:sldChg chg="modSp new mod">
        <pc:chgData name="Ramakrishnan Iyer" userId="35338ba7-0f31-4884-a0c1-7970f376bc75" providerId="ADAL" clId="{C68D563B-D05E-47C9-8D85-1D6F179F86A0}" dt="2023-12-26T10:23:05.235" v="155" actId="20577"/>
        <pc:sldMkLst>
          <pc:docMk/>
          <pc:sldMk cId="2202652205" sldId="274"/>
        </pc:sldMkLst>
        <pc:spChg chg="mod">
          <ac:chgData name="Ramakrishnan Iyer" userId="35338ba7-0f31-4884-a0c1-7970f376bc75" providerId="ADAL" clId="{C68D563B-D05E-47C9-8D85-1D6F179F86A0}" dt="2023-12-26T10:22:46.844" v="117"/>
          <ac:spMkLst>
            <pc:docMk/>
            <pc:sldMk cId="2202652205" sldId="274"/>
            <ac:spMk id="2" creationId="{75DCF879-A0DB-73D1-E6A9-08D3891E1BE7}"/>
          </ac:spMkLst>
        </pc:spChg>
        <pc:spChg chg="mod">
          <ac:chgData name="Ramakrishnan Iyer" userId="35338ba7-0f31-4884-a0c1-7970f376bc75" providerId="ADAL" clId="{C68D563B-D05E-47C9-8D85-1D6F179F86A0}" dt="2023-12-26T10:23:05.235" v="155" actId="20577"/>
          <ac:spMkLst>
            <pc:docMk/>
            <pc:sldMk cId="2202652205" sldId="274"/>
            <ac:spMk id="3" creationId="{C1CC5B29-077D-47F4-B702-53DD4FB739E2}"/>
          </ac:spMkLst>
        </pc:spChg>
      </pc:sldChg>
      <pc:sldChg chg="modSp new mod">
        <pc:chgData name="Ramakrishnan Iyer" userId="35338ba7-0f31-4884-a0c1-7970f376bc75" providerId="ADAL" clId="{C68D563B-D05E-47C9-8D85-1D6F179F86A0}" dt="2024-02-15T04:21:04.668" v="505" actId="20577"/>
        <pc:sldMkLst>
          <pc:docMk/>
          <pc:sldMk cId="4095450196" sldId="275"/>
        </pc:sldMkLst>
        <pc:spChg chg="mod">
          <ac:chgData name="Ramakrishnan Iyer" userId="35338ba7-0f31-4884-a0c1-7970f376bc75" providerId="ADAL" clId="{C68D563B-D05E-47C9-8D85-1D6F179F86A0}" dt="2024-02-13T06:59:35.198" v="354" actId="20577"/>
          <ac:spMkLst>
            <pc:docMk/>
            <pc:sldMk cId="4095450196" sldId="275"/>
            <ac:spMk id="2" creationId="{4B365886-AEA3-89E5-C45E-EE367D982A6B}"/>
          </ac:spMkLst>
        </pc:spChg>
        <pc:spChg chg="mod">
          <ac:chgData name="Ramakrishnan Iyer" userId="35338ba7-0f31-4884-a0c1-7970f376bc75" providerId="ADAL" clId="{C68D563B-D05E-47C9-8D85-1D6F179F86A0}" dt="2024-02-15T04:21:04.668" v="505" actId="20577"/>
          <ac:spMkLst>
            <pc:docMk/>
            <pc:sldMk cId="4095450196" sldId="275"/>
            <ac:spMk id="3" creationId="{B78F6BEC-BEA0-C58F-419D-56966727E31A}"/>
          </ac:spMkLst>
        </pc:spChg>
      </pc:sldChg>
      <pc:sldChg chg="modSp new mod">
        <pc:chgData name="Ramakrishnan Iyer" userId="35338ba7-0f31-4884-a0c1-7970f376bc75" providerId="ADAL" clId="{C68D563B-D05E-47C9-8D85-1D6F179F86A0}" dt="2023-12-26T10:30:58.880" v="264" actId="20577"/>
        <pc:sldMkLst>
          <pc:docMk/>
          <pc:sldMk cId="681896010" sldId="276"/>
        </pc:sldMkLst>
        <pc:spChg chg="mod">
          <ac:chgData name="Ramakrishnan Iyer" userId="35338ba7-0f31-4884-a0c1-7970f376bc75" providerId="ADAL" clId="{C68D563B-D05E-47C9-8D85-1D6F179F86A0}" dt="2023-12-26T10:30:54.099" v="262" actId="20577"/>
          <ac:spMkLst>
            <pc:docMk/>
            <pc:sldMk cId="681896010" sldId="276"/>
            <ac:spMk id="2" creationId="{945605F2-BF05-DF08-8E24-C5D45AC8765A}"/>
          </ac:spMkLst>
        </pc:spChg>
        <pc:spChg chg="mod">
          <ac:chgData name="Ramakrishnan Iyer" userId="35338ba7-0f31-4884-a0c1-7970f376bc75" providerId="ADAL" clId="{C68D563B-D05E-47C9-8D85-1D6F179F86A0}" dt="2023-12-26T10:30:58.880" v="264" actId="20577"/>
          <ac:spMkLst>
            <pc:docMk/>
            <pc:sldMk cId="681896010" sldId="276"/>
            <ac:spMk id="3" creationId="{26D9558E-9EFB-3987-B486-74E5886E84A9}"/>
          </ac:spMkLst>
        </pc:spChg>
      </pc:sldChg>
      <pc:sldChg chg="addSp modSp new mod">
        <pc:chgData name="Ramakrishnan Iyer" userId="35338ba7-0f31-4884-a0c1-7970f376bc75" providerId="ADAL" clId="{C68D563B-D05E-47C9-8D85-1D6F179F86A0}" dt="2024-02-15T04:20:48.359" v="502" actId="20577"/>
        <pc:sldMkLst>
          <pc:docMk/>
          <pc:sldMk cId="3372539187" sldId="277"/>
        </pc:sldMkLst>
        <pc:spChg chg="mod">
          <ac:chgData name="Ramakrishnan Iyer" userId="35338ba7-0f31-4884-a0c1-7970f376bc75" providerId="ADAL" clId="{C68D563B-D05E-47C9-8D85-1D6F179F86A0}" dt="2024-02-15T04:20:48.359" v="502" actId="20577"/>
          <ac:spMkLst>
            <pc:docMk/>
            <pc:sldMk cId="3372539187" sldId="277"/>
            <ac:spMk id="2" creationId="{64904FA5-C12D-836A-82B7-DEF1AC09D9E7}"/>
          </ac:spMkLst>
        </pc:spChg>
        <pc:spChg chg="mod">
          <ac:chgData name="Ramakrishnan Iyer" userId="35338ba7-0f31-4884-a0c1-7970f376bc75" providerId="ADAL" clId="{C68D563B-D05E-47C9-8D85-1D6F179F86A0}" dt="2024-02-15T04:06:18.250" v="378" actId="27636"/>
          <ac:spMkLst>
            <pc:docMk/>
            <pc:sldMk cId="3372539187" sldId="277"/>
            <ac:spMk id="3" creationId="{9A3357B1-4CFD-7B20-1F55-530480907582}"/>
          </ac:spMkLst>
        </pc:spChg>
        <pc:spChg chg="add mod">
          <ac:chgData name="Ramakrishnan Iyer" userId="35338ba7-0f31-4884-a0c1-7970f376bc75" providerId="ADAL" clId="{C68D563B-D05E-47C9-8D85-1D6F179F86A0}" dt="2024-02-15T04:06:13.376" v="376" actId="27636"/>
          <ac:spMkLst>
            <pc:docMk/>
            <pc:sldMk cId="3372539187" sldId="277"/>
            <ac:spMk id="4" creationId="{0C8F48C7-EEDF-60CB-4E9F-2989E98F4671}"/>
          </ac:spMkLst>
        </pc:spChg>
      </pc:sldChg>
      <pc:sldChg chg="modSp new mod ord">
        <pc:chgData name="Ramakrishnan Iyer" userId="35338ba7-0f31-4884-a0c1-7970f376bc75" providerId="ADAL" clId="{C68D563B-D05E-47C9-8D85-1D6F179F86A0}" dt="2024-02-15T04:20:42.216" v="500" actId="20577"/>
        <pc:sldMkLst>
          <pc:docMk/>
          <pc:sldMk cId="661670088" sldId="278"/>
        </pc:sldMkLst>
        <pc:spChg chg="mod">
          <ac:chgData name="Ramakrishnan Iyer" userId="35338ba7-0f31-4884-a0c1-7970f376bc75" providerId="ADAL" clId="{C68D563B-D05E-47C9-8D85-1D6F179F86A0}" dt="2024-02-15T04:20:42.216" v="500" actId="20577"/>
          <ac:spMkLst>
            <pc:docMk/>
            <pc:sldMk cId="661670088" sldId="278"/>
            <ac:spMk id="2" creationId="{6165F84B-ED91-FD97-21D9-14743A6656FC}"/>
          </ac:spMkLst>
        </pc:spChg>
        <pc:spChg chg="mod">
          <ac:chgData name="Ramakrishnan Iyer" userId="35338ba7-0f31-4884-a0c1-7970f376bc75" providerId="ADAL" clId="{C68D563B-D05E-47C9-8D85-1D6F179F86A0}" dt="2023-12-26T10:33:34.774" v="306" actId="27636"/>
          <ac:spMkLst>
            <pc:docMk/>
            <pc:sldMk cId="661670088" sldId="278"/>
            <ac:spMk id="3" creationId="{9947C2C1-1C88-1A7C-AF36-AC55EB4F135D}"/>
          </ac:spMkLst>
        </pc:spChg>
      </pc:sldChg>
      <pc:sldChg chg="addSp delSp modSp new mod ord">
        <pc:chgData name="Ramakrishnan Iyer" userId="35338ba7-0f31-4884-a0c1-7970f376bc75" providerId="ADAL" clId="{C68D563B-D05E-47C9-8D85-1D6F179F86A0}" dt="2024-02-15T04:20:52.764" v="504" actId="20577"/>
        <pc:sldMkLst>
          <pc:docMk/>
          <pc:sldMk cId="2388382434" sldId="279"/>
        </pc:sldMkLst>
        <pc:spChg chg="mod">
          <ac:chgData name="Ramakrishnan Iyer" userId="35338ba7-0f31-4884-a0c1-7970f376bc75" providerId="ADAL" clId="{C68D563B-D05E-47C9-8D85-1D6F179F86A0}" dt="2024-02-15T04:20:52.764" v="504" actId="20577"/>
          <ac:spMkLst>
            <pc:docMk/>
            <pc:sldMk cId="2388382434" sldId="279"/>
            <ac:spMk id="2" creationId="{858D6F14-9535-2CAC-8740-C70A437849C7}"/>
          </ac:spMkLst>
        </pc:spChg>
        <pc:spChg chg="mod">
          <ac:chgData name="Ramakrishnan Iyer" userId="35338ba7-0f31-4884-a0c1-7970f376bc75" providerId="ADAL" clId="{C68D563B-D05E-47C9-8D85-1D6F179F86A0}" dt="2023-12-26T10:41:20.030" v="331" actId="14100"/>
          <ac:spMkLst>
            <pc:docMk/>
            <pc:sldMk cId="2388382434" sldId="279"/>
            <ac:spMk id="3" creationId="{4D6F83A9-9646-1800-E553-2910CE3B1029}"/>
          </ac:spMkLst>
        </pc:spChg>
        <pc:spChg chg="add del">
          <ac:chgData name="Ramakrishnan Iyer" userId="35338ba7-0f31-4884-a0c1-7970f376bc75" providerId="ADAL" clId="{C68D563B-D05E-47C9-8D85-1D6F179F86A0}" dt="2023-12-26T10:40:26.410" v="328"/>
          <ac:spMkLst>
            <pc:docMk/>
            <pc:sldMk cId="2388382434" sldId="279"/>
            <ac:spMk id="4" creationId="{CDABFCB2-12E1-0F43-B4D3-F2794A6EA575}"/>
          </ac:spMkLst>
        </pc:spChg>
        <pc:picChg chg="mod">
          <ac:chgData name="Ramakrishnan Iyer" userId="35338ba7-0f31-4884-a0c1-7970f376bc75" providerId="ADAL" clId="{C68D563B-D05E-47C9-8D85-1D6F179F86A0}" dt="2023-12-26T10:41:28.508" v="332" actId="1076"/>
          <ac:picMkLst>
            <pc:docMk/>
            <pc:sldMk cId="2388382434" sldId="279"/>
            <ac:picMk id="5" creationId="{AD185774-BE65-57BB-AB28-6ACC521476AE}"/>
          </ac:picMkLst>
        </pc:picChg>
        <pc:picChg chg="add del">
          <ac:chgData name="Ramakrishnan Iyer" userId="35338ba7-0f31-4884-a0c1-7970f376bc75" providerId="ADAL" clId="{C68D563B-D05E-47C9-8D85-1D6F179F86A0}" dt="2023-12-26T10:40:26.410" v="328"/>
          <ac:picMkLst>
            <pc:docMk/>
            <pc:sldMk cId="2388382434" sldId="279"/>
            <ac:picMk id="1026" creationId="{83BA81CD-00B8-6938-4E48-DADD2D85DDCF}"/>
          </ac:picMkLst>
        </pc:picChg>
      </pc:sldChg>
      <pc:sldChg chg="modSp new del mod">
        <pc:chgData name="Ramakrishnan Iyer" userId="35338ba7-0f31-4884-a0c1-7970f376bc75" providerId="ADAL" clId="{C68D563B-D05E-47C9-8D85-1D6F179F86A0}" dt="2023-12-26T10:38:40.837" v="325" actId="47"/>
        <pc:sldMkLst>
          <pc:docMk/>
          <pc:sldMk cId="3475745872" sldId="279"/>
        </pc:sldMkLst>
        <pc:spChg chg="mod">
          <ac:chgData name="Ramakrishnan Iyer" userId="35338ba7-0f31-4884-a0c1-7970f376bc75" providerId="ADAL" clId="{C68D563B-D05E-47C9-8D85-1D6F179F86A0}" dt="2023-12-26T10:36:01.571" v="323" actId="20577"/>
          <ac:spMkLst>
            <pc:docMk/>
            <pc:sldMk cId="3475745872" sldId="279"/>
            <ac:spMk id="2" creationId="{19B63713-1879-86E6-87F5-1C3CACC99CC6}"/>
          </ac:spMkLst>
        </pc:spChg>
        <pc:spChg chg="mod">
          <ac:chgData name="Ramakrishnan Iyer" userId="35338ba7-0f31-4884-a0c1-7970f376bc75" providerId="ADAL" clId="{C68D563B-D05E-47C9-8D85-1D6F179F86A0}" dt="2023-12-26T10:37:22.512" v="324"/>
          <ac:spMkLst>
            <pc:docMk/>
            <pc:sldMk cId="3475745872" sldId="279"/>
            <ac:spMk id="3" creationId="{90CF97F3-A3D7-490D-6EEC-F4D57D36493F}"/>
          </ac:spMkLst>
        </pc:spChg>
      </pc:sldChg>
      <pc:sldChg chg="addSp delSp modSp new del mod">
        <pc:chgData name="Ramakrishnan Iyer" userId="35338ba7-0f31-4884-a0c1-7970f376bc75" providerId="ADAL" clId="{C68D563B-D05E-47C9-8D85-1D6F179F86A0}" dt="2024-02-15T04:06:33.575" v="379" actId="47"/>
        <pc:sldMkLst>
          <pc:docMk/>
          <pc:sldMk cId="1786573187" sldId="280"/>
        </pc:sldMkLst>
        <pc:spChg chg="del mod">
          <ac:chgData name="Ramakrishnan Iyer" userId="35338ba7-0f31-4884-a0c1-7970f376bc75" providerId="ADAL" clId="{C68D563B-D05E-47C9-8D85-1D6F179F86A0}" dt="2024-02-15T04:06:01.395" v="372" actId="21"/>
          <ac:spMkLst>
            <pc:docMk/>
            <pc:sldMk cId="1786573187" sldId="280"/>
            <ac:spMk id="3" creationId="{0C8F48C7-EEDF-60CB-4E9F-2989E98F4671}"/>
          </ac:spMkLst>
        </pc:spChg>
        <pc:spChg chg="add mod">
          <ac:chgData name="Ramakrishnan Iyer" userId="35338ba7-0f31-4884-a0c1-7970f376bc75" providerId="ADAL" clId="{C68D563B-D05E-47C9-8D85-1D6F179F86A0}" dt="2024-02-15T04:06:01.395" v="372" actId="21"/>
          <ac:spMkLst>
            <pc:docMk/>
            <pc:sldMk cId="1786573187" sldId="280"/>
            <ac:spMk id="5" creationId="{C410531C-EA0E-47CE-49C6-53181524270C}"/>
          </ac:spMkLst>
        </pc:spChg>
      </pc:sldChg>
      <pc:sldChg chg="addSp delSp modSp new mod ord">
        <pc:chgData name="Ramakrishnan Iyer" userId="35338ba7-0f31-4884-a0c1-7970f376bc75" providerId="ADAL" clId="{C68D563B-D05E-47C9-8D85-1D6F179F86A0}" dt="2024-02-15T04:20:29.317" v="498"/>
        <pc:sldMkLst>
          <pc:docMk/>
          <pc:sldMk cId="3633616791" sldId="280"/>
        </pc:sldMkLst>
        <pc:spChg chg="mod">
          <ac:chgData name="Ramakrishnan Iyer" userId="35338ba7-0f31-4884-a0c1-7970f376bc75" providerId="ADAL" clId="{C68D563B-D05E-47C9-8D85-1D6F179F86A0}" dt="2024-02-15T04:20:10.422" v="496" actId="404"/>
          <ac:spMkLst>
            <pc:docMk/>
            <pc:sldMk cId="3633616791" sldId="280"/>
            <ac:spMk id="2" creationId="{610F4DC5-4011-DD4C-2C3D-26BFEF95E7A3}"/>
          </ac:spMkLst>
        </pc:spChg>
        <pc:spChg chg="del mod">
          <ac:chgData name="Ramakrishnan Iyer" userId="35338ba7-0f31-4884-a0c1-7970f376bc75" providerId="ADAL" clId="{C68D563B-D05E-47C9-8D85-1D6F179F86A0}" dt="2024-02-15T04:17:32.958" v="449" actId="478"/>
          <ac:spMkLst>
            <pc:docMk/>
            <pc:sldMk cId="3633616791" sldId="280"/>
            <ac:spMk id="3" creationId="{B9EBEB38-7275-86D9-4BEA-3936733096C1}"/>
          </ac:spMkLst>
        </pc:spChg>
        <pc:spChg chg="add mod">
          <ac:chgData name="Ramakrishnan Iyer" userId="35338ba7-0f31-4884-a0c1-7970f376bc75" providerId="ADAL" clId="{C68D563B-D05E-47C9-8D85-1D6F179F86A0}" dt="2024-02-15T04:16:24.626" v="448" actId="20577"/>
          <ac:spMkLst>
            <pc:docMk/>
            <pc:sldMk cId="3633616791" sldId="280"/>
            <ac:spMk id="4" creationId="{24B95081-0AB2-5461-010F-44EF59937746}"/>
          </ac:spMkLst>
        </pc:spChg>
        <pc:graphicFrameChg chg="add mod modGraphic">
          <ac:chgData name="Ramakrishnan Iyer" userId="35338ba7-0f31-4884-a0c1-7970f376bc75" providerId="ADAL" clId="{C68D563B-D05E-47C9-8D85-1D6F179F86A0}" dt="2024-02-15T04:18:49.167" v="465" actId="120"/>
          <ac:graphicFrameMkLst>
            <pc:docMk/>
            <pc:sldMk cId="3633616791" sldId="280"/>
            <ac:graphicFrameMk id="5" creationId="{143B77C0-54CA-2618-723F-6E5852983C6C}"/>
          </ac:graphicFrameMkLst>
        </pc:graphicFrameChg>
        <pc:graphicFrameChg chg="add mod modGraphic">
          <ac:chgData name="Ramakrishnan Iyer" userId="35338ba7-0f31-4884-a0c1-7970f376bc75" providerId="ADAL" clId="{C68D563B-D05E-47C9-8D85-1D6F179F86A0}" dt="2024-02-15T04:18:45.251" v="464" actId="120"/>
          <ac:graphicFrameMkLst>
            <pc:docMk/>
            <pc:sldMk cId="3633616791" sldId="280"/>
            <ac:graphicFrameMk id="6" creationId="{CB82B9B3-AA6C-F785-7F8D-C984E2ED89B7}"/>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957C-86D2-74BE-5809-3407E45F79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3C1331-F1BA-4F33-4721-78CE3C6B2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23FEE3-A033-AAAE-6CAD-452B14FBA944}"/>
              </a:ext>
            </a:extLst>
          </p:cNvPr>
          <p:cNvSpPr>
            <a:spLocks noGrp="1"/>
          </p:cNvSpPr>
          <p:nvPr>
            <p:ph type="dt" sz="half" idx="10"/>
          </p:nvPr>
        </p:nvSpPr>
        <p:spPr/>
        <p:txBody>
          <a:bodyPr/>
          <a:lstStyle/>
          <a:p>
            <a:fld id="{C414D196-D7CA-4F26-9D14-7E91816F336A}" type="datetimeFigureOut">
              <a:rPr lang="en-IN" smtClean="0"/>
              <a:t>15-02-2024</a:t>
            </a:fld>
            <a:endParaRPr lang="en-IN"/>
          </a:p>
        </p:txBody>
      </p:sp>
      <p:sp>
        <p:nvSpPr>
          <p:cNvPr id="5" name="Footer Placeholder 4">
            <a:extLst>
              <a:ext uri="{FF2B5EF4-FFF2-40B4-BE49-F238E27FC236}">
                <a16:creationId xmlns:a16="http://schemas.microsoft.com/office/drawing/2014/main" id="{E282AFB0-80FC-3F0F-8C74-F33C31E346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5130C6-2279-176A-BB46-901A21504BE2}"/>
              </a:ext>
            </a:extLst>
          </p:cNvPr>
          <p:cNvSpPr>
            <a:spLocks noGrp="1"/>
          </p:cNvSpPr>
          <p:nvPr>
            <p:ph type="sldNum" sz="quarter" idx="12"/>
          </p:nvPr>
        </p:nvSpPr>
        <p:spPr/>
        <p:txBody>
          <a:bodyPr/>
          <a:lstStyle/>
          <a:p>
            <a:fld id="{889DD6E4-C98F-49AA-82DE-00F489934061}" type="slidenum">
              <a:rPr lang="en-IN" smtClean="0"/>
              <a:t>‹#›</a:t>
            </a:fld>
            <a:endParaRPr lang="en-IN"/>
          </a:p>
        </p:txBody>
      </p:sp>
    </p:spTree>
    <p:extLst>
      <p:ext uri="{BB962C8B-B14F-4D97-AF65-F5344CB8AC3E}">
        <p14:creationId xmlns:p14="http://schemas.microsoft.com/office/powerpoint/2010/main" val="59153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A53D-3B0B-2373-3434-E14806BBBE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8E0DF4-90DC-9E17-D9B1-A510448593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E79DD0-A22F-D95E-C878-BC6F4B961261}"/>
              </a:ext>
            </a:extLst>
          </p:cNvPr>
          <p:cNvSpPr>
            <a:spLocks noGrp="1"/>
          </p:cNvSpPr>
          <p:nvPr>
            <p:ph type="dt" sz="half" idx="10"/>
          </p:nvPr>
        </p:nvSpPr>
        <p:spPr/>
        <p:txBody>
          <a:bodyPr/>
          <a:lstStyle/>
          <a:p>
            <a:fld id="{C414D196-D7CA-4F26-9D14-7E91816F336A}" type="datetimeFigureOut">
              <a:rPr lang="en-IN" smtClean="0"/>
              <a:t>15-02-2024</a:t>
            </a:fld>
            <a:endParaRPr lang="en-IN"/>
          </a:p>
        </p:txBody>
      </p:sp>
      <p:sp>
        <p:nvSpPr>
          <p:cNvPr id="5" name="Footer Placeholder 4">
            <a:extLst>
              <a:ext uri="{FF2B5EF4-FFF2-40B4-BE49-F238E27FC236}">
                <a16:creationId xmlns:a16="http://schemas.microsoft.com/office/drawing/2014/main" id="{68578A16-E799-10C8-A0DE-CAA6A35040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A825A0-AE04-5229-5DC2-BA2E8A45DBCF}"/>
              </a:ext>
            </a:extLst>
          </p:cNvPr>
          <p:cNvSpPr>
            <a:spLocks noGrp="1"/>
          </p:cNvSpPr>
          <p:nvPr>
            <p:ph type="sldNum" sz="quarter" idx="12"/>
          </p:nvPr>
        </p:nvSpPr>
        <p:spPr/>
        <p:txBody>
          <a:bodyPr/>
          <a:lstStyle/>
          <a:p>
            <a:fld id="{889DD6E4-C98F-49AA-82DE-00F489934061}" type="slidenum">
              <a:rPr lang="en-IN" smtClean="0"/>
              <a:t>‹#›</a:t>
            </a:fld>
            <a:endParaRPr lang="en-IN"/>
          </a:p>
        </p:txBody>
      </p:sp>
    </p:spTree>
    <p:extLst>
      <p:ext uri="{BB962C8B-B14F-4D97-AF65-F5344CB8AC3E}">
        <p14:creationId xmlns:p14="http://schemas.microsoft.com/office/powerpoint/2010/main" val="17239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8BE41-57E9-06F2-D51F-7F3009519E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F57CAB-386C-A8B7-0A69-BD63405549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0FA4FE-6AAC-BC79-923C-93F994009518}"/>
              </a:ext>
            </a:extLst>
          </p:cNvPr>
          <p:cNvSpPr>
            <a:spLocks noGrp="1"/>
          </p:cNvSpPr>
          <p:nvPr>
            <p:ph type="dt" sz="half" idx="10"/>
          </p:nvPr>
        </p:nvSpPr>
        <p:spPr/>
        <p:txBody>
          <a:bodyPr/>
          <a:lstStyle/>
          <a:p>
            <a:fld id="{C414D196-D7CA-4F26-9D14-7E91816F336A}" type="datetimeFigureOut">
              <a:rPr lang="en-IN" smtClean="0"/>
              <a:t>15-02-2024</a:t>
            </a:fld>
            <a:endParaRPr lang="en-IN"/>
          </a:p>
        </p:txBody>
      </p:sp>
      <p:sp>
        <p:nvSpPr>
          <p:cNvPr id="5" name="Footer Placeholder 4">
            <a:extLst>
              <a:ext uri="{FF2B5EF4-FFF2-40B4-BE49-F238E27FC236}">
                <a16:creationId xmlns:a16="http://schemas.microsoft.com/office/drawing/2014/main" id="{B1302102-FABB-1167-4380-202E2145D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D9E6AB-D3AC-42D9-4E17-F0D2F79416BF}"/>
              </a:ext>
            </a:extLst>
          </p:cNvPr>
          <p:cNvSpPr>
            <a:spLocks noGrp="1"/>
          </p:cNvSpPr>
          <p:nvPr>
            <p:ph type="sldNum" sz="quarter" idx="12"/>
          </p:nvPr>
        </p:nvSpPr>
        <p:spPr/>
        <p:txBody>
          <a:bodyPr/>
          <a:lstStyle/>
          <a:p>
            <a:fld id="{889DD6E4-C98F-49AA-82DE-00F489934061}" type="slidenum">
              <a:rPr lang="en-IN" smtClean="0"/>
              <a:t>‹#›</a:t>
            </a:fld>
            <a:endParaRPr lang="en-IN"/>
          </a:p>
        </p:txBody>
      </p:sp>
    </p:spTree>
    <p:extLst>
      <p:ext uri="{BB962C8B-B14F-4D97-AF65-F5344CB8AC3E}">
        <p14:creationId xmlns:p14="http://schemas.microsoft.com/office/powerpoint/2010/main" val="243862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EB6E-1978-5E16-809E-A673CC65BE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BBCA3B-5AD9-2AB9-B8A2-95C83E4B72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34DDC5-EBCB-C289-796A-FF503B5BC974}"/>
              </a:ext>
            </a:extLst>
          </p:cNvPr>
          <p:cNvSpPr>
            <a:spLocks noGrp="1"/>
          </p:cNvSpPr>
          <p:nvPr>
            <p:ph type="dt" sz="half" idx="10"/>
          </p:nvPr>
        </p:nvSpPr>
        <p:spPr/>
        <p:txBody>
          <a:bodyPr/>
          <a:lstStyle/>
          <a:p>
            <a:fld id="{C414D196-D7CA-4F26-9D14-7E91816F336A}" type="datetimeFigureOut">
              <a:rPr lang="en-IN" smtClean="0"/>
              <a:t>15-02-2024</a:t>
            </a:fld>
            <a:endParaRPr lang="en-IN"/>
          </a:p>
        </p:txBody>
      </p:sp>
      <p:sp>
        <p:nvSpPr>
          <p:cNvPr id="5" name="Footer Placeholder 4">
            <a:extLst>
              <a:ext uri="{FF2B5EF4-FFF2-40B4-BE49-F238E27FC236}">
                <a16:creationId xmlns:a16="http://schemas.microsoft.com/office/drawing/2014/main" id="{43AF012A-856D-A136-4D66-CC0EB4F04C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15B114-A6B2-28AF-B6E7-80FC9C26D908}"/>
              </a:ext>
            </a:extLst>
          </p:cNvPr>
          <p:cNvSpPr>
            <a:spLocks noGrp="1"/>
          </p:cNvSpPr>
          <p:nvPr>
            <p:ph type="sldNum" sz="quarter" idx="12"/>
          </p:nvPr>
        </p:nvSpPr>
        <p:spPr/>
        <p:txBody>
          <a:bodyPr/>
          <a:lstStyle/>
          <a:p>
            <a:fld id="{889DD6E4-C98F-49AA-82DE-00F489934061}" type="slidenum">
              <a:rPr lang="en-IN" smtClean="0"/>
              <a:t>‹#›</a:t>
            </a:fld>
            <a:endParaRPr lang="en-IN"/>
          </a:p>
        </p:txBody>
      </p:sp>
    </p:spTree>
    <p:extLst>
      <p:ext uri="{BB962C8B-B14F-4D97-AF65-F5344CB8AC3E}">
        <p14:creationId xmlns:p14="http://schemas.microsoft.com/office/powerpoint/2010/main" val="13683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AEF3-2A06-B90F-F251-ECA3B7579A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D36D5D-C404-3EB8-031F-43D2BB7317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D9603E-5B6C-FD08-3CAE-50FE5A058E06}"/>
              </a:ext>
            </a:extLst>
          </p:cNvPr>
          <p:cNvSpPr>
            <a:spLocks noGrp="1"/>
          </p:cNvSpPr>
          <p:nvPr>
            <p:ph type="dt" sz="half" idx="10"/>
          </p:nvPr>
        </p:nvSpPr>
        <p:spPr/>
        <p:txBody>
          <a:bodyPr/>
          <a:lstStyle/>
          <a:p>
            <a:fld id="{C414D196-D7CA-4F26-9D14-7E91816F336A}" type="datetimeFigureOut">
              <a:rPr lang="en-IN" smtClean="0"/>
              <a:t>15-02-2024</a:t>
            </a:fld>
            <a:endParaRPr lang="en-IN"/>
          </a:p>
        </p:txBody>
      </p:sp>
      <p:sp>
        <p:nvSpPr>
          <p:cNvPr id="5" name="Footer Placeholder 4">
            <a:extLst>
              <a:ext uri="{FF2B5EF4-FFF2-40B4-BE49-F238E27FC236}">
                <a16:creationId xmlns:a16="http://schemas.microsoft.com/office/drawing/2014/main" id="{ABEB9142-F62B-6A06-68A9-AA1B96EF16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0FEB1-7365-3678-0668-B4C54B64A84B}"/>
              </a:ext>
            </a:extLst>
          </p:cNvPr>
          <p:cNvSpPr>
            <a:spLocks noGrp="1"/>
          </p:cNvSpPr>
          <p:nvPr>
            <p:ph type="sldNum" sz="quarter" idx="12"/>
          </p:nvPr>
        </p:nvSpPr>
        <p:spPr/>
        <p:txBody>
          <a:bodyPr/>
          <a:lstStyle/>
          <a:p>
            <a:fld id="{889DD6E4-C98F-49AA-82DE-00F489934061}" type="slidenum">
              <a:rPr lang="en-IN" smtClean="0"/>
              <a:t>‹#›</a:t>
            </a:fld>
            <a:endParaRPr lang="en-IN"/>
          </a:p>
        </p:txBody>
      </p:sp>
    </p:spTree>
    <p:extLst>
      <p:ext uri="{BB962C8B-B14F-4D97-AF65-F5344CB8AC3E}">
        <p14:creationId xmlns:p14="http://schemas.microsoft.com/office/powerpoint/2010/main" val="2410484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0601-33F7-6D14-8116-DD81B50DD1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57DEAF-726B-D1D7-872A-A6C787396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096626-6DFA-5786-F042-3131999F93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568F82-43FF-850D-C0BA-E59B6E41B2D3}"/>
              </a:ext>
            </a:extLst>
          </p:cNvPr>
          <p:cNvSpPr>
            <a:spLocks noGrp="1"/>
          </p:cNvSpPr>
          <p:nvPr>
            <p:ph type="dt" sz="half" idx="10"/>
          </p:nvPr>
        </p:nvSpPr>
        <p:spPr/>
        <p:txBody>
          <a:bodyPr/>
          <a:lstStyle/>
          <a:p>
            <a:fld id="{C414D196-D7CA-4F26-9D14-7E91816F336A}" type="datetimeFigureOut">
              <a:rPr lang="en-IN" smtClean="0"/>
              <a:t>15-02-2024</a:t>
            </a:fld>
            <a:endParaRPr lang="en-IN"/>
          </a:p>
        </p:txBody>
      </p:sp>
      <p:sp>
        <p:nvSpPr>
          <p:cNvPr id="6" name="Footer Placeholder 5">
            <a:extLst>
              <a:ext uri="{FF2B5EF4-FFF2-40B4-BE49-F238E27FC236}">
                <a16:creationId xmlns:a16="http://schemas.microsoft.com/office/drawing/2014/main" id="{D85DDAEE-C8D1-CAD0-88C4-6F615F68F6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D57E0-67A7-39E3-1CC0-F615B57EC24A}"/>
              </a:ext>
            </a:extLst>
          </p:cNvPr>
          <p:cNvSpPr>
            <a:spLocks noGrp="1"/>
          </p:cNvSpPr>
          <p:nvPr>
            <p:ph type="sldNum" sz="quarter" idx="12"/>
          </p:nvPr>
        </p:nvSpPr>
        <p:spPr/>
        <p:txBody>
          <a:bodyPr/>
          <a:lstStyle/>
          <a:p>
            <a:fld id="{889DD6E4-C98F-49AA-82DE-00F489934061}" type="slidenum">
              <a:rPr lang="en-IN" smtClean="0"/>
              <a:t>‹#›</a:t>
            </a:fld>
            <a:endParaRPr lang="en-IN"/>
          </a:p>
        </p:txBody>
      </p:sp>
    </p:spTree>
    <p:extLst>
      <p:ext uri="{BB962C8B-B14F-4D97-AF65-F5344CB8AC3E}">
        <p14:creationId xmlns:p14="http://schemas.microsoft.com/office/powerpoint/2010/main" val="23387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5EF9-0D0C-0D7B-159A-8131A988E6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6CCD8D-D2A2-1214-137D-AD9CEABAF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F2691C-9A70-2059-59CF-A194CF384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22745C-2949-87AD-FF4C-5E3A305A26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63855E-F387-A090-364E-2763C2855F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4874C7-9E4F-60CD-EBF4-00C20DFF46DA}"/>
              </a:ext>
            </a:extLst>
          </p:cNvPr>
          <p:cNvSpPr>
            <a:spLocks noGrp="1"/>
          </p:cNvSpPr>
          <p:nvPr>
            <p:ph type="dt" sz="half" idx="10"/>
          </p:nvPr>
        </p:nvSpPr>
        <p:spPr/>
        <p:txBody>
          <a:bodyPr/>
          <a:lstStyle/>
          <a:p>
            <a:fld id="{C414D196-D7CA-4F26-9D14-7E91816F336A}" type="datetimeFigureOut">
              <a:rPr lang="en-IN" smtClean="0"/>
              <a:t>15-02-2024</a:t>
            </a:fld>
            <a:endParaRPr lang="en-IN"/>
          </a:p>
        </p:txBody>
      </p:sp>
      <p:sp>
        <p:nvSpPr>
          <p:cNvPr id="8" name="Footer Placeholder 7">
            <a:extLst>
              <a:ext uri="{FF2B5EF4-FFF2-40B4-BE49-F238E27FC236}">
                <a16:creationId xmlns:a16="http://schemas.microsoft.com/office/drawing/2014/main" id="{E2CC0A4D-C473-09E5-33B4-7D1884F627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C1C5A5-EF69-7FD3-CB88-99E4716353A8}"/>
              </a:ext>
            </a:extLst>
          </p:cNvPr>
          <p:cNvSpPr>
            <a:spLocks noGrp="1"/>
          </p:cNvSpPr>
          <p:nvPr>
            <p:ph type="sldNum" sz="quarter" idx="12"/>
          </p:nvPr>
        </p:nvSpPr>
        <p:spPr/>
        <p:txBody>
          <a:bodyPr/>
          <a:lstStyle/>
          <a:p>
            <a:fld id="{889DD6E4-C98F-49AA-82DE-00F489934061}" type="slidenum">
              <a:rPr lang="en-IN" smtClean="0"/>
              <a:t>‹#›</a:t>
            </a:fld>
            <a:endParaRPr lang="en-IN"/>
          </a:p>
        </p:txBody>
      </p:sp>
    </p:spTree>
    <p:extLst>
      <p:ext uri="{BB962C8B-B14F-4D97-AF65-F5344CB8AC3E}">
        <p14:creationId xmlns:p14="http://schemas.microsoft.com/office/powerpoint/2010/main" val="172436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B760-5834-AC5F-2217-B634916F3C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7E985B-0E4B-A404-3618-3EC1F7406D84}"/>
              </a:ext>
            </a:extLst>
          </p:cNvPr>
          <p:cNvSpPr>
            <a:spLocks noGrp="1"/>
          </p:cNvSpPr>
          <p:nvPr>
            <p:ph type="dt" sz="half" idx="10"/>
          </p:nvPr>
        </p:nvSpPr>
        <p:spPr/>
        <p:txBody>
          <a:bodyPr/>
          <a:lstStyle/>
          <a:p>
            <a:fld id="{C414D196-D7CA-4F26-9D14-7E91816F336A}" type="datetimeFigureOut">
              <a:rPr lang="en-IN" smtClean="0"/>
              <a:t>15-02-2024</a:t>
            </a:fld>
            <a:endParaRPr lang="en-IN"/>
          </a:p>
        </p:txBody>
      </p:sp>
      <p:sp>
        <p:nvSpPr>
          <p:cNvPr id="4" name="Footer Placeholder 3">
            <a:extLst>
              <a:ext uri="{FF2B5EF4-FFF2-40B4-BE49-F238E27FC236}">
                <a16:creationId xmlns:a16="http://schemas.microsoft.com/office/drawing/2014/main" id="{0DC9ADFD-FAFB-D283-0FFB-4BCD6A4C9F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D8F957-EF0C-1E95-AA13-7F43706CB4F0}"/>
              </a:ext>
            </a:extLst>
          </p:cNvPr>
          <p:cNvSpPr>
            <a:spLocks noGrp="1"/>
          </p:cNvSpPr>
          <p:nvPr>
            <p:ph type="sldNum" sz="quarter" idx="12"/>
          </p:nvPr>
        </p:nvSpPr>
        <p:spPr/>
        <p:txBody>
          <a:bodyPr/>
          <a:lstStyle/>
          <a:p>
            <a:fld id="{889DD6E4-C98F-49AA-82DE-00F489934061}" type="slidenum">
              <a:rPr lang="en-IN" smtClean="0"/>
              <a:t>‹#›</a:t>
            </a:fld>
            <a:endParaRPr lang="en-IN"/>
          </a:p>
        </p:txBody>
      </p:sp>
    </p:spTree>
    <p:extLst>
      <p:ext uri="{BB962C8B-B14F-4D97-AF65-F5344CB8AC3E}">
        <p14:creationId xmlns:p14="http://schemas.microsoft.com/office/powerpoint/2010/main" val="341170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B2B2D8-FA47-F6EF-02BD-1FB8CDF0F50D}"/>
              </a:ext>
            </a:extLst>
          </p:cNvPr>
          <p:cNvSpPr>
            <a:spLocks noGrp="1"/>
          </p:cNvSpPr>
          <p:nvPr>
            <p:ph type="dt" sz="half" idx="10"/>
          </p:nvPr>
        </p:nvSpPr>
        <p:spPr/>
        <p:txBody>
          <a:bodyPr/>
          <a:lstStyle/>
          <a:p>
            <a:fld id="{C414D196-D7CA-4F26-9D14-7E91816F336A}" type="datetimeFigureOut">
              <a:rPr lang="en-IN" smtClean="0"/>
              <a:t>15-02-2024</a:t>
            </a:fld>
            <a:endParaRPr lang="en-IN"/>
          </a:p>
        </p:txBody>
      </p:sp>
      <p:sp>
        <p:nvSpPr>
          <p:cNvPr id="3" name="Footer Placeholder 2">
            <a:extLst>
              <a:ext uri="{FF2B5EF4-FFF2-40B4-BE49-F238E27FC236}">
                <a16:creationId xmlns:a16="http://schemas.microsoft.com/office/drawing/2014/main" id="{CC6380B7-4F98-8EAD-62F1-2029A6F0D9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63C356-68D8-8ECD-8577-5DC865FE7417}"/>
              </a:ext>
            </a:extLst>
          </p:cNvPr>
          <p:cNvSpPr>
            <a:spLocks noGrp="1"/>
          </p:cNvSpPr>
          <p:nvPr>
            <p:ph type="sldNum" sz="quarter" idx="12"/>
          </p:nvPr>
        </p:nvSpPr>
        <p:spPr/>
        <p:txBody>
          <a:bodyPr/>
          <a:lstStyle/>
          <a:p>
            <a:fld id="{889DD6E4-C98F-49AA-82DE-00F489934061}" type="slidenum">
              <a:rPr lang="en-IN" smtClean="0"/>
              <a:t>‹#›</a:t>
            </a:fld>
            <a:endParaRPr lang="en-IN"/>
          </a:p>
        </p:txBody>
      </p:sp>
    </p:spTree>
    <p:extLst>
      <p:ext uri="{BB962C8B-B14F-4D97-AF65-F5344CB8AC3E}">
        <p14:creationId xmlns:p14="http://schemas.microsoft.com/office/powerpoint/2010/main" val="162939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6C1A-5335-E332-9E79-B39139853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13B9D0-A082-FB8B-2F4B-F9D71BC9E2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D33CAF-7E6F-1973-E340-74DFEE718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03E750-BA54-A814-CBA2-FC010D855CD6}"/>
              </a:ext>
            </a:extLst>
          </p:cNvPr>
          <p:cNvSpPr>
            <a:spLocks noGrp="1"/>
          </p:cNvSpPr>
          <p:nvPr>
            <p:ph type="dt" sz="half" idx="10"/>
          </p:nvPr>
        </p:nvSpPr>
        <p:spPr/>
        <p:txBody>
          <a:bodyPr/>
          <a:lstStyle/>
          <a:p>
            <a:fld id="{C414D196-D7CA-4F26-9D14-7E91816F336A}" type="datetimeFigureOut">
              <a:rPr lang="en-IN" smtClean="0"/>
              <a:t>15-02-2024</a:t>
            </a:fld>
            <a:endParaRPr lang="en-IN"/>
          </a:p>
        </p:txBody>
      </p:sp>
      <p:sp>
        <p:nvSpPr>
          <p:cNvPr id="6" name="Footer Placeholder 5">
            <a:extLst>
              <a:ext uri="{FF2B5EF4-FFF2-40B4-BE49-F238E27FC236}">
                <a16:creationId xmlns:a16="http://schemas.microsoft.com/office/drawing/2014/main" id="{46D4DCCD-9B7E-A83C-FB9F-5C3ECBAEA2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EFC964-3CEF-478C-6A4D-9E3F880968A0}"/>
              </a:ext>
            </a:extLst>
          </p:cNvPr>
          <p:cNvSpPr>
            <a:spLocks noGrp="1"/>
          </p:cNvSpPr>
          <p:nvPr>
            <p:ph type="sldNum" sz="quarter" idx="12"/>
          </p:nvPr>
        </p:nvSpPr>
        <p:spPr/>
        <p:txBody>
          <a:bodyPr/>
          <a:lstStyle/>
          <a:p>
            <a:fld id="{889DD6E4-C98F-49AA-82DE-00F489934061}" type="slidenum">
              <a:rPr lang="en-IN" smtClean="0"/>
              <a:t>‹#›</a:t>
            </a:fld>
            <a:endParaRPr lang="en-IN"/>
          </a:p>
        </p:txBody>
      </p:sp>
    </p:spTree>
    <p:extLst>
      <p:ext uri="{BB962C8B-B14F-4D97-AF65-F5344CB8AC3E}">
        <p14:creationId xmlns:p14="http://schemas.microsoft.com/office/powerpoint/2010/main" val="2972389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B4E4-57E9-5A10-F47D-173293A8E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227A76-ABD0-0534-D4D3-542713E833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3FEEDC-331B-EC96-A81F-34F2E3C0B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6822AE-684B-B4BB-8470-DB16792F62A8}"/>
              </a:ext>
            </a:extLst>
          </p:cNvPr>
          <p:cNvSpPr>
            <a:spLocks noGrp="1"/>
          </p:cNvSpPr>
          <p:nvPr>
            <p:ph type="dt" sz="half" idx="10"/>
          </p:nvPr>
        </p:nvSpPr>
        <p:spPr/>
        <p:txBody>
          <a:bodyPr/>
          <a:lstStyle/>
          <a:p>
            <a:fld id="{C414D196-D7CA-4F26-9D14-7E91816F336A}" type="datetimeFigureOut">
              <a:rPr lang="en-IN" smtClean="0"/>
              <a:t>15-02-2024</a:t>
            </a:fld>
            <a:endParaRPr lang="en-IN"/>
          </a:p>
        </p:txBody>
      </p:sp>
      <p:sp>
        <p:nvSpPr>
          <p:cNvPr id="6" name="Footer Placeholder 5">
            <a:extLst>
              <a:ext uri="{FF2B5EF4-FFF2-40B4-BE49-F238E27FC236}">
                <a16:creationId xmlns:a16="http://schemas.microsoft.com/office/drawing/2014/main" id="{EDEBD20E-9B2F-8943-27FF-23F729913B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B0BE44-F721-14CE-1FBE-E82C5AD494C8}"/>
              </a:ext>
            </a:extLst>
          </p:cNvPr>
          <p:cNvSpPr>
            <a:spLocks noGrp="1"/>
          </p:cNvSpPr>
          <p:nvPr>
            <p:ph type="sldNum" sz="quarter" idx="12"/>
          </p:nvPr>
        </p:nvSpPr>
        <p:spPr/>
        <p:txBody>
          <a:bodyPr/>
          <a:lstStyle/>
          <a:p>
            <a:fld id="{889DD6E4-C98F-49AA-82DE-00F489934061}" type="slidenum">
              <a:rPr lang="en-IN" smtClean="0"/>
              <a:t>‹#›</a:t>
            </a:fld>
            <a:endParaRPr lang="en-IN"/>
          </a:p>
        </p:txBody>
      </p:sp>
    </p:spTree>
    <p:extLst>
      <p:ext uri="{BB962C8B-B14F-4D97-AF65-F5344CB8AC3E}">
        <p14:creationId xmlns:p14="http://schemas.microsoft.com/office/powerpoint/2010/main" val="3086982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692E4-33FD-0817-530E-119D647ED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CD8A2B-80B7-044F-43E5-90437C2C4D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83BC75-3AD2-10BF-CB39-DBED395035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4D196-D7CA-4F26-9D14-7E91816F336A}" type="datetimeFigureOut">
              <a:rPr lang="en-IN" smtClean="0"/>
              <a:t>15-02-2024</a:t>
            </a:fld>
            <a:endParaRPr lang="en-IN"/>
          </a:p>
        </p:txBody>
      </p:sp>
      <p:sp>
        <p:nvSpPr>
          <p:cNvPr id="5" name="Footer Placeholder 4">
            <a:extLst>
              <a:ext uri="{FF2B5EF4-FFF2-40B4-BE49-F238E27FC236}">
                <a16:creationId xmlns:a16="http://schemas.microsoft.com/office/drawing/2014/main" id="{B39EEDC5-A762-9EAF-5524-FB36E58CB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EB2BE5-38C0-2BDF-0125-39165673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DD6E4-C98F-49AA-82DE-00F489934061}" type="slidenum">
              <a:rPr lang="en-IN" smtClean="0"/>
              <a:t>‹#›</a:t>
            </a:fld>
            <a:endParaRPr lang="en-IN"/>
          </a:p>
        </p:txBody>
      </p:sp>
    </p:spTree>
    <p:extLst>
      <p:ext uri="{BB962C8B-B14F-4D97-AF65-F5344CB8AC3E}">
        <p14:creationId xmlns:p14="http://schemas.microsoft.com/office/powerpoint/2010/main" val="1896449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wi-prolog.org/Download.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prolog/index.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iddydutta/AI-Lab-Sem7/blob/master/Practical%208%20-%20Introduction%20to%20Prolog.p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1194A-437F-F3AD-880F-676F17DEC1D7}"/>
              </a:ext>
            </a:extLst>
          </p:cNvPr>
          <p:cNvSpPr>
            <a:spLocks noGrp="1"/>
          </p:cNvSpPr>
          <p:nvPr>
            <p:ph type="ctrTitle"/>
          </p:nvPr>
        </p:nvSpPr>
        <p:spPr/>
        <p:txBody>
          <a:bodyPr>
            <a:normAutofit/>
          </a:bodyPr>
          <a:lstStyle/>
          <a:p>
            <a:r>
              <a:rPr lang="en-US" sz="3600" dirty="0"/>
              <a:t>Implementation of Logic programming using LISP /PROLOG-DFS for water jug</a:t>
            </a:r>
            <a:br>
              <a:rPr lang="en-US" sz="3600" dirty="0"/>
            </a:br>
            <a:r>
              <a:rPr lang="en-US" sz="3600" dirty="0"/>
              <a:t>problem / BFS for tic-tac-toe problem/ Hill-climbing to solve 8- Puzzle Problem.</a:t>
            </a:r>
            <a:endParaRPr lang="en-IN" sz="3600" dirty="0"/>
          </a:p>
        </p:txBody>
      </p:sp>
      <p:sp>
        <p:nvSpPr>
          <p:cNvPr id="3" name="Subtitle 2">
            <a:extLst>
              <a:ext uri="{FF2B5EF4-FFF2-40B4-BE49-F238E27FC236}">
                <a16:creationId xmlns:a16="http://schemas.microsoft.com/office/drawing/2014/main" id="{D09081E9-1CBA-CD4E-6696-994D7CF2C303}"/>
              </a:ext>
            </a:extLst>
          </p:cNvPr>
          <p:cNvSpPr>
            <a:spLocks noGrp="1"/>
          </p:cNvSpPr>
          <p:nvPr>
            <p:ph type="subTitle" idx="1"/>
          </p:nvPr>
        </p:nvSpPr>
        <p:spPr/>
        <p:txBody>
          <a:bodyPr/>
          <a:lstStyle/>
          <a:p>
            <a:r>
              <a:rPr lang="en-US" dirty="0"/>
              <a:t>Practical No. 1</a:t>
            </a:r>
            <a:endParaRPr lang="en-IN" dirty="0"/>
          </a:p>
        </p:txBody>
      </p:sp>
    </p:spTree>
    <p:extLst>
      <p:ext uri="{BB962C8B-B14F-4D97-AF65-F5344CB8AC3E}">
        <p14:creationId xmlns:p14="http://schemas.microsoft.com/office/powerpoint/2010/main" val="299442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F84B-ED91-FD97-21D9-14743A6656FC}"/>
              </a:ext>
            </a:extLst>
          </p:cNvPr>
          <p:cNvSpPr>
            <a:spLocks noGrp="1"/>
          </p:cNvSpPr>
          <p:nvPr>
            <p:ph type="title"/>
          </p:nvPr>
        </p:nvSpPr>
        <p:spPr/>
        <p:txBody>
          <a:bodyPr/>
          <a:lstStyle/>
          <a:p>
            <a:r>
              <a:rPr lang="en-US" dirty="0"/>
              <a:t>Exercise 2 - Tic-</a:t>
            </a:r>
            <a:r>
              <a:rPr lang="en-US" dirty="0" err="1"/>
              <a:t>Tac.Toe</a:t>
            </a:r>
            <a:r>
              <a:rPr lang="en-US" dirty="0"/>
              <a:t> Problem:</a:t>
            </a:r>
            <a:endParaRPr lang="en-IN" dirty="0"/>
          </a:p>
        </p:txBody>
      </p:sp>
      <p:sp>
        <p:nvSpPr>
          <p:cNvPr id="3" name="Content Placeholder 2">
            <a:extLst>
              <a:ext uri="{FF2B5EF4-FFF2-40B4-BE49-F238E27FC236}">
                <a16:creationId xmlns:a16="http://schemas.microsoft.com/office/drawing/2014/main" id="{9947C2C1-1C88-1A7C-AF36-AC55EB4F135D}"/>
              </a:ext>
            </a:extLst>
          </p:cNvPr>
          <p:cNvSpPr>
            <a:spLocks noGrp="1"/>
          </p:cNvSpPr>
          <p:nvPr>
            <p:ph idx="1"/>
          </p:nvPr>
        </p:nvSpPr>
        <p:spPr/>
        <p:txBody>
          <a:bodyPr>
            <a:normAutofit fontScale="92500" lnSpcReduction="10000"/>
          </a:bodyPr>
          <a:lstStyle/>
          <a:p>
            <a:r>
              <a:rPr lang="en-US" dirty="0"/>
              <a:t>Theory: A board game (such as tic-tac-toe) is usually programmed as a state machine. Looking on the current-state and therefore the player’s move, the game goes into the next-state.</a:t>
            </a:r>
          </a:p>
          <a:p>
            <a:r>
              <a:rPr lang="en-US" dirty="0"/>
              <a:t>tit-tat-toe (or Noughts and crosses, </a:t>
            </a:r>
            <a:r>
              <a:rPr lang="en-US" dirty="0" err="1"/>
              <a:t>Xs</a:t>
            </a:r>
            <a:r>
              <a:rPr lang="en-US" dirty="0"/>
              <a:t> and </a:t>
            </a:r>
            <a:r>
              <a:rPr lang="en-US" dirty="0" err="1"/>
              <a:t>Os</a:t>
            </a:r>
            <a:r>
              <a:rPr lang="en-US" dirty="0"/>
              <a:t>) could be a paper and pencil for 2 players, X and O, who take turns marking the areas in an exceedingly 3×3 grid</a:t>
            </a:r>
            <a:r>
              <a:rPr lang="en-IN" dirty="0"/>
              <a:t>:</a:t>
            </a:r>
          </a:p>
          <a:p>
            <a:r>
              <a:rPr lang="en-US" dirty="0"/>
              <a:t>The player who succeeds in putting 3 individual marks in an exceedingly horizontal, vertical or diagonal row wins the game. Players shortly discover that best play from each party ends up in a draw.</a:t>
            </a:r>
          </a:p>
          <a:p>
            <a:r>
              <a:rPr lang="en-US" dirty="0"/>
              <a:t>The game is generalized to an </a:t>
            </a:r>
            <a:r>
              <a:rPr lang="en-US" dirty="0" err="1"/>
              <a:t>m,n,k</a:t>
            </a:r>
            <a:r>
              <a:rPr lang="en-US" dirty="0"/>
              <a:t>-game during which 2 players alternate putting stones of their own </a:t>
            </a:r>
            <a:r>
              <a:rPr lang="en-US" dirty="0" err="1"/>
              <a:t>colour</a:t>
            </a:r>
            <a:r>
              <a:rPr lang="en-US" dirty="0"/>
              <a:t> on an </a:t>
            </a:r>
            <a:r>
              <a:rPr lang="en-US" dirty="0" err="1"/>
              <a:t>m×n</a:t>
            </a:r>
            <a:r>
              <a:rPr lang="en-US" dirty="0"/>
              <a:t> board, with the goal of obtaining k of their own </a:t>
            </a:r>
            <a:r>
              <a:rPr lang="en-US" dirty="0" err="1"/>
              <a:t>colour</a:t>
            </a:r>
            <a:r>
              <a:rPr lang="en-US" dirty="0"/>
              <a:t> in a row. Tit-Tat-Toe is the (3,3,3)-game.</a:t>
            </a:r>
            <a:endParaRPr lang="en-IN" dirty="0"/>
          </a:p>
        </p:txBody>
      </p:sp>
    </p:spTree>
    <p:extLst>
      <p:ext uri="{BB962C8B-B14F-4D97-AF65-F5344CB8AC3E}">
        <p14:creationId xmlns:p14="http://schemas.microsoft.com/office/powerpoint/2010/main" val="66167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4FA5-C12D-836A-82B7-DEF1AC09D9E7}"/>
              </a:ext>
            </a:extLst>
          </p:cNvPr>
          <p:cNvSpPr>
            <a:spLocks noGrp="1"/>
          </p:cNvSpPr>
          <p:nvPr>
            <p:ph type="title"/>
          </p:nvPr>
        </p:nvSpPr>
        <p:spPr>
          <a:xfrm>
            <a:off x="269488" y="275915"/>
            <a:ext cx="10515600" cy="727695"/>
          </a:xfrm>
        </p:spPr>
        <p:txBody>
          <a:bodyPr/>
          <a:lstStyle/>
          <a:p>
            <a:r>
              <a:rPr lang="en-US" dirty="0"/>
              <a:t>Exercise 3 - </a:t>
            </a:r>
            <a:r>
              <a:rPr lang="en-IN" dirty="0"/>
              <a:t>Water jug problem</a:t>
            </a:r>
          </a:p>
        </p:txBody>
      </p:sp>
      <p:sp>
        <p:nvSpPr>
          <p:cNvPr id="3" name="Content Placeholder 2">
            <a:extLst>
              <a:ext uri="{FF2B5EF4-FFF2-40B4-BE49-F238E27FC236}">
                <a16:creationId xmlns:a16="http://schemas.microsoft.com/office/drawing/2014/main" id="{9A3357B1-4CFD-7B20-1F55-530480907582}"/>
              </a:ext>
            </a:extLst>
          </p:cNvPr>
          <p:cNvSpPr>
            <a:spLocks noGrp="1"/>
          </p:cNvSpPr>
          <p:nvPr>
            <p:ph idx="1"/>
          </p:nvPr>
        </p:nvSpPr>
        <p:spPr>
          <a:xfrm>
            <a:off x="414454" y="1253331"/>
            <a:ext cx="5930590" cy="5328754"/>
          </a:xfrm>
        </p:spPr>
        <p:txBody>
          <a:bodyPr>
            <a:normAutofit lnSpcReduction="10000"/>
          </a:bodyPr>
          <a:lstStyle/>
          <a:p>
            <a:r>
              <a:rPr lang="en-US" dirty="0"/>
              <a:t>In the water jug problem in Artificial Intelligence, we are provided with two jugs: one having the capacity to hold 3 gallons of water and the other has the capacity to hold 4 gallons of water.</a:t>
            </a:r>
          </a:p>
          <a:p>
            <a:r>
              <a:rPr lang="en-US" dirty="0"/>
              <a:t>There is no other measuring equipment available and the jugs also do not have any kind of marking on them. So, the agent’s task here is to fill the 4-gallon jug with 2 gallons of water by using only these two jugs and no other material. Initially, both our jugs are empty.</a:t>
            </a:r>
            <a:endParaRPr lang="en-IN" dirty="0"/>
          </a:p>
        </p:txBody>
      </p:sp>
      <p:sp>
        <p:nvSpPr>
          <p:cNvPr id="4" name="Content Placeholder 2">
            <a:extLst>
              <a:ext uri="{FF2B5EF4-FFF2-40B4-BE49-F238E27FC236}">
                <a16:creationId xmlns:a16="http://schemas.microsoft.com/office/drawing/2014/main" id="{0C8F48C7-EEDF-60CB-4E9F-2989E98F4671}"/>
              </a:ext>
            </a:extLst>
          </p:cNvPr>
          <p:cNvSpPr txBox="1">
            <a:spLocks/>
          </p:cNvSpPr>
          <p:nvPr/>
        </p:nvSpPr>
        <p:spPr>
          <a:xfrm>
            <a:off x="6359912" y="1253330"/>
            <a:ext cx="5417634" cy="5437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a:t>1. (x,y) If x&lt;4 (4,y) Fill the 4 gallon jug completely</a:t>
            </a:r>
          </a:p>
          <a:p>
            <a:pPr marL="0" indent="0">
              <a:buFont typeface="Arial" panose="020B0604020202020204" pitchFamily="34" charset="0"/>
              <a:buNone/>
            </a:pPr>
            <a:r>
              <a:rPr lang="en-US" sz="1800"/>
              <a:t>2. (x,y) if y&lt;3 (x,3) Fill the 3 gallon jug completely</a:t>
            </a:r>
          </a:p>
          <a:p>
            <a:pPr marL="0" indent="0">
              <a:buFont typeface="Arial" panose="020B0604020202020204" pitchFamily="34" charset="0"/>
              <a:buNone/>
            </a:pPr>
            <a:r>
              <a:rPr lang="en-US" sz="1800"/>
              <a:t>3. (x,y) If x&gt;0 (x-d,y) Pour some part from the 4 gallon jug</a:t>
            </a:r>
          </a:p>
          <a:p>
            <a:pPr marL="0" indent="0">
              <a:buFont typeface="Arial" panose="020B0604020202020204" pitchFamily="34" charset="0"/>
              <a:buNone/>
            </a:pPr>
            <a:r>
              <a:rPr lang="en-US" sz="1800"/>
              <a:t>4. (x,y) If y&gt;0 (x,y-d) Pour some part from the 3 gallon jug</a:t>
            </a:r>
          </a:p>
          <a:p>
            <a:pPr marL="0" indent="0">
              <a:buFont typeface="Arial" panose="020B0604020202020204" pitchFamily="34" charset="0"/>
              <a:buNone/>
            </a:pPr>
            <a:r>
              <a:rPr lang="en-US" sz="1800"/>
              <a:t>5. (x,y) If x&gt;0 (0,y) Empty the 4 gallon jug</a:t>
            </a:r>
          </a:p>
          <a:p>
            <a:pPr marL="0" indent="0">
              <a:buFont typeface="Arial" panose="020B0604020202020204" pitchFamily="34" charset="0"/>
              <a:buNone/>
            </a:pPr>
            <a:r>
              <a:rPr lang="en-US" sz="1800"/>
              <a:t>6. (x,y) If y&gt;0 (x,0) Empty the 3 gallon jug</a:t>
            </a:r>
          </a:p>
          <a:p>
            <a:pPr marL="0" indent="0">
              <a:buFont typeface="Arial" panose="020B0604020202020204" pitchFamily="34" charset="0"/>
              <a:buNone/>
            </a:pPr>
            <a:r>
              <a:rPr lang="en-US" sz="1800"/>
              <a:t>7. (x,y) If (x+y)&lt;7 (4, y-[4-x]) Pour some water from the 3 gallon jug to fill the four gallon jug</a:t>
            </a:r>
          </a:p>
          <a:p>
            <a:pPr marL="0" indent="0">
              <a:buFont typeface="Arial" panose="020B0604020202020204" pitchFamily="34" charset="0"/>
              <a:buNone/>
            </a:pPr>
            <a:r>
              <a:rPr lang="en-US" sz="1800"/>
              <a:t>8. (x,y) If (x+y)&lt;7 (x-[3-y],y) Pour some water from the 4 gallon jug to fill the 3 gallon jug.</a:t>
            </a:r>
          </a:p>
          <a:p>
            <a:pPr marL="0" indent="0">
              <a:buFont typeface="Arial" panose="020B0604020202020204" pitchFamily="34" charset="0"/>
              <a:buNone/>
            </a:pPr>
            <a:r>
              <a:rPr lang="en-US" sz="1800"/>
              <a:t>9. (x,y) If (x+y)&lt;4 (x+y,0) Pour all water from 3 gallon jug to the 4 gallon jug</a:t>
            </a:r>
          </a:p>
          <a:p>
            <a:pPr marL="0" indent="0">
              <a:buFont typeface="Arial" panose="020B0604020202020204" pitchFamily="34" charset="0"/>
              <a:buNone/>
            </a:pPr>
            <a:r>
              <a:rPr lang="en-US" sz="1800"/>
              <a:t>10. (x,y) if (x+y)&lt;3 (0, x+y) Pour all water from the 4 gallon jug to the 3 gallon jug</a:t>
            </a:r>
            <a:endParaRPr lang="en-IN" sz="1800" dirty="0"/>
          </a:p>
        </p:txBody>
      </p:sp>
    </p:spTree>
    <p:extLst>
      <p:ext uri="{BB962C8B-B14F-4D97-AF65-F5344CB8AC3E}">
        <p14:creationId xmlns:p14="http://schemas.microsoft.com/office/powerpoint/2010/main" val="3372539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6F14-9535-2CAC-8740-C70A437849C7}"/>
              </a:ext>
            </a:extLst>
          </p:cNvPr>
          <p:cNvSpPr>
            <a:spLocks noGrp="1"/>
          </p:cNvSpPr>
          <p:nvPr>
            <p:ph type="title"/>
          </p:nvPr>
        </p:nvSpPr>
        <p:spPr/>
        <p:txBody>
          <a:bodyPr/>
          <a:lstStyle/>
          <a:p>
            <a:r>
              <a:rPr lang="en-IN" dirty="0"/>
              <a:t>Exercise 4 - The 8-puzzle</a:t>
            </a:r>
          </a:p>
        </p:txBody>
      </p:sp>
      <p:sp>
        <p:nvSpPr>
          <p:cNvPr id="3" name="Content Placeholder 2">
            <a:extLst>
              <a:ext uri="{FF2B5EF4-FFF2-40B4-BE49-F238E27FC236}">
                <a16:creationId xmlns:a16="http://schemas.microsoft.com/office/drawing/2014/main" id="{4D6F83A9-9646-1800-E553-2910CE3B1029}"/>
              </a:ext>
            </a:extLst>
          </p:cNvPr>
          <p:cNvSpPr>
            <a:spLocks noGrp="1"/>
          </p:cNvSpPr>
          <p:nvPr>
            <p:ph idx="1"/>
          </p:nvPr>
        </p:nvSpPr>
        <p:spPr>
          <a:xfrm>
            <a:off x="838200" y="1825625"/>
            <a:ext cx="10515600" cy="2824434"/>
          </a:xfrm>
        </p:spPr>
        <p:txBody>
          <a:bodyPr/>
          <a:lstStyle/>
          <a:p>
            <a:r>
              <a:rPr lang="en-US" dirty="0"/>
              <a:t>The title of this section refers to a familiar and popular sliding tile puzzle that has been around for at least forty years. The most frequent older versions of this puzzle have numbers or letters an the sliding tiles, and the player is supposed to slide tiles into new positions in order to realign a scrambled puzzle back into a goal alignment. For illustration, we use the 3 x 3 8-tile version, which is depicted here in goal configuration</a:t>
            </a:r>
            <a:endParaRPr lang="en-IN" dirty="0"/>
          </a:p>
        </p:txBody>
      </p:sp>
      <p:pic>
        <p:nvPicPr>
          <p:cNvPr id="5" name="Picture 4">
            <a:extLst>
              <a:ext uri="{FF2B5EF4-FFF2-40B4-BE49-F238E27FC236}">
                <a16:creationId xmlns:a16="http://schemas.microsoft.com/office/drawing/2014/main" id="{AD185774-BE65-57BB-AB28-6ACC521476AE}"/>
              </a:ext>
            </a:extLst>
          </p:cNvPr>
          <p:cNvPicPr>
            <a:picLocks noChangeAspect="1"/>
          </p:cNvPicPr>
          <p:nvPr/>
        </p:nvPicPr>
        <p:blipFill>
          <a:blip r:embed="rId2"/>
          <a:stretch>
            <a:fillRect/>
          </a:stretch>
        </p:blipFill>
        <p:spPr>
          <a:xfrm>
            <a:off x="5486400" y="4784996"/>
            <a:ext cx="1219200" cy="1143000"/>
          </a:xfrm>
          <a:prstGeom prst="rect">
            <a:avLst/>
          </a:prstGeom>
        </p:spPr>
      </p:pic>
    </p:spTree>
    <p:extLst>
      <p:ext uri="{BB962C8B-B14F-4D97-AF65-F5344CB8AC3E}">
        <p14:creationId xmlns:p14="http://schemas.microsoft.com/office/powerpoint/2010/main" val="238838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55AA-4D98-599D-DB49-1AF23FE57790}"/>
              </a:ext>
            </a:extLst>
          </p:cNvPr>
          <p:cNvSpPr>
            <a:spLocks noGrp="1"/>
          </p:cNvSpPr>
          <p:nvPr>
            <p:ph type="title"/>
          </p:nvPr>
        </p:nvSpPr>
        <p:spPr/>
        <p:txBody>
          <a:bodyPr/>
          <a:lstStyle/>
          <a:p>
            <a:r>
              <a:rPr lang="en-IN" dirty="0"/>
              <a:t>Logic programming</a:t>
            </a:r>
          </a:p>
        </p:txBody>
      </p:sp>
      <p:sp>
        <p:nvSpPr>
          <p:cNvPr id="3" name="Content Placeholder 2">
            <a:extLst>
              <a:ext uri="{FF2B5EF4-FFF2-40B4-BE49-F238E27FC236}">
                <a16:creationId xmlns:a16="http://schemas.microsoft.com/office/drawing/2014/main" id="{DD664985-96FC-40CF-DC95-CA24F1DB09D7}"/>
              </a:ext>
            </a:extLst>
          </p:cNvPr>
          <p:cNvSpPr>
            <a:spLocks noGrp="1"/>
          </p:cNvSpPr>
          <p:nvPr>
            <p:ph idx="1"/>
          </p:nvPr>
        </p:nvSpPr>
        <p:spPr/>
        <p:txBody>
          <a:bodyPr>
            <a:normAutofit fontScale="92500" lnSpcReduction="20000"/>
          </a:bodyPr>
          <a:lstStyle/>
          <a:p>
            <a:r>
              <a:rPr lang="en-US" dirty="0"/>
              <a:t>Programming languages are of two kinds:</a:t>
            </a:r>
          </a:p>
          <a:p>
            <a:pPr marL="457200" lvl="1" indent="0">
              <a:buNone/>
            </a:pPr>
            <a:r>
              <a:rPr lang="en-US" dirty="0"/>
              <a:t>- Procedural (BASIC, </a:t>
            </a:r>
            <a:r>
              <a:rPr lang="en-US" dirty="0" err="1"/>
              <a:t>ForTran</a:t>
            </a:r>
            <a:r>
              <a:rPr lang="en-US" dirty="0"/>
              <a:t>, Pascal ,C++, Java).</a:t>
            </a:r>
          </a:p>
          <a:p>
            <a:pPr marL="457200" lvl="1" indent="0">
              <a:buNone/>
            </a:pPr>
            <a:r>
              <a:rPr lang="en-US" dirty="0"/>
              <a:t>- Declarative (LISP, Prolog, ML).</a:t>
            </a:r>
          </a:p>
          <a:p>
            <a:endParaRPr lang="en-US" dirty="0"/>
          </a:p>
          <a:p>
            <a:r>
              <a:rPr lang="en-US" dirty="0"/>
              <a:t> In procedural programming, we tell the computer how to solve a problem.</a:t>
            </a:r>
          </a:p>
          <a:p>
            <a:endParaRPr lang="en-US" dirty="0"/>
          </a:p>
          <a:p>
            <a:r>
              <a:rPr lang="en-US" dirty="0"/>
              <a:t> In declarative programming, we tell the computer what problem we want solved. (you do not write out what the computer should do line by line)</a:t>
            </a:r>
          </a:p>
          <a:p>
            <a:endParaRPr lang="en-US" dirty="0"/>
          </a:p>
          <a:p>
            <a:r>
              <a:rPr lang="en-US" dirty="0"/>
              <a:t> The general idea behind declarative languages is that you describe a situation. </a:t>
            </a:r>
          </a:p>
          <a:p>
            <a:pPr marL="0" indent="0">
              <a:buNone/>
            </a:pPr>
            <a:r>
              <a:rPr lang="en-US" dirty="0"/>
              <a:t>     - Based on this code, the interpreter or compiler will tell you a solution.</a:t>
            </a:r>
          </a:p>
          <a:p>
            <a:endParaRPr lang="en-IN" dirty="0"/>
          </a:p>
        </p:txBody>
      </p:sp>
    </p:spTree>
    <p:extLst>
      <p:ext uri="{BB962C8B-B14F-4D97-AF65-F5344CB8AC3E}">
        <p14:creationId xmlns:p14="http://schemas.microsoft.com/office/powerpoint/2010/main" val="399645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9AB0-E089-4BC0-1002-D34DC380A0DF}"/>
              </a:ext>
            </a:extLst>
          </p:cNvPr>
          <p:cNvSpPr>
            <a:spLocks noGrp="1"/>
          </p:cNvSpPr>
          <p:nvPr>
            <p:ph type="title"/>
          </p:nvPr>
        </p:nvSpPr>
        <p:spPr/>
        <p:txBody>
          <a:bodyPr/>
          <a:lstStyle/>
          <a:p>
            <a:r>
              <a:rPr lang="en-US" dirty="0"/>
              <a:t>Why Prolog is not as popular as C/Java?</a:t>
            </a:r>
            <a:endParaRPr lang="en-IN" dirty="0"/>
          </a:p>
        </p:txBody>
      </p:sp>
      <p:sp>
        <p:nvSpPr>
          <p:cNvPr id="3" name="Content Placeholder 2">
            <a:extLst>
              <a:ext uri="{FF2B5EF4-FFF2-40B4-BE49-F238E27FC236}">
                <a16:creationId xmlns:a16="http://schemas.microsoft.com/office/drawing/2014/main" id="{86FC09AC-C06A-BC36-09D5-8D01227F4DFE}"/>
              </a:ext>
            </a:extLst>
          </p:cNvPr>
          <p:cNvSpPr>
            <a:spLocks noGrp="1"/>
          </p:cNvSpPr>
          <p:nvPr>
            <p:ph idx="1"/>
          </p:nvPr>
        </p:nvSpPr>
        <p:spPr/>
        <p:txBody>
          <a:bodyPr/>
          <a:lstStyle/>
          <a:p>
            <a:r>
              <a:rPr lang="en-US" dirty="0"/>
              <a:t>Mistaken at first as some universal computer language.</a:t>
            </a:r>
          </a:p>
          <a:p>
            <a:endParaRPr lang="en-US" dirty="0"/>
          </a:p>
          <a:p>
            <a:r>
              <a:rPr lang="en-US" dirty="0"/>
              <a:t> Not yet as efficient as C.</a:t>
            </a:r>
          </a:p>
          <a:p>
            <a:endParaRPr lang="en-US" dirty="0"/>
          </a:p>
          <a:p>
            <a:r>
              <a:rPr lang="en-US" dirty="0"/>
              <a:t> Support to Prolog takes effort, resources; companies are not willing    to pay for it.</a:t>
            </a:r>
          </a:p>
          <a:p>
            <a:endParaRPr lang="en-US" dirty="0"/>
          </a:p>
          <a:p>
            <a:r>
              <a:rPr lang="en-US" dirty="0"/>
              <a:t> Its value not recognized by industry.</a:t>
            </a:r>
          </a:p>
        </p:txBody>
      </p:sp>
    </p:spTree>
    <p:extLst>
      <p:ext uri="{BB962C8B-B14F-4D97-AF65-F5344CB8AC3E}">
        <p14:creationId xmlns:p14="http://schemas.microsoft.com/office/powerpoint/2010/main" val="144868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EAE5D-D2CB-392A-AAC9-FFE2558AD062}"/>
              </a:ext>
            </a:extLst>
          </p:cNvPr>
          <p:cNvSpPr>
            <a:spLocks noGrp="1"/>
          </p:cNvSpPr>
          <p:nvPr>
            <p:ph type="title"/>
          </p:nvPr>
        </p:nvSpPr>
        <p:spPr/>
        <p:txBody>
          <a:bodyPr/>
          <a:lstStyle/>
          <a:p>
            <a:r>
              <a:rPr lang="en-IN" dirty="0" err="1"/>
              <a:t>Prolog</a:t>
            </a:r>
            <a:endParaRPr lang="en-IN" dirty="0"/>
          </a:p>
        </p:txBody>
      </p:sp>
      <p:sp>
        <p:nvSpPr>
          <p:cNvPr id="3" name="Content Placeholder 2">
            <a:extLst>
              <a:ext uri="{FF2B5EF4-FFF2-40B4-BE49-F238E27FC236}">
                <a16:creationId xmlns:a16="http://schemas.microsoft.com/office/drawing/2014/main" id="{CFE72B21-3516-DB1A-B2BA-35BB676D4639}"/>
              </a:ext>
            </a:extLst>
          </p:cNvPr>
          <p:cNvSpPr>
            <a:spLocks noGrp="1"/>
          </p:cNvSpPr>
          <p:nvPr>
            <p:ph idx="1"/>
          </p:nvPr>
        </p:nvSpPr>
        <p:spPr/>
        <p:txBody>
          <a:bodyPr>
            <a:normAutofit lnSpcReduction="10000"/>
          </a:bodyPr>
          <a:lstStyle/>
          <a:p>
            <a:r>
              <a:rPr lang="en-US" dirty="0"/>
              <a:t>“Programming with Logic“</a:t>
            </a:r>
          </a:p>
          <a:p>
            <a:r>
              <a:rPr lang="en-US" dirty="0"/>
              <a:t>Very different from other (procedural) programming languages.</a:t>
            </a:r>
          </a:p>
          <a:p>
            <a:r>
              <a:rPr lang="en-US" dirty="0"/>
              <a:t>Good for knowledge-rich tasks.</a:t>
            </a:r>
          </a:p>
          <a:p>
            <a:r>
              <a:rPr lang="en-US" dirty="0"/>
              <a:t>Prolog is a computer programming language that is used for solving problems that involve objects and the relationships between objects.</a:t>
            </a:r>
          </a:p>
          <a:p>
            <a:r>
              <a:rPr lang="en-US" dirty="0"/>
              <a:t>In Prolog, the word "object" does not refer to a data structure that can    inherit variables and methods from a class, but it refers to things that    we can represent using terms.</a:t>
            </a:r>
          </a:p>
          <a:p>
            <a:r>
              <a:rPr lang="en-US" dirty="0"/>
              <a:t>A Prolog program consists of clauses. Each clause terminates with a full stop.</a:t>
            </a:r>
          </a:p>
          <a:p>
            <a:endParaRPr lang="en-IN" dirty="0"/>
          </a:p>
        </p:txBody>
      </p:sp>
    </p:spTree>
    <p:extLst>
      <p:ext uri="{BB962C8B-B14F-4D97-AF65-F5344CB8AC3E}">
        <p14:creationId xmlns:p14="http://schemas.microsoft.com/office/powerpoint/2010/main" val="229055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DD11-8837-FAF2-708E-8AD720431932}"/>
              </a:ext>
            </a:extLst>
          </p:cNvPr>
          <p:cNvSpPr>
            <a:spLocks noGrp="1"/>
          </p:cNvSpPr>
          <p:nvPr>
            <p:ph type="title"/>
          </p:nvPr>
        </p:nvSpPr>
        <p:spPr/>
        <p:txBody>
          <a:bodyPr/>
          <a:lstStyle/>
          <a:p>
            <a:r>
              <a:rPr lang="en-US" sz="4400" dirty="0">
                <a:solidFill>
                  <a:schemeClr val="tx1">
                    <a:lumMod val="95000"/>
                    <a:lumOff val="5000"/>
                  </a:schemeClr>
                </a:solidFill>
              </a:rPr>
              <a:t>Basic idea of Prolog</a:t>
            </a:r>
            <a:endParaRPr lang="en-IN" dirty="0"/>
          </a:p>
        </p:txBody>
      </p:sp>
      <p:sp>
        <p:nvSpPr>
          <p:cNvPr id="3" name="Content Placeholder 2">
            <a:extLst>
              <a:ext uri="{FF2B5EF4-FFF2-40B4-BE49-F238E27FC236}">
                <a16:creationId xmlns:a16="http://schemas.microsoft.com/office/drawing/2014/main" id="{E1426DBB-DA80-9A28-FE31-356A287FE5FF}"/>
              </a:ext>
            </a:extLst>
          </p:cNvPr>
          <p:cNvSpPr>
            <a:spLocks noGrp="1"/>
          </p:cNvSpPr>
          <p:nvPr>
            <p:ph idx="1"/>
          </p:nvPr>
        </p:nvSpPr>
        <p:spPr/>
        <p:txBody>
          <a:bodyPr/>
          <a:lstStyle/>
          <a:p>
            <a:r>
              <a:rPr lang="en-US" dirty="0"/>
              <a:t>Describe the situation of interest.</a:t>
            </a:r>
          </a:p>
          <a:p>
            <a:endParaRPr lang="en-US" dirty="0"/>
          </a:p>
          <a:p>
            <a:r>
              <a:rPr lang="en-US" dirty="0"/>
              <a:t> Ask a question.</a:t>
            </a:r>
          </a:p>
          <a:p>
            <a:endParaRPr lang="en-US" dirty="0"/>
          </a:p>
          <a:p>
            <a:r>
              <a:rPr lang="en-US" dirty="0"/>
              <a:t> Prolog logically deduces new facts about the situation we described.</a:t>
            </a:r>
          </a:p>
          <a:p>
            <a:endParaRPr lang="en-US" dirty="0"/>
          </a:p>
          <a:p>
            <a:r>
              <a:rPr lang="en-US" dirty="0"/>
              <a:t> Prolog gives us its deductions back as answers .</a:t>
            </a:r>
          </a:p>
        </p:txBody>
      </p:sp>
    </p:spTree>
    <p:extLst>
      <p:ext uri="{BB962C8B-B14F-4D97-AF65-F5344CB8AC3E}">
        <p14:creationId xmlns:p14="http://schemas.microsoft.com/office/powerpoint/2010/main" val="1703877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F879-A0DB-73D1-E6A9-08D3891E1BE7}"/>
              </a:ext>
            </a:extLst>
          </p:cNvPr>
          <p:cNvSpPr>
            <a:spLocks noGrp="1"/>
          </p:cNvSpPr>
          <p:nvPr>
            <p:ph type="title"/>
          </p:nvPr>
        </p:nvSpPr>
        <p:spPr>
          <a:xfrm>
            <a:off x="286284" y="254030"/>
            <a:ext cx="10515600" cy="788558"/>
          </a:xfrm>
        </p:spPr>
        <p:txBody>
          <a:bodyPr/>
          <a:lstStyle/>
          <a:p>
            <a:r>
              <a:rPr lang="en-IN" dirty="0" err="1"/>
              <a:t>Prolog</a:t>
            </a:r>
            <a:r>
              <a:rPr lang="en-IN" dirty="0"/>
              <a:t> - Environment Setup</a:t>
            </a:r>
          </a:p>
        </p:txBody>
      </p:sp>
      <p:sp>
        <p:nvSpPr>
          <p:cNvPr id="3" name="Content Placeholder 2">
            <a:extLst>
              <a:ext uri="{FF2B5EF4-FFF2-40B4-BE49-F238E27FC236}">
                <a16:creationId xmlns:a16="http://schemas.microsoft.com/office/drawing/2014/main" id="{C1CC5B29-077D-47F4-B702-53DD4FB739E2}"/>
              </a:ext>
            </a:extLst>
          </p:cNvPr>
          <p:cNvSpPr>
            <a:spLocks noGrp="1"/>
          </p:cNvSpPr>
          <p:nvPr>
            <p:ph idx="1"/>
          </p:nvPr>
        </p:nvSpPr>
        <p:spPr>
          <a:xfrm>
            <a:off x="385273" y="1124870"/>
            <a:ext cx="10515600" cy="1037216"/>
          </a:xfrm>
        </p:spPr>
        <p:txBody>
          <a:bodyPr/>
          <a:lstStyle/>
          <a:p>
            <a:r>
              <a:rPr lang="en-US" dirty="0"/>
              <a:t>Install Prolog using the link below</a:t>
            </a:r>
          </a:p>
          <a:p>
            <a:r>
              <a:rPr lang="en-IN" dirty="0">
                <a:hlinkClick r:id="rId2"/>
              </a:rPr>
              <a:t>https://www.swi-prolog.org/Download.html</a:t>
            </a:r>
            <a:endParaRPr lang="en-IN" dirty="0"/>
          </a:p>
          <a:p>
            <a:endParaRPr lang="en-IN" dirty="0"/>
          </a:p>
        </p:txBody>
      </p:sp>
      <p:cxnSp>
        <p:nvCxnSpPr>
          <p:cNvPr id="7" name="Straight Arrow Connector 6"/>
          <p:cNvCxnSpPr/>
          <p:nvPr/>
        </p:nvCxnSpPr>
        <p:spPr>
          <a:xfrm flipH="1">
            <a:off x="2652043" y="4674549"/>
            <a:ext cx="3885491" cy="700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5477853" y="4307080"/>
            <a:ext cx="2333002" cy="367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on this</a:t>
            </a:r>
          </a:p>
        </p:txBody>
      </p:sp>
      <p:pic>
        <p:nvPicPr>
          <p:cNvPr id="6" name="Picture 5"/>
          <p:cNvPicPr>
            <a:picLocks noChangeAspect="1"/>
          </p:cNvPicPr>
          <p:nvPr/>
        </p:nvPicPr>
        <p:blipFill>
          <a:blip r:embed="rId3"/>
          <a:stretch>
            <a:fillRect/>
          </a:stretch>
        </p:blipFill>
        <p:spPr>
          <a:xfrm>
            <a:off x="589593" y="2478447"/>
            <a:ext cx="4124901" cy="3982006"/>
          </a:xfrm>
          <a:prstGeom prst="rect">
            <a:avLst/>
          </a:prstGeom>
        </p:spPr>
      </p:pic>
      <p:pic>
        <p:nvPicPr>
          <p:cNvPr id="12" name="Picture 11"/>
          <p:cNvPicPr>
            <a:picLocks noChangeAspect="1"/>
          </p:cNvPicPr>
          <p:nvPr/>
        </p:nvPicPr>
        <p:blipFill>
          <a:blip r:embed="rId4"/>
          <a:stretch>
            <a:fillRect/>
          </a:stretch>
        </p:blipFill>
        <p:spPr>
          <a:xfrm>
            <a:off x="5032373" y="5204536"/>
            <a:ext cx="7135221" cy="1076475"/>
          </a:xfrm>
          <a:prstGeom prst="rect">
            <a:avLst/>
          </a:prstGeom>
        </p:spPr>
      </p:pic>
    </p:spTree>
    <p:extLst>
      <p:ext uri="{BB962C8B-B14F-4D97-AF65-F5344CB8AC3E}">
        <p14:creationId xmlns:p14="http://schemas.microsoft.com/office/powerpoint/2010/main" val="220265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5886-AEA3-89E5-C45E-EE367D982A6B}"/>
              </a:ext>
            </a:extLst>
          </p:cNvPr>
          <p:cNvSpPr>
            <a:spLocks noGrp="1"/>
          </p:cNvSpPr>
          <p:nvPr>
            <p:ph type="title"/>
          </p:nvPr>
        </p:nvSpPr>
        <p:spPr/>
        <p:txBody>
          <a:bodyPr/>
          <a:lstStyle/>
          <a:p>
            <a:r>
              <a:rPr lang="en-US" dirty="0"/>
              <a:t>Basic Programs</a:t>
            </a:r>
            <a:endParaRPr lang="en-IN" dirty="0"/>
          </a:p>
        </p:txBody>
      </p:sp>
      <p:sp>
        <p:nvSpPr>
          <p:cNvPr id="3" name="Content Placeholder 2">
            <a:extLst>
              <a:ext uri="{FF2B5EF4-FFF2-40B4-BE49-F238E27FC236}">
                <a16:creationId xmlns:a16="http://schemas.microsoft.com/office/drawing/2014/main" id="{B78F6BEC-BEA0-C58F-419D-56966727E31A}"/>
              </a:ext>
            </a:extLst>
          </p:cNvPr>
          <p:cNvSpPr>
            <a:spLocks noGrp="1"/>
          </p:cNvSpPr>
          <p:nvPr>
            <p:ph idx="1"/>
          </p:nvPr>
        </p:nvSpPr>
        <p:spPr/>
        <p:txBody>
          <a:bodyPr/>
          <a:lstStyle/>
          <a:p>
            <a:r>
              <a:rPr lang="en-US" dirty="0"/>
              <a:t>Go thru the </a:t>
            </a:r>
            <a:r>
              <a:rPr lang="en-US" dirty="0" err="1"/>
              <a:t>urls</a:t>
            </a:r>
            <a:r>
              <a:rPr lang="en-US" dirty="0"/>
              <a:t> </a:t>
            </a:r>
            <a:r>
              <a:rPr lang="en-IN" dirty="0"/>
              <a:t>from basics to Basic Programs</a:t>
            </a:r>
          </a:p>
          <a:p>
            <a:endParaRPr lang="en-IN" dirty="0"/>
          </a:p>
          <a:p>
            <a:r>
              <a:rPr lang="en-IN" dirty="0">
                <a:hlinkClick r:id="rId2"/>
              </a:rPr>
              <a:t>https://www.tutorialspoint.com/prolog/index.htm</a:t>
            </a:r>
            <a:endParaRPr lang="en-IN" dirty="0"/>
          </a:p>
          <a:p>
            <a:endParaRPr lang="en-IN" dirty="0"/>
          </a:p>
          <a:p>
            <a:r>
              <a:rPr lang="en-IN" dirty="0"/>
              <a:t>Example.1pl</a:t>
            </a:r>
          </a:p>
          <a:p>
            <a:r>
              <a:rPr lang="en-IN" dirty="0"/>
              <a:t>Example2</a:t>
            </a:r>
            <a:r>
              <a:rPr lang="en-IN"/>
              <a:t>.pl</a:t>
            </a:r>
          </a:p>
          <a:p>
            <a:endParaRPr lang="en-US" dirty="0"/>
          </a:p>
        </p:txBody>
      </p:sp>
    </p:spTree>
    <p:extLst>
      <p:ext uri="{BB962C8B-B14F-4D97-AF65-F5344CB8AC3E}">
        <p14:creationId xmlns:p14="http://schemas.microsoft.com/office/powerpoint/2010/main" val="409545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4DC5-4011-DD4C-2C3D-26BFEF95E7A3}"/>
              </a:ext>
            </a:extLst>
          </p:cNvPr>
          <p:cNvSpPr>
            <a:spLocks noGrp="1"/>
          </p:cNvSpPr>
          <p:nvPr>
            <p:ph type="title"/>
          </p:nvPr>
        </p:nvSpPr>
        <p:spPr>
          <a:xfrm>
            <a:off x="381000" y="197857"/>
            <a:ext cx="11283176" cy="738845"/>
          </a:xfrm>
        </p:spPr>
        <p:txBody>
          <a:bodyPr>
            <a:noAutofit/>
          </a:bodyPr>
          <a:lstStyle/>
          <a:p>
            <a:r>
              <a:rPr lang="en-US" sz="3200" dirty="0"/>
              <a:t>Example 3 - How to add, subtract, multiply, dive two numbers</a:t>
            </a:r>
            <a:endParaRPr lang="en-IN" sz="3200" dirty="0"/>
          </a:p>
        </p:txBody>
      </p:sp>
      <p:sp>
        <p:nvSpPr>
          <p:cNvPr id="4" name="Rectangle: Rounded Corners 3">
            <a:extLst>
              <a:ext uri="{FF2B5EF4-FFF2-40B4-BE49-F238E27FC236}">
                <a16:creationId xmlns:a16="http://schemas.microsoft.com/office/drawing/2014/main" id="{24B95081-0AB2-5461-010F-44EF59937746}"/>
              </a:ext>
            </a:extLst>
          </p:cNvPr>
          <p:cNvSpPr/>
          <p:nvPr/>
        </p:nvSpPr>
        <p:spPr>
          <a:xfrm>
            <a:off x="9935737" y="814039"/>
            <a:ext cx="1984917" cy="3010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Exam Question</a:t>
            </a:r>
            <a:endParaRPr lang="en-IN" dirty="0"/>
          </a:p>
        </p:txBody>
      </p:sp>
      <p:graphicFrame>
        <p:nvGraphicFramePr>
          <p:cNvPr id="5" name="Table 4">
            <a:extLst>
              <a:ext uri="{FF2B5EF4-FFF2-40B4-BE49-F238E27FC236}">
                <a16:creationId xmlns:a16="http://schemas.microsoft.com/office/drawing/2014/main" id="{143B77C0-54CA-2618-723F-6E5852983C6C}"/>
              </a:ext>
            </a:extLst>
          </p:cNvPr>
          <p:cNvGraphicFramePr>
            <a:graphicFrameLocks noGrp="1"/>
          </p:cNvGraphicFramePr>
          <p:nvPr>
            <p:extLst>
              <p:ext uri="{D42A27DB-BD31-4B8C-83A1-F6EECF244321}">
                <p14:modId xmlns:p14="http://schemas.microsoft.com/office/powerpoint/2010/main" val="2007046901"/>
              </p:ext>
            </p:extLst>
          </p:nvPr>
        </p:nvGraphicFramePr>
        <p:xfrm>
          <a:off x="834598" y="1537618"/>
          <a:ext cx="4885978" cy="2987040"/>
        </p:xfrm>
        <a:graphic>
          <a:graphicData uri="http://schemas.openxmlformats.org/drawingml/2006/table">
            <a:tbl>
              <a:tblPr/>
              <a:tblGrid>
                <a:gridCol w="1479590">
                  <a:extLst>
                    <a:ext uri="{9D8B030D-6E8A-4147-A177-3AD203B41FA5}">
                      <a16:colId xmlns:a16="http://schemas.microsoft.com/office/drawing/2014/main" val="2578060569"/>
                    </a:ext>
                  </a:extLst>
                </a:gridCol>
                <a:gridCol w="3406388">
                  <a:extLst>
                    <a:ext uri="{9D8B030D-6E8A-4147-A177-3AD203B41FA5}">
                      <a16:colId xmlns:a16="http://schemas.microsoft.com/office/drawing/2014/main" val="2770118555"/>
                    </a:ext>
                  </a:extLst>
                </a:gridCol>
              </a:tblGrid>
              <a:tr h="0">
                <a:tc>
                  <a:txBody>
                    <a:bodyPr/>
                    <a:lstStyle/>
                    <a:p>
                      <a:pPr algn="l"/>
                      <a:r>
                        <a:rPr lang="en-IN" b="1" dirty="0">
                          <a:effectLst/>
                          <a:latin typeface="inherit"/>
                        </a:rPr>
                        <a:t>Operator</a:t>
                      </a:r>
                    </a:p>
                  </a:txBody>
                  <a:tcPr marL="76200" marR="76200" marT="76200" marB="76200" anchor="ctr">
                    <a:lnL>
                      <a:noFill/>
                    </a:lnL>
                    <a:lnR>
                      <a:noFill/>
                    </a:lnR>
                    <a:lnT>
                      <a:noFill/>
                    </a:lnT>
                    <a:lnB>
                      <a:noFill/>
                    </a:lnB>
                    <a:solidFill>
                      <a:srgbClr val="FFFFFF"/>
                    </a:solidFill>
                  </a:tcPr>
                </a:tc>
                <a:tc>
                  <a:txBody>
                    <a:bodyPr/>
                    <a:lstStyle/>
                    <a:p>
                      <a:pPr algn="l"/>
                      <a:r>
                        <a:rPr lang="en-IN" b="1" dirty="0">
                          <a:effectLst/>
                          <a:latin typeface="inherit"/>
                        </a:rPr>
                        <a:t>Meaning</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322388016"/>
                  </a:ext>
                </a:extLst>
              </a:tr>
              <a:tr h="0">
                <a:tc>
                  <a:txBody>
                    <a:bodyPr/>
                    <a:lstStyle/>
                    <a:p>
                      <a:pPr algn="l"/>
                      <a:r>
                        <a:rPr lang="en-IN" dirty="0">
                          <a:effectLst/>
                        </a:rPr>
                        <a:t>X &gt; Y</a:t>
                      </a:r>
                    </a:p>
                  </a:txBody>
                  <a:tcPr marL="76200" marR="76200" marT="76200" marB="76200" anchor="ctr">
                    <a:lnL>
                      <a:noFill/>
                    </a:lnL>
                    <a:lnR>
                      <a:noFill/>
                    </a:lnR>
                    <a:lnT>
                      <a:noFill/>
                    </a:lnT>
                    <a:lnB>
                      <a:noFill/>
                    </a:lnB>
                    <a:solidFill>
                      <a:srgbClr val="FFFFFF"/>
                    </a:solidFill>
                  </a:tcPr>
                </a:tc>
                <a:tc>
                  <a:txBody>
                    <a:bodyPr/>
                    <a:lstStyle/>
                    <a:p>
                      <a:pPr algn="l"/>
                      <a:r>
                        <a:rPr lang="en-US" dirty="0">
                          <a:effectLst/>
                        </a:rPr>
                        <a:t>X is greater than Y</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3036840525"/>
                  </a:ext>
                </a:extLst>
              </a:tr>
              <a:tr h="0">
                <a:tc>
                  <a:txBody>
                    <a:bodyPr/>
                    <a:lstStyle/>
                    <a:p>
                      <a:pPr algn="l"/>
                      <a:r>
                        <a:rPr lang="en-IN">
                          <a:effectLst/>
                        </a:rPr>
                        <a:t>X &lt; Y</a:t>
                      </a:r>
                    </a:p>
                  </a:txBody>
                  <a:tcPr marL="76200" marR="76200" marT="76200" marB="76200" anchor="ctr">
                    <a:lnL>
                      <a:noFill/>
                    </a:lnL>
                    <a:lnR>
                      <a:noFill/>
                    </a:lnR>
                    <a:lnT>
                      <a:noFill/>
                    </a:lnT>
                    <a:lnB>
                      <a:noFill/>
                    </a:lnB>
                    <a:solidFill>
                      <a:srgbClr val="FFFFFF"/>
                    </a:solidFill>
                  </a:tcPr>
                </a:tc>
                <a:tc>
                  <a:txBody>
                    <a:bodyPr/>
                    <a:lstStyle/>
                    <a:p>
                      <a:pPr algn="l"/>
                      <a:r>
                        <a:rPr lang="en-US">
                          <a:effectLst/>
                        </a:rPr>
                        <a:t>X is less than Y</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1513465760"/>
                  </a:ext>
                </a:extLst>
              </a:tr>
              <a:tr h="0">
                <a:tc>
                  <a:txBody>
                    <a:bodyPr/>
                    <a:lstStyle/>
                    <a:p>
                      <a:pPr algn="l"/>
                      <a:r>
                        <a:rPr lang="en-IN">
                          <a:effectLst/>
                        </a:rPr>
                        <a:t>X &gt;= Y</a:t>
                      </a:r>
                    </a:p>
                  </a:txBody>
                  <a:tcPr marL="76200" marR="76200" marT="76200" marB="76200" anchor="ctr">
                    <a:lnL>
                      <a:noFill/>
                    </a:lnL>
                    <a:lnR>
                      <a:noFill/>
                    </a:lnR>
                    <a:lnT>
                      <a:noFill/>
                    </a:lnT>
                    <a:lnB>
                      <a:noFill/>
                    </a:lnB>
                    <a:solidFill>
                      <a:srgbClr val="FFFFFF"/>
                    </a:solidFill>
                  </a:tcPr>
                </a:tc>
                <a:tc>
                  <a:txBody>
                    <a:bodyPr/>
                    <a:lstStyle/>
                    <a:p>
                      <a:pPr algn="l"/>
                      <a:r>
                        <a:rPr lang="en-US">
                          <a:effectLst/>
                        </a:rPr>
                        <a:t>X is greater than or equal to Y</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3330547860"/>
                  </a:ext>
                </a:extLst>
              </a:tr>
              <a:tr h="0">
                <a:tc>
                  <a:txBody>
                    <a:bodyPr/>
                    <a:lstStyle/>
                    <a:p>
                      <a:pPr algn="l"/>
                      <a:r>
                        <a:rPr lang="en-IN">
                          <a:effectLst/>
                        </a:rPr>
                        <a:t>X =&lt; Y</a:t>
                      </a:r>
                    </a:p>
                  </a:txBody>
                  <a:tcPr marL="76200" marR="76200" marT="76200" marB="76200" anchor="ctr">
                    <a:lnL>
                      <a:noFill/>
                    </a:lnL>
                    <a:lnR>
                      <a:noFill/>
                    </a:lnR>
                    <a:lnT>
                      <a:noFill/>
                    </a:lnT>
                    <a:lnB>
                      <a:noFill/>
                    </a:lnB>
                    <a:solidFill>
                      <a:srgbClr val="FFFFFF"/>
                    </a:solidFill>
                  </a:tcPr>
                </a:tc>
                <a:tc>
                  <a:txBody>
                    <a:bodyPr/>
                    <a:lstStyle/>
                    <a:p>
                      <a:pPr algn="l"/>
                      <a:r>
                        <a:rPr lang="en-US">
                          <a:effectLst/>
                        </a:rPr>
                        <a:t>X is less than or equal to Y</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3278554974"/>
                  </a:ext>
                </a:extLst>
              </a:tr>
              <a:tr h="0">
                <a:tc>
                  <a:txBody>
                    <a:bodyPr/>
                    <a:lstStyle/>
                    <a:p>
                      <a:pPr algn="l"/>
                      <a:r>
                        <a:rPr lang="en-IN">
                          <a:effectLst/>
                        </a:rPr>
                        <a:t>X =:= Y</a:t>
                      </a:r>
                    </a:p>
                  </a:txBody>
                  <a:tcPr marL="76200" marR="76200" marT="76200" marB="76200" anchor="ctr">
                    <a:lnL>
                      <a:noFill/>
                    </a:lnL>
                    <a:lnR>
                      <a:noFill/>
                    </a:lnR>
                    <a:lnT>
                      <a:noFill/>
                    </a:lnT>
                    <a:lnB>
                      <a:noFill/>
                    </a:lnB>
                    <a:solidFill>
                      <a:srgbClr val="FFFFFF"/>
                    </a:solidFill>
                  </a:tcPr>
                </a:tc>
                <a:tc>
                  <a:txBody>
                    <a:bodyPr/>
                    <a:lstStyle/>
                    <a:p>
                      <a:pPr algn="l"/>
                      <a:r>
                        <a:rPr lang="en-US">
                          <a:effectLst/>
                        </a:rPr>
                        <a:t>the X and Y values are equal</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781084608"/>
                  </a:ext>
                </a:extLst>
              </a:tr>
              <a:tr h="0">
                <a:tc>
                  <a:txBody>
                    <a:bodyPr/>
                    <a:lstStyle/>
                    <a:p>
                      <a:pPr algn="l"/>
                      <a:r>
                        <a:rPr lang="en-IN">
                          <a:effectLst/>
                        </a:rPr>
                        <a:t>X =\= Y</a:t>
                      </a:r>
                    </a:p>
                  </a:txBody>
                  <a:tcPr marL="76200" marR="76200" marT="76200" marB="76200" anchor="ctr">
                    <a:lnL>
                      <a:noFill/>
                    </a:lnL>
                    <a:lnR>
                      <a:noFill/>
                    </a:lnR>
                    <a:lnT>
                      <a:noFill/>
                    </a:lnT>
                    <a:lnB>
                      <a:noFill/>
                    </a:lnB>
                    <a:solidFill>
                      <a:srgbClr val="FFFFFF"/>
                    </a:solidFill>
                  </a:tcPr>
                </a:tc>
                <a:tc>
                  <a:txBody>
                    <a:bodyPr/>
                    <a:lstStyle/>
                    <a:p>
                      <a:pPr algn="l"/>
                      <a:r>
                        <a:rPr lang="en-US" dirty="0">
                          <a:effectLst/>
                        </a:rPr>
                        <a:t>the X and Y values are not equal</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666252877"/>
                  </a:ext>
                </a:extLst>
              </a:tr>
            </a:tbl>
          </a:graphicData>
        </a:graphic>
      </p:graphicFrame>
      <p:graphicFrame>
        <p:nvGraphicFramePr>
          <p:cNvPr id="6" name="Table 5">
            <a:extLst>
              <a:ext uri="{FF2B5EF4-FFF2-40B4-BE49-F238E27FC236}">
                <a16:creationId xmlns:a16="http://schemas.microsoft.com/office/drawing/2014/main" id="{CB82B9B3-AA6C-F785-7F8D-C984E2ED89B7}"/>
              </a:ext>
            </a:extLst>
          </p:cNvPr>
          <p:cNvGraphicFramePr>
            <a:graphicFrameLocks noGrp="1"/>
          </p:cNvGraphicFramePr>
          <p:nvPr>
            <p:extLst>
              <p:ext uri="{D42A27DB-BD31-4B8C-83A1-F6EECF244321}">
                <p14:modId xmlns:p14="http://schemas.microsoft.com/office/powerpoint/2010/main" val="3703939691"/>
              </p:ext>
            </p:extLst>
          </p:nvPr>
        </p:nvGraphicFramePr>
        <p:xfrm>
          <a:off x="6378498" y="1552884"/>
          <a:ext cx="4337824" cy="3413760"/>
        </p:xfrm>
        <a:graphic>
          <a:graphicData uri="http://schemas.openxmlformats.org/drawingml/2006/table">
            <a:tbl>
              <a:tblPr/>
              <a:tblGrid>
                <a:gridCol w="2430965">
                  <a:extLst>
                    <a:ext uri="{9D8B030D-6E8A-4147-A177-3AD203B41FA5}">
                      <a16:colId xmlns:a16="http://schemas.microsoft.com/office/drawing/2014/main" val="1147459296"/>
                    </a:ext>
                  </a:extLst>
                </a:gridCol>
                <a:gridCol w="1906859">
                  <a:extLst>
                    <a:ext uri="{9D8B030D-6E8A-4147-A177-3AD203B41FA5}">
                      <a16:colId xmlns:a16="http://schemas.microsoft.com/office/drawing/2014/main" val="134320778"/>
                    </a:ext>
                  </a:extLst>
                </a:gridCol>
              </a:tblGrid>
              <a:tr h="0">
                <a:tc>
                  <a:txBody>
                    <a:bodyPr/>
                    <a:lstStyle/>
                    <a:p>
                      <a:pPr algn="l"/>
                      <a:r>
                        <a:rPr lang="en-IN" b="1" dirty="0">
                          <a:effectLst/>
                          <a:latin typeface="inherit"/>
                        </a:rPr>
                        <a:t>Operator</a:t>
                      </a:r>
                    </a:p>
                  </a:txBody>
                  <a:tcPr marL="76200" marR="76200" marT="76200" marB="76200" anchor="ctr">
                    <a:lnL>
                      <a:noFill/>
                    </a:lnL>
                    <a:lnR>
                      <a:noFill/>
                    </a:lnR>
                    <a:lnT>
                      <a:noFill/>
                    </a:lnT>
                    <a:lnB>
                      <a:noFill/>
                    </a:lnB>
                    <a:solidFill>
                      <a:srgbClr val="FFFFFF"/>
                    </a:solidFill>
                  </a:tcPr>
                </a:tc>
                <a:tc>
                  <a:txBody>
                    <a:bodyPr/>
                    <a:lstStyle/>
                    <a:p>
                      <a:pPr algn="l"/>
                      <a:r>
                        <a:rPr lang="en-IN" b="1" dirty="0">
                          <a:effectLst/>
                          <a:latin typeface="inherit"/>
                        </a:rPr>
                        <a:t>Meaning</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1126593835"/>
                  </a:ext>
                </a:extLst>
              </a:tr>
              <a:tr h="0">
                <a:tc>
                  <a:txBody>
                    <a:bodyPr/>
                    <a:lstStyle/>
                    <a:p>
                      <a:pPr algn="l"/>
                      <a:r>
                        <a:rPr lang="en-IN">
                          <a:effectLst/>
                        </a:rPr>
                        <a:t>+</a:t>
                      </a:r>
                    </a:p>
                  </a:txBody>
                  <a:tcPr marL="76200" marR="76200" marT="76200" marB="76200" anchor="ctr">
                    <a:lnL>
                      <a:noFill/>
                    </a:lnL>
                    <a:lnR>
                      <a:noFill/>
                    </a:lnR>
                    <a:lnT>
                      <a:noFill/>
                    </a:lnT>
                    <a:lnB>
                      <a:noFill/>
                    </a:lnB>
                    <a:solidFill>
                      <a:srgbClr val="FFFFFF"/>
                    </a:solidFill>
                  </a:tcPr>
                </a:tc>
                <a:tc>
                  <a:txBody>
                    <a:bodyPr/>
                    <a:lstStyle/>
                    <a:p>
                      <a:pPr algn="l"/>
                      <a:r>
                        <a:rPr lang="en-IN">
                          <a:effectLst/>
                        </a:rPr>
                        <a:t>Addition</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3894776178"/>
                  </a:ext>
                </a:extLst>
              </a:tr>
              <a:tr h="0">
                <a:tc>
                  <a:txBody>
                    <a:bodyPr/>
                    <a:lstStyle/>
                    <a:p>
                      <a:pPr algn="l"/>
                      <a:r>
                        <a:rPr lang="en-IN">
                          <a:effectLst/>
                        </a:rPr>
                        <a:t>-</a:t>
                      </a:r>
                    </a:p>
                  </a:txBody>
                  <a:tcPr marL="76200" marR="76200" marT="76200" marB="76200" anchor="ctr">
                    <a:lnL>
                      <a:noFill/>
                    </a:lnL>
                    <a:lnR>
                      <a:noFill/>
                    </a:lnR>
                    <a:lnT>
                      <a:noFill/>
                    </a:lnT>
                    <a:lnB>
                      <a:noFill/>
                    </a:lnB>
                    <a:solidFill>
                      <a:srgbClr val="FFFFFF"/>
                    </a:solidFill>
                  </a:tcPr>
                </a:tc>
                <a:tc>
                  <a:txBody>
                    <a:bodyPr/>
                    <a:lstStyle/>
                    <a:p>
                      <a:pPr algn="l"/>
                      <a:r>
                        <a:rPr lang="en-IN">
                          <a:effectLst/>
                        </a:rPr>
                        <a:t>Subtraction</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527195577"/>
                  </a:ext>
                </a:extLst>
              </a:tr>
              <a:tr h="0">
                <a:tc>
                  <a:txBody>
                    <a:bodyPr/>
                    <a:lstStyle/>
                    <a:p>
                      <a:pPr algn="l"/>
                      <a:r>
                        <a:rPr lang="en-IN">
                          <a:effectLst/>
                        </a:rPr>
                        <a:t>*</a:t>
                      </a:r>
                    </a:p>
                  </a:txBody>
                  <a:tcPr marL="76200" marR="76200" marT="76200" marB="76200" anchor="ctr">
                    <a:lnL>
                      <a:noFill/>
                    </a:lnL>
                    <a:lnR>
                      <a:noFill/>
                    </a:lnR>
                    <a:lnT>
                      <a:noFill/>
                    </a:lnT>
                    <a:lnB>
                      <a:noFill/>
                    </a:lnB>
                    <a:solidFill>
                      <a:srgbClr val="FFFFFF"/>
                    </a:solidFill>
                  </a:tcPr>
                </a:tc>
                <a:tc>
                  <a:txBody>
                    <a:bodyPr/>
                    <a:lstStyle/>
                    <a:p>
                      <a:pPr algn="l"/>
                      <a:r>
                        <a:rPr lang="en-IN">
                          <a:effectLst/>
                        </a:rPr>
                        <a:t>Multiplication</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4083474330"/>
                  </a:ext>
                </a:extLst>
              </a:tr>
              <a:tr h="0">
                <a:tc>
                  <a:txBody>
                    <a:bodyPr/>
                    <a:lstStyle/>
                    <a:p>
                      <a:pPr algn="l"/>
                      <a:r>
                        <a:rPr lang="en-IN">
                          <a:effectLst/>
                        </a:rPr>
                        <a:t>/</a:t>
                      </a:r>
                    </a:p>
                  </a:txBody>
                  <a:tcPr marL="76200" marR="76200" marT="76200" marB="76200" anchor="ctr">
                    <a:lnL>
                      <a:noFill/>
                    </a:lnL>
                    <a:lnR>
                      <a:noFill/>
                    </a:lnR>
                    <a:lnT>
                      <a:noFill/>
                    </a:lnT>
                    <a:lnB>
                      <a:noFill/>
                    </a:lnB>
                    <a:solidFill>
                      <a:srgbClr val="FFFFFF"/>
                    </a:solidFill>
                  </a:tcPr>
                </a:tc>
                <a:tc>
                  <a:txBody>
                    <a:bodyPr/>
                    <a:lstStyle/>
                    <a:p>
                      <a:pPr algn="l"/>
                      <a:r>
                        <a:rPr lang="en-IN">
                          <a:effectLst/>
                        </a:rPr>
                        <a:t>Division</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3511504999"/>
                  </a:ext>
                </a:extLst>
              </a:tr>
              <a:tr h="0">
                <a:tc>
                  <a:txBody>
                    <a:bodyPr/>
                    <a:lstStyle/>
                    <a:p>
                      <a:pPr algn="l"/>
                      <a:r>
                        <a:rPr lang="en-IN">
                          <a:effectLst/>
                        </a:rPr>
                        <a:t>**</a:t>
                      </a:r>
                    </a:p>
                  </a:txBody>
                  <a:tcPr marL="76200" marR="76200" marT="76200" marB="76200" anchor="ctr">
                    <a:lnL>
                      <a:noFill/>
                    </a:lnL>
                    <a:lnR>
                      <a:noFill/>
                    </a:lnR>
                    <a:lnT>
                      <a:noFill/>
                    </a:lnT>
                    <a:lnB>
                      <a:noFill/>
                    </a:lnB>
                    <a:solidFill>
                      <a:srgbClr val="FFFFFF"/>
                    </a:solidFill>
                  </a:tcPr>
                </a:tc>
                <a:tc>
                  <a:txBody>
                    <a:bodyPr/>
                    <a:lstStyle/>
                    <a:p>
                      <a:pPr algn="l"/>
                      <a:r>
                        <a:rPr lang="en-IN">
                          <a:effectLst/>
                        </a:rPr>
                        <a:t>Power</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2918823208"/>
                  </a:ext>
                </a:extLst>
              </a:tr>
              <a:tr h="0">
                <a:tc>
                  <a:txBody>
                    <a:bodyPr/>
                    <a:lstStyle/>
                    <a:p>
                      <a:pPr algn="l"/>
                      <a:r>
                        <a:rPr lang="en-IN">
                          <a:effectLst/>
                        </a:rPr>
                        <a:t>//</a:t>
                      </a:r>
                    </a:p>
                  </a:txBody>
                  <a:tcPr marL="76200" marR="76200" marT="76200" marB="76200" anchor="ctr">
                    <a:lnL>
                      <a:noFill/>
                    </a:lnL>
                    <a:lnR>
                      <a:noFill/>
                    </a:lnR>
                    <a:lnT>
                      <a:noFill/>
                    </a:lnT>
                    <a:lnB>
                      <a:noFill/>
                    </a:lnB>
                    <a:solidFill>
                      <a:srgbClr val="FFFFFF"/>
                    </a:solidFill>
                  </a:tcPr>
                </a:tc>
                <a:tc>
                  <a:txBody>
                    <a:bodyPr/>
                    <a:lstStyle/>
                    <a:p>
                      <a:pPr algn="l"/>
                      <a:r>
                        <a:rPr lang="en-IN">
                          <a:effectLst/>
                        </a:rPr>
                        <a:t>Integer Division</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2799757700"/>
                  </a:ext>
                </a:extLst>
              </a:tr>
              <a:tr h="0">
                <a:tc>
                  <a:txBody>
                    <a:bodyPr/>
                    <a:lstStyle/>
                    <a:p>
                      <a:pPr algn="l"/>
                      <a:r>
                        <a:rPr lang="en-IN">
                          <a:effectLst/>
                        </a:rPr>
                        <a:t>mod</a:t>
                      </a:r>
                    </a:p>
                  </a:txBody>
                  <a:tcPr marL="76200" marR="76200" marT="76200" marB="76200" anchor="ctr">
                    <a:lnL>
                      <a:noFill/>
                    </a:lnL>
                    <a:lnR>
                      <a:noFill/>
                    </a:lnR>
                    <a:lnT>
                      <a:noFill/>
                    </a:lnT>
                    <a:lnB>
                      <a:noFill/>
                    </a:lnB>
                    <a:solidFill>
                      <a:srgbClr val="FFFFFF"/>
                    </a:solidFill>
                  </a:tcPr>
                </a:tc>
                <a:tc>
                  <a:txBody>
                    <a:bodyPr/>
                    <a:lstStyle/>
                    <a:p>
                      <a:pPr algn="l"/>
                      <a:r>
                        <a:rPr lang="en-IN" dirty="0">
                          <a:effectLst/>
                        </a:rPr>
                        <a:t>Modulus</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4086461141"/>
                  </a:ext>
                </a:extLst>
              </a:tr>
            </a:tbl>
          </a:graphicData>
        </a:graphic>
      </p:graphicFrame>
    </p:spTree>
    <p:extLst>
      <p:ext uri="{BB962C8B-B14F-4D97-AF65-F5344CB8AC3E}">
        <p14:creationId xmlns:p14="http://schemas.microsoft.com/office/powerpoint/2010/main" val="363361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05F2-BF05-DF08-8E24-C5D45AC8765A}"/>
              </a:ext>
            </a:extLst>
          </p:cNvPr>
          <p:cNvSpPr>
            <a:spLocks noGrp="1"/>
          </p:cNvSpPr>
          <p:nvPr>
            <p:ph type="title"/>
          </p:nvPr>
        </p:nvSpPr>
        <p:spPr/>
        <p:txBody>
          <a:bodyPr/>
          <a:lstStyle/>
          <a:p>
            <a:r>
              <a:rPr lang="en-US" dirty="0"/>
              <a:t>Exercise 1 - Simple program using prolog</a:t>
            </a:r>
            <a:endParaRPr lang="en-IN" dirty="0"/>
          </a:p>
        </p:txBody>
      </p:sp>
      <p:sp>
        <p:nvSpPr>
          <p:cNvPr id="3" name="Content Placeholder 2">
            <a:extLst>
              <a:ext uri="{FF2B5EF4-FFF2-40B4-BE49-F238E27FC236}">
                <a16:creationId xmlns:a16="http://schemas.microsoft.com/office/drawing/2014/main" id="{26D9558E-9EFB-3987-B486-74E5886E84A9}"/>
              </a:ext>
            </a:extLst>
          </p:cNvPr>
          <p:cNvSpPr>
            <a:spLocks noGrp="1"/>
          </p:cNvSpPr>
          <p:nvPr>
            <p:ph idx="1"/>
          </p:nvPr>
        </p:nvSpPr>
        <p:spPr/>
        <p:txBody>
          <a:bodyPr/>
          <a:lstStyle/>
          <a:p>
            <a:r>
              <a:rPr lang="en-IN" dirty="0">
                <a:hlinkClick r:id="rId2"/>
              </a:rPr>
              <a:t>https://github.com/siddydutta/AI-Lab-Sem7/blob/master/Practical%208%20-%20Introduction%20to%20Prolog.pl</a:t>
            </a:r>
            <a:endParaRPr lang="en-IN" dirty="0"/>
          </a:p>
          <a:p>
            <a:endParaRPr lang="en-IN" dirty="0"/>
          </a:p>
          <a:p>
            <a:r>
              <a:rPr lang="en-IN" dirty="0"/>
              <a:t>Excercise1 Relationship.pl</a:t>
            </a:r>
          </a:p>
        </p:txBody>
      </p:sp>
    </p:spTree>
    <p:extLst>
      <p:ext uri="{BB962C8B-B14F-4D97-AF65-F5344CB8AC3E}">
        <p14:creationId xmlns:p14="http://schemas.microsoft.com/office/powerpoint/2010/main" val="681896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1137</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inherit</vt:lpstr>
      <vt:lpstr>Office Theme</vt:lpstr>
      <vt:lpstr>Implementation of Logic programming using LISP /PROLOG-DFS for water jug problem / BFS for tic-tac-toe problem/ Hill-climbing to solve 8- Puzzle Problem.</vt:lpstr>
      <vt:lpstr>Logic programming</vt:lpstr>
      <vt:lpstr>Why Prolog is not as popular as C/Java?</vt:lpstr>
      <vt:lpstr>Prolog</vt:lpstr>
      <vt:lpstr>Basic idea of Prolog</vt:lpstr>
      <vt:lpstr>Prolog - Environment Setup</vt:lpstr>
      <vt:lpstr>Basic Programs</vt:lpstr>
      <vt:lpstr>Example 3 - How to add, subtract, multiply, dive two numbers</vt:lpstr>
      <vt:lpstr>Exercise 1 - Simple program using prolog</vt:lpstr>
      <vt:lpstr>Exercise 2 - Tic-Tac.Toe Problem:</vt:lpstr>
      <vt:lpstr>Exercise 3 - Water jug problem</vt:lpstr>
      <vt:lpstr>Exercise 4 - The 8-puzzle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Logic programming using LISP /PROLOG-DFS for water jug problem / BFS for tic-tac-toe problem/ Hill-climbing to solve 8- Puzzle Problem.</dc:title>
  <dc:creator>Ramakrishnan Iyer</dc:creator>
  <cp:lastModifiedBy>Ramakrishnan Iyer</cp:lastModifiedBy>
  <cp:revision>9</cp:revision>
  <dcterms:created xsi:type="dcterms:W3CDTF">2023-12-26T09:58:06Z</dcterms:created>
  <dcterms:modified xsi:type="dcterms:W3CDTF">2024-02-15T04:21:10Z</dcterms:modified>
</cp:coreProperties>
</file>