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7" r:id="rId5"/>
    <p:sldId id="276" r:id="rId6"/>
    <p:sldId id="277" r:id="rId7"/>
    <p:sldId id="261" r:id="rId8"/>
    <p:sldId id="275" r:id="rId9"/>
    <p:sldId id="268" r:id="rId10"/>
    <p:sldId id="262" r:id="rId11"/>
    <p:sldId id="269" r:id="rId12"/>
    <p:sldId id="271" r:id="rId13"/>
    <p:sldId id="263" r:id="rId14"/>
    <p:sldId id="278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CE1297-F1AB-4E19-A940-1A215C1D3DD9}" v="28" dt="2024-03-21T04:45:23.7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akrishnan Iyer" userId="35338ba7-0f31-4884-a0c1-7970f376bc75" providerId="ADAL" clId="{18CE1297-F1AB-4E19-A940-1A215C1D3DD9}"/>
    <pc:docChg chg="undo custSel addSld delSld modSld">
      <pc:chgData name="Ramakrishnan Iyer" userId="35338ba7-0f31-4884-a0c1-7970f376bc75" providerId="ADAL" clId="{18CE1297-F1AB-4E19-A940-1A215C1D3DD9}" dt="2024-03-21T04:47:19.897" v="965" actId="1076"/>
      <pc:docMkLst>
        <pc:docMk/>
      </pc:docMkLst>
      <pc:sldChg chg="modSp mod">
        <pc:chgData name="Ramakrishnan Iyer" userId="35338ba7-0f31-4884-a0c1-7970f376bc75" providerId="ADAL" clId="{18CE1297-F1AB-4E19-A940-1A215C1D3DD9}" dt="2023-12-27T05:17:39.021" v="1" actId="5793"/>
        <pc:sldMkLst>
          <pc:docMk/>
          <pc:sldMk cId="1220322713" sldId="256"/>
        </pc:sldMkLst>
        <pc:spChg chg="mod">
          <ac:chgData name="Ramakrishnan Iyer" userId="35338ba7-0f31-4884-a0c1-7970f376bc75" providerId="ADAL" clId="{18CE1297-F1AB-4E19-A940-1A215C1D3DD9}" dt="2023-12-27T05:17:39.021" v="1" actId="5793"/>
          <ac:spMkLst>
            <pc:docMk/>
            <pc:sldMk cId="1220322713" sldId="256"/>
            <ac:spMk id="2" creationId="{B5510F2B-554A-9118-CB46-27203F095DBA}"/>
          </ac:spMkLst>
        </pc:spChg>
      </pc:sldChg>
      <pc:sldChg chg="delSp modSp del mod">
        <pc:chgData name="Ramakrishnan Iyer" userId="35338ba7-0f31-4884-a0c1-7970f376bc75" providerId="ADAL" clId="{18CE1297-F1AB-4E19-A940-1A215C1D3DD9}" dt="2024-02-27T09:05:09.030" v="610" actId="2696"/>
        <pc:sldMkLst>
          <pc:docMk/>
          <pc:sldMk cId="33640616" sldId="259"/>
        </pc:sldMkLst>
        <pc:spChg chg="mod">
          <ac:chgData name="Ramakrishnan Iyer" userId="35338ba7-0f31-4884-a0c1-7970f376bc75" providerId="ADAL" clId="{18CE1297-F1AB-4E19-A940-1A215C1D3DD9}" dt="2023-12-27T06:13:39.214" v="187" actId="1076"/>
          <ac:spMkLst>
            <pc:docMk/>
            <pc:sldMk cId="33640616" sldId="259"/>
            <ac:spMk id="2" creationId="{00000000-0000-0000-0000-000000000000}"/>
          </ac:spMkLst>
        </pc:spChg>
        <pc:spChg chg="mod">
          <ac:chgData name="Ramakrishnan Iyer" userId="35338ba7-0f31-4884-a0c1-7970f376bc75" providerId="ADAL" clId="{18CE1297-F1AB-4E19-A940-1A215C1D3DD9}" dt="2023-12-27T06:14:25.951" v="247" actId="20577"/>
          <ac:spMkLst>
            <pc:docMk/>
            <pc:sldMk cId="33640616" sldId="259"/>
            <ac:spMk id="3" creationId="{00000000-0000-0000-0000-000000000000}"/>
          </ac:spMkLst>
        </pc:spChg>
        <pc:spChg chg="del">
          <ac:chgData name="Ramakrishnan Iyer" userId="35338ba7-0f31-4884-a0c1-7970f376bc75" providerId="ADAL" clId="{18CE1297-F1AB-4E19-A940-1A215C1D3DD9}" dt="2023-12-27T06:14:07.028" v="212" actId="478"/>
          <ac:spMkLst>
            <pc:docMk/>
            <pc:sldMk cId="33640616" sldId="259"/>
            <ac:spMk id="5" creationId="{00000000-0000-0000-0000-000000000000}"/>
          </ac:spMkLst>
        </pc:spChg>
      </pc:sldChg>
      <pc:sldChg chg="delSp modSp mod">
        <pc:chgData name="Ramakrishnan Iyer" userId="35338ba7-0f31-4884-a0c1-7970f376bc75" providerId="ADAL" clId="{18CE1297-F1AB-4E19-A940-1A215C1D3DD9}" dt="2024-03-21T04:44:33.031" v="938" actId="20577"/>
        <pc:sldMkLst>
          <pc:docMk/>
          <pc:sldMk cId="2231344163" sldId="260"/>
        </pc:sldMkLst>
        <pc:spChg chg="mod">
          <ac:chgData name="Ramakrishnan Iyer" userId="35338ba7-0f31-4884-a0c1-7970f376bc75" providerId="ADAL" clId="{18CE1297-F1AB-4E19-A940-1A215C1D3DD9}" dt="2024-03-21T04:44:33.031" v="938" actId="20577"/>
          <ac:spMkLst>
            <pc:docMk/>
            <pc:sldMk cId="2231344163" sldId="260"/>
            <ac:spMk id="3" creationId="{00000000-0000-0000-0000-000000000000}"/>
          </ac:spMkLst>
        </pc:spChg>
        <pc:spChg chg="del">
          <ac:chgData name="Ramakrishnan Iyer" userId="35338ba7-0f31-4884-a0c1-7970f376bc75" providerId="ADAL" clId="{18CE1297-F1AB-4E19-A940-1A215C1D3DD9}" dt="2023-12-27T09:14:01.921" v="345" actId="478"/>
          <ac:spMkLst>
            <pc:docMk/>
            <pc:sldMk cId="2231344163" sldId="260"/>
            <ac:spMk id="7" creationId="{00000000-0000-0000-0000-000000000000}"/>
          </ac:spMkLst>
        </pc:spChg>
        <pc:picChg chg="del">
          <ac:chgData name="Ramakrishnan Iyer" userId="35338ba7-0f31-4884-a0c1-7970f376bc75" providerId="ADAL" clId="{18CE1297-F1AB-4E19-A940-1A215C1D3DD9}" dt="2024-03-12T07:15:42.212" v="684" actId="478"/>
          <ac:picMkLst>
            <pc:docMk/>
            <pc:sldMk cId="2231344163" sldId="260"/>
            <ac:picMk id="5" creationId="{00000000-0000-0000-0000-000000000000}"/>
          </ac:picMkLst>
        </pc:picChg>
      </pc:sldChg>
      <pc:sldChg chg="delSp modSp mod">
        <pc:chgData name="Ramakrishnan Iyer" userId="35338ba7-0f31-4884-a0c1-7970f376bc75" providerId="ADAL" clId="{18CE1297-F1AB-4E19-A940-1A215C1D3DD9}" dt="2024-03-21T04:45:36.845" v="951" actId="1076"/>
        <pc:sldMkLst>
          <pc:docMk/>
          <pc:sldMk cId="2403328570" sldId="261"/>
        </pc:sldMkLst>
        <pc:spChg chg="mod">
          <ac:chgData name="Ramakrishnan Iyer" userId="35338ba7-0f31-4884-a0c1-7970f376bc75" providerId="ADAL" clId="{18CE1297-F1AB-4E19-A940-1A215C1D3DD9}" dt="2024-03-21T04:45:30.330" v="950" actId="27636"/>
          <ac:spMkLst>
            <pc:docMk/>
            <pc:sldMk cId="2403328570" sldId="261"/>
            <ac:spMk id="2" creationId="{00000000-0000-0000-0000-000000000000}"/>
          </ac:spMkLst>
        </pc:spChg>
        <pc:spChg chg="mod">
          <ac:chgData name="Ramakrishnan Iyer" userId="35338ba7-0f31-4884-a0c1-7970f376bc75" providerId="ADAL" clId="{18CE1297-F1AB-4E19-A940-1A215C1D3DD9}" dt="2024-03-21T04:45:36.845" v="951" actId="1076"/>
          <ac:spMkLst>
            <pc:docMk/>
            <pc:sldMk cId="2403328570" sldId="261"/>
            <ac:spMk id="3" creationId="{00000000-0000-0000-0000-000000000000}"/>
          </ac:spMkLst>
        </pc:spChg>
        <pc:spChg chg="del">
          <ac:chgData name="Ramakrishnan Iyer" userId="35338ba7-0f31-4884-a0c1-7970f376bc75" providerId="ADAL" clId="{18CE1297-F1AB-4E19-A940-1A215C1D3DD9}" dt="2023-12-27T10:15:12.925" v="367" actId="478"/>
          <ac:spMkLst>
            <pc:docMk/>
            <pc:sldMk cId="2403328570" sldId="261"/>
            <ac:spMk id="7" creationId="{00000000-0000-0000-0000-000000000000}"/>
          </ac:spMkLst>
        </pc:spChg>
        <pc:picChg chg="del">
          <ac:chgData name="Ramakrishnan Iyer" userId="35338ba7-0f31-4884-a0c1-7970f376bc75" providerId="ADAL" clId="{18CE1297-F1AB-4E19-A940-1A215C1D3DD9}" dt="2024-03-21T04:45:23.770" v="947" actId="478"/>
          <ac:picMkLst>
            <pc:docMk/>
            <pc:sldMk cId="2403328570" sldId="261"/>
            <ac:picMk id="3074" creationId="{00000000-0000-0000-0000-000000000000}"/>
          </ac:picMkLst>
        </pc:picChg>
      </pc:sldChg>
      <pc:sldChg chg="delSp modSp mod">
        <pc:chgData name="Ramakrishnan Iyer" userId="35338ba7-0f31-4884-a0c1-7970f376bc75" providerId="ADAL" clId="{18CE1297-F1AB-4E19-A940-1A215C1D3DD9}" dt="2023-12-28T06:32:17.284" v="387"/>
        <pc:sldMkLst>
          <pc:docMk/>
          <pc:sldMk cId="4185346547" sldId="263"/>
        </pc:sldMkLst>
        <pc:spChg chg="mod">
          <ac:chgData name="Ramakrishnan Iyer" userId="35338ba7-0f31-4884-a0c1-7970f376bc75" providerId="ADAL" clId="{18CE1297-F1AB-4E19-A940-1A215C1D3DD9}" dt="2023-12-28T06:31:37.479" v="384" actId="14100"/>
          <ac:spMkLst>
            <pc:docMk/>
            <pc:sldMk cId="4185346547" sldId="263"/>
            <ac:spMk id="2" creationId="{00000000-0000-0000-0000-000000000000}"/>
          </ac:spMkLst>
        </pc:spChg>
        <pc:spChg chg="mod">
          <ac:chgData name="Ramakrishnan Iyer" userId="35338ba7-0f31-4884-a0c1-7970f376bc75" providerId="ADAL" clId="{18CE1297-F1AB-4E19-A940-1A215C1D3DD9}" dt="2023-12-28T06:32:17.284" v="387"/>
          <ac:spMkLst>
            <pc:docMk/>
            <pc:sldMk cId="4185346547" sldId="263"/>
            <ac:spMk id="3" creationId="{00000000-0000-0000-0000-000000000000}"/>
          </ac:spMkLst>
        </pc:spChg>
        <pc:spChg chg="del mod">
          <ac:chgData name="Ramakrishnan Iyer" userId="35338ba7-0f31-4884-a0c1-7970f376bc75" providerId="ADAL" clId="{18CE1297-F1AB-4E19-A940-1A215C1D3DD9}" dt="2023-12-28T06:32:08" v="386" actId="478"/>
          <ac:spMkLst>
            <pc:docMk/>
            <pc:sldMk cId="4185346547" sldId="263"/>
            <ac:spMk id="8" creationId="{00000000-0000-0000-0000-000000000000}"/>
          </ac:spMkLst>
        </pc:spChg>
      </pc:sldChg>
      <pc:sldChg chg="addSp modSp new mod">
        <pc:chgData name="Ramakrishnan Iyer" userId="35338ba7-0f31-4884-a0c1-7970f376bc75" providerId="ADAL" clId="{18CE1297-F1AB-4E19-A940-1A215C1D3DD9}" dt="2023-12-27T06:03:27.727" v="185" actId="27636"/>
        <pc:sldMkLst>
          <pc:docMk/>
          <pc:sldMk cId="585288805" sldId="264"/>
        </pc:sldMkLst>
        <pc:spChg chg="mod">
          <ac:chgData name="Ramakrishnan Iyer" userId="35338ba7-0f31-4884-a0c1-7970f376bc75" providerId="ADAL" clId="{18CE1297-F1AB-4E19-A940-1A215C1D3DD9}" dt="2023-12-27T06:00:05.877" v="72" actId="1076"/>
          <ac:spMkLst>
            <pc:docMk/>
            <pc:sldMk cId="585288805" sldId="264"/>
            <ac:spMk id="2" creationId="{FE0932E3-7AF5-A312-1659-FFD4F153A755}"/>
          </ac:spMkLst>
        </pc:spChg>
        <pc:spChg chg="mod">
          <ac:chgData name="Ramakrishnan Iyer" userId="35338ba7-0f31-4884-a0c1-7970f376bc75" providerId="ADAL" clId="{18CE1297-F1AB-4E19-A940-1A215C1D3DD9}" dt="2023-12-27T06:03:27.727" v="185" actId="27636"/>
          <ac:spMkLst>
            <pc:docMk/>
            <pc:sldMk cId="585288805" sldId="264"/>
            <ac:spMk id="3" creationId="{76DD8FC9-612C-4794-8C90-59ACFDB93611}"/>
          </ac:spMkLst>
        </pc:spChg>
        <pc:picChg chg="add mod">
          <ac:chgData name="Ramakrishnan Iyer" userId="35338ba7-0f31-4884-a0c1-7970f376bc75" providerId="ADAL" clId="{18CE1297-F1AB-4E19-A940-1A215C1D3DD9}" dt="2023-12-27T06:00:35.313" v="80" actId="1076"/>
          <ac:picMkLst>
            <pc:docMk/>
            <pc:sldMk cId="585288805" sldId="264"/>
            <ac:picMk id="5" creationId="{309EAA65-00CE-6885-F943-736E1B2503C5}"/>
          </ac:picMkLst>
        </pc:picChg>
      </pc:sldChg>
      <pc:sldChg chg="modSp new mod">
        <pc:chgData name="Ramakrishnan Iyer" userId="35338ba7-0f31-4884-a0c1-7970f376bc75" providerId="ADAL" clId="{18CE1297-F1AB-4E19-A940-1A215C1D3DD9}" dt="2023-12-27T06:03:10.390" v="151" actId="33524"/>
        <pc:sldMkLst>
          <pc:docMk/>
          <pc:sldMk cId="1976118597" sldId="265"/>
        </pc:sldMkLst>
        <pc:spChg chg="mod">
          <ac:chgData name="Ramakrishnan Iyer" userId="35338ba7-0f31-4884-a0c1-7970f376bc75" providerId="ADAL" clId="{18CE1297-F1AB-4E19-A940-1A215C1D3DD9}" dt="2023-12-27T06:02:41.154" v="124" actId="20577"/>
          <ac:spMkLst>
            <pc:docMk/>
            <pc:sldMk cId="1976118597" sldId="265"/>
            <ac:spMk id="2" creationId="{31A8D6F0-E16E-6813-6295-4163FE860DE4}"/>
          </ac:spMkLst>
        </pc:spChg>
        <pc:spChg chg="mod">
          <ac:chgData name="Ramakrishnan Iyer" userId="35338ba7-0f31-4884-a0c1-7970f376bc75" providerId="ADAL" clId="{18CE1297-F1AB-4E19-A940-1A215C1D3DD9}" dt="2023-12-27T06:03:10.390" v="151" actId="33524"/>
          <ac:spMkLst>
            <pc:docMk/>
            <pc:sldMk cId="1976118597" sldId="265"/>
            <ac:spMk id="3" creationId="{7E5608BE-26DD-4799-A2A5-D54FBB544473}"/>
          </ac:spMkLst>
        </pc:spChg>
      </pc:sldChg>
      <pc:sldChg chg="modSp new del mod">
        <pc:chgData name="Ramakrishnan Iyer" userId="35338ba7-0f31-4884-a0c1-7970f376bc75" providerId="ADAL" clId="{18CE1297-F1AB-4E19-A940-1A215C1D3DD9}" dt="2024-02-27T09:05:09.030" v="610" actId="2696"/>
        <pc:sldMkLst>
          <pc:docMk/>
          <pc:sldMk cId="1247346322" sldId="266"/>
        </pc:sldMkLst>
        <pc:spChg chg="mod">
          <ac:chgData name="Ramakrishnan Iyer" userId="35338ba7-0f31-4884-a0c1-7970f376bc75" providerId="ADAL" clId="{18CE1297-F1AB-4E19-A940-1A215C1D3DD9}" dt="2023-12-27T09:10:21.932" v="304" actId="313"/>
          <ac:spMkLst>
            <pc:docMk/>
            <pc:sldMk cId="1247346322" sldId="266"/>
            <ac:spMk id="2" creationId="{98E59803-FA16-CBFF-3256-55A293E4DDAE}"/>
          </ac:spMkLst>
        </pc:spChg>
        <pc:spChg chg="mod">
          <ac:chgData name="Ramakrishnan Iyer" userId="35338ba7-0f31-4884-a0c1-7970f376bc75" providerId="ADAL" clId="{18CE1297-F1AB-4E19-A940-1A215C1D3DD9}" dt="2023-12-27T09:12:37.503" v="341" actId="27636"/>
          <ac:spMkLst>
            <pc:docMk/>
            <pc:sldMk cId="1247346322" sldId="266"/>
            <ac:spMk id="3" creationId="{E089F80E-F052-FA5A-6B29-3BA54FE024C0}"/>
          </ac:spMkLst>
        </pc:spChg>
      </pc:sldChg>
      <pc:sldChg chg="modSp add mod">
        <pc:chgData name="Ramakrishnan Iyer" userId="35338ba7-0f31-4884-a0c1-7970f376bc75" providerId="ADAL" clId="{18CE1297-F1AB-4E19-A940-1A215C1D3DD9}" dt="2024-03-21T04:44:08.397" v="916" actId="20577"/>
        <pc:sldMkLst>
          <pc:docMk/>
          <pc:sldMk cId="3543347630" sldId="267"/>
        </pc:sldMkLst>
        <pc:spChg chg="mod">
          <ac:chgData name="Ramakrishnan Iyer" userId="35338ba7-0f31-4884-a0c1-7970f376bc75" providerId="ADAL" clId="{18CE1297-F1AB-4E19-A940-1A215C1D3DD9}" dt="2024-03-21T04:44:08.397" v="916" actId="20577"/>
          <ac:spMkLst>
            <pc:docMk/>
            <pc:sldMk cId="3543347630" sldId="267"/>
            <ac:spMk id="2" creationId="{98E59803-FA16-CBFF-3256-55A293E4DDAE}"/>
          </ac:spMkLst>
        </pc:spChg>
        <pc:spChg chg="mod">
          <ac:chgData name="Ramakrishnan Iyer" userId="35338ba7-0f31-4884-a0c1-7970f376bc75" providerId="ADAL" clId="{18CE1297-F1AB-4E19-A940-1A215C1D3DD9}" dt="2024-03-04T11:10:23.035" v="683" actId="20577"/>
          <ac:spMkLst>
            <pc:docMk/>
            <pc:sldMk cId="3543347630" sldId="267"/>
            <ac:spMk id="3" creationId="{E089F80E-F052-FA5A-6B29-3BA54FE024C0}"/>
          </ac:spMkLst>
        </pc:spChg>
        <pc:spChg chg="mod">
          <ac:chgData name="Ramakrishnan Iyer" userId="35338ba7-0f31-4884-a0c1-7970f376bc75" providerId="ADAL" clId="{18CE1297-F1AB-4E19-A940-1A215C1D3DD9}" dt="2024-03-04T10:40:39.820" v="618" actId="27636"/>
          <ac:spMkLst>
            <pc:docMk/>
            <pc:sldMk cId="3543347630" sldId="267"/>
            <ac:spMk id="4" creationId="{E089F80E-F052-FA5A-6B29-3BA54FE024C0}"/>
          </ac:spMkLst>
        </pc:spChg>
      </pc:sldChg>
      <pc:sldChg chg="modSp mod">
        <pc:chgData name="Ramakrishnan Iyer" userId="35338ba7-0f31-4884-a0c1-7970f376bc75" providerId="ADAL" clId="{18CE1297-F1AB-4E19-A940-1A215C1D3DD9}" dt="2024-03-21T04:47:19.897" v="965" actId="1076"/>
        <pc:sldMkLst>
          <pc:docMk/>
          <pc:sldMk cId="1208213462" sldId="269"/>
        </pc:sldMkLst>
        <pc:spChg chg="mod">
          <ac:chgData name="Ramakrishnan Iyer" userId="35338ba7-0f31-4884-a0c1-7970f376bc75" providerId="ADAL" clId="{18CE1297-F1AB-4E19-A940-1A215C1D3DD9}" dt="2024-03-21T04:47:16.914" v="964" actId="27636"/>
          <ac:spMkLst>
            <pc:docMk/>
            <pc:sldMk cId="1208213462" sldId="269"/>
            <ac:spMk id="2" creationId="{9AC7C098-5028-EF21-3A2A-D19827219695}"/>
          </ac:spMkLst>
        </pc:spChg>
        <pc:spChg chg="mod">
          <ac:chgData name="Ramakrishnan Iyer" userId="35338ba7-0f31-4884-a0c1-7970f376bc75" providerId="ADAL" clId="{18CE1297-F1AB-4E19-A940-1A215C1D3DD9}" dt="2024-03-21T04:47:19.897" v="965" actId="1076"/>
          <ac:spMkLst>
            <pc:docMk/>
            <pc:sldMk cId="1208213462" sldId="269"/>
            <ac:spMk id="4" creationId="{0593A2EB-33FA-C5AC-BE4A-74C2B78814FD}"/>
          </ac:spMkLst>
        </pc:spChg>
      </pc:sldChg>
      <pc:sldChg chg="modSp mod">
        <pc:chgData name="Ramakrishnan Iyer" userId="35338ba7-0f31-4884-a0c1-7970f376bc75" providerId="ADAL" clId="{18CE1297-F1AB-4E19-A940-1A215C1D3DD9}" dt="2023-12-28T06:30:34.253" v="378" actId="20577"/>
        <pc:sldMkLst>
          <pc:docMk/>
          <pc:sldMk cId="665575208" sldId="271"/>
        </pc:sldMkLst>
        <pc:spChg chg="mod">
          <ac:chgData name="Ramakrishnan Iyer" userId="35338ba7-0f31-4884-a0c1-7970f376bc75" providerId="ADAL" clId="{18CE1297-F1AB-4E19-A940-1A215C1D3DD9}" dt="2023-12-28T06:30:34.253" v="378" actId="20577"/>
          <ac:spMkLst>
            <pc:docMk/>
            <pc:sldMk cId="665575208" sldId="271"/>
            <ac:spMk id="2" creationId="{00000000-0000-0000-0000-000000000000}"/>
          </ac:spMkLst>
        </pc:spChg>
      </pc:sldChg>
      <pc:sldChg chg="addSp modSp new mod">
        <pc:chgData name="Ramakrishnan Iyer" userId="35338ba7-0f31-4884-a0c1-7970f376bc75" providerId="ADAL" clId="{18CE1297-F1AB-4E19-A940-1A215C1D3DD9}" dt="2023-12-28T07:28:11.696" v="606" actId="20577"/>
        <pc:sldMkLst>
          <pc:docMk/>
          <pc:sldMk cId="1855208104" sldId="272"/>
        </pc:sldMkLst>
        <pc:spChg chg="mod">
          <ac:chgData name="Ramakrishnan Iyer" userId="35338ba7-0f31-4884-a0c1-7970f376bc75" providerId="ADAL" clId="{18CE1297-F1AB-4E19-A940-1A215C1D3DD9}" dt="2023-12-28T07:28:11.696" v="606" actId="20577"/>
          <ac:spMkLst>
            <pc:docMk/>
            <pc:sldMk cId="1855208104" sldId="272"/>
            <ac:spMk id="2" creationId="{1FE76DE3-E15C-5400-DDBD-5B2FCE5C1AE8}"/>
          </ac:spMkLst>
        </pc:spChg>
        <pc:spChg chg="mod">
          <ac:chgData name="Ramakrishnan Iyer" userId="35338ba7-0f31-4884-a0c1-7970f376bc75" providerId="ADAL" clId="{18CE1297-F1AB-4E19-A940-1A215C1D3DD9}" dt="2023-12-28T07:22:10.118" v="495" actId="20577"/>
          <ac:spMkLst>
            <pc:docMk/>
            <pc:sldMk cId="1855208104" sldId="272"/>
            <ac:spMk id="3" creationId="{76D3840D-3113-8EC3-5089-712E0D934DE3}"/>
          </ac:spMkLst>
        </pc:spChg>
        <pc:graphicFrameChg chg="add mod">
          <ac:chgData name="Ramakrishnan Iyer" userId="35338ba7-0f31-4884-a0c1-7970f376bc75" providerId="ADAL" clId="{18CE1297-F1AB-4E19-A940-1A215C1D3DD9}" dt="2023-12-28T07:20:55.639" v="405"/>
          <ac:graphicFrameMkLst>
            <pc:docMk/>
            <pc:sldMk cId="1855208104" sldId="272"/>
            <ac:graphicFrameMk id="4" creationId="{FC6B2485-CE22-BDB1-200E-5457E6A100A3}"/>
          </ac:graphicFrameMkLst>
        </pc:graphicFrameChg>
      </pc:sldChg>
      <pc:sldChg chg="addSp delSp modSp new mod">
        <pc:chgData name="Ramakrishnan Iyer" userId="35338ba7-0f31-4884-a0c1-7970f376bc75" providerId="ADAL" clId="{18CE1297-F1AB-4E19-A940-1A215C1D3DD9}" dt="2024-03-12T08:22:19.378" v="800" actId="20577"/>
        <pc:sldMkLst>
          <pc:docMk/>
          <pc:sldMk cId="319238339" sldId="273"/>
        </pc:sldMkLst>
        <pc:spChg chg="mod">
          <ac:chgData name="Ramakrishnan Iyer" userId="35338ba7-0f31-4884-a0c1-7970f376bc75" providerId="ADAL" clId="{18CE1297-F1AB-4E19-A940-1A215C1D3DD9}" dt="2023-12-28T07:28:18.532" v="609" actId="20577"/>
          <ac:spMkLst>
            <pc:docMk/>
            <pc:sldMk cId="319238339" sldId="273"/>
            <ac:spMk id="2" creationId="{65B703A5-11F7-DCD0-7A03-9DA72FB24B62}"/>
          </ac:spMkLst>
        </pc:spChg>
        <pc:spChg chg="add del mod">
          <ac:chgData name="Ramakrishnan Iyer" userId="35338ba7-0f31-4884-a0c1-7970f376bc75" providerId="ADAL" clId="{18CE1297-F1AB-4E19-A940-1A215C1D3DD9}" dt="2024-03-12T08:22:19.378" v="800" actId="20577"/>
          <ac:spMkLst>
            <pc:docMk/>
            <pc:sldMk cId="319238339" sldId="273"/>
            <ac:spMk id="3" creationId="{76A978B6-A89D-1026-3A52-C933DD2BBE05}"/>
          </ac:spMkLst>
        </pc:spChg>
        <pc:graphicFrameChg chg="add del mod ord modGraphic">
          <ac:chgData name="Ramakrishnan Iyer" userId="35338ba7-0f31-4884-a0c1-7970f376bc75" providerId="ADAL" clId="{18CE1297-F1AB-4E19-A940-1A215C1D3DD9}" dt="2023-12-28T07:23:43.868" v="498" actId="3680"/>
          <ac:graphicFrameMkLst>
            <pc:docMk/>
            <pc:sldMk cId="319238339" sldId="273"/>
            <ac:graphicFrameMk id="4" creationId="{5CB5424C-22EE-41EA-1F08-B96E86CDFE6D}"/>
          </ac:graphicFrameMkLst>
        </pc:graphicFrameChg>
      </pc:sldChg>
      <pc:sldChg chg="del">
        <pc:chgData name="Ramakrishnan Iyer" userId="35338ba7-0f31-4884-a0c1-7970f376bc75" providerId="ADAL" clId="{18CE1297-F1AB-4E19-A940-1A215C1D3DD9}" dt="2024-02-27T09:05:09.030" v="610" actId="2696"/>
        <pc:sldMkLst>
          <pc:docMk/>
          <pc:sldMk cId="1937448513" sldId="274"/>
        </pc:sldMkLst>
      </pc:sldChg>
      <pc:sldChg chg="addSp modSp mod">
        <pc:chgData name="Ramakrishnan Iyer" userId="35338ba7-0f31-4884-a0c1-7970f376bc75" providerId="ADAL" clId="{18CE1297-F1AB-4E19-A940-1A215C1D3DD9}" dt="2024-03-21T04:46:25.177" v="961" actId="14100"/>
        <pc:sldMkLst>
          <pc:docMk/>
          <pc:sldMk cId="893900549" sldId="275"/>
        </pc:sldMkLst>
        <pc:spChg chg="add mod">
          <ac:chgData name="Ramakrishnan Iyer" userId="35338ba7-0f31-4884-a0c1-7970f376bc75" providerId="ADAL" clId="{18CE1297-F1AB-4E19-A940-1A215C1D3DD9}" dt="2024-03-21T04:46:25.177" v="961" actId="14100"/>
          <ac:spMkLst>
            <pc:docMk/>
            <pc:sldMk cId="893900549" sldId="275"/>
            <ac:spMk id="7" creationId="{E221F63F-55F6-9075-F448-70C71884C4BA}"/>
          </ac:spMkLst>
        </pc:spChg>
        <pc:graphicFrameChg chg="mod">
          <ac:chgData name="Ramakrishnan Iyer" userId="35338ba7-0f31-4884-a0c1-7970f376bc75" providerId="ADAL" clId="{18CE1297-F1AB-4E19-A940-1A215C1D3DD9}" dt="2024-03-21T04:45:57.714" v="952" actId="1076"/>
          <ac:graphicFrameMkLst>
            <pc:docMk/>
            <pc:sldMk cId="893900549" sldId="275"/>
            <ac:graphicFrameMk id="6" creationId="{00000000-0000-0000-0000-000000000000}"/>
          </ac:graphicFrameMkLst>
        </pc:graphicFrameChg>
      </pc:sldChg>
      <pc:sldChg chg="modSp new mod">
        <pc:chgData name="Ramakrishnan Iyer" userId="35338ba7-0f31-4884-a0c1-7970f376bc75" providerId="ADAL" clId="{18CE1297-F1AB-4E19-A940-1A215C1D3DD9}" dt="2024-03-21T04:44:59.213" v="943" actId="14100"/>
        <pc:sldMkLst>
          <pc:docMk/>
          <pc:sldMk cId="1297477918" sldId="276"/>
        </pc:sldMkLst>
        <pc:spChg chg="mod">
          <ac:chgData name="Ramakrishnan Iyer" userId="35338ba7-0f31-4884-a0c1-7970f376bc75" providerId="ADAL" clId="{18CE1297-F1AB-4E19-A940-1A215C1D3DD9}" dt="2024-03-21T04:44:59.213" v="943" actId="14100"/>
          <ac:spMkLst>
            <pc:docMk/>
            <pc:sldMk cId="1297477918" sldId="276"/>
            <ac:spMk id="2" creationId="{31B75D9A-DE25-9278-A4D1-DD88BA7112F8}"/>
          </ac:spMkLst>
        </pc:spChg>
        <pc:spChg chg="mod">
          <ac:chgData name="Ramakrishnan Iyer" userId="35338ba7-0f31-4884-a0c1-7970f376bc75" providerId="ADAL" clId="{18CE1297-F1AB-4E19-A940-1A215C1D3DD9}" dt="2024-03-04T10:52:55.182" v="670" actId="27636"/>
          <ac:spMkLst>
            <pc:docMk/>
            <pc:sldMk cId="1297477918" sldId="276"/>
            <ac:spMk id="3" creationId="{8811D55A-CCEC-66A2-7535-632FEA6D73E3}"/>
          </ac:spMkLst>
        </pc:spChg>
      </pc:sldChg>
      <pc:sldChg chg="addSp modSp new mod">
        <pc:chgData name="Ramakrishnan Iyer" userId="35338ba7-0f31-4884-a0c1-7970f376bc75" providerId="ADAL" clId="{18CE1297-F1AB-4E19-A940-1A215C1D3DD9}" dt="2024-03-21T04:45:12.397" v="946" actId="27636"/>
        <pc:sldMkLst>
          <pc:docMk/>
          <pc:sldMk cId="2290227733" sldId="277"/>
        </pc:sldMkLst>
        <pc:spChg chg="mod">
          <ac:chgData name="Ramakrishnan Iyer" userId="35338ba7-0f31-4884-a0c1-7970f376bc75" providerId="ADAL" clId="{18CE1297-F1AB-4E19-A940-1A215C1D3DD9}" dt="2024-03-21T04:44:49.949" v="941" actId="27636"/>
          <ac:spMkLst>
            <pc:docMk/>
            <pc:sldMk cId="2290227733" sldId="277"/>
            <ac:spMk id="2" creationId="{166894EA-7725-6201-535A-EFEC27F33CD8}"/>
          </ac:spMkLst>
        </pc:spChg>
        <pc:spChg chg="mod">
          <ac:chgData name="Ramakrishnan Iyer" userId="35338ba7-0f31-4884-a0c1-7970f376bc75" providerId="ADAL" clId="{18CE1297-F1AB-4E19-A940-1A215C1D3DD9}" dt="2024-03-21T04:45:12.397" v="946" actId="27636"/>
          <ac:spMkLst>
            <pc:docMk/>
            <pc:sldMk cId="2290227733" sldId="277"/>
            <ac:spMk id="3" creationId="{BBAFD40E-5EAC-E083-D568-ACC01D9A1D19}"/>
          </ac:spMkLst>
        </pc:spChg>
        <pc:spChg chg="add">
          <ac:chgData name="Ramakrishnan Iyer" userId="35338ba7-0f31-4884-a0c1-7970f376bc75" providerId="ADAL" clId="{18CE1297-F1AB-4E19-A940-1A215C1D3DD9}" dt="2024-03-12T08:17:11.954" v="767"/>
          <ac:spMkLst>
            <pc:docMk/>
            <pc:sldMk cId="2290227733" sldId="277"/>
            <ac:spMk id="4" creationId="{6D3CC17B-D0FC-A947-52D4-3EBC5A710F91}"/>
          </ac:spMkLst>
        </pc:spChg>
        <pc:spChg chg="add">
          <ac:chgData name="Ramakrishnan Iyer" userId="35338ba7-0f31-4884-a0c1-7970f376bc75" providerId="ADAL" clId="{18CE1297-F1AB-4E19-A940-1A215C1D3DD9}" dt="2024-03-12T08:18:03.719" v="782"/>
          <ac:spMkLst>
            <pc:docMk/>
            <pc:sldMk cId="2290227733" sldId="277"/>
            <ac:spMk id="5" creationId="{AE1C7090-0E46-FD35-7149-816B966FF325}"/>
          </ac:spMkLst>
        </pc:spChg>
      </pc:sldChg>
      <pc:sldChg chg="modSp new mod">
        <pc:chgData name="Ramakrishnan Iyer" userId="35338ba7-0f31-4884-a0c1-7970f376bc75" providerId="ADAL" clId="{18CE1297-F1AB-4E19-A940-1A215C1D3DD9}" dt="2024-03-12T08:28:16.852" v="914" actId="27636"/>
        <pc:sldMkLst>
          <pc:docMk/>
          <pc:sldMk cId="2141965539" sldId="278"/>
        </pc:sldMkLst>
        <pc:spChg chg="mod">
          <ac:chgData name="Ramakrishnan Iyer" userId="35338ba7-0f31-4884-a0c1-7970f376bc75" providerId="ADAL" clId="{18CE1297-F1AB-4E19-A940-1A215C1D3DD9}" dt="2024-03-12T08:23:39.348" v="810" actId="14100"/>
          <ac:spMkLst>
            <pc:docMk/>
            <pc:sldMk cId="2141965539" sldId="278"/>
            <ac:spMk id="2" creationId="{86082C21-23C7-88E1-5A45-1730DAC5722B}"/>
          </ac:spMkLst>
        </pc:spChg>
        <pc:spChg chg="mod">
          <ac:chgData name="Ramakrishnan Iyer" userId="35338ba7-0f31-4884-a0c1-7970f376bc75" providerId="ADAL" clId="{18CE1297-F1AB-4E19-A940-1A215C1D3DD9}" dt="2024-03-12T08:28:16.852" v="914" actId="27636"/>
          <ac:spMkLst>
            <pc:docMk/>
            <pc:sldMk cId="2141965539" sldId="278"/>
            <ac:spMk id="3" creationId="{4EFD1D73-907C-D8E9-03D4-10ED434A6A0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16A7-811D-0221-0F65-D015798F3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F48BF-6E38-8F09-EF1C-1D804F990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95129-4E74-630D-C2F8-77648817D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C990-BCAA-4EFF-9508-3A1A9C931FC1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70EA9-C2A5-E136-65FE-0867CE894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534D6-1264-87AB-0EDF-B193B2CA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7EB-8853-4AFC-B7AC-084F03EED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36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4BA0-1E43-CD56-CD7C-454BB21B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31D1B-CE13-9234-1AFD-C66DF3213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E6984-1B0E-87CA-F2B1-9376E419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C990-BCAA-4EFF-9508-3A1A9C931FC1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274FB-E2BF-F10F-7A6C-F9C37A9F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8E8E9-28A2-256C-A44F-70FB76BAF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7EB-8853-4AFC-B7AC-084F03EED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71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36CC3B-C6D8-0EB1-D10F-9E5BF0928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1746B-4A1E-DF91-1A46-A1092F895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6C432-DE85-0A9A-5D61-EF7A18EC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C990-BCAA-4EFF-9508-3A1A9C931FC1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CC06C-B051-B563-F095-51CFA702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35977-52F6-90BC-DA90-A0A04B5D1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7EB-8853-4AFC-B7AC-084F03EED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87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37C1A-16FA-B993-F735-312657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AA56A-39C6-A92B-AF4D-E8B0F1E9E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E6DE5-8A13-52D2-D5DA-B2C95190D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C990-BCAA-4EFF-9508-3A1A9C931FC1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42BD5-FC42-5964-F1C1-6245C5482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32D36-6021-1291-18CB-1ADDB3DD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7EB-8853-4AFC-B7AC-084F03EED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14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92B7E-423E-0140-0FD8-9D54645A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E4210-06AE-1EB2-5BA8-B4BED9B44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AA871-63A7-42C3-59C6-293DE297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C990-BCAA-4EFF-9508-3A1A9C931FC1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F6642-1979-83A1-5576-9097BE24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72D9D-BC56-0C53-E17B-9BE7DE65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7EB-8853-4AFC-B7AC-084F03EED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80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3A8D-8529-5923-C543-853974DE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8217-D7ED-156A-4814-9F7B2F2D8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8893F-EE52-D277-D8D7-A5E2652B0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2540A-8FBD-BCF2-D445-06B8D764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C990-BCAA-4EFF-9508-3A1A9C931FC1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60258-791C-BE9C-2E74-1E1E553FA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BEF76-DBE1-B4F6-0FD4-12900A93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7EB-8853-4AFC-B7AC-084F03EED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82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5640-8EA5-4B92-4D9A-FE7FABA1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E0C3-D33C-001A-1D6E-EA999E6F6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07987-D15E-58E6-1A3A-20126B3F2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113C8-D0E1-F256-33E6-F8272C304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7F16B-FC46-CAF2-69BB-48B19C2E3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C85935-4FCA-3E1C-0F19-19E1526F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C990-BCAA-4EFF-9508-3A1A9C931FC1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A97B5D-AA2F-5AD0-06A5-DC28F609A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D610E-B793-9715-B7C5-7350F1C6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7EB-8853-4AFC-B7AC-084F03EED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15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D9AD-D6B5-5DBA-C173-6F267F77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A43BC-B38C-0359-878F-BE2EBC9AA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C990-BCAA-4EFF-9508-3A1A9C931FC1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DFCC3-8C32-D89D-9356-A379CFB0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A02E2-8FBF-424E-BBDA-00A7CF12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7EB-8853-4AFC-B7AC-084F03EED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78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AB90A1-BF66-B60B-05DA-828F64BA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C990-BCAA-4EFF-9508-3A1A9C931FC1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46FF16-6607-CABB-301D-C64DF82A8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1D11D-0143-B752-8639-D6C8AEE8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7EB-8853-4AFC-B7AC-084F03EED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8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0CF7-69CE-D215-678F-E5165267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F5ED8-3393-9606-AE97-A54928D0D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44230-ECEA-5BF2-BC1E-BDDD4B43F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C8A39-7972-6120-43EE-602DB3448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C990-BCAA-4EFF-9508-3A1A9C931FC1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EBFA3-5ED1-CA2D-373C-ACEE05CD6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D241E-5624-8DDC-4372-48C517E7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7EB-8853-4AFC-B7AC-084F03EED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84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20639-C1F8-D86F-6830-E53CD355C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A89EB-5570-7281-FA9D-833584EA9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25AB3-312C-70E9-D204-33E7A2C57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90C40-D199-641B-06F2-50E65E9E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C990-BCAA-4EFF-9508-3A1A9C931FC1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1E46D-CD86-E025-80AC-095A7F1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54FBF-B1C9-EA21-AFD7-1A8F610F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7EB-8853-4AFC-B7AC-084F03EED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8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3FF329-0B48-D4CC-030D-850E43B6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67893-09D1-4F12-357D-EB14CC492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32605-1E4F-B6DC-89C8-C4AF1D069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EC990-BCAA-4EFF-9508-3A1A9C931FC1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48FE2-45E0-721C-C12C-8AF0C33B3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565CD-894C-CD3D-FB98-07C8016A4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277EB-8853-4AFC-B7AC-084F03EED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66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tutorial/basic/tutorial.html" TargetMode="External"/><Relationship Id="rId2" Type="http://schemas.openxmlformats.org/officeDocument/2006/relationships/hyperlink" Target="http://scikit-lear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scipy/index.php" TargetMode="External"/><Relationship Id="rId2" Type="http://schemas.openxmlformats.org/officeDocument/2006/relationships/hyperlink" Target="https://www.scipy.org/scipylib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scipy/scipy_sparse_data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default.asp" TargetMode="External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10F2B-554A-9118-CB46-27203F095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Introduction to Python Programming: Learn the different libraries – </a:t>
            </a:r>
            <a:br>
              <a:rPr lang="en-US" sz="4400" dirty="0"/>
            </a:br>
            <a:r>
              <a:rPr lang="en-US" sz="4400" dirty="0"/>
              <a:t>NumPy, Pandas,</a:t>
            </a:r>
            <a:br>
              <a:rPr lang="en-US" sz="4400" dirty="0"/>
            </a:br>
            <a:r>
              <a:rPr lang="en-US" sz="4400" dirty="0"/>
              <a:t>SciPy, Matplotlib, Scikit Learn.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276D0-6A96-2B03-B467-BD48D5892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Practical No.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0322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496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 err="1"/>
              <a:t>SciKit</a:t>
            </a:r>
            <a:r>
              <a:rPr lang="en-US" i="1" dirty="0"/>
              <a:t>-Learn: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machine learning algorithms: classification, regression, clustering, model validation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built on NumPy, SciPy and matplotlib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To know more go to Link: </a:t>
            </a:r>
            <a:r>
              <a:rPr lang="en-US" dirty="0">
                <a:hlinkClick r:id="rId2"/>
              </a:rPr>
              <a:t>http://scikit-learn.org/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To learn the syntax etc. go to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https://scikit-learn.org/stable/tutorial/basic/tutorial.html#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https://scikit-learn.org/stable/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Try examples in above </a:t>
            </a:r>
            <a:r>
              <a:rPr lang="en-US" dirty="0" err="1"/>
              <a:t>urls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97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7C098-5028-EF21-3A2A-D19827219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51" y="242462"/>
            <a:ext cx="10515600" cy="55525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SciKit</a:t>
            </a:r>
            <a:r>
              <a:rPr lang="en-US" dirty="0"/>
              <a:t>-Learn Exercise 1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93A2EB-33FA-C5AC-BE4A-74C2B7881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72" y="1368424"/>
            <a:ext cx="469632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Using </a:t>
            </a:r>
            <a:r>
              <a:rPr lang="en-US" dirty="0" err="1"/>
              <a:t>RandomForestClassifier</a:t>
            </a:r>
            <a:r>
              <a:rPr lang="en-US" dirty="0"/>
              <a:t> make a prediction of the class to which the below cases belongs to:</a:t>
            </a:r>
          </a:p>
          <a:p>
            <a:r>
              <a:rPr lang="en-US" dirty="0"/>
              <a:t>a) X1 = (age=‘31..40’, income=‘high’, student = ‘yes’, status=‘single’) </a:t>
            </a:r>
          </a:p>
          <a:p>
            <a:r>
              <a:rPr lang="en-US" dirty="0"/>
              <a:t>b) X2 = (age=‘&lt;=30’, income=‘high’, student = ‘yes’, status=‘married’) </a:t>
            </a:r>
          </a:p>
          <a:p>
            <a:r>
              <a:rPr lang="en-US" dirty="0"/>
              <a:t>c) X3 = (age=‘&gt;40, income=‘medium’, student = ‘no’, status=‘married’) </a:t>
            </a:r>
          </a:p>
          <a:p>
            <a:endParaRPr lang="en-US" dirty="0"/>
          </a:p>
          <a:p>
            <a:r>
              <a:rPr lang="en-US" dirty="0"/>
              <a:t>Predict using SVC Model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0C0A6C-4F85-5DD5-5D6B-53B9234869DC}"/>
              </a:ext>
            </a:extLst>
          </p:cNvPr>
          <p:cNvSpPr txBox="1">
            <a:spLocks/>
          </p:cNvSpPr>
          <p:nvPr/>
        </p:nvSpPr>
        <p:spPr>
          <a:xfrm>
            <a:off x="5502442" y="1027906"/>
            <a:ext cx="6432886" cy="5032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ID	</a:t>
            </a:r>
            <a:r>
              <a:rPr lang="en-US" sz="1600" b="1" dirty="0"/>
              <a:t>Age </a:t>
            </a:r>
            <a:r>
              <a:rPr lang="en-US" sz="1600" dirty="0"/>
              <a:t>	</a:t>
            </a:r>
            <a:r>
              <a:rPr lang="en-US" sz="1600" b="1" dirty="0"/>
              <a:t>Income </a:t>
            </a:r>
            <a:r>
              <a:rPr lang="en-US" sz="1600" dirty="0"/>
              <a:t>	</a:t>
            </a:r>
            <a:r>
              <a:rPr lang="en-US" sz="1600" b="1" dirty="0"/>
              <a:t>Student </a:t>
            </a:r>
            <a:r>
              <a:rPr lang="en-US" sz="1600" dirty="0"/>
              <a:t>	</a:t>
            </a:r>
            <a:r>
              <a:rPr lang="en-US" sz="1600" b="1" dirty="0"/>
              <a:t>Status </a:t>
            </a:r>
            <a:r>
              <a:rPr lang="en-US" sz="1600" dirty="0"/>
              <a:t>	</a:t>
            </a:r>
            <a:r>
              <a:rPr lang="en-US" sz="1600" b="1" dirty="0" err="1"/>
              <a:t>Buy_computer</a:t>
            </a:r>
            <a:r>
              <a:rPr lang="en-US" sz="1600" b="1" dirty="0"/>
              <a:t> </a:t>
            </a:r>
            <a:r>
              <a:rPr lang="en-US" sz="1600" dirty="0"/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1 	&lt;=30 	high 	no 	single 	no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2 	&lt;=30 	high 	no 	married 	no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3 	31..40 	high 	no 	single 	yes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/>
              <a:t>4 	&gt;40 	medium 	no 	single 	yes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5 	&gt;40 	low 	yes 	single 	yes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6 	&gt;40 	low 	yes 	married 	no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7 	31..40 	low 	yes 	married 	yes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600" dirty="0"/>
              <a:t>8 	&lt;=30 	medium 	no 	single 	no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9 	&lt;=30 	low 	yes 	single 	yes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10 	&gt;40 	medium 	yes 	single 	yes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11 	&lt;=30 	medium 	yes 	married 	yes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12 	31..40 	medium 	no 	married 	yes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13 	31..40 	high 	yes 	single 	yes 	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08213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 Exercise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21605" cy="4351338"/>
          </a:xfrm>
        </p:spPr>
        <p:txBody>
          <a:bodyPr/>
          <a:lstStyle/>
          <a:p>
            <a:r>
              <a:rPr lang="en-US" dirty="0"/>
              <a:t>The following example describes the expenditure on Gym per month by employees at a certain company, and their corresponding monthly incomes.</a:t>
            </a:r>
          </a:p>
          <a:p>
            <a:r>
              <a:rPr lang="en-US" dirty="0"/>
              <a:t>Using the equation for the linear regression that you calculated, estimate the monthly income of an employee at this company who spends 5000 Rs. per month on recreation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0DC3E5-BE58-514C-657B-91AAB7EDF393}"/>
              </a:ext>
            </a:extLst>
          </p:cNvPr>
          <p:cNvGraphicFramePr>
            <a:graphicFrameLocks noGrp="1"/>
          </p:cNvGraphicFramePr>
          <p:nvPr/>
        </p:nvGraphicFramePr>
        <p:xfrm>
          <a:off x="7359805" y="1825625"/>
          <a:ext cx="436012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064">
                  <a:extLst>
                    <a:ext uri="{9D8B030D-6E8A-4147-A177-3AD203B41FA5}">
                      <a16:colId xmlns:a16="http://schemas.microsoft.com/office/drawing/2014/main" val="1142426796"/>
                    </a:ext>
                  </a:extLst>
                </a:gridCol>
                <a:gridCol w="2180064">
                  <a:extLst>
                    <a:ext uri="{9D8B030D-6E8A-4147-A177-3AD203B41FA5}">
                      <a16:colId xmlns:a16="http://schemas.microsoft.com/office/drawing/2014/main" val="2690563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Expenditure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Monthly Income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79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41200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42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2650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031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99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4950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53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44500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86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37700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10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5106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73500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32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37500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85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2900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56700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88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35600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352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575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 err="1"/>
              <a:t>matplotlib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python 2D plotting library which produces publication quality figures in a variety of hardcopy formats 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set of functionalities similar to those of MATLAB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line plots, scatter plots, </a:t>
            </a:r>
            <a:r>
              <a:rPr lang="en-US" dirty="0" err="1"/>
              <a:t>barcharts</a:t>
            </a:r>
            <a:r>
              <a:rPr lang="en-US" dirty="0"/>
              <a:t>, histograms, pie charts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relatively low-level; some effort needed to create advanced visualization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To know more go to Link: https://matplotlib.org/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To learn the syntax etc. go to https://www.w3schools.com/python/matplotlib_intro.asp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325563"/>
          </a:xfrm>
        </p:spPr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023" y="119373"/>
            <a:ext cx="2183346" cy="49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46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2C21-23C7-88E1-5A45-1730DAC5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47" y="264765"/>
            <a:ext cx="10515600" cy="883812"/>
          </a:xfrm>
        </p:spPr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D1D73-907C-D8E9-03D4-10ED434A6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10" y="1253331"/>
            <a:ext cx="10982092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sz="2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Refer</a:t>
            </a:r>
            <a:r>
              <a:rPr lang="es-ES" sz="2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https://www.w3schools.com/python/matplotlib_labels.asp</a:t>
            </a:r>
            <a:endParaRPr lang="es-E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array, </a:t>
            </a:r>
          </a:p>
          <a:p>
            <a:pPr marL="0" indent="0">
              <a:buNone/>
            </a:pPr>
            <a:r>
              <a:rPr lang="es-E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s-E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s-E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95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105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110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115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125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s-ES" sz="2000" dirty="0"/>
            </a:br>
            <a:r>
              <a:rPr lang="es-E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s-E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s-E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240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260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270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280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290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310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320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330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IN" dirty="0"/>
              <a:t>With </a:t>
            </a:r>
            <a:r>
              <a:rPr lang="en-US" dirty="0"/>
              <a:t>With </a:t>
            </a:r>
            <a:r>
              <a:rPr lang="en-US" dirty="0" err="1"/>
              <a:t>Pyplotuse</a:t>
            </a:r>
            <a:r>
              <a:rPr lang="en-US" dirty="0"/>
              <a:t> the </a:t>
            </a:r>
            <a:r>
              <a:rPr lang="en-US" dirty="0" err="1"/>
              <a:t>xlabel</a:t>
            </a:r>
            <a:r>
              <a:rPr lang="en-US" dirty="0"/>
              <a:t>() and </a:t>
            </a:r>
            <a:r>
              <a:rPr lang="en-US" dirty="0" err="1"/>
              <a:t>ylabel</a:t>
            </a:r>
            <a:r>
              <a:rPr lang="en-US" dirty="0"/>
              <a:t>() functions to set a label for the x- and y-axis, plot it on the graph</a:t>
            </a:r>
          </a:p>
          <a:p>
            <a:r>
              <a:rPr lang="en-US" dirty="0"/>
              <a:t>use the title() function to set a title for the plot</a:t>
            </a:r>
          </a:p>
          <a:p>
            <a:r>
              <a:rPr lang="en-US" dirty="0"/>
              <a:t>use the </a:t>
            </a:r>
            <a:r>
              <a:rPr lang="en-US" dirty="0" err="1"/>
              <a:t>fontdict</a:t>
            </a:r>
            <a:r>
              <a:rPr lang="en-US" dirty="0"/>
              <a:t> parameter in </a:t>
            </a:r>
            <a:r>
              <a:rPr lang="en-US" dirty="0" err="1"/>
              <a:t>xlabel</a:t>
            </a:r>
            <a:r>
              <a:rPr lang="en-US" dirty="0"/>
              <a:t>(), </a:t>
            </a:r>
            <a:r>
              <a:rPr lang="en-US" dirty="0" err="1"/>
              <a:t>ylabel</a:t>
            </a:r>
            <a:r>
              <a:rPr lang="en-US" dirty="0"/>
              <a:t>(), and title() to set font properties for the title and labels</a:t>
            </a:r>
          </a:p>
          <a:p>
            <a:r>
              <a:rPr lang="en-US" dirty="0"/>
              <a:t>use the loc parameter in title() to position the title</a:t>
            </a:r>
          </a:p>
          <a:p>
            <a:r>
              <a:rPr lang="en-US" dirty="0"/>
              <a:t>use the grid() function to add grid lines to the plot</a:t>
            </a:r>
          </a:p>
          <a:p>
            <a:r>
              <a:rPr lang="en-US" dirty="0"/>
              <a:t>Display only grid lines for the x-axis</a:t>
            </a:r>
          </a:p>
          <a:p>
            <a:r>
              <a:rPr lang="en-US" dirty="0"/>
              <a:t>Display only grid lines for the y-axis</a:t>
            </a:r>
          </a:p>
          <a:p>
            <a:r>
              <a:rPr lang="en-US" dirty="0"/>
              <a:t>set the line properties of the grid, like this: grid(color = 'color', </a:t>
            </a:r>
            <a:r>
              <a:rPr lang="en-US" dirty="0" err="1"/>
              <a:t>linestyle</a:t>
            </a:r>
            <a:r>
              <a:rPr lang="en-US" dirty="0"/>
              <a:t> = '</a:t>
            </a:r>
            <a:r>
              <a:rPr lang="en-US" dirty="0" err="1"/>
              <a:t>linestyle</a:t>
            </a:r>
            <a:r>
              <a:rPr lang="en-US"/>
              <a:t>', linewidth = number).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1965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6DE3-E15C-5400-DDBD-5B2FCE5C1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Matplotlib 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3840D-3113-8EC3-5089-712E0D934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10093" cy="4351338"/>
          </a:xfrm>
        </p:spPr>
        <p:txBody>
          <a:bodyPr/>
          <a:lstStyle/>
          <a:p>
            <a:r>
              <a:rPr lang="en-US" dirty="0"/>
              <a:t>Write a Python program to draw line charts with the data on the right side</a:t>
            </a:r>
          </a:p>
          <a:p>
            <a:r>
              <a:rPr lang="en-US" dirty="0"/>
              <a:t>Include suitable legends for X and Y axis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6B2485-CE22-BDB1-200E-5457E6A100A3}"/>
              </a:ext>
            </a:extLst>
          </p:cNvPr>
          <p:cNvGraphicFramePr>
            <a:graphicFrameLocks noGrp="1"/>
          </p:cNvGraphicFramePr>
          <p:nvPr/>
        </p:nvGraphicFramePr>
        <p:xfrm>
          <a:off x="7359805" y="1825625"/>
          <a:ext cx="436012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064">
                  <a:extLst>
                    <a:ext uri="{9D8B030D-6E8A-4147-A177-3AD203B41FA5}">
                      <a16:colId xmlns:a16="http://schemas.microsoft.com/office/drawing/2014/main" val="1142426796"/>
                    </a:ext>
                  </a:extLst>
                </a:gridCol>
                <a:gridCol w="2180064">
                  <a:extLst>
                    <a:ext uri="{9D8B030D-6E8A-4147-A177-3AD203B41FA5}">
                      <a16:colId xmlns:a16="http://schemas.microsoft.com/office/drawing/2014/main" val="2690563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Expenditure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Monthly Income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79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41200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42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2650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031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99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4950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53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44500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86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37700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10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5106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73500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32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37500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85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2900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56700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88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35600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352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208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3A5-11F7-DCD0-7A03-9DA72FB2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Matplotlib 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78B6-A89D-1026-3A52-C933DD2BB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48639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a Python program to display a bar chart of the popularity of programming Languages. Sample data:</a:t>
            </a:r>
          </a:p>
          <a:p>
            <a:pPr marL="457200" lvl="1" indent="0">
              <a:buNone/>
            </a:pPr>
            <a:r>
              <a:rPr lang="en-US" dirty="0"/>
              <a:t>Programming languages: Java, Python, PHP, JavaScript, C#, C++</a:t>
            </a:r>
          </a:p>
          <a:p>
            <a:pPr marL="457200" lvl="1" indent="0">
              <a:buNone/>
            </a:pPr>
            <a:r>
              <a:rPr lang="en-US" dirty="0"/>
              <a:t>Popularity: 22.2, 17.6, 8.8, 8, 7.7, 6.7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Python program to display horizontal bar chart of above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Python program to display bar chart and use blue color.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Python program to display bar chart in different </a:t>
            </a:r>
            <a:r>
              <a:rPr lang="en-US" dirty="0" err="1"/>
              <a:t>colours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Python program to include labels</a:t>
            </a:r>
          </a:p>
        </p:txBody>
      </p:sp>
    </p:spTree>
    <p:extLst>
      <p:ext uri="{BB962C8B-B14F-4D97-AF65-F5344CB8AC3E}">
        <p14:creationId xmlns:p14="http://schemas.microsoft.com/office/powerpoint/2010/main" val="31923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790" y="221106"/>
            <a:ext cx="10515600" cy="1325563"/>
          </a:xfrm>
        </p:spPr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popular Python toolboxes/libraries: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Visualization libraries</a:t>
            </a:r>
          </a:p>
          <a:p>
            <a:pPr lvl="1"/>
            <a:r>
              <a:rPr lang="en-US" dirty="0" err="1"/>
              <a:t>matplotlib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                                                     and many more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78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SciPy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collection of algorithms for linear algebra, differential equations, numerical integration, optimization, statistics and more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built on NumPy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To know more go to Link: </a:t>
            </a:r>
            <a:r>
              <a:rPr lang="en-US" dirty="0">
                <a:hlinkClick r:id="rId2"/>
              </a:rPr>
              <a:t>https://www.scipy.org/scipylib/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To learn the syntax etc. go to </a:t>
            </a:r>
            <a:r>
              <a:rPr lang="en-US" dirty="0">
                <a:hlinkClick r:id="rId3"/>
              </a:rPr>
              <a:t>https://www.w3schools.com/python/scipy/index.php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44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9803-FA16-CBFF-3256-55A293E4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903" y="254030"/>
            <a:ext cx="10515600" cy="882562"/>
          </a:xfrm>
        </p:spPr>
        <p:txBody>
          <a:bodyPr/>
          <a:lstStyle/>
          <a:p>
            <a:r>
              <a:rPr lang="en-US" dirty="0"/>
              <a:t>SciPy Examples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F80E-F052-FA5A-6B29-3BA54FE02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903" y="1312878"/>
            <a:ext cx="4349097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Use descriptive statistics from </a:t>
            </a:r>
            <a:r>
              <a:rPr lang="en-US" dirty="0" err="1"/>
              <a:t>SciPy’s</a:t>
            </a:r>
            <a:r>
              <a:rPr lang="en-US" dirty="0"/>
              <a:t> stats module to gain insights into the dataset.</a:t>
            </a:r>
          </a:p>
          <a:p>
            <a:r>
              <a:rPr lang="en-US" dirty="0"/>
              <a:t>Calculate measures such as mean, median, standard deviation, </a:t>
            </a:r>
            <a:r>
              <a:rPr lang="en-US" dirty="0" err="1"/>
              <a:t>skewness</a:t>
            </a:r>
            <a:r>
              <a:rPr lang="en-US" dirty="0"/>
              <a:t>, kurtosis, etc.</a:t>
            </a:r>
          </a:p>
          <a:p>
            <a:pPr marL="457200" lvl="1" indent="0">
              <a:buNone/>
            </a:pPr>
            <a:r>
              <a:rPr lang="en-IN" sz="2000" dirty="0"/>
              <a:t>import </a:t>
            </a:r>
            <a:r>
              <a:rPr lang="en-IN" sz="2000" dirty="0" err="1"/>
              <a:t>numpy</a:t>
            </a:r>
            <a:r>
              <a:rPr lang="en-IN" sz="2000" dirty="0"/>
              <a:t> as np</a:t>
            </a:r>
            <a:endParaRPr lang="en-IN" sz="2600" dirty="0"/>
          </a:p>
          <a:p>
            <a:pPr marL="457200" lvl="1" indent="0">
              <a:buNone/>
            </a:pPr>
            <a:r>
              <a:rPr lang="en-IN" sz="2600" dirty="0"/>
              <a:t>from </a:t>
            </a:r>
            <a:r>
              <a:rPr lang="en-IN" sz="2600" dirty="0" err="1"/>
              <a:t>scipy</a:t>
            </a:r>
            <a:r>
              <a:rPr lang="en-IN" sz="2600" dirty="0"/>
              <a:t> import stats</a:t>
            </a:r>
          </a:p>
          <a:p>
            <a:pPr marL="457200" lvl="1" indent="0">
              <a:buNone/>
            </a:pPr>
            <a:r>
              <a:rPr lang="en-IN" sz="2600" dirty="0"/>
              <a:t>data = </a:t>
            </a:r>
            <a:r>
              <a:rPr lang="en-IN" sz="2600" dirty="0" err="1"/>
              <a:t>np.array</a:t>
            </a:r>
            <a:r>
              <a:rPr lang="en-IN" sz="2600" dirty="0"/>
              <a:t>([1, 2, 3, 4, 5, 6, 7, 8, 9])</a:t>
            </a:r>
          </a:p>
          <a:p>
            <a:pPr marL="457200" lvl="1" indent="0">
              <a:buNone/>
            </a:pPr>
            <a:r>
              <a:rPr lang="en-IN" sz="2600" dirty="0"/>
              <a:t># Calculate mean and standard deviation</a:t>
            </a:r>
          </a:p>
          <a:p>
            <a:pPr marL="457200" lvl="1" indent="0">
              <a:buNone/>
            </a:pPr>
            <a:r>
              <a:rPr lang="en-IN" sz="2600" dirty="0" err="1"/>
              <a:t>mean_val</a:t>
            </a:r>
            <a:r>
              <a:rPr lang="en-IN" sz="2600" dirty="0"/>
              <a:t> = </a:t>
            </a:r>
            <a:r>
              <a:rPr lang="en-IN" sz="2600" dirty="0" err="1"/>
              <a:t>np.mean</a:t>
            </a:r>
            <a:r>
              <a:rPr lang="en-IN" sz="2600" dirty="0"/>
              <a:t>(data)</a:t>
            </a:r>
          </a:p>
          <a:p>
            <a:pPr marL="457200" lvl="1" indent="0">
              <a:buNone/>
            </a:pPr>
            <a:r>
              <a:rPr lang="en-IN" sz="2600" dirty="0" err="1"/>
              <a:t>std_dev</a:t>
            </a:r>
            <a:r>
              <a:rPr lang="en-IN" sz="2600" dirty="0"/>
              <a:t> = </a:t>
            </a:r>
            <a:r>
              <a:rPr lang="en-IN" sz="2600" dirty="0" err="1"/>
              <a:t>np.std</a:t>
            </a:r>
            <a:r>
              <a:rPr lang="en-IN" sz="2600" dirty="0"/>
              <a:t>(data)</a:t>
            </a:r>
          </a:p>
          <a:p>
            <a:pPr marL="457200" lvl="1" indent="0">
              <a:buNone/>
            </a:pPr>
            <a:r>
              <a:rPr lang="en-US" sz="2500" b="0" dirty="0">
                <a:effectLst/>
                <a:latin typeface="Courier New" panose="02070309020205020404" pitchFamily="49" charset="0"/>
              </a:rPr>
              <a:t>print("mean value", </a:t>
            </a:r>
            <a:r>
              <a:rPr lang="en-US" sz="2500" b="0" dirty="0" err="1">
                <a:effectLst/>
                <a:latin typeface="Courier New" panose="02070309020205020404" pitchFamily="49" charset="0"/>
              </a:rPr>
              <a:t>mean_val</a:t>
            </a:r>
            <a:r>
              <a:rPr lang="en-US" sz="25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500" b="0" dirty="0">
                <a:effectLst/>
                <a:latin typeface="Courier New" panose="02070309020205020404" pitchFamily="49" charset="0"/>
              </a:rPr>
              <a:t>print("std dev ", </a:t>
            </a:r>
            <a:r>
              <a:rPr lang="en-US" sz="2500" b="0" dirty="0" err="1">
                <a:effectLst/>
                <a:latin typeface="Courier New" panose="02070309020205020404" pitchFamily="49" charset="0"/>
              </a:rPr>
              <a:t>std_dev</a:t>
            </a:r>
            <a:r>
              <a:rPr lang="en-US" sz="25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endParaRPr lang="en-IN" sz="2600" dirty="0"/>
          </a:p>
          <a:p>
            <a:pPr marL="457200" lvl="1" indent="0">
              <a:buNone/>
            </a:pPr>
            <a:endParaRPr lang="en-IN" sz="2600" dirty="0"/>
          </a:p>
          <a:p>
            <a:pPr marL="457200" lvl="1" indent="0">
              <a:buNone/>
            </a:pPr>
            <a:r>
              <a:rPr lang="en-IN" sz="2600" dirty="0"/>
              <a:t># Perform basic statistical tests</a:t>
            </a:r>
          </a:p>
          <a:p>
            <a:pPr marL="457200" lvl="1" indent="0">
              <a:buNone/>
            </a:pPr>
            <a:r>
              <a:rPr lang="en-IN" sz="2600" dirty="0" err="1"/>
              <a:t>t_stat</a:t>
            </a:r>
            <a:r>
              <a:rPr lang="en-IN" sz="2600" dirty="0"/>
              <a:t>, </a:t>
            </a:r>
            <a:r>
              <a:rPr lang="en-IN" sz="2600" dirty="0" err="1"/>
              <a:t>p_value</a:t>
            </a:r>
            <a:r>
              <a:rPr lang="en-IN" sz="2600" dirty="0"/>
              <a:t> = stats.ttest_1samp(data, </a:t>
            </a:r>
            <a:r>
              <a:rPr lang="en-IN" sz="2600" dirty="0" err="1"/>
              <a:t>popmean</a:t>
            </a:r>
            <a:r>
              <a:rPr lang="en-IN" sz="2600" dirty="0"/>
              <a:t>=5)</a:t>
            </a:r>
          </a:p>
          <a:p>
            <a:pPr marL="457200" lvl="1" indent="0">
              <a:buNone/>
            </a:pPr>
            <a:r>
              <a:rPr lang="en-IN" sz="2600" dirty="0"/>
              <a:t>print("</a:t>
            </a:r>
            <a:r>
              <a:rPr lang="en-IN" sz="2600" dirty="0" err="1"/>
              <a:t>t_stat</a:t>
            </a:r>
            <a:r>
              <a:rPr lang="en-IN" sz="2600" dirty="0"/>
              <a:t>:" , </a:t>
            </a:r>
            <a:r>
              <a:rPr lang="en-IN" sz="2600" dirty="0" err="1"/>
              <a:t>t_stat</a:t>
            </a:r>
            <a:r>
              <a:rPr lang="en-IN" sz="2600" dirty="0"/>
              <a:t>)</a:t>
            </a:r>
          </a:p>
          <a:p>
            <a:pPr marL="457200" lvl="1" indent="0">
              <a:buNone/>
            </a:pPr>
            <a:r>
              <a:rPr lang="en-IN" sz="2600" dirty="0"/>
              <a:t>print("</a:t>
            </a:r>
            <a:r>
              <a:rPr lang="en-IN" sz="2600" dirty="0" err="1"/>
              <a:t>p_value</a:t>
            </a:r>
            <a:r>
              <a:rPr lang="en-IN" sz="2600" dirty="0"/>
              <a:t>:", </a:t>
            </a:r>
            <a:r>
              <a:rPr lang="en-IN" sz="2600" dirty="0" err="1"/>
              <a:t>p_value</a:t>
            </a:r>
            <a:r>
              <a:rPr lang="en-IN" sz="2600" dirty="0"/>
              <a:t>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89F80E-F052-FA5A-6B29-3BA54FE024C0}"/>
              </a:ext>
            </a:extLst>
          </p:cNvPr>
          <p:cNvSpPr txBox="1">
            <a:spLocks/>
          </p:cNvSpPr>
          <p:nvPr/>
        </p:nvSpPr>
        <p:spPr>
          <a:xfrm>
            <a:off x="6400800" y="1193784"/>
            <a:ext cx="3931065" cy="533037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solve linear equation by using the </a:t>
            </a:r>
            <a:r>
              <a:rPr lang="en-US" dirty="0" err="1"/>
              <a:t>linear.solve</a:t>
            </a:r>
            <a:r>
              <a:rPr lang="en-US" dirty="0"/>
              <a:t> command</a:t>
            </a:r>
          </a:p>
          <a:p>
            <a:r>
              <a:rPr lang="en-US" dirty="0"/>
              <a:t># We are trying to solve a linear algebra system which can be given as   </a:t>
            </a:r>
          </a:p>
          <a:p>
            <a:r>
              <a:rPr lang="en-US" dirty="0"/>
              <a:t>#         x + 3y +10z = 10  </a:t>
            </a:r>
          </a:p>
          <a:p>
            <a:r>
              <a:rPr lang="en-US" dirty="0"/>
              <a:t>#         2x + 12y + 7z = 18  </a:t>
            </a:r>
          </a:p>
          <a:p>
            <a:r>
              <a:rPr lang="en-US" dirty="0"/>
              <a:t>#         5x + 8y + 8z = 30 </a:t>
            </a:r>
          </a:p>
          <a:p>
            <a:pPr marL="457200" lvl="1" indent="0">
              <a:buNone/>
            </a:pPr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</a:t>
            </a:r>
            <a:r>
              <a:rPr lang="en-IN" dirty="0" err="1"/>
              <a:t>np</a:t>
            </a:r>
            <a:r>
              <a:rPr lang="en-IN" dirty="0"/>
              <a:t>  </a:t>
            </a:r>
          </a:p>
          <a:p>
            <a:pPr marL="457200" lvl="1" indent="0">
              <a:buNone/>
            </a:pPr>
            <a:r>
              <a:rPr lang="en-IN" dirty="0"/>
              <a:t>from </a:t>
            </a:r>
            <a:r>
              <a:rPr lang="en-IN" dirty="0" err="1"/>
              <a:t>scipy</a:t>
            </a:r>
            <a:r>
              <a:rPr lang="en-IN" dirty="0"/>
              <a:t> import </a:t>
            </a:r>
            <a:r>
              <a:rPr lang="en-IN" dirty="0" err="1"/>
              <a:t>linalg</a:t>
            </a:r>
            <a:r>
              <a:rPr lang="en-IN" dirty="0"/>
              <a:t>  </a:t>
            </a:r>
          </a:p>
          <a:p>
            <a:pPr marL="457200" lvl="1" indent="0">
              <a:buNone/>
            </a:pPr>
            <a:r>
              <a:rPr lang="en-IN" dirty="0"/>
              <a:t># Creating input array  </a:t>
            </a:r>
          </a:p>
          <a:p>
            <a:pPr marL="457200" lvl="1" indent="0">
              <a:buNone/>
            </a:pPr>
            <a:r>
              <a:rPr lang="en-IN" dirty="0"/>
              <a:t>a = </a:t>
            </a:r>
            <a:r>
              <a:rPr lang="en-IN" dirty="0" err="1"/>
              <a:t>np.array</a:t>
            </a:r>
            <a:r>
              <a:rPr lang="en-IN" dirty="0"/>
              <a:t>([[1, 3, 10], [2, 12, 7], [5, 8, 8]])  </a:t>
            </a:r>
          </a:p>
          <a:p>
            <a:pPr marL="457200" lvl="1" indent="0">
              <a:buNone/>
            </a:pPr>
            <a:r>
              <a:rPr lang="en-IN" dirty="0"/>
              <a:t># Solution Array  </a:t>
            </a:r>
          </a:p>
          <a:p>
            <a:pPr marL="457200" lvl="1" indent="0">
              <a:buNone/>
            </a:pPr>
            <a:r>
              <a:rPr lang="en-IN" dirty="0"/>
              <a:t>b = </a:t>
            </a:r>
            <a:r>
              <a:rPr lang="en-IN" dirty="0" err="1"/>
              <a:t>np.array</a:t>
            </a:r>
            <a:r>
              <a:rPr lang="en-IN" dirty="0"/>
              <a:t>([[10], [18], [30]])  </a:t>
            </a:r>
          </a:p>
          <a:p>
            <a:pPr marL="457200" lvl="1" indent="0">
              <a:buNone/>
            </a:pPr>
            <a:r>
              <a:rPr lang="en-IN" dirty="0"/>
              <a:t># Solve the linear algebra  </a:t>
            </a:r>
          </a:p>
          <a:p>
            <a:pPr marL="457200" lvl="1" indent="0">
              <a:buNone/>
            </a:pPr>
            <a:r>
              <a:rPr lang="en-IN" dirty="0"/>
              <a:t>x = </a:t>
            </a:r>
            <a:r>
              <a:rPr lang="en-IN" dirty="0" err="1"/>
              <a:t>linalg.solve</a:t>
            </a:r>
            <a:r>
              <a:rPr lang="en-IN" dirty="0"/>
              <a:t>(a, b)  </a:t>
            </a:r>
          </a:p>
          <a:p>
            <a:pPr marL="457200" lvl="1" indent="0">
              <a:buNone/>
            </a:pPr>
            <a:r>
              <a:rPr lang="en-IN" dirty="0"/>
              <a:t># Print results  </a:t>
            </a:r>
          </a:p>
          <a:p>
            <a:pPr marL="457200" lvl="1" indent="0">
              <a:buNone/>
            </a:pPr>
            <a:r>
              <a:rPr lang="en-IN" dirty="0"/>
              <a:t>print(x)  </a:t>
            </a:r>
          </a:p>
          <a:p>
            <a:pPr marL="457200" lvl="1" indent="0">
              <a:buNone/>
            </a:pPr>
            <a:r>
              <a:rPr lang="en-IN" dirty="0"/>
              <a:t># Checking Results  </a:t>
            </a:r>
          </a:p>
          <a:p>
            <a:pPr marL="457200" lvl="1" indent="0">
              <a:buNone/>
            </a:pPr>
            <a:r>
              <a:rPr lang="en-IN" dirty="0"/>
              <a:t>print("\n Checking results, Vectors must be zeros")  </a:t>
            </a:r>
          </a:p>
          <a:p>
            <a:pPr marL="457200" lvl="1" indent="0">
              <a:buNone/>
            </a:pPr>
            <a:r>
              <a:rPr lang="en-IN" dirty="0"/>
              <a:t>print(a.dot(X) - b) </a:t>
            </a:r>
          </a:p>
        </p:txBody>
      </p:sp>
    </p:spTree>
    <p:extLst>
      <p:ext uri="{BB962C8B-B14F-4D97-AF65-F5344CB8AC3E}">
        <p14:creationId xmlns:p14="http://schemas.microsoft.com/office/powerpoint/2010/main" val="354334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75D9A-DE25-9278-A4D1-DD88BA711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698" y="231310"/>
            <a:ext cx="10515600" cy="749997"/>
          </a:xfrm>
        </p:spPr>
        <p:txBody>
          <a:bodyPr/>
          <a:lstStyle/>
          <a:p>
            <a:r>
              <a:rPr lang="en-US" dirty="0"/>
              <a:t>Exercise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1D55A-CCEC-66A2-7535-632FEA6D7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Solve below linear equation by using the </a:t>
            </a:r>
            <a:r>
              <a:rPr lang="en-US" dirty="0" err="1"/>
              <a:t>linear.solve</a:t>
            </a:r>
            <a:r>
              <a:rPr lang="en-US" dirty="0"/>
              <a:t> command and print the results</a:t>
            </a:r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pPr marL="457200" lvl="1" indent="0">
              <a:buNone/>
            </a:pPr>
            <a:r>
              <a:rPr lang="es-ES" dirty="0"/>
              <a:t>7x + 2y = 8</a:t>
            </a:r>
          </a:p>
          <a:p>
            <a:pPr marL="457200" lvl="1" indent="0">
              <a:buNone/>
            </a:pPr>
            <a:r>
              <a:rPr lang="es-ES" dirty="0"/>
              <a:t>4x + 5y = 10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747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94EA-7725-6201-535A-EFEC27F33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93" y="253612"/>
            <a:ext cx="10515600" cy="616183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FD40E-5EAC-E083-D568-ACC01D9A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93" y="1253331"/>
            <a:ext cx="1117352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Refer </a:t>
            </a:r>
            <a:r>
              <a:rPr lang="en-US" dirty="0">
                <a:hlinkClick r:id="rId2"/>
              </a:rPr>
              <a:t>https://www.w3schools.com/python/scipy/scipy_sparse_data.php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Do the following: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Create a CSR matrix from an array</a:t>
            </a:r>
            <a:r>
              <a:rPr lang="en-IN" b="0" i="0" dirty="0">
                <a:solidFill>
                  <a:srgbClr val="000000"/>
                </a:solidFill>
                <a:effectLst/>
              </a:rPr>
              <a:t> [</a:t>
            </a:r>
            <a:r>
              <a:rPr lang="en-IN" b="0" i="0" dirty="0">
                <a:solidFill>
                  <a:srgbClr val="FF0000"/>
                </a:solidFill>
                <a:effectLst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IN" dirty="0">
                <a:solidFill>
                  <a:srgbClr val="FF0000"/>
                </a:solidFill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</a:rPr>
              <a:t>, 2,1, </a:t>
            </a:r>
            <a:r>
              <a:rPr lang="en-IN" dirty="0">
                <a:solidFill>
                  <a:srgbClr val="000000"/>
                </a:solidFill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</a:rPr>
              <a:t>]</a:t>
            </a:r>
          </a:p>
          <a:p>
            <a:r>
              <a:rPr lang="en-US" dirty="0"/>
              <a:t>Show stored data (not the zero items) with the data property</a:t>
            </a:r>
          </a:p>
          <a:p>
            <a:r>
              <a:rPr lang="en-US" dirty="0">
                <a:solidFill>
                  <a:srgbClr val="000000"/>
                </a:solidFill>
              </a:rPr>
              <a:t>Count </a:t>
            </a:r>
            <a:r>
              <a:rPr lang="en-US" dirty="0" err="1">
                <a:solidFill>
                  <a:srgbClr val="000000"/>
                </a:solidFill>
              </a:rPr>
              <a:t>nonzeros</a:t>
            </a:r>
            <a:r>
              <a:rPr lang="en-US" dirty="0">
                <a:solidFill>
                  <a:srgbClr val="000000"/>
                </a:solidFill>
              </a:rPr>
              <a:t> with the </a:t>
            </a:r>
            <a:r>
              <a:rPr lang="en-US" dirty="0" err="1">
                <a:solidFill>
                  <a:srgbClr val="000000"/>
                </a:solidFill>
              </a:rPr>
              <a:t>count_nonzero</a:t>
            </a:r>
            <a:r>
              <a:rPr lang="en-US" dirty="0">
                <a:solidFill>
                  <a:srgbClr val="000000"/>
                </a:solidFill>
              </a:rPr>
              <a:t>() method</a:t>
            </a:r>
          </a:p>
          <a:p>
            <a:r>
              <a:rPr lang="en-US" dirty="0">
                <a:solidFill>
                  <a:srgbClr val="000000"/>
                </a:solidFill>
              </a:rPr>
              <a:t>Remove zero-entries from the matrix with the </a:t>
            </a:r>
            <a:r>
              <a:rPr lang="en-US" dirty="0" err="1">
                <a:solidFill>
                  <a:srgbClr val="000000"/>
                </a:solidFill>
              </a:rPr>
              <a:t>eliminate_zeros</a:t>
            </a:r>
            <a:r>
              <a:rPr lang="en-US" dirty="0">
                <a:solidFill>
                  <a:srgbClr val="000000"/>
                </a:solidFill>
              </a:rPr>
              <a:t>() method</a:t>
            </a:r>
          </a:p>
          <a:p>
            <a:r>
              <a:rPr lang="en-US" dirty="0">
                <a:solidFill>
                  <a:srgbClr val="000000"/>
                </a:solidFill>
              </a:rPr>
              <a:t>Eliminate duplicate entries with the </a:t>
            </a:r>
            <a:r>
              <a:rPr lang="en-US" dirty="0" err="1">
                <a:solidFill>
                  <a:srgbClr val="000000"/>
                </a:solidFill>
              </a:rPr>
              <a:t>sum_duplicates</a:t>
            </a:r>
            <a:r>
              <a:rPr lang="en-US" dirty="0">
                <a:solidFill>
                  <a:srgbClr val="000000"/>
                </a:solidFill>
              </a:rPr>
              <a:t>() method</a:t>
            </a:r>
          </a:p>
          <a:p>
            <a:r>
              <a:rPr lang="en-US" dirty="0">
                <a:solidFill>
                  <a:srgbClr val="000000"/>
                </a:solidFill>
              </a:rPr>
              <a:t>Convert from </a:t>
            </a:r>
            <a:r>
              <a:rPr lang="en-US" dirty="0" err="1">
                <a:solidFill>
                  <a:srgbClr val="000000"/>
                </a:solidFill>
              </a:rPr>
              <a:t>csr</a:t>
            </a:r>
            <a:r>
              <a:rPr lang="en-US" dirty="0">
                <a:solidFill>
                  <a:srgbClr val="000000"/>
                </a:solidFill>
              </a:rPr>
              <a:t> to csc with the </a:t>
            </a:r>
            <a:r>
              <a:rPr lang="en-US" dirty="0" err="1">
                <a:solidFill>
                  <a:srgbClr val="000000"/>
                </a:solidFill>
              </a:rPr>
              <a:t>tocsc</a:t>
            </a:r>
            <a:r>
              <a:rPr lang="en-US" dirty="0">
                <a:solidFill>
                  <a:srgbClr val="000000"/>
                </a:solidFill>
              </a:rPr>
              <a:t>() method</a:t>
            </a:r>
          </a:p>
          <a:p>
            <a:endParaRPr lang="en-IN" dirty="0">
              <a:solidFill>
                <a:srgbClr val="00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0227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941" y="231310"/>
            <a:ext cx="10515600" cy="694241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966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Pandas: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adds data structures and tools designed to work with table-like data (similar to Series and Data Frames in 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tools for data manipulation: reshaping, merging, sorting, slicing, aggregation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allows handling missing data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To know more go to Link: </a:t>
            </a:r>
            <a:r>
              <a:rPr lang="en-US" dirty="0">
                <a:hlinkClick r:id="rId2"/>
              </a:rPr>
              <a:t>http://pandas.pydata.org/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To learn the syntax etc. go to </a:t>
            </a:r>
            <a:r>
              <a:rPr lang="en-US" dirty="0">
                <a:hlinkClick r:id="rId3"/>
              </a:rPr>
              <a:t>https://www.w3schools.com/python/pandas/default.asp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2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636" y="271121"/>
            <a:ext cx="10515600" cy="797103"/>
          </a:xfrm>
        </p:spPr>
        <p:txBody>
          <a:bodyPr/>
          <a:lstStyle/>
          <a:p>
            <a:r>
              <a:rPr lang="en-US" dirty="0"/>
              <a:t>Pandas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636" y="1210328"/>
            <a:ext cx="2648484" cy="3310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1. Create a </a:t>
            </a:r>
            <a:r>
              <a:rPr lang="en-US" sz="1800" dirty="0" err="1"/>
              <a:t>DataFrame</a:t>
            </a:r>
            <a:r>
              <a:rPr lang="en-US" sz="1800" dirty="0"/>
              <a:t> in Pandas using list.</a:t>
            </a:r>
          </a:p>
          <a:p>
            <a:pPr marL="457200" lvl="1" indent="0">
              <a:buNone/>
            </a:pPr>
            <a:r>
              <a:rPr lang="en-US" sz="1600" dirty="0"/>
              <a:t># importing the pandas library  </a:t>
            </a:r>
          </a:p>
          <a:p>
            <a:pPr marL="457200" lvl="1" indent="0">
              <a:buNone/>
            </a:pPr>
            <a:r>
              <a:rPr lang="en-US" sz="1600" dirty="0"/>
              <a:t>import pandas as </a:t>
            </a:r>
            <a:r>
              <a:rPr lang="en-US" sz="1600" dirty="0" err="1"/>
              <a:t>pd</a:t>
            </a:r>
            <a:r>
              <a:rPr lang="en-US" sz="1600" dirty="0"/>
              <a:t>  </a:t>
            </a:r>
          </a:p>
          <a:p>
            <a:pPr marL="457200" lvl="1" indent="0">
              <a:buNone/>
            </a:pPr>
            <a:r>
              <a:rPr lang="en-US" sz="1600" dirty="0"/>
              <a:t># a list of strings  </a:t>
            </a:r>
          </a:p>
          <a:p>
            <a:pPr marL="457200" lvl="1" indent="0">
              <a:buNone/>
            </a:pPr>
            <a:r>
              <a:rPr lang="en-US" sz="1600" dirty="0"/>
              <a:t>x = ['Python', 'Pandas']  </a:t>
            </a:r>
          </a:p>
          <a:p>
            <a:pPr marL="457200" lvl="1" indent="0">
              <a:buNone/>
            </a:pPr>
            <a:r>
              <a:rPr lang="en-US" sz="1600" dirty="0"/>
              <a:t>  </a:t>
            </a:r>
          </a:p>
          <a:p>
            <a:pPr marL="457200" lvl="1" indent="0">
              <a:buNone/>
            </a:pPr>
            <a:r>
              <a:rPr lang="en-US" sz="1600" dirty="0"/>
              <a:t># Calling </a:t>
            </a:r>
            <a:r>
              <a:rPr lang="en-US" sz="1600" dirty="0" err="1"/>
              <a:t>DataFrame</a:t>
            </a:r>
            <a:r>
              <a:rPr lang="en-US" sz="1600" dirty="0"/>
              <a:t> constructor on list  </a:t>
            </a:r>
          </a:p>
          <a:p>
            <a:pPr marL="457200" lvl="1" indent="0">
              <a:buNone/>
            </a:pPr>
            <a:r>
              <a:rPr lang="en-US" sz="1600" dirty="0" err="1"/>
              <a:t>df</a:t>
            </a:r>
            <a:r>
              <a:rPr lang="en-US" sz="1600" dirty="0"/>
              <a:t> = </a:t>
            </a:r>
            <a:r>
              <a:rPr lang="en-US" sz="1600" dirty="0" err="1"/>
              <a:t>pd.DataFrame</a:t>
            </a:r>
            <a:r>
              <a:rPr lang="en-US" sz="1600" dirty="0"/>
              <a:t>(x)  </a:t>
            </a:r>
          </a:p>
          <a:p>
            <a:pPr marL="457200" lvl="1" indent="0">
              <a:buNone/>
            </a:pPr>
            <a:r>
              <a:rPr lang="en-US" sz="1600" dirty="0"/>
              <a:t>print(</a:t>
            </a:r>
            <a:r>
              <a:rPr lang="en-US" sz="1600" dirty="0" err="1"/>
              <a:t>df</a:t>
            </a:r>
            <a:r>
              <a:rPr lang="en-US" sz="1600" dirty="0"/>
              <a:t>)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5984" y="1210328"/>
            <a:ext cx="26484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2. Create a </a:t>
            </a:r>
            <a:r>
              <a:rPr lang="en-US" sz="1800" dirty="0" err="1"/>
              <a:t>DataFrame</a:t>
            </a:r>
            <a:r>
              <a:rPr lang="en-US" sz="1800" dirty="0"/>
              <a:t> from </a:t>
            </a:r>
            <a:r>
              <a:rPr lang="en-US" sz="1800" dirty="0" err="1"/>
              <a:t>Dict</a:t>
            </a:r>
            <a:r>
              <a:rPr lang="en-US" sz="1800" dirty="0"/>
              <a:t> of </a:t>
            </a:r>
            <a:r>
              <a:rPr lang="en-US" sz="1800" dirty="0" err="1"/>
              <a:t>ndarrays</a:t>
            </a:r>
            <a:r>
              <a:rPr lang="en-US" sz="1800" dirty="0"/>
              <a:t>/ Lists</a:t>
            </a:r>
          </a:p>
          <a:p>
            <a:pPr marL="457200" lvl="1" indent="0">
              <a:buNone/>
            </a:pPr>
            <a:r>
              <a:rPr lang="en-US" sz="1600" dirty="0"/>
              <a:t># importing the pandas library  </a:t>
            </a:r>
          </a:p>
          <a:p>
            <a:pPr marL="457200" lvl="1" indent="0">
              <a:buNone/>
            </a:pPr>
            <a:r>
              <a:rPr lang="en-US" sz="1600" dirty="0"/>
              <a:t>import pandas as </a:t>
            </a:r>
            <a:r>
              <a:rPr lang="en-US" sz="1600" dirty="0" err="1"/>
              <a:t>pd</a:t>
            </a:r>
            <a:r>
              <a:rPr lang="en-US" sz="1600" dirty="0"/>
              <a:t>  </a:t>
            </a:r>
          </a:p>
          <a:p>
            <a:pPr marL="457200" lvl="1" indent="0">
              <a:buNone/>
            </a:pPr>
            <a:r>
              <a:rPr lang="en-US" sz="1600" dirty="0"/>
              <a:t>info = {'ID' :[101, 102, 103],'Department' :['B.</a:t>
            </a:r>
            <a:r>
              <a:rPr lang="en-US" sz="1600" dirty="0" err="1"/>
              <a:t>Sc</a:t>
            </a:r>
            <a:r>
              <a:rPr lang="en-US" sz="1600" dirty="0"/>
              <a:t>','B.Tech','</a:t>
            </a:r>
            <a:r>
              <a:rPr lang="en-US" sz="1600" dirty="0" err="1"/>
              <a:t>M.Tech</a:t>
            </a:r>
            <a:r>
              <a:rPr lang="en-US" sz="1600" dirty="0"/>
              <a:t>',]}  </a:t>
            </a:r>
          </a:p>
          <a:p>
            <a:pPr marL="457200" lvl="1" indent="0">
              <a:buNone/>
            </a:pPr>
            <a:r>
              <a:rPr lang="en-US" sz="1600" dirty="0" err="1"/>
              <a:t>df</a:t>
            </a:r>
            <a:r>
              <a:rPr lang="en-US" sz="1600" dirty="0"/>
              <a:t> = </a:t>
            </a:r>
            <a:r>
              <a:rPr lang="en-US" sz="1600" dirty="0" err="1"/>
              <a:t>pd.DataFrame</a:t>
            </a:r>
            <a:r>
              <a:rPr lang="en-US" sz="1600" dirty="0"/>
              <a:t>(info)  </a:t>
            </a:r>
          </a:p>
          <a:p>
            <a:pPr marL="457200" lvl="1" indent="0">
              <a:buNone/>
            </a:pPr>
            <a:r>
              <a:rPr lang="en-US" sz="1600" dirty="0"/>
              <a:t>print (</a:t>
            </a:r>
            <a:r>
              <a:rPr lang="en-US" sz="1600" dirty="0" err="1"/>
              <a:t>df</a:t>
            </a:r>
            <a:r>
              <a:rPr lang="en-US" sz="1600" dirty="0"/>
              <a:t>)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17435" y="1210328"/>
            <a:ext cx="6401649" cy="228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3. Read from .</a:t>
            </a:r>
            <a:r>
              <a:rPr lang="en-US" sz="2400" dirty="0" err="1"/>
              <a:t>csv</a:t>
            </a:r>
            <a:r>
              <a:rPr lang="en-US" sz="2400" dirty="0"/>
              <a:t> into </a:t>
            </a:r>
            <a:r>
              <a:rPr lang="en-US" sz="2400" dirty="0" err="1"/>
              <a:t>dataframe</a:t>
            </a:r>
            <a:r>
              <a:rPr lang="en-US" sz="2400" dirty="0"/>
              <a:t> and Add new columns to a </a:t>
            </a:r>
            <a:r>
              <a:rPr lang="en-US" sz="2400" dirty="0" err="1"/>
              <a:t>DataFrame</a:t>
            </a:r>
            <a:r>
              <a:rPr lang="en-US" sz="2400" dirty="0"/>
              <a:t> using [] operator</a:t>
            </a:r>
          </a:p>
          <a:p>
            <a:pPr marL="457200" lvl="1" indent="0">
              <a:buNone/>
            </a:pPr>
            <a:r>
              <a:rPr lang="en-US" sz="2000" dirty="0"/>
              <a:t>import pandas as </a:t>
            </a:r>
            <a:r>
              <a:rPr lang="en-US" sz="2000" dirty="0" err="1"/>
              <a:t>pd</a:t>
            </a:r>
            <a:r>
              <a:rPr lang="en-US" sz="2000" dirty="0"/>
              <a:t>  </a:t>
            </a:r>
          </a:p>
          <a:p>
            <a:pPr marL="457200" lvl="1" indent="0">
              <a:buNone/>
            </a:pPr>
            <a:r>
              <a:rPr lang="en-US" sz="2000" dirty="0" err="1"/>
              <a:t>aa</a:t>
            </a:r>
            <a:r>
              <a:rPr lang="en-US" sz="2000" dirty="0"/>
              <a:t> = </a:t>
            </a:r>
            <a:r>
              <a:rPr lang="en-US" sz="2000" dirty="0" err="1"/>
              <a:t>pd.read_csv</a:t>
            </a:r>
            <a:r>
              <a:rPr lang="en-US" sz="2000" dirty="0"/>
              <a:t>("aa.csv")  </a:t>
            </a:r>
          </a:p>
          <a:p>
            <a:pPr marL="457200" lvl="1" indent="0">
              <a:buNone/>
            </a:pPr>
            <a:r>
              <a:rPr lang="en-US" sz="2000" dirty="0" err="1"/>
              <a:t>aa.insert</a:t>
            </a:r>
            <a:r>
              <a:rPr lang="en-US" sz="2000" dirty="0"/>
              <a:t>(2, column = "Department", value = "</a:t>
            </a:r>
            <a:r>
              <a:rPr lang="en-US" sz="2000" dirty="0" err="1"/>
              <a:t>B.Sc</a:t>
            </a:r>
            <a:r>
              <a:rPr lang="en-US" sz="2000" dirty="0"/>
              <a:t>")  </a:t>
            </a:r>
          </a:p>
          <a:p>
            <a:pPr marL="457200" lvl="1" indent="0">
              <a:buNone/>
            </a:pPr>
            <a:r>
              <a:rPr lang="en-US" sz="2000" dirty="0" err="1"/>
              <a:t>aa.head</a:t>
            </a:r>
            <a:r>
              <a:rPr lang="en-US" sz="2000" dirty="0"/>
              <a:t>()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241756"/>
              </p:ext>
            </p:extLst>
          </p:nvPr>
        </p:nvGraphicFramePr>
        <p:xfrm>
          <a:off x="5962810" y="4048474"/>
          <a:ext cx="5089765" cy="2407920"/>
        </p:xfrm>
        <a:graphic>
          <a:graphicData uri="http://schemas.openxmlformats.org/drawingml/2006/table">
            <a:tbl>
              <a:tblPr/>
              <a:tblGrid>
                <a:gridCol w="1766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F004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04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04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Hire Date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F004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04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04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Salary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F004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04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04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Leaves Remaining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F004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04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04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John Idle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03/15/14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50000.0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Smith Gilliam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06/01/15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65000.0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Parker Chapman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05/12/14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45000.0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Jones Palin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11/01/13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70000.0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Terry Gilliam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08/12/14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48000.0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7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Michael Palin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05/23/13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66000.0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21F63F-55F6-9075-F448-70C71884C4BA}"/>
              </a:ext>
            </a:extLst>
          </p:cNvPr>
          <p:cNvSpPr/>
          <p:nvPr/>
        </p:nvSpPr>
        <p:spPr>
          <a:xfrm>
            <a:off x="5962810" y="3641442"/>
            <a:ext cx="1731531" cy="3283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aa.csv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900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3483-60EA-067E-5C30-D6DB16AB3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78" y="164403"/>
            <a:ext cx="10515600" cy="1325563"/>
          </a:xfrm>
        </p:spPr>
        <p:txBody>
          <a:bodyPr/>
          <a:lstStyle/>
          <a:p>
            <a:r>
              <a:rPr lang="en-US" dirty="0"/>
              <a:t>Pandas Exercises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302C-89A3-89A5-C24F-CD8F2386E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90" y="1334971"/>
            <a:ext cx="8227742" cy="49431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400" dirty="0"/>
              <a:t>1. Write a Pandas program to create a </a:t>
            </a:r>
            <a:r>
              <a:rPr lang="en-IN" sz="1400" dirty="0" err="1"/>
              <a:t>dataframe</a:t>
            </a:r>
            <a:r>
              <a:rPr lang="en-IN" sz="1400" dirty="0"/>
              <a:t> from a dictionary and display it. </a:t>
            </a:r>
            <a:br>
              <a:rPr lang="en-IN" sz="1400" dirty="0"/>
            </a:br>
            <a:br>
              <a:rPr lang="en-IN" sz="1400" dirty="0"/>
            </a:br>
            <a:r>
              <a:rPr lang="en-IN" sz="1400" dirty="0"/>
              <a:t>- Sample data: {'X':[78,85,96,80,86], 'Y':[84,94,89,83,86],'Z':[86,97,96,72,83]}</a:t>
            </a:r>
          </a:p>
          <a:p>
            <a:pPr marL="0" indent="0">
              <a:buNone/>
            </a:pPr>
            <a:r>
              <a:rPr lang="en-IN" sz="1400" dirty="0"/>
              <a:t>2. Write a Pandas program to get the first 3 rows of a given </a:t>
            </a:r>
            <a:r>
              <a:rPr lang="en-IN" sz="1400" dirty="0" err="1"/>
              <a:t>DataFrame</a:t>
            </a:r>
            <a:r>
              <a:rPr lang="en-IN" sz="1400" dirty="0"/>
              <a:t>. Sample Python dictionary data and list labels:</a:t>
            </a:r>
          </a:p>
          <a:p>
            <a:pPr marL="457200" lvl="1" indent="0">
              <a:buNone/>
            </a:pPr>
            <a:r>
              <a:rPr lang="en-IN" sz="1100" dirty="0" err="1"/>
              <a:t>exam_data</a:t>
            </a:r>
            <a:r>
              <a:rPr lang="en-IN" sz="1100" dirty="0"/>
              <a:t> = {'name': ['Anastasia', 'Dima', 'Katherine', 'James', 'Emily', 'Michael', 'Matthew', 'Laura', 'Kevin', 'Jonas'],</a:t>
            </a:r>
          </a:p>
          <a:p>
            <a:pPr marL="457200" lvl="1" indent="0">
              <a:buNone/>
            </a:pPr>
            <a:r>
              <a:rPr lang="en-IN" sz="1100" dirty="0"/>
              <a:t>'score': [12.5, 9, 16.5, </a:t>
            </a:r>
            <a:r>
              <a:rPr lang="en-IN" sz="1100" dirty="0" err="1"/>
              <a:t>np.nan</a:t>
            </a:r>
            <a:r>
              <a:rPr lang="en-IN" sz="1100" dirty="0"/>
              <a:t>, 9, 20, 14.5, </a:t>
            </a:r>
            <a:r>
              <a:rPr lang="en-IN" sz="1100" dirty="0" err="1"/>
              <a:t>np.nan</a:t>
            </a:r>
            <a:r>
              <a:rPr lang="en-IN" sz="1100" dirty="0"/>
              <a:t>, 8, 19],</a:t>
            </a:r>
          </a:p>
          <a:p>
            <a:pPr marL="457200" lvl="1" indent="0">
              <a:buNone/>
            </a:pPr>
            <a:r>
              <a:rPr lang="en-IN" sz="1100" dirty="0"/>
              <a:t>'attempts': [1, 3, 2, 3, 2, 3, 1, 1, 2, 1],</a:t>
            </a:r>
          </a:p>
          <a:p>
            <a:pPr marL="457200" lvl="1" indent="0">
              <a:buNone/>
            </a:pPr>
            <a:r>
              <a:rPr lang="en-IN" sz="1100" dirty="0"/>
              <a:t>'qualify': ['yes', 'no', 'yes', 'no', 'no', 'yes', 'yes', 'no', 'no', 'yes']}</a:t>
            </a:r>
          </a:p>
          <a:p>
            <a:pPr marL="457200" lvl="1" indent="0">
              <a:buNone/>
            </a:pPr>
            <a:r>
              <a:rPr lang="en-IN" sz="1100" dirty="0"/>
              <a:t>labels = ['a', 'b', 'c', 'd', 'e', 'f', 'g', 'h', '</a:t>
            </a:r>
            <a:r>
              <a:rPr lang="en-IN" sz="1100" dirty="0" err="1"/>
              <a:t>i</a:t>
            </a:r>
            <a:r>
              <a:rPr lang="en-IN" sz="1100" dirty="0"/>
              <a:t>', 'j’]</a:t>
            </a:r>
          </a:p>
          <a:p>
            <a:endParaRPr lang="en-IN" sz="1400" dirty="0"/>
          </a:p>
          <a:p>
            <a:pPr marL="0" indent="0">
              <a:buNone/>
            </a:pPr>
            <a:r>
              <a:rPr lang="en-IN" sz="1400" dirty="0"/>
              <a:t>3. Write a Pandas program to display the default index and set a column as an Index in a </a:t>
            </a:r>
            <a:r>
              <a:rPr lang="en-IN" sz="1400" dirty="0" err="1"/>
              <a:t>dataframe</a:t>
            </a:r>
            <a:r>
              <a:rPr lang="en-IN" sz="1400" dirty="0"/>
              <a:t>. Test Data:</a:t>
            </a:r>
          </a:p>
          <a:p>
            <a:pPr marL="457200" lvl="1" indent="0">
              <a:buNone/>
            </a:pPr>
            <a:r>
              <a:rPr lang="en-IN" sz="1100" dirty="0"/>
              <a:t>0        s001     V  Alberto Franco     15/05/2002      35  street1   t1</a:t>
            </a:r>
          </a:p>
          <a:p>
            <a:pPr marL="457200" lvl="1" indent="0">
              <a:buNone/>
            </a:pPr>
            <a:r>
              <a:rPr lang="en-IN" sz="1100" dirty="0"/>
              <a:t>1        s002     V    Gino </a:t>
            </a:r>
            <a:r>
              <a:rPr lang="en-IN" sz="1100" dirty="0" err="1"/>
              <a:t>Mcneill</a:t>
            </a:r>
            <a:r>
              <a:rPr lang="en-IN" sz="1100" dirty="0"/>
              <a:t>     17/05/2002      32  street2   t2</a:t>
            </a:r>
          </a:p>
          <a:p>
            <a:pPr marL="457200" lvl="1" indent="0">
              <a:buNone/>
            </a:pPr>
            <a:r>
              <a:rPr lang="en-IN" sz="1100" dirty="0"/>
              <a:t>2        s003    VI     Ryan Parkes     16/02/1999      33  street3   t3</a:t>
            </a:r>
          </a:p>
          <a:p>
            <a:pPr marL="457200" lvl="1" indent="0">
              <a:buNone/>
            </a:pPr>
            <a:r>
              <a:rPr lang="en-IN" sz="1100" dirty="0"/>
              <a:t>3        s001    VI    Eesha Hinton     25/09/1998      30  street1   t4</a:t>
            </a:r>
          </a:p>
          <a:p>
            <a:pPr marL="457200" lvl="1" indent="0">
              <a:buNone/>
            </a:pPr>
            <a:r>
              <a:rPr lang="en-IN" sz="1100" dirty="0"/>
              <a:t>4        s002     V    Gino </a:t>
            </a:r>
            <a:r>
              <a:rPr lang="en-IN" sz="1100" dirty="0" err="1"/>
              <a:t>Mcneill</a:t>
            </a:r>
            <a:r>
              <a:rPr lang="en-IN" sz="1100" dirty="0"/>
              <a:t>     11/05/2002      31  street2   t5</a:t>
            </a:r>
          </a:p>
          <a:p>
            <a:pPr marL="457200" lvl="1" indent="0">
              <a:buNone/>
            </a:pPr>
            <a:r>
              <a:rPr lang="en-IN" sz="1100" dirty="0"/>
              <a:t>5        s004    VI    David Parkes     15/09/1997      32  street4   t6</a:t>
            </a:r>
          </a:p>
          <a:p>
            <a:endParaRPr lang="en-IN" sz="1400" dirty="0"/>
          </a:p>
          <a:p>
            <a:pPr marL="0" indent="0">
              <a:buNone/>
            </a:pPr>
            <a:r>
              <a:rPr lang="en-IN" sz="1400" dirty="0"/>
              <a:t>4. Write a Pandas program to read from the csv file with the student data into a data frame. In In the dataset</a:t>
            </a:r>
          </a:p>
          <a:p>
            <a:pPr lvl="1"/>
            <a:r>
              <a:rPr lang="en-IN" sz="1100" dirty="0"/>
              <a:t>Write a Pandas program to get the data types of the given excel data fields.</a:t>
            </a:r>
          </a:p>
          <a:p>
            <a:pPr lvl="1"/>
            <a:r>
              <a:rPr lang="en-IN" sz="1100" dirty="0"/>
              <a:t>Write a Pandas program to convert all the string values of name to upper cases in a given pandas series. Also find the length of the string values.</a:t>
            </a:r>
          </a:p>
          <a:p>
            <a:pPr lvl="1"/>
            <a:r>
              <a:rPr lang="en-IN" sz="1100" dirty="0"/>
              <a:t>Write a Pandas program to find the sum, mean, max, min value of each Marks column separately.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CD391C-1642-3EB2-4980-5E9F854AC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023392"/>
              </p:ext>
            </p:extLst>
          </p:nvPr>
        </p:nvGraphicFramePr>
        <p:xfrm>
          <a:off x="8631044" y="4472569"/>
          <a:ext cx="3048000" cy="2095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4139795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379646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321173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660797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09890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Marks1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Marks2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Marks3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3034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8872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5228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7241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2878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9346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6162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454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098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4949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562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633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2130</Words>
  <Application>Microsoft Office PowerPoint</Application>
  <PresentationFormat>Widescreen</PresentationFormat>
  <Paragraphs>328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Courier New</vt:lpstr>
      <vt:lpstr>inter-regular</vt:lpstr>
      <vt:lpstr>times new roman</vt:lpstr>
      <vt:lpstr>Wingdings</vt:lpstr>
      <vt:lpstr>Office Theme</vt:lpstr>
      <vt:lpstr>Introduction to Python Programming: Learn the different libraries –  NumPy, Pandas, SciPy, Matplotlib, Scikit Learn.</vt:lpstr>
      <vt:lpstr>Python Libraries for Data Science</vt:lpstr>
      <vt:lpstr>Python Libraries for Data Science</vt:lpstr>
      <vt:lpstr>SciPy Examples</vt:lpstr>
      <vt:lpstr>Exercise 1</vt:lpstr>
      <vt:lpstr>Exercise 2</vt:lpstr>
      <vt:lpstr>Python Libraries for Data Science</vt:lpstr>
      <vt:lpstr>Pandas examples</vt:lpstr>
      <vt:lpstr>Pandas Exercises</vt:lpstr>
      <vt:lpstr>Python Libraries for Data Science</vt:lpstr>
      <vt:lpstr>SciKit-Learn Exercise 1</vt:lpstr>
      <vt:lpstr>SciKit-Learn Exercise 2</vt:lpstr>
      <vt:lpstr>Python Libraries for Data Science</vt:lpstr>
      <vt:lpstr>Example</vt:lpstr>
      <vt:lpstr>Matplotlib Exercise 1</vt:lpstr>
      <vt:lpstr>Matplotlib Exercise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Programming: Learn the different libraries - NumPy, Pandas, SciPy, Matplotlib, Scikit Learn.</dc:title>
  <dc:creator>Ramakrishnan Iyer</dc:creator>
  <cp:lastModifiedBy>Ramakrishnan Iyer</cp:lastModifiedBy>
  <cp:revision>12</cp:revision>
  <dcterms:created xsi:type="dcterms:W3CDTF">2023-12-27T05:14:03Z</dcterms:created>
  <dcterms:modified xsi:type="dcterms:W3CDTF">2024-03-21T04:47:22Z</dcterms:modified>
</cp:coreProperties>
</file>