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0" r:id="rId4"/>
    <p:sldId id="264" r:id="rId5"/>
    <p:sldId id="265" r:id="rId6"/>
    <p:sldId id="276" r:id="rId7"/>
    <p:sldId id="277" r:id="rId8"/>
    <p:sldId id="278" r:id="rId9"/>
    <p:sldId id="284" r:id="rId10"/>
    <p:sldId id="279" r:id="rId11"/>
    <p:sldId id="285" r:id="rId12"/>
    <p:sldId id="280" r:id="rId13"/>
    <p:sldId id="286" r:id="rId14"/>
    <p:sldId id="281" r:id="rId15"/>
    <p:sldId id="287" r:id="rId16"/>
    <p:sldId id="282" r:id="rId17"/>
    <p:sldId id="288" r:id="rId18"/>
    <p:sldId id="283" r:id="rId19"/>
    <p:sldId id="289" r:id="rId20"/>
    <p:sldId id="258" r:id="rId21"/>
    <p:sldId id="259" r:id="rId22"/>
    <p:sldId id="291" r:id="rId23"/>
    <p:sldId id="274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F6DA2-2DAF-4CF2-B4B4-64B65F271812}" v="12" dt="2024-02-28T04:48:11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krishnan Iyer" userId="35338ba7-0f31-4884-a0c1-7970f376bc75" providerId="ADAL" clId="{C57F6DA2-2DAF-4CF2-B4B4-64B65F271812}"/>
    <pc:docChg chg="undo custSel addSld modSld">
      <pc:chgData name="Ramakrishnan Iyer" userId="35338ba7-0f31-4884-a0c1-7970f376bc75" providerId="ADAL" clId="{C57F6DA2-2DAF-4CF2-B4B4-64B65F271812}" dt="2024-02-28T04:48:11.182" v="238" actId="1076"/>
      <pc:docMkLst>
        <pc:docMk/>
      </pc:docMkLst>
      <pc:sldChg chg="add">
        <pc:chgData name="Ramakrishnan Iyer" userId="35338ba7-0f31-4884-a0c1-7970f376bc75" providerId="ADAL" clId="{C57F6DA2-2DAF-4CF2-B4B4-64B65F271812}" dt="2024-02-27T09:04:54.862" v="3"/>
        <pc:sldMkLst>
          <pc:docMk/>
          <pc:sldMk cId="3973478858" sldId="258"/>
        </pc:sldMkLst>
      </pc:sldChg>
      <pc:sldChg chg="addSp modSp add mod">
        <pc:chgData name="Ramakrishnan Iyer" userId="35338ba7-0f31-4884-a0c1-7970f376bc75" providerId="ADAL" clId="{C57F6DA2-2DAF-4CF2-B4B4-64B65F271812}" dt="2024-02-28T04:34:21.832" v="92" actId="20577"/>
        <pc:sldMkLst>
          <pc:docMk/>
          <pc:sldMk cId="33640616" sldId="259"/>
        </pc:sldMkLst>
        <pc:spChg chg="mod">
          <ac:chgData name="Ramakrishnan Iyer" userId="35338ba7-0f31-4884-a0c1-7970f376bc75" providerId="ADAL" clId="{C57F6DA2-2DAF-4CF2-B4B4-64B65F271812}" dt="2024-02-28T04:34:21.832" v="92" actId="20577"/>
          <ac:spMkLst>
            <pc:docMk/>
            <pc:sldMk cId="33640616" sldId="259"/>
            <ac:spMk id="3" creationId="{00000000-0000-0000-0000-000000000000}"/>
          </ac:spMkLst>
        </pc:spChg>
        <pc:picChg chg="add mod">
          <ac:chgData name="Ramakrishnan Iyer" userId="35338ba7-0f31-4884-a0c1-7970f376bc75" providerId="ADAL" clId="{C57F6DA2-2DAF-4CF2-B4B4-64B65F271812}" dt="2024-02-28T04:34:04.514" v="88" actId="1076"/>
          <ac:picMkLst>
            <pc:docMk/>
            <pc:sldMk cId="33640616" sldId="259"/>
            <ac:picMk id="6" creationId="{37E382D0-3BE8-4BA5-FA58-D32F356CD839}"/>
          </ac:picMkLst>
        </pc:picChg>
      </pc:sldChg>
      <pc:sldChg chg="add">
        <pc:chgData name="Ramakrishnan Iyer" userId="35338ba7-0f31-4884-a0c1-7970f376bc75" providerId="ADAL" clId="{C57F6DA2-2DAF-4CF2-B4B4-64B65F271812}" dt="2024-02-27T09:05:13.328" v="4"/>
        <pc:sldMkLst>
          <pc:docMk/>
          <pc:sldMk cId="1247346322" sldId="266"/>
        </pc:sldMkLst>
      </pc:sldChg>
      <pc:sldChg chg="add">
        <pc:chgData name="Ramakrishnan Iyer" userId="35338ba7-0f31-4884-a0c1-7970f376bc75" providerId="ADAL" clId="{C57F6DA2-2DAF-4CF2-B4B4-64B65F271812}" dt="2024-02-27T09:05:13.328" v="4"/>
        <pc:sldMkLst>
          <pc:docMk/>
          <pc:sldMk cId="1937448513" sldId="274"/>
        </pc:sldMkLst>
      </pc:sldChg>
      <pc:sldChg chg="modSp mod">
        <pc:chgData name="Ramakrishnan Iyer" userId="35338ba7-0f31-4884-a0c1-7970f376bc75" providerId="ADAL" clId="{C57F6DA2-2DAF-4CF2-B4B4-64B65F271812}" dt="2024-02-27T09:20:08.012" v="53" actId="14100"/>
        <pc:sldMkLst>
          <pc:docMk/>
          <pc:sldMk cId="3437307008" sldId="275"/>
        </pc:sldMkLst>
        <pc:spChg chg="mod">
          <ac:chgData name="Ramakrishnan Iyer" userId="35338ba7-0f31-4884-a0c1-7970f376bc75" providerId="ADAL" clId="{C57F6DA2-2DAF-4CF2-B4B4-64B65F271812}" dt="2024-02-27T09:20:08.012" v="53" actId="14100"/>
          <ac:spMkLst>
            <pc:docMk/>
            <pc:sldMk cId="3437307008" sldId="275"/>
            <ac:spMk id="3" creationId="{00000000-0000-0000-0000-000000000000}"/>
          </ac:spMkLst>
        </pc:spChg>
      </pc:sldChg>
      <pc:sldChg chg="modSp mod">
        <pc:chgData name="Ramakrishnan Iyer" userId="35338ba7-0f31-4884-a0c1-7970f376bc75" providerId="ADAL" clId="{C57F6DA2-2DAF-4CF2-B4B4-64B65F271812}" dt="2024-02-22T03:48:15.173" v="2" actId="14100"/>
        <pc:sldMkLst>
          <pc:docMk/>
          <pc:sldMk cId="5532047" sldId="284"/>
        </pc:sldMkLst>
        <pc:spChg chg="mod">
          <ac:chgData name="Ramakrishnan Iyer" userId="35338ba7-0f31-4884-a0c1-7970f376bc75" providerId="ADAL" clId="{C57F6DA2-2DAF-4CF2-B4B4-64B65F271812}" dt="2024-02-22T03:48:15.173" v="2" actId="14100"/>
          <ac:spMkLst>
            <pc:docMk/>
            <pc:sldMk cId="5532047" sldId="284"/>
            <ac:spMk id="2" creationId="{00000000-0000-0000-0000-000000000000}"/>
          </ac:spMkLst>
        </pc:spChg>
      </pc:sldChg>
      <pc:sldChg chg="addSp delSp modSp new mod">
        <pc:chgData name="Ramakrishnan Iyer" userId="35338ba7-0f31-4884-a0c1-7970f376bc75" providerId="ADAL" clId="{C57F6DA2-2DAF-4CF2-B4B4-64B65F271812}" dt="2024-02-27T09:19:21.828" v="49" actId="1076"/>
        <pc:sldMkLst>
          <pc:docMk/>
          <pc:sldMk cId="3643714063" sldId="290"/>
        </pc:sldMkLst>
        <pc:spChg chg="mod">
          <ac:chgData name="Ramakrishnan Iyer" userId="35338ba7-0f31-4884-a0c1-7970f376bc75" providerId="ADAL" clId="{C57F6DA2-2DAF-4CF2-B4B4-64B65F271812}" dt="2024-02-27T09:19:01.935" v="45" actId="14100"/>
          <ac:spMkLst>
            <pc:docMk/>
            <pc:sldMk cId="3643714063" sldId="290"/>
            <ac:spMk id="2" creationId="{2A482E06-FFA0-0E57-EF55-4336DF2FA2D7}"/>
          </ac:spMkLst>
        </pc:spChg>
        <pc:spChg chg="del mod">
          <ac:chgData name="Ramakrishnan Iyer" userId="35338ba7-0f31-4884-a0c1-7970f376bc75" providerId="ADAL" clId="{C57F6DA2-2DAF-4CF2-B4B4-64B65F271812}" dt="2024-02-27T09:19:17.813" v="47" actId="478"/>
          <ac:spMkLst>
            <pc:docMk/>
            <pc:sldMk cId="3643714063" sldId="290"/>
            <ac:spMk id="3" creationId="{B108597F-DB63-3657-0DD6-9CEFC033A030}"/>
          </ac:spMkLst>
        </pc:spChg>
        <pc:picChg chg="add mod">
          <ac:chgData name="Ramakrishnan Iyer" userId="35338ba7-0f31-4884-a0c1-7970f376bc75" providerId="ADAL" clId="{C57F6DA2-2DAF-4CF2-B4B4-64B65F271812}" dt="2024-02-27T09:19:21.828" v="49" actId="1076"/>
          <ac:picMkLst>
            <pc:docMk/>
            <pc:sldMk cId="3643714063" sldId="290"/>
            <ac:picMk id="5" creationId="{CC8A5DB3-D0BB-F137-31CA-6E2AAD074DD2}"/>
          </ac:picMkLst>
        </pc:picChg>
      </pc:sldChg>
      <pc:sldChg chg="addSp delSp modSp new mod">
        <pc:chgData name="Ramakrishnan Iyer" userId="35338ba7-0f31-4884-a0c1-7970f376bc75" providerId="ADAL" clId="{C57F6DA2-2DAF-4CF2-B4B4-64B65F271812}" dt="2024-02-28T04:48:11.182" v="238" actId="1076"/>
        <pc:sldMkLst>
          <pc:docMk/>
          <pc:sldMk cId="1754431736" sldId="291"/>
        </pc:sldMkLst>
        <pc:spChg chg="mod">
          <ac:chgData name="Ramakrishnan Iyer" userId="35338ba7-0f31-4884-a0c1-7970f376bc75" providerId="ADAL" clId="{C57F6DA2-2DAF-4CF2-B4B4-64B65F271812}" dt="2024-02-28T04:42:52.875" v="218" actId="27636"/>
          <ac:spMkLst>
            <pc:docMk/>
            <pc:sldMk cId="1754431736" sldId="291"/>
            <ac:spMk id="2" creationId="{D64AA24C-B839-0181-4AB0-D62814B66AD7}"/>
          </ac:spMkLst>
        </pc:spChg>
        <pc:spChg chg="del">
          <ac:chgData name="Ramakrishnan Iyer" userId="35338ba7-0f31-4884-a0c1-7970f376bc75" providerId="ADAL" clId="{C57F6DA2-2DAF-4CF2-B4B4-64B65F271812}" dt="2024-02-28T04:39:17.910" v="156" actId="3680"/>
          <ac:spMkLst>
            <pc:docMk/>
            <pc:sldMk cId="1754431736" sldId="291"/>
            <ac:spMk id="3" creationId="{FFC8A0E5-0059-C3C9-1098-5EE86AC268BA}"/>
          </ac:spMkLst>
        </pc:spChg>
        <pc:graphicFrameChg chg="add mod ord modGraphic">
          <ac:chgData name="Ramakrishnan Iyer" userId="35338ba7-0f31-4884-a0c1-7970f376bc75" providerId="ADAL" clId="{C57F6DA2-2DAF-4CF2-B4B4-64B65F271812}" dt="2024-02-28T04:43:10.730" v="223" actId="2165"/>
          <ac:graphicFrameMkLst>
            <pc:docMk/>
            <pc:sldMk cId="1754431736" sldId="291"/>
            <ac:graphicFrameMk id="4" creationId="{DFB9393A-BB63-FB0E-B2C8-5643448D75EC}"/>
          </ac:graphicFrameMkLst>
        </pc:graphicFrameChg>
        <pc:picChg chg="mod">
          <ac:chgData name="Ramakrishnan Iyer" userId="35338ba7-0f31-4884-a0c1-7970f376bc75" providerId="ADAL" clId="{C57F6DA2-2DAF-4CF2-B4B4-64B65F271812}" dt="2024-02-28T04:48:08.230" v="237" actId="1076"/>
          <ac:picMkLst>
            <pc:docMk/>
            <pc:sldMk cId="1754431736" sldId="291"/>
            <ac:picMk id="5" creationId="{8609A94A-5B95-E5C5-F89D-F2CCCC00E43F}"/>
          </ac:picMkLst>
        </pc:picChg>
        <pc:picChg chg="add del">
          <ac:chgData name="Ramakrishnan Iyer" userId="35338ba7-0f31-4884-a0c1-7970f376bc75" providerId="ADAL" clId="{C57F6DA2-2DAF-4CF2-B4B4-64B65F271812}" dt="2024-02-28T04:47:38.301" v="228" actId="22"/>
          <ac:picMkLst>
            <pc:docMk/>
            <pc:sldMk cId="1754431736" sldId="291"/>
            <ac:picMk id="7" creationId="{BC51AE8D-82E2-A4EE-5331-22D6D5490954}"/>
          </ac:picMkLst>
        </pc:picChg>
        <pc:picChg chg="add mod">
          <ac:chgData name="Ramakrishnan Iyer" userId="35338ba7-0f31-4884-a0c1-7970f376bc75" providerId="ADAL" clId="{C57F6DA2-2DAF-4CF2-B4B4-64B65F271812}" dt="2024-02-28T04:48:11.182" v="238" actId="1076"/>
          <ac:picMkLst>
            <pc:docMk/>
            <pc:sldMk cId="1754431736" sldId="291"/>
            <ac:picMk id="1026" creationId="{BB531228-8B59-561D-B8F5-479CC35D1ED7}"/>
          </ac:picMkLst>
        </pc:picChg>
      </pc:sldChg>
    </pc:docChg>
  </pc:docChgLst>
  <pc:docChgLst>
    <pc:chgData name="Ramakrishnan Iyer" userId="35338ba7-0f31-4884-a0c1-7970f376bc75" providerId="ADAL" clId="{18CE1297-F1AB-4E19-A940-1A215C1D3DD9}"/>
    <pc:docChg chg="undo custSel addSld modSld">
      <pc:chgData name="Ramakrishnan Iyer" userId="35338ba7-0f31-4884-a0c1-7970f376bc75" providerId="ADAL" clId="{18CE1297-F1AB-4E19-A940-1A215C1D3DD9}" dt="2023-12-28T07:28:18.532" v="609" actId="20577"/>
      <pc:docMkLst>
        <pc:docMk/>
      </pc:docMkLst>
      <pc:sldChg chg="modSp mod">
        <pc:chgData name="Ramakrishnan Iyer" userId="35338ba7-0f31-4884-a0c1-7970f376bc75" providerId="ADAL" clId="{18CE1297-F1AB-4E19-A940-1A215C1D3DD9}" dt="2023-12-27T05:17:39.021" v="1" actId="5793"/>
        <pc:sldMkLst>
          <pc:docMk/>
          <pc:sldMk cId="1220322713" sldId="256"/>
        </pc:sldMkLst>
        <pc:spChg chg="mod">
          <ac:chgData name="Ramakrishnan Iyer" userId="35338ba7-0f31-4884-a0c1-7970f376bc75" providerId="ADAL" clId="{18CE1297-F1AB-4E19-A940-1A215C1D3DD9}" dt="2023-12-27T05:17:39.021" v="1" actId="5793"/>
          <ac:spMkLst>
            <pc:docMk/>
            <pc:sldMk cId="1220322713" sldId="256"/>
            <ac:spMk id="2" creationId="{B5510F2B-554A-9118-CB46-27203F095DBA}"/>
          </ac:spMkLst>
        </pc:spChg>
      </pc:sldChg>
      <pc:sldChg chg="delSp modSp mod">
        <pc:chgData name="Ramakrishnan Iyer" userId="35338ba7-0f31-4884-a0c1-7970f376bc75" providerId="ADAL" clId="{18CE1297-F1AB-4E19-A940-1A215C1D3DD9}" dt="2023-12-27T06:14:25.951" v="247" actId="20577"/>
        <pc:sldMkLst>
          <pc:docMk/>
          <pc:sldMk cId="33640616" sldId="259"/>
        </pc:sldMkLst>
        <pc:spChg chg="mod">
          <ac:chgData name="Ramakrishnan Iyer" userId="35338ba7-0f31-4884-a0c1-7970f376bc75" providerId="ADAL" clId="{18CE1297-F1AB-4E19-A940-1A215C1D3DD9}" dt="2023-12-27T06:13:39.214" v="187" actId="1076"/>
          <ac:spMkLst>
            <pc:docMk/>
            <pc:sldMk cId="33640616" sldId="259"/>
            <ac:spMk id="2" creationId="{00000000-0000-0000-0000-000000000000}"/>
          </ac:spMkLst>
        </pc:spChg>
        <pc:spChg chg="mod">
          <ac:chgData name="Ramakrishnan Iyer" userId="35338ba7-0f31-4884-a0c1-7970f376bc75" providerId="ADAL" clId="{18CE1297-F1AB-4E19-A940-1A215C1D3DD9}" dt="2023-12-27T06:14:25.951" v="247" actId="20577"/>
          <ac:spMkLst>
            <pc:docMk/>
            <pc:sldMk cId="33640616" sldId="259"/>
            <ac:spMk id="3" creationId="{00000000-0000-0000-0000-000000000000}"/>
          </ac:spMkLst>
        </pc:spChg>
        <pc:spChg chg="del">
          <ac:chgData name="Ramakrishnan Iyer" userId="35338ba7-0f31-4884-a0c1-7970f376bc75" providerId="ADAL" clId="{18CE1297-F1AB-4E19-A940-1A215C1D3DD9}" dt="2023-12-27T06:14:07.028" v="212" actId="478"/>
          <ac:spMkLst>
            <pc:docMk/>
            <pc:sldMk cId="33640616" sldId="259"/>
            <ac:spMk id="5" creationId="{00000000-0000-0000-0000-000000000000}"/>
          </ac:spMkLst>
        </pc:spChg>
      </pc:sldChg>
      <pc:sldChg chg="delSp modSp mod">
        <pc:chgData name="Ramakrishnan Iyer" userId="35338ba7-0f31-4884-a0c1-7970f376bc75" providerId="ADAL" clId="{18CE1297-F1AB-4E19-A940-1A215C1D3DD9}" dt="2023-12-27T10:14:49.462" v="361" actId="20577"/>
        <pc:sldMkLst>
          <pc:docMk/>
          <pc:sldMk cId="2231344163" sldId="260"/>
        </pc:sldMkLst>
        <pc:spChg chg="mod">
          <ac:chgData name="Ramakrishnan Iyer" userId="35338ba7-0f31-4884-a0c1-7970f376bc75" providerId="ADAL" clId="{18CE1297-F1AB-4E19-A940-1A215C1D3DD9}" dt="2023-12-27T10:14:49.462" v="361" actId="20577"/>
          <ac:spMkLst>
            <pc:docMk/>
            <pc:sldMk cId="2231344163" sldId="260"/>
            <ac:spMk id="3" creationId="{00000000-0000-0000-0000-000000000000}"/>
          </ac:spMkLst>
        </pc:spChg>
        <pc:spChg chg="del">
          <ac:chgData name="Ramakrishnan Iyer" userId="35338ba7-0f31-4884-a0c1-7970f376bc75" providerId="ADAL" clId="{18CE1297-F1AB-4E19-A940-1A215C1D3DD9}" dt="2023-12-27T09:14:01.921" v="345" actId="478"/>
          <ac:spMkLst>
            <pc:docMk/>
            <pc:sldMk cId="2231344163" sldId="260"/>
            <ac:spMk id="7" creationId="{00000000-0000-0000-0000-000000000000}"/>
          </ac:spMkLst>
        </pc:spChg>
      </pc:sldChg>
      <pc:sldChg chg="delSp modSp mod">
        <pc:chgData name="Ramakrishnan Iyer" userId="35338ba7-0f31-4884-a0c1-7970f376bc75" providerId="ADAL" clId="{18CE1297-F1AB-4E19-A940-1A215C1D3DD9}" dt="2023-12-27T10:15:31.681" v="374" actId="5793"/>
        <pc:sldMkLst>
          <pc:docMk/>
          <pc:sldMk cId="2403328570" sldId="261"/>
        </pc:sldMkLst>
        <pc:spChg chg="mod">
          <ac:chgData name="Ramakrishnan Iyer" userId="35338ba7-0f31-4884-a0c1-7970f376bc75" providerId="ADAL" clId="{18CE1297-F1AB-4E19-A940-1A215C1D3DD9}" dt="2023-12-27T10:15:31.681" v="374" actId="5793"/>
          <ac:spMkLst>
            <pc:docMk/>
            <pc:sldMk cId="2403328570" sldId="261"/>
            <ac:spMk id="3" creationId="{00000000-0000-0000-0000-000000000000}"/>
          </ac:spMkLst>
        </pc:spChg>
        <pc:spChg chg="del">
          <ac:chgData name="Ramakrishnan Iyer" userId="35338ba7-0f31-4884-a0c1-7970f376bc75" providerId="ADAL" clId="{18CE1297-F1AB-4E19-A940-1A215C1D3DD9}" dt="2023-12-27T10:15:12.925" v="367" actId="478"/>
          <ac:spMkLst>
            <pc:docMk/>
            <pc:sldMk cId="2403328570" sldId="261"/>
            <ac:spMk id="7" creationId="{00000000-0000-0000-0000-000000000000}"/>
          </ac:spMkLst>
        </pc:spChg>
      </pc:sldChg>
      <pc:sldChg chg="delSp modSp mod">
        <pc:chgData name="Ramakrishnan Iyer" userId="35338ba7-0f31-4884-a0c1-7970f376bc75" providerId="ADAL" clId="{18CE1297-F1AB-4E19-A940-1A215C1D3DD9}" dt="2023-12-28T06:32:17.284" v="387"/>
        <pc:sldMkLst>
          <pc:docMk/>
          <pc:sldMk cId="4185346547" sldId="263"/>
        </pc:sldMkLst>
        <pc:spChg chg="mod">
          <ac:chgData name="Ramakrishnan Iyer" userId="35338ba7-0f31-4884-a0c1-7970f376bc75" providerId="ADAL" clId="{18CE1297-F1AB-4E19-A940-1A215C1D3DD9}" dt="2023-12-28T06:31:37.479" v="384" actId="14100"/>
          <ac:spMkLst>
            <pc:docMk/>
            <pc:sldMk cId="4185346547" sldId="263"/>
            <ac:spMk id="2" creationId="{00000000-0000-0000-0000-000000000000}"/>
          </ac:spMkLst>
        </pc:spChg>
        <pc:spChg chg="mod">
          <ac:chgData name="Ramakrishnan Iyer" userId="35338ba7-0f31-4884-a0c1-7970f376bc75" providerId="ADAL" clId="{18CE1297-F1AB-4E19-A940-1A215C1D3DD9}" dt="2023-12-28T06:32:17.284" v="387"/>
          <ac:spMkLst>
            <pc:docMk/>
            <pc:sldMk cId="4185346547" sldId="263"/>
            <ac:spMk id="3" creationId="{00000000-0000-0000-0000-000000000000}"/>
          </ac:spMkLst>
        </pc:spChg>
        <pc:spChg chg="del mod">
          <ac:chgData name="Ramakrishnan Iyer" userId="35338ba7-0f31-4884-a0c1-7970f376bc75" providerId="ADAL" clId="{18CE1297-F1AB-4E19-A940-1A215C1D3DD9}" dt="2023-12-28T06:32:08" v="386" actId="478"/>
          <ac:spMkLst>
            <pc:docMk/>
            <pc:sldMk cId="4185346547" sldId="263"/>
            <ac:spMk id="8" creationId="{00000000-0000-0000-0000-000000000000}"/>
          </ac:spMkLst>
        </pc:spChg>
      </pc:sldChg>
      <pc:sldChg chg="addSp modSp new mod">
        <pc:chgData name="Ramakrishnan Iyer" userId="35338ba7-0f31-4884-a0c1-7970f376bc75" providerId="ADAL" clId="{18CE1297-F1AB-4E19-A940-1A215C1D3DD9}" dt="2023-12-27T06:03:27.727" v="185" actId="27636"/>
        <pc:sldMkLst>
          <pc:docMk/>
          <pc:sldMk cId="585288805" sldId="264"/>
        </pc:sldMkLst>
        <pc:spChg chg="mod">
          <ac:chgData name="Ramakrishnan Iyer" userId="35338ba7-0f31-4884-a0c1-7970f376bc75" providerId="ADAL" clId="{18CE1297-F1AB-4E19-A940-1A215C1D3DD9}" dt="2023-12-27T06:00:05.877" v="72" actId="1076"/>
          <ac:spMkLst>
            <pc:docMk/>
            <pc:sldMk cId="585288805" sldId="264"/>
            <ac:spMk id="2" creationId="{FE0932E3-7AF5-A312-1659-FFD4F153A755}"/>
          </ac:spMkLst>
        </pc:spChg>
        <pc:spChg chg="mod">
          <ac:chgData name="Ramakrishnan Iyer" userId="35338ba7-0f31-4884-a0c1-7970f376bc75" providerId="ADAL" clId="{18CE1297-F1AB-4E19-A940-1A215C1D3DD9}" dt="2023-12-27T06:03:27.727" v="185" actId="27636"/>
          <ac:spMkLst>
            <pc:docMk/>
            <pc:sldMk cId="585288805" sldId="264"/>
            <ac:spMk id="3" creationId="{76DD8FC9-612C-4794-8C90-59ACFDB93611}"/>
          </ac:spMkLst>
        </pc:spChg>
        <pc:picChg chg="add mod">
          <ac:chgData name="Ramakrishnan Iyer" userId="35338ba7-0f31-4884-a0c1-7970f376bc75" providerId="ADAL" clId="{18CE1297-F1AB-4E19-A940-1A215C1D3DD9}" dt="2023-12-27T06:00:35.313" v="80" actId="1076"/>
          <ac:picMkLst>
            <pc:docMk/>
            <pc:sldMk cId="585288805" sldId="264"/>
            <ac:picMk id="5" creationId="{309EAA65-00CE-6885-F943-736E1B2503C5}"/>
          </ac:picMkLst>
        </pc:picChg>
      </pc:sldChg>
      <pc:sldChg chg="modSp new mod">
        <pc:chgData name="Ramakrishnan Iyer" userId="35338ba7-0f31-4884-a0c1-7970f376bc75" providerId="ADAL" clId="{18CE1297-F1AB-4E19-A940-1A215C1D3DD9}" dt="2023-12-27T06:03:10.390" v="151" actId="33524"/>
        <pc:sldMkLst>
          <pc:docMk/>
          <pc:sldMk cId="1976118597" sldId="265"/>
        </pc:sldMkLst>
        <pc:spChg chg="mod">
          <ac:chgData name="Ramakrishnan Iyer" userId="35338ba7-0f31-4884-a0c1-7970f376bc75" providerId="ADAL" clId="{18CE1297-F1AB-4E19-A940-1A215C1D3DD9}" dt="2023-12-27T06:02:41.154" v="124" actId="20577"/>
          <ac:spMkLst>
            <pc:docMk/>
            <pc:sldMk cId="1976118597" sldId="265"/>
            <ac:spMk id="2" creationId="{31A8D6F0-E16E-6813-6295-4163FE860DE4}"/>
          </ac:spMkLst>
        </pc:spChg>
        <pc:spChg chg="mod">
          <ac:chgData name="Ramakrishnan Iyer" userId="35338ba7-0f31-4884-a0c1-7970f376bc75" providerId="ADAL" clId="{18CE1297-F1AB-4E19-A940-1A215C1D3DD9}" dt="2023-12-27T06:03:10.390" v="151" actId="33524"/>
          <ac:spMkLst>
            <pc:docMk/>
            <pc:sldMk cId="1976118597" sldId="265"/>
            <ac:spMk id="3" creationId="{7E5608BE-26DD-4799-A2A5-D54FBB544473}"/>
          </ac:spMkLst>
        </pc:spChg>
      </pc:sldChg>
      <pc:sldChg chg="modSp new mod">
        <pc:chgData name="Ramakrishnan Iyer" userId="35338ba7-0f31-4884-a0c1-7970f376bc75" providerId="ADAL" clId="{18CE1297-F1AB-4E19-A940-1A215C1D3DD9}" dt="2023-12-27T09:12:37.503" v="341" actId="27636"/>
        <pc:sldMkLst>
          <pc:docMk/>
          <pc:sldMk cId="1247346322" sldId="266"/>
        </pc:sldMkLst>
        <pc:spChg chg="mod">
          <ac:chgData name="Ramakrishnan Iyer" userId="35338ba7-0f31-4884-a0c1-7970f376bc75" providerId="ADAL" clId="{18CE1297-F1AB-4E19-A940-1A215C1D3DD9}" dt="2023-12-27T09:10:21.932" v="304" actId="313"/>
          <ac:spMkLst>
            <pc:docMk/>
            <pc:sldMk cId="1247346322" sldId="266"/>
            <ac:spMk id="2" creationId="{98E59803-FA16-CBFF-3256-55A293E4DDAE}"/>
          </ac:spMkLst>
        </pc:spChg>
        <pc:spChg chg="mod">
          <ac:chgData name="Ramakrishnan Iyer" userId="35338ba7-0f31-4884-a0c1-7970f376bc75" providerId="ADAL" clId="{18CE1297-F1AB-4E19-A940-1A215C1D3DD9}" dt="2023-12-27T09:12:37.503" v="341" actId="27636"/>
          <ac:spMkLst>
            <pc:docMk/>
            <pc:sldMk cId="1247346322" sldId="266"/>
            <ac:spMk id="3" creationId="{E089F80E-F052-FA5A-6B29-3BA54FE024C0}"/>
          </ac:spMkLst>
        </pc:spChg>
      </pc:sldChg>
      <pc:sldChg chg="modSp add mod">
        <pc:chgData name="Ramakrishnan Iyer" userId="35338ba7-0f31-4884-a0c1-7970f376bc75" providerId="ADAL" clId="{18CE1297-F1AB-4E19-A940-1A215C1D3DD9}" dt="2023-12-27T10:14:08.570" v="360" actId="5793"/>
        <pc:sldMkLst>
          <pc:docMk/>
          <pc:sldMk cId="3543347630" sldId="267"/>
        </pc:sldMkLst>
        <pc:spChg chg="mod">
          <ac:chgData name="Ramakrishnan Iyer" userId="35338ba7-0f31-4884-a0c1-7970f376bc75" providerId="ADAL" clId="{18CE1297-F1AB-4E19-A940-1A215C1D3DD9}" dt="2023-12-27T10:14:01.525" v="354" actId="20577"/>
          <ac:spMkLst>
            <pc:docMk/>
            <pc:sldMk cId="3543347630" sldId="267"/>
            <ac:spMk id="2" creationId="{98E59803-FA16-CBFF-3256-55A293E4DDAE}"/>
          </ac:spMkLst>
        </pc:spChg>
        <pc:spChg chg="mod">
          <ac:chgData name="Ramakrishnan Iyer" userId="35338ba7-0f31-4884-a0c1-7970f376bc75" providerId="ADAL" clId="{18CE1297-F1AB-4E19-A940-1A215C1D3DD9}" dt="2023-12-27T10:14:08.570" v="360" actId="5793"/>
          <ac:spMkLst>
            <pc:docMk/>
            <pc:sldMk cId="3543347630" sldId="267"/>
            <ac:spMk id="3" creationId="{E089F80E-F052-FA5A-6B29-3BA54FE024C0}"/>
          </ac:spMkLst>
        </pc:spChg>
      </pc:sldChg>
      <pc:sldChg chg="modSp mod">
        <pc:chgData name="Ramakrishnan Iyer" userId="35338ba7-0f31-4884-a0c1-7970f376bc75" providerId="ADAL" clId="{18CE1297-F1AB-4E19-A940-1A215C1D3DD9}" dt="2023-12-28T06:30:28.171" v="376" actId="20577"/>
        <pc:sldMkLst>
          <pc:docMk/>
          <pc:sldMk cId="1208213462" sldId="269"/>
        </pc:sldMkLst>
        <pc:spChg chg="mod">
          <ac:chgData name="Ramakrishnan Iyer" userId="35338ba7-0f31-4884-a0c1-7970f376bc75" providerId="ADAL" clId="{18CE1297-F1AB-4E19-A940-1A215C1D3DD9}" dt="2023-12-28T06:30:28.171" v="376" actId="20577"/>
          <ac:spMkLst>
            <pc:docMk/>
            <pc:sldMk cId="1208213462" sldId="269"/>
            <ac:spMk id="2" creationId="{9AC7C098-5028-EF21-3A2A-D19827219695}"/>
          </ac:spMkLst>
        </pc:spChg>
      </pc:sldChg>
      <pc:sldChg chg="modSp mod">
        <pc:chgData name="Ramakrishnan Iyer" userId="35338ba7-0f31-4884-a0c1-7970f376bc75" providerId="ADAL" clId="{18CE1297-F1AB-4E19-A940-1A215C1D3DD9}" dt="2023-12-28T06:30:34.253" v="378" actId="20577"/>
        <pc:sldMkLst>
          <pc:docMk/>
          <pc:sldMk cId="665575208" sldId="271"/>
        </pc:sldMkLst>
        <pc:spChg chg="mod">
          <ac:chgData name="Ramakrishnan Iyer" userId="35338ba7-0f31-4884-a0c1-7970f376bc75" providerId="ADAL" clId="{18CE1297-F1AB-4E19-A940-1A215C1D3DD9}" dt="2023-12-28T06:30:34.253" v="378" actId="20577"/>
          <ac:spMkLst>
            <pc:docMk/>
            <pc:sldMk cId="665575208" sldId="271"/>
            <ac:spMk id="2" creationId="{00000000-0000-0000-0000-000000000000}"/>
          </ac:spMkLst>
        </pc:spChg>
      </pc:sldChg>
      <pc:sldChg chg="addSp modSp new mod">
        <pc:chgData name="Ramakrishnan Iyer" userId="35338ba7-0f31-4884-a0c1-7970f376bc75" providerId="ADAL" clId="{18CE1297-F1AB-4E19-A940-1A215C1D3DD9}" dt="2023-12-28T07:28:11.696" v="606" actId="20577"/>
        <pc:sldMkLst>
          <pc:docMk/>
          <pc:sldMk cId="1855208104" sldId="272"/>
        </pc:sldMkLst>
        <pc:spChg chg="mod">
          <ac:chgData name="Ramakrishnan Iyer" userId="35338ba7-0f31-4884-a0c1-7970f376bc75" providerId="ADAL" clId="{18CE1297-F1AB-4E19-A940-1A215C1D3DD9}" dt="2023-12-28T07:28:11.696" v="606" actId="20577"/>
          <ac:spMkLst>
            <pc:docMk/>
            <pc:sldMk cId="1855208104" sldId="272"/>
            <ac:spMk id="2" creationId="{1FE76DE3-E15C-5400-DDBD-5B2FCE5C1AE8}"/>
          </ac:spMkLst>
        </pc:spChg>
        <pc:spChg chg="mod">
          <ac:chgData name="Ramakrishnan Iyer" userId="35338ba7-0f31-4884-a0c1-7970f376bc75" providerId="ADAL" clId="{18CE1297-F1AB-4E19-A940-1A215C1D3DD9}" dt="2023-12-28T07:22:10.118" v="495" actId="20577"/>
          <ac:spMkLst>
            <pc:docMk/>
            <pc:sldMk cId="1855208104" sldId="272"/>
            <ac:spMk id="3" creationId="{76D3840D-3113-8EC3-5089-712E0D934DE3}"/>
          </ac:spMkLst>
        </pc:spChg>
        <pc:graphicFrameChg chg="add mod">
          <ac:chgData name="Ramakrishnan Iyer" userId="35338ba7-0f31-4884-a0c1-7970f376bc75" providerId="ADAL" clId="{18CE1297-F1AB-4E19-A940-1A215C1D3DD9}" dt="2023-12-28T07:20:55.639" v="405"/>
          <ac:graphicFrameMkLst>
            <pc:docMk/>
            <pc:sldMk cId="1855208104" sldId="272"/>
            <ac:graphicFrameMk id="4" creationId="{FC6B2485-CE22-BDB1-200E-5457E6A100A3}"/>
          </ac:graphicFrameMkLst>
        </pc:graphicFrameChg>
      </pc:sldChg>
      <pc:sldChg chg="addSp delSp modSp new mod">
        <pc:chgData name="Ramakrishnan Iyer" userId="35338ba7-0f31-4884-a0c1-7970f376bc75" providerId="ADAL" clId="{18CE1297-F1AB-4E19-A940-1A215C1D3DD9}" dt="2023-12-28T07:28:18.532" v="609" actId="20577"/>
        <pc:sldMkLst>
          <pc:docMk/>
          <pc:sldMk cId="319238339" sldId="273"/>
        </pc:sldMkLst>
        <pc:spChg chg="mod">
          <ac:chgData name="Ramakrishnan Iyer" userId="35338ba7-0f31-4884-a0c1-7970f376bc75" providerId="ADAL" clId="{18CE1297-F1AB-4E19-A940-1A215C1D3DD9}" dt="2023-12-28T07:28:18.532" v="609" actId="20577"/>
          <ac:spMkLst>
            <pc:docMk/>
            <pc:sldMk cId="319238339" sldId="273"/>
            <ac:spMk id="2" creationId="{65B703A5-11F7-DCD0-7A03-9DA72FB24B62}"/>
          </ac:spMkLst>
        </pc:spChg>
        <pc:spChg chg="add del mod">
          <ac:chgData name="Ramakrishnan Iyer" userId="35338ba7-0f31-4884-a0c1-7970f376bc75" providerId="ADAL" clId="{18CE1297-F1AB-4E19-A940-1A215C1D3DD9}" dt="2023-12-28T07:28:03.484" v="603" actId="20577"/>
          <ac:spMkLst>
            <pc:docMk/>
            <pc:sldMk cId="319238339" sldId="273"/>
            <ac:spMk id="3" creationId="{76A978B6-A89D-1026-3A52-C933DD2BBE05}"/>
          </ac:spMkLst>
        </pc:spChg>
        <pc:graphicFrameChg chg="add del mod ord modGraphic">
          <ac:chgData name="Ramakrishnan Iyer" userId="35338ba7-0f31-4884-a0c1-7970f376bc75" providerId="ADAL" clId="{18CE1297-F1AB-4E19-A940-1A215C1D3DD9}" dt="2023-12-28T07:23:43.868" v="498" actId="3680"/>
          <ac:graphicFrameMkLst>
            <pc:docMk/>
            <pc:sldMk cId="319238339" sldId="273"/>
            <ac:graphicFrameMk id="4" creationId="{5CB5424C-22EE-41EA-1F08-B96E86CDFE6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16A7-811D-0221-0F65-D015798F3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F48BF-6E38-8F09-EF1C-1D804F99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5129-4E74-630D-C2F8-77648817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70EA9-C2A5-E136-65FE-0867CE89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34D6-1264-87AB-0EDF-B193B2CA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4BA0-1E43-CD56-CD7C-454BB21B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31D1B-CE13-9234-1AFD-C66DF321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6984-1B0E-87CA-F2B1-9376E419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74FB-E2BF-F10F-7A6C-F9C37A9F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E8E9-28A2-256C-A44F-70FB76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6CC3B-C6D8-0EB1-D10F-9E5BF0928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1746B-4A1E-DF91-1A46-A1092F89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6C432-DE85-0A9A-5D61-EF7A18E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C06C-B051-B563-F095-51CFA702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5977-52F6-90BC-DA90-A0A04B5D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7C1A-16FA-B993-F735-312657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A56A-39C6-A92B-AF4D-E8B0F1E9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6DE5-8A13-52D2-D5DA-B2C95190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2BD5-FC42-5964-F1C1-6245C54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2D36-6021-1291-18CB-1ADDB3DD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2B7E-423E-0140-0FD8-9D54645A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4210-06AE-1EB2-5BA8-B4BED9B4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A871-63A7-42C3-59C6-293DE297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6642-1979-83A1-5576-9097BE24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2D9D-BC56-0C53-E17B-9BE7DE6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A8D-8529-5923-C543-853974DE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217-D7ED-156A-4814-9F7B2F2D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893F-EE52-D277-D8D7-A5E2652B0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2540A-8FBD-BCF2-D445-06B8D764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0258-791C-BE9C-2E74-1E1E553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BEF76-DBE1-B4F6-0FD4-12900A93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5640-8EA5-4B92-4D9A-FE7FABA1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0C3-D33C-001A-1D6E-EA999E6F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7987-D15E-58E6-1A3A-20126B3F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113C8-D0E1-F256-33E6-F8272C304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F16B-FC46-CAF2-69BB-48B19C2E3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85935-4FCA-3E1C-0F19-19E1526F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7B5D-AA2F-5AD0-06A5-DC28F609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D610E-B793-9715-B7C5-7350F1C6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9AD-D6B5-5DBA-C173-6F267F77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A43BC-B38C-0359-878F-BE2EBC9A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DFCC3-8C32-D89D-9356-A379CFB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A02E2-8FBF-424E-BBDA-00A7CF1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B90A1-BF66-B60B-05DA-828F64BA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6FF16-6607-CABB-301D-C64DF82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D11D-0143-B752-8639-D6C8AEE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0CF7-69CE-D215-678F-E5165267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5ED8-3393-9606-AE97-A54928D0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44230-ECEA-5BF2-BC1E-BDDD4B43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8A39-7972-6120-43EE-602DB344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BFA3-5ED1-CA2D-373C-ACEE05CD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241E-5624-8DDC-4372-48C517E7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0639-C1F8-D86F-6830-E53CD355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EB-5570-7281-FA9D-833584EA9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5AB3-312C-70E9-D204-33E7A2C5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0C40-D199-641B-06F2-50E65E9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1E46D-CD86-E025-80AC-095A7F1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54FBF-B1C9-EA21-AFD7-1A8F610F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FF329-0B48-D4CC-030D-850E43B6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67893-09D1-4F12-357D-EB14CC49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2605-1E4F-B6DC-89C8-C4AF1D06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C990-BCAA-4EFF-9508-3A1A9C931FC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8FE2-45E0-721C-C12C-8AF0C33B3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65CD-894C-CD3D-FB98-07C8016A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7EB-8853-4AFC-B7AC-084F03EE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numpy/numpy_getting_started.asp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?utm_source=scs-index#scrollTo=5fCEDCU_qrC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0F2B-554A-9118-CB46-27203F095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Introduction to Python Programming: Learn the different libraries – </a:t>
            </a:r>
            <a:br>
              <a:rPr lang="en-US" sz="4400" dirty="0"/>
            </a:br>
            <a:r>
              <a:rPr lang="en-US" sz="4400" dirty="0"/>
              <a:t>NumPy, Pandas,</a:t>
            </a:r>
            <a:br>
              <a:rPr lang="en-US" sz="4400" dirty="0"/>
            </a:br>
            <a:r>
              <a:rPr lang="en-US" sz="4400" dirty="0"/>
              <a:t>SciPy, Matplotlib, Scikit Learn.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276D0-6A96-2B03-B467-BD48D589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No.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32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03" y="134389"/>
            <a:ext cx="10515600" cy="797104"/>
          </a:xfrm>
        </p:spPr>
        <p:txBody>
          <a:bodyPr/>
          <a:lstStyle/>
          <a:p>
            <a:r>
              <a:rPr lang="en-US" dirty="0"/>
              <a:t>Lists, Tuple, Set, Dictionary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" y="1096297"/>
            <a:ext cx="9206349" cy="55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6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7" y="305305"/>
            <a:ext cx="10515600" cy="788557"/>
          </a:xfrm>
        </p:spPr>
        <p:txBody>
          <a:bodyPr/>
          <a:lstStyle/>
          <a:p>
            <a:r>
              <a:rPr lang="en-US" dirty="0"/>
              <a:t>Exercises – Lists,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08" y="1261603"/>
            <a:ext cx="3221052" cy="4840094"/>
          </a:xfrm>
        </p:spPr>
        <p:txBody>
          <a:bodyPr>
            <a:noAutofit/>
          </a:bodyPr>
          <a:lstStyle/>
          <a:p>
            <a:r>
              <a:rPr lang="en-US" sz="1000" dirty="0" err="1"/>
              <a:t>thislist</a:t>
            </a:r>
            <a:r>
              <a:rPr lang="en-US" sz="1000" dirty="0"/>
              <a:t> = ["apple", "banana", "cherry"]</a:t>
            </a:r>
            <a:br>
              <a:rPr lang="en-US" sz="1000" dirty="0"/>
            </a:br>
            <a:r>
              <a:rPr lang="en-US" sz="1000" dirty="0"/>
              <a:t>print(</a:t>
            </a:r>
            <a:r>
              <a:rPr lang="en-US" sz="1000" dirty="0" err="1"/>
              <a:t>thislist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Print the number of items in the list: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thislist</a:t>
            </a:r>
            <a:r>
              <a:rPr lang="en-US" sz="1000" dirty="0"/>
              <a:t>)) </a:t>
            </a:r>
          </a:p>
          <a:p>
            <a:endParaRPr lang="en-US" sz="1000" dirty="0"/>
          </a:p>
          <a:p>
            <a:r>
              <a:rPr lang="en-US" sz="1000" dirty="0"/>
              <a:t>Using the append() method to append an item:</a:t>
            </a:r>
          </a:p>
          <a:p>
            <a:r>
              <a:rPr lang="en-US" sz="1000" dirty="0" err="1"/>
              <a:t>thislist.append</a:t>
            </a:r>
            <a:r>
              <a:rPr lang="en-US" sz="1000" dirty="0"/>
              <a:t>("orange")</a:t>
            </a:r>
            <a:br>
              <a:rPr lang="en-US" sz="1000" dirty="0"/>
            </a:br>
            <a:r>
              <a:rPr lang="en-US" sz="1000" dirty="0"/>
              <a:t>print(</a:t>
            </a:r>
            <a:r>
              <a:rPr lang="en-US" sz="1000" dirty="0" err="1"/>
              <a:t>thislist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Insert an item as the second position:</a:t>
            </a:r>
          </a:p>
          <a:p>
            <a:r>
              <a:rPr lang="en-US" sz="1000" dirty="0" err="1"/>
              <a:t>thislist</a:t>
            </a:r>
            <a:r>
              <a:rPr lang="en-US" sz="1000" dirty="0"/>
              <a:t> = ["apple", "banana", "cherry"]</a:t>
            </a:r>
          </a:p>
          <a:p>
            <a:r>
              <a:rPr lang="en-US" sz="1000" dirty="0" err="1"/>
              <a:t>thislist.insert</a:t>
            </a:r>
            <a:r>
              <a:rPr lang="en-US" sz="1000" dirty="0"/>
              <a:t>(1, "orange")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thislist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Remove "banana":</a:t>
            </a:r>
          </a:p>
          <a:p>
            <a:r>
              <a:rPr lang="en-US" sz="1000" dirty="0" err="1"/>
              <a:t>thislist.remove</a:t>
            </a:r>
            <a:r>
              <a:rPr lang="en-US" sz="1000" dirty="0"/>
              <a:t>("banana")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thislist</a:t>
            </a:r>
            <a:r>
              <a:rPr lang="en-US" sz="1000" dirty="0"/>
              <a:t>)</a:t>
            </a:r>
          </a:p>
          <a:p>
            <a:r>
              <a:rPr lang="en-US" sz="1000" dirty="0"/>
              <a:t>Remove the second item:</a:t>
            </a:r>
          </a:p>
          <a:p>
            <a:r>
              <a:rPr lang="en-US" sz="1000" dirty="0" err="1"/>
              <a:t>thislist</a:t>
            </a:r>
            <a:r>
              <a:rPr lang="en-US" sz="1000" dirty="0"/>
              <a:t> = ["apple", "banana", "cherry"]</a:t>
            </a:r>
            <a:br>
              <a:rPr lang="en-US" sz="1000" dirty="0"/>
            </a:br>
            <a:r>
              <a:rPr lang="en-US" sz="1000" dirty="0" err="1"/>
              <a:t>thislist.pop</a:t>
            </a:r>
            <a:r>
              <a:rPr lang="en-US" sz="1000" dirty="0"/>
              <a:t>(1)</a:t>
            </a:r>
            <a:br>
              <a:rPr lang="en-US" sz="1000" dirty="0"/>
            </a:br>
            <a:r>
              <a:rPr lang="en-US" sz="1000" dirty="0"/>
              <a:t>print(</a:t>
            </a:r>
            <a:r>
              <a:rPr lang="en-US" sz="1000" dirty="0" err="1"/>
              <a:t>thislist</a:t>
            </a:r>
            <a:r>
              <a:rPr lang="en-US" sz="1000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0825" y="1191812"/>
            <a:ext cx="3221052" cy="4840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Clear the list content:</a:t>
            </a:r>
          </a:p>
          <a:p>
            <a:r>
              <a:rPr lang="en-US" sz="1000" dirty="0" err="1"/>
              <a:t>thislist</a:t>
            </a:r>
            <a:r>
              <a:rPr lang="en-US" sz="1000" dirty="0"/>
              <a:t> = ["apple", "banana", "cherry"]</a:t>
            </a:r>
            <a:br>
              <a:rPr lang="en-US" sz="1000" dirty="0"/>
            </a:br>
            <a:r>
              <a:rPr lang="en-US" sz="1000" dirty="0" err="1"/>
              <a:t>thislist.clear</a:t>
            </a:r>
            <a:r>
              <a:rPr lang="en-US" sz="1000" dirty="0"/>
              <a:t>()</a:t>
            </a:r>
            <a:br>
              <a:rPr lang="en-US" sz="1000" dirty="0"/>
            </a:br>
            <a:r>
              <a:rPr lang="en-US" sz="1000" dirty="0"/>
              <a:t>print(</a:t>
            </a:r>
            <a:r>
              <a:rPr lang="en-US" sz="1000" dirty="0" err="1"/>
              <a:t>thislist</a:t>
            </a:r>
            <a:r>
              <a:rPr lang="en-US" sz="1000" dirty="0"/>
              <a:t>)</a:t>
            </a:r>
          </a:p>
          <a:p>
            <a:r>
              <a:rPr lang="en-US" sz="1000" dirty="0"/>
              <a:t>Print all items in the list, one by one:</a:t>
            </a:r>
          </a:p>
          <a:p>
            <a:r>
              <a:rPr lang="en-US" sz="1000" dirty="0" err="1"/>
              <a:t>thislist</a:t>
            </a:r>
            <a:r>
              <a:rPr lang="en-US" sz="1000" dirty="0"/>
              <a:t> = ["apple", "banana", "cherry"]</a:t>
            </a:r>
            <a:br>
              <a:rPr lang="en-US" sz="1000" dirty="0"/>
            </a:br>
            <a:r>
              <a:rPr lang="en-US" sz="1000" dirty="0"/>
              <a:t>for x in </a:t>
            </a:r>
            <a:r>
              <a:rPr lang="en-US" sz="1000" dirty="0" err="1"/>
              <a:t>thislist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/>
              <a:t>  print(x)</a:t>
            </a:r>
          </a:p>
          <a:p>
            <a:endParaRPr lang="en-US" sz="1000" dirty="0"/>
          </a:p>
          <a:p>
            <a:r>
              <a:rPr lang="en-US" sz="1000" dirty="0"/>
              <a:t>Print all items by referring to their index number:</a:t>
            </a:r>
          </a:p>
          <a:p>
            <a:r>
              <a:rPr lang="en-US" sz="1000" dirty="0" err="1"/>
              <a:t>thislist</a:t>
            </a:r>
            <a:r>
              <a:rPr lang="en-US" sz="1000" dirty="0"/>
              <a:t> = ["apple", "banana", "cherry"]</a:t>
            </a:r>
            <a:br>
              <a:rPr lang="en-US" sz="1000" dirty="0"/>
            </a:br>
            <a:r>
              <a:rPr lang="en-US" sz="1000" dirty="0"/>
              <a:t>for </a:t>
            </a:r>
            <a:r>
              <a:rPr lang="en-US" sz="1000" dirty="0" err="1"/>
              <a:t>i</a:t>
            </a:r>
            <a:r>
              <a:rPr lang="en-US" sz="1000" dirty="0"/>
              <a:t> in range(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thislist</a:t>
            </a:r>
            <a:r>
              <a:rPr lang="en-US" sz="1000" dirty="0"/>
              <a:t>)):</a:t>
            </a:r>
            <a:br>
              <a:rPr lang="en-US" sz="1000" dirty="0"/>
            </a:br>
            <a:r>
              <a:rPr lang="en-US" sz="1000" dirty="0"/>
              <a:t>  print(</a:t>
            </a:r>
            <a:r>
              <a:rPr lang="en-US" sz="1000" dirty="0" err="1"/>
              <a:t>thislist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</a:t>
            </a:r>
          </a:p>
          <a:p>
            <a:r>
              <a:rPr lang="en-US" sz="1000" dirty="0"/>
              <a:t>Tuples are used to store multiple items in a single variable.</a:t>
            </a:r>
          </a:p>
          <a:p>
            <a:r>
              <a:rPr lang="en-US" sz="1000" dirty="0"/>
              <a:t>Tuple is one of 4 built-in data types in Python used to store collections of data, the other 3 are </a:t>
            </a:r>
            <a:r>
              <a:rPr lang="en-US" sz="1000" dirty="0">
                <a:hlinkClick r:id="rId2"/>
              </a:rPr>
              <a:t>List</a:t>
            </a:r>
            <a:r>
              <a:rPr lang="en-US" sz="1000" dirty="0"/>
              <a:t>, </a:t>
            </a:r>
            <a:r>
              <a:rPr lang="en-US" sz="1000" dirty="0">
                <a:hlinkClick r:id="rId3"/>
              </a:rPr>
              <a:t>Set</a:t>
            </a:r>
            <a:r>
              <a:rPr lang="en-US" sz="1000" dirty="0"/>
              <a:t>, and </a:t>
            </a:r>
            <a:r>
              <a:rPr lang="en-US" sz="1000" dirty="0">
                <a:hlinkClick r:id="rId4"/>
              </a:rPr>
              <a:t>Dictionary</a:t>
            </a:r>
            <a:r>
              <a:rPr lang="en-US" sz="1000" dirty="0"/>
              <a:t>, all with different qualities and usage.</a:t>
            </a:r>
          </a:p>
          <a:p>
            <a:r>
              <a:rPr lang="en-US" sz="1000" dirty="0"/>
              <a:t>A tuple is a collection which is ordered and </a:t>
            </a:r>
            <a:r>
              <a:rPr lang="en-US" sz="1000" b="1" dirty="0"/>
              <a:t>unchangeable</a:t>
            </a:r>
            <a:r>
              <a:rPr lang="en-US" sz="1000" dirty="0"/>
              <a:t>.</a:t>
            </a:r>
          </a:p>
          <a:p>
            <a:r>
              <a:rPr lang="en-US" sz="1000" dirty="0"/>
              <a:t>Tuples are written with round brackets.</a:t>
            </a:r>
          </a:p>
          <a:p>
            <a:r>
              <a:rPr lang="en-US" sz="1000" dirty="0" err="1"/>
              <a:t>thistuple</a:t>
            </a:r>
            <a:r>
              <a:rPr lang="en-US" sz="1000" dirty="0"/>
              <a:t> = ("apple", "banana", "cherry")</a:t>
            </a:r>
            <a:br>
              <a:rPr lang="en-US" sz="1000" dirty="0"/>
            </a:br>
            <a:r>
              <a:rPr lang="en-US" sz="1000" dirty="0"/>
              <a:t>print(</a:t>
            </a:r>
            <a:r>
              <a:rPr lang="en-US" sz="1000" dirty="0" err="1"/>
              <a:t>thistuple</a:t>
            </a:r>
            <a:r>
              <a:rPr lang="en-US" sz="1000" dirty="0"/>
              <a:t>)</a:t>
            </a:r>
          </a:p>
          <a:p>
            <a:r>
              <a:rPr lang="en-US" sz="1000" dirty="0"/>
              <a:t>Print the number of items in the tuple: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thistuple</a:t>
            </a:r>
            <a:r>
              <a:rPr lang="en-US" sz="1000" dirty="0"/>
              <a:t>))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844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9" y="228393"/>
            <a:ext cx="10515600" cy="950928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Selection Structure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4" y="1179321"/>
            <a:ext cx="9604359" cy="5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81" y="236938"/>
            <a:ext cx="10515600" cy="891107"/>
          </a:xfrm>
        </p:spPr>
        <p:txBody>
          <a:bodyPr/>
          <a:lstStyle/>
          <a:p>
            <a:r>
              <a:rPr lang="en-US" dirty="0"/>
              <a:t>Exercises for IF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23" y="1235965"/>
            <a:ext cx="4861844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= 200</a:t>
            </a:r>
            <a:br>
              <a:rPr lang="en-US" dirty="0"/>
            </a:br>
            <a:r>
              <a:rPr lang="en-US" dirty="0"/>
              <a:t>b = 33</a:t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print("b is greater than a")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br>
              <a:rPr lang="en-US" dirty="0"/>
            </a:br>
            <a:r>
              <a:rPr lang="en-US" dirty="0"/>
              <a:t>  print("a and b are equal")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print("a is greater than b")</a:t>
            </a:r>
          </a:p>
          <a:p>
            <a:endParaRPr lang="en-US" dirty="0"/>
          </a:p>
          <a:p>
            <a:r>
              <a:rPr lang="en-US" dirty="0"/>
              <a:t>One line if else statement, with 3 conditions:</a:t>
            </a:r>
          </a:p>
          <a:p>
            <a:r>
              <a:rPr lang="en-US" dirty="0"/>
              <a:t>a = 330</a:t>
            </a:r>
            <a:br>
              <a:rPr lang="en-US" dirty="0"/>
            </a:br>
            <a:r>
              <a:rPr lang="en-US" dirty="0"/>
              <a:t>b = 330</a:t>
            </a:r>
            <a:br>
              <a:rPr lang="en-US" dirty="0"/>
            </a:br>
            <a:r>
              <a:rPr lang="en-US" dirty="0"/>
              <a:t>print("A") if a &gt; b else print("=") if a == b else print("B")</a:t>
            </a:r>
          </a:p>
          <a:p>
            <a:endParaRPr lang="en-US" dirty="0"/>
          </a:p>
          <a:p>
            <a:r>
              <a:rPr lang="en-US" dirty="0"/>
              <a:t>Test if a is NOT greater than b:</a:t>
            </a:r>
          </a:p>
          <a:p>
            <a:r>
              <a:rPr lang="en-US" dirty="0"/>
              <a:t>a = 33</a:t>
            </a:r>
          </a:p>
          <a:p>
            <a:r>
              <a:rPr lang="en-US" dirty="0"/>
              <a:t>b = 200</a:t>
            </a:r>
          </a:p>
          <a:p>
            <a:r>
              <a:rPr lang="en-US" dirty="0"/>
              <a:t>if not a &gt; b:</a:t>
            </a:r>
          </a:p>
          <a:p>
            <a:r>
              <a:rPr lang="en-US" dirty="0"/>
              <a:t>  print("a is NOT greater than b")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5886" y="1128045"/>
            <a:ext cx="48618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Nested If</a:t>
            </a:r>
          </a:p>
          <a:p>
            <a:r>
              <a:rPr lang="en-US" dirty="0"/>
              <a:t>x = 41</a:t>
            </a:r>
          </a:p>
          <a:p>
            <a:endParaRPr lang="en-US" dirty="0"/>
          </a:p>
          <a:p>
            <a:r>
              <a:rPr lang="en-US" dirty="0"/>
              <a:t>if x &gt; 10:</a:t>
            </a:r>
          </a:p>
          <a:p>
            <a:r>
              <a:rPr lang="en-US" dirty="0"/>
              <a:t>  print("Above ten,")</a:t>
            </a:r>
          </a:p>
          <a:p>
            <a:r>
              <a:rPr lang="en-US" dirty="0"/>
              <a:t>  if x &gt; 20:</a:t>
            </a:r>
          </a:p>
          <a:p>
            <a:r>
              <a:rPr lang="en-US" dirty="0"/>
              <a:t>    print("and also above 20!")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print("but not above 20.")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9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723" y="219848"/>
            <a:ext cx="10515600" cy="908198"/>
          </a:xfrm>
        </p:spPr>
        <p:txBody>
          <a:bodyPr/>
          <a:lstStyle/>
          <a:p>
            <a:r>
              <a:rPr lang="en-US" dirty="0"/>
              <a:t>Iteration/Loop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3" y="1252527"/>
            <a:ext cx="8614790" cy="54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89" y="211301"/>
            <a:ext cx="10515600" cy="788558"/>
          </a:xfrm>
        </p:spPr>
        <p:txBody>
          <a:bodyPr/>
          <a:lstStyle/>
          <a:p>
            <a:r>
              <a:rPr lang="en-US" dirty="0"/>
              <a:t>While/For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90" y="999859"/>
            <a:ext cx="5160948" cy="5327205"/>
          </a:xfrm>
        </p:spPr>
        <p:txBody>
          <a:bodyPr>
            <a:noAutofit/>
          </a:bodyPr>
          <a:lstStyle/>
          <a:p>
            <a:r>
              <a:rPr lang="nn-NO" sz="900" dirty="0"/>
              <a:t>i = 1</a:t>
            </a:r>
            <a:br>
              <a:rPr lang="nn-NO" sz="900" dirty="0"/>
            </a:br>
            <a:r>
              <a:rPr lang="nn-NO" sz="900" dirty="0"/>
              <a:t>while i &lt; 6:</a:t>
            </a:r>
            <a:br>
              <a:rPr lang="nn-NO" sz="900" dirty="0"/>
            </a:br>
            <a:r>
              <a:rPr lang="nn-NO" sz="900" dirty="0"/>
              <a:t>  print(i)</a:t>
            </a:r>
            <a:br>
              <a:rPr lang="nn-NO" sz="900" dirty="0"/>
            </a:br>
            <a:r>
              <a:rPr lang="nn-NO" sz="900" dirty="0"/>
              <a:t>  i += 1</a:t>
            </a:r>
          </a:p>
          <a:p>
            <a:endParaRPr lang="nn-NO" sz="900" dirty="0"/>
          </a:p>
          <a:p>
            <a:r>
              <a:rPr lang="en-US" sz="900" dirty="0"/>
              <a:t>With the break statement we can stop the loop even if the while condition is true:</a:t>
            </a:r>
          </a:p>
          <a:p>
            <a:r>
              <a:rPr lang="en-US" sz="900" dirty="0"/>
              <a:t>Exit the loop when </a:t>
            </a:r>
            <a:r>
              <a:rPr lang="en-US" sz="900" dirty="0" err="1"/>
              <a:t>i</a:t>
            </a:r>
            <a:r>
              <a:rPr lang="en-US" sz="900" dirty="0"/>
              <a:t> is 3:</a:t>
            </a:r>
          </a:p>
          <a:p>
            <a:r>
              <a:rPr lang="en-US" sz="900" dirty="0" err="1"/>
              <a:t>i</a:t>
            </a:r>
            <a:r>
              <a:rPr lang="en-US" sz="900" dirty="0"/>
              <a:t> = 1</a:t>
            </a:r>
            <a:br>
              <a:rPr lang="en-US" sz="900" dirty="0"/>
            </a:br>
            <a:r>
              <a:rPr lang="en-US" sz="900" dirty="0"/>
              <a:t>while </a:t>
            </a:r>
            <a:r>
              <a:rPr lang="en-US" sz="900" dirty="0" err="1"/>
              <a:t>i</a:t>
            </a:r>
            <a:r>
              <a:rPr lang="en-US" sz="900" dirty="0"/>
              <a:t> &lt; 6:</a:t>
            </a:r>
            <a:br>
              <a:rPr lang="en-US" sz="900" dirty="0"/>
            </a:br>
            <a:r>
              <a:rPr lang="en-US" sz="900" dirty="0"/>
              <a:t>  print(</a:t>
            </a:r>
            <a:r>
              <a:rPr lang="en-US" sz="900" dirty="0" err="1"/>
              <a:t>i</a:t>
            </a:r>
            <a:r>
              <a:rPr lang="en-US" sz="900" dirty="0"/>
              <a:t>)</a:t>
            </a:r>
            <a:br>
              <a:rPr lang="en-US" sz="900" dirty="0"/>
            </a:br>
            <a:r>
              <a:rPr lang="en-US" sz="900" dirty="0"/>
              <a:t>  if </a:t>
            </a:r>
            <a:r>
              <a:rPr lang="en-US" sz="900" dirty="0" err="1"/>
              <a:t>i</a:t>
            </a:r>
            <a:r>
              <a:rPr lang="en-US" sz="900" dirty="0"/>
              <a:t> == 3:</a:t>
            </a:r>
            <a:br>
              <a:rPr lang="en-US" sz="900" dirty="0"/>
            </a:br>
            <a:r>
              <a:rPr lang="en-US" sz="900" dirty="0"/>
              <a:t>    break</a:t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err="1"/>
              <a:t>i</a:t>
            </a:r>
            <a:r>
              <a:rPr lang="en-US" sz="900" dirty="0"/>
              <a:t> += 1</a:t>
            </a:r>
          </a:p>
          <a:p>
            <a:endParaRPr lang="en-US" sz="900" dirty="0"/>
          </a:p>
          <a:p>
            <a:r>
              <a:rPr lang="en-US" sz="900" dirty="0"/>
              <a:t>With the continue statement we can stop the current iteration, and continue with the next:</a:t>
            </a:r>
          </a:p>
          <a:p>
            <a:r>
              <a:rPr lang="en-US" sz="900" dirty="0"/>
              <a:t>Continue to the next iteration if </a:t>
            </a:r>
            <a:r>
              <a:rPr lang="en-US" sz="900" dirty="0" err="1"/>
              <a:t>i</a:t>
            </a:r>
            <a:r>
              <a:rPr lang="en-US" sz="900" dirty="0"/>
              <a:t> is 3:</a:t>
            </a:r>
          </a:p>
          <a:p>
            <a:r>
              <a:rPr lang="en-US" sz="900" dirty="0" err="1"/>
              <a:t>i</a:t>
            </a:r>
            <a:r>
              <a:rPr lang="en-US" sz="900" dirty="0"/>
              <a:t> = 0</a:t>
            </a:r>
            <a:br>
              <a:rPr lang="en-US" sz="900" dirty="0"/>
            </a:br>
            <a:r>
              <a:rPr lang="en-US" sz="900" dirty="0"/>
              <a:t>while </a:t>
            </a:r>
            <a:r>
              <a:rPr lang="en-US" sz="900" dirty="0" err="1"/>
              <a:t>i</a:t>
            </a:r>
            <a:r>
              <a:rPr lang="en-US" sz="900" dirty="0"/>
              <a:t> &lt; 6:</a:t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err="1"/>
              <a:t>i</a:t>
            </a:r>
            <a:r>
              <a:rPr lang="en-US" sz="900" dirty="0"/>
              <a:t> += 1</a:t>
            </a:r>
            <a:br>
              <a:rPr lang="en-US" sz="900" dirty="0"/>
            </a:br>
            <a:r>
              <a:rPr lang="en-US" sz="900" dirty="0"/>
              <a:t>  if </a:t>
            </a:r>
            <a:r>
              <a:rPr lang="en-US" sz="900" dirty="0" err="1"/>
              <a:t>i</a:t>
            </a:r>
            <a:r>
              <a:rPr lang="en-US" sz="900" dirty="0"/>
              <a:t> == 3:</a:t>
            </a:r>
            <a:br>
              <a:rPr lang="en-US" sz="900" dirty="0"/>
            </a:br>
            <a:r>
              <a:rPr lang="en-US" sz="900" dirty="0"/>
              <a:t>    continue</a:t>
            </a:r>
            <a:br>
              <a:rPr lang="en-US" sz="900" dirty="0"/>
            </a:br>
            <a:r>
              <a:rPr lang="en-US" sz="900" dirty="0"/>
              <a:t>  print(</a:t>
            </a:r>
            <a:r>
              <a:rPr lang="en-US" sz="900" dirty="0" err="1"/>
              <a:t>i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Print a message once the condition is false:</a:t>
            </a:r>
          </a:p>
          <a:p>
            <a:r>
              <a:rPr lang="en-US" sz="900" dirty="0" err="1"/>
              <a:t>i</a:t>
            </a:r>
            <a:r>
              <a:rPr lang="en-US" sz="900" dirty="0"/>
              <a:t> = 1</a:t>
            </a:r>
            <a:br>
              <a:rPr lang="en-US" sz="900" dirty="0"/>
            </a:br>
            <a:r>
              <a:rPr lang="en-US" sz="900" dirty="0"/>
              <a:t>while </a:t>
            </a:r>
            <a:r>
              <a:rPr lang="en-US" sz="900" dirty="0" err="1"/>
              <a:t>i</a:t>
            </a:r>
            <a:r>
              <a:rPr lang="en-US" sz="900" dirty="0"/>
              <a:t> &lt; 6:</a:t>
            </a:r>
            <a:br>
              <a:rPr lang="en-US" sz="900" dirty="0"/>
            </a:br>
            <a:r>
              <a:rPr lang="en-US" sz="900" dirty="0"/>
              <a:t>  print(</a:t>
            </a:r>
            <a:r>
              <a:rPr lang="en-US" sz="900" dirty="0" err="1"/>
              <a:t>i</a:t>
            </a:r>
            <a:r>
              <a:rPr lang="en-US" sz="900" dirty="0"/>
              <a:t>)</a:t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err="1"/>
              <a:t>i</a:t>
            </a:r>
            <a:r>
              <a:rPr lang="en-US" sz="900" dirty="0"/>
              <a:t> += 1</a:t>
            </a:r>
            <a:br>
              <a:rPr lang="en-US" sz="900" dirty="0"/>
            </a:br>
            <a:r>
              <a:rPr lang="en-US" sz="900" dirty="0"/>
              <a:t>else:</a:t>
            </a:r>
            <a:br>
              <a:rPr lang="en-US" sz="900" dirty="0"/>
            </a:br>
            <a:r>
              <a:rPr lang="en-US" sz="900" dirty="0"/>
              <a:t>  print("</a:t>
            </a:r>
            <a:r>
              <a:rPr lang="en-US" sz="900" dirty="0" err="1"/>
              <a:t>i</a:t>
            </a:r>
            <a:r>
              <a:rPr lang="en-US" sz="900" dirty="0"/>
              <a:t> is no longer less than 6")</a:t>
            </a:r>
          </a:p>
          <a:p>
            <a:endParaRPr lang="en-US" sz="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12936" y="605580"/>
            <a:ext cx="6742630" cy="5327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fruits = ["apple", "banana", "cherry"]</a:t>
            </a:r>
            <a:br>
              <a:rPr lang="en-US" sz="900" dirty="0"/>
            </a:br>
            <a:r>
              <a:rPr lang="en-US" sz="900" dirty="0"/>
              <a:t>for x in fruits:</a:t>
            </a:r>
            <a:br>
              <a:rPr lang="en-US" sz="900" dirty="0"/>
            </a:br>
            <a:r>
              <a:rPr lang="en-US" sz="900" dirty="0"/>
              <a:t>  print(x)</a:t>
            </a:r>
          </a:p>
          <a:p>
            <a:r>
              <a:rPr lang="en-US" sz="900" dirty="0"/>
              <a:t>Exit the loop when x is "banana":</a:t>
            </a:r>
          </a:p>
          <a:p>
            <a:r>
              <a:rPr lang="en-US" sz="900" dirty="0"/>
              <a:t>fruits = ["apple", "banana", "cherry"]</a:t>
            </a:r>
          </a:p>
          <a:p>
            <a:r>
              <a:rPr lang="en-US" sz="900" dirty="0"/>
              <a:t>for x in fruits:</a:t>
            </a:r>
          </a:p>
          <a:p>
            <a:r>
              <a:rPr lang="en-US" sz="900" dirty="0"/>
              <a:t>  print(x)</a:t>
            </a:r>
          </a:p>
          <a:p>
            <a:r>
              <a:rPr lang="en-US" sz="900" dirty="0"/>
              <a:t>  if x == "banana":</a:t>
            </a:r>
          </a:p>
          <a:p>
            <a:r>
              <a:rPr lang="en-US" sz="900" dirty="0"/>
              <a:t>    break</a:t>
            </a:r>
          </a:p>
          <a:p>
            <a:r>
              <a:rPr lang="en-US" sz="900" dirty="0"/>
              <a:t>With the continue statement we can stop the current iteration of the loop, and continue with the next:</a:t>
            </a:r>
          </a:p>
          <a:p>
            <a:r>
              <a:rPr lang="en-US" sz="900" dirty="0"/>
              <a:t>Do not print banana:</a:t>
            </a:r>
          </a:p>
          <a:p>
            <a:r>
              <a:rPr lang="en-US" sz="900" dirty="0"/>
              <a:t>fruits = ["apple", "banana", "cherry"]</a:t>
            </a:r>
            <a:br>
              <a:rPr lang="en-US" sz="900" dirty="0"/>
            </a:br>
            <a:r>
              <a:rPr lang="en-US" sz="900" dirty="0"/>
              <a:t>for x in fruits:</a:t>
            </a:r>
            <a:br>
              <a:rPr lang="en-US" sz="900" dirty="0"/>
            </a:br>
            <a:r>
              <a:rPr lang="en-US" sz="900" dirty="0"/>
              <a:t>  if x == "banana":</a:t>
            </a:r>
            <a:br>
              <a:rPr lang="en-US" sz="900" dirty="0"/>
            </a:br>
            <a:r>
              <a:rPr lang="en-US" sz="900" dirty="0"/>
              <a:t>    continue</a:t>
            </a:r>
            <a:br>
              <a:rPr lang="en-US" sz="900" dirty="0"/>
            </a:br>
            <a:r>
              <a:rPr lang="en-US" sz="900" dirty="0"/>
              <a:t>  print(x)</a:t>
            </a:r>
          </a:p>
          <a:p>
            <a:endParaRPr lang="en-US" sz="900" dirty="0"/>
          </a:p>
          <a:p>
            <a:r>
              <a:rPr lang="en-US" sz="900" dirty="0"/>
              <a:t>To loop through a set of code a specified number of times, we can use the range() function,</a:t>
            </a:r>
          </a:p>
          <a:p>
            <a:r>
              <a:rPr lang="en-US" sz="900" dirty="0"/>
              <a:t>The range() function returns a sequence of numbers, starting from 0 by default, and increments by 1 (by default), and ends at a specified number.</a:t>
            </a:r>
          </a:p>
          <a:p>
            <a:r>
              <a:rPr lang="en-US" sz="900" dirty="0"/>
              <a:t>for x in range(6):</a:t>
            </a:r>
          </a:p>
          <a:p>
            <a:r>
              <a:rPr lang="en-US" sz="900" dirty="0"/>
              <a:t>  print(x)</a:t>
            </a:r>
          </a:p>
          <a:p>
            <a:r>
              <a:rPr lang="en-US" sz="900" dirty="0"/>
              <a:t>Using the start parameter:</a:t>
            </a:r>
          </a:p>
          <a:p>
            <a:r>
              <a:rPr lang="en-US" sz="900" dirty="0"/>
              <a:t>for x in range(2, 6):</a:t>
            </a:r>
          </a:p>
          <a:p>
            <a:r>
              <a:rPr lang="en-US" sz="900" dirty="0"/>
              <a:t>  print(x)</a:t>
            </a:r>
          </a:p>
          <a:p>
            <a:r>
              <a:rPr lang="en-US" sz="900" dirty="0"/>
              <a:t>Increment the sequence with 3 (default is 1):</a:t>
            </a:r>
          </a:p>
          <a:p>
            <a:r>
              <a:rPr lang="en-US" sz="900" dirty="0"/>
              <a:t>for x in range(2, 30, 3):</a:t>
            </a:r>
            <a:br>
              <a:rPr lang="en-US" sz="900" dirty="0"/>
            </a:br>
            <a:r>
              <a:rPr lang="en-US" sz="900" dirty="0"/>
              <a:t>  print(x)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0546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69" y="262576"/>
            <a:ext cx="10515600" cy="874015"/>
          </a:xfrm>
        </p:spPr>
        <p:txBody>
          <a:bodyPr/>
          <a:lstStyle/>
          <a:p>
            <a:r>
              <a:rPr lang="en-US" dirty="0"/>
              <a:t>Function Definition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2" y="1136591"/>
            <a:ext cx="8289721" cy="54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27" y="254030"/>
            <a:ext cx="10515600" cy="805650"/>
          </a:xfrm>
        </p:spPr>
        <p:txBody>
          <a:bodyPr/>
          <a:lstStyle/>
          <a:p>
            <a:r>
              <a:rPr lang="en-US" dirty="0"/>
              <a:t>Python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93" y="1304332"/>
            <a:ext cx="4332006" cy="5250292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In Python a function is defined using the </a:t>
            </a:r>
            <a:r>
              <a:rPr lang="en-US" dirty="0" err="1"/>
              <a:t>def</a:t>
            </a:r>
            <a:r>
              <a:rPr lang="en-US" dirty="0"/>
              <a:t> keyword:</a:t>
            </a:r>
          </a:p>
          <a:p>
            <a:r>
              <a:rPr lang="en-US" dirty="0"/>
              <a:t>To call a function, use the function name followed by parenthesis: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print("Hello from a function")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Information can be passed into functions as arguments.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 err="1"/>
              <a:t>fname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fname</a:t>
            </a:r>
            <a:r>
              <a:rPr lang="en-US" dirty="0"/>
              <a:t> + " Singh")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“</a:t>
            </a:r>
            <a:r>
              <a:rPr lang="en-US" b="1" dirty="0" err="1"/>
              <a:t>Pankaj</a:t>
            </a:r>
            <a:r>
              <a:rPr lang="en-US" b="1" dirty="0"/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“Vijay"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“</a:t>
            </a:r>
            <a:r>
              <a:rPr lang="en-US" b="1" dirty="0" err="1"/>
              <a:t>Abhishek</a:t>
            </a:r>
            <a:r>
              <a:rPr lang="en-US" b="1" dirty="0"/>
              <a:t>"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function expects 2 arguments, and gets 2 arguments: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fname</a:t>
            </a:r>
            <a:r>
              <a:rPr lang="en-US" dirty="0"/>
              <a:t> + " " + </a:t>
            </a:r>
            <a:r>
              <a:rPr lang="en-US" dirty="0" err="1"/>
              <a:t>lname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(“Vijay", “Singh")</a:t>
            </a:r>
          </a:p>
          <a:p>
            <a:endParaRPr lang="en-US" dirty="0"/>
          </a:p>
          <a:p>
            <a:r>
              <a:rPr lang="en-US" dirty="0"/>
              <a:t>Passing a List as an Argument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(food):</a:t>
            </a:r>
            <a:br>
              <a:rPr lang="en-US" dirty="0"/>
            </a:br>
            <a:r>
              <a:rPr lang="en-US" dirty="0"/>
              <a:t>  for x in food:</a:t>
            </a:r>
            <a:br>
              <a:rPr lang="en-US" dirty="0"/>
            </a:br>
            <a:r>
              <a:rPr lang="en-US" dirty="0"/>
              <a:t>    print(x)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fruits = ["apple", "banana", "cherry"]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(fruits)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35310" y="1225995"/>
            <a:ext cx="6854440" cy="5250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let a function return a value, use the return statement: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return 5 * x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A lambda function can take any number of arguments, but can only have one expression.</a:t>
            </a:r>
          </a:p>
          <a:p>
            <a:r>
              <a:rPr lang="en-US" dirty="0"/>
              <a:t>Add 10 to argument a, and return the result:</a:t>
            </a:r>
          </a:p>
          <a:p>
            <a:r>
              <a:rPr lang="en-US" dirty="0"/>
              <a:t>x = lambda a : a + 10</a:t>
            </a:r>
          </a:p>
          <a:p>
            <a:r>
              <a:rPr lang="en-US" dirty="0"/>
              <a:t>print(x(5))</a:t>
            </a:r>
          </a:p>
          <a:p>
            <a:endParaRPr lang="en-US" dirty="0"/>
          </a:p>
          <a:p>
            <a:r>
              <a:rPr lang="en-US" dirty="0"/>
              <a:t>Multiply argument a with argument b and return the result:</a:t>
            </a:r>
          </a:p>
          <a:p>
            <a:r>
              <a:rPr lang="en-US" dirty="0"/>
              <a:t>x = lambda a, b : a * b</a:t>
            </a:r>
          </a:p>
          <a:p>
            <a:r>
              <a:rPr lang="en-US" dirty="0"/>
              <a:t>print(x(5, 6))</a:t>
            </a:r>
          </a:p>
          <a:p>
            <a:endParaRPr lang="en-US" dirty="0"/>
          </a:p>
          <a:p>
            <a:r>
              <a:rPr lang="en-US" dirty="0"/>
              <a:t>Summarize argument a, b, and c and return the result:</a:t>
            </a:r>
          </a:p>
          <a:p>
            <a:r>
              <a:rPr lang="en-US" dirty="0"/>
              <a:t>x = lambda a, b, c : a + b + c</a:t>
            </a:r>
          </a:p>
          <a:p>
            <a:r>
              <a:rPr lang="en-US" dirty="0"/>
              <a:t>print(x(5, 6, 2))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4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77" y="254030"/>
            <a:ext cx="10515600" cy="874015"/>
          </a:xfrm>
        </p:spPr>
        <p:txBody>
          <a:bodyPr/>
          <a:lstStyle/>
          <a:p>
            <a:r>
              <a:rPr lang="en-US" dirty="0"/>
              <a:t>Python Class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8" y="1014076"/>
            <a:ext cx="9550704" cy="56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0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228394"/>
            <a:ext cx="10515600" cy="1062022"/>
          </a:xfrm>
        </p:spPr>
        <p:txBody>
          <a:bodyPr/>
          <a:lstStyle/>
          <a:p>
            <a:r>
              <a:rPr lang="en-US" dirty="0"/>
              <a:t>Python 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81" y="1290416"/>
            <a:ext cx="5981344" cy="4351338"/>
          </a:xfrm>
        </p:spPr>
        <p:txBody>
          <a:bodyPr>
            <a:noAutofit/>
          </a:bodyPr>
          <a:lstStyle/>
          <a:p>
            <a:r>
              <a:rPr lang="en-US" sz="800" dirty="0"/>
              <a:t>Create a class named </a:t>
            </a:r>
            <a:r>
              <a:rPr lang="en-US" sz="800" dirty="0" err="1"/>
              <a:t>MyClass</a:t>
            </a:r>
            <a:r>
              <a:rPr lang="en-US" sz="800" dirty="0"/>
              <a:t>, with a property named x:</a:t>
            </a:r>
          </a:p>
          <a:p>
            <a:r>
              <a:rPr lang="en-US" sz="800" dirty="0"/>
              <a:t>class </a:t>
            </a:r>
            <a:r>
              <a:rPr lang="en-US" sz="800" dirty="0" err="1"/>
              <a:t>MyClass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  x = 5</a:t>
            </a:r>
          </a:p>
          <a:p>
            <a:r>
              <a:rPr lang="en-US" sz="800" dirty="0"/>
              <a:t>Create an object named p1, and print the value of x:</a:t>
            </a:r>
          </a:p>
          <a:p>
            <a:r>
              <a:rPr lang="en-US" sz="800" dirty="0"/>
              <a:t>p1 = </a:t>
            </a:r>
            <a:r>
              <a:rPr lang="en-US" sz="800" dirty="0" err="1"/>
              <a:t>MyClass</a:t>
            </a:r>
            <a:r>
              <a:rPr lang="en-US" sz="800" dirty="0"/>
              <a:t>()</a:t>
            </a:r>
            <a:br>
              <a:rPr lang="en-US" sz="800" dirty="0"/>
            </a:br>
            <a:r>
              <a:rPr lang="en-US" sz="800" dirty="0"/>
              <a:t>print(p1.x)</a:t>
            </a:r>
          </a:p>
          <a:p>
            <a:r>
              <a:rPr lang="en-US" sz="800" dirty="0"/>
              <a:t>Create a class named Person, use the __</a:t>
            </a:r>
            <a:r>
              <a:rPr lang="en-US" sz="800" dirty="0" err="1"/>
              <a:t>init</a:t>
            </a:r>
            <a:r>
              <a:rPr lang="en-US" sz="800" dirty="0"/>
              <a:t>__() function to assign values for name and age:</a:t>
            </a:r>
          </a:p>
          <a:p>
            <a:r>
              <a:rPr lang="en-US" sz="800" dirty="0"/>
              <a:t>class Person:</a:t>
            </a:r>
            <a:br>
              <a:rPr lang="en-US" sz="800" dirty="0"/>
            </a:br>
            <a:r>
              <a:rPr lang="en-US" sz="800" dirty="0"/>
              <a:t>  </a:t>
            </a:r>
            <a:r>
              <a:rPr lang="en-US" sz="800" dirty="0" err="1"/>
              <a:t>def</a:t>
            </a:r>
            <a:r>
              <a:rPr lang="en-US" sz="800" dirty="0"/>
              <a:t> __</a:t>
            </a:r>
            <a:r>
              <a:rPr lang="en-US" sz="800" dirty="0" err="1"/>
              <a:t>init</a:t>
            </a:r>
            <a:r>
              <a:rPr lang="en-US" sz="800" dirty="0"/>
              <a:t>__(self, name, age):</a:t>
            </a:r>
            <a:br>
              <a:rPr lang="en-US" sz="800" dirty="0"/>
            </a:br>
            <a:r>
              <a:rPr lang="en-US" sz="800" dirty="0"/>
              <a:t>    self.name = name</a:t>
            </a:r>
            <a:br>
              <a:rPr lang="en-US" sz="800" dirty="0"/>
            </a:br>
            <a:r>
              <a:rPr lang="en-US" sz="800" dirty="0"/>
              <a:t>    </a:t>
            </a:r>
            <a:r>
              <a:rPr lang="en-US" sz="800" dirty="0" err="1"/>
              <a:t>self.age</a:t>
            </a:r>
            <a:r>
              <a:rPr lang="en-US" sz="800" dirty="0"/>
              <a:t> = age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p1 = Person("John", 36)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print(p1.name)</a:t>
            </a:r>
            <a:br>
              <a:rPr lang="en-US" sz="800" dirty="0"/>
            </a:br>
            <a:r>
              <a:rPr lang="en-US" sz="800" dirty="0"/>
              <a:t>print(p1.age)</a:t>
            </a:r>
          </a:p>
          <a:p>
            <a:r>
              <a:rPr lang="en-US" sz="800" dirty="0"/>
              <a:t>The string representation of an object WITHOUT the __</a:t>
            </a:r>
            <a:r>
              <a:rPr lang="en-US" sz="800" dirty="0" err="1"/>
              <a:t>str</a:t>
            </a:r>
            <a:r>
              <a:rPr lang="en-US" sz="800" dirty="0"/>
              <a:t>__() function:</a:t>
            </a:r>
          </a:p>
          <a:p>
            <a:r>
              <a:rPr lang="en-US" sz="800" dirty="0"/>
              <a:t>class Person:</a:t>
            </a:r>
            <a:br>
              <a:rPr lang="en-US" sz="800" dirty="0"/>
            </a:br>
            <a:r>
              <a:rPr lang="en-US" sz="800" dirty="0"/>
              <a:t>  </a:t>
            </a:r>
            <a:r>
              <a:rPr lang="en-US" sz="800" dirty="0" err="1"/>
              <a:t>def</a:t>
            </a:r>
            <a:r>
              <a:rPr lang="en-US" sz="800" dirty="0"/>
              <a:t> __</a:t>
            </a:r>
            <a:r>
              <a:rPr lang="en-US" sz="800" dirty="0" err="1"/>
              <a:t>init</a:t>
            </a:r>
            <a:r>
              <a:rPr lang="en-US" sz="800" dirty="0"/>
              <a:t>__(self, name, age):</a:t>
            </a:r>
            <a:br>
              <a:rPr lang="en-US" sz="800" dirty="0"/>
            </a:br>
            <a:r>
              <a:rPr lang="en-US" sz="800" dirty="0"/>
              <a:t>    self.name = name</a:t>
            </a:r>
            <a:br>
              <a:rPr lang="en-US" sz="800" dirty="0"/>
            </a:br>
            <a:r>
              <a:rPr lang="en-US" sz="800" dirty="0"/>
              <a:t>    </a:t>
            </a:r>
            <a:r>
              <a:rPr lang="en-US" sz="800" dirty="0" err="1"/>
              <a:t>self.age</a:t>
            </a:r>
            <a:r>
              <a:rPr lang="en-US" sz="800" dirty="0"/>
              <a:t> = age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p1 = Person("John", 36)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print(p1)</a:t>
            </a:r>
          </a:p>
          <a:p>
            <a:r>
              <a:rPr lang="en-US" sz="800" dirty="0"/>
              <a:t>The string representation of an object WITH the __</a:t>
            </a:r>
            <a:r>
              <a:rPr lang="en-US" sz="800" dirty="0" err="1"/>
              <a:t>str</a:t>
            </a:r>
            <a:r>
              <a:rPr lang="en-US" sz="800" dirty="0"/>
              <a:t>__() function:</a:t>
            </a:r>
          </a:p>
          <a:p>
            <a:r>
              <a:rPr lang="en-US" sz="800" dirty="0"/>
              <a:t>class Person:</a:t>
            </a:r>
            <a:br>
              <a:rPr lang="en-US" sz="800" dirty="0"/>
            </a:br>
            <a:r>
              <a:rPr lang="en-US" sz="800" dirty="0"/>
              <a:t>  </a:t>
            </a:r>
            <a:r>
              <a:rPr lang="en-US" sz="800" dirty="0" err="1"/>
              <a:t>def</a:t>
            </a:r>
            <a:r>
              <a:rPr lang="en-US" sz="800" dirty="0"/>
              <a:t> __</a:t>
            </a:r>
            <a:r>
              <a:rPr lang="en-US" sz="800" dirty="0" err="1"/>
              <a:t>init</a:t>
            </a:r>
            <a:r>
              <a:rPr lang="en-US" sz="800" dirty="0"/>
              <a:t>__(self, name, age):</a:t>
            </a:r>
            <a:br>
              <a:rPr lang="en-US" sz="800" dirty="0"/>
            </a:br>
            <a:r>
              <a:rPr lang="en-US" sz="800" dirty="0"/>
              <a:t>    self.name = name</a:t>
            </a:r>
            <a:br>
              <a:rPr lang="en-US" sz="800" dirty="0"/>
            </a:br>
            <a:r>
              <a:rPr lang="en-US" sz="800" dirty="0"/>
              <a:t>    </a:t>
            </a:r>
            <a:r>
              <a:rPr lang="en-US" sz="800" dirty="0" err="1"/>
              <a:t>self.age</a:t>
            </a:r>
            <a:r>
              <a:rPr lang="en-US" sz="800" dirty="0"/>
              <a:t> = age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  </a:t>
            </a:r>
            <a:r>
              <a:rPr lang="en-US" sz="800" dirty="0" err="1"/>
              <a:t>def</a:t>
            </a:r>
            <a:r>
              <a:rPr lang="en-US" sz="800" dirty="0"/>
              <a:t> __</a:t>
            </a:r>
            <a:r>
              <a:rPr lang="en-US" sz="800" dirty="0" err="1"/>
              <a:t>str</a:t>
            </a:r>
            <a:r>
              <a:rPr lang="en-US" sz="800" dirty="0"/>
              <a:t>__(self):</a:t>
            </a:r>
            <a:br>
              <a:rPr lang="en-US" sz="800" dirty="0"/>
            </a:br>
            <a:r>
              <a:rPr lang="en-US" sz="800" dirty="0"/>
              <a:t>    return f"{self.name}({</a:t>
            </a:r>
            <a:r>
              <a:rPr lang="en-US" sz="800" dirty="0" err="1"/>
              <a:t>self.age</a:t>
            </a:r>
            <a:r>
              <a:rPr lang="en-US" sz="800" dirty="0"/>
              <a:t>})"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p1 = Person("John", 36)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print(p1)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3893" y="1212079"/>
            <a:ext cx="59813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34370" y="1251248"/>
            <a:ext cx="73308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Objects can also contain methods. Methods in objects are functions that belong to the object.</a:t>
            </a:r>
          </a:p>
          <a:p>
            <a:r>
              <a:rPr lang="en-US" sz="700" dirty="0"/>
              <a:t>Let us create a method in the Person class:</a:t>
            </a:r>
          </a:p>
          <a:p>
            <a:r>
              <a:rPr lang="en-US" sz="700" dirty="0"/>
              <a:t>Insert a function that prints a greeting, and execute it on the p1 object:</a:t>
            </a:r>
          </a:p>
          <a:p>
            <a:r>
              <a:rPr lang="en-US" sz="700" dirty="0"/>
              <a:t>class Person:</a:t>
            </a:r>
            <a:br>
              <a:rPr lang="en-US" sz="700" dirty="0"/>
            </a:br>
            <a:r>
              <a:rPr lang="en-US" sz="700" dirty="0"/>
              <a:t>  </a:t>
            </a:r>
            <a:r>
              <a:rPr lang="en-US" sz="700" dirty="0" err="1"/>
              <a:t>def</a:t>
            </a:r>
            <a:r>
              <a:rPr lang="en-US" sz="700" dirty="0"/>
              <a:t> __</a:t>
            </a:r>
            <a:r>
              <a:rPr lang="en-US" sz="700" dirty="0" err="1"/>
              <a:t>init</a:t>
            </a:r>
            <a:r>
              <a:rPr lang="en-US" sz="700" dirty="0"/>
              <a:t>__(self, name, age):</a:t>
            </a:r>
            <a:br>
              <a:rPr lang="en-US" sz="700" dirty="0"/>
            </a:br>
            <a:r>
              <a:rPr lang="en-US" sz="700" dirty="0"/>
              <a:t>    self.name = name</a:t>
            </a:r>
            <a:br>
              <a:rPr lang="en-US" sz="700" dirty="0"/>
            </a:br>
            <a:r>
              <a:rPr lang="en-US" sz="700" dirty="0"/>
              <a:t>    </a:t>
            </a:r>
            <a:r>
              <a:rPr lang="en-US" sz="700" dirty="0" err="1"/>
              <a:t>self.age</a:t>
            </a:r>
            <a:r>
              <a:rPr lang="en-US" sz="700" dirty="0"/>
              <a:t> = age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/>
              <a:t>  </a:t>
            </a:r>
            <a:r>
              <a:rPr lang="en-US" sz="700" dirty="0" err="1"/>
              <a:t>def</a:t>
            </a:r>
            <a:r>
              <a:rPr lang="en-US" sz="700" dirty="0"/>
              <a:t> </a:t>
            </a:r>
            <a:r>
              <a:rPr lang="en-US" sz="700" dirty="0" err="1"/>
              <a:t>myfunc</a:t>
            </a:r>
            <a:r>
              <a:rPr lang="en-US" sz="700" dirty="0"/>
              <a:t>(self):</a:t>
            </a:r>
            <a:br>
              <a:rPr lang="en-US" sz="700" dirty="0"/>
            </a:br>
            <a:r>
              <a:rPr lang="en-US" sz="700" dirty="0"/>
              <a:t>    print("Hello my name is " + self.name)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/>
              <a:t>p1 = Person("John", 36)</a:t>
            </a:r>
            <a:br>
              <a:rPr lang="en-US" sz="700" dirty="0"/>
            </a:br>
            <a:r>
              <a:rPr lang="en-US" sz="700" dirty="0"/>
              <a:t>p1.myfunc()</a:t>
            </a:r>
          </a:p>
          <a:p>
            <a:endParaRPr lang="en-US" sz="700" dirty="0"/>
          </a:p>
          <a:p>
            <a:r>
              <a:rPr lang="en-US" sz="700" dirty="0"/>
              <a:t>Use the words </a:t>
            </a:r>
            <a:r>
              <a:rPr lang="en-US" sz="700" i="1" dirty="0" err="1"/>
              <a:t>mysillyobject</a:t>
            </a:r>
            <a:r>
              <a:rPr lang="en-US" sz="700" dirty="0"/>
              <a:t> and </a:t>
            </a:r>
            <a:r>
              <a:rPr lang="en-US" sz="700" i="1" dirty="0" err="1"/>
              <a:t>abc</a:t>
            </a:r>
            <a:r>
              <a:rPr lang="en-US" sz="700" dirty="0"/>
              <a:t> instead of </a:t>
            </a:r>
            <a:r>
              <a:rPr lang="en-US" sz="700" i="1" dirty="0"/>
              <a:t>self</a:t>
            </a:r>
            <a:r>
              <a:rPr lang="en-US" sz="700" dirty="0"/>
              <a:t>:</a:t>
            </a:r>
          </a:p>
          <a:p>
            <a:r>
              <a:rPr lang="en-US" sz="700" dirty="0"/>
              <a:t>class Person:</a:t>
            </a:r>
            <a:br>
              <a:rPr lang="en-US" sz="700" dirty="0"/>
            </a:br>
            <a:r>
              <a:rPr lang="en-US" sz="700" dirty="0"/>
              <a:t>  </a:t>
            </a:r>
            <a:r>
              <a:rPr lang="en-US" sz="700" dirty="0" err="1"/>
              <a:t>def</a:t>
            </a:r>
            <a:r>
              <a:rPr lang="en-US" sz="700" dirty="0"/>
              <a:t> __</a:t>
            </a:r>
            <a:r>
              <a:rPr lang="en-US" sz="700" dirty="0" err="1"/>
              <a:t>init</a:t>
            </a:r>
            <a:r>
              <a:rPr lang="en-US" sz="700" dirty="0"/>
              <a:t>__(</a:t>
            </a:r>
            <a:r>
              <a:rPr lang="en-US" sz="700" dirty="0" err="1"/>
              <a:t>mysillyobject</a:t>
            </a:r>
            <a:r>
              <a:rPr lang="en-US" sz="700" dirty="0"/>
              <a:t>, name, age):</a:t>
            </a:r>
            <a:br>
              <a:rPr lang="en-US" sz="700" dirty="0"/>
            </a:br>
            <a:r>
              <a:rPr lang="en-US" sz="700" dirty="0"/>
              <a:t>    mysillyobject.name = name</a:t>
            </a:r>
            <a:br>
              <a:rPr lang="en-US" sz="700" dirty="0"/>
            </a:br>
            <a:r>
              <a:rPr lang="en-US" sz="700" dirty="0"/>
              <a:t>    </a:t>
            </a:r>
            <a:r>
              <a:rPr lang="en-US" sz="700" dirty="0" err="1"/>
              <a:t>mysillyobject.age</a:t>
            </a:r>
            <a:r>
              <a:rPr lang="en-US" sz="700" dirty="0"/>
              <a:t> = age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/>
              <a:t>  </a:t>
            </a:r>
            <a:r>
              <a:rPr lang="en-US" sz="700" dirty="0" err="1"/>
              <a:t>def</a:t>
            </a:r>
            <a:r>
              <a:rPr lang="en-US" sz="700" dirty="0"/>
              <a:t> </a:t>
            </a:r>
            <a:r>
              <a:rPr lang="en-US" sz="700" dirty="0" err="1"/>
              <a:t>myfunc</a:t>
            </a:r>
            <a:r>
              <a:rPr lang="en-US" sz="700" dirty="0"/>
              <a:t>(</a:t>
            </a:r>
            <a:r>
              <a:rPr lang="en-US" sz="700" dirty="0" err="1"/>
              <a:t>abc</a:t>
            </a:r>
            <a:r>
              <a:rPr lang="en-US" sz="700" dirty="0"/>
              <a:t>):</a:t>
            </a:r>
            <a:br>
              <a:rPr lang="en-US" sz="700" dirty="0"/>
            </a:br>
            <a:r>
              <a:rPr lang="en-US" sz="700" dirty="0"/>
              <a:t>    print("Hello my name is " + abc.name)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/>
              <a:t>p1 = Person("John", 36)</a:t>
            </a:r>
            <a:br>
              <a:rPr lang="en-US" sz="700" dirty="0"/>
            </a:br>
            <a:r>
              <a:rPr lang="en-US" sz="700" dirty="0"/>
              <a:t>p1.myfunc()</a:t>
            </a:r>
          </a:p>
          <a:p>
            <a:endParaRPr lang="en-US" sz="700" dirty="0"/>
          </a:p>
          <a:p>
            <a:r>
              <a:rPr lang="en-US" sz="700" dirty="0"/>
              <a:t>You can modify properties on objects like this:</a:t>
            </a:r>
          </a:p>
          <a:p>
            <a:r>
              <a:rPr lang="en-US" sz="700" dirty="0"/>
              <a:t>Set the age of p1 to 40:</a:t>
            </a:r>
          </a:p>
          <a:p>
            <a:r>
              <a:rPr lang="en-US" sz="700" dirty="0"/>
              <a:t>p1.age = 40</a:t>
            </a:r>
          </a:p>
          <a:p>
            <a:r>
              <a:rPr lang="en-US" sz="700" dirty="0"/>
              <a:t>Delete the age property from the p1 object:</a:t>
            </a:r>
          </a:p>
          <a:p>
            <a:r>
              <a:rPr lang="en-US" sz="700" dirty="0"/>
              <a:t>del p1.age</a:t>
            </a:r>
          </a:p>
          <a:p>
            <a:r>
              <a:rPr lang="en-US" sz="700" dirty="0"/>
              <a:t>Delete the p1 object:</a:t>
            </a:r>
          </a:p>
          <a:p>
            <a:r>
              <a:rPr lang="en-US" sz="700" dirty="0"/>
              <a:t>del p1</a:t>
            </a:r>
            <a:br>
              <a:rPr lang="en-US" sz="700" dirty="0"/>
            </a:b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526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7" y="245484"/>
            <a:ext cx="10515600" cy="891107"/>
          </a:xfrm>
        </p:spPr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911" y="1398336"/>
            <a:ext cx="1135362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Python is a general programming language with the following features:</a:t>
            </a:r>
          </a:p>
          <a:p>
            <a:pPr marL="457200" lvl="1" indent="0">
              <a:buNone/>
            </a:pPr>
            <a:r>
              <a:rPr lang="en-US" sz="2800" dirty="0"/>
              <a:t>–An object-based high-level programming language</a:t>
            </a:r>
          </a:p>
          <a:p>
            <a:pPr marL="457200" lvl="1" indent="0">
              <a:buNone/>
            </a:pPr>
            <a:r>
              <a:rPr lang="en-US" sz="2800" dirty="0"/>
              <a:t>–A free software released under an open-source license</a:t>
            </a:r>
          </a:p>
          <a:p>
            <a:pPr marL="457200" lvl="1" indent="0">
              <a:buNone/>
            </a:pPr>
            <a:r>
              <a:rPr lang="en-US" sz="2800" dirty="0"/>
              <a:t>–Cross-platform: Windows, Linux/Unix, </a:t>
            </a:r>
            <a:r>
              <a:rPr lang="en-US" sz="2800" dirty="0" err="1"/>
              <a:t>MaxOSX</a:t>
            </a:r>
            <a:r>
              <a:rPr lang="en-US" sz="2800" dirty="0"/>
              <a:t> </a:t>
            </a:r>
            <a:r>
              <a:rPr lang="en-US" sz="2800" dirty="0" err="1"/>
              <a:t>etc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–A very readable and concise language with clear non-verbose syntax</a:t>
            </a:r>
          </a:p>
          <a:p>
            <a:pPr marL="457200" lvl="1" indent="0">
              <a:buNone/>
            </a:pPr>
            <a:r>
              <a:rPr lang="en-US" sz="2800" dirty="0"/>
              <a:t>–A large variety of high-quality packages are available for various applications online and free to use</a:t>
            </a:r>
          </a:p>
        </p:txBody>
      </p:sp>
    </p:spTree>
    <p:extLst>
      <p:ext uri="{BB962C8B-B14F-4D97-AF65-F5344CB8AC3E}">
        <p14:creationId xmlns:p14="http://schemas.microsoft.com/office/powerpoint/2010/main" val="343730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0" y="221106"/>
            <a:ext cx="10515600" cy="1325563"/>
          </a:xfrm>
        </p:spPr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77" y="186746"/>
            <a:ext cx="10515600" cy="1325563"/>
          </a:xfrm>
        </p:spPr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77" y="1456293"/>
            <a:ext cx="56403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/>
            <a:r>
              <a:rPr lang="en-US"/>
              <a:t>I</a:t>
            </a:r>
            <a:r>
              <a:rPr lang="en-US" dirty="0"/>
              <a:t>n</a:t>
            </a:r>
            <a:r>
              <a:rPr lang="en-US"/>
              <a:t>troduces </a:t>
            </a:r>
            <a:r>
              <a:rPr lang="en-US" dirty="0"/>
              <a:t>objects for multidimensional arrays and matrices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NumPy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know more go to </a:t>
            </a:r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http://www.numpy.org/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learn the syntax etc. go to </a:t>
            </a:r>
            <a:r>
              <a:rPr lang="en-US" dirty="0">
                <a:hlinkClick r:id="rId3"/>
              </a:rPr>
              <a:t>https://www.w3schools.com/python/numpy/numpy_getting_started.asp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E382D0-3BE8-4BA5-FA58-D32F356CD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36" y="1737918"/>
            <a:ext cx="5640377" cy="40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A24C-B839-0181-4AB0-D62814B6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6" y="242463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Lists and </a:t>
            </a:r>
            <a:r>
              <a:rPr lang="en-US" dirty="0" err="1"/>
              <a:t>Numpy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B9393A-BB63-FB0E-B2C8-5643448D7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69698"/>
              </p:ext>
            </p:extLst>
          </p:nvPr>
        </p:nvGraphicFramePr>
        <p:xfrm>
          <a:off x="337324" y="1022736"/>
          <a:ext cx="1151735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676">
                  <a:extLst>
                    <a:ext uri="{9D8B030D-6E8A-4147-A177-3AD203B41FA5}">
                      <a16:colId xmlns:a16="http://schemas.microsoft.com/office/drawing/2014/main" val="1154707046"/>
                    </a:ext>
                  </a:extLst>
                </a:gridCol>
                <a:gridCol w="5758676">
                  <a:extLst>
                    <a:ext uri="{9D8B030D-6E8A-4147-A177-3AD203B41FA5}">
                      <a16:colId xmlns:a16="http://schemas.microsoft.com/office/drawing/2014/main" val="70177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Lists - Slow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Numpy</a:t>
                      </a:r>
                      <a:r>
                        <a:rPr lang="en-US" sz="1200" dirty="0"/>
                        <a:t> - Fast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8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Element Overhead: Lists in Python store additional information about each element, such as its type and reference count. This overhead can be significant when dealing with a large number of elements.</a:t>
                      </a:r>
                    </a:p>
                    <a:p>
                      <a:r>
                        <a:rPr lang="en-US" sz="1200" dirty="0"/>
                        <a:t>Datatype: Lists can hold different data types, but this can decrease memory efficiency and slow numerical operations.</a:t>
                      </a:r>
                    </a:p>
                    <a:p>
                      <a:r>
                        <a:rPr lang="en-US" sz="1200" dirty="0"/>
                        <a:t>Memory Fragmentation: Lists may not store elements in contiguous memory locations, causing memory fragmentation and inefficiency.</a:t>
                      </a:r>
                    </a:p>
                    <a:p>
                      <a:r>
                        <a:rPr lang="en-US" sz="1200" dirty="0"/>
                        <a:t>Performance: Lists are not optimized for numerical computations and may have slower mathematical operations due to Python’s interpretation overhead. They are generally used as general-purpose data structures.</a:t>
                      </a:r>
                    </a:p>
                    <a:p>
                      <a:r>
                        <a:rPr lang="en-US" sz="1200" dirty="0"/>
                        <a:t>Functionality: Lists can store any data type, but lack specialized NumPy functions for numerical operations.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Homogeneous Data: NumPy arrays store elements of the same data type, making them more compact and memory-efficient than lists.</a:t>
                      </a:r>
                    </a:p>
                    <a:p>
                      <a:r>
                        <a:rPr lang="en-US" sz="1200" dirty="0"/>
                        <a:t>Fixed Data Type: NumPy arrays have a fixed data type, reducing memory overhead by eliminating the need to store type information for each element.</a:t>
                      </a:r>
                    </a:p>
                    <a:p>
                      <a:r>
                        <a:rPr lang="en-US" sz="1200" dirty="0"/>
                        <a:t>Contiguous Memory: NumPy arrays store elements in adjacent memory locations, reducing fragmentation and allowing for efficient access.</a:t>
                      </a:r>
                    </a:p>
                    <a:p>
                      <a:r>
                        <a:rPr lang="en-US" sz="1200" dirty="0"/>
                        <a:t>Array Metadata: NumPy arrays have extra metadata like shape, strides, and data type. However, this overhead is usually smaller than the per-element overhead in lists.</a:t>
                      </a:r>
                    </a:p>
                    <a:p>
                      <a:r>
                        <a:rPr lang="en-US" sz="1200" dirty="0"/>
                        <a:t>Performance: NumPy arrays are optimized for numerical computations, with efficient element-wise operations and mathematical functions. These operations are implemented in C, resulting in faster performance than equivalent operations on lists.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06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609A94A-5B95-E5C5-F89D-F2CCCC00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8" y="3787911"/>
            <a:ext cx="5279173" cy="2481211"/>
          </a:xfrm>
          <a:prstGeom prst="rect">
            <a:avLst/>
          </a:prstGeom>
        </p:spPr>
      </p:pic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BB531228-8B59-561D-B8F5-479CC35D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95" y="3787911"/>
            <a:ext cx="5279173" cy="24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3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40" y="288213"/>
            <a:ext cx="10515600" cy="797103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40" y="1235965"/>
            <a:ext cx="3699617" cy="17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1. The following example shows how to initialize a array from a list. </a:t>
            </a:r>
          </a:p>
          <a:p>
            <a:pPr marL="457200" lvl="1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</a:t>
            </a:r>
            <a:r>
              <a:rPr lang="en-US" sz="1200" dirty="0" err="1"/>
              <a:t>np</a:t>
            </a:r>
            <a:r>
              <a:rPr lang="en-US" sz="1200" dirty="0"/>
              <a:t> </a:t>
            </a:r>
          </a:p>
          <a:p>
            <a:pPr marL="457200" lvl="1" indent="0">
              <a:buNone/>
            </a:pPr>
            <a:r>
              <a:rPr lang="en-US" sz="1200" dirty="0"/>
              <a:t>li = [1, 2, 3, 4] </a:t>
            </a:r>
          </a:p>
          <a:p>
            <a:pPr marL="457200" lvl="1" indent="0">
              <a:buNone/>
            </a:pPr>
            <a:r>
              <a:rPr lang="en-US" sz="1200" dirty="0" err="1"/>
              <a:t>numpyArr</a:t>
            </a:r>
            <a:r>
              <a:rPr lang="en-US" sz="1200" dirty="0"/>
              <a:t> = </a:t>
            </a:r>
            <a:r>
              <a:rPr lang="en-US" sz="1200" dirty="0" err="1"/>
              <a:t>np.array</a:t>
            </a:r>
            <a:r>
              <a:rPr lang="en-US" sz="1200" dirty="0"/>
              <a:t>(li) </a:t>
            </a:r>
          </a:p>
          <a:p>
            <a:pPr marL="457200" lvl="1" indent="0">
              <a:buNone/>
            </a:pPr>
            <a:r>
              <a:rPr lang="en-US" sz="1200" dirty="0"/>
              <a:t>print(</a:t>
            </a:r>
            <a:r>
              <a:rPr lang="en-US" sz="1200" dirty="0" err="1"/>
              <a:t>numpyArr</a:t>
            </a:r>
            <a:r>
              <a:rPr lang="en-US" sz="1200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75776" y="1107778"/>
            <a:ext cx="3699617" cy="2584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 A one-dimensional array is a type of linear </a:t>
            </a:r>
            <a:r>
              <a:rPr lang="en-US" sz="1600" dirty="0" err="1"/>
              <a:t>array.import</a:t>
            </a:r>
            <a:r>
              <a:rPr lang="en-US" sz="1600" dirty="0"/>
              <a:t> </a:t>
            </a:r>
            <a:r>
              <a:rPr lang="en-US" sz="1600" dirty="0" err="1"/>
              <a:t>numpy</a:t>
            </a:r>
            <a:r>
              <a:rPr lang="en-US" sz="1600" dirty="0"/>
              <a:t> as </a:t>
            </a:r>
            <a:r>
              <a:rPr lang="en-US" sz="1600" dirty="0" err="1"/>
              <a:t>np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# importing </a:t>
            </a:r>
            <a:r>
              <a:rPr lang="en-US" sz="1600" dirty="0" err="1"/>
              <a:t>numpy</a:t>
            </a:r>
            <a:r>
              <a:rPr lang="en-US" sz="1600" dirty="0"/>
              <a:t> module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</a:t>
            </a:r>
            <a:r>
              <a:rPr lang="en-US" sz="1600" dirty="0" err="1"/>
              <a:t>np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# creating list </a:t>
            </a:r>
          </a:p>
          <a:p>
            <a:pPr marL="0" indent="0">
              <a:buNone/>
            </a:pPr>
            <a:r>
              <a:rPr lang="en-US" sz="1600" dirty="0"/>
              <a:t>list = [1, 2, 3, 4]</a:t>
            </a:r>
          </a:p>
          <a:p>
            <a:pPr marL="0" indent="0">
              <a:buNone/>
            </a:pPr>
            <a:r>
              <a:rPr lang="en-US" sz="1600" dirty="0"/>
              <a:t> # creating </a:t>
            </a:r>
            <a:r>
              <a:rPr lang="en-US" sz="1600" dirty="0" err="1"/>
              <a:t>numpy</a:t>
            </a:r>
            <a:r>
              <a:rPr lang="en-US" sz="1600" dirty="0"/>
              <a:t> array</a:t>
            </a:r>
          </a:p>
          <a:p>
            <a:pPr marL="0" indent="0">
              <a:buNone/>
            </a:pPr>
            <a:r>
              <a:rPr lang="en-US" sz="1600" dirty="0" err="1"/>
              <a:t>sample_array</a:t>
            </a:r>
            <a:r>
              <a:rPr lang="en-US" sz="1600" dirty="0"/>
              <a:t> = </a:t>
            </a:r>
            <a:r>
              <a:rPr lang="en-US" sz="1600" dirty="0" err="1"/>
              <a:t>np.array</a:t>
            </a:r>
            <a:r>
              <a:rPr lang="en-US" sz="1600" dirty="0"/>
              <a:t>(list1)</a:t>
            </a:r>
          </a:p>
          <a:p>
            <a:pPr marL="0" indent="0">
              <a:buNone/>
            </a:pPr>
            <a:r>
              <a:rPr lang="en-US" sz="1600" dirty="0"/>
              <a:t> print("List in python : ", list)</a:t>
            </a:r>
          </a:p>
          <a:p>
            <a:pPr marL="0" indent="0">
              <a:buNone/>
            </a:pPr>
            <a:r>
              <a:rPr lang="en-US" sz="1600" dirty="0"/>
              <a:t> print("</a:t>
            </a:r>
            <a:r>
              <a:rPr lang="en-US" sz="1600" dirty="0" err="1"/>
              <a:t>Numpy</a:t>
            </a:r>
            <a:r>
              <a:rPr lang="en-US" sz="1600" dirty="0"/>
              <a:t> Array in python :",       </a:t>
            </a:r>
            <a:r>
              <a:rPr lang="en-US" sz="1600" dirty="0" err="1"/>
              <a:t>sample_array</a:t>
            </a:r>
            <a:r>
              <a:rPr lang="en-US" sz="1600" dirty="0"/>
              <a:t>)))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8509" y="1172636"/>
            <a:ext cx="3699617" cy="3127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Check whether the </a:t>
            </a:r>
            <a:r>
              <a:rPr lang="en-US" dirty="0" err="1"/>
              <a:t>numpyArr</a:t>
            </a:r>
            <a:r>
              <a:rPr lang="en-US" dirty="0"/>
              <a:t> is a </a:t>
            </a:r>
            <a:r>
              <a:rPr lang="en-US" dirty="0" err="1"/>
              <a:t>NumPy</a:t>
            </a:r>
            <a:r>
              <a:rPr lang="en-US" dirty="0"/>
              <a:t> object or not. In this example, we are using the array() function to convert the list into a </a:t>
            </a:r>
            <a:r>
              <a:rPr lang="en-US" dirty="0" err="1"/>
              <a:t>NumPy</a:t>
            </a:r>
            <a:r>
              <a:rPr lang="en-US" dirty="0"/>
              <a:t> array and then check if it’s a </a:t>
            </a:r>
            <a:r>
              <a:rPr lang="en-US" dirty="0" err="1"/>
              <a:t>NumPy</a:t>
            </a:r>
            <a:r>
              <a:rPr lang="en-US" dirty="0"/>
              <a:t> object or not.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li = [1, 2, 3, 4] </a:t>
            </a:r>
          </a:p>
          <a:p>
            <a:pPr marL="457200" lvl="1" indent="0">
              <a:buNone/>
            </a:pPr>
            <a:r>
              <a:rPr lang="en-US" dirty="0" err="1"/>
              <a:t>numpyArr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(li) </a:t>
            </a:r>
          </a:p>
          <a:p>
            <a:pPr marL="457200" lvl="1" indent="0">
              <a:buNone/>
            </a:pPr>
            <a:r>
              <a:rPr lang="en-US" dirty="0"/>
              <a:t>  print("li =", li, "and type(li) =", type(li)) </a:t>
            </a:r>
          </a:p>
          <a:p>
            <a:pPr marL="457200" lvl="1" indent="0">
              <a:buNone/>
            </a:pPr>
            <a:r>
              <a:rPr lang="en-US" dirty="0"/>
              <a:t>print("</a:t>
            </a:r>
            <a:r>
              <a:rPr lang="en-US" dirty="0" err="1"/>
              <a:t>numpyArr</a:t>
            </a:r>
            <a:r>
              <a:rPr lang="en-US" dirty="0"/>
              <a:t> =", </a:t>
            </a:r>
            <a:r>
              <a:rPr lang="en-US" dirty="0" err="1"/>
              <a:t>numpyArr</a:t>
            </a:r>
            <a:r>
              <a:rPr lang="en-US" dirty="0"/>
              <a:t>, "and type(</a:t>
            </a:r>
            <a:r>
              <a:rPr lang="en-US" dirty="0" err="1"/>
              <a:t>numpyArr</a:t>
            </a:r>
            <a:r>
              <a:rPr lang="en-US" dirty="0"/>
              <a:t>) =", type(</a:t>
            </a:r>
            <a:r>
              <a:rPr lang="en-US" dirty="0" err="1"/>
              <a:t>numpyArr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37448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9803-FA16-CBFF-3256-55A293E4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F80E-F052-FA5A-6B29-3BA54FE0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a 1-D array of 10 random integers. Each integer should be a number between 10 and 40 (inclusive)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202 to all the values in the above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all odd numbers in the given array with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 1-D array of any 9 numbers into a 2-D array with 3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array of </a:t>
            </a:r>
            <a:r>
              <a:rPr lang="es-ES" dirty="0"/>
              <a:t>x = [21, 64, 86, 22, 74, 55, 81, 79, 90, 89] and </a:t>
            </a:r>
            <a:br>
              <a:rPr lang="es-ES" dirty="0"/>
            </a:br>
            <a:r>
              <a:rPr lang="es-ES" dirty="0"/>
              <a:t>y = </a:t>
            </a:r>
            <a:r>
              <a:rPr lang="es-ES" dirty="0" err="1"/>
              <a:t>np.array</a:t>
            </a:r>
            <a:r>
              <a:rPr lang="es-ES" dirty="0"/>
              <a:t>([21, 7, 3, 45, 10, 29, 55, 4, 37, 18])</a:t>
            </a:r>
          </a:p>
          <a:p>
            <a:pPr marL="457200" lvl="1" indent="0">
              <a:buNone/>
            </a:pPr>
            <a:r>
              <a:rPr lang="en-US" dirty="0"/>
              <a:t>Find the positions of:</a:t>
            </a:r>
          </a:p>
          <a:p>
            <a:pPr marL="457200" lvl="1" indent="0">
              <a:buNone/>
            </a:pPr>
            <a:r>
              <a:rPr lang="en-US" dirty="0"/>
              <a:t>elements in x where its value is more than its corresponding element in y, and</a:t>
            </a:r>
          </a:p>
          <a:p>
            <a:pPr marL="457200" lvl="1" indent="0">
              <a:buNone/>
            </a:pPr>
            <a:r>
              <a:rPr lang="en-US" dirty="0"/>
              <a:t>elements in x where its value is equals to its corresponding element in 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3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2E06-FFA0-0E57-EF55-4336DF2F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320521"/>
            <a:ext cx="10515600" cy="816904"/>
          </a:xfrm>
        </p:spPr>
        <p:txBody>
          <a:bodyPr/>
          <a:lstStyle/>
          <a:p>
            <a:r>
              <a:rPr lang="en-US" dirty="0"/>
              <a:t>Why Python is used in Machine Learning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5DB3-D0BB-F137-31CA-6E2AAD07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1339198"/>
            <a:ext cx="1099338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32E3-7AF5-A312-1659-FFD4F153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175555"/>
            <a:ext cx="10515600" cy="1325563"/>
          </a:xfrm>
        </p:spPr>
        <p:txBody>
          <a:bodyPr/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8FC9-612C-4794-8C90-59ACFDB9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2" y="1312669"/>
            <a:ext cx="9019478" cy="22111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check if you have python installed, then open the command line and type:</a:t>
            </a:r>
          </a:p>
          <a:p>
            <a:r>
              <a:rPr lang="en-US" dirty="0"/>
              <a:t>python –version</a:t>
            </a:r>
          </a:p>
          <a:p>
            <a:r>
              <a:rPr lang="en-US" dirty="0"/>
              <a:t>If Not installed, then to install Python, Go to </a:t>
            </a:r>
            <a:r>
              <a:rPr lang="en-US" dirty="0">
                <a:hlinkClick r:id="rId2"/>
              </a:rPr>
              <a:t>https://www.python.org/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Click on download tab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Download the latest version for Windows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EAA65-00CE-6885-F943-736E1B25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4" y="3466987"/>
            <a:ext cx="7630500" cy="32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D6F0-E16E-6813-6295-4163FE86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08BE-26DD-4799-A2A5-D54FBB54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Python, </a:t>
            </a:r>
            <a:r>
              <a:rPr lang="pl-PL" dirty="0"/>
              <a:t>Go to </a:t>
            </a:r>
            <a:r>
              <a:rPr lang="pl-PL" dirty="0">
                <a:hlinkClick r:id="rId2"/>
              </a:rPr>
              <a:t>https://www.w3schools.com/python/default.asp</a:t>
            </a:r>
            <a:endParaRPr lang="en-US" dirty="0"/>
          </a:p>
          <a:p>
            <a:endParaRPr lang="pl-PL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11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26" y="271122"/>
            <a:ext cx="10515600" cy="1325563"/>
          </a:xfrm>
        </p:spPr>
        <p:txBody>
          <a:bodyPr/>
          <a:lstStyle/>
          <a:p>
            <a:r>
              <a:rPr lang="en-US" dirty="0"/>
              <a:t>Commonly-used Python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26" y="1596685"/>
            <a:ext cx="11407924" cy="4351338"/>
          </a:xfrm>
        </p:spPr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, or </a:t>
            </a:r>
            <a:r>
              <a:rPr lang="en-US" dirty="0" err="1"/>
              <a:t>Colab</a:t>
            </a:r>
            <a:r>
              <a:rPr lang="en-US" dirty="0"/>
              <a:t>, is an as-a-service version of </a:t>
            </a:r>
            <a:r>
              <a:rPr lang="en-US" dirty="0" err="1"/>
              <a:t>Jupyter</a:t>
            </a:r>
            <a:r>
              <a:rPr lang="en-US" dirty="0"/>
              <a:t> Notebook that enables you to write and execute Python code through your browser. </a:t>
            </a:r>
          </a:p>
          <a:p>
            <a:r>
              <a:rPr lang="en-US" dirty="0" err="1"/>
              <a:t>JupyterNotebook</a:t>
            </a:r>
            <a:r>
              <a:rPr lang="en-US" dirty="0"/>
              <a:t> - A web-based interactive computational environment, Can contain code, text, mathematics, plots and rich media, Can work interactively, Easy to visualize results, Easy to share with others</a:t>
            </a:r>
          </a:p>
          <a:p>
            <a:r>
              <a:rPr lang="en-US" dirty="0" err="1"/>
              <a:t>PyCharm</a:t>
            </a:r>
            <a:r>
              <a:rPr lang="en-US" dirty="0"/>
              <a:t> - easy to work with when working on a large project containing different Python files, Can see intermediate results in debugging mode</a:t>
            </a:r>
          </a:p>
          <a:p>
            <a:r>
              <a:rPr lang="en-US" dirty="0"/>
              <a:t>Python Terminal - You can use the Python terminal for interactive computing in Python</a:t>
            </a:r>
          </a:p>
        </p:txBody>
      </p:sp>
    </p:spTree>
    <p:extLst>
      <p:ext uri="{BB962C8B-B14F-4D97-AF65-F5344CB8AC3E}">
        <p14:creationId xmlns:p14="http://schemas.microsoft.com/office/powerpoint/2010/main" val="183217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27" y="313851"/>
            <a:ext cx="10515600" cy="1325563"/>
          </a:xfrm>
        </p:spPr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Learn about Google </a:t>
            </a:r>
            <a:r>
              <a:rPr lang="en-US" dirty="0" err="1">
                <a:hlinkClick r:id="rId2"/>
              </a:rPr>
              <a:t>collab</a:t>
            </a:r>
            <a:r>
              <a:rPr lang="en-US" dirty="0">
                <a:hlinkClick r:id="rId2"/>
              </a:rPr>
              <a:t> using the </a:t>
            </a:r>
            <a:r>
              <a:rPr lang="en-US" dirty="0" err="1">
                <a:hlinkClick r:id="rId2"/>
              </a:rPr>
              <a:t>url</a:t>
            </a:r>
            <a:r>
              <a:rPr lang="en-US" dirty="0">
                <a:hlinkClick r:id="rId2"/>
              </a:rPr>
              <a:t> below</a:t>
            </a:r>
          </a:p>
          <a:p>
            <a:r>
              <a:rPr lang="en-US" dirty="0">
                <a:hlinkClick r:id="rId3"/>
              </a:rPr>
              <a:t>https://colab.research.google.com/#</a:t>
            </a:r>
            <a:endParaRPr lang="en-US" dirty="0"/>
          </a:p>
          <a:p>
            <a:r>
              <a:rPr lang="en-US" dirty="0"/>
              <a:t>Login using your </a:t>
            </a:r>
            <a:r>
              <a:rPr lang="en-US" dirty="0" err="1"/>
              <a:t>gmail</a:t>
            </a:r>
            <a:r>
              <a:rPr lang="en-US" dirty="0"/>
              <a:t>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2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35" y="254030"/>
            <a:ext cx="10515600" cy="1325563"/>
          </a:xfrm>
        </p:spPr>
        <p:txBody>
          <a:bodyPr/>
          <a:lstStyle/>
          <a:p>
            <a:r>
              <a:rPr lang="en-US" dirty="0"/>
              <a:t>Overview of Data Structures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0" y="1858348"/>
            <a:ext cx="8990365" cy="41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5" y="236939"/>
            <a:ext cx="10515600" cy="898450"/>
          </a:xfrm>
        </p:spPr>
        <p:txBody>
          <a:bodyPr/>
          <a:lstStyle/>
          <a:p>
            <a:r>
              <a:rPr lang="en-US" dirty="0"/>
              <a:t>Exercises 1 – 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89" y="1458156"/>
            <a:ext cx="2742488" cy="4351338"/>
          </a:xfrm>
        </p:spPr>
        <p:txBody>
          <a:bodyPr/>
          <a:lstStyle/>
          <a:p>
            <a:r>
              <a:rPr lang="fr-FR" dirty="0"/>
              <a:t>x = 1.10</a:t>
            </a:r>
            <a:br>
              <a:rPr lang="fr-FR" dirty="0"/>
            </a:br>
            <a:r>
              <a:rPr lang="fr-FR" dirty="0"/>
              <a:t>y = 1.0</a:t>
            </a:r>
            <a:br>
              <a:rPr lang="fr-FR" dirty="0"/>
            </a:br>
            <a:r>
              <a:rPr lang="fr-FR" dirty="0"/>
              <a:t>z = -35.59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(type(x))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(type(y))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(type(z))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2903" y="1371274"/>
            <a:ext cx="3359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= 1    #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y = 2.8  # float</a:t>
            </a:r>
            <a:br>
              <a:rPr lang="en-US" dirty="0"/>
            </a:br>
            <a:r>
              <a:rPr lang="en-US" dirty="0"/>
              <a:t>z = 1j   # complex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#convert from </a:t>
            </a:r>
            <a:r>
              <a:rPr lang="en-US" dirty="0" err="1"/>
              <a:t>int</a:t>
            </a:r>
            <a:r>
              <a:rPr lang="en-US" dirty="0"/>
              <a:t> to float:</a:t>
            </a:r>
            <a:br>
              <a:rPr lang="en-US" dirty="0"/>
            </a:br>
            <a:r>
              <a:rPr lang="en-US" dirty="0"/>
              <a:t>a = float(x)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#convert from float to </a:t>
            </a:r>
            <a:r>
              <a:rPr lang="en-US" dirty="0" err="1"/>
              <a:t>int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 = </a:t>
            </a:r>
            <a:r>
              <a:rPr lang="en-US" dirty="0" err="1"/>
              <a:t>int</a:t>
            </a:r>
            <a:r>
              <a:rPr lang="en-US" dirty="0"/>
              <a:t>(y)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#convert from </a:t>
            </a:r>
            <a:r>
              <a:rPr lang="en-US" dirty="0" err="1"/>
              <a:t>int</a:t>
            </a:r>
            <a:r>
              <a:rPr lang="en-US" dirty="0"/>
              <a:t> to complex:</a:t>
            </a:r>
            <a:br>
              <a:rPr lang="en-US" dirty="0"/>
            </a:br>
            <a:r>
              <a:rPr lang="en-US" dirty="0"/>
              <a:t>c = complex(x)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print(a)</a:t>
            </a:r>
            <a:br>
              <a:rPr lang="en-US" dirty="0"/>
            </a:br>
            <a:r>
              <a:rPr lang="en-US" dirty="0"/>
              <a:t>print(b)</a:t>
            </a:r>
            <a:br>
              <a:rPr lang="en-US" dirty="0"/>
            </a:br>
            <a:r>
              <a:rPr lang="en-US" dirty="0"/>
              <a:t>print(c)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print(type(a))</a:t>
            </a:r>
            <a:br>
              <a:rPr lang="en-US" dirty="0"/>
            </a:br>
            <a:r>
              <a:rPr lang="en-US" dirty="0"/>
              <a:t>print(type(b))</a:t>
            </a:r>
            <a:br>
              <a:rPr lang="en-US" dirty="0"/>
            </a:br>
            <a:r>
              <a:rPr lang="en-US" dirty="0"/>
              <a:t>print(type(c))</a:t>
            </a:r>
            <a:endParaRPr lang="fr-FR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46877" y="1318620"/>
            <a:ext cx="37651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= "Hello"</a:t>
            </a:r>
            <a:br>
              <a:rPr lang="en-US" dirty="0"/>
            </a:br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Get the character at position 1 (remember that the first character has the position 0):</a:t>
            </a:r>
          </a:p>
          <a:p>
            <a:r>
              <a:rPr lang="en-US" dirty="0"/>
              <a:t>a = "Hello, World!"</a:t>
            </a:r>
            <a:br>
              <a:rPr lang="en-US" dirty="0"/>
            </a:br>
            <a:r>
              <a:rPr lang="en-US" dirty="0"/>
              <a:t>print(a[1])</a:t>
            </a:r>
          </a:p>
          <a:p>
            <a:endParaRPr lang="en-US" dirty="0"/>
          </a:p>
          <a:p>
            <a:r>
              <a:rPr lang="en-US" dirty="0"/>
              <a:t>Loop through the letters in the word “AIMSR":</a:t>
            </a:r>
          </a:p>
          <a:p>
            <a:r>
              <a:rPr lang="en-US" dirty="0"/>
              <a:t>for x in “AIMSR":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 returns the length of a string:</a:t>
            </a:r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endParaRPr lang="en-US" dirty="0"/>
          </a:p>
          <a:p>
            <a:r>
              <a:rPr lang="en-US" dirty="0"/>
              <a:t>Check if "free" is present in the following text:</a:t>
            </a:r>
          </a:p>
          <a:p>
            <a:endParaRPr lang="en-US" dirty="0"/>
          </a:p>
          <a:p>
            <a:r>
              <a:rPr lang="en-US" dirty="0"/>
              <a:t>txt = "The best things in life are free!"</a:t>
            </a:r>
          </a:p>
          <a:p>
            <a:r>
              <a:rPr lang="en-US" dirty="0"/>
              <a:t>print("free" in txt)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3091</Words>
  <Application>Microsoft Office PowerPoint</Application>
  <PresentationFormat>Widescreen</PresentationFormat>
  <Paragraphs>257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Introduction to Python Programming: Learn the different libraries –  NumPy, Pandas, SciPy, Matplotlib, Scikit Learn.</vt:lpstr>
      <vt:lpstr>What is Python</vt:lpstr>
      <vt:lpstr>Why Python is used in Machine Learning</vt:lpstr>
      <vt:lpstr>Python</vt:lpstr>
      <vt:lpstr>Learn Python</vt:lpstr>
      <vt:lpstr>Commonly-used Python editors</vt:lpstr>
      <vt:lpstr>Google Collab</vt:lpstr>
      <vt:lpstr>Overview of Data Structures in Python</vt:lpstr>
      <vt:lpstr>Exercises 1 – data types in Python</vt:lpstr>
      <vt:lpstr>Lists, Tuple, Set, Dictionary</vt:lpstr>
      <vt:lpstr>Exercises – Lists, Tuples</vt:lpstr>
      <vt:lpstr>If-elif-else Selection Structure in Python</vt:lpstr>
      <vt:lpstr>Exercises for IF Else</vt:lpstr>
      <vt:lpstr>Iteration/Loop Structure</vt:lpstr>
      <vt:lpstr>While/For Loop</vt:lpstr>
      <vt:lpstr>Function Definition in Python</vt:lpstr>
      <vt:lpstr>Python Functions</vt:lpstr>
      <vt:lpstr>Python Class Definition</vt:lpstr>
      <vt:lpstr>Python Classes and Objects</vt:lpstr>
      <vt:lpstr>Python Libraries for Data Science</vt:lpstr>
      <vt:lpstr>Python Libraries for Data Science</vt:lpstr>
      <vt:lpstr>Difference between Lists and Numpy</vt:lpstr>
      <vt:lpstr>Numpy examples</vt:lpstr>
      <vt:lpstr>Numpy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Programming: Learn the different libraries - NumPy, Pandas, SciPy, Matplotlib, Scikit Learn.</dc:title>
  <dc:creator>Ramakrishnan Iyer</dc:creator>
  <cp:lastModifiedBy>Ramakrishnan Iyer</cp:lastModifiedBy>
  <cp:revision>14</cp:revision>
  <dcterms:created xsi:type="dcterms:W3CDTF">2023-12-27T05:14:03Z</dcterms:created>
  <dcterms:modified xsi:type="dcterms:W3CDTF">2024-02-28T04:48:12Z</dcterms:modified>
</cp:coreProperties>
</file>