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67" r:id="rId4"/>
    <p:sldId id="26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6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krishnan Iyer" userId="35338ba7-0f31-4884-a0c1-7970f376bc75" providerId="ADAL" clId="{5597AC02-AE35-4A39-9D95-1000D7241BAC}"/>
    <pc:docChg chg="custSel delSld modSld">
      <pc:chgData name="Ramakrishnan Iyer" userId="35338ba7-0f31-4884-a0c1-7970f376bc75" providerId="ADAL" clId="{5597AC02-AE35-4A39-9D95-1000D7241BAC}" dt="2024-04-24T11:19:32.167" v="475" actId="20577"/>
      <pc:docMkLst>
        <pc:docMk/>
      </pc:docMkLst>
      <pc:sldChg chg="del">
        <pc:chgData name="Ramakrishnan Iyer" userId="35338ba7-0f31-4884-a0c1-7970f376bc75" providerId="ADAL" clId="{5597AC02-AE35-4A39-9D95-1000D7241BAC}" dt="2024-04-24T11:14:51.834" v="286" actId="47"/>
        <pc:sldMkLst>
          <pc:docMk/>
          <pc:sldMk cId="2643051786" sldId="258"/>
        </pc:sldMkLst>
      </pc:sldChg>
      <pc:sldChg chg="del">
        <pc:chgData name="Ramakrishnan Iyer" userId="35338ba7-0f31-4884-a0c1-7970f376bc75" providerId="ADAL" clId="{5597AC02-AE35-4A39-9D95-1000D7241BAC}" dt="2024-04-24T11:14:51.834" v="286" actId="47"/>
        <pc:sldMkLst>
          <pc:docMk/>
          <pc:sldMk cId="1570462770" sldId="259"/>
        </pc:sldMkLst>
      </pc:sldChg>
      <pc:sldChg chg="del">
        <pc:chgData name="Ramakrishnan Iyer" userId="35338ba7-0f31-4884-a0c1-7970f376bc75" providerId="ADAL" clId="{5597AC02-AE35-4A39-9D95-1000D7241BAC}" dt="2024-04-24T11:14:51.834" v="286" actId="47"/>
        <pc:sldMkLst>
          <pc:docMk/>
          <pc:sldMk cId="2157109132" sldId="260"/>
        </pc:sldMkLst>
      </pc:sldChg>
      <pc:sldChg chg="del">
        <pc:chgData name="Ramakrishnan Iyer" userId="35338ba7-0f31-4884-a0c1-7970f376bc75" providerId="ADAL" clId="{5597AC02-AE35-4A39-9D95-1000D7241BAC}" dt="2024-04-24T11:14:51.834" v="286" actId="47"/>
        <pc:sldMkLst>
          <pc:docMk/>
          <pc:sldMk cId="809663940" sldId="261"/>
        </pc:sldMkLst>
      </pc:sldChg>
      <pc:sldChg chg="del">
        <pc:chgData name="Ramakrishnan Iyer" userId="35338ba7-0f31-4884-a0c1-7970f376bc75" providerId="ADAL" clId="{5597AC02-AE35-4A39-9D95-1000D7241BAC}" dt="2024-04-24T11:14:51.834" v="286" actId="47"/>
        <pc:sldMkLst>
          <pc:docMk/>
          <pc:sldMk cId="389586407" sldId="262"/>
        </pc:sldMkLst>
      </pc:sldChg>
      <pc:sldChg chg="del">
        <pc:chgData name="Ramakrishnan Iyer" userId="35338ba7-0f31-4884-a0c1-7970f376bc75" providerId="ADAL" clId="{5597AC02-AE35-4A39-9D95-1000D7241BAC}" dt="2024-04-24T11:14:51.834" v="286" actId="47"/>
        <pc:sldMkLst>
          <pc:docMk/>
          <pc:sldMk cId="454714714" sldId="263"/>
        </pc:sldMkLst>
      </pc:sldChg>
      <pc:sldChg chg="del">
        <pc:chgData name="Ramakrishnan Iyer" userId="35338ba7-0f31-4884-a0c1-7970f376bc75" providerId="ADAL" clId="{5597AC02-AE35-4A39-9D95-1000D7241BAC}" dt="2024-04-24T11:14:51.834" v="286" actId="47"/>
        <pc:sldMkLst>
          <pc:docMk/>
          <pc:sldMk cId="4123571569" sldId="264"/>
        </pc:sldMkLst>
      </pc:sldChg>
      <pc:sldChg chg="del">
        <pc:chgData name="Ramakrishnan Iyer" userId="35338ba7-0f31-4884-a0c1-7970f376bc75" providerId="ADAL" clId="{5597AC02-AE35-4A39-9D95-1000D7241BAC}" dt="2024-04-24T11:14:51.834" v="286" actId="47"/>
        <pc:sldMkLst>
          <pc:docMk/>
          <pc:sldMk cId="3307040210" sldId="265"/>
        </pc:sldMkLst>
      </pc:sldChg>
      <pc:sldChg chg="del">
        <pc:chgData name="Ramakrishnan Iyer" userId="35338ba7-0f31-4884-a0c1-7970f376bc75" providerId="ADAL" clId="{5597AC02-AE35-4A39-9D95-1000D7241BAC}" dt="2024-04-24T11:14:51.834" v="286" actId="47"/>
        <pc:sldMkLst>
          <pc:docMk/>
          <pc:sldMk cId="1465419274" sldId="266"/>
        </pc:sldMkLst>
      </pc:sldChg>
      <pc:sldChg chg="modSp mod">
        <pc:chgData name="Ramakrishnan Iyer" userId="35338ba7-0f31-4884-a0c1-7970f376bc75" providerId="ADAL" clId="{5597AC02-AE35-4A39-9D95-1000D7241BAC}" dt="2024-04-24T11:19:32.167" v="475" actId="20577"/>
        <pc:sldMkLst>
          <pc:docMk/>
          <pc:sldMk cId="3337104369" sldId="267"/>
        </pc:sldMkLst>
        <pc:spChg chg="mod">
          <ac:chgData name="Ramakrishnan Iyer" userId="35338ba7-0f31-4884-a0c1-7970f376bc75" providerId="ADAL" clId="{5597AC02-AE35-4A39-9D95-1000D7241BAC}" dt="2024-04-24T11:19:32.167" v="475" actId="20577"/>
          <ac:spMkLst>
            <pc:docMk/>
            <pc:sldMk cId="3337104369" sldId="267"/>
            <ac:spMk id="3" creationId="{00000000-0000-0000-0000-000000000000}"/>
          </ac:spMkLst>
        </pc:spChg>
      </pc:sldChg>
      <pc:sldChg chg="modSp mod">
        <pc:chgData name="Ramakrishnan Iyer" userId="35338ba7-0f31-4884-a0c1-7970f376bc75" providerId="ADAL" clId="{5597AC02-AE35-4A39-9D95-1000D7241BAC}" dt="2024-04-24T11:19:06.505" v="471" actId="27636"/>
        <pc:sldMkLst>
          <pc:docMk/>
          <pc:sldMk cId="2711825042" sldId="268"/>
        </pc:sldMkLst>
        <pc:spChg chg="mod">
          <ac:chgData name="Ramakrishnan Iyer" userId="35338ba7-0f31-4884-a0c1-7970f376bc75" providerId="ADAL" clId="{5597AC02-AE35-4A39-9D95-1000D7241BAC}" dt="2024-04-24T11:19:06.505" v="471" actId="27636"/>
          <ac:spMkLst>
            <pc:docMk/>
            <pc:sldMk cId="2711825042" sldId="26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9DB1A-EED7-4868-9CB1-4F9C35AC99EC}"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0A898-C33B-43AF-A5C1-5FABF12C887A}" type="slidenum">
              <a:rPr lang="en-US" smtClean="0"/>
              <a:t>‹#›</a:t>
            </a:fld>
            <a:endParaRPr lang="en-US"/>
          </a:p>
        </p:txBody>
      </p:sp>
    </p:spTree>
    <p:extLst>
      <p:ext uri="{BB962C8B-B14F-4D97-AF65-F5344CB8AC3E}">
        <p14:creationId xmlns:p14="http://schemas.microsoft.com/office/powerpoint/2010/main" val="2539681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7A37703-B406-4334-9C3E-A8F2B3611F0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C94B2-ED0F-442B-8592-812592845A44}" type="slidenum">
              <a:rPr lang="en-US" smtClean="0"/>
              <a:t>‹#›</a:t>
            </a:fld>
            <a:endParaRPr lang="en-US"/>
          </a:p>
        </p:txBody>
      </p:sp>
    </p:spTree>
    <p:extLst>
      <p:ext uri="{BB962C8B-B14F-4D97-AF65-F5344CB8AC3E}">
        <p14:creationId xmlns:p14="http://schemas.microsoft.com/office/powerpoint/2010/main" val="256185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37703-B406-4334-9C3E-A8F2B3611F0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C94B2-ED0F-442B-8592-812592845A44}" type="slidenum">
              <a:rPr lang="en-US" smtClean="0"/>
              <a:t>‹#›</a:t>
            </a:fld>
            <a:endParaRPr lang="en-US"/>
          </a:p>
        </p:txBody>
      </p:sp>
    </p:spTree>
    <p:extLst>
      <p:ext uri="{BB962C8B-B14F-4D97-AF65-F5344CB8AC3E}">
        <p14:creationId xmlns:p14="http://schemas.microsoft.com/office/powerpoint/2010/main" val="424485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37703-B406-4334-9C3E-A8F2B3611F0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C94B2-ED0F-442B-8592-812592845A44}" type="slidenum">
              <a:rPr lang="en-US" smtClean="0"/>
              <a:t>‹#›</a:t>
            </a:fld>
            <a:endParaRPr lang="en-US"/>
          </a:p>
        </p:txBody>
      </p:sp>
    </p:spTree>
    <p:extLst>
      <p:ext uri="{BB962C8B-B14F-4D97-AF65-F5344CB8AC3E}">
        <p14:creationId xmlns:p14="http://schemas.microsoft.com/office/powerpoint/2010/main" val="29225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37703-B406-4334-9C3E-A8F2B3611F0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C94B2-ED0F-442B-8592-812592845A44}" type="slidenum">
              <a:rPr lang="en-US" smtClean="0"/>
              <a:t>‹#›</a:t>
            </a:fld>
            <a:endParaRPr lang="en-US"/>
          </a:p>
        </p:txBody>
      </p:sp>
    </p:spTree>
    <p:extLst>
      <p:ext uri="{BB962C8B-B14F-4D97-AF65-F5344CB8AC3E}">
        <p14:creationId xmlns:p14="http://schemas.microsoft.com/office/powerpoint/2010/main" val="79865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A37703-B406-4334-9C3E-A8F2B3611F0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C94B2-ED0F-442B-8592-812592845A44}" type="slidenum">
              <a:rPr lang="en-US" smtClean="0"/>
              <a:t>‹#›</a:t>
            </a:fld>
            <a:endParaRPr lang="en-US"/>
          </a:p>
        </p:txBody>
      </p:sp>
    </p:spTree>
    <p:extLst>
      <p:ext uri="{BB962C8B-B14F-4D97-AF65-F5344CB8AC3E}">
        <p14:creationId xmlns:p14="http://schemas.microsoft.com/office/powerpoint/2010/main" val="301248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A37703-B406-4334-9C3E-A8F2B3611F0F}"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C94B2-ED0F-442B-8592-812592845A44}" type="slidenum">
              <a:rPr lang="en-US" smtClean="0"/>
              <a:t>‹#›</a:t>
            </a:fld>
            <a:endParaRPr lang="en-US"/>
          </a:p>
        </p:txBody>
      </p:sp>
    </p:spTree>
    <p:extLst>
      <p:ext uri="{BB962C8B-B14F-4D97-AF65-F5344CB8AC3E}">
        <p14:creationId xmlns:p14="http://schemas.microsoft.com/office/powerpoint/2010/main" val="336234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A37703-B406-4334-9C3E-A8F2B3611F0F}"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BC94B2-ED0F-442B-8592-812592845A44}" type="slidenum">
              <a:rPr lang="en-US" smtClean="0"/>
              <a:t>‹#›</a:t>
            </a:fld>
            <a:endParaRPr lang="en-US"/>
          </a:p>
        </p:txBody>
      </p:sp>
    </p:spTree>
    <p:extLst>
      <p:ext uri="{BB962C8B-B14F-4D97-AF65-F5344CB8AC3E}">
        <p14:creationId xmlns:p14="http://schemas.microsoft.com/office/powerpoint/2010/main" val="262018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A37703-B406-4334-9C3E-A8F2B3611F0F}"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BC94B2-ED0F-442B-8592-812592845A44}" type="slidenum">
              <a:rPr lang="en-US" smtClean="0"/>
              <a:t>‹#›</a:t>
            </a:fld>
            <a:endParaRPr lang="en-US"/>
          </a:p>
        </p:txBody>
      </p:sp>
    </p:spTree>
    <p:extLst>
      <p:ext uri="{BB962C8B-B14F-4D97-AF65-F5344CB8AC3E}">
        <p14:creationId xmlns:p14="http://schemas.microsoft.com/office/powerpoint/2010/main" val="288342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A37703-B406-4334-9C3E-A8F2B3611F0F}"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BC94B2-ED0F-442B-8592-812592845A44}" type="slidenum">
              <a:rPr lang="en-US" smtClean="0"/>
              <a:t>‹#›</a:t>
            </a:fld>
            <a:endParaRPr lang="en-US"/>
          </a:p>
        </p:txBody>
      </p:sp>
    </p:spTree>
    <p:extLst>
      <p:ext uri="{BB962C8B-B14F-4D97-AF65-F5344CB8AC3E}">
        <p14:creationId xmlns:p14="http://schemas.microsoft.com/office/powerpoint/2010/main" val="124271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A37703-B406-4334-9C3E-A8F2B3611F0F}"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C94B2-ED0F-442B-8592-812592845A44}" type="slidenum">
              <a:rPr lang="en-US" smtClean="0"/>
              <a:t>‹#›</a:t>
            </a:fld>
            <a:endParaRPr lang="en-US"/>
          </a:p>
        </p:txBody>
      </p:sp>
    </p:spTree>
    <p:extLst>
      <p:ext uri="{BB962C8B-B14F-4D97-AF65-F5344CB8AC3E}">
        <p14:creationId xmlns:p14="http://schemas.microsoft.com/office/powerpoint/2010/main" val="346164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A37703-B406-4334-9C3E-A8F2B3611F0F}"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C94B2-ED0F-442B-8592-812592845A44}" type="slidenum">
              <a:rPr lang="en-US" smtClean="0"/>
              <a:t>‹#›</a:t>
            </a:fld>
            <a:endParaRPr lang="en-US"/>
          </a:p>
        </p:txBody>
      </p:sp>
    </p:spTree>
    <p:extLst>
      <p:ext uri="{BB962C8B-B14F-4D97-AF65-F5344CB8AC3E}">
        <p14:creationId xmlns:p14="http://schemas.microsoft.com/office/powerpoint/2010/main" val="1832487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37703-B406-4334-9C3E-A8F2B3611F0F}" type="datetimeFigureOut">
              <a:rPr lang="en-US" smtClean="0"/>
              <a:t>4/24/2024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C94B2-ED0F-442B-8592-812592845A44}" type="slidenum">
              <a:rPr lang="en-US" smtClean="0"/>
              <a:t>‹#›</a:t>
            </a:fld>
            <a:endParaRPr lang="en-US"/>
          </a:p>
        </p:txBody>
      </p:sp>
    </p:spTree>
    <p:extLst>
      <p:ext uri="{BB962C8B-B14F-4D97-AF65-F5344CB8AC3E}">
        <p14:creationId xmlns:p14="http://schemas.microsoft.com/office/powerpoint/2010/main" val="681177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Implementation of Classifying data using Support Vector Machines (SVMs)</a:t>
            </a:r>
          </a:p>
        </p:txBody>
      </p:sp>
      <p:sp>
        <p:nvSpPr>
          <p:cNvPr id="3" name="Subtitle 2"/>
          <p:cNvSpPr>
            <a:spLocks noGrp="1"/>
          </p:cNvSpPr>
          <p:nvPr>
            <p:ph type="subTitle"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Practical 6</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970921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10" y="278498"/>
            <a:ext cx="10515600" cy="809157"/>
          </a:xfrm>
        </p:spPr>
        <p:txBody>
          <a:bodyPr/>
          <a:lstStyle/>
          <a:p>
            <a:r>
              <a:rPr lang="en-US" dirty="0"/>
              <a:t>What is an SVM?</a:t>
            </a:r>
          </a:p>
        </p:txBody>
      </p:sp>
      <p:sp>
        <p:nvSpPr>
          <p:cNvPr id="3" name="Content Placeholder 2"/>
          <p:cNvSpPr>
            <a:spLocks noGrp="1"/>
          </p:cNvSpPr>
          <p:nvPr>
            <p:ph idx="1"/>
          </p:nvPr>
        </p:nvSpPr>
        <p:spPr>
          <a:xfrm>
            <a:off x="308809" y="1190358"/>
            <a:ext cx="11299257" cy="4351338"/>
          </a:xfrm>
        </p:spPr>
        <p:txBody>
          <a:bodyPr/>
          <a:lstStyle/>
          <a:p>
            <a:r>
              <a:rPr lang="en-US" dirty="0"/>
              <a:t>Support vector machines are a set of supervised learning methods used for classification, regression, and outliers detection. All of these are common tasks in machine learning.</a:t>
            </a:r>
          </a:p>
          <a:p>
            <a:r>
              <a:rPr lang="en-US" dirty="0"/>
              <a:t>You can use them to detect cancerous cells based on millions of images or you can use them to predict future driving routes with a well-fitted regression model.</a:t>
            </a:r>
          </a:p>
          <a:p>
            <a:r>
              <a:rPr lang="en-US" dirty="0"/>
              <a:t>There are specific types of SVMs you can use for particular machine learning problems, like support vector regression (SVR) which is an extension of support vector classification (SVC).</a:t>
            </a:r>
          </a:p>
        </p:txBody>
      </p:sp>
    </p:spTree>
    <p:extLst>
      <p:ext uri="{BB962C8B-B14F-4D97-AF65-F5344CB8AC3E}">
        <p14:creationId xmlns:p14="http://schemas.microsoft.com/office/powerpoint/2010/main" val="92288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7" y="288123"/>
            <a:ext cx="10429775" cy="780281"/>
          </a:xfrm>
        </p:spPr>
        <p:txBody>
          <a:bodyPr/>
          <a:lstStyle/>
          <a:p>
            <a:r>
              <a:rPr lang="en-US" dirty="0"/>
              <a:t>Example</a:t>
            </a:r>
          </a:p>
        </p:txBody>
      </p:sp>
      <p:sp>
        <p:nvSpPr>
          <p:cNvPr id="3" name="Content Placeholder 2"/>
          <p:cNvSpPr>
            <a:spLocks noGrp="1"/>
          </p:cNvSpPr>
          <p:nvPr>
            <p:ph idx="1"/>
          </p:nvPr>
        </p:nvSpPr>
        <p:spPr>
          <a:xfrm>
            <a:off x="356936" y="1219233"/>
            <a:ext cx="11318507" cy="4351338"/>
          </a:xfrm>
        </p:spPr>
        <p:txBody>
          <a:bodyPr>
            <a:normAutofit fontScale="70000" lnSpcReduction="20000"/>
          </a:bodyPr>
          <a:lstStyle/>
          <a:p>
            <a:r>
              <a:rPr lang="en-US" dirty="0"/>
              <a:t>Using Support Vector Machine (SVM) with linear and non-linear kernel to make the prediction and compare the difference</a:t>
            </a:r>
          </a:p>
          <a:p>
            <a:r>
              <a:rPr lang="en-US" dirty="0"/>
              <a:t>Suppose a company is going to launch a new campaign for their new brand of car and want to know which category of people are likely to buy their brand new car so they can have the ads that target those peoples. For this they contacted a social network advertising company which have the data from another similar successful campaign. Now, they want to make a model which helps achieve their goal. Data available at Social_Network_Ads.csv</a:t>
            </a:r>
          </a:p>
          <a:p>
            <a:r>
              <a:rPr lang="en-US" dirty="0"/>
              <a:t>The dataset contains 400 entries which contains the </a:t>
            </a:r>
            <a:r>
              <a:rPr lang="en-US" dirty="0" err="1"/>
              <a:t>userId</a:t>
            </a:r>
            <a:r>
              <a:rPr lang="en-US" dirty="0"/>
              <a:t>, gender, age, </a:t>
            </a:r>
            <a:r>
              <a:rPr lang="en-US" dirty="0" err="1"/>
              <a:t>estimatedsalary</a:t>
            </a:r>
            <a:r>
              <a:rPr lang="en-US" dirty="0"/>
              <a:t> and the purchased history. The matrix of features taken into account are age and estimated salary which are going to predict if the user is going to buy new car or not(1=Yes, 0=No).</a:t>
            </a:r>
          </a:p>
          <a:p>
            <a:r>
              <a:rPr lang="en-US" dirty="0"/>
              <a:t>Split the data for training (75%) and test data (25%)</a:t>
            </a:r>
          </a:p>
          <a:p>
            <a:r>
              <a:rPr lang="en-US" dirty="0"/>
              <a:t>Using the model, predict the decision for age = 37 and income = 87000</a:t>
            </a:r>
          </a:p>
          <a:p>
            <a:r>
              <a:rPr lang="en-US" dirty="0"/>
              <a:t>Run the model for test data and check the accuracy by using confusion matrix</a:t>
            </a:r>
          </a:p>
          <a:p>
            <a:r>
              <a:rPr lang="en-US" dirty="0"/>
              <a:t>Visualize the training and test result sets</a:t>
            </a:r>
          </a:p>
          <a:p>
            <a:r>
              <a:rPr lang="en-US" dirty="0"/>
              <a:t>Check the </a:t>
            </a:r>
            <a:r>
              <a:rPr lang="en-US"/>
              <a:t>code at support</a:t>
            </a:r>
            <a:r>
              <a:rPr lang="en-US" dirty="0" err="1"/>
              <a:t>_vector_machine.ipynb</a:t>
            </a:r>
            <a:endParaRPr lang="en-US" dirty="0"/>
          </a:p>
        </p:txBody>
      </p:sp>
    </p:spTree>
    <p:extLst>
      <p:ext uri="{BB962C8B-B14F-4D97-AF65-F5344CB8AC3E}">
        <p14:creationId xmlns:p14="http://schemas.microsoft.com/office/powerpoint/2010/main" val="3337104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37" y="259248"/>
            <a:ext cx="10515600" cy="934286"/>
          </a:xfrm>
        </p:spPr>
        <p:txBody>
          <a:bodyPr/>
          <a:lstStyle/>
          <a:p>
            <a:r>
              <a:rPr lang="en-US" dirty="0"/>
              <a:t>Exercise</a:t>
            </a:r>
          </a:p>
        </p:txBody>
      </p:sp>
      <p:sp>
        <p:nvSpPr>
          <p:cNvPr id="3" name="Content Placeholder 2"/>
          <p:cNvSpPr>
            <a:spLocks noGrp="1"/>
          </p:cNvSpPr>
          <p:nvPr>
            <p:ph idx="1"/>
          </p:nvPr>
        </p:nvSpPr>
        <p:spPr>
          <a:xfrm>
            <a:off x="356937" y="1344362"/>
            <a:ext cx="10515600" cy="4351338"/>
          </a:xfrm>
        </p:spPr>
        <p:txBody>
          <a:bodyPr>
            <a:normAutofit fontScale="92500" lnSpcReduction="10000"/>
          </a:bodyPr>
          <a:lstStyle/>
          <a:p>
            <a:r>
              <a:rPr lang="en-US" dirty="0"/>
              <a:t>Buy_computers.csv has the data for customers who bought and did not buy the computer</a:t>
            </a:r>
          </a:p>
          <a:p>
            <a:r>
              <a:rPr lang="en-US" dirty="0"/>
              <a:t>Using Support Vector Machine (SVM) with linear and non-linear kernel to build the algorithm model and make the prediction for the following data:</a:t>
            </a:r>
          </a:p>
          <a:p>
            <a:r>
              <a:rPr lang="en-US" dirty="0" err="1"/>
              <a:t>test_data</a:t>
            </a:r>
            <a:r>
              <a:rPr lang="en-US" dirty="0"/>
              <a:t> = {</a:t>
            </a:r>
          </a:p>
          <a:p>
            <a:r>
              <a:rPr lang="en-US" dirty="0"/>
              <a:t>    'id':[11],</a:t>
            </a:r>
          </a:p>
          <a:p>
            <a:r>
              <a:rPr lang="en-US" dirty="0"/>
              <a:t>    'age':[27],</a:t>
            </a:r>
          </a:p>
          <a:p>
            <a:r>
              <a:rPr lang="en-US" dirty="0"/>
              <a:t>    'income':['high'],</a:t>
            </a:r>
          </a:p>
          <a:p>
            <a:r>
              <a:rPr lang="en-US" dirty="0"/>
              <a:t>    'student':['no'],</a:t>
            </a:r>
          </a:p>
          <a:p>
            <a:r>
              <a:rPr lang="en-US" dirty="0"/>
              <a:t>    '</a:t>
            </a:r>
            <a:r>
              <a:rPr lang="en-US" dirty="0" err="1"/>
              <a:t>credit_rating</a:t>
            </a:r>
            <a:r>
              <a:rPr lang="en-US" dirty="0"/>
              <a:t>':['excellent']}</a:t>
            </a:r>
          </a:p>
          <a:p>
            <a:endParaRPr lang="en-US" dirty="0"/>
          </a:p>
          <a:p>
            <a:endParaRPr lang="en-US" dirty="0"/>
          </a:p>
          <a:p>
            <a:endParaRPr lang="en-US" dirty="0"/>
          </a:p>
        </p:txBody>
      </p:sp>
    </p:spTree>
    <p:extLst>
      <p:ext uri="{BB962C8B-B14F-4D97-AF65-F5344CB8AC3E}">
        <p14:creationId xmlns:p14="http://schemas.microsoft.com/office/powerpoint/2010/main" val="2711825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412</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Implementation of Classifying data using Support Vector Machines (SVMs)</vt:lpstr>
      <vt:lpstr>What is an SVM?</vt:lpstr>
      <vt:lpstr>Example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Classifying data using Support Vector Machines (SVMs)</dc:title>
  <dc:creator>Ramakrishnan Iyer</dc:creator>
  <cp:lastModifiedBy>Ramakrishnan Iyer</cp:lastModifiedBy>
  <cp:revision>3</cp:revision>
  <dcterms:created xsi:type="dcterms:W3CDTF">2024-04-12T11:31:27Z</dcterms:created>
  <dcterms:modified xsi:type="dcterms:W3CDTF">2024-04-24T11:19:35Z</dcterms:modified>
</cp:coreProperties>
</file>