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35A20-129A-418E-A445-B2CD5CC42963}" v="123" dt="2025-05-11T15:49:47.688"/>
    <p1510:client id="{B5D574F5-1280-4754-B422-E1BBE01CE3EF}" v="1" dt="2025-05-11T06:31:56.967"/>
    <p1510:client id="{D2C1D56A-0347-4251-B8C2-23F4A1C95E46}" v="359" dt="2025-05-11T06:27:59.1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vya shree" userId="1400f4caf2d2e177" providerId="LiveId" clId="{5FA35A20-129A-418E-A445-B2CD5CC42963}"/>
    <pc:docChg chg="custSel addSld modSld">
      <pc:chgData name="divya shree" userId="1400f4caf2d2e177" providerId="LiveId" clId="{5FA35A20-129A-418E-A445-B2CD5CC42963}" dt="2025-05-11T15:53:19.336" v="247" actId="20577"/>
      <pc:docMkLst>
        <pc:docMk/>
      </pc:docMkLst>
      <pc:sldChg chg="modSp mod">
        <pc:chgData name="divya shree" userId="1400f4caf2d2e177" providerId="LiveId" clId="{5FA35A20-129A-418E-A445-B2CD5CC42963}" dt="2025-05-11T15:41:19.842" v="59" actId="255"/>
        <pc:sldMkLst>
          <pc:docMk/>
          <pc:sldMk cId="2247127717" sldId="257"/>
        </pc:sldMkLst>
        <pc:spChg chg="mod">
          <ac:chgData name="divya shree" userId="1400f4caf2d2e177" providerId="LiveId" clId="{5FA35A20-129A-418E-A445-B2CD5CC42963}" dt="2025-05-11T15:41:19.842" v="59" actId="255"/>
          <ac:spMkLst>
            <pc:docMk/>
            <pc:sldMk cId="2247127717" sldId="257"/>
            <ac:spMk id="2" creationId="{6CF7D89B-BE96-3F15-62BA-344CCD04E31E}"/>
          </ac:spMkLst>
        </pc:spChg>
        <pc:graphicFrameChg chg="mod">
          <ac:chgData name="divya shree" userId="1400f4caf2d2e177" providerId="LiveId" clId="{5FA35A20-129A-418E-A445-B2CD5CC42963}" dt="2025-05-11T15:41:00.572" v="58" actId="20577"/>
          <ac:graphicFrameMkLst>
            <pc:docMk/>
            <pc:sldMk cId="2247127717" sldId="257"/>
            <ac:graphicFrameMk id="7" creationId="{E8D361B0-87B1-912E-BA9C-D9FCE042FD25}"/>
          </ac:graphicFrameMkLst>
        </pc:graphicFrameChg>
      </pc:sldChg>
      <pc:sldChg chg="modSp mod">
        <pc:chgData name="divya shree" userId="1400f4caf2d2e177" providerId="LiveId" clId="{5FA35A20-129A-418E-A445-B2CD5CC42963}" dt="2025-05-11T15:47:12.450" v="120" actId="20577"/>
        <pc:sldMkLst>
          <pc:docMk/>
          <pc:sldMk cId="3429592876" sldId="260"/>
        </pc:sldMkLst>
        <pc:spChg chg="mod">
          <ac:chgData name="divya shree" userId="1400f4caf2d2e177" providerId="LiveId" clId="{5FA35A20-129A-418E-A445-B2CD5CC42963}" dt="2025-05-11T15:47:12.450" v="120" actId="20577"/>
          <ac:spMkLst>
            <pc:docMk/>
            <pc:sldMk cId="3429592876" sldId="260"/>
            <ac:spMk id="3" creationId="{D659CB96-8B0F-0757-2088-EB9E421A85FE}"/>
          </ac:spMkLst>
        </pc:spChg>
      </pc:sldChg>
      <pc:sldChg chg="modSp mod">
        <pc:chgData name="divya shree" userId="1400f4caf2d2e177" providerId="LiveId" clId="{5FA35A20-129A-418E-A445-B2CD5CC42963}" dt="2025-05-11T06:43:46.441" v="0" actId="5793"/>
        <pc:sldMkLst>
          <pc:docMk/>
          <pc:sldMk cId="4066331283" sldId="263"/>
        </pc:sldMkLst>
        <pc:spChg chg="mod">
          <ac:chgData name="divya shree" userId="1400f4caf2d2e177" providerId="LiveId" clId="{5FA35A20-129A-418E-A445-B2CD5CC42963}" dt="2025-05-11T06:43:46.441" v="0" actId="5793"/>
          <ac:spMkLst>
            <pc:docMk/>
            <pc:sldMk cId="4066331283" sldId="263"/>
            <ac:spMk id="3" creationId="{21FEA419-A41B-9684-B553-AD1A7D5AECE1}"/>
          </ac:spMkLst>
        </pc:spChg>
      </pc:sldChg>
      <pc:sldChg chg="modSp mod">
        <pc:chgData name="divya shree" userId="1400f4caf2d2e177" providerId="LiveId" clId="{5FA35A20-129A-418E-A445-B2CD5CC42963}" dt="2025-05-11T06:44:24.298" v="1" actId="20577"/>
        <pc:sldMkLst>
          <pc:docMk/>
          <pc:sldMk cId="1989466196" sldId="265"/>
        </pc:sldMkLst>
        <pc:spChg chg="mod">
          <ac:chgData name="divya shree" userId="1400f4caf2d2e177" providerId="LiveId" clId="{5FA35A20-129A-418E-A445-B2CD5CC42963}" dt="2025-05-11T06:44:24.298" v="1" actId="20577"/>
          <ac:spMkLst>
            <pc:docMk/>
            <pc:sldMk cId="1989466196" sldId="265"/>
            <ac:spMk id="4" creationId="{76DBBA9B-9914-A4ED-5321-0866EEF8563F}"/>
          </ac:spMkLst>
        </pc:spChg>
      </pc:sldChg>
      <pc:sldChg chg="modSp mod">
        <pc:chgData name="divya shree" userId="1400f4caf2d2e177" providerId="LiveId" clId="{5FA35A20-129A-418E-A445-B2CD5CC42963}" dt="2025-05-11T15:49:04.542" v="122" actId="20577"/>
        <pc:sldMkLst>
          <pc:docMk/>
          <pc:sldMk cId="3512246215" sldId="267"/>
        </pc:sldMkLst>
        <pc:spChg chg="mod">
          <ac:chgData name="divya shree" userId="1400f4caf2d2e177" providerId="LiveId" clId="{5FA35A20-129A-418E-A445-B2CD5CC42963}" dt="2025-05-11T15:49:04.542" v="122" actId="20577"/>
          <ac:spMkLst>
            <pc:docMk/>
            <pc:sldMk cId="3512246215" sldId="267"/>
            <ac:spMk id="4" creationId="{D5FC4545-0FD6-5E45-2F30-FE670343CE72}"/>
          </ac:spMkLst>
        </pc:spChg>
      </pc:sldChg>
      <pc:sldChg chg="modSp new mod">
        <pc:chgData name="divya shree" userId="1400f4caf2d2e177" providerId="LiveId" clId="{5FA35A20-129A-418E-A445-B2CD5CC42963}" dt="2025-05-11T15:42:55.825" v="118" actId="5793"/>
        <pc:sldMkLst>
          <pc:docMk/>
          <pc:sldMk cId="852097868" sldId="272"/>
        </pc:sldMkLst>
        <pc:spChg chg="mod">
          <ac:chgData name="divya shree" userId="1400f4caf2d2e177" providerId="LiveId" clId="{5FA35A20-129A-418E-A445-B2CD5CC42963}" dt="2025-05-11T15:41:54.697" v="88" actId="20577"/>
          <ac:spMkLst>
            <pc:docMk/>
            <pc:sldMk cId="852097868" sldId="272"/>
            <ac:spMk id="2" creationId="{109D1B33-8734-85F4-090B-F3166A7AE1D3}"/>
          </ac:spMkLst>
        </pc:spChg>
        <pc:spChg chg="mod">
          <ac:chgData name="divya shree" userId="1400f4caf2d2e177" providerId="LiveId" clId="{5FA35A20-129A-418E-A445-B2CD5CC42963}" dt="2025-05-11T15:42:55.825" v="118" actId="5793"/>
          <ac:spMkLst>
            <pc:docMk/>
            <pc:sldMk cId="852097868" sldId="272"/>
            <ac:spMk id="3" creationId="{63DB07C6-6ADB-704C-B8DC-8A5E5B7B9A7F}"/>
          </ac:spMkLst>
        </pc:spChg>
      </pc:sldChg>
      <pc:sldChg chg="modSp new mod">
        <pc:chgData name="divya shree" userId="1400f4caf2d2e177" providerId="LiveId" clId="{5FA35A20-129A-418E-A445-B2CD5CC42963}" dt="2025-05-11T15:53:19.336" v="247" actId="20577"/>
        <pc:sldMkLst>
          <pc:docMk/>
          <pc:sldMk cId="1297615016" sldId="273"/>
        </pc:sldMkLst>
        <pc:spChg chg="mod">
          <ac:chgData name="divya shree" userId="1400f4caf2d2e177" providerId="LiveId" clId="{5FA35A20-129A-418E-A445-B2CD5CC42963}" dt="2025-05-11T15:52:13.686" v="144" actId="20577"/>
          <ac:spMkLst>
            <pc:docMk/>
            <pc:sldMk cId="1297615016" sldId="273"/>
            <ac:spMk id="2" creationId="{692A9DA5-34C7-993C-7253-6978E4999008}"/>
          </ac:spMkLst>
        </pc:spChg>
        <pc:spChg chg="mod">
          <ac:chgData name="divya shree" userId="1400f4caf2d2e177" providerId="LiveId" clId="{5FA35A20-129A-418E-A445-B2CD5CC42963}" dt="2025-05-11T15:53:19.336" v="247" actId="20577"/>
          <ac:spMkLst>
            <pc:docMk/>
            <pc:sldMk cId="1297615016" sldId="273"/>
            <ac:spMk id="3" creationId="{64D28F62-6B93-0E5E-9DEA-1DFECF71327F}"/>
          </ac:spMkLst>
        </pc:spChg>
      </pc:sldChg>
    </pc:docChg>
  </pc:docChgLst>
  <pc:docChgLst>
    <pc:chgData name="divya shree" userId="1400f4caf2d2e177" providerId="Windows Live" clId="Web-{B5D574F5-1280-4754-B422-E1BBE01CE3EF}"/>
    <pc:docChg chg="modSld">
      <pc:chgData name="divya shree" userId="1400f4caf2d2e177" providerId="Windows Live" clId="Web-{B5D574F5-1280-4754-B422-E1BBE01CE3EF}" dt="2025-05-11T06:31:56.967" v="0" actId="20577"/>
      <pc:docMkLst>
        <pc:docMk/>
      </pc:docMkLst>
      <pc:sldChg chg="modSp">
        <pc:chgData name="divya shree" userId="1400f4caf2d2e177" providerId="Windows Live" clId="Web-{B5D574F5-1280-4754-B422-E1BBE01CE3EF}" dt="2025-05-11T06:31:56.967" v="0" actId="20577"/>
        <pc:sldMkLst>
          <pc:docMk/>
          <pc:sldMk cId="109857222" sldId="256"/>
        </pc:sldMkLst>
        <pc:spChg chg="mod">
          <ac:chgData name="divya shree" userId="1400f4caf2d2e177" providerId="Windows Live" clId="Web-{B5D574F5-1280-4754-B422-E1BBE01CE3EF}" dt="2025-05-11T06:31:56.967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divya shree" userId="1400f4caf2d2e177" providerId="Windows Live" clId="Web-{D2C1D56A-0347-4251-B8C2-23F4A1C95E46}"/>
    <pc:docChg chg="addSld delSld modSld addMainMaster delMainMaster">
      <pc:chgData name="divya shree" userId="1400f4caf2d2e177" providerId="Windows Live" clId="Web-{D2C1D56A-0347-4251-B8C2-23F4A1C95E46}" dt="2025-05-11T06:27:59.160" v="353"/>
      <pc:docMkLst>
        <pc:docMk/>
      </pc:docMkLst>
      <pc:sldChg chg="addSp modSp mod setBg modClrScheme chgLayout">
        <pc:chgData name="divya shree" userId="1400f4caf2d2e177" providerId="Windows Live" clId="Web-{D2C1D56A-0347-4251-B8C2-23F4A1C95E46}" dt="2025-05-11T05:26:56.620" v="41" actId="20577"/>
        <pc:sldMkLst>
          <pc:docMk/>
          <pc:sldMk cId="109857222" sldId="256"/>
        </pc:sldMkLst>
        <pc:spChg chg="mod">
          <ac:chgData name="divya shree" userId="1400f4caf2d2e177" providerId="Windows Live" clId="Web-{D2C1D56A-0347-4251-B8C2-23F4A1C95E46}" dt="2025-05-11T05:26:40.166" v="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divya shree" userId="1400f4caf2d2e177" providerId="Windows Live" clId="Web-{D2C1D56A-0347-4251-B8C2-23F4A1C95E46}" dt="2025-05-11T05:26:56.620" v="41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divya shree" userId="1400f4caf2d2e177" providerId="Windows Live" clId="Web-{D2C1D56A-0347-4251-B8C2-23F4A1C95E46}" dt="2025-05-11T05:26:10.040" v="0"/>
          <ac:spMkLst>
            <pc:docMk/>
            <pc:sldMk cId="109857222" sldId="256"/>
            <ac:spMk id="8" creationId="{7A18C9FB-EC4C-4DAE-8F7D-C6E5AF607958}"/>
          </ac:spMkLst>
        </pc:spChg>
        <pc:spChg chg="add">
          <ac:chgData name="divya shree" userId="1400f4caf2d2e177" providerId="Windows Live" clId="Web-{D2C1D56A-0347-4251-B8C2-23F4A1C95E46}" dt="2025-05-11T05:26:10.040" v="0"/>
          <ac:spMkLst>
            <pc:docMk/>
            <pc:sldMk cId="109857222" sldId="256"/>
            <ac:spMk id="10" creationId="{00572931-961B-4A48-8B38-E9A9DB6E8111}"/>
          </ac:spMkLst>
        </pc:spChg>
        <pc:spChg chg="add">
          <ac:chgData name="divya shree" userId="1400f4caf2d2e177" providerId="Windows Live" clId="Web-{D2C1D56A-0347-4251-B8C2-23F4A1C95E46}" dt="2025-05-11T05:26:10.040" v="0"/>
          <ac:spMkLst>
            <pc:docMk/>
            <pc:sldMk cId="109857222" sldId="256"/>
            <ac:spMk id="12" creationId="{0F29AAD2-96E3-4A6F-9A5E-B6B9E7E11EC4}"/>
          </ac:spMkLst>
        </pc:spChg>
        <pc:spChg chg="add">
          <ac:chgData name="divya shree" userId="1400f4caf2d2e177" providerId="Windows Live" clId="Web-{D2C1D56A-0347-4251-B8C2-23F4A1C95E46}" dt="2025-05-11T05:26:10.040" v="0"/>
          <ac:spMkLst>
            <pc:docMk/>
            <pc:sldMk cId="109857222" sldId="256"/>
            <ac:spMk id="14" creationId="{4EC84841-2631-44D2-A01B-6AF0CF7F7393}"/>
          </ac:spMkLst>
        </pc:spChg>
      </pc:sldChg>
      <pc:sldChg chg="addSp delSp modSp new mod setBg">
        <pc:chgData name="divya shree" userId="1400f4caf2d2e177" providerId="Windows Live" clId="Web-{D2C1D56A-0347-4251-B8C2-23F4A1C95E46}" dt="2025-05-11T05:56:51.201" v="185"/>
        <pc:sldMkLst>
          <pc:docMk/>
          <pc:sldMk cId="2247127717" sldId="257"/>
        </pc:sldMkLst>
        <pc:spChg chg="mod">
          <ac:chgData name="divya shree" userId="1400f4caf2d2e177" providerId="Windows Live" clId="Web-{D2C1D56A-0347-4251-B8C2-23F4A1C95E46}" dt="2025-05-11T05:56:51.201" v="185"/>
          <ac:spMkLst>
            <pc:docMk/>
            <pc:sldMk cId="2247127717" sldId="257"/>
            <ac:spMk id="2" creationId="{6CF7D89B-BE96-3F15-62BA-344CCD04E31E}"/>
          </ac:spMkLst>
        </pc:spChg>
        <pc:spChg chg="add del mod">
          <ac:chgData name="divya shree" userId="1400f4caf2d2e177" providerId="Windows Live" clId="Web-{D2C1D56A-0347-4251-B8C2-23F4A1C95E46}" dt="2025-05-11T05:56:51.201" v="185"/>
          <ac:spMkLst>
            <pc:docMk/>
            <pc:sldMk cId="2247127717" sldId="257"/>
            <ac:spMk id="3" creationId="{A9CA4630-D4FD-4704-63F7-710F3A1D93A1}"/>
          </ac:spMkLst>
        </pc:spChg>
        <pc:spChg chg="add">
          <ac:chgData name="divya shree" userId="1400f4caf2d2e177" providerId="Windows Live" clId="Web-{D2C1D56A-0347-4251-B8C2-23F4A1C95E46}" dt="2025-05-11T05:56:51.201" v="185"/>
          <ac:spMkLst>
            <pc:docMk/>
            <pc:sldMk cId="2247127717" sldId="257"/>
            <ac:spMk id="9" creationId="{987A0FBA-CC04-4256-A8EB-BB3C543E989C}"/>
          </ac:spMkLst>
        </pc:spChg>
        <pc:spChg chg="add">
          <ac:chgData name="divya shree" userId="1400f4caf2d2e177" providerId="Windows Live" clId="Web-{D2C1D56A-0347-4251-B8C2-23F4A1C95E46}" dt="2025-05-11T05:56:51.201" v="185"/>
          <ac:spMkLst>
            <pc:docMk/>
            <pc:sldMk cId="2247127717" sldId="257"/>
            <ac:spMk id="11" creationId="{6A13B60C-56B1-46B4-98A6-1482A52E76C2}"/>
          </ac:spMkLst>
        </pc:spChg>
        <pc:spChg chg="add">
          <ac:chgData name="divya shree" userId="1400f4caf2d2e177" providerId="Windows Live" clId="Web-{D2C1D56A-0347-4251-B8C2-23F4A1C95E46}" dt="2025-05-11T05:56:51.201" v="185"/>
          <ac:spMkLst>
            <pc:docMk/>
            <pc:sldMk cId="2247127717" sldId="257"/>
            <ac:spMk id="13" creationId="{F024A8E9-062E-406A-BE10-CED2800110DB}"/>
          </ac:spMkLst>
        </pc:spChg>
        <pc:graphicFrameChg chg="add del">
          <ac:chgData name="divya shree" userId="1400f4caf2d2e177" providerId="Windows Live" clId="Web-{D2C1D56A-0347-4251-B8C2-23F4A1C95E46}" dt="2025-05-11T05:56:51.185" v="184"/>
          <ac:graphicFrameMkLst>
            <pc:docMk/>
            <pc:sldMk cId="2247127717" sldId="257"/>
            <ac:graphicFrameMk id="5" creationId="{AD296D91-4FEA-53E6-20C6-BB9E53C289D7}"/>
          </ac:graphicFrameMkLst>
        </pc:graphicFrameChg>
        <pc:graphicFrameChg chg="add">
          <ac:chgData name="divya shree" userId="1400f4caf2d2e177" providerId="Windows Live" clId="Web-{D2C1D56A-0347-4251-B8C2-23F4A1C95E46}" dt="2025-05-11T05:56:51.201" v="185"/>
          <ac:graphicFrameMkLst>
            <pc:docMk/>
            <pc:sldMk cId="2247127717" sldId="257"/>
            <ac:graphicFrameMk id="7" creationId="{E8D361B0-87B1-912E-BA9C-D9FCE042FD25}"/>
          </ac:graphicFrameMkLst>
        </pc:graphicFrameChg>
      </pc:sldChg>
      <pc:sldChg chg="addSp delSp modSp new mod setBg">
        <pc:chgData name="divya shree" userId="1400f4caf2d2e177" providerId="Windows Live" clId="Web-{D2C1D56A-0347-4251-B8C2-23F4A1C95E46}" dt="2025-05-11T05:32:28.694" v="121" actId="1076"/>
        <pc:sldMkLst>
          <pc:docMk/>
          <pc:sldMk cId="4076686166" sldId="258"/>
        </pc:sldMkLst>
        <pc:spChg chg="mod">
          <ac:chgData name="divya shree" userId="1400f4caf2d2e177" providerId="Windows Live" clId="Web-{D2C1D56A-0347-4251-B8C2-23F4A1C95E46}" dt="2025-05-11T05:29:18.156" v="105" actId="20577"/>
          <ac:spMkLst>
            <pc:docMk/>
            <pc:sldMk cId="4076686166" sldId="258"/>
            <ac:spMk id="2" creationId="{0446F2EC-6EEC-7E89-D8DE-27485F0FA2D6}"/>
          </ac:spMkLst>
        </pc:spChg>
        <pc:spChg chg="del">
          <ac:chgData name="divya shree" userId="1400f4caf2d2e177" providerId="Windows Live" clId="Web-{D2C1D56A-0347-4251-B8C2-23F4A1C95E46}" dt="2025-05-11T05:28:48.295" v="75"/>
          <ac:spMkLst>
            <pc:docMk/>
            <pc:sldMk cId="4076686166" sldId="258"/>
            <ac:spMk id="3" creationId="{C39E5EE7-4081-C186-0D0C-A63D3ADB39FB}"/>
          </ac:spMkLst>
        </pc:spChg>
        <pc:spChg chg="add del">
          <ac:chgData name="divya shree" userId="1400f4caf2d2e177" providerId="Windows Live" clId="Web-{D2C1D56A-0347-4251-B8C2-23F4A1C95E46}" dt="2025-05-11T05:31:29.864" v="107"/>
          <ac:spMkLst>
            <pc:docMk/>
            <pc:sldMk cId="4076686166" sldId="258"/>
            <ac:spMk id="4" creationId="{AF79AA0F-538E-D2E5-9C8C-FFB17AB1B9BD}"/>
          </ac:spMkLst>
        </pc:spChg>
        <pc:spChg chg="add mod">
          <ac:chgData name="divya shree" userId="1400f4caf2d2e177" providerId="Windows Live" clId="Web-{D2C1D56A-0347-4251-B8C2-23F4A1C95E46}" dt="2025-05-11T05:32:28.694" v="121" actId="1076"/>
          <ac:spMkLst>
            <pc:docMk/>
            <pc:sldMk cId="4076686166" sldId="258"/>
            <ac:spMk id="5" creationId="{DB610DE4-36D1-8B9C-ECDE-C09C584A6377}"/>
          </ac:spMkLst>
        </pc:spChg>
        <pc:spChg chg="add">
          <ac:chgData name="divya shree" userId="1400f4caf2d2e177" providerId="Windows Live" clId="Web-{D2C1D56A-0347-4251-B8C2-23F4A1C95E46}" dt="2025-05-11T05:28:48.295" v="75"/>
          <ac:spMkLst>
            <pc:docMk/>
            <pc:sldMk cId="4076686166" sldId="258"/>
            <ac:spMk id="8" creationId="{A6EF5A53-0A64-4CA5-B9C7-1CB97CB5CF1C}"/>
          </ac:spMkLst>
        </pc:spChg>
        <pc:spChg chg="add">
          <ac:chgData name="divya shree" userId="1400f4caf2d2e177" providerId="Windows Live" clId="Web-{D2C1D56A-0347-4251-B8C2-23F4A1C95E46}" dt="2025-05-11T05:28:48.295" v="75"/>
          <ac:spMkLst>
            <pc:docMk/>
            <pc:sldMk cId="4076686166" sldId="258"/>
            <ac:spMk id="10" creationId="{34ABFBEA-4EB0-4D02-A2C0-1733CD3D6F12}"/>
          </ac:spMkLst>
        </pc:spChg>
        <pc:spChg chg="add">
          <ac:chgData name="divya shree" userId="1400f4caf2d2e177" providerId="Windows Live" clId="Web-{D2C1D56A-0347-4251-B8C2-23F4A1C95E46}" dt="2025-05-11T05:28:48.295" v="75"/>
          <ac:spMkLst>
            <pc:docMk/>
            <pc:sldMk cId="4076686166" sldId="258"/>
            <ac:spMk id="12" creationId="{19E083F6-57F4-487B-A766-EA0462B1EED8}"/>
          </ac:spMkLst>
        </pc:spChg>
        <pc:spChg chg="add">
          <ac:chgData name="divya shree" userId="1400f4caf2d2e177" providerId="Windows Live" clId="Web-{D2C1D56A-0347-4251-B8C2-23F4A1C95E46}" dt="2025-05-11T05:28:48.295" v="75"/>
          <ac:spMkLst>
            <pc:docMk/>
            <pc:sldMk cId="4076686166" sldId="258"/>
            <ac:spMk id="14" creationId="{7A18C9FB-EC4C-4DAE-8F7D-C6E5AF607958}"/>
          </ac:spMkLst>
        </pc:spChg>
        <pc:spChg chg="add">
          <ac:chgData name="divya shree" userId="1400f4caf2d2e177" providerId="Windows Live" clId="Web-{D2C1D56A-0347-4251-B8C2-23F4A1C95E46}" dt="2025-05-11T05:28:48.295" v="75"/>
          <ac:spMkLst>
            <pc:docMk/>
            <pc:sldMk cId="4076686166" sldId="258"/>
            <ac:spMk id="16" creationId="{3B2B1500-BB55-471C-8A9E-67288297ECE1}"/>
          </ac:spMkLst>
        </pc:spChg>
        <pc:spChg chg="add">
          <ac:chgData name="divya shree" userId="1400f4caf2d2e177" providerId="Windows Live" clId="Web-{D2C1D56A-0347-4251-B8C2-23F4A1C95E46}" dt="2025-05-11T05:28:48.295" v="75"/>
          <ac:spMkLst>
            <pc:docMk/>
            <pc:sldMk cId="4076686166" sldId="258"/>
            <ac:spMk id="18" creationId="{3045E22C-A99D-41BB-AF14-EF1B1E745A70}"/>
          </ac:spMkLst>
        </pc:spChg>
      </pc:sldChg>
      <pc:sldChg chg="addSp delSp modSp new mod setBg">
        <pc:chgData name="divya shree" userId="1400f4caf2d2e177" providerId="Windows Live" clId="Web-{D2C1D56A-0347-4251-B8C2-23F4A1C95E46}" dt="2025-05-11T05:57:44.656" v="191" actId="20577"/>
        <pc:sldMkLst>
          <pc:docMk/>
          <pc:sldMk cId="2515296655" sldId="259"/>
        </pc:sldMkLst>
        <pc:spChg chg="mod ord">
          <ac:chgData name="divya shree" userId="1400f4caf2d2e177" providerId="Windows Live" clId="Web-{D2C1D56A-0347-4251-B8C2-23F4A1C95E46}" dt="2025-05-11T05:49:12.262" v="133"/>
          <ac:spMkLst>
            <pc:docMk/>
            <pc:sldMk cId="2515296655" sldId="259"/>
            <ac:spMk id="2" creationId="{CE1B0183-72A1-4AFB-29C7-B1D209EBB961}"/>
          </ac:spMkLst>
        </pc:spChg>
        <pc:spChg chg="mod ord">
          <ac:chgData name="divya shree" userId="1400f4caf2d2e177" providerId="Windows Live" clId="Web-{D2C1D56A-0347-4251-B8C2-23F4A1C95E46}" dt="2025-05-11T05:57:44.656" v="191" actId="20577"/>
          <ac:spMkLst>
            <pc:docMk/>
            <pc:sldMk cId="2515296655" sldId="259"/>
            <ac:spMk id="3" creationId="{501DF7DD-B4AC-0153-296B-1C808AAF36BB}"/>
          </ac:spMkLst>
        </pc:spChg>
        <pc:spChg chg="del">
          <ac:chgData name="divya shree" userId="1400f4caf2d2e177" providerId="Windows Live" clId="Web-{D2C1D56A-0347-4251-B8C2-23F4A1C95E46}" dt="2025-05-11T05:48:53.465" v="128"/>
          <ac:spMkLst>
            <pc:docMk/>
            <pc:sldMk cId="2515296655" sldId="259"/>
            <ac:spMk id="4" creationId="{D2565E13-E1BE-06F3-77DA-D57EB2760DA0}"/>
          </ac:spMkLst>
        </pc:spChg>
        <pc:spChg chg="add del">
          <ac:chgData name="divya shree" userId="1400f4caf2d2e177" providerId="Windows Live" clId="Web-{D2C1D56A-0347-4251-B8C2-23F4A1C95E46}" dt="2025-05-11T05:49:07.559" v="130"/>
          <ac:spMkLst>
            <pc:docMk/>
            <pc:sldMk cId="2515296655" sldId="259"/>
            <ac:spMk id="10" creationId="{A6EF5A53-0A64-4CA5-B9C7-1CB97CB5CF1C}"/>
          </ac:spMkLst>
        </pc:spChg>
        <pc:spChg chg="add del">
          <ac:chgData name="divya shree" userId="1400f4caf2d2e177" providerId="Windows Live" clId="Web-{D2C1D56A-0347-4251-B8C2-23F4A1C95E46}" dt="2025-05-11T05:49:07.559" v="130"/>
          <ac:spMkLst>
            <pc:docMk/>
            <pc:sldMk cId="2515296655" sldId="259"/>
            <ac:spMk id="12" creationId="{34ABFBEA-4EB0-4D02-A2C0-1733CD3D6F12}"/>
          </ac:spMkLst>
        </pc:spChg>
        <pc:spChg chg="add del">
          <ac:chgData name="divya shree" userId="1400f4caf2d2e177" providerId="Windows Live" clId="Web-{D2C1D56A-0347-4251-B8C2-23F4A1C95E46}" dt="2025-05-11T05:49:07.559" v="130"/>
          <ac:spMkLst>
            <pc:docMk/>
            <pc:sldMk cId="2515296655" sldId="259"/>
            <ac:spMk id="14" creationId="{19E083F6-57F4-487B-A766-EA0462B1EED8}"/>
          </ac:spMkLst>
        </pc:spChg>
        <pc:spChg chg="add del">
          <ac:chgData name="divya shree" userId="1400f4caf2d2e177" providerId="Windows Live" clId="Web-{D2C1D56A-0347-4251-B8C2-23F4A1C95E46}" dt="2025-05-11T05:49:07.559" v="130"/>
          <ac:spMkLst>
            <pc:docMk/>
            <pc:sldMk cId="2515296655" sldId="259"/>
            <ac:spMk id="16" creationId="{987A0FBA-CC04-4256-A8EB-BB3C543E989C}"/>
          </ac:spMkLst>
        </pc:spChg>
        <pc:spChg chg="add del">
          <ac:chgData name="divya shree" userId="1400f4caf2d2e177" providerId="Windows Live" clId="Web-{D2C1D56A-0347-4251-B8C2-23F4A1C95E46}" dt="2025-05-11T05:49:07.559" v="130"/>
          <ac:spMkLst>
            <pc:docMk/>
            <pc:sldMk cId="2515296655" sldId="259"/>
            <ac:spMk id="18" creationId="{33CD8F9E-B806-4878-8DBF-872BDF43D9D5}"/>
          </ac:spMkLst>
        </pc:spChg>
        <pc:spChg chg="add del">
          <ac:chgData name="divya shree" userId="1400f4caf2d2e177" providerId="Windows Live" clId="Web-{D2C1D56A-0347-4251-B8C2-23F4A1C95E46}" dt="2025-05-11T05:49:07.559" v="130"/>
          <ac:spMkLst>
            <pc:docMk/>
            <pc:sldMk cId="2515296655" sldId="259"/>
            <ac:spMk id="20" creationId="{E3588014-99E8-44C1-BB9D-26C13B241D05}"/>
          </ac:spMkLst>
        </pc:spChg>
        <pc:spChg chg="add del">
          <ac:chgData name="divya shree" userId="1400f4caf2d2e177" providerId="Windows Live" clId="Web-{D2C1D56A-0347-4251-B8C2-23F4A1C95E46}" dt="2025-05-11T05:49:12.247" v="132"/>
          <ac:spMkLst>
            <pc:docMk/>
            <pc:sldMk cId="2515296655" sldId="259"/>
            <ac:spMk id="22" creationId="{63165769-7A47-4E0F-825D-AF1179DF680B}"/>
          </ac:spMkLst>
        </pc:spChg>
        <pc:spChg chg="add del">
          <ac:chgData name="divya shree" userId="1400f4caf2d2e177" providerId="Windows Live" clId="Web-{D2C1D56A-0347-4251-B8C2-23F4A1C95E46}" dt="2025-05-11T05:49:12.247" v="132"/>
          <ac:spMkLst>
            <pc:docMk/>
            <pc:sldMk cId="2515296655" sldId="259"/>
            <ac:spMk id="23" creationId="{A6EF5A53-0A64-4CA5-B9C7-1CB97CB5CF1C}"/>
          </ac:spMkLst>
        </pc:spChg>
        <pc:spChg chg="add del">
          <ac:chgData name="divya shree" userId="1400f4caf2d2e177" providerId="Windows Live" clId="Web-{D2C1D56A-0347-4251-B8C2-23F4A1C95E46}" dt="2025-05-11T05:49:12.247" v="132"/>
          <ac:spMkLst>
            <pc:docMk/>
            <pc:sldMk cId="2515296655" sldId="259"/>
            <ac:spMk id="24" creationId="{34ABFBEA-4EB0-4D02-A2C0-1733CD3D6F12}"/>
          </ac:spMkLst>
        </pc:spChg>
        <pc:spChg chg="add del">
          <ac:chgData name="divya shree" userId="1400f4caf2d2e177" providerId="Windows Live" clId="Web-{D2C1D56A-0347-4251-B8C2-23F4A1C95E46}" dt="2025-05-11T05:49:12.247" v="132"/>
          <ac:spMkLst>
            <pc:docMk/>
            <pc:sldMk cId="2515296655" sldId="259"/>
            <ac:spMk id="25" creationId="{19E083F6-57F4-487B-A766-EA0462B1EED8}"/>
          </ac:spMkLst>
        </pc:spChg>
        <pc:spChg chg="add del">
          <ac:chgData name="divya shree" userId="1400f4caf2d2e177" providerId="Windows Live" clId="Web-{D2C1D56A-0347-4251-B8C2-23F4A1C95E46}" dt="2025-05-11T05:49:12.247" v="132"/>
          <ac:spMkLst>
            <pc:docMk/>
            <pc:sldMk cId="2515296655" sldId="259"/>
            <ac:spMk id="26" creationId="{987A0FBA-CC04-4256-A8EB-BB3C543E989C}"/>
          </ac:spMkLst>
        </pc:spChg>
        <pc:spChg chg="add del">
          <ac:chgData name="divya shree" userId="1400f4caf2d2e177" providerId="Windows Live" clId="Web-{D2C1D56A-0347-4251-B8C2-23F4A1C95E46}" dt="2025-05-11T05:49:12.247" v="132"/>
          <ac:spMkLst>
            <pc:docMk/>
            <pc:sldMk cId="2515296655" sldId="259"/>
            <ac:spMk id="27" creationId="{87733DA8-1BFC-4737-831B-54DCFE42D60A}"/>
          </ac:spMkLst>
        </pc:spChg>
        <pc:spChg chg="add del">
          <ac:chgData name="divya shree" userId="1400f4caf2d2e177" providerId="Windows Live" clId="Web-{D2C1D56A-0347-4251-B8C2-23F4A1C95E46}" dt="2025-05-11T05:49:12.247" v="132"/>
          <ac:spMkLst>
            <pc:docMk/>
            <pc:sldMk cId="2515296655" sldId="259"/>
            <ac:spMk id="28" creationId="{162D9E70-65A0-4037-A241-F8682A81C8C0}"/>
          </ac:spMkLst>
        </pc:spChg>
        <pc:spChg chg="add">
          <ac:chgData name="divya shree" userId="1400f4caf2d2e177" providerId="Windows Live" clId="Web-{D2C1D56A-0347-4251-B8C2-23F4A1C95E46}" dt="2025-05-11T05:49:12.262" v="133"/>
          <ac:spMkLst>
            <pc:docMk/>
            <pc:sldMk cId="2515296655" sldId="259"/>
            <ac:spMk id="30" creationId="{A6EF5A53-0A64-4CA5-B9C7-1CB97CB5CF1C}"/>
          </ac:spMkLst>
        </pc:spChg>
        <pc:spChg chg="add">
          <ac:chgData name="divya shree" userId="1400f4caf2d2e177" providerId="Windows Live" clId="Web-{D2C1D56A-0347-4251-B8C2-23F4A1C95E46}" dt="2025-05-11T05:49:12.262" v="133"/>
          <ac:spMkLst>
            <pc:docMk/>
            <pc:sldMk cId="2515296655" sldId="259"/>
            <ac:spMk id="31" creationId="{34ABFBEA-4EB0-4D02-A2C0-1733CD3D6F12}"/>
          </ac:spMkLst>
        </pc:spChg>
        <pc:spChg chg="add">
          <ac:chgData name="divya shree" userId="1400f4caf2d2e177" providerId="Windows Live" clId="Web-{D2C1D56A-0347-4251-B8C2-23F4A1C95E46}" dt="2025-05-11T05:49:12.262" v="133"/>
          <ac:spMkLst>
            <pc:docMk/>
            <pc:sldMk cId="2515296655" sldId="259"/>
            <ac:spMk id="32" creationId="{19E083F6-57F4-487B-A766-EA0462B1EED8}"/>
          </ac:spMkLst>
        </pc:spChg>
        <pc:spChg chg="add">
          <ac:chgData name="divya shree" userId="1400f4caf2d2e177" providerId="Windows Live" clId="Web-{D2C1D56A-0347-4251-B8C2-23F4A1C95E46}" dt="2025-05-11T05:49:12.262" v="133"/>
          <ac:spMkLst>
            <pc:docMk/>
            <pc:sldMk cId="2515296655" sldId="259"/>
            <ac:spMk id="33" creationId="{987A0FBA-CC04-4256-A8EB-BB3C543E989C}"/>
          </ac:spMkLst>
        </pc:spChg>
        <pc:spChg chg="add">
          <ac:chgData name="divya shree" userId="1400f4caf2d2e177" providerId="Windows Live" clId="Web-{D2C1D56A-0347-4251-B8C2-23F4A1C95E46}" dt="2025-05-11T05:49:12.262" v="133"/>
          <ac:spMkLst>
            <pc:docMk/>
            <pc:sldMk cId="2515296655" sldId="259"/>
            <ac:spMk id="34" creationId="{3B415D11-6899-4C75-BEAD-79C4656DC0A2}"/>
          </ac:spMkLst>
        </pc:spChg>
        <pc:spChg chg="add">
          <ac:chgData name="divya shree" userId="1400f4caf2d2e177" providerId="Windows Live" clId="Web-{D2C1D56A-0347-4251-B8C2-23F4A1C95E46}" dt="2025-05-11T05:49:12.262" v="133"/>
          <ac:spMkLst>
            <pc:docMk/>
            <pc:sldMk cId="2515296655" sldId="259"/>
            <ac:spMk id="35" creationId="{A3BFB3E6-2D9E-4A5C-826F-44A91F59778D}"/>
          </ac:spMkLst>
        </pc:spChg>
        <pc:picChg chg="add mod ord">
          <ac:chgData name="divya shree" userId="1400f4caf2d2e177" providerId="Windows Live" clId="Web-{D2C1D56A-0347-4251-B8C2-23F4A1C95E46}" dt="2025-05-11T05:49:12.262" v="133"/>
          <ac:picMkLst>
            <pc:docMk/>
            <pc:sldMk cId="2515296655" sldId="259"/>
            <ac:picMk id="5" creationId="{EA89C422-7079-5395-292E-9EF89B4E2230}"/>
          </ac:picMkLst>
        </pc:picChg>
      </pc:sldChg>
      <pc:sldChg chg="addSp delSp modSp new mod setBg">
        <pc:chgData name="divya shree" userId="1400f4caf2d2e177" providerId="Windows Live" clId="Web-{D2C1D56A-0347-4251-B8C2-23F4A1C95E46}" dt="2025-05-11T05:57:33.656" v="188" actId="14100"/>
        <pc:sldMkLst>
          <pc:docMk/>
          <pc:sldMk cId="3429592876" sldId="260"/>
        </pc:sldMkLst>
        <pc:spChg chg="mod ord">
          <ac:chgData name="divya shree" userId="1400f4caf2d2e177" providerId="Windows Live" clId="Web-{D2C1D56A-0347-4251-B8C2-23F4A1C95E46}" dt="2025-05-11T05:53:17.303" v="163"/>
          <ac:spMkLst>
            <pc:docMk/>
            <pc:sldMk cId="3429592876" sldId="260"/>
            <ac:spMk id="2" creationId="{AEEB9DF2-5301-E892-4397-BDE2B0115D86}"/>
          </ac:spMkLst>
        </pc:spChg>
        <pc:spChg chg="mod">
          <ac:chgData name="divya shree" userId="1400f4caf2d2e177" providerId="Windows Live" clId="Web-{D2C1D56A-0347-4251-B8C2-23F4A1C95E46}" dt="2025-05-11T05:57:33.656" v="188" actId="14100"/>
          <ac:spMkLst>
            <pc:docMk/>
            <pc:sldMk cId="3429592876" sldId="260"/>
            <ac:spMk id="3" creationId="{D659CB96-8B0F-0757-2088-EB9E421A85FE}"/>
          </ac:spMkLst>
        </pc:spChg>
        <pc:spChg chg="add del">
          <ac:chgData name="divya shree" userId="1400f4caf2d2e177" providerId="Windows Live" clId="Web-{D2C1D56A-0347-4251-B8C2-23F4A1C95E46}" dt="2025-05-11T05:51:49.862" v="148"/>
          <ac:spMkLst>
            <pc:docMk/>
            <pc:sldMk cId="3429592876" sldId="260"/>
            <ac:spMk id="5" creationId="{3C2F2E11-81DA-0815-87C2-D566881D28A3}"/>
          </ac:spMkLst>
        </pc:spChg>
        <pc:spChg chg="add del">
          <ac:chgData name="divya shree" userId="1400f4caf2d2e177" providerId="Windows Live" clId="Web-{D2C1D56A-0347-4251-B8C2-23F4A1C95E46}" dt="2025-05-11T05:53:17.303" v="163"/>
          <ac:spMkLst>
            <pc:docMk/>
            <pc:sldMk cId="3429592876" sldId="260"/>
            <ac:spMk id="8" creationId="{987A0FBA-CC04-4256-A8EB-BB3C543E989C}"/>
          </ac:spMkLst>
        </pc:spChg>
        <pc:spChg chg="add del">
          <ac:chgData name="divya shree" userId="1400f4caf2d2e177" providerId="Windows Live" clId="Web-{D2C1D56A-0347-4251-B8C2-23F4A1C95E46}" dt="2025-05-11T05:53:17.303" v="163"/>
          <ac:spMkLst>
            <pc:docMk/>
            <pc:sldMk cId="3429592876" sldId="260"/>
            <ac:spMk id="10" creationId="{A1F6F945-08BE-4D33-9FAA-86D383E8D236}"/>
          </ac:spMkLst>
        </pc:spChg>
        <pc:spChg chg="add del">
          <ac:chgData name="divya shree" userId="1400f4caf2d2e177" providerId="Windows Live" clId="Web-{D2C1D56A-0347-4251-B8C2-23F4A1C95E46}" dt="2025-05-11T05:53:17.303" v="163"/>
          <ac:spMkLst>
            <pc:docMk/>
            <pc:sldMk cId="3429592876" sldId="260"/>
            <ac:spMk id="12" creationId="{E633B38B-B87A-4288-A20F-0223A6C27A5A}"/>
          </ac:spMkLst>
        </pc:spChg>
        <pc:spChg chg="add">
          <ac:chgData name="divya shree" userId="1400f4caf2d2e177" providerId="Windows Live" clId="Web-{D2C1D56A-0347-4251-B8C2-23F4A1C95E46}" dt="2025-05-11T05:53:17.303" v="163"/>
          <ac:spMkLst>
            <pc:docMk/>
            <pc:sldMk cId="3429592876" sldId="260"/>
            <ac:spMk id="14" creationId="{987A0FBA-CC04-4256-A8EB-BB3C543E989C}"/>
          </ac:spMkLst>
        </pc:spChg>
        <pc:spChg chg="add">
          <ac:chgData name="divya shree" userId="1400f4caf2d2e177" providerId="Windows Live" clId="Web-{D2C1D56A-0347-4251-B8C2-23F4A1C95E46}" dt="2025-05-11T05:53:17.303" v="163"/>
          <ac:spMkLst>
            <pc:docMk/>
            <pc:sldMk cId="3429592876" sldId="260"/>
            <ac:spMk id="15" creationId="{3D065C6D-EB42-400B-99C4-D0ACE936F6C3}"/>
          </ac:spMkLst>
        </pc:spChg>
        <pc:spChg chg="add">
          <ac:chgData name="divya shree" userId="1400f4caf2d2e177" providerId="Windows Live" clId="Web-{D2C1D56A-0347-4251-B8C2-23F4A1C95E46}" dt="2025-05-11T05:53:17.303" v="163"/>
          <ac:spMkLst>
            <pc:docMk/>
            <pc:sldMk cId="3429592876" sldId="260"/>
            <ac:spMk id="16" creationId="{3362A0EA-3E81-4464-94B8-70BE5870EDC0}"/>
          </ac:spMkLst>
        </pc:spChg>
        <pc:spChg chg="add del">
          <ac:chgData name="divya shree" userId="1400f4caf2d2e177" providerId="Windows Live" clId="Web-{D2C1D56A-0347-4251-B8C2-23F4A1C95E46}" dt="2025-05-11T05:52:33.285" v="153"/>
          <ac:spMkLst>
            <pc:docMk/>
            <pc:sldMk cId="3429592876" sldId="260"/>
            <ac:spMk id="17" creationId="{987A0FBA-CC04-4256-A8EB-BB3C543E989C}"/>
          </ac:spMkLst>
        </pc:spChg>
        <pc:spChg chg="add del">
          <ac:chgData name="divya shree" userId="1400f4caf2d2e177" providerId="Windows Live" clId="Web-{D2C1D56A-0347-4251-B8C2-23F4A1C95E46}" dt="2025-05-11T05:52:33.285" v="153"/>
          <ac:spMkLst>
            <pc:docMk/>
            <pc:sldMk cId="3429592876" sldId="260"/>
            <ac:spMk id="19" creationId="{551AE076-7865-49BB-81C0-8C9E7E994AFD}"/>
          </ac:spMkLst>
        </pc:spChg>
        <pc:spChg chg="add del">
          <ac:chgData name="divya shree" userId="1400f4caf2d2e177" providerId="Windows Live" clId="Web-{D2C1D56A-0347-4251-B8C2-23F4A1C95E46}" dt="2025-05-11T05:52:33.285" v="153"/>
          <ac:spMkLst>
            <pc:docMk/>
            <pc:sldMk cId="3429592876" sldId="260"/>
            <ac:spMk id="21" creationId="{424ECFA8-BE37-446C-B1BD-88D2981B6F47}"/>
          </ac:spMkLst>
        </pc:spChg>
        <pc:spChg chg="add del">
          <ac:chgData name="divya shree" userId="1400f4caf2d2e177" providerId="Windows Live" clId="Web-{D2C1D56A-0347-4251-B8C2-23F4A1C95E46}" dt="2025-05-11T05:53:02.146" v="157"/>
          <ac:spMkLst>
            <pc:docMk/>
            <pc:sldMk cId="3429592876" sldId="260"/>
            <ac:spMk id="24" creationId="{987A0FBA-CC04-4256-A8EB-BB3C543E989C}"/>
          </ac:spMkLst>
        </pc:spChg>
        <pc:spChg chg="add del">
          <ac:chgData name="divya shree" userId="1400f4caf2d2e177" providerId="Windows Live" clId="Web-{D2C1D56A-0347-4251-B8C2-23F4A1C95E46}" dt="2025-05-11T05:53:02.146" v="157"/>
          <ac:spMkLst>
            <pc:docMk/>
            <pc:sldMk cId="3429592876" sldId="260"/>
            <ac:spMk id="25" creationId="{66FC6F62-FEC6-45C4-B697-39FDA62A9666}"/>
          </ac:spMkLst>
        </pc:spChg>
        <pc:grpChg chg="add del">
          <ac:chgData name="divya shree" userId="1400f4caf2d2e177" providerId="Windows Live" clId="Web-{D2C1D56A-0347-4251-B8C2-23F4A1C95E46}" dt="2025-05-11T05:53:02.146" v="157"/>
          <ac:grpSpMkLst>
            <pc:docMk/>
            <pc:sldMk cId="3429592876" sldId="260"/>
            <ac:grpSpMk id="26" creationId="{F8D7210F-BCFD-46C1-9A2C-3717368B1A78}"/>
          </ac:grpSpMkLst>
        </pc:grpChg>
        <pc:picChg chg="add mod ord">
          <ac:chgData name="divya shree" userId="1400f4caf2d2e177" providerId="Windows Live" clId="Web-{D2C1D56A-0347-4251-B8C2-23F4A1C95E46}" dt="2025-05-11T05:53:22.459" v="164" actId="14100"/>
          <ac:picMkLst>
            <pc:docMk/>
            <pc:sldMk cId="3429592876" sldId="260"/>
            <ac:picMk id="4" creationId="{6020D6C5-B3C3-F798-6E88-C9C8565DA1E4}"/>
          </ac:picMkLst>
        </pc:picChg>
      </pc:sldChg>
      <pc:sldChg chg="addSp modSp new mod setBg">
        <pc:chgData name="divya shree" userId="1400f4caf2d2e177" providerId="Windows Live" clId="Web-{D2C1D56A-0347-4251-B8C2-23F4A1C95E46}" dt="2025-05-11T05:58:21.204" v="196" actId="20577"/>
        <pc:sldMkLst>
          <pc:docMk/>
          <pc:sldMk cId="2978084661" sldId="261"/>
        </pc:sldMkLst>
        <pc:spChg chg="mod">
          <ac:chgData name="divya shree" userId="1400f4caf2d2e177" providerId="Windows Live" clId="Web-{D2C1D56A-0347-4251-B8C2-23F4A1C95E46}" dt="2025-05-11T05:54:31.915" v="174" actId="20577"/>
          <ac:spMkLst>
            <pc:docMk/>
            <pc:sldMk cId="2978084661" sldId="261"/>
            <ac:spMk id="2" creationId="{49D60B4F-66CB-A446-0F94-83B7453393A2}"/>
          </ac:spMkLst>
        </pc:spChg>
        <pc:spChg chg="mod">
          <ac:chgData name="divya shree" userId="1400f4caf2d2e177" providerId="Windows Live" clId="Web-{D2C1D56A-0347-4251-B8C2-23F4A1C95E46}" dt="2025-05-11T05:58:21.204" v="196" actId="20577"/>
          <ac:spMkLst>
            <pc:docMk/>
            <pc:sldMk cId="2978084661" sldId="261"/>
            <ac:spMk id="3" creationId="{126B7D93-4F10-BBBE-BBF3-31F35511B1DE}"/>
          </ac:spMkLst>
        </pc:spChg>
        <pc:spChg chg="add">
          <ac:chgData name="divya shree" userId="1400f4caf2d2e177" providerId="Windows Live" clId="Web-{D2C1D56A-0347-4251-B8C2-23F4A1C95E46}" dt="2025-05-11T05:53:36.522" v="166"/>
          <ac:spMkLst>
            <pc:docMk/>
            <pc:sldMk cId="2978084661" sldId="261"/>
            <ac:spMk id="8" creationId="{987A0FBA-CC04-4256-A8EB-BB3C543E989C}"/>
          </ac:spMkLst>
        </pc:spChg>
        <pc:spChg chg="add">
          <ac:chgData name="divya shree" userId="1400f4caf2d2e177" providerId="Windows Live" clId="Web-{D2C1D56A-0347-4251-B8C2-23F4A1C95E46}" dt="2025-05-11T05:53:36.522" v="166"/>
          <ac:spMkLst>
            <pc:docMk/>
            <pc:sldMk cId="2978084661" sldId="261"/>
            <ac:spMk id="10" creationId="{85815A23-71BB-4173-B4BF-E90CD9D20A70}"/>
          </ac:spMkLst>
        </pc:spChg>
        <pc:spChg chg="add">
          <ac:chgData name="divya shree" userId="1400f4caf2d2e177" providerId="Windows Live" clId="Web-{D2C1D56A-0347-4251-B8C2-23F4A1C95E46}" dt="2025-05-11T05:53:36.522" v="166"/>
          <ac:spMkLst>
            <pc:docMk/>
            <pc:sldMk cId="2978084661" sldId="261"/>
            <ac:spMk id="12" creationId="{B423BB46-9386-40B6-B6A8-70CDDE73419B}"/>
          </ac:spMkLst>
        </pc:spChg>
        <pc:picChg chg="add mod">
          <ac:chgData name="divya shree" userId="1400f4caf2d2e177" providerId="Windows Live" clId="Web-{D2C1D56A-0347-4251-B8C2-23F4A1C95E46}" dt="2025-05-11T05:55:20.745" v="180" actId="1076"/>
          <ac:picMkLst>
            <pc:docMk/>
            <pc:sldMk cId="2978084661" sldId="261"/>
            <ac:picMk id="4" creationId="{2B4A0FA2-8B72-5C69-322E-1D4C2C193233}"/>
          </ac:picMkLst>
        </pc:picChg>
      </pc:sldChg>
      <pc:sldChg chg="addSp delSp modSp new mod setBg modClrScheme chgLayout">
        <pc:chgData name="divya shree" userId="1400f4caf2d2e177" providerId="Windows Live" clId="Web-{D2C1D56A-0347-4251-B8C2-23F4A1C95E46}" dt="2025-05-11T06:04:09.342" v="242" actId="20577"/>
        <pc:sldMkLst>
          <pc:docMk/>
          <pc:sldMk cId="3657034427" sldId="262"/>
        </pc:sldMkLst>
        <pc:spChg chg="mod ord">
          <ac:chgData name="divya shree" userId="1400f4caf2d2e177" providerId="Windows Live" clId="Web-{D2C1D56A-0347-4251-B8C2-23F4A1C95E46}" dt="2025-05-11T06:03:11.387" v="233" actId="20577"/>
          <ac:spMkLst>
            <pc:docMk/>
            <pc:sldMk cId="3657034427" sldId="262"/>
            <ac:spMk id="2" creationId="{F10D17AB-7099-3220-23BD-4E1847BC50B8}"/>
          </ac:spMkLst>
        </pc:spChg>
        <pc:spChg chg="mod ord">
          <ac:chgData name="divya shree" userId="1400f4caf2d2e177" providerId="Windows Live" clId="Web-{D2C1D56A-0347-4251-B8C2-23F4A1C95E46}" dt="2025-05-11T06:04:09.342" v="242" actId="20577"/>
          <ac:spMkLst>
            <pc:docMk/>
            <pc:sldMk cId="3657034427" sldId="262"/>
            <ac:spMk id="3" creationId="{8DCF8D54-9EB4-90B1-9C23-5B328EF0D3B4}"/>
          </ac:spMkLst>
        </pc:spChg>
        <pc:spChg chg="add del mod ord">
          <ac:chgData name="divya shree" userId="1400f4caf2d2e177" providerId="Windows Live" clId="Web-{D2C1D56A-0347-4251-B8C2-23F4A1C95E46}" dt="2025-05-11T06:01:44.274" v="221"/>
          <ac:spMkLst>
            <pc:docMk/>
            <pc:sldMk cId="3657034427" sldId="262"/>
            <ac:spMk id="4" creationId="{DBA478DD-079E-E778-D896-AF1693A78916}"/>
          </ac:spMkLst>
        </pc:spChg>
        <pc:spChg chg="add">
          <ac:chgData name="divya shree" userId="1400f4caf2d2e177" providerId="Windows Live" clId="Web-{D2C1D56A-0347-4251-B8C2-23F4A1C95E46}" dt="2025-05-11T06:02:15.885" v="223"/>
          <ac:spMkLst>
            <pc:docMk/>
            <pc:sldMk cId="3657034427" sldId="262"/>
            <ac:spMk id="11" creationId="{A6EF5A53-0A64-4CA5-B9C7-1CB97CB5CF1C}"/>
          </ac:spMkLst>
        </pc:spChg>
        <pc:spChg chg="add">
          <ac:chgData name="divya shree" userId="1400f4caf2d2e177" providerId="Windows Live" clId="Web-{D2C1D56A-0347-4251-B8C2-23F4A1C95E46}" dt="2025-05-11T06:02:15.885" v="223"/>
          <ac:spMkLst>
            <pc:docMk/>
            <pc:sldMk cId="3657034427" sldId="262"/>
            <ac:spMk id="13" creationId="{34ABFBEA-4EB0-4D02-A2C0-1733CD3D6F12}"/>
          </ac:spMkLst>
        </pc:spChg>
        <pc:spChg chg="add">
          <ac:chgData name="divya shree" userId="1400f4caf2d2e177" providerId="Windows Live" clId="Web-{D2C1D56A-0347-4251-B8C2-23F4A1C95E46}" dt="2025-05-11T06:02:15.885" v="223"/>
          <ac:spMkLst>
            <pc:docMk/>
            <pc:sldMk cId="3657034427" sldId="262"/>
            <ac:spMk id="15" creationId="{19E083F6-57F4-487B-A766-EA0462B1EED8}"/>
          </ac:spMkLst>
        </pc:spChg>
        <pc:spChg chg="add">
          <ac:chgData name="divya shree" userId="1400f4caf2d2e177" providerId="Windows Live" clId="Web-{D2C1D56A-0347-4251-B8C2-23F4A1C95E46}" dt="2025-05-11T06:02:15.885" v="223"/>
          <ac:spMkLst>
            <pc:docMk/>
            <pc:sldMk cId="3657034427" sldId="262"/>
            <ac:spMk id="17" creationId="{665A5CBD-5BDA-4345-915C-718F0E585911}"/>
          </ac:spMkLst>
        </pc:spChg>
        <pc:spChg chg="add">
          <ac:chgData name="divya shree" userId="1400f4caf2d2e177" providerId="Windows Live" clId="Web-{D2C1D56A-0347-4251-B8C2-23F4A1C95E46}" dt="2025-05-11T06:02:15.885" v="223"/>
          <ac:spMkLst>
            <pc:docMk/>
            <pc:sldMk cId="3657034427" sldId="262"/>
            <ac:spMk id="19" creationId="{B24DAEF3-9573-423A-8D42-15BE7F57195D}"/>
          </ac:spMkLst>
        </pc:spChg>
        <pc:spChg chg="add">
          <ac:chgData name="divya shree" userId="1400f4caf2d2e177" providerId="Windows Live" clId="Web-{D2C1D56A-0347-4251-B8C2-23F4A1C95E46}" dt="2025-05-11T06:02:15.885" v="223"/>
          <ac:spMkLst>
            <pc:docMk/>
            <pc:sldMk cId="3657034427" sldId="262"/>
            <ac:spMk id="21" creationId="{9CEDA1EF-F81F-4B0E-8B6E-314FD4AEAF1B}"/>
          </ac:spMkLst>
        </pc:spChg>
        <pc:spChg chg="add">
          <ac:chgData name="divya shree" userId="1400f4caf2d2e177" providerId="Windows Live" clId="Web-{D2C1D56A-0347-4251-B8C2-23F4A1C95E46}" dt="2025-05-11T06:02:15.885" v="223"/>
          <ac:spMkLst>
            <pc:docMk/>
            <pc:sldMk cId="3657034427" sldId="262"/>
            <ac:spMk id="23" creationId="{2DF2BFFF-ADAB-4E4F-9F4B-651D0710F2AB}"/>
          </ac:spMkLst>
        </pc:spChg>
        <pc:picChg chg="add mod ord">
          <ac:chgData name="divya shree" userId="1400f4caf2d2e177" providerId="Windows Live" clId="Web-{D2C1D56A-0347-4251-B8C2-23F4A1C95E46}" dt="2025-05-11T06:02:49.542" v="231" actId="14100"/>
          <ac:picMkLst>
            <pc:docMk/>
            <pc:sldMk cId="3657034427" sldId="262"/>
            <ac:picMk id="5" creationId="{14354BE4-EFC4-2BE8-6139-C8C7FF50775D}"/>
          </ac:picMkLst>
        </pc:picChg>
        <pc:picChg chg="add mod">
          <ac:chgData name="divya shree" userId="1400f4caf2d2e177" providerId="Windows Live" clId="Web-{D2C1D56A-0347-4251-B8C2-23F4A1C95E46}" dt="2025-05-11T06:03:01.308" v="232" actId="1076"/>
          <ac:picMkLst>
            <pc:docMk/>
            <pc:sldMk cId="3657034427" sldId="262"/>
            <ac:picMk id="6" creationId="{14940A5C-EE20-BC75-97E7-A834F406CEDC}"/>
          </ac:picMkLst>
        </pc:picChg>
      </pc:sldChg>
      <pc:sldChg chg="addSp delSp modSp new">
        <pc:chgData name="divya shree" userId="1400f4caf2d2e177" providerId="Windows Live" clId="Web-{D2C1D56A-0347-4251-B8C2-23F4A1C95E46}" dt="2025-05-11T06:07:19.755" v="251" actId="20577"/>
        <pc:sldMkLst>
          <pc:docMk/>
          <pc:sldMk cId="4066331283" sldId="263"/>
        </pc:sldMkLst>
        <pc:spChg chg="mod">
          <ac:chgData name="divya shree" userId="1400f4caf2d2e177" providerId="Windows Live" clId="Web-{D2C1D56A-0347-4251-B8C2-23F4A1C95E46}" dt="2025-05-11T06:05:06.750" v="243" actId="20577"/>
          <ac:spMkLst>
            <pc:docMk/>
            <pc:sldMk cId="4066331283" sldId="263"/>
            <ac:spMk id="2" creationId="{15AE5F9F-B907-819E-EB1B-6541C0521D32}"/>
          </ac:spMkLst>
        </pc:spChg>
        <pc:spChg chg="mod">
          <ac:chgData name="divya shree" userId="1400f4caf2d2e177" providerId="Windows Live" clId="Web-{D2C1D56A-0347-4251-B8C2-23F4A1C95E46}" dt="2025-05-11T06:07:19.755" v="251" actId="20577"/>
          <ac:spMkLst>
            <pc:docMk/>
            <pc:sldMk cId="4066331283" sldId="263"/>
            <ac:spMk id="3" creationId="{21FEA419-A41B-9684-B553-AD1A7D5AECE1}"/>
          </ac:spMkLst>
        </pc:spChg>
        <pc:spChg chg="del">
          <ac:chgData name="divya shree" userId="1400f4caf2d2e177" providerId="Windows Live" clId="Web-{D2C1D56A-0347-4251-B8C2-23F4A1C95E46}" dt="2025-05-11T06:06:57.458" v="248"/>
          <ac:spMkLst>
            <pc:docMk/>
            <pc:sldMk cId="4066331283" sldId="263"/>
            <ac:spMk id="4" creationId="{14FA03F7-B5CF-0FA7-229C-743C7BA7264E}"/>
          </ac:spMkLst>
        </pc:spChg>
        <pc:picChg chg="add mod ord">
          <ac:chgData name="divya shree" userId="1400f4caf2d2e177" providerId="Windows Live" clId="Web-{D2C1D56A-0347-4251-B8C2-23F4A1C95E46}" dt="2025-05-11T06:07:10.146" v="250" actId="14100"/>
          <ac:picMkLst>
            <pc:docMk/>
            <pc:sldMk cId="4066331283" sldId="263"/>
            <ac:picMk id="5" creationId="{B6BBBC40-62D1-9AA8-A802-A1233A5E2D44}"/>
          </ac:picMkLst>
        </pc:picChg>
      </pc:sldChg>
      <pc:sldChg chg="addSp delSp modSp new mod setBg">
        <pc:chgData name="divya shree" userId="1400f4caf2d2e177" providerId="Windows Live" clId="Web-{D2C1D56A-0347-4251-B8C2-23F4A1C95E46}" dt="2025-05-11T06:13:18.003" v="266" actId="14100"/>
        <pc:sldMkLst>
          <pc:docMk/>
          <pc:sldMk cId="77518196" sldId="264"/>
        </pc:sldMkLst>
        <pc:spChg chg="mod ord">
          <ac:chgData name="divya shree" userId="1400f4caf2d2e177" providerId="Windows Live" clId="Web-{D2C1D56A-0347-4251-B8C2-23F4A1C95E46}" dt="2025-05-11T06:13:06.377" v="263"/>
          <ac:spMkLst>
            <pc:docMk/>
            <pc:sldMk cId="77518196" sldId="264"/>
            <ac:spMk id="2" creationId="{94718E55-1635-1EF8-880C-8C3B8BAA2237}"/>
          </ac:spMkLst>
        </pc:spChg>
        <pc:spChg chg="mod">
          <ac:chgData name="divya shree" userId="1400f4caf2d2e177" providerId="Windows Live" clId="Web-{D2C1D56A-0347-4251-B8C2-23F4A1C95E46}" dt="2025-05-11T06:13:06.377" v="263"/>
          <ac:spMkLst>
            <pc:docMk/>
            <pc:sldMk cId="77518196" sldId="264"/>
            <ac:spMk id="3" creationId="{2669AC7F-DBBA-AA49-14C0-85F2B70EF90D}"/>
          </ac:spMkLst>
        </pc:spChg>
        <pc:spChg chg="del">
          <ac:chgData name="divya shree" userId="1400f4caf2d2e177" providerId="Windows Live" clId="Web-{D2C1D56A-0347-4251-B8C2-23F4A1C95E46}" dt="2025-05-11T06:13:01.580" v="262"/>
          <ac:spMkLst>
            <pc:docMk/>
            <pc:sldMk cId="77518196" sldId="264"/>
            <ac:spMk id="4" creationId="{8483D871-35CF-3BFA-3B1B-8728B5EAB802}"/>
          </ac:spMkLst>
        </pc:spChg>
        <pc:spChg chg="add">
          <ac:chgData name="divya shree" userId="1400f4caf2d2e177" providerId="Windows Live" clId="Web-{D2C1D56A-0347-4251-B8C2-23F4A1C95E46}" dt="2025-05-11T06:13:06.377" v="263"/>
          <ac:spMkLst>
            <pc:docMk/>
            <pc:sldMk cId="77518196" sldId="264"/>
            <ac:spMk id="10" creationId="{A6EF5A53-0A64-4CA5-B9C7-1CB97CB5CF1C}"/>
          </ac:spMkLst>
        </pc:spChg>
        <pc:spChg chg="add">
          <ac:chgData name="divya shree" userId="1400f4caf2d2e177" providerId="Windows Live" clId="Web-{D2C1D56A-0347-4251-B8C2-23F4A1C95E46}" dt="2025-05-11T06:13:06.377" v="263"/>
          <ac:spMkLst>
            <pc:docMk/>
            <pc:sldMk cId="77518196" sldId="264"/>
            <ac:spMk id="12" creationId="{34ABFBEA-4EB0-4D02-A2C0-1733CD3D6F12}"/>
          </ac:spMkLst>
        </pc:spChg>
        <pc:spChg chg="add">
          <ac:chgData name="divya shree" userId="1400f4caf2d2e177" providerId="Windows Live" clId="Web-{D2C1D56A-0347-4251-B8C2-23F4A1C95E46}" dt="2025-05-11T06:13:06.377" v="263"/>
          <ac:spMkLst>
            <pc:docMk/>
            <pc:sldMk cId="77518196" sldId="264"/>
            <ac:spMk id="14" creationId="{19E083F6-57F4-487B-A766-EA0462B1EED8}"/>
          </ac:spMkLst>
        </pc:spChg>
        <pc:spChg chg="add">
          <ac:chgData name="divya shree" userId="1400f4caf2d2e177" providerId="Windows Live" clId="Web-{D2C1D56A-0347-4251-B8C2-23F4A1C95E46}" dt="2025-05-11T06:13:06.377" v="263"/>
          <ac:spMkLst>
            <pc:docMk/>
            <pc:sldMk cId="77518196" sldId="264"/>
            <ac:spMk id="16" creationId="{7A18C9FB-EC4C-4DAE-8F7D-C6E5AF607958}"/>
          </ac:spMkLst>
        </pc:spChg>
        <pc:spChg chg="add">
          <ac:chgData name="divya shree" userId="1400f4caf2d2e177" providerId="Windows Live" clId="Web-{D2C1D56A-0347-4251-B8C2-23F4A1C95E46}" dt="2025-05-11T06:13:06.377" v="263"/>
          <ac:spMkLst>
            <pc:docMk/>
            <pc:sldMk cId="77518196" sldId="264"/>
            <ac:spMk id="18" creationId="{4A8FDA66-67B4-4DBE-8354-C26F91ADB665}"/>
          </ac:spMkLst>
        </pc:spChg>
        <pc:spChg chg="add">
          <ac:chgData name="divya shree" userId="1400f4caf2d2e177" providerId="Windows Live" clId="Web-{D2C1D56A-0347-4251-B8C2-23F4A1C95E46}" dt="2025-05-11T06:13:06.377" v="263"/>
          <ac:spMkLst>
            <pc:docMk/>
            <pc:sldMk cId="77518196" sldId="264"/>
            <ac:spMk id="20" creationId="{3B2B1500-BB55-471C-8A9E-67288297ECE1}"/>
          </ac:spMkLst>
        </pc:spChg>
        <pc:spChg chg="add">
          <ac:chgData name="divya shree" userId="1400f4caf2d2e177" providerId="Windows Live" clId="Web-{D2C1D56A-0347-4251-B8C2-23F4A1C95E46}" dt="2025-05-11T06:13:06.377" v="263"/>
          <ac:spMkLst>
            <pc:docMk/>
            <pc:sldMk cId="77518196" sldId="264"/>
            <ac:spMk id="22" creationId="{3045E22C-A99D-41BB-AF14-EF1B1E745A70}"/>
          </ac:spMkLst>
        </pc:spChg>
        <pc:picChg chg="add mod ord">
          <ac:chgData name="divya shree" userId="1400f4caf2d2e177" providerId="Windows Live" clId="Web-{D2C1D56A-0347-4251-B8C2-23F4A1C95E46}" dt="2025-05-11T06:13:18.003" v="266" actId="14100"/>
          <ac:picMkLst>
            <pc:docMk/>
            <pc:sldMk cId="77518196" sldId="264"/>
            <ac:picMk id="5" creationId="{5EF54A2B-209E-3381-A6F7-AB0C41AD2FF4}"/>
          </ac:picMkLst>
        </pc:picChg>
      </pc:sldChg>
      <pc:sldChg chg="addSp delSp modSp new mod setBg">
        <pc:chgData name="divya shree" userId="1400f4caf2d2e177" providerId="Windows Live" clId="Web-{D2C1D56A-0347-4251-B8C2-23F4A1C95E46}" dt="2025-05-11T06:16:45.229" v="282" actId="20577"/>
        <pc:sldMkLst>
          <pc:docMk/>
          <pc:sldMk cId="1989466196" sldId="265"/>
        </pc:sldMkLst>
        <pc:spChg chg="mod ord">
          <ac:chgData name="divya shree" userId="1400f4caf2d2e177" providerId="Windows Live" clId="Web-{D2C1D56A-0347-4251-B8C2-23F4A1C95E46}" dt="2025-05-11T06:15:50.493" v="277"/>
          <ac:spMkLst>
            <pc:docMk/>
            <pc:sldMk cId="1989466196" sldId="265"/>
            <ac:spMk id="2" creationId="{1F8B9DB6-3072-EB46-E9CD-C21E8C7C1AAF}"/>
          </ac:spMkLst>
        </pc:spChg>
        <pc:spChg chg="del">
          <ac:chgData name="divya shree" userId="1400f4caf2d2e177" providerId="Windows Live" clId="Web-{D2C1D56A-0347-4251-B8C2-23F4A1C95E46}" dt="2025-05-11T06:15:35.805" v="276"/>
          <ac:spMkLst>
            <pc:docMk/>
            <pc:sldMk cId="1989466196" sldId="265"/>
            <ac:spMk id="3" creationId="{075D0310-6084-AF30-43B3-F10D148A3620}"/>
          </ac:spMkLst>
        </pc:spChg>
        <pc:spChg chg="mod">
          <ac:chgData name="divya shree" userId="1400f4caf2d2e177" providerId="Windows Live" clId="Web-{D2C1D56A-0347-4251-B8C2-23F4A1C95E46}" dt="2025-05-11T06:16:45.229" v="282" actId="20577"/>
          <ac:spMkLst>
            <pc:docMk/>
            <pc:sldMk cId="1989466196" sldId="265"/>
            <ac:spMk id="4" creationId="{76DBBA9B-9914-A4ED-5321-0866EEF8563F}"/>
          </ac:spMkLst>
        </pc:spChg>
        <pc:spChg chg="add">
          <ac:chgData name="divya shree" userId="1400f4caf2d2e177" providerId="Windows Live" clId="Web-{D2C1D56A-0347-4251-B8C2-23F4A1C95E46}" dt="2025-05-11T06:15:50.493" v="277"/>
          <ac:spMkLst>
            <pc:docMk/>
            <pc:sldMk cId="1989466196" sldId="265"/>
            <ac:spMk id="10" creationId="{A6EF5A53-0A64-4CA5-B9C7-1CB97CB5CF1C}"/>
          </ac:spMkLst>
        </pc:spChg>
        <pc:spChg chg="add">
          <ac:chgData name="divya shree" userId="1400f4caf2d2e177" providerId="Windows Live" clId="Web-{D2C1D56A-0347-4251-B8C2-23F4A1C95E46}" dt="2025-05-11T06:15:50.493" v="277"/>
          <ac:spMkLst>
            <pc:docMk/>
            <pc:sldMk cId="1989466196" sldId="265"/>
            <ac:spMk id="12" creationId="{34ABFBEA-4EB0-4D02-A2C0-1733CD3D6F12}"/>
          </ac:spMkLst>
        </pc:spChg>
        <pc:spChg chg="add">
          <ac:chgData name="divya shree" userId="1400f4caf2d2e177" providerId="Windows Live" clId="Web-{D2C1D56A-0347-4251-B8C2-23F4A1C95E46}" dt="2025-05-11T06:15:50.493" v="277"/>
          <ac:spMkLst>
            <pc:docMk/>
            <pc:sldMk cId="1989466196" sldId="265"/>
            <ac:spMk id="14" creationId="{19E083F6-57F4-487B-A766-EA0462B1EED8}"/>
          </ac:spMkLst>
        </pc:spChg>
        <pc:spChg chg="add">
          <ac:chgData name="divya shree" userId="1400f4caf2d2e177" providerId="Windows Live" clId="Web-{D2C1D56A-0347-4251-B8C2-23F4A1C95E46}" dt="2025-05-11T06:15:50.493" v="277"/>
          <ac:spMkLst>
            <pc:docMk/>
            <pc:sldMk cId="1989466196" sldId="265"/>
            <ac:spMk id="16" creationId="{7A18C9FB-EC4C-4DAE-8F7D-C6E5AF607958}"/>
          </ac:spMkLst>
        </pc:spChg>
        <pc:spChg chg="add">
          <ac:chgData name="divya shree" userId="1400f4caf2d2e177" providerId="Windows Live" clId="Web-{D2C1D56A-0347-4251-B8C2-23F4A1C95E46}" dt="2025-05-11T06:15:50.493" v="277"/>
          <ac:spMkLst>
            <pc:docMk/>
            <pc:sldMk cId="1989466196" sldId="265"/>
            <ac:spMk id="18" creationId="{A9896C11-F8DF-437A-B349-8AFD602DC0CA}"/>
          </ac:spMkLst>
        </pc:spChg>
        <pc:picChg chg="add mod ord">
          <ac:chgData name="divya shree" userId="1400f4caf2d2e177" providerId="Windows Live" clId="Web-{D2C1D56A-0347-4251-B8C2-23F4A1C95E46}" dt="2025-05-11T06:15:50.493" v="277"/>
          <ac:picMkLst>
            <pc:docMk/>
            <pc:sldMk cId="1989466196" sldId="265"/>
            <ac:picMk id="5" creationId="{184C632E-5EF3-E9F1-2B47-9453FB0DC2EF}"/>
          </ac:picMkLst>
        </pc:picChg>
      </pc:sldChg>
      <pc:sldChg chg="addSp delSp modSp new">
        <pc:chgData name="divya shree" userId="1400f4caf2d2e177" providerId="Windows Live" clId="Web-{D2C1D56A-0347-4251-B8C2-23F4A1C95E46}" dt="2025-05-11T06:18:49.718" v="292" actId="1076"/>
        <pc:sldMkLst>
          <pc:docMk/>
          <pc:sldMk cId="4203332638" sldId="266"/>
        </pc:sldMkLst>
        <pc:spChg chg="mod">
          <ac:chgData name="divya shree" userId="1400f4caf2d2e177" providerId="Windows Live" clId="Web-{D2C1D56A-0347-4251-B8C2-23F4A1C95E46}" dt="2025-05-11T06:18:00.904" v="285" actId="20577"/>
          <ac:spMkLst>
            <pc:docMk/>
            <pc:sldMk cId="4203332638" sldId="266"/>
            <ac:spMk id="2" creationId="{EE06C807-CFBA-F721-8C42-5F65C260058E}"/>
          </ac:spMkLst>
        </pc:spChg>
        <pc:spChg chg="del">
          <ac:chgData name="divya shree" userId="1400f4caf2d2e177" providerId="Windows Live" clId="Web-{D2C1D56A-0347-4251-B8C2-23F4A1C95E46}" dt="2025-05-11T06:18:46.312" v="290"/>
          <ac:spMkLst>
            <pc:docMk/>
            <pc:sldMk cId="4203332638" sldId="266"/>
            <ac:spMk id="3" creationId="{21D310EB-640C-A1C9-A3ED-5A98C57E913E}"/>
          </ac:spMkLst>
        </pc:spChg>
        <pc:spChg chg="mod">
          <ac:chgData name="divya shree" userId="1400f4caf2d2e177" providerId="Windows Live" clId="Web-{D2C1D56A-0347-4251-B8C2-23F4A1C95E46}" dt="2025-05-11T06:18:25.436" v="289" actId="20577"/>
          <ac:spMkLst>
            <pc:docMk/>
            <pc:sldMk cId="4203332638" sldId="266"/>
            <ac:spMk id="4" creationId="{8575362D-2C6B-965E-B6AD-24EE8DD9418D}"/>
          </ac:spMkLst>
        </pc:spChg>
        <pc:picChg chg="add mod ord">
          <ac:chgData name="divya shree" userId="1400f4caf2d2e177" providerId="Windows Live" clId="Web-{D2C1D56A-0347-4251-B8C2-23F4A1C95E46}" dt="2025-05-11T06:18:49.718" v="292" actId="1076"/>
          <ac:picMkLst>
            <pc:docMk/>
            <pc:sldMk cId="4203332638" sldId="266"/>
            <ac:picMk id="5" creationId="{EE88DDD8-9977-4042-0514-EE5E1DD9EDE8}"/>
          </ac:picMkLst>
        </pc:picChg>
      </pc:sldChg>
      <pc:sldChg chg="addSp delSp modSp new">
        <pc:chgData name="divya shree" userId="1400f4caf2d2e177" providerId="Windows Live" clId="Web-{D2C1D56A-0347-4251-B8C2-23F4A1C95E46}" dt="2025-05-11T06:22:34.945" v="318" actId="20577"/>
        <pc:sldMkLst>
          <pc:docMk/>
          <pc:sldMk cId="3512246215" sldId="267"/>
        </pc:sldMkLst>
        <pc:spChg chg="mod">
          <ac:chgData name="divya shree" userId="1400f4caf2d2e177" providerId="Windows Live" clId="Web-{D2C1D56A-0347-4251-B8C2-23F4A1C95E46}" dt="2025-05-11T06:21:45.381" v="307" actId="20577"/>
          <ac:spMkLst>
            <pc:docMk/>
            <pc:sldMk cId="3512246215" sldId="267"/>
            <ac:spMk id="2" creationId="{F11659BA-B1C5-F9C3-66DD-F9B769CB8ED4}"/>
          </ac:spMkLst>
        </pc:spChg>
        <pc:spChg chg="del">
          <ac:chgData name="divya shree" userId="1400f4caf2d2e177" providerId="Windows Live" clId="Web-{D2C1D56A-0347-4251-B8C2-23F4A1C95E46}" dt="2025-05-11T06:20:58.504" v="299"/>
          <ac:spMkLst>
            <pc:docMk/>
            <pc:sldMk cId="3512246215" sldId="267"/>
            <ac:spMk id="3" creationId="{8EF9A09E-D3B2-5F45-0429-4180F1024CB9}"/>
          </ac:spMkLst>
        </pc:spChg>
        <pc:spChg chg="mod">
          <ac:chgData name="divya shree" userId="1400f4caf2d2e177" providerId="Windows Live" clId="Web-{D2C1D56A-0347-4251-B8C2-23F4A1C95E46}" dt="2025-05-11T06:22:34.945" v="318" actId="20577"/>
          <ac:spMkLst>
            <pc:docMk/>
            <pc:sldMk cId="3512246215" sldId="267"/>
            <ac:spMk id="4" creationId="{D5FC4545-0FD6-5E45-2F30-FE670343CE72}"/>
          </ac:spMkLst>
        </pc:spChg>
        <pc:picChg chg="add mod ord">
          <ac:chgData name="divya shree" userId="1400f4caf2d2e177" providerId="Windows Live" clId="Web-{D2C1D56A-0347-4251-B8C2-23F4A1C95E46}" dt="2025-05-11T06:22:11.741" v="315" actId="1076"/>
          <ac:picMkLst>
            <pc:docMk/>
            <pc:sldMk cId="3512246215" sldId="267"/>
            <ac:picMk id="5" creationId="{709803AA-2B55-1516-9CFF-B5265DC2829E}"/>
          </ac:picMkLst>
        </pc:picChg>
      </pc:sldChg>
      <pc:sldChg chg="addSp delSp modSp new">
        <pc:chgData name="divya shree" userId="1400f4caf2d2e177" providerId="Windows Live" clId="Web-{D2C1D56A-0347-4251-B8C2-23F4A1C95E46}" dt="2025-05-11T06:25:46.905" v="333" actId="20577"/>
        <pc:sldMkLst>
          <pc:docMk/>
          <pc:sldMk cId="979404713" sldId="268"/>
        </pc:sldMkLst>
        <pc:spChg chg="mod">
          <ac:chgData name="divya shree" userId="1400f4caf2d2e177" providerId="Windows Live" clId="Web-{D2C1D56A-0347-4251-B8C2-23F4A1C95E46}" dt="2025-05-11T06:25:46.905" v="333" actId="20577"/>
          <ac:spMkLst>
            <pc:docMk/>
            <pc:sldMk cId="979404713" sldId="268"/>
            <ac:spMk id="2" creationId="{4F7FB445-10E1-DEC4-2CFD-1C2F4690A09C}"/>
          </ac:spMkLst>
        </pc:spChg>
        <pc:spChg chg="del">
          <ac:chgData name="divya shree" userId="1400f4caf2d2e177" providerId="Windows Live" clId="Web-{D2C1D56A-0347-4251-B8C2-23F4A1C95E46}" dt="2025-05-11T06:25:11.498" v="323"/>
          <ac:spMkLst>
            <pc:docMk/>
            <pc:sldMk cId="979404713" sldId="268"/>
            <ac:spMk id="3" creationId="{5AF4F97D-6857-5F56-1D5D-A805DD475A95}"/>
          </ac:spMkLst>
        </pc:spChg>
        <pc:spChg chg="mod">
          <ac:chgData name="divya shree" userId="1400f4caf2d2e177" providerId="Windows Live" clId="Web-{D2C1D56A-0347-4251-B8C2-23F4A1C95E46}" dt="2025-05-11T06:25:43.405" v="332" actId="20577"/>
          <ac:spMkLst>
            <pc:docMk/>
            <pc:sldMk cId="979404713" sldId="268"/>
            <ac:spMk id="4" creationId="{EF25FF3A-64B3-5273-1491-03F8A70165DA}"/>
          </ac:spMkLst>
        </pc:spChg>
        <pc:picChg chg="add mod ord">
          <ac:chgData name="divya shree" userId="1400f4caf2d2e177" providerId="Windows Live" clId="Web-{D2C1D56A-0347-4251-B8C2-23F4A1C95E46}" dt="2025-05-11T06:25:34.170" v="330" actId="14100"/>
          <ac:picMkLst>
            <pc:docMk/>
            <pc:sldMk cId="979404713" sldId="268"/>
            <ac:picMk id="5" creationId="{BCEE1D5B-21F3-2D3A-F848-11348C9283BB}"/>
          </ac:picMkLst>
        </pc:picChg>
      </pc:sldChg>
      <pc:sldChg chg="new del">
        <pc:chgData name="divya shree" userId="1400f4caf2d2e177" providerId="Windows Live" clId="Web-{D2C1D56A-0347-4251-B8C2-23F4A1C95E46}" dt="2025-05-11T06:27:59.160" v="353"/>
        <pc:sldMkLst>
          <pc:docMk/>
          <pc:sldMk cId="216525954" sldId="269"/>
        </pc:sldMkLst>
      </pc:sldChg>
      <pc:sldChg chg="new del">
        <pc:chgData name="divya shree" userId="1400f4caf2d2e177" providerId="Windows Live" clId="Web-{D2C1D56A-0347-4251-B8C2-23F4A1C95E46}" dt="2025-05-11T06:27:56.769" v="352"/>
        <pc:sldMkLst>
          <pc:docMk/>
          <pc:sldMk cId="1711273553" sldId="270"/>
        </pc:sldMkLst>
      </pc:sldChg>
      <pc:sldChg chg="addSp modSp new mod setBg">
        <pc:chgData name="divya shree" userId="1400f4caf2d2e177" providerId="Windows Live" clId="Web-{D2C1D56A-0347-4251-B8C2-23F4A1C95E46}" dt="2025-05-11T06:27:13.158" v="351" actId="20577"/>
        <pc:sldMkLst>
          <pc:docMk/>
          <pc:sldMk cId="1990207640" sldId="271"/>
        </pc:sldMkLst>
        <pc:spChg chg="mod">
          <ac:chgData name="divya shree" userId="1400f4caf2d2e177" providerId="Windows Live" clId="Web-{D2C1D56A-0347-4251-B8C2-23F4A1C95E46}" dt="2025-05-11T06:27:13.158" v="351" actId="20577"/>
          <ac:spMkLst>
            <pc:docMk/>
            <pc:sldMk cId="1990207640" sldId="271"/>
            <ac:spMk id="2" creationId="{AAD44DB8-C883-ED83-39D8-DC3EA8EABF16}"/>
          </ac:spMkLst>
        </pc:spChg>
        <pc:spChg chg="add">
          <ac:chgData name="divya shree" userId="1400f4caf2d2e177" providerId="Windows Live" clId="Web-{D2C1D56A-0347-4251-B8C2-23F4A1C95E46}" dt="2025-05-11T06:26:58.720" v="337"/>
          <ac:spMkLst>
            <pc:docMk/>
            <pc:sldMk cId="1990207640" sldId="271"/>
            <ac:spMk id="7" creationId="{A6EF5A53-0A64-4CA5-B9C7-1CB97CB5CF1C}"/>
          </ac:spMkLst>
        </pc:spChg>
        <pc:spChg chg="add">
          <ac:chgData name="divya shree" userId="1400f4caf2d2e177" providerId="Windows Live" clId="Web-{D2C1D56A-0347-4251-B8C2-23F4A1C95E46}" dt="2025-05-11T06:26:58.720" v="337"/>
          <ac:spMkLst>
            <pc:docMk/>
            <pc:sldMk cId="1990207640" sldId="271"/>
            <ac:spMk id="9" creationId="{34ABFBEA-4EB0-4D02-A2C0-1733CD3D6F12}"/>
          </ac:spMkLst>
        </pc:spChg>
        <pc:spChg chg="add">
          <ac:chgData name="divya shree" userId="1400f4caf2d2e177" providerId="Windows Live" clId="Web-{D2C1D56A-0347-4251-B8C2-23F4A1C95E46}" dt="2025-05-11T06:26:58.720" v="337"/>
          <ac:spMkLst>
            <pc:docMk/>
            <pc:sldMk cId="1990207640" sldId="271"/>
            <ac:spMk id="11" creationId="{19E083F6-57F4-487B-A766-EA0462B1EED8}"/>
          </ac:spMkLst>
        </pc:spChg>
        <pc:spChg chg="add">
          <ac:chgData name="divya shree" userId="1400f4caf2d2e177" providerId="Windows Live" clId="Web-{D2C1D56A-0347-4251-B8C2-23F4A1C95E46}" dt="2025-05-11T06:26:58.720" v="337"/>
          <ac:spMkLst>
            <pc:docMk/>
            <pc:sldMk cId="1990207640" sldId="271"/>
            <ac:spMk id="13" creationId="{7A18C9FB-EC4C-4DAE-8F7D-C6E5AF607958}"/>
          </ac:spMkLst>
        </pc:spChg>
        <pc:spChg chg="add">
          <ac:chgData name="divya shree" userId="1400f4caf2d2e177" providerId="Windows Live" clId="Web-{D2C1D56A-0347-4251-B8C2-23F4A1C95E46}" dt="2025-05-11T06:26:58.720" v="337"/>
          <ac:spMkLst>
            <pc:docMk/>
            <pc:sldMk cId="1990207640" sldId="271"/>
            <ac:spMk id="15" creationId="{AC5B9688-28B2-49CE-8BD3-0A5369AAAC44}"/>
          </ac:spMkLst>
        </pc:spChg>
        <pc:spChg chg="add">
          <ac:chgData name="divya shree" userId="1400f4caf2d2e177" providerId="Windows Live" clId="Web-{D2C1D56A-0347-4251-B8C2-23F4A1C95E46}" dt="2025-05-11T06:26:58.720" v="337"/>
          <ac:spMkLst>
            <pc:docMk/>
            <pc:sldMk cId="1990207640" sldId="271"/>
            <ac:spMk id="17" creationId="{A9896C11-F8DF-437A-B349-8AFD602DC0CA}"/>
          </ac:spMkLst>
        </pc:spChg>
      </pc:sldChg>
      <pc:sldMasterChg chg="del delSldLayout">
        <pc:chgData name="divya shree" userId="1400f4caf2d2e177" providerId="Windows Live" clId="Web-{D2C1D56A-0347-4251-B8C2-23F4A1C95E46}" dt="2025-05-11T05:26:10.040" v="0"/>
        <pc:sldMasterMkLst>
          <pc:docMk/>
          <pc:sldMasterMk cId="2460954070" sldId="2147483660"/>
        </pc:sldMasterMkLst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divya shree" userId="1400f4caf2d2e177" providerId="Windows Live" clId="Web-{D2C1D56A-0347-4251-B8C2-23F4A1C95E46}" dt="2025-05-11T05:26:10.04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divya shree" userId="1400f4caf2d2e177" providerId="Windows Live" clId="Web-{D2C1D56A-0347-4251-B8C2-23F4A1C95E46}" dt="2025-05-11T05:26:10.040" v="0"/>
        <pc:sldMasterMkLst>
          <pc:docMk/>
          <pc:sldMasterMk cId="1026752112" sldId="2147483750"/>
        </pc:sldMasterMkLst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2651620549" sldId="2147483739"/>
          </pc:sldLayoutMkLst>
        </pc:sldLayoutChg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4075751093" sldId="2147483740"/>
          </pc:sldLayoutMkLst>
        </pc:sldLayoutChg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3692621176" sldId="2147483741"/>
          </pc:sldLayoutMkLst>
        </pc:sldLayoutChg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1589737935" sldId="2147483742"/>
          </pc:sldLayoutMkLst>
        </pc:sldLayoutChg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3276593273" sldId="2147483743"/>
          </pc:sldLayoutMkLst>
        </pc:sldLayoutChg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651657886" sldId="2147483744"/>
          </pc:sldLayoutMkLst>
        </pc:sldLayoutChg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3743529476" sldId="2147483745"/>
          </pc:sldLayoutMkLst>
        </pc:sldLayoutChg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1265768984" sldId="2147483746"/>
          </pc:sldLayoutMkLst>
        </pc:sldLayoutChg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2046714357" sldId="2147483747"/>
          </pc:sldLayoutMkLst>
        </pc:sldLayoutChg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1405167935" sldId="2147483748"/>
          </pc:sldLayoutMkLst>
        </pc:sldLayoutChg>
        <pc:sldLayoutChg chg="add">
          <pc:chgData name="divya shree" userId="1400f4caf2d2e177" providerId="Windows Live" clId="Web-{D2C1D56A-0347-4251-B8C2-23F4A1C95E46}" dt="2025-05-11T05:26:10.040" v="0"/>
          <pc:sldLayoutMkLst>
            <pc:docMk/>
            <pc:sldMasterMk cId="1026752112" sldId="2147483750"/>
            <pc:sldLayoutMk cId="2864294226" sldId="214748374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77FAD7-E70F-4C94-9D11-44D88962C2D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F1188B-C054-4565-8D1A-FCDFE1AB92D5}">
      <dgm:prSet/>
      <dgm:spPr/>
      <dgm:t>
        <a:bodyPr/>
        <a:lstStyle/>
        <a:p>
          <a:r>
            <a:rPr lang="en-US" dirty="0"/>
            <a:t>Dataset Overview</a:t>
          </a:r>
        </a:p>
      </dgm:t>
    </dgm:pt>
    <dgm:pt modelId="{71034F92-6616-4BD5-AA27-23AF27670744}" type="parTrans" cxnId="{A4BFDA55-2668-49F6-B4CC-5CD60EDAE783}">
      <dgm:prSet/>
      <dgm:spPr/>
      <dgm:t>
        <a:bodyPr/>
        <a:lstStyle/>
        <a:p>
          <a:endParaRPr lang="en-US"/>
        </a:p>
      </dgm:t>
    </dgm:pt>
    <dgm:pt modelId="{1C570758-9A03-4594-ABB1-B0133C3B1CEC}" type="sibTrans" cxnId="{A4BFDA55-2668-49F6-B4CC-5CD60EDAE783}">
      <dgm:prSet/>
      <dgm:spPr/>
      <dgm:t>
        <a:bodyPr/>
        <a:lstStyle/>
        <a:p>
          <a:endParaRPr lang="en-US"/>
        </a:p>
      </dgm:t>
    </dgm:pt>
    <dgm:pt modelId="{1056209D-6A3A-4B9E-9B52-B4FB0821DFA5}">
      <dgm:prSet/>
      <dgm:spPr/>
      <dgm:t>
        <a:bodyPr/>
        <a:lstStyle/>
        <a:p>
          <a:r>
            <a:rPr lang="en-US" dirty="0"/>
            <a:t>Tools used</a:t>
          </a:r>
        </a:p>
      </dgm:t>
    </dgm:pt>
    <dgm:pt modelId="{0ED3447D-F226-47CF-982C-CED3F7997F09}" type="parTrans" cxnId="{385C7B06-5462-438B-BFC2-97EEFE9F3068}">
      <dgm:prSet/>
      <dgm:spPr/>
      <dgm:t>
        <a:bodyPr/>
        <a:lstStyle/>
        <a:p>
          <a:endParaRPr lang="en-US"/>
        </a:p>
      </dgm:t>
    </dgm:pt>
    <dgm:pt modelId="{13C16015-A088-4A84-BDDD-245F98AAF324}" type="sibTrans" cxnId="{385C7B06-5462-438B-BFC2-97EEFE9F3068}">
      <dgm:prSet/>
      <dgm:spPr/>
      <dgm:t>
        <a:bodyPr/>
        <a:lstStyle/>
        <a:p>
          <a:endParaRPr lang="en-US"/>
        </a:p>
      </dgm:t>
    </dgm:pt>
    <dgm:pt modelId="{946F291C-C63E-4C94-9F50-C46FC4E7D58B}">
      <dgm:prSet/>
      <dgm:spPr/>
      <dgm:t>
        <a:bodyPr/>
        <a:lstStyle/>
        <a:p>
          <a:r>
            <a:rPr lang="en-US" dirty="0"/>
            <a:t>Steps followed</a:t>
          </a:r>
        </a:p>
      </dgm:t>
    </dgm:pt>
    <dgm:pt modelId="{7A9B3D3C-55A8-4503-A510-5E61134508BE}" type="parTrans" cxnId="{D5038F98-21A3-4FBE-8937-00C7B6446DD3}">
      <dgm:prSet/>
      <dgm:spPr/>
      <dgm:t>
        <a:bodyPr/>
        <a:lstStyle/>
        <a:p>
          <a:endParaRPr lang="en-IN"/>
        </a:p>
      </dgm:t>
    </dgm:pt>
    <dgm:pt modelId="{C6BE704A-5CB2-4EF6-A552-69E57178A04C}" type="sibTrans" cxnId="{D5038F98-21A3-4FBE-8937-00C7B6446DD3}">
      <dgm:prSet/>
      <dgm:spPr/>
      <dgm:t>
        <a:bodyPr/>
        <a:lstStyle/>
        <a:p>
          <a:endParaRPr lang="en-IN"/>
        </a:p>
      </dgm:t>
    </dgm:pt>
    <dgm:pt modelId="{8EA4A0D3-44A0-48EB-BDF6-ADE4C4C52BC6}">
      <dgm:prSet/>
      <dgm:spPr/>
      <dgm:t>
        <a:bodyPr/>
        <a:lstStyle/>
        <a:p>
          <a:r>
            <a:rPr lang="en-US" dirty="0"/>
            <a:t>Problems</a:t>
          </a:r>
        </a:p>
      </dgm:t>
    </dgm:pt>
    <dgm:pt modelId="{5F12AA70-27B6-4FC8-9560-FF1AB20E8186}" type="parTrans" cxnId="{7BE3AD3B-A424-482C-B665-0D68756ABCA9}">
      <dgm:prSet/>
      <dgm:spPr/>
      <dgm:t>
        <a:bodyPr/>
        <a:lstStyle/>
        <a:p>
          <a:endParaRPr lang="en-IN"/>
        </a:p>
      </dgm:t>
    </dgm:pt>
    <dgm:pt modelId="{73C584C8-E097-4B03-BC3E-6BFC73D4D3FE}" type="sibTrans" cxnId="{7BE3AD3B-A424-482C-B665-0D68756ABCA9}">
      <dgm:prSet/>
      <dgm:spPr/>
      <dgm:t>
        <a:bodyPr/>
        <a:lstStyle/>
        <a:p>
          <a:endParaRPr lang="en-IN"/>
        </a:p>
      </dgm:t>
    </dgm:pt>
    <dgm:pt modelId="{66A5A7D3-89BB-499A-B371-E9958D683AFE}" type="pres">
      <dgm:prSet presAssocID="{9A77FAD7-E70F-4C94-9D11-44D88962C2D8}" presName="vert0" presStyleCnt="0">
        <dgm:presLayoutVars>
          <dgm:dir/>
          <dgm:animOne val="branch"/>
          <dgm:animLvl val="lvl"/>
        </dgm:presLayoutVars>
      </dgm:prSet>
      <dgm:spPr/>
    </dgm:pt>
    <dgm:pt modelId="{553F2304-2DC1-44BC-8CDC-B71BA4401F66}" type="pres">
      <dgm:prSet presAssocID="{40F1188B-C054-4565-8D1A-FCDFE1AB92D5}" presName="thickLine" presStyleLbl="alignNode1" presStyleIdx="0" presStyleCnt="4"/>
      <dgm:spPr/>
    </dgm:pt>
    <dgm:pt modelId="{D6C48C72-5106-4470-B391-61D8C5C7DD5F}" type="pres">
      <dgm:prSet presAssocID="{40F1188B-C054-4565-8D1A-FCDFE1AB92D5}" presName="horz1" presStyleCnt="0"/>
      <dgm:spPr/>
    </dgm:pt>
    <dgm:pt modelId="{3EBA2715-024A-4E4D-BC10-EBF24F506AB6}" type="pres">
      <dgm:prSet presAssocID="{40F1188B-C054-4565-8D1A-FCDFE1AB92D5}" presName="tx1" presStyleLbl="revTx" presStyleIdx="0" presStyleCnt="4"/>
      <dgm:spPr/>
    </dgm:pt>
    <dgm:pt modelId="{E8BEDD86-AC65-4C0E-B9CD-3992DE69E449}" type="pres">
      <dgm:prSet presAssocID="{40F1188B-C054-4565-8D1A-FCDFE1AB92D5}" presName="vert1" presStyleCnt="0"/>
      <dgm:spPr/>
    </dgm:pt>
    <dgm:pt modelId="{11EC0011-A15B-4D95-900A-D3487F7FC2D8}" type="pres">
      <dgm:prSet presAssocID="{1056209D-6A3A-4B9E-9B52-B4FB0821DFA5}" presName="thickLine" presStyleLbl="alignNode1" presStyleIdx="1" presStyleCnt="4"/>
      <dgm:spPr/>
    </dgm:pt>
    <dgm:pt modelId="{A2A92CB3-6B07-49EE-8C8B-36E779E88E90}" type="pres">
      <dgm:prSet presAssocID="{1056209D-6A3A-4B9E-9B52-B4FB0821DFA5}" presName="horz1" presStyleCnt="0"/>
      <dgm:spPr/>
    </dgm:pt>
    <dgm:pt modelId="{4F4D4789-2FDA-4C1A-8546-9F68C4351CE0}" type="pres">
      <dgm:prSet presAssocID="{1056209D-6A3A-4B9E-9B52-B4FB0821DFA5}" presName="tx1" presStyleLbl="revTx" presStyleIdx="1" presStyleCnt="4"/>
      <dgm:spPr/>
    </dgm:pt>
    <dgm:pt modelId="{E63AF4FB-7523-4F62-9732-B4A3CC361904}" type="pres">
      <dgm:prSet presAssocID="{1056209D-6A3A-4B9E-9B52-B4FB0821DFA5}" presName="vert1" presStyleCnt="0"/>
      <dgm:spPr/>
    </dgm:pt>
    <dgm:pt modelId="{2EB48B75-738F-4766-A8FA-A30DA5ACEF7A}" type="pres">
      <dgm:prSet presAssocID="{946F291C-C63E-4C94-9F50-C46FC4E7D58B}" presName="thickLine" presStyleLbl="alignNode1" presStyleIdx="2" presStyleCnt="4"/>
      <dgm:spPr/>
    </dgm:pt>
    <dgm:pt modelId="{566AE453-A658-408D-B623-13013B0A9526}" type="pres">
      <dgm:prSet presAssocID="{946F291C-C63E-4C94-9F50-C46FC4E7D58B}" presName="horz1" presStyleCnt="0"/>
      <dgm:spPr/>
    </dgm:pt>
    <dgm:pt modelId="{F92AF06F-DF76-457B-BA47-5445B26DF4F9}" type="pres">
      <dgm:prSet presAssocID="{946F291C-C63E-4C94-9F50-C46FC4E7D58B}" presName="tx1" presStyleLbl="revTx" presStyleIdx="2" presStyleCnt="4"/>
      <dgm:spPr/>
    </dgm:pt>
    <dgm:pt modelId="{52777769-6CF9-40D5-8779-5D02744F7FE6}" type="pres">
      <dgm:prSet presAssocID="{946F291C-C63E-4C94-9F50-C46FC4E7D58B}" presName="vert1" presStyleCnt="0"/>
      <dgm:spPr/>
    </dgm:pt>
    <dgm:pt modelId="{7AC1C7F7-87B4-429F-8CC6-425D879FB479}" type="pres">
      <dgm:prSet presAssocID="{8EA4A0D3-44A0-48EB-BDF6-ADE4C4C52BC6}" presName="thickLine" presStyleLbl="alignNode1" presStyleIdx="3" presStyleCnt="4"/>
      <dgm:spPr/>
    </dgm:pt>
    <dgm:pt modelId="{ABE92ED0-9634-427D-A941-61A3CDA1A177}" type="pres">
      <dgm:prSet presAssocID="{8EA4A0D3-44A0-48EB-BDF6-ADE4C4C52BC6}" presName="horz1" presStyleCnt="0"/>
      <dgm:spPr/>
    </dgm:pt>
    <dgm:pt modelId="{80C3A15A-9695-48AA-8241-312D78E2F93A}" type="pres">
      <dgm:prSet presAssocID="{8EA4A0D3-44A0-48EB-BDF6-ADE4C4C52BC6}" presName="tx1" presStyleLbl="revTx" presStyleIdx="3" presStyleCnt="4"/>
      <dgm:spPr/>
    </dgm:pt>
    <dgm:pt modelId="{F020FFCE-E42B-4C18-913D-F9528430DFEF}" type="pres">
      <dgm:prSet presAssocID="{8EA4A0D3-44A0-48EB-BDF6-ADE4C4C52BC6}" presName="vert1" presStyleCnt="0"/>
      <dgm:spPr/>
    </dgm:pt>
  </dgm:ptLst>
  <dgm:cxnLst>
    <dgm:cxn modelId="{385C7B06-5462-438B-BFC2-97EEFE9F3068}" srcId="{9A77FAD7-E70F-4C94-9D11-44D88962C2D8}" destId="{1056209D-6A3A-4B9E-9B52-B4FB0821DFA5}" srcOrd="1" destOrd="0" parTransId="{0ED3447D-F226-47CF-982C-CED3F7997F09}" sibTransId="{13C16015-A088-4A84-BDDD-245F98AAF324}"/>
    <dgm:cxn modelId="{C0F33730-8333-4D02-91D6-9DCD8DD86830}" type="presOf" srcId="{946F291C-C63E-4C94-9F50-C46FC4E7D58B}" destId="{F92AF06F-DF76-457B-BA47-5445B26DF4F9}" srcOrd="0" destOrd="0" presId="urn:microsoft.com/office/officeart/2008/layout/LinedList"/>
    <dgm:cxn modelId="{7BE3AD3B-A424-482C-B665-0D68756ABCA9}" srcId="{9A77FAD7-E70F-4C94-9D11-44D88962C2D8}" destId="{8EA4A0D3-44A0-48EB-BDF6-ADE4C4C52BC6}" srcOrd="3" destOrd="0" parTransId="{5F12AA70-27B6-4FC8-9560-FF1AB20E8186}" sibTransId="{73C584C8-E097-4B03-BC3E-6BFC73D4D3FE}"/>
    <dgm:cxn modelId="{5974E262-4229-451F-AB8F-85C87D25D918}" type="presOf" srcId="{8EA4A0D3-44A0-48EB-BDF6-ADE4C4C52BC6}" destId="{80C3A15A-9695-48AA-8241-312D78E2F93A}" srcOrd="0" destOrd="0" presId="urn:microsoft.com/office/officeart/2008/layout/LinedList"/>
    <dgm:cxn modelId="{A4BFDA55-2668-49F6-B4CC-5CD60EDAE783}" srcId="{9A77FAD7-E70F-4C94-9D11-44D88962C2D8}" destId="{40F1188B-C054-4565-8D1A-FCDFE1AB92D5}" srcOrd="0" destOrd="0" parTransId="{71034F92-6616-4BD5-AA27-23AF27670744}" sibTransId="{1C570758-9A03-4594-ABB1-B0133C3B1CEC}"/>
    <dgm:cxn modelId="{ED91D87D-BBA7-41CC-9314-0F3C383FB7B7}" type="presOf" srcId="{40F1188B-C054-4565-8D1A-FCDFE1AB92D5}" destId="{3EBA2715-024A-4E4D-BC10-EBF24F506AB6}" srcOrd="0" destOrd="0" presId="urn:microsoft.com/office/officeart/2008/layout/LinedList"/>
    <dgm:cxn modelId="{D5038F98-21A3-4FBE-8937-00C7B6446DD3}" srcId="{9A77FAD7-E70F-4C94-9D11-44D88962C2D8}" destId="{946F291C-C63E-4C94-9F50-C46FC4E7D58B}" srcOrd="2" destOrd="0" parTransId="{7A9B3D3C-55A8-4503-A510-5E61134508BE}" sibTransId="{C6BE704A-5CB2-4EF6-A552-69E57178A04C}"/>
    <dgm:cxn modelId="{34EB61B1-2345-421A-BB11-D982FA17CD08}" type="presOf" srcId="{9A77FAD7-E70F-4C94-9D11-44D88962C2D8}" destId="{66A5A7D3-89BB-499A-B371-E9958D683AFE}" srcOrd="0" destOrd="0" presId="urn:microsoft.com/office/officeart/2008/layout/LinedList"/>
    <dgm:cxn modelId="{559D57CF-3C2C-4C21-87F1-396DC9A00395}" type="presOf" srcId="{1056209D-6A3A-4B9E-9B52-B4FB0821DFA5}" destId="{4F4D4789-2FDA-4C1A-8546-9F68C4351CE0}" srcOrd="0" destOrd="0" presId="urn:microsoft.com/office/officeart/2008/layout/LinedList"/>
    <dgm:cxn modelId="{5D72A9B8-ABBB-4DD2-B074-F04A730DC4C4}" type="presParOf" srcId="{66A5A7D3-89BB-499A-B371-E9958D683AFE}" destId="{553F2304-2DC1-44BC-8CDC-B71BA4401F66}" srcOrd="0" destOrd="0" presId="urn:microsoft.com/office/officeart/2008/layout/LinedList"/>
    <dgm:cxn modelId="{94242E59-406E-4591-8847-475F022F693B}" type="presParOf" srcId="{66A5A7D3-89BB-499A-B371-E9958D683AFE}" destId="{D6C48C72-5106-4470-B391-61D8C5C7DD5F}" srcOrd="1" destOrd="0" presId="urn:microsoft.com/office/officeart/2008/layout/LinedList"/>
    <dgm:cxn modelId="{82BC5CC5-5798-4C82-AEC8-D7FD3DFEBCC3}" type="presParOf" srcId="{D6C48C72-5106-4470-B391-61D8C5C7DD5F}" destId="{3EBA2715-024A-4E4D-BC10-EBF24F506AB6}" srcOrd="0" destOrd="0" presId="urn:microsoft.com/office/officeart/2008/layout/LinedList"/>
    <dgm:cxn modelId="{07CC0FA1-1794-414C-980D-1288EB80B4FC}" type="presParOf" srcId="{D6C48C72-5106-4470-B391-61D8C5C7DD5F}" destId="{E8BEDD86-AC65-4C0E-B9CD-3992DE69E449}" srcOrd="1" destOrd="0" presId="urn:microsoft.com/office/officeart/2008/layout/LinedList"/>
    <dgm:cxn modelId="{82D80CB5-A667-4D08-B7E4-17143AF4D423}" type="presParOf" srcId="{66A5A7D3-89BB-499A-B371-E9958D683AFE}" destId="{11EC0011-A15B-4D95-900A-D3487F7FC2D8}" srcOrd="2" destOrd="0" presId="urn:microsoft.com/office/officeart/2008/layout/LinedList"/>
    <dgm:cxn modelId="{EA9EE609-5482-44DC-AFB3-C4A51BEE7128}" type="presParOf" srcId="{66A5A7D3-89BB-499A-B371-E9958D683AFE}" destId="{A2A92CB3-6B07-49EE-8C8B-36E779E88E90}" srcOrd="3" destOrd="0" presId="urn:microsoft.com/office/officeart/2008/layout/LinedList"/>
    <dgm:cxn modelId="{AE4BC4D6-72F8-45A3-BDAF-0CAD1F0F3BE6}" type="presParOf" srcId="{A2A92CB3-6B07-49EE-8C8B-36E779E88E90}" destId="{4F4D4789-2FDA-4C1A-8546-9F68C4351CE0}" srcOrd="0" destOrd="0" presId="urn:microsoft.com/office/officeart/2008/layout/LinedList"/>
    <dgm:cxn modelId="{DA780570-5672-4420-BCE1-4479DD273FAC}" type="presParOf" srcId="{A2A92CB3-6B07-49EE-8C8B-36E779E88E90}" destId="{E63AF4FB-7523-4F62-9732-B4A3CC361904}" srcOrd="1" destOrd="0" presId="urn:microsoft.com/office/officeart/2008/layout/LinedList"/>
    <dgm:cxn modelId="{370F6F71-FFEE-49F6-9BBA-EF3D701BA090}" type="presParOf" srcId="{66A5A7D3-89BB-499A-B371-E9958D683AFE}" destId="{2EB48B75-738F-4766-A8FA-A30DA5ACEF7A}" srcOrd="4" destOrd="0" presId="urn:microsoft.com/office/officeart/2008/layout/LinedList"/>
    <dgm:cxn modelId="{4B765EA5-300E-49EA-8D32-DCA3E76A1670}" type="presParOf" srcId="{66A5A7D3-89BB-499A-B371-E9958D683AFE}" destId="{566AE453-A658-408D-B623-13013B0A9526}" srcOrd="5" destOrd="0" presId="urn:microsoft.com/office/officeart/2008/layout/LinedList"/>
    <dgm:cxn modelId="{63F0166D-70C8-4FFC-B0FB-F31D1EEF046C}" type="presParOf" srcId="{566AE453-A658-408D-B623-13013B0A9526}" destId="{F92AF06F-DF76-457B-BA47-5445B26DF4F9}" srcOrd="0" destOrd="0" presId="urn:microsoft.com/office/officeart/2008/layout/LinedList"/>
    <dgm:cxn modelId="{B3A1C6E0-CA2C-4CEC-BB61-4758D82ADAF1}" type="presParOf" srcId="{566AE453-A658-408D-B623-13013B0A9526}" destId="{52777769-6CF9-40D5-8779-5D02744F7FE6}" srcOrd="1" destOrd="0" presId="urn:microsoft.com/office/officeart/2008/layout/LinedList"/>
    <dgm:cxn modelId="{83646D36-D84C-4F39-A9FE-717D88946CAD}" type="presParOf" srcId="{66A5A7D3-89BB-499A-B371-E9958D683AFE}" destId="{7AC1C7F7-87B4-429F-8CC6-425D879FB479}" srcOrd="6" destOrd="0" presId="urn:microsoft.com/office/officeart/2008/layout/LinedList"/>
    <dgm:cxn modelId="{CD611DB6-FD80-4AED-A1EB-57F425587D2C}" type="presParOf" srcId="{66A5A7D3-89BB-499A-B371-E9958D683AFE}" destId="{ABE92ED0-9634-427D-A941-61A3CDA1A177}" srcOrd="7" destOrd="0" presId="urn:microsoft.com/office/officeart/2008/layout/LinedList"/>
    <dgm:cxn modelId="{6CE7244E-C8C7-44C1-B012-0A8EB37B3EE4}" type="presParOf" srcId="{ABE92ED0-9634-427D-A941-61A3CDA1A177}" destId="{80C3A15A-9695-48AA-8241-312D78E2F93A}" srcOrd="0" destOrd="0" presId="urn:microsoft.com/office/officeart/2008/layout/LinedList"/>
    <dgm:cxn modelId="{B4C63409-5545-4AB2-8CDD-A2F41BBC4B2A}" type="presParOf" srcId="{ABE92ED0-9634-427D-A941-61A3CDA1A177}" destId="{F020FFCE-E42B-4C18-913D-F9528430DFE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3F2304-2DC1-44BC-8CDC-B71BA4401F66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A2715-024A-4E4D-BC10-EBF24F506AB6}">
      <dsp:nvSpPr>
        <dsp:cNvPr id="0" name=""/>
        <dsp:cNvSpPr/>
      </dsp:nvSpPr>
      <dsp:spPr>
        <a:xfrm>
          <a:off x="0" y="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Dataset Overview</a:t>
          </a:r>
        </a:p>
      </dsp:txBody>
      <dsp:txXfrm>
        <a:off x="0" y="0"/>
        <a:ext cx="6096000" cy="1333500"/>
      </dsp:txXfrm>
    </dsp:sp>
    <dsp:sp modelId="{11EC0011-A15B-4D95-900A-D3487F7FC2D8}">
      <dsp:nvSpPr>
        <dsp:cNvPr id="0" name=""/>
        <dsp:cNvSpPr/>
      </dsp:nvSpPr>
      <dsp:spPr>
        <a:xfrm>
          <a:off x="0" y="1333499"/>
          <a:ext cx="6096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4D4789-2FDA-4C1A-8546-9F68C4351CE0}">
      <dsp:nvSpPr>
        <dsp:cNvPr id="0" name=""/>
        <dsp:cNvSpPr/>
      </dsp:nvSpPr>
      <dsp:spPr>
        <a:xfrm>
          <a:off x="0" y="133350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Tools used</a:t>
          </a:r>
        </a:p>
      </dsp:txBody>
      <dsp:txXfrm>
        <a:off x="0" y="1333500"/>
        <a:ext cx="6096000" cy="1333500"/>
      </dsp:txXfrm>
    </dsp:sp>
    <dsp:sp modelId="{2EB48B75-738F-4766-A8FA-A30DA5ACEF7A}">
      <dsp:nvSpPr>
        <dsp:cNvPr id="0" name=""/>
        <dsp:cNvSpPr/>
      </dsp:nvSpPr>
      <dsp:spPr>
        <a:xfrm>
          <a:off x="0" y="2666999"/>
          <a:ext cx="6096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AF06F-DF76-457B-BA47-5445B26DF4F9}">
      <dsp:nvSpPr>
        <dsp:cNvPr id="0" name=""/>
        <dsp:cNvSpPr/>
      </dsp:nvSpPr>
      <dsp:spPr>
        <a:xfrm>
          <a:off x="0" y="266700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Steps followed</a:t>
          </a:r>
        </a:p>
      </dsp:txBody>
      <dsp:txXfrm>
        <a:off x="0" y="2667000"/>
        <a:ext cx="6096000" cy="1333500"/>
      </dsp:txXfrm>
    </dsp:sp>
    <dsp:sp modelId="{7AC1C7F7-87B4-429F-8CC6-425D879FB479}">
      <dsp:nvSpPr>
        <dsp:cNvPr id="0" name=""/>
        <dsp:cNvSpPr/>
      </dsp:nvSpPr>
      <dsp:spPr>
        <a:xfrm>
          <a:off x="0" y="4000500"/>
          <a:ext cx="6096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3A15A-9695-48AA-8241-312D78E2F93A}">
      <dsp:nvSpPr>
        <dsp:cNvPr id="0" name=""/>
        <dsp:cNvSpPr/>
      </dsp:nvSpPr>
      <dsp:spPr>
        <a:xfrm>
          <a:off x="0" y="400050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 dirty="0"/>
            <a:t>Problems</a:t>
          </a:r>
        </a:p>
      </dsp:txBody>
      <dsp:txXfrm>
        <a:off x="0" y="4000500"/>
        <a:ext cx="6096000" cy="1333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2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3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5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6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14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67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93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2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21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752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Northwind Sales Analysis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Prepared by</a:t>
            </a:r>
          </a:p>
          <a:p>
            <a:pPr algn="l"/>
            <a:r>
              <a:rPr lang="en-US">
                <a:solidFill>
                  <a:srgbClr val="FFFFFF">
                    <a:alpha val="70000"/>
                  </a:srgbClr>
                </a:solidFill>
              </a:rPr>
              <a:t>Divya shree</a:t>
            </a:r>
          </a:p>
          <a:p>
            <a:pPr algn="l"/>
            <a:endParaRPr lang="en-US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5F9F-B907-819E-EB1B-6541C052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Products with “queso” in ProductName 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EA419-A41B-9684-B553-AD1A7D5AEC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Select ProductId, ProductName from [dbo].[Products] where ProductName like '%queso%';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BBBC40-62D1-9AA8-A802-A1233A5E2D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08873" y="2886778"/>
            <a:ext cx="6265887" cy="1709034"/>
          </a:xfrm>
        </p:spPr>
      </p:pic>
    </p:spTree>
    <p:extLst>
      <p:ext uri="{BB962C8B-B14F-4D97-AF65-F5344CB8AC3E}">
        <p14:creationId xmlns:p14="http://schemas.microsoft.com/office/powerpoint/2010/main" val="406633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AC7F-DBBA-AA49-14C0-85F2B70EF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9721" y="4056806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200" dirty="0"/>
              <a:t>S</a:t>
            </a:r>
            <a:r>
              <a:rPr lang="en-US" sz="22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elect FirstName, LastName, title, BirthDate from [dbo].[Employees] order by BirthDate asc;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718E55-1635-1EF8-880C-8C3B8BAA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40" y="1531015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Employees, in order of age  </a:t>
            </a:r>
          </a:p>
          <a:p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F54A2B-209E-3381-A6F7-AB0C41AD2F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21246" y="1508034"/>
            <a:ext cx="6277027" cy="43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8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84C632E-5EF3-E9F1-2B47-9453FB0DC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821" r="5165"/>
          <a:stretch/>
        </p:blipFill>
        <p:spPr>
          <a:xfrm>
            <a:off x="5264728" y="2"/>
            <a:ext cx="6927272" cy="5330949"/>
          </a:xfrm>
          <a:custGeom>
            <a:avLst/>
            <a:gdLst/>
            <a:ahLst/>
            <a:cxnLst/>
            <a:rect l="l" t="t" r="r" b="b"/>
            <a:pathLst>
              <a:path w="6927272" h="5330949">
                <a:moveTo>
                  <a:pt x="0" y="0"/>
                </a:moveTo>
                <a:lnTo>
                  <a:pt x="6927272" y="0"/>
                </a:lnTo>
                <a:lnTo>
                  <a:pt x="6927272" y="3912793"/>
                </a:lnTo>
                <a:lnTo>
                  <a:pt x="6884989" y="4002742"/>
                </a:lnTo>
                <a:cubicBezTo>
                  <a:pt x="6799406" y="4174873"/>
                  <a:pt x="6702812" y="4339578"/>
                  <a:pt x="6592028" y="4494163"/>
                </a:cubicBezTo>
                <a:cubicBezTo>
                  <a:pt x="5802121" y="5596640"/>
                  <a:pt x="4821632" y="5380883"/>
                  <a:pt x="3742808" y="5122218"/>
                </a:cubicBezTo>
                <a:cubicBezTo>
                  <a:pt x="2131653" y="4735722"/>
                  <a:pt x="759367" y="4191689"/>
                  <a:pt x="326623" y="2148182"/>
                </a:cubicBezTo>
                <a:cubicBezTo>
                  <a:pt x="186907" y="1488770"/>
                  <a:pt x="67840" y="834043"/>
                  <a:pt x="13721" y="201231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B9DB6-3072-EB46-E9CD-C21E8C7C1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64" y="53409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Employees full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BBA9B-9914-A4ED-5321-0866EEF85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546" y="3429000"/>
            <a:ext cx="4572000" cy="15240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800" dirty="0"/>
              <a:t>S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elect FirstName, LastName, FirstName + ' ' + LastName as fullName from [dbo].[Employees] </a:t>
            </a:r>
            <a:endParaRPr lang="en-US" sz="2800" kern="1200" dirty="0">
              <a:solidFill>
                <a:srgbClr val="FFFFFF">
                  <a:alpha val="70000"/>
                </a:srgb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8946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C807-CFBA-F721-8C42-5F65C2600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When was the first order? </a:t>
            </a:r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88DDD8-9977-4042-0514-EE5E1DD9ED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4584" y="2537770"/>
            <a:ext cx="4296804" cy="17824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75362D-2C6B-965E-B6AD-24EE8DD94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>
                <a:ea typeface="+mn-lt"/>
                <a:cs typeface="+mn-lt"/>
              </a:rPr>
              <a:t>Select top 1 OrderDate as first_order</a:t>
            </a:r>
            <a:endParaRPr lang="en-US" sz="28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2800" dirty="0">
                <a:ea typeface="+mn-lt"/>
                <a:cs typeface="+mn-lt"/>
              </a:rPr>
              <a:t>from [dbo].[Orders]</a:t>
            </a:r>
            <a:endParaRPr lang="en-US" sz="28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2800" dirty="0">
                <a:ea typeface="+mn-lt"/>
                <a:cs typeface="+mn-lt"/>
              </a:rPr>
              <a:t>order by OrderDate asc;</a:t>
            </a:r>
            <a:endParaRPr lang="en-US" sz="2800" dirty="0"/>
          </a:p>
          <a:p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332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659BA-B1C5-F9C3-66DD-F9B769CB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6590270" cy="152400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Products that need reordering, continued</a:t>
            </a:r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9803AA-2B55-1516-9CFF-B5265DC28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352" y="5188418"/>
            <a:ext cx="11821297" cy="10016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C4545-0FD6-5E45-2F30-FE670343C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63594" y="1987378"/>
            <a:ext cx="9123405" cy="25640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Select  [ProductID], [ProductName], [SupplierID], [CategoryID], [QuantityPerUnit], [UnitPrice], [UnitsInStock], [UnitsOnOrder], [ReorderLevel], [Discontinued] </a:t>
            </a:r>
          </a:p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from [dbo].[Products]</a:t>
            </a:r>
          </a:p>
          <a:p>
            <a:r>
              <a:rPr lang="en-US" sz="2400" dirty="0">
                <a:solidFill>
                  <a:srgbClr val="FFFFFF">
                    <a:alpha val="70000"/>
                  </a:srgbClr>
                </a:solidFill>
                <a:ea typeface="+mn-lt"/>
                <a:cs typeface="+mn-lt"/>
              </a:rPr>
              <a:t> where ((UnitsInStock + UnitsOnOrder) &lt;=ReorderLevel) and Discontinued = 0 order by ProductID;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246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B445-10E1-DEC4-2CFD-1C2F4690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Showing only the Date with a DateTime field </a:t>
            </a:r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EE1D5B-21F3-2D3A-F848-11348C928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6567" y="1718014"/>
            <a:ext cx="6350208" cy="40965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5FF3A-64B3-5273-1491-03F8A701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Select FirstName, LastName, title, cast(BirthDate as date) as new_date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US" sz="2400" dirty="0">
                <a:ea typeface="+mn-lt"/>
                <a:cs typeface="+mn-lt"/>
              </a:rPr>
              <a:t>from [dbo].[Employees]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9404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C5B9688-28B2-49CE-8BD3-0A5369AA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062888" y="-798159"/>
            <a:ext cx="5330951" cy="6927272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9896C11-F8DF-437A-B349-8AFD602D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791199" y="-1219198"/>
            <a:ext cx="5181601" cy="76200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4DB8-C883-ED83-39D8-DC3EA8E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</a:t>
            </a:r>
            <a:br>
              <a:rPr lang="en-US"/>
            </a:br>
            <a:endParaRPr lang="en-US" kern="12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0207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D89B-BE96-3F15-62BA-344CCD04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Contents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8D361B0-87B1-912E-BA9C-D9FCE042FD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04079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7127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6F2EC-6EEC-7E89-D8DE-27485F0FA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dirty="0">
                <a:ea typeface="+mn-lt"/>
                <a:cs typeface="+mn-lt"/>
              </a:rPr>
              <a:t>Northwind Sales Analysis</a:t>
            </a:r>
            <a:r>
              <a:rPr lang="en-US" sz="4400" dirty="0">
                <a:ea typeface="+mn-lt"/>
                <a:cs typeface="+mn-lt"/>
              </a:rPr>
              <a:t> </a:t>
            </a:r>
            <a:r>
              <a:rPr lang="en-US" sz="4400" b="1" dirty="0">
                <a:ea typeface="+mn-lt"/>
                <a:cs typeface="+mn-lt"/>
              </a:rPr>
              <a:t>Project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10DE4-36D1-8B9C-ECDE-C09C584A6377}"/>
              </a:ext>
            </a:extLst>
          </p:cNvPr>
          <p:cNvSpPr txBox="1"/>
          <p:nvPr/>
        </p:nvSpPr>
        <p:spPr>
          <a:xfrm>
            <a:off x="6559796" y="1121279"/>
            <a:ext cx="5513420" cy="53860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800" dirty="0">
              <a:solidFill>
                <a:srgbClr val="1F2328"/>
              </a:solidFill>
              <a:ea typeface="+mn-lt"/>
              <a:cs typeface="+mn-lt"/>
            </a:endParaRPr>
          </a:p>
          <a:p>
            <a:pPr algn="just"/>
            <a:r>
              <a:rPr lang="en-US" sz="2800" dirty="0">
                <a:solidFill>
                  <a:srgbClr val="1F2328"/>
                </a:solidFill>
                <a:ea typeface="+mn-lt"/>
                <a:cs typeface="+mn-lt"/>
              </a:rPr>
              <a:t>This project focuses on creating an interactive dashboard to analyze sales performance and customer trends using the Northwind database. </a:t>
            </a:r>
          </a:p>
          <a:p>
            <a:pPr algn="just"/>
            <a:r>
              <a:rPr lang="en-US" sz="2800" dirty="0">
                <a:solidFill>
                  <a:srgbClr val="1F2328"/>
                </a:solidFill>
                <a:ea typeface="+mn-lt"/>
                <a:cs typeface="+mn-lt"/>
              </a:rPr>
              <a:t>By leveraging SQL, this project provides actionable insights to support strategic decision-making and marketing strategies.</a:t>
            </a:r>
            <a:endParaRPr lang="en-US" sz="2800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8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1B33-8734-85F4-090B-F3166A7A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07C6-6ADB-704C-B8DC-8A5E5B7B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chemeClr val="tx2">
                    <a:alpha val="70000"/>
                  </a:schemeClr>
                </a:solidFill>
              </a:rPr>
              <a:t>SQL Server Management  Studio</a:t>
            </a:r>
          </a:p>
        </p:txBody>
      </p:sp>
    </p:spTree>
    <p:extLst>
      <p:ext uri="{BB962C8B-B14F-4D97-AF65-F5344CB8AC3E}">
        <p14:creationId xmlns:p14="http://schemas.microsoft.com/office/powerpoint/2010/main" val="85209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9DA5-34C7-993C-7253-6978E499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followed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28F62-6B93-0E5E-9DEA-1DFECF713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Import Northwind dataset into SQL Server</a:t>
            </a:r>
          </a:p>
          <a:p>
            <a:r>
              <a:rPr lang="en-IN" dirty="0"/>
              <a:t>Used SQL functions to query datasets and answer the questions</a:t>
            </a:r>
          </a:p>
        </p:txBody>
      </p:sp>
    </p:spTree>
    <p:extLst>
      <p:ext uri="{BB962C8B-B14F-4D97-AF65-F5344CB8AC3E}">
        <p14:creationId xmlns:p14="http://schemas.microsoft.com/office/powerpoint/2010/main" val="129761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B415D11-6899-4C75-BEAD-79C4656DC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3BFB3E6-2D9E-4A5C-826F-44A91F597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89C422-7079-5395-292E-9EF89B4E22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1999" y="3447579"/>
            <a:ext cx="3810001" cy="14868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F7DD-B4AC-0153-296B-1C808AAF3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1" y="3048000"/>
            <a:ext cx="4572000" cy="3048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SELECT * 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FROM [dbo].[Shippers]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B0183-72A1-4AFB-29C7-B1D209EB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3990"/>
            <a:ext cx="4572000" cy="1524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Which shippers do we have?</a:t>
            </a:r>
          </a:p>
        </p:txBody>
      </p:sp>
    </p:spTree>
    <p:extLst>
      <p:ext uri="{BB962C8B-B14F-4D97-AF65-F5344CB8AC3E}">
        <p14:creationId xmlns:p14="http://schemas.microsoft.com/office/powerpoint/2010/main" val="2515296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CB96-8B0F-0757-2088-EB9E421A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85803"/>
            <a:ext cx="4459574" cy="34602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SELECT CategoryName, Description</a:t>
            </a:r>
            <a:endParaRPr lang="en-US" dirty="0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from [dbo].[Categories]</a:t>
            </a:r>
            <a:endParaRPr lang="en-US" sz="2400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B9DF2-5301-E892-4397-BDE2B011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Certain fields from Categories </a:t>
            </a:r>
            <a:endParaRPr lang="en-US" sz="3200"/>
          </a:p>
        </p:txBody>
      </p:sp>
      <p:pic>
        <p:nvPicPr>
          <p:cNvPr id="4" name="Picture 3" descr="A screenshot of a menu&#10;&#10;AI-generated content may be incorrect.">
            <a:extLst>
              <a:ext uri="{FF2B5EF4-FFF2-40B4-BE49-F238E27FC236}">
                <a16:creationId xmlns:a16="http://schemas.microsoft.com/office/drawing/2014/main" id="{6020D6C5-B3C3-F798-6E88-C9C8565DA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361" y="1395065"/>
            <a:ext cx="6645639" cy="3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59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60B4F-66CB-A446-0F94-83B74533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295" y="449705"/>
            <a:ext cx="4417406" cy="936886"/>
          </a:xfrm>
        </p:spPr>
        <p:txBody>
          <a:bodyPr anchor="t">
            <a:normAutofit fontScale="90000"/>
          </a:bodyPr>
          <a:lstStyle/>
          <a:p>
            <a:r>
              <a:rPr lang="en-US" sz="3200">
                <a:ea typeface="+mj-lt"/>
                <a:cs typeface="+mj-lt"/>
              </a:rPr>
              <a:t>Sales Representatives in the United States </a:t>
            </a:r>
            <a:endParaRPr lang="en-US"/>
          </a:p>
          <a:p>
            <a:endParaRPr lang="en-US" sz="32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15A23-71BB-4173-B4BF-E90CD9D20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08054" y="0"/>
            <a:ext cx="4583947" cy="6131671"/>
          </a:xfrm>
          <a:custGeom>
            <a:avLst/>
            <a:gdLst>
              <a:gd name="connsiteX0" fmla="*/ 1303111 w 4583947"/>
              <a:gd name="connsiteY0" fmla="*/ 0 h 6131671"/>
              <a:gd name="connsiteX1" fmla="*/ 4583947 w 4583947"/>
              <a:gd name="connsiteY1" fmla="*/ 0 h 6131671"/>
              <a:gd name="connsiteX2" fmla="*/ 4583947 w 4583947"/>
              <a:gd name="connsiteY2" fmla="*/ 4228311 h 6131671"/>
              <a:gd name="connsiteX3" fmla="*/ 4541880 w 4583947"/>
              <a:gd name="connsiteY3" fmla="*/ 4258857 h 6131671"/>
              <a:gd name="connsiteX4" fmla="*/ 4128523 w 4583947"/>
              <a:gd name="connsiteY4" fmla="*/ 4540543 h 6131671"/>
              <a:gd name="connsiteX5" fmla="*/ 1946719 w 4583947"/>
              <a:gd name="connsiteY5" fmla="*/ 5933430 h 6131671"/>
              <a:gd name="connsiteX6" fmla="*/ 393090 w 4583947"/>
              <a:gd name="connsiteY6" fmla="*/ 5653230 h 6131671"/>
              <a:gd name="connsiteX7" fmla="*/ 62 w 4583947"/>
              <a:gd name="connsiteY7" fmla="*/ 4146595 h 6131671"/>
              <a:gd name="connsiteX8" fmla="*/ 1277882 w 4583947"/>
              <a:gd name="connsiteY8" fmla="*/ 32051 h 613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3947" h="6131671">
                <a:moveTo>
                  <a:pt x="1303111" y="0"/>
                </a:moveTo>
                <a:lnTo>
                  <a:pt x="4583947" y="0"/>
                </a:lnTo>
                <a:lnTo>
                  <a:pt x="4583947" y="4228311"/>
                </a:lnTo>
                <a:lnTo>
                  <a:pt x="4541880" y="4258857"/>
                </a:lnTo>
                <a:cubicBezTo>
                  <a:pt x="4395640" y="4361102"/>
                  <a:pt x="4254236" y="4453840"/>
                  <a:pt x="4128523" y="4540543"/>
                </a:cubicBezTo>
                <a:cubicBezTo>
                  <a:pt x="3416510" y="5032410"/>
                  <a:pt x="2702940" y="5523262"/>
                  <a:pt x="1946719" y="5933430"/>
                </a:cubicBezTo>
                <a:cubicBezTo>
                  <a:pt x="1506382" y="6172525"/>
                  <a:pt x="872113" y="6310628"/>
                  <a:pt x="393090" y="5653230"/>
                </a:cubicBezTo>
                <a:cubicBezTo>
                  <a:pt x="73281" y="5214029"/>
                  <a:pt x="-2478" y="4628756"/>
                  <a:pt x="62" y="4146595"/>
                </a:cubicBezTo>
                <a:cubicBezTo>
                  <a:pt x="8670" y="2518973"/>
                  <a:pt x="544344" y="1015353"/>
                  <a:pt x="1277882" y="3205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23BB46-9386-40B6-B6A8-70CDDE734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9075" y="16663"/>
            <a:ext cx="4352924" cy="6092804"/>
          </a:xfrm>
          <a:custGeom>
            <a:avLst/>
            <a:gdLst>
              <a:gd name="connsiteX0" fmla="*/ 520805 w 4496214"/>
              <a:gd name="connsiteY0" fmla="*/ 0 h 4712444"/>
              <a:gd name="connsiteX1" fmla="*/ 4496214 w 4496214"/>
              <a:gd name="connsiteY1" fmla="*/ 0 h 4712444"/>
              <a:gd name="connsiteX2" fmla="*/ 4496214 w 4496214"/>
              <a:gd name="connsiteY2" fmla="*/ 2870874 h 4712444"/>
              <a:gd name="connsiteX3" fmla="*/ 4327504 w 4496214"/>
              <a:gd name="connsiteY3" fmla="*/ 2986301 h 4712444"/>
              <a:gd name="connsiteX4" fmla="*/ 4128523 w 4496214"/>
              <a:gd name="connsiteY4" fmla="*/ 3121316 h 4712444"/>
              <a:gd name="connsiteX5" fmla="*/ 1946719 w 4496214"/>
              <a:gd name="connsiteY5" fmla="*/ 4514203 h 4712444"/>
              <a:gd name="connsiteX6" fmla="*/ 393090 w 4496214"/>
              <a:gd name="connsiteY6" fmla="*/ 4234003 h 4712444"/>
              <a:gd name="connsiteX7" fmla="*/ 62 w 4496214"/>
              <a:gd name="connsiteY7" fmla="*/ 2727368 h 4712444"/>
              <a:gd name="connsiteX8" fmla="*/ 513680 w 4496214"/>
              <a:gd name="connsiteY8" fmla="*/ 17175 h 4712444"/>
              <a:gd name="connsiteX0" fmla="*/ 4496214 w 4496214"/>
              <a:gd name="connsiteY0" fmla="*/ 0 h 4712444"/>
              <a:gd name="connsiteX1" fmla="*/ 4496214 w 4496214"/>
              <a:gd name="connsiteY1" fmla="*/ 2870874 h 4712444"/>
              <a:gd name="connsiteX2" fmla="*/ 4327504 w 4496214"/>
              <a:gd name="connsiteY2" fmla="*/ 2986301 h 4712444"/>
              <a:gd name="connsiteX3" fmla="*/ 4128523 w 4496214"/>
              <a:gd name="connsiteY3" fmla="*/ 3121316 h 4712444"/>
              <a:gd name="connsiteX4" fmla="*/ 1946719 w 4496214"/>
              <a:gd name="connsiteY4" fmla="*/ 4514203 h 4712444"/>
              <a:gd name="connsiteX5" fmla="*/ 393090 w 4496214"/>
              <a:gd name="connsiteY5" fmla="*/ 4234003 h 4712444"/>
              <a:gd name="connsiteX6" fmla="*/ 62 w 4496214"/>
              <a:gd name="connsiteY6" fmla="*/ 2727368 h 4712444"/>
              <a:gd name="connsiteX7" fmla="*/ 513680 w 4496214"/>
              <a:gd name="connsiteY7" fmla="*/ 17175 h 4712444"/>
              <a:gd name="connsiteX8" fmla="*/ 610729 w 4496214"/>
              <a:gd name="connsiteY8" fmla="*/ 94249 h 4712444"/>
              <a:gd name="connsiteX0" fmla="*/ 4496214 w 4496214"/>
              <a:gd name="connsiteY0" fmla="*/ 2853983 h 4695553"/>
              <a:gd name="connsiteX1" fmla="*/ 4327504 w 4496214"/>
              <a:gd name="connsiteY1" fmla="*/ 2969410 h 4695553"/>
              <a:gd name="connsiteX2" fmla="*/ 4128523 w 4496214"/>
              <a:gd name="connsiteY2" fmla="*/ 3104425 h 4695553"/>
              <a:gd name="connsiteX3" fmla="*/ 1946719 w 4496214"/>
              <a:gd name="connsiteY3" fmla="*/ 4497312 h 4695553"/>
              <a:gd name="connsiteX4" fmla="*/ 393090 w 4496214"/>
              <a:gd name="connsiteY4" fmla="*/ 4217112 h 4695553"/>
              <a:gd name="connsiteX5" fmla="*/ 62 w 4496214"/>
              <a:gd name="connsiteY5" fmla="*/ 2710477 h 4695553"/>
              <a:gd name="connsiteX6" fmla="*/ 513680 w 4496214"/>
              <a:gd name="connsiteY6" fmla="*/ 284 h 4695553"/>
              <a:gd name="connsiteX7" fmla="*/ 610729 w 4496214"/>
              <a:gd name="connsiteY7" fmla="*/ 77358 h 4695553"/>
              <a:gd name="connsiteX0" fmla="*/ 4496214 w 4496214"/>
              <a:gd name="connsiteY0" fmla="*/ 2853699 h 4695269"/>
              <a:gd name="connsiteX1" fmla="*/ 4327504 w 4496214"/>
              <a:gd name="connsiteY1" fmla="*/ 2969126 h 4695269"/>
              <a:gd name="connsiteX2" fmla="*/ 4128523 w 4496214"/>
              <a:gd name="connsiteY2" fmla="*/ 3104141 h 4695269"/>
              <a:gd name="connsiteX3" fmla="*/ 1946719 w 4496214"/>
              <a:gd name="connsiteY3" fmla="*/ 4497028 h 4695269"/>
              <a:gd name="connsiteX4" fmla="*/ 393090 w 4496214"/>
              <a:gd name="connsiteY4" fmla="*/ 4216828 h 4695269"/>
              <a:gd name="connsiteX5" fmla="*/ 62 w 4496214"/>
              <a:gd name="connsiteY5" fmla="*/ 2710193 h 4695269"/>
              <a:gd name="connsiteX6" fmla="*/ 513680 w 4496214"/>
              <a:gd name="connsiteY6" fmla="*/ 0 h 4695269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4128523 w 4496214"/>
              <a:gd name="connsiteY2" fmla="*/ 3104141 h 4650427"/>
              <a:gd name="connsiteX3" fmla="*/ 3578025 w 4496214"/>
              <a:gd name="connsiteY3" fmla="*/ 3466740 h 4650427"/>
              <a:gd name="connsiteX4" fmla="*/ 1946719 w 4496214"/>
              <a:gd name="connsiteY4" fmla="*/ 4497028 h 4650427"/>
              <a:gd name="connsiteX5" fmla="*/ 393090 w 4496214"/>
              <a:gd name="connsiteY5" fmla="*/ 4216828 h 4650427"/>
              <a:gd name="connsiteX6" fmla="*/ 62 w 4496214"/>
              <a:gd name="connsiteY6" fmla="*/ 2710193 h 4650427"/>
              <a:gd name="connsiteX7" fmla="*/ 513680 w 4496214"/>
              <a:gd name="connsiteY7" fmla="*/ 0 h 4650427"/>
              <a:gd name="connsiteX0" fmla="*/ 4496214 w 4496214"/>
              <a:gd name="connsiteY0" fmla="*/ 2853699 h 4650427"/>
              <a:gd name="connsiteX1" fmla="*/ 4327504 w 4496214"/>
              <a:gd name="connsiteY1" fmla="*/ 2969126 h 4650427"/>
              <a:gd name="connsiteX2" fmla="*/ 3578025 w 4496214"/>
              <a:gd name="connsiteY2" fmla="*/ 3466740 h 4650427"/>
              <a:gd name="connsiteX3" fmla="*/ 1946719 w 4496214"/>
              <a:gd name="connsiteY3" fmla="*/ 4497028 h 4650427"/>
              <a:gd name="connsiteX4" fmla="*/ 393090 w 4496214"/>
              <a:gd name="connsiteY4" fmla="*/ 4216828 h 4650427"/>
              <a:gd name="connsiteX5" fmla="*/ 62 w 4496214"/>
              <a:gd name="connsiteY5" fmla="*/ 2710193 h 4650427"/>
              <a:gd name="connsiteX6" fmla="*/ 513680 w 4496214"/>
              <a:gd name="connsiteY6" fmla="*/ 0 h 4650427"/>
              <a:gd name="connsiteX0" fmla="*/ 4496214 w 4496214"/>
              <a:gd name="connsiteY0" fmla="*/ 2853699 h 4650427"/>
              <a:gd name="connsiteX1" fmla="*/ 3578025 w 4496214"/>
              <a:gd name="connsiteY1" fmla="*/ 3466740 h 4650427"/>
              <a:gd name="connsiteX2" fmla="*/ 1946719 w 4496214"/>
              <a:gd name="connsiteY2" fmla="*/ 4497028 h 4650427"/>
              <a:gd name="connsiteX3" fmla="*/ 393090 w 4496214"/>
              <a:gd name="connsiteY3" fmla="*/ 4216828 h 4650427"/>
              <a:gd name="connsiteX4" fmla="*/ 62 w 4496214"/>
              <a:gd name="connsiteY4" fmla="*/ 2710193 h 4650427"/>
              <a:gd name="connsiteX5" fmla="*/ 513680 w 4496214"/>
              <a:gd name="connsiteY5" fmla="*/ 0 h 4650427"/>
              <a:gd name="connsiteX0" fmla="*/ 3578025 w 3578025"/>
              <a:gd name="connsiteY0" fmla="*/ 3466740 h 4650427"/>
              <a:gd name="connsiteX1" fmla="*/ 1946719 w 3578025"/>
              <a:gd name="connsiteY1" fmla="*/ 4497028 h 4650427"/>
              <a:gd name="connsiteX2" fmla="*/ 393090 w 3578025"/>
              <a:gd name="connsiteY2" fmla="*/ 4216828 h 4650427"/>
              <a:gd name="connsiteX3" fmla="*/ 62 w 3578025"/>
              <a:gd name="connsiteY3" fmla="*/ 2710193 h 4650427"/>
              <a:gd name="connsiteX4" fmla="*/ 513680 w 3578025"/>
              <a:gd name="connsiteY4" fmla="*/ 0 h 4650427"/>
              <a:gd name="connsiteX0" fmla="*/ 3578025 w 3578025"/>
              <a:gd name="connsiteY0" fmla="*/ 3466740 h 4705670"/>
              <a:gd name="connsiteX1" fmla="*/ 1946719 w 3578025"/>
              <a:gd name="connsiteY1" fmla="*/ 4497028 h 4705670"/>
              <a:gd name="connsiteX2" fmla="*/ 393090 w 3578025"/>
              <a:gd name="connsiteY2" fmla="*/ 4216828 h 4705670"/>
              <a:gd name="connsiteX3" fmla="*/ 62 w 3578025"/>
              <a:gd name="connsiteY3" fmla="*/ 2710193 h 4705670"/>
              <a:gd name="connsiteX4" fmla="*/ 513680 w 3578025"/>
              <a:gd name="connsiteY4" fmla="*/ 0 h 470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8025" h="4705670">
                <a:moveTo>
                  <a:pt x="3578025" y="3466740"/>
                </a:moveTo>
                <a:cubicBezTo>
                  <a:pt x="3034256" y="3810169"/>
                  <a:pt x="2520630" y="4206761"/>
                  <a:pt x="1946719" y="4497028"/>
                </a:cubicBezTo>
                <a:cubicBezTo>
                  <a:pt x="1423184" y="4761816"/>
                  <a:pt x="872113" y="4874226"/>
                  <a:pt x="393090" y="4216828"/>
                </a:cubicBezTo>
                <a:cubicBezTo>
                  <a:pt x="73281" y="3777627"/>
                  <a:pt x="-2478" y="3192354"/>
                  <a:pt x="62" y="2710193"/>
                </a:cubicBezTo>
                <a:cubicBezTo>
                  <a:pt x="5227" y="1733619"/>
                  <a:pt x="200135" y="801687"/>
                  <a:pt x="513680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7D93-4F10-BBBE-BBF3-31F35511B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34" y="1711377"/>
            <a:ext cx="5004521" cy="45720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Select FirstName, LastName, HireDate</a:t>
            </a:r>
            <a:endParaRPr lang="en-US" sz="2400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from [dbo].[Employees]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where Title = 'Sales Representative' and Country = 'USA';</a:t>
            </a:r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4A0FA2-8B72-5C69-322E-1D4C2C19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42" y="3018099"/>
            <a:ext cx="5862559" cy="197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84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A5CBD-5BDA-4345-915C-718F0E585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D17AB-7099-3220-23BD-4E1847BC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3999"/>
            <a:ext cx="3810000" cy="228599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Orders placed by specific EmployeeID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F8D54-9EB4-90B1-9C23-5B328EF0D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9" y="4571999"/>
            <a:ext cx="5148647" cy="19873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latin typeface="+mn-lt"/>
                <a:ea typeface="+mn-ea"/>
                <a:cs typeface="+mn-cs"/>
              </a:rPr>
              <a:t>SELECT OrderID, OrderDate from [dbo].[Orders] where EmployeeID=5;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24DAEF3-9573-423A-8D42-15BE7F5719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5805" y="0"/>
            <a:ext cx="3336197" cy="4765296"/>
          </a:xfrm>
          <a:custGeom>
            <a:avLst/>
            <a:gdLst>
              <a:gd name="connsiteX0" fmla="*/ 158486 w 3336197"/>
              <a:gd name="connsiteY0" fmla="*/ 0 h 4765296"/>
              <a:gd name="connsiteX1" fmla="*/ 3090935 w 3336197"/>
              <a:gd name="connsiteY1" fmla="*/ 0 h 4765296"/>
              <a:gd name="connsiteX2" fmla="*/ 3113368 w 3336197"/>
              <a:gd name="connsiteY2" fmla="*/ 35957 h 4765296"/>
              <a:gd name="connsiteX3" fmla="*/ 3269988 w 3336197"/>
              <a:gd name="connsiteY3" fmla="*/ 1149992 h 4765296"/>
              <a:gd name="connsiteX4" fmla="*/ 3335431 w 3336197"/>
              <a:gd name="connsiteY4" fmla="*/ 2924995 h 4765296"/>
              <a:gd name="connsiteX5" fmla="*/ 3025033 w 3336197"/>
              <a:gd name="connsiteY5" fmla="*/ 4490670 h 4765296"/>
              <a:gd name="connsiteX6" fmla="*/ 2697860 w 3336197"/>
              <a:gd name="connsiteY6" fmla="*/ 4738158 h 4765296"/>
              <a:gd name="connsiteX7" fmla="*/ 2002356 w 3336197"/>
              <a:gd name="connsiteY7" fmla="*/ 4660273 h 4765296"/>
              <a:gd name="connsiteX8" fmla="*/ 1629127 w 3336197"/>
              <a:gd name="connsiteY8" fmla="*/ 4507019 h 4765296"/>
              <a:gd name="connsiteX9" fmla="*/ 847235 w 3336197"/>
              <a:gd name="connsiteY9" fmla="*/ 4007922 h 4765296"/>
              <a:gd name="connsiteX10" fmla="*/ 149399 w 3336197"/>
              <a:gd name="connsiteY10" fmla="*/ 2753289 h 4765296"/>
              <a:gd name="connsiteX11" fmla="*/ 26334 w 3336197"/>
              <a:gd name="connsiteY11" fmla="*/ 958725 h 4765296"/>
              <a:gd name="connsiteX12" fmla="*/ 150401 w 3336197"/>
              <a:gd name="connsiteY12" fmla="*/ 22534 h 4765296"/>
              <a:gd name="connsiteX13" fmla="*/ 158486 w 3336197"/>
              <a:gd name="connsiteY13" fmla="*/ 0 h 476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336197" h="4765296">
                <a:moveTo>
                  <a:pt x="158486" y="0"/>
                </a:moveTo>
                <a:lnTo>
                  <a:pt x="3090935" y="0"/>
                </a:lnTo>
                <a:lnTo>
                  <a:pt x="3113368" y="35957"/>
                </a:lnTo>
                <a:cubicBezTo>
                  <a:pt x="3380853" y="491103"/>
                  <a:pt x="3275553" y="729635"/>
                  <a:pt x="3269988" y="1149992"/>
                </a:cubicBezTo>
                <a:cubicBezTo>
                  <a:pt x="3262592" y="1714385"/>
                  <a:pt x="3344943" y="2359152"/>
                  <a:pt x="3335431" y="2924995"/>
                </a:cubicBezTo>
                <a:cubicBezTo>
                  <a:pt x="3324549" y="3573269"/>
                  <a:pt x="3244318" y="4173943"/>
                  <a:pt x="3025033" y="4490670"/>
                </a:cubicBezTo>
                <a:cubicBezTo>
                  <a:pt x="2932830" y="4624027"/>
                  <a:pt x="2821677" y="4701242"/>
                  <a:pt x="2697860" y="4738158"/>
                </a:cubicBezTo>
                <a:cubicBezTo>
                  <a:pt x="2491500" y="4799684"/>
                  <a:pt x="2249964" y="4749274"/>
                  <a:pt x="2002356" y="4660273"/>
                </a:cubicBezTo>
                <a:cubicBezTo>
                  <a:pt x="1878325" y="4615558"/>
                  <a:pt x="1752750" y="4561255"/>
                  <a:pt x="1629127" y="4507019"/>
                </a:cubicBezTo>
                <a:cubicBezTo>
                  <a:pt x="1373564" y="4393418"/>
                  <a:pt x="1112925" y="4276178"/>
                  <a:pt x="847235" y="4007922"/>
                </a:cubicBezTo>
                <a:cubicBezTo>
                  <a:pt x="581440" y="3739696"/>
                  <a:pt x="304859" y="3291399"/>
                  <a:pt x="149399" y="2753289"/>
                </a:cubicBezTo>
                <a:cubicBezTo>
                  <a:pt x="-37894" y="2104872"/>
                  <a:pt x="-9803" y="1497874"/>
                  <a:pt x="26334" y="958725"/>
                </a:cubicBezTo>
                <a:cubicBezTo>
                  <a:pt x="48903" y="622864"/>
                  <a:pt x="74033" y="276721"/>
                  <a:pt x="150401" y="22534"/>
                </a:cubicBezTo>
                <a:lnTo>
                  <a:pt x="15848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EDA1EF-F81F-4B0E-8B6E-314FD4AEA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3066" y="2286000"/>
            <a:ext cx="3456365" cy="4572000"/>
          </a:xfrm>
          <a:custGeom>
            <a:avLst/>
            <a:gdLst>
              <a:gd name="connsiteX0" fmla="*/ 1712868 w 3456365"/>
              <a:gd name="connsiteY0" fmla="*/ 1687 h 4572000"/>
              <a:gd name="connsiteX1" fmla="*/ 2665432 w 3456365"/>
              <a:gd name="connsiteY1" fmla="*/ 604720 h 4572000"/>
              <a:gd name="connsiteX2" fmla="*/ 3456010 w 3456365"/>
              <a:gd name="connsiteY2" fmla="*/ 2313061 h 4572000"/>
              <a:gd name="connsiteX3" fmla="*/ 2643570 w 3456365"/>
              <a:gd name="connsiteY3" fmla="*/ 4299841 h 4572000"/>
              <a:gd name="connsiteX4" fmla="*/ 2356864 w 3456365"/>
              <a:gd name="connsiteY4" fmla="*/ 4505750 h 4572000"/>
              <a:gd name="connsiteX5" fmla="*/ 2267355 w 3456365"/>
              <a:gd name="connsiteY5" fmla="*/ 4572000 h 4572000"/>
              <a:gd name="connsiteX6" fmla="*/ 205139 w 3456365"/>
              <a:gd name="connsiteY6" fmla="*/ 4572000 h 4572000"/>
              <a:gd name="connsiteX7" fmla="*/ 193970 w 3456365"/>
              <a:gd name="connsiteY7" fmla="*/ 4544857 h 4572000"/>
              <a:gd name="connsiteX8" fmla="*/ 3 w 3456365"/>
              <a:gd name="connsiteY8" fmla="*/ 3025776 h 4572000"/>
              <a:gd name="connsiteX9" fmla="*/ 1128964 w 3456365"/>
              <a:gd name="connsiteY9" fmla="*/ 285799 h 4572000"/>
              <a:gd name="connsiteX10" fmla="*/ 1712868 w 3456365"/>
              <a:gd name="connsiteY10" fmla="*/ 1687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365" h="4572000">
                <a:moveTo>
                  <a:pt x="1712868" y="1687"/>
                </a:moveTo>
                <a:cubicBezTo>
                  <a:pt x="2037533" y="-20794"/>
                  <a:pt x="2359803" y="181537"/>
                  <a:pt x="2665432" y="604720"/>
                </a:cubicBezTo>
                <a:cubicBezTo>
                  <a:pt x="2921509" y="959259"/>
                  <a:pt x="3442667" y="1150697"/>
                  <a:pt x="3456010" y="2313061"/>
                </a:cubicBezTo>
                <a:cubicBezTo>
                  <a:pt x="3471602" y="3683857"/>
                  <a:pt x="2971342" y="4092628"/>
                  <a:pt x="2643570" y="4299841"/>
                </a:cubicBezTo>
                <a:cubicBezTo>
                  <a:pt x="2568117" y="4347497"/>
                  <a:pt x="2470294" y="4420930"/>
                  <a:pt x="2356864" y="4505750"/>
                </a:cubicBezTo>
                <a:lnTo>
                  <a:pt x="2267355" y="4572000"/>
                </a:lnTo>
                <a:lnTo>
                  <a:pt x="205139" y="4572000"/>
                </a:lnTo>
                <a:lnTo>
                  <a:pt x="193970" y="4544857"/>
                </a:lnTo>
                <a:cubicBezTo>
                  <a:pt x="73141" y="4207116"/>
                  <a:pt x="877" y="3716942"/>
                  <a:pt x="3" y="3025776"/>
                </a:cubicBezTo>
                <a:cubicBezTo>
                  <a:pt x="-1765" y="1662263"/>
                  <a:pt x="804727" y="580843"/>
                  <a:pt x="1128964" y="285799"/>
                </a:cubicBezTo>
                <a:cubicBezTo>
                  <a:pt x="1322409" y="109597"/>
                  <a:pt x="1518072" y="15177"/>
                  <a:pt x="1712868" y="168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DF2BFFF-ADAB-4E4F-9F4B-651D0710F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7257" y="-2635"/>
            <a:ext cx="3926694" cy="4767930"/>
          </a:xfrm>
          <a:custGeom>
            <a:avLst/>
            <a:gdLst>
              <a:gd name="connsiteX0" fmla="*/ 158486 w 3336197"/>
              <a:gd name="connsiteY0" fmla="*/ 0 h 4765296"/>
              <a:gd name="connsiteX1" fmla="*/ 3090935 w 3336197"/>
              <a:gd name="connsiteY1" fmla="*/ 0 h 4765296"/>
              <a:gd name="connsiteX2" fmla="*/ 3113368 w 3336197"/>
              <a:gd name="connsiteY2" fmla="*/ 35957 h 4765296"/>
              <a:gd name="connsiteX3" fmla="*/ 3269988 w 3336197"/>
              <a:gd name="connsiteY3" fmla="*/ 1149992 h 4765296"/>
              <a:gd name="connsiteX4" fmla="*/ 3335431 w 3336197"/>
              <a:gd name="connsiteY4" fmla="*/ 2924995 h 4765296"/>
              <a:gd name="connsiteX5" fmla="*/ 3025033 w 3336197"/>
              <a:gd name="connsiteY5" fmla="*/ 4490670 h 4765296"/>
              <a:gd name="connsiteX6" fmla="*/ 2697860 w 3336197"/>
              <a:gd name="connsiteY6" fmla="*/ 4738158 h 4765296"/>
              <a:gd name="connsiteX7" fmla="*/ 2002356 w 3336197"/>
              <a:gd name="connsiteY7" fmla="*/ 4660273 h 4765296"/>
              <a:gd name="connsiteX8" fmla="*/ 1629127 w 3336197"/>
              <a:gd name="connsiteY8" fmla="*/ 4507019 h 4765296"/>
              <a:gd name="connsiteX9" fmla="*/ 847235 w 3336197"/>
              <a:gd name="connsiteY9" fmla="*/ 4007922 h 4765296"/>
              <a:gd name="connsiteX10" fmla="*/ 149399 w 3336197"/>
              <a:gd name="connsiteY10" fmla="*/ 2753289 h 4765296"/>
              <a:gd name="connsiteX11" fmla="*/ 26334 w 3336197"/>
              <a:gd name="connsiteY11" fmla="*/ 958725 h 4765296"/>
              <a:gd name="connsiteX12" fmla="*/ 150401 w 3336197"/>
              <a:gd name="connsiteY12" fmla="*/ 22534 h 4765296"/>
              <a:gd name="connsiteX0" fmla="*/ 3090935 w 3336197"/>
              <a:gd name="connsiteY0" fmla="*/ 0 h 4765296"/>
              <a:gd name="connsiteX1" fmla="*/ 3113368 w 3336197"/>
              <a:gd name="connsiteY1" fmla="*/ 35957 h 4765296"/>
              <a:gd name="connsiteX2" fmla="*/ 3269988 w 3336197"/>
              <a:gd name="connsiteY2" fmla="*/ 1149992 h 4765296"/>
              <a:gd name="connsiteX3" fmla="*/ 3335431 w 3336197"/>
              <a:gd name="connsiteY3" fmla="*/ 2924995 h 4765296"/>
              <a:gd name="connsiteX4" fmla="*/ 3025033 w 3336197"/>
              <a:gd name="connsiteY4" fmla="*/ 4490670 h 4765296"/>
              <a:gd name="connsiteX5" fmla="*/ 2697860 w 3336197"/>
              <a:gd name="connsiteY5" fmla="*/ 4738158 h 4765296"/>
              <a:gd name="connsiteX6" fmla="*/ 2002356 w 3336197"/>
              <a:gd name="connsiteY6" fmla="*/ 4660273 h 4765296"/>
              <a:gd name="connsiteX7" fmla="*/ 1629127 w 3336197"/>
              <a:gd name="connsiteY7" fmla="*/ 4507019 h 4765296"/>
              <a:gd name="connsiteX8" fmla="*/ 847235 w 3336197"/>
              <a:gd name="connsiteY8" fmla="*/ 4007922 h 4765296"/>
              <a:gd name="connsiteX9" fmla="*/ 149399 w 3336197"/>
              <a:gd name="connsiteY9" fmla="*/ 2753289 h 4765296"/>
              <a:gd name="connsiteX10" fmla="*/ 26334 w 3336197"/>
              <a:gd name="connsiteY10" fmla="*/ 958725 h 4765296"/>
              <a:gd name="connsiteX11" fmla="*/ 150401 w 3336197"/>
              <a:gd name="connsiteY11" fmla="*/ 22534 h 4765296"/>
              <a:gd name="connsiteX12" fmla="*/ 236175 w 3336197"/>
              <a:gd name="connsiteY12" fmla="*/ 91440 h 4765296"/>
              <a:gd name="connsiteX0" fmla="*/ 3090935 w 3336197"/>
              <a:gd name="connsiteY0" fmla="*/ 0 h 4765296"/>
              <a:gd name="connsiteX1" fmla="*/ 3113368 w 3336197"/>
              <a:gd name="connsiteY1" fmla="*/ 35957 h 4765296"/>
              <a:gd name="connsiteX2" fmla="*/ 3269988 w 3336197"/>
              <a:gd name="connsiteY2" fmla="*/ 1149992 h 4765296"/>
              <a:gd name="connsiteX3" fmla="*/ 3335431 w 3336197"/>
              <a:gd name="connsiteY3" fmla="*/ 2924995 h 4765296"/>
              <a:gd name="connsiteX4" fmla="*/ 3025033 w 3336197"/>
              <a:gd name="connsiteY4" fmla="*/ 4490670 h 4765296"/>
              <a:gd name="connsiteX5" fmla="*/ 2697860 w 3336197"/>
              <a:gd name="connsiteY5" fmla="*/ 4738158 h 4765296"/>
              <a:gd name="connsiteX6" fmla="*/ 2002356 w 3336197"/>
              <a:gd name="connsiteY6" fmla="*/ 4660273 h 4765296"/>
              <a:gd name="connsiteX7" fmla="*/ 1629127 w 3336197"/>
              <a:gd name="connsiteY7" fmla="*/ 4507019 h 4765296"/>
              <a:gd name="connsiteX8" fmla="*/ 847235 w 3336197"/>
              <a:gd name="connsiteY8" fmla="*/ 4007922 h 4765296"/>
              <a:gd name="connsiteX9" fmla="*/ 149399 w 3336197"/>
              <a:gd name="connsiteY9" fmla="*/ 2753289 h 4765296"/>
              <a:gd name="connsiteX10" fmla="*/ 26334 w 3336197"/>
              <a:gd name="connsiteY10" fmla="*/ 958725 h 4765296"/>
              <a:gd name="connsiteX11" fmla="*/ 150401 w 3336197"/>
              <a:gd name="connsiteY11" fmla="*/ 22534 h 4765296"/>
              <a:gd name="connsiteX0" fmla="*/ 3090935 w 3336197"/>
              <a:gd name="connsiteY0" fmla="*/ 2633 h 4767929"/>
              <a:gd name="connsiteX1" fmla="*/ 3113368 w 3336197"/>
              <a:gd name="connsiteY1" fmla="*/ 38590 h 4767929"/>
              <a:gd name="connsiteX2" fmla="*/ 3269988 w 3336197"/>
              <a:gd name="connsiteY2" fmla="*/ 1152625 h 4767929"/>
              <a:gd name="connsiteX3" fmla="*/ 3335431 w 3336197"/>
              <a:gd name="connsiteY3" fmla="*/ 2927628 h 4767929"/>
              <a:gd name="connsiteX4" fmla="*/ 3025033 w 3336197"/>
              <a:gd name="connsiteY4" fmla="*/ 4493303 h 4767929"/>
              <a:gd name="connsiteX5" fmla="*/ 2697860 w 3336197"/>
              <a:gd name="connsiteY5" fmla="*/ 4740791 h 4767929"/>
              <a:gd name="connsiteX6" fmla="*/ 2002356 w 3336197"/>
              <a:gd name="connsiteY6" fmla="*/ 4662906 h 4767929"/>
              <a:gd name="connsiteX7" fmla="*/ 1629127 w 3336197"/>
              <a:gd name="connsiteY7" fmla="*/ 4509652 h 4767929"/>
              <a:gd name="connsiteX8" fmla="*/ 847235 w 3336197"/>
              <a:gd name="connsiteY8" fmla="*/ 4010555 h 4767929"/>
              <a:gd name="connsiteX9" fmla="*/ 149399 w 3336197"/>
              <a:gd name="connsiteY9" fmla="*/ 2755922 h 4767929"/>
              <a:gd name="connsiteX10" fmla="*/ 26334 w 3336197"/>
              <a:gd name="connsiteY10" fmla="*/ 961358 h 4767929"/>
              <a:gd name="connsiteX11" fmla="*/ 178911 w 3336197"/>
              <a:gd name="connsiteY11" fmla="*/ 0 h 4767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36197" h="4767929">
                <a:moveTo>
                  <a:pt x="3090935" y="2633"/>
                </a:moveTo>
                <a:lnTo>
                  <a:pt x="3113368" y="38590"/>
                </a:lnTo>
                <a:cubicBezTo>
                  <a:pt x="3380853" y="493736"/>
                  <a:pt x="3275553" y="732268"/>
                  <a:pt x="3269988" y="1152625"/>
                </a:cubicBezTo>
                <a:cubicBezTo>
                  <a:pt x="3262592" y="1717018"/>
                  <a:pt x="3344943" y="2361785"/>
                  <a:pt x="3335431" y="2927628"/>
                </a:cubicBezTo>
                <a:cubicBezTo>
                  <a:pt x="3324549" y="3575902"/>
                  <a:pt x="3244318" y="4176576"/>
                  <a:pt x="3025033" y="4493303"/>
                </a:cubicBezTo>
                <a:cubicBezTo>
                  <a:pt x="2932830" y="4626660"/>
                  <a:pt x="2821677" y="4703875"/>
                  <a:pt x="2697860" y="4740791"/>
                </a:cubicBezTo>
                <a:cubicBezTo>
                  <a:pt x="2491500" y="4802317"/>
                  <a:pt x="2249964" y="4751907"/>
                  <a:pt x="2002356" y="4662906"/>
                </a:cubicBezTo>
                <a:cubicBezTo>
                  <a:pt x="1878325" y="4618191"/>
                  <a:pt x="1752750" y="4563888"/>
                  <a:pt x="1629127" y="4509652"/>
                </a:cubicBezTo>
                <a:cubicBezTo>
                  <a:pt x="1373564" y="4396051"/>
                  <a:pt x="1112925" y="4278811"/>
                  <a:pt x="847235" y="4010555"/>
                </a:cubicBezTo>
                <a:cubicBezTo>
                  <a:pt x="581440" y="3742329"/>
                  <a:pt x="304859" y="3294032"/>
                  <a:pt x="149399" y="2755922"/>
                </a:cubicBezTo>
                <a:cubicBezTo>
                  <a:pt x="-37894" y="2107505"/>
                  <a:pt x="-9803" y="1500507"/>
                  <a:pt x="26334" y="961358"/>
                </a:cubicBezTo>
                <a:cubicBezTo>
                  <a:pt x="48903" y="625497"/>
                  <a:pt x="102543" y="254187"/>
                  <a:pt x="178911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940A5C-EE20-BC75-97E7-A834F406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268" y="918857"/>
            <a:ext cx="3673475" cy="2294163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354BE4-EFC4-2BE8-6139-C8C7FF5077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84104" y="710514"/>
            <a:ext cx="3812701" cy="576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3442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350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Avenir Next LT Pro</vt:lpstr>
      <vt:lpstr>Avenir Next LT Pro Light</vt:lpstr>
      <vt:lpstr>Sitka Subheading</vt:lpstr>
      <vt:lpstr>PebbleVTI</vt:lpstr>
      <vt:lpstr>Northwind Sales Analysis </vt:lpstr>
      <vt:lpstr>Contents </vt:lpstr>
      <vt:lpstr>Northwind Sales Analysis Project</vt:lpstr>
      <vt:lpstr>Tools used </vt:lpstr>
      <vt:lpstr>Steps followed</vt:lpstr>
      <vt:lpstr>Which shippers do we have?</vt:lpstr>
      <vt:lpstr>Certain fields from Categories </vt:lpstr>
      <vt:lpstr>Sales Representatives in the United States  </vt:lpstr>
      <vt:lpstr>Orders placed by specific EmployeeID </vt:lpstr>
      <vt:lpstr>Products with “queso” in ProductName  </vt:lpstr>
      <vt:lpstr>Employees, in order of age   </vt:lpstr>
      <vt:lpstr>Employees full name</vt:lpstr>
      <vt:lpstr>When was the first order? </vt:lpstr>
      <vt:lpstr>Products that need reordering, continued</vt:lpstr>
      <vt:lpstr>Showing only the Date with a DateTime field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sales analysis </dc:title>
  <dc:creator/>
  <cp:lastModifiedBy>divya shree</cp:lastModifiedBy>
  <cp:revision>2</cp:revision>
  <dcterms:created xsi:type="dcterms:W3CDTF">2025-05-11T05:25:24Z</dcterms:created>
  <dcterms:modified xsi:type="dcterms:W3CDTF">2025-05-12T05:54:12Z</dcterms:modified>
</cp:coreProperties>
</file>