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8" r:id="rId3"/>
    <p:sldId id="259" r:id="rId4"/>
    <p:sldId id="266" r:id="rId5"/>
    <p:sldId id="267" r:id="rId6"/>
    <p:sldId id="268" r:id="rId7"/>
    <p:sldId id="269" r:id="rId8"/>
    <p:sldId id="261" r:id="rId9"/>
    <p:sldId id="262" r:id="rId10"/>
    <p:sldId id="263" r:id="rId11"/>
    <p:sldId id="26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9E5CA2-BDB4-7B5D-42DE-9EA52DBBE519}" v="826" dt="2025-05-11T08:03:24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shree" userId="1400f4caf2d2e177" providerId="Windows Live" clId="Web-{989E5CA2-BDB4-7B5D-42DE-9EA52DBBE519}"/>
    <pc:docChg chg="addSld delSld modSld sldOrd addMainMaster delMainMaster">
      <pc:chgData name="divya shree" userId="1400f4caf2d2e177" providerId="Windows Live" clId="Web-{989E5CA2-BDB4-7B5D-42DE-9EA52DBBE519}" dt="2025-05-11T08:03:24.841" v="809" actId="1076"/>
      <pc:docMkLst>
        <pc:docMk/>
      </pc:docMkLst>
      <pc:sldChg chg="addSp delSp modSp mod setBg modClrScheme chgLayout">
        <pc:chgData name="divya shree" userId="1400f4caf2d2e177" providerId="Windows Live" clId="Web-{989E5CA2-BDB4-7B5D-42DE-9EA52DBBE519}" dt="2025-05-11T07:11:37.205" v="68" actId="20577"/>
        <pc:sldMkLst>
          <pc:docMk/>
          <pc:sldMk cId="109857222" sldId="256"/>
        </pc:sldMkLst>
        <pc:spChg chg="mod">
          <ac:chgData name="divya shree" userId="1400f4caf2d2e177" providerId="Windows Live" clId="Web-{989E5CA2-BDB4-7B5D-42DE-9EA52DBBE519}" dt="2025-05-11T07:08:33.450" v="5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ivya shree" userId="1400f4caf2d2e177" providerId="Windows Live" clId="Web-{989E5CA2-BDB4-7B5D-42DE-9EA52DBBE519}" dt="2025-05-11T07:11:37.205" v="6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divya shree" userId="1400f4caf2d2e177" providerId="Windows Live" clId="Web-{989E5CA2-BDB4-7B5D-42DE-9EA52DBBE519}" dt="2025-05-11T06:49:01.650" v="7"/>
          <ac:spMkLst>
            <pc:docMk/>
            <pc:sldMk cId="109857222" sldId="256"/>
            <ac:spMk id="5" creationId="{269544AB-4770-4210-ABAD-B88756DB13DF}"/>
          </ac:spMkLst>
        </pc:spChg>
        <pc:spChg chg="add del">
          <ac:chgData name="divya shree" userId="1400f4caf2d2e177" providerId="Windows Live" clId="Web-{989E5CA2-BDB4-7B5D-42DE-9EA52DBBE519}" dt="2025-05-11T06:49:01.650" v="7"/>
          <ac:spMkLst>
            <pc:docMk/>
            <pc:sldMk cId="109857222" sldId="256"/>
            <ac:spMk id="6" creationId="{AF448D61-FD92-4997-B065-20433412424A}"/>
          </ac:spMkLst>
        </pc:spChg>
        <pc:spChg chg="add del">
          <ac:chgData name="divya shree" userId="1400f4caf2d2e177" providerId="Windows Live" clId="Web-{989E5CA2-BDB4-7B5D-42DE-9EA52DBBE519}" dt="2025-05-11T06:49:01.650" v="7"/>
          <ac:spMkLst>
            <pc:docMk/>
            <pc:sldMk cId="109857222" sldId="256"/>
            <ac:spMk id="7" creationId="{2555A4C0-F746-4932-ABD3-024F4B231E4E}"/>
          </ac:spMkLst>
        </pc:spChg>
        <pc:spChg chg="add del">
          <ac:chgData name="divya shree" userId="1400f4caf2d2e177" providerId="Windows Live" clId="Web-{989E5CA2-BDB4-7B5D-42DE-9EA52DBBE519}" dt="2025-05-11T06:48:07.696" v="1"/>
          <ac:spMkLst>
            <pc:docMk/>
            <pc:sldMk cId="109857222" sldId="256"/>
            <ac:spMk id="8" creationId="{CE4EE8BF-D523-4497-8D9A-BB4AC2F3E1D4}"/>
          </ac:spMkLst>
        </pc:spChg>
        <pc:spChg chg="add del">
          <ac:chgData name="divya shree" userId="1400f4caf2d2e177" providerId="Windows Live" clId="Web-{989E5CA2-BDB4-7B5D-42DE-9EA52DBBE519}" dt="2025-05-11T06:48:07.696" v="1"/>
          <ac:spMkLst>
            <pc:docMk/>
            <pc:sldMk cId="109857222" sldId="256"/>
            <ac:spMk id="10" creationId="{67B624B2-894D-4F7A-B2F3-393D6564D751}"/>
          </ac:spMkLst>
        </pc:spChg>
        <pc:spChg chg="add del">
          <ac:chgData name="divya shree" userId="1400f4caf2d2e177" providerId="Windows Live" clId="Web-{989E5CA2-BDB4-7B5D-42DE-9EA52DBBE519}" dt="2025-05-11T06:49:20.885" v="9"/>
          <ac:spMkLst>
            <pc:docMk/>
            <pc:sldMk cId="109857222" sldId="256"/>
            <ac:spMk id="11" creationId="{4DA98259-D420-72D4-1855-AEFBF0D89D5E}"/>
          </ac:spMkLst>
        </pc:spChg>
        <pc:spChg chg="add del">
          <ac:chgData name="divya shree" userId="1400f4caf2d2e177" providerId="Windows Live" clId="Web-{989E5CA2-BDB4-7B5D-42DE-9EA52DBBE519}" dt="2025-05-11T06:48:07.696" v="1"/>
          <ac:spMkLst>
            <pc:docMk/>
            <pc:sldMk cId="109857222" sldId="256"/>
            <ac:spMk id="12" creationId="{AE30F03F-004C-4719-9495-388C3B7FA3E7}"/>
          </ac:spMkLst>
        </pc:spChg>
        <pc:spChg chg="add del">
          <ac:chgData name="divya shree" userId="1400f4caf2d2e177" providerId="Windows Live" clId="Web-{989E5CA2-BDB4-7B5D-42DE-9EA52DBBE519}" dt="2025-05-11T06:49:20.885" v="9"/>
          <ac:spMkLst>
            <pc:docMk/>
            <pc:sldMk cId="109857222" sldId="256"/>
            <ac:spMk id="13" creationId="{C99E1366-DC8F-6B1F-64A3-6273A4C27276}"/>
          </ac:spMkLst>
        </pc:spChg>
        <pc:spChg chg="add del">
          <ac:chgData name="divya shree" userId="1400f4caf2d2e177" providerId="Windows Live" clId="Web-{989E5CA2-BDB4-7B5D-42DE-9EA52DBBE519}" dt="2025-05-11T06:48:07.696" v="1"/>
          <ac:spMkLst>
            <pc:docMk/>
            <pc:sldMk cId="109857222" sldId="256"/>
            <ac:spMk id="14" creationId="{EA81208F-A90C-4F75-86C9-D42FDDEDFD31}"/>
          </ac:spMkLst>
        </pc:spChg>
        <pc:spChg chg="add del">
          <ac:chgData name="divya shree" userId="1400f4caf2d2e177" providerId="Windows Live" clId="Web-{989E5CA2-BDB4-7B5D-42DE-9EA52DBBE519}" dt="2025-05-11T06:49:20.885" v="9"/>
          <ac:spMkLst>
            <pc:docMk/>
            <pc:sldMk cId="109857222" sldId="256"/>
            <ac:spMk id="15" creationId="{EF045B17-63A8-2370-CA7A-F47ED6F70BBD}"/>
          </ac:spMkLst>
        </pc:spChg>
        <pc:spChg chg="add del">
          <ac:chgData name="divya shree" userId="1400f4caf2d2e177" providerId="Windows Live" clId="Web-{989E5CA2-BDB4-7B5D-42DE-9EA52DBBE519}" dt="2025-05-11T06:48:07.696" v="1"/>
          <ac:spMkLst>
            <pc:docMk/>
            <pc:sldMk cId="109857222" sldId="256"/>
            <ac:spMk id="16" creationId="{3CB7AD30-D65C-4325-8C21-558C1A05A076}"/>
          </ac:spMkLst>
        </pc:spChg>
        <pc:spChg chg="add">
          <ac:chgData name="divya shree" userId="1400f4caf2d2e177" providerId="Windows Live" clId="Web-{989E5CA2-BDB4-7B5D-42DE-9EA52DBBE519}" dt="2025-05-11T06:49:20.963" v="10"/>
          <ac:spMkLst>
            <pc:docMk/>
            <pc:sldMk cId="109857222" sldId="256"/>
            <ac:spMk id="19" creationId="{A5D0B0D3-D735-4619-AA45-B57B791E1744}"/>
          </ac:spMkLst>
        </pc:spChg>
        <pc:spChg chg="add">
          <ac:chgData name="divya shree" userId="1400f4caf2d2e177" providerId="Windows Live" clId="Web-{989E5CA2-BDB4-7B5D-42DE-9EA52DBBE519}" dt="2025-05-11T06:49:20.963" v="10"/>
          <ac:spMkLst>
            <pc:docMk/>
            <pc:sldMk cId="109857222" sldId="256"/>
            <ac:spMk id="20" creationId="{286E5E1D-FD49-448F-83C8-E06466BE54BB}"/>
          </ac:spMkLst>
        </pc:spChg>
        <pc:spChg chg="add">
          <ac:chgData name="divya shree" userId="1400f4caf2d2e177" providerId="Windows Live" clId="Web-{989E5CA2-BDB4-7B5D-42DE-9EA52DBBE519}" dt="2025-05-11T06:49:20.963" v="10"/>
          <ac:spMkLst>
            <pc:docMk/>
            <pc:sldMk cId="109857222" sldId="256"/>
            <ac:spMk id="21" creationId="{8972B65B-8AFA-4B5C-BFC6-E443F37775FF}"/>
          </ac:spMkLst>
        </pc:spChg>
        <pc:spChg chg="add del">
          <ac:chgData name="divya shree" userId="1400f4caf2d2e177" providerId="Windows Live" clId="Web-{989E5CA2-BDB4-7B5D-42DE-9EA52DBBE519}" dt="2025-05-11T06:48:24.274" v="5"/>
          <ac:spMkLst>
            <pc:docMk/>
            <pc:sldMk cId="109857222" sldId="256"/>
            <ac:spMk id="121" creationId="{CA5B2A81-2C8E-4963-AFD4-E539D168B475}"/>
          </ac:spMkLst>
        </pc:spChg>
        <pc:grpChg chg="add">
          <ac:chgData name="divya shree" userId="1400f4caf2d2e177" providerId="Windows Live" clId="Web-{989E5CA2-BDB4-7B5D-42DE-9EA52DBBE519}" dt="2025-05-11T06:49:20.963" v="10"/>
          <ac:grpSpMkLst>
            <pc:docMk/>
            <pc:sldMk cId="109857222" sldId="256"/>
            <ac:grpSpMk id="22" creationId="{D82E7BA0-A7BA-4C61-9D6F-5345A540569F}"/>
          </ac:grpSpMkLst>
        </pc:grpChg>
        <pc:grpChg chg="add">
          <ac:chgData name="divya shree" userId="1400f4caf2d2e177" providerId="Windows Live" clId="Web-{989E5CA2-BDB4-7B5D-42DE-9EA52DBBE519}" dt="2025-05-11T06:49:20.963" v="10"/>
          <ac:grpSpMkLst>
            <pc:docMk/>
            <pc:sldMk cId="109857222" sldId="256"/>
            <ac:grpSpMk id="30" creationId="{8B32F32D-2578-47BA-A8C8-B9CC3F8A0958}"/>
          </ac:grpSpMkLst>
        </pc:grpChg>
        <pc:grpChg chg="add del">
          <ac:chgData name="divya shree" userId="1400f4caf2d2e177" providerId="Windows Live" clId="Web-{989E5CA2-BDB4-7B5D-42DE-9EA52DBBE519}" dt="2025-05-11T06:48:24.274" v="5"/>
          <ac:grpSpMkLst>
            <pc:docMk/>
            <pc:sldMk cId="109857222" sldId="256"/>
            <ac:grpSpMk id="123" creationId="{BA595053-E415-459A-BEFE-AB5E8230FC8E}"/>
          </ac:grpSpMkLst>
        </pc:grpChg>
        <pc:cxnChg chg="add del">
          <ac:chgData name="divya shree" userId="1400f4caf2d2e177" providerId="Windows Live" clId="Web-{989E5CA2-BDB4-7B5D-42DE-9EA52DBBE519}" dt="2025-05-11T06:49:01.650" v="7"/>
          <ac:cxnSpMkLst>
            <pc:docMk/>
            <pc:sldMk cId="109857222" sldId="256"/>
            <ac:cxnSpMk id="9" creationId="{E651A8F8-7445-4C49-926D-816D687651DC}"/>
          </ac:cxnSpMkLst>
        </pc:cxnChg>
        <pc:cxnChg chg="add del">
          <ac:chgData name="divya shree" userId="1400f4caf2d2e177" providerId="Windows Live" clId="Web-{989E5CA2-BDB4-7B5D-42DE-9EA52DBBE519}" dt="2025-05-11T06:48:24.274" v="5"/>
          <ac:cxnSpMkLst>
            <pc:docMk/>
            <pc:sldMk cId="109857222" sldId="256"/>
            <ac:cxnSpMk id="122" creationId="{C5E7DC88-9347-4DA2-A922-44BF91515279}"/>
          </ac:cxnSpMkLst>
        </pc:cxnChg>
      </pc:sldChg>
      <pc:sldChg chg="new del">
        <pc:chgData name="divya shree" userId="1400f4caf2d2e177" providerId="Windows Live" clId="Web-{989E5CA2-BDB4-7B5D-42DE-9EA52DBBE519}" dt="2025-05-11T06:48:23.134" v="4"/>
        <pc:sldMkLst>
          <pc:docMk/>
          <pc:sldMk cId="332989384" sldId="257"/>
        </pc:sldMkLst>
      </pc:sldChg>
      <pc:sldChg chg="new del">
        <pc:chgData name="divya shree" userId="1400f4caf2d2e177" providerId="Windows Live" clId="Web-{989E5CA2-BDB4-7B5D-42DE-9EA52DBBE519}" dt="2025-05-11T06:49:42.730" v="13"/>
        <pc:sldMkLst>
          <pc:docMk/>
          <pc:sldMk cId="4095024294" sldId="257"/>
        </pc:sldMkLst>
      </pc:sldChg>
      <pc:sldChg chg="addSp modSp new mod setBg">
        <pc:chgData name="divya shree" userId="1400f4caf2d2e177" providerId="Windows Live" clId="Web-{989E5CA2-BDB4-7B5D-42DE-9EA52DBBE519}" dt="2025-05-11T08:03:24.841" v="809" actId="1076"/>
        <pc:sldMkLst>
          <pc:docMk/>
          <pc:sldMk cId="2560607308" sldId="258"/>
        </pc:sldMkLst>
        <pc:spChg chg="mod">
          <ac:chgData name="divya shree" userId="1400f4caf2d2e177" providerId="Windows Live" clId="Web-{989E5CA2-BDB4-7B5D-42DE-9EA52DBBE519}" dt="2025-05-11T07:32:04.193" v="328"/>
          <ac:spMkLst>
            <pc:docMk/>
            <pc:sldMk cId="2560607308" sldId="258"/>
            <ac:spMk id="2" creationId="{5822A5E2-AF75-9882-A721-45184F33039F}"/>
          </ac:spMkLst>
        </pc:spChg>
        <pc:spChg chg="mod">
          <ac:chgData name="divya shree" userId="1400f4caf2d2e177" providerId="Windows Live" clId="Web-{989E5CA2-BDB4-7B5D-42DE-9EA52DBBE519}" dt="2025-05-11T08:03:24.841" v="809" actId="1076"/>
          <ac:spMkLst>
            <pc:docMk/>
            <pc:sldMk cId="2560607308" sldId="258"/>
            <ac:spMk id="3" creationId="{F68D846D-B164-A2A8-F6AF-BC691F7045EC}"/>
          </ac:spMkLst>
        </pc:spChg>
        <pc:spChg chg="add">
          <ac:chgData name="divya shree" userId="1400f4caf2d2e177" providerId="Windows Live" clId="Web-{989E5CA2-BDB4-7B5D-42DE-9EA52DBBE519}" dt="2025-05-11T07:32:04.193" v="328"/>
          <ac:spMkLst>
            <pc:docMk/>
            <pc:sldMk cId="2560607308" sldId="258"/>
            <ac:spMk id="8" creationId="{142D98E1-37D2-4470-BF74-845E897954C6}"/>
          </ac:spMkLst>
        </pc:spChg>
        <pc:spChg chg="add">
          <ac:chgData name="divya shree" userId="1400f4caf2d2e177" providerId="Windows Live" clId="Web-{989E5CA2-BDB4-7B5D-42DE-9EA52DBBE519}" dt="2025-05-11T07:32:04.193" v="328"/>
          <ac:spMkLst>
            <pc:docMk/>
            <pc:sldMk cId="2560607308" sldId="258"/>
            <ac:spMk id="10" creationId="{A707F4F1-79FE-4E99-AF42-242AC08A35E9}"/>
          </ac:spMkLst>
        </pc:spChg>
        <pc:spChg chg="add">
          <ac:chgData name="divya shree" userId="1400f4caf2d2e177" providerId="Windows Live" clId="Web-{989E5CA2-BDB4-7B5D-42DE-9EA52DBBE519}" dt="2025-05-11T07:32:04.193" v="328"/>
          <ac:spMkLst>
            <pc:docMk/>
            <pc:sldMk cId="2560607308" sldId="258"/>
            <ac:spMk id="29" creationId="{825CBD1C-2583-4689-9336-2E92126BB80F}"/>
          </ac:spMkLst>
        </pc:spChg>
        <pc:grpChg chg="add">
          <ac:chgData name="divya shree" userId="1400f4caf2d2e177" providerId="Windows Live" clId="Web-{989E5CA2-BDB4-7B5D-42DE-9EA52DBBE519}" dt="2025-05-11T07:32:04.193" v="328"/>
          <ac:grpSpMkLst>
            <pc:docMk/>
            <pc:sldMk cId="2560607308" sldId="258"/>
            <ac:grpSpMk id="12" creationId="{C5035748-E666-464D-B95F-ED8146346809}"/>
          </ac:grpSpMkLst>
        </pc:grpChg>
        <pc:grpChg chg="add">
          <ac:chgData name="divya shree" userId="1400f4caf2d2e177" providerId="Windows Live" clId="Web-{989E5CA2-BDB4-7B5D-42DE-9EA52DBBE519}" dt="2025-05-11T07:32:04.193" v="328"/>
          <ac:grpSpMkLst>
            <pc:docMk/>
            <pc:sldMk cId="2560607308" sldId="258"/>
            <ac:grpSpMk id="20" creationId="{D5E51A3D-2FA6-4FB0-8E96-240CD790AFB7}"/>
          </ac:grpSpMkLst>
        </pc:grpChg>
      </pc:sldChg>
      <pc:sldChg chg="modSp new">
        <pc:chgData name="divya shree" userId="1400f4caf2d2e177" providerId="Windows Live" clId="Web-{989E5CA2-BDB4-7B5D-42DE-9EA52DBBE519}" dt="2025-05-11T07:22:33.974" v="285" actId="20577"/>
        <pc:sldMkLst>
          <pc:docMk/>
          <pc:sldMk cId="3290301612" sldId="259"/>
        </pc:sldMkLst>
        <pc:spChg chg="mod">
          <ac:chgData name="divya shree" userId="1400f4caf2d2e177" providerId="Windows Live" clId="Web-{989E5CA2-BDB4-7B5D-42DE-9EA52DBBE519}" dt="2025-05-11T07:20:32.158" v="266" actId="20577"/>
          <ac:spMkLst>
            <pc:docMk/>
            <pc:sldMk cId="3290301612" sldId="259"/>
            <ac:spMk id="2" creationId="{895982EF-D2FA-4E9B-A51B-31C795666C98}"/>
          </ac:spMkLst>
        </pc:spChg>
        <pc:spChg chg="mod">
          <ac:chgData name="divya shree" userId="1400f4caf2d2e177" providerId="Windows Live" clId="Web-{989E5CA2-BDB4-7B5D-42DE-9EA52DBBE519}" dt="2025-05-11T07:22:33.974" v="285" actId="20577"/>
          <ac:spMkLst>
            <pc:docMk/>
            <pc:sldMk cId="3290301612" sldId="259"/>
            <ac:spMk id="3" creationId="{D6ED34A8-A610-C84E-47A1-682A12A627F6}"/>
          </ac:spMkLst>
        </pc:spChg>
      </pc:sldChg>
      <pc:sldChg chg="addSp delSp modSp new mod ord setBg">
        <pc:chgData name="divya shree" userId="1400f4caf2d2e177" providerId="Windows Live" clId="Web-{989E5CA2-BDB4-7B5D-42DE-9EA52DBBE519}" dt="2025-05-11T07:55:20.202" v="571"/>
        <pc:sldMkLst>
          <pc:docMk/>
          <pc:sldMk cId="418075759" sldId="260"/>
        </pc:sldMkLst>
        <pc:spChg chg="mod">
          <ac:chgData name="divya shree" userId="1400f4caf2d2e177" providerId="Windows Live" clId="Web-{989E5CA2-BDB4-7B5D-42DE-9EA52DBBE519}" dt="2025-05-11T07:24:24.649" v="307"/>
          <ac:spMkLst>
            <pc:docMk/>
            <pc:sldMk cId="418075759" sldId="260"/>
            <ac:spMk id="2" creationId="{74F14493-2FE6-4C63-BE8A-37A98E170994}"/>
          </ac:spMkLst>
        </pc:spChg>
        <pc:spChg chg="del">
          <ac:chgData name="divya shree" userId="1400f4caf2d2e177" providerId="Windows Live" clId="Web-{989E5CA2-BDB4-7B5D-42DE-9EA52DBBE519}" dt="2025-05-11T07:23:41.272" v="298"/>
          <ac:spMkLst>
            <pc:docMk/>
            <pc:sldMk cId="418075759" sldId="260"/>
            <ac:spMk id="3" creationId="{35FD9C37-2A5C-E4F1-85B6-4E113C8362BF}"/>
          </ac:spMkLst>
        </pc:spChg>
        <pc:spChg chg="add del">
          <ac:chgData name="divya shree" userId="1400f4caf2d2e177" providerId="Windows Live" clId="Web-{989E5CA2-BDB4-7B5D-42DE-9EA52DBBE519}" dt="2025-05-11T07:24:04.820" v="304"/>
          <ac:spMkLst>
            <pc:docMk/>
            <pc:sldMk cId="418075759" sldId="260"/>
            <ac:spMk id="8" creationId="{EFA8FA7E-B0AD-C9FF-3B95-BB12A9D36AB3}"/>
          </ac:spMkLst>
        </pc:spChg>
        <pc:spChg chg="add del">
          <ac:chgData name="divya shree" userId="1400f4caf2d2e177" providerId="Windows Live" clId="Web-{989E5CA2-BDB4-7B5D-42DE-9EA52DBBE519}" dt="2025-05-11T07:23:55.179" v="300"/>
          <ac:spMkLst>
            <pc:docMk/>
            <pc:sldMk cId="418075759" sldId="260"/>
            <ac:spMk id="9" creationId="{435959F4-53DA-47FF-BC24-1E5B75C69876}"/>
          </ac:spMkLst>
        </pc:spChg>
        <pc:spChg chg="add del">
          <ac:chgData name="divya shree" userId="1400f4caf2d2e177" providerId="Windows Live" clId="Web-{989E5CA2-BDB4-7B5D-42DE-9EA52DBBE519}" dt="2025-05-11T07:23:55.179" v="300"/>
          <ac:spMkLst>
            <pc:docMk/>
            <pc:sldMk cId="418075759" sldId="260"/>
            <ac:spMk id="20" creationId="{59226104-0061-4319-8237-9C001BF85D49}"/>
          </ac:spMkLst>
        </pc:spChg>
        <pc:spChg chg="add del">
          <ac:chgData name="divya shree" userId="1400f4caf2d2e177" providerId="Windows Live" clId="Web-{989E5CA2-BDB4-7B5D-42DE-9EA52DBBE519}" dt="2025-05-11T07:23:55.179" v="300"/>
          <ac:spMkLst>
            <pc:docMk/>
            <pc:sldMk cId="418075759" sldId="260"/>
            <ac:spMk id="30" creationId="{E20BB609-EF92-42DB-836C-0699A590B5CF}"/>
          </ac:spMkLst>
        </pc:spChg>
        <pc:spChg chg="add del">
          <ac:chgData name="divya shree" userId="1400f4caf2d2e177" providerId="Windows Live" clId="Web-{989E5CA2-BDB4-7B5D-42DE-9EA52DBBE519}" dt="2025-05-11T07:23:57.867" v="302"/>
          <ac:spMkLst>
            <pc:docMk/>
            <pc:sldMk cId="418075759" sldId="260"/>
            <ac:spMk id="40" creationId="{11E84B46-9597-410B-A51F-E2E0F2FAFB5B}"/>
          </ac:spMkLst>
        </pc:spChg>
        <pc:spChg chg="add del">
          <ac:chgData name="divya shree" userId="1400f4caf2d2e177" providerId="Windows Live" clId="Web-{989E5CA2-BDB4-7B5D-42DE-9EA52DBBE519}" dt="2025-05-11T07:23:57.867" v="302"/>
          <ac:spMkLst>
            <pc:docMk/>
            <pc:sldMk cId="418075759" sldId="260"/>
            <ac:spMk id="41" creationId="{435959F4-53DA-47FF-BC24-1E5B75C69876}"/>
          </ac:spMkLst>
        </pc:spChg>
        <pc:spChg chg="add del">
          <ac:chgData name="divya shree" userId="1400f4caf2d2e177" providerId="Windows Live" clId="Web-{989E5CA2-BDB4-7B5D-42DE-9EA52DBBE519}" dt="2025-05-11T07:23:57.867" v="302"/>
          <ac:spMkLst>
            <pc:docMk/>
            <pc:sldMk cId="418075759" sldId="260"/>
            <ac:spMk id="51" creationId="{59226104-0061-4319-8237-9C001BF85D49}"/>
          </ac:spMkLst>
        </pc:spChg>
        <pc:spChg chg="add del">
          <ac:chgData name="divya shree" userId="1400f4caf2d2e177" providerId="Windows Live" clId="Web-{989E5CA2-BDB4-7B5D-42DE-9EA52DBBE519}" dt="2025-05-11T07:23:57.867" v="302"/>
          <ac:spMkLst>
            <pc:docMk/>
            <pc:sldMk cId="418075759" sldId="260"/>
            <ac:spMk id="53" creationId="{E20BB609-EF92-42DB-836C-0699A590B5CF}"/>
          </ac:spMkLst>
        </pc:spChg>
        <pc:spChg chg="add del">
          <ac:chgData name="divya shree" userId="1400f4caf2d2e177" providerId="Windows Live" clId="Web-{989E5CA2-BDB4-7B5D-42DE-9EA52DBBE519}" dt="2025-05-11T07:24:04.820" v="304"/>
          <ac:spMkLst>
            <pc:docMk/>
            <pc:sldMk cId="418075759" sldId="260"/>
            <ac:spMk id="56" creationId="{142D98E1-37D2-4470-BF74-845E897954C6}"/>
          </ac:spMkLst>
        </pc:spChg>
        <pc:spChg chg="add del">
          <ac:chgData name="divya shree" userId="1400f4caf2d2e177" providerId="Windows Live" clId="Web-{989E5CA2-BDB4-7B5D-42DE-9EA52DBBE519}" dt="2025-05-11T07:24:24.649" v="307"/>
          <ac:spMkLst>
            <pc:docMk/>
            <pc:sldMk cId="418075759" sldId="260"/>
            <ac:spMk id="58" creationId="{142D98E1-37D2-4470-BF74-845E897954C6}"/>
          </ac:spMkLst>
        </pc:spChg>
        <pc:spChg chg="add del">
          <ac:chgData name="divya shree" userId="1400f4caf2d2e177" providerId="Windows Live" clId="Web-{989E5CA2-BDB4-7B5D-42DE-9EA52DBBE519}" dt="2025-05-11T07:24:18.852" v="306"/>
          <ac:spMkLst>
            <pc:docMk/>
            <pc:sldMk cId="418075759" sldId="260"/>
            <ac:spMk id="60" creationId="{C97C2343-0BD3-3836-28E8-9E6BCF8EDF9D}"/>
          </ac:spMkLst>
        </pc:spChg>
        <pc:spChg chg="add del">
          <ac:chgData name="divya shree" userId="1400f4caf2d2e177" providerId="Windows Live" clId="Web-{989E5CA2-BDB4-7B5D-42DE-9EA52DBBE519}" dt="2025-05-11T07:31:15.895" v="315"/>
          <ac:spMkLst>
            <pc:docMk/>
            <pc:sldMk cId="418075759" sldId="260"/>
            <ac:spMk id="64" creationId="{435959F4-53DA-47FF-BC24-1E5B75C69876}"/>
          </ac:spMkLst>
        </pc:spChg>
        <pc:spChg chg="add del">
          <ac:chgData name="divya shree" userId="1400f4caf2d2e177" providerId="Windows Live" clId="Web-{989E5CA2-BDB4-7B5D-42DE-9EA52DBBE519}" dt="2025-05-11T07:31:15.895" v="315"/>
          <ac:spMkLst>
            <pc:docMk/>
            <pc:sldMk cId="418075759" sldId="260"/>
            <ac:spMk id="75" creationId="{59226104-0061-4319-8237-9C001BF85D49}"/>
          </ac:spMkLst>
        </pc:spChg>
        <pc:spChg chg="add del">
          <ac:chgData name="divya shree" userId="1400f4caf2d2e177" providerId="Windows Live" clId="Web-{989E5CA2-BDB4-7B5D-42DE-9EA52DBBE519}" dt="2025-05-11T07:31:15.895" v="315"/>
          <ac:spMkLst>
            <pc:docMk/>
            <pc:sldMk cId="418075759" sldId="260"/>
            <ac:spMk id="85" creationId="{E20BB609-EF92-42DB-836C-0699A590B5CF}"/>
          </ac:spMkLst>
        </pc:spChg>
        <pc:spChg chg="add del">
          <ac:chgData name="divya shree" userId="1400f4caf2d2e177" providerId="Windows Live" clId="Web-{989E5CA2-BDB4-7B5D-42DE-9EA52DBBE519}" dt="2025-05-11T07:31:15.895" v="315"/>
          <ac:spMkLst>
            <pc:docMk/>
            <pc:sldMk cId="418075759" sldId="260"/>
            <ac:spMk id="98" creationId="{435959F4-53DA-47FF-BC24-1E5B75C69876}"/>
          </ac:spMkLst>
        </pc:spChg>
        <pc:spChg chg="add del">
          <ac:chgData name="divya shree" userId="1400f4caf2d2e177" providerId="Windows Live" clId="Web-{989E5CA2-BDB4-7B5D-42DE-9EA52DBBE519}" dt="2025-05-11T07:31:15.895" v="315"/>
          <ac:spMkLst>
            <pc:docMk/>
            <pc:sldMk cId="418075759" sldId="260"/>
            <ac:spMk id="109" creationId="{59226104-0061-4319-8237-9C001BF85D49}"/>
          </ac:spMkLst>
        </pc:spChg>
        <pc:spChg chg="add del">
          <ac:chgData name="divya shree" userId="1400f4caf2d2e177" providerId="Windows Live" clId="Web-{989E5CA2-BDB4-7B5D-42DE-9EA52DBBE519}" dt="2025-05-11T07:31:15.895" v="315"/>
          <ac:spMkLst>
            <pc:docMk/>
            <pc:sldMk cId="418075759" sldId="260"/>
            <ac:spMk id="119" creationId="{E20BB609-EF92-42DB-836C-0699A590B5CF}"/>
          </ac:spMkLst>
        </pc:spChg>
        <pc:spChg chg="add del">
          <ac:chgData name="divya shree" userId="1400f4caf2d2e177" providerId="Windows Live" clId="Web-{989E5CA2-BDB4-7B5D-42DE-9EA52DBBE519}" dt="2025-05-11T07:31:15.895" v="315"/>
          <ac:spMkLst>
            <pc:docMk/>
            <pc:sldMk cId="418075759" sldId="260"/>
            <ac:spMk id="129" creationId="{11E84B46-9597-410B-A51F-E2E0F2FAFB5B}"/>
          </ac:spMkLst>
        </pc:spChg>
        <pc:grpChg chg="add del">
          <ac:chgData name="divya shree" userId="1400f4caf2d2e177" providerId="Windows Live" clId="Web-{989E5CA2-BDB4-7B5D-42DE-9EA52DBBE519}" dt="2025-05-11T07:23:55.179" v="300"/>
          <ac:grpSpMkLst>
            <pc:docMk/>
            <pc:sldMk cId="418075759" sldId="260"/>
            <ac:grpSpMk id="11" creationId="{A7CF83E8-F6F0-41E3-B580-7412A04DDFB5}"/>
          </ac:grpSpMkLst>
        </pc:grpChg>
        <pc:grpChg chg="add del">
          <ac:chgData name="divya shree" userId="1400f4caf2d2e177" providerId="Windows Live" clId="Web-{989E5CA2-BDB4-7B5D-42DE-9EA52DBBE519}" dt="2025-05-11T07:24:04.820" v="304"/>
          <ac:grpSpMkLst>
            <pc:docMk/>
            <pc:sldMk cId="418075759" sldId="260"/>
            <ac:grpSpMk id="13" creationId="{2EDC2578-BDB0-4118-975D-CFCE02823D48}"/>
          </ac:grpSpMkLst>
        </pc:grpChg>
        <pc:grpChg chg="add del">
          <ac:chgData name="divya shree" userId="1400f4caf2d2e177" providerId="Windows Live" clId="Web-{989E5CA2-BDB4-7B5D-42DE-9EA52DBBE519}" dt="2025-05-11T07:23:55.179" v="300"/>
          <ac:grpSpMkLst>
            <pc:docMk/>
            <pc:sldMk cId="418075759" sldId="260"/>
            <ac:grpSpMk id="22" creationId="{51B01909-73B8-4486-A749-C643B1D7E361}"/>
          </ac:grpSpMkLst>
        </pc:grpChg>
        <pc:grpChg chg="add del">
          <ac:chgData name="divya shree" userId="1400f4caf2d2e177" providerId="Windows Live" clId="Web-{989E5CA2-BDB4-7B5D-42DE-9EA52DBBE519}" dt="2025-05-11T07:23:55.179" v="300"/>
          <ac:grpSpMkLst>
            <pc:docMk/>
            <pc:sldMk cId="418075759" sldId="260"/>
            <ac:grpSpMk id="32" creationId="{674FBD09-398F-4886-8D52-3CCAB16ED12F}"/>
          </ac:grpSpMkLst>
        </pc:grpChg>
        <pc:grpChg chg="add del">
          <ac:chgData name="divya shree" userId="1400f4caf2d2e177" providerId="Windows Live" clId="Web-{989E5CA2-BDB4-7B5D-42DE-9EA52DBBE519}" dt="2025-05-11T07:23:57.867" v="302"/>
          <ac:grpSpMkLst>
            <pc:docMk/>
            <pc:sldMk cId="418075759" sldId="260"/>
            <ac:grpSpMk id="42" creationId="{3D4FD378-E29E-4996-A8B0-11E2368A6E83}"/>
          </ac:grpSpMkLst>
        </pc:grpChg>
        <pc:grpChg chg="add del">
          <ac:chgData name="divya shree" userId="1400f4caf2d2e177" providerId="Windows Live" clId="Web-{989E5CA2-BDB4-7B5D-42DE-9EA52DBBE519}" dt="2025-05-11T07:23:57.867" v="302"/>
          <ac:grpSpMkLst>
            <pc:docMk/>
            <pc:sldMk cId="418075759" sldId="260"/>
            <ac:grpSpMk id="50" creationId="{A7CF83E8-F6F0-41E3-B580-7412A04DDFB5}"/>
          </ac:grpSpMkLst>
        </pc:grpChg>
        <pc:grpChg chg="add del">
          <ac:chgData name="divya shree" userId="1400f4caf2d2e177" providerId="Windows Live" clId="Web-{989E5CA2-BDB4-7B5D-42DE-9EA52DBBE519}" dt="2025-05-11T07:23:57.867" v="302"/>
          <ac:grpSpMkLst>
            <pc:docMk/>
            <pc:sldMk cId="418075759" sldId="260"/>
            <ac:grpSpMk id="52" creationId="{51B01909-73B8-4486-A749-C643B1D7E361}"/>
          </ac:grpSpMkLst>
        </pc:grpChg>
        <pc:grpChg chg="add del">
          <ac:chgData name="divya shree" userId="1400f4caf2d2e177" providerId="Windows Live" clId="Web-{989E5CA2-BDB4-7B5D-42DE-9EA52DBBE519}" dt="2025-05-11T07:23:57.867" v="302"/>
          <ac:grpSpMkLst>
            <pc:docMk/>
            <pc:sldMk cId="418075759" sldId="260"/>
            <ac:grpSpMk id="54" creationId="{674FBD09-398F-4886-8D52-3CCAB16ED12F}"/>
          </ac:grpSpMkLst>
        </pc:grpChg>
        <pc:grpChg chg="add del">
          <ac:chgData name="divya shree" userId="1400f4caf2d2e177" providerId="Windows Live" clId="Web-{989E5CA2-BDB4-7B5D-42DE-9EA52DBBE519}" dt="2025-05-11T07:24:24.649" v="307"/>
          <ac:grpSpMkLst>
            <pc:docMk/>
            <pc:sldMk cId="418075759" sldId="260"/>
            <ac:grpSpMk id="59" creationId="{554A72DC-6122-426C-9473-FE48DFBD1634}"/>
          </ac:grpSpMkLst>
        </pc:grpChg>
        <pc:grpChg chg="add">
          <ac:chgData name="divya shree" userId="1400f4caf2d2e177" providerId="Windows Live" clId="Web-{989E5CA2-BDB4-7B5D-42DE-9EA52DBBE519}" dt="2025-05-11T07:24:24.649" v="307"/>
          <ac:grpSpMkLst>
            <pc:docMk/>
            <pc:sldMk cId="418075759" sldId="260"/>
            <ac:grpSpMk id="66" creationId="{A7CF83E8-F6F0-41E3-B580-7412A04DDFB5}"/>
          </ac:grpSpMkLst>
        </pc:grpChg>
        <pc:grpChg chg="add del">
          <ac:chgData name="divya shree" userId="1400f4caf2d2e177" providerId="Windows Live" clId="Web-{989E5CA2-BDB4-7B5D-42DE-9EA52DBBE519}" dt="2025-05-11T07:31:15.895" v="315"/>
          <ac:grpSpMkLst>
            <pc:docMk/>
            <pc:sldMk cId="418075759" sldId="260"/>
            <ac:grpSpMk id="77" creationId="{51B01909-73B8-4486-A749-C643B1D7E361}"/>
          </ac:grpSpMkLst>
        </pc:grpChg>
        <pc:grpChg chg="add">
          <ac:chgData name="divya shree" userId="1400f4caf2d2e177" providerId="Windows Live" clId="Web-{989E5CA2-BDB4-7B5D-42DE-9EA52DBBE519}" dt="2025-05-11T07:24:24.649" v="307"/>
          <ac:grpSpMkLst>
            <pc:docMk/>
            <pc:sldMk cId="418075759" sldId="260"/>
            <ac:grpSpMk id="87" creationId="{674FBD09-398F-4886-8D52-3CCAB16ED12F}"/>
          </ac:grpSpMkLst>
        </pc:grpChg>
        <pc:grpChg chg="add del">
          <ac:chgData name="divya shree" userId="1400f4caf2d2e177" providerId="Windows Live" clId="Web-{989E5CA2-BDB4-7B5D-42DE-9EA52DBBE519}" dt="2025-05-11T07:31:15.895" v="315"/>
          <ac:grpSpMkLst>
            <pc:docMk/>
            <pc:sldMk cId="418075759" sldId="260"/>
            <ac:grpSpMk id="131" creationId="{3D4FD378-E29E-4996-A8B0-11E2368A6E83}"/>
          </ac:grpSpMkLst>
        </pc:grpChg>
        <pc:picChg chg="add mod ord">
          <ac:chgData name="divya shree" userId="1400f4caf2d2e177" providerId="Windows Live" clId="Web-{989E5CA2-BDB4-7B5D-42DE-9EA52DBBE519}" dt="2025-05-11T07:31:15.895" v="315"/>
          <ac:picMkLst>
            <pc:docMk/>
            <pc:sldMk cId="418075759" sldId="260"/>
            <ac:picMk id="4" creationId="{3BCB9912-143F-A868-7C88-5BA55AEF8A3B}"/>
          </ac:picMkLst>
        </pc:picChg>
      </pc:sldChg>
      <pc:sldChg chg="addSp delSp modSp new">
        <pc:chgData name="divya shree" userId="1400f4caf2d2e177" providerId="Windows Live" clId="Web-{989E5CA2-BDB4-7B5D-42DE-9EA52DBBE519}" dt="2025-05-11T07:41:22.318" v="406" actId="20577"/>
        <pc:sldMkLst>
          <pc:docMk/>
          <pc:sldMk cId="647286733" sldId="261"/>
        </pc:sldMkLst>
        <pc:spChg chg="mod">
          <ac:chgData name="divya shree" userId="1400f4caf2d2e177" providerId="Windows Live" clId="Web-{989E5CA2-BDB4-7B5D-42DE-9EA52DBBE519}" dt="2025-05-11T07:41:22.318" v="406" actId="20577"/>
          <ac:spMkLst>
            <pc:docMk/>
            <pc:sldMk cId="647286733" sldId="261"/>
            <ac:spMk id="2" creationId="{79DCE687-98D2-B625-5C05-5DAE005642D3}"/>
          </ac:spMkLst>
        </pc:spChg>
        <pc:spChg chg="del">
          <ac:chgData name="divya shree" userId="1400f4caf2d2e177" providerId="Windows Live" clId="Web-{989E5CA2-BDB4-7B5D-42DE-9EA52DBBE519}" dt="2025-05-11T07:36:27.263" v="331"/>
          <ac:spMkLst>
            <pc:docMk/>
            <pc:sldMk cId="647286733" sldId="261"/>
            <ac:spMk id="3" creationId="{3070E15E-8E67-9078-22B9-EB792B3FE3B4}"/>
          </ac:spMkLst>
        </pc:spChg>
        <pc:picChg chg="add mod ord">
          <ac:chgData name="divya shree" userId="1400f4caf2d2e177" providerId="Windows Live" clId="Web-{989E5CA2-BDB4-7B5D-42DE-9EA52DBBE519}" dt="2025-05-11T07:39:45.987" v="355" actId="1076"/>
          <ac:picMkLst>
            <pc:docMk/>
            <pc:sldMk cId="647286733" sldId="261"/>
            <ac:picMk id="4" creationId="{4EC5242B-9A4C-FC36-8A5C-A638FAED600A}"/>
          </ac:picMkLst>
        </pc:picChg>
        <pc:picChg chg="add mod">
          <ac:chgData name="divya shree" userId="1400f4caf2d2e177" providerId="Windows Live" clId="Web-{989E5CA2-BDB4-7B5D-42DE-9EA52DBBE519}" dt="2025-05-11T07:39:26.831" v="352" actId="1076"/>
          <ac:picMkLst>
            <pc:docMk/>
            <pc:sldMk cId="647286733" sldId="261"/>
            <ac:picMk id="5" creationId="{35F14831-A262-8945-A2DF-63F0C54A04DD}"/>
          </ac:picMkLst>
        </pc:picChg>
        <pc:picChg chg="add mod">
          <ac:chgData name="divya shree" userId="1400f4caf2d2e177" providerId="Windows Live" clId="Web-{989E5CA2-BDB4-7B5D-42DE-9EA52DBBE519}" dt="2025-05-11T07:39:32.737" v="353" actId="1076"/>
          <ac:picMkLst>
            <pc:docMk/>
            <pc:sldMk cId="647286733" sldId="261"/>
            <ac:picMk id="6" creationId="{7186A864-0D02-C735-7677-EB5ECD569C0D}"/>
          </ac:picMkLst>
        </pc:picChg>
      </pc:sldChg>
      <pc:sldChg chg="addSp delSp modSp new mod setBg">
        <pc:chgData name="divya shree" userId="1400f4caf2d2e177" providerId="Windows Live" clId="Web-{989E5CA2-BDB4-7B5D-42DE-9EA52DBBE519}" dt="2025-05-11T07:57:00.486" v="600" actId="20577"/>
        <pc:sldMkLst>
          <pc:docMk/>
          <pc:sldMk cId="1264071856" sldId="262"/>
        </pc:sldMkLst>
        <pc:spChg chg="mod">
          <ac:chgData name="divya shree" userId="1400f4caf2d2e177" providerId="Windows Live" clId="Web-{989E5CA2-BDB4-7B5D-42DE-9EA52DBBE519}" dt="2025-05-11T07:44:50.621" v="471" actId="20577"/>
          <ac:spMkLst>
            <pc:docMk/>
            <pc:sldMk cId="1264071856" sldId="262"/>
            <ac:spMk id="2" creationId="{78129DE5-8755-D500-7CA2-A4C66442D7B6}"/>
          </ac:spMkLst>
        </pc:spChg>
        <pc:spChg chg="del">
          <ac:chgData name="divya shree" userId="1400f4caf2d2e177" providerId="Windows Live" clId="Web-{989E5CA2-BDB4-7B5D-42DE-9EA52DBBE519}" dt="2025-05-11T07:42:37.711" v="408"/>
          <ac:spMkLst>
            <pc:docMk/>
            <pc:sldMk cId="1264071856" sldId="262"/>
            <ac:spMk id="3" creationId="{4E16AD6F-5DF3-E1ED-BE18-929B31010992}"/>
          </ac:spMkLst>
        </pc:spChg>
        <pc:spChg chg="add mod">
          <ac:chgData name="divya shree" userId="1400f4caf2d2e177" providerId="Windows Live" clId="Web-{989E5CA2-BDB4-7B5D-42DE-9EA52DBBE519}" dt="2025-05-11T07:57:00.486" v="600" actId="20577"/>
          <ac:spMkLst>
            <pc:docMk/>
            <pc:sldMk cId="1264071856" sldId="262"/>
            <ac:spMk id="6" creationId="{37ECABF8-785D-302D-4C7A-9B8B07F60EEF}"/>
          </ac:spMkLst>
        </pc:spChg>
        <pc:spChg chg="add">
          <ac:chgData name="divya shree" userId="1400f4caf2d2e177" providerId="Windows Live" clId="Web-{989E5CA2-BDB4-7B5D-42DE-9EA52DBBE519}" dt="2025-05-11T07:43:01.555" v="412"/>
          <ac:spMkLst>
            <pc:docMk/>
            <pc:sldMk cId="1264071856" sldId="262"/>
            <ac:spMk id="10" creationId="{435959F4-53DA-47FF-BC24-1E5B75C69876}"/>
          </ac:spMkLst>
        </pc:spChg>
        <pc:spChg chg="add">
          <ac:chgData name="divya shree" userId="1400f4caf2d2e177" providerId="Windows Live" clId="Web-{989E5CA2-BDB4-7B5D-42DE-9EA52DBBE519}" dt="2025-05-11T07:43:01.555" v="412"/>
          <ac:spMkLst>
            <pc:docMk/>
            <pc:sldMk cId="1264071856" sldId="262"/>
            <ac:spMk id="21" creationId="{59226104-0061-4319-8237-9C001BF85D49}"/>
          </ac:spMkLst>
        </pc:spChg>
        <pc:spChg chg="add">
          <ac:chgData name="divya shree" userId="1400f4caf2d2e177" providerId="Windows Live" clId="Web-{989E5CA2-BDB4-7B5D-42DE-9EA52DBBE519}" dt="2025-05-11T07:43:01.555" v="412"/>
          <ac:spMkLst>
            <pc:docMk/>
            <pc:sldMk cId="1264071856" sldId="262"/>
            <ac:spMk id="31" creationId="{A5D0B0D3-D735-4619-AA45-B57B791E1744}"/>
          </ac:spMkLst>
        </pc:spChg>
        <pc:spChg chg="add">
          <ac:chgData name="divya shree" userId="1400f4caf2d2e177" providerId="Windows Live" clId="Web-{989E5CA2-BDB4-7B5D-42DE-9EA52DBBE519}" dt="2025-05-11T07:43:01.555" v="412"/>
          <ac:spMkLst>
            <pc:docMk/>
            <pc:sldMk cId="1264071856" sldId="262"/>
            <ac:spMk id="41" creationId="{7B00A1D9-3DA8-4595-8774-D2B89E6EE6B2}"/>
          </ac:spMkLst>
        </pc:spChg>
        <pc:grpChg chg="add">
          <ac:chgData name="divya shree" userId="1400f4caf2d2e177" providerId="Windows Live" clId="Web-{989E5CA2-BDB4-7B5D-42DE-9EA52DBBE519}" dt="2025-05-11T07:43:01.555" v="412"/>
          <ac:grpSpMkLst>
            <pc:docMk/>
            <pc:sldMk cId="1264071856" sldId="262"/>
            <ac:grpSpMk id="12" creationId="{A7CF83E8-F6F0-41E3-B580-7412A04DDFB5}"/>
          </ac:grpSpMkLst>
        </pc:grpChg>
        <pc:grpChg chg="add">
          <ac:chgData name="divya shree" userId="1400f4caf2d2e177" providerId="Windows Live" clId="Web-{989E5CA2-BDB4-7B5D-42DE-9EA52DBBE519}" dt="2025-05-11T07:43:01.555" v="412"/>
          <ac:grpSpMkLst>
            <pc:docMk/>
            <pc:sldMk cId="1264071856" sldId="262"/>
            <ac:grpSpMk id="33" creationId="{DBBA0A0D-8F6A-400A-9E49-8C008E2C7DB1}"/>
          </ac:grpSpMkLst>
        </pc:grpChg>
        <pc:grpChg chg="add">
          <ac:chgData name="divya shree" userId="1400f4caf2d2e177" providerId="Windows Live" clId="Web-{989E5CA2-BDB4-7B5D-42DE-9EA52DBBE519}" dt="2025-05-11T07:43:01.555" v="412"/>
          <ac:grpSpMkLst>
            <pc:docMk/>
            <pc:sldMk cId="1264071856" sldId="262"/>
            <ac:grpSpMk id="43" creationId="{9BBD2F17-FEE7-4279-B4F7-D6DD03A79204}"/>
          </ac:grpSpMkLst>
        </pc:grpChg>
        <pc:picChg chg="add mod ord">
          <ac:chgData name="divya shree" userId="1400f4caf2d2e177" providerId="Windows Live" clId="Web-{989E5CA2-BDB4-7B5D-42DE-9EA52DBBE519}" dt="2025-05-11T07:43:01.555" v="412"/>
          <ac:picMkLst>
            <pc:docMk/>
            <pc:sldMk cId="1264071856" sldId="262"/>
            <ac:picMk id="4" creationId="{CC80E28F-01A7-5D75-354F-B59BEF731ABE}"/>
          </ac:picMkLst>
        </pc:picChg>
        <pc:picChg chg="add mod">
          <ac:chgData name="divya shree" userId="1400f4caf2d2e177" providerId="Windows Live" clId="Web-{989E5CA2-BDB4-7B5D-42DE-9EA52DBBE519}" dt="2025-05-11T07:43:39.838" v="429" actId="14100"/>
          <ac:picMkLst>
            <pc:docMk/>
            <pc:sldMk cId="1264071856" sldId="262"/>
            <ac:picMk id="5" creationId="{3CC20405-B2CE-B0D3-F732-1F0DF071D86C}"/>
          </ac:picMkLst>
        </pc:picChg>
        <pc:picChg chg="add mod">
          <ac:chgData name="divya shree" userId="1400f4caf2d2e177" providerId="Windows Live" clId="Web-{989E5CA2-BDB4-7B5D-42DE-9EA52DBBE519}" dt="2025-05-11T07:54:58.717" v="570" actId="1076"/>
          <ac:picMkLst>
            <pc:docMk/>
            <pc:sldMk cId="1264071856" sldId="262"/>
            <ac:picMk id="7" creationId="{D39EAC29-3ACF-B58F-FBDB-15A86E350B30}"/>
          </ac:picMkLst>
        </pc:picChg>
      </pc:sldChg>
      <pc:sldChg chg="addSp delSp modSp new mod setBg">
        <pc:chgData name="divya shree" userId="1400f4caf2d2e177" providerId="Windows Live" clId="Web-{989E5CA2-BDB4-7B5D-42DE-9EA52DBBE519}" dt="2025-05-11T07:56:44.579" v="591" actId="20577"/>
        <pc:sldMkLst>
          <pc:docMk/>
          <pc:sldMk cId="1210360577" sldId="263"/>
        </pc:sldMkLst>
        <pc:spChg chg="mod">
          <ac:chgData name="divya shree" userId="1400f4caf2d2e177" providerId="Windows Live" clId="Web-{989E5CA2-BDB4-7B5D-42DE-9EA52DBBE519}" dt="2025-05-11T07:52:40.556" v="564"/>
          <ac:spMkLst>
            <pc:docMk/>
            <pc:sldMk cId="1210360577" sldId="263"/>
            <ac:spMk id="2" creationId="{38F00796-5B3D-3C87-583C-C6F4D22BE44F}"/>
          </ac:spMkLst>
        </pc:spChg>
        <pc:spChg chg="del">
          <ac:chgData name="divya shree" userId="1400f4caf2d2e177" providerId="Windows Live" clId="Web-{989E5CA2-BDB4-7B5D-42DE-9EA52DBBE519}" dt="2025-05-11T07:48:22.424" v="497"/>
          <ac:spMkLst>
            <pc:docMk/>
            <pc:sldMk cId="1210360577" sldId="263"/>
            <ac:spMk id="3" creationId="{7187488E-4C95-4DD4-2DC0-5B4D652FE504}"/>
          </ac:spMkLst>
        </pc:spChg>
        <pc:spChg chg="add del">
          <ac:chgData name="divya shree" userId="1400f4caf2d2e177" providerId="Windows Live" clId="Web-{989E5CA2-BDB4-7B5D-42DE-9EA52DBBE519}" dt="2025-05-11T07:49:10.863" v="502"/>
          <ac:spMkLst>
            <pc:docMk/>
            <pc:sldMk cId="1210360577" sldId="263"/>
            <ac:spMk id="9" creationId="{F34614FC-9035-7B30-63D9-2AEF11FE4259}"/>
          </ac:spMkLst>
        </pc:spChg>
        <pc:spChg chg="add del">
          <ac:chgData name="divya shree" userId="1400f4caf2d2e177" providerId="Windows Live" clId="Web-{989E5CA2-BDB4-7B5D-42DE-9EA52DBBE519}" dt="2025-05-11T07:48:58.269" v="500"/>
          <ac:spMkLst>
            <pc:docMk/>
            <pc:sldMk cId="1210360577" sldId="263"/>
            <ac:spMk id="10" creationId="{435959F4-53DA-47FF-BC24-1E5B75C69876}"/>
          </ac:spMkLst>
        </pc:spChg>
        <pc:spChg chg="add del">
          <ac:chgData name="divya shree" userId="1400f4caf2d2e177" providerId="Windows Live" clId="Web-{989E5CA2-BDB4-7B5D-42DE-9EA52DBBE519}" dt="2025-05-11T07:48:58.269" v="500"/>
          <ac:spMkLst>
            <pc:docMk/>
            <pc:sldMk cId="1210360577" sldId="263"/>
            <ac:spMk id="21" creationId="{59226104-0061-4319-8237-9C001BF85D49}"/>
          </ac:spMkLst>
        </pc:spChg>
        <pc:spChg chg="add del">
          <ac:chgData name="divya shree" userId="1400f4caf2d2e177" providerId="Windows Live" clId="Web-{989E5CA2-BDB4-7B5D-42DE-9EA52DBBE519}" dt="2025-05-11T07:48:58.269" v="500"/>
          <ac:spMkLst>
            <pc:docMk/>
            <pc:sldMk cId="1210360577" sldId="263"/>
            <ac:spMk id="31" creationId="{E20BB609-EF92-42DB-836C-0699A590B5CF}"/>
          </ac:spMkLst>
        </pc:spChg>
        <pc:spChg chg="add del">
          <ac:chgData name="divya shree" userId="1400f4caf2d2e177" providerId="Windows Live" clId="Web-{989E5CA2-BDB4-7B5D-42DE-9EA52DBBE519}" dt="2025-05-11T07:48:58.269" v="500"/>
          <ac:spMkLst>
            <pc:docMk/>
            <pc:sldMk cId="1210360577" sldId="263"/>
            <ac:spMk id="41" creationId="{11E84B46-9597-410B-A51F-E2E0F2FAFB5B}"/>
          </ac:spMkLst>
        </pc:spChg>
        <pc:spChg chg="add del">
          <ac:chgData name="divya shree" userId="1400f4caf2d2e177" providerId="Windows Live" clId="Web-{989E5CA2-BDB4-7B5D-42DE-9EA52DBBE519}" dt="2025-05-11T07:49:10.863" v="502"/>
          <ac:spMkLst>
            <pc:docMk/>
            <pc:sldMk cId="1210360577" sldId="263"/>
            <ac:spMk id="52" creationId="{142D98E1-37D2-4470-BF74-845E897954C6}"/>
          </ac:spMkLst>
        </pc:spChg>
        <pc:spChg chg="add del">
          <ac:chgData name="divya shree" userId="1400f4caf2d2e177" providerId="Windows Live" clId="Web-{989E5CA2-BDB4-7B5D-42DE-9EA52DBBE519}" dt="2025-05-11T07:52:40.556" v="564"/>
          <ac:spMkLst>
            <pc:docMk/>
            <pc:sldMk cId="1210360577" sldId="263"/>
            <ac:spMk id="54" creationId="{142D98E1-37D2-4470-BF74-845E897954C6}"/>
          </ac:spMkLst>
        </pc:spChg>
        <pc:spChg chg="add mod ord">
          <ac:chgData name="divya shree" userId="1400f4caf2d2e177" providerId="Windows Live" clId="Web-{989E5CA2-BDB4-7B5D-42DE-9EA52DBBE519}" dt="2025-05-11T07:56:44.579" v="591" actId="20577"/>
          <ac:spMkLst>
            <pc:docMk/>
            <pc:sldMk cId="1210360577" sldId="263"/>
            <ac:spMk id="56" creationId="{C2C46AA1-BEE7-1736-FC47-E7342EF441B3}"/>
          </ac:spMkLst>
        </pc:spChg>
        <pc:spChg chg="add del">
          <ac:chgData name="divya shree" userId="1400f4caf2d2e177" providerId="Windows Live" clId="Web-{989E5CA2-BDB4-7B5D-42DE-9EA52DBBE519}" dt="2025-05-11T07:52:23.478" v="560"/>
          <ac:spMkLst>
            <pc:docMk/>
            <pc:sldMk cId="1210360577" sldId="263"/>
            <ac:spMk id="61" creationId="{435959F4-53DA-47FF-BC24-1E5B75C69876}"/>
          </ac:spMkLst>
        </pc:spChg>
        <pc:spChg chg="add del">
          <ac:chgData name="divya shree" userId="1400f4caf2d2e177" providerId="Windows Live" clId="Web-{989E5CA2-BDB4-7B5D-42DE-9EA52DBBE519}" dt="2025-05-11T07:52:23.478" v="560"/>
          <ac:spMkLst>
            <pc:docMk/>
            <pc:sldMk cId="1210360577" sldId="263"/>
            <ac:spMk id="72" creationId="{59226104-0061-4319-8237-9C001BF85D49}"/>
          </ac:spMkLst>
        </pc:spChg>
        <pc:spChg chg="add del">
          <ac:chgData name="divya shree" userId="1400f4caf2d2e177" providerId="Windows Live" clId="Web-{989E5CA2-BDB4-7B5D-42DE-9EA52DBBE519}" dt="2025-05-11T07:52:23.478" v="560"/>
          <ac:spMkLst>
            <pc:docMk/>
            <pc:sldMk cId="1210360577" sldId="263"/>
            <ac:spMk id="82" creationId="{A5D0B0D3-D735-4619-AA45-B57B791E1744}"/>
          </ac:spMkLst>
        </pc:spChg>
        <pc:spChg chg="add del">
          <ac:chgData name="divya shree" userId="1400f4caf2d2e177" providerId="Windows Live" clId="Web-{989E5CA2-BDB4-7B5D-42DE-9EA52DBBE519}" dt="2025-05-11T07:52:23.478" v="560"/>
          <ac:spMkLst>
            <pc:docMk/>
            <pc:sldMk cId="1210360577" sldId="263"/>
            <ac:spMk id="92" creationId="{82AA7049-B18D-49D6-AD7D-DBB9E19FBB78}"/>
          </ac:spMkLst>
        </pc:spChg>
        <pc:spChg chg="add del">
          <ac:chgData name="divya shree" userId="1400f4caf2d2e177" providerId="Windows Live" clId="Web-{989E5CA2-BDB4-7B5D-42DE-9EA52DBBE519}" dt="2025-05-11T07:52:23.478" v="560"/>
          <ac:spMkLst>
            <pc:docMk/>
            <pc:sldMk cId="1210360577" sldId="263"/>
            <ac:spMk id="101" creationId="{752C2BA4-3BBE-4D22-A0D9-8D2A7B8F1C71}"/>
          </ac:spMkLst>
        </pc:spChg>
        <pc:spChg chg="add del">
          <ac:chgData name="divya shree" userId="1400f4caf2d2e177" providerId="Windows Live" clId="Web-{989E5CA2-BDB4-7B5D-42DE-9EA52DBBE519}" dt="2025-05-11T07:52:32.916" v="562"/>
          <ac:spMkLst>
            <pc:docMk/>
            <pc:sldMk cId="1210360577" sldId="263"/>
            <ac:spMk id="103" creationId="{435959F4-53DA-47FF-BC24-1E5B75C69876}"/>
          </ac:spMkLst>
        </pc:spChg>
        <pc:spChg chg="add del">
          <ac:chgData name="divya shree" userId="1400f4caf2d2e177" providerId="Windows Live" clId="Web-{989E5CA2-BDB4-7B5D-42DE-9EA52DBBE519}" dt="2025-05-11T07:52:32.916" v="562"/>
          <ac:spMkLst>
            <pc:docMk/>
            <pc:sldMk cId="1210360577" sldId="263"/>
            <ac:spMk id="105" creationId="{59226104-0061-4319-8237-9C001BF85D49}"/>
          </ac:spMkLst>
        </pc:spChg>
        <pc:spChg chg="add del">
          <ac:chgData name="divya shree" userId="1400f4caf2d2e177" providerId="Windows Live" clId="Web-{989E5CA2-BDB4-7B5D-42DE-9EA52DBBE519}" dt="2025-05-11T07:52:32.916" v="562"/>
          <ac:spMkLst>
            <pc:docMk/>
            <pc:sldMk cId="1210360577" sldId="263"/>
            <ac:spMk id="107" creationId="{E20BB609-EF92-42DB-836C-0699A590B5CF}"/>
          </ac:spMkLst>
        </pc:spChg>
        <pc:spChg chg="add del">
          <ac:chgData name="divya shree" userId="1400f4caf2d2e177" providerId="Windows Live" clId="Web-{989E5CA2-BDB4-7B5D-42DE-9EA52DBBE519}" dt="2025-05-11T07:52:40.556" v="564"/>
          <ac:spMkLst>
            <pc:docMk/>
            <pc:sldMk cId="1210360577" sldId="263"/>
            <ac:spMk id="110" creationId="{435959F4-53DA-47FF-BC24-1E5B75C69876}"/>
          </ac:spMkLst>
        </pc:spChg>
        <pc:spChg chg="add del">
          <ac:chgData name="divya shree" userId="1400f4caf2d2e177" providerId="Windows Live" clId="Web-{989E5CA2-BDB4-7B5D-42DE-9EA52DBBE519}" dt="2025-05-11T07:52:40.556" v="564"/>
          <ac:spMkLst>
            <pc:docMk/>
            <pc:sldMk cId="1210360577" sldId="263"/>
            <ac:spMk id="112" creationId="{59226104-0061-4319-8237-9C001BF85D49}"/>
          </ac:spMkLst>
        </pc:spChg>
        <pc:spChg chg="add del">
          <ac:chgData name="divya shree" userId="1400f4caf2d2e177" providerId="Windows Live" clId="Web-{989E5CA2-BDB4-7B5D-42DE-9EA52DBBE519}" dt="2025-05-11T07:52:40.556" v="564"/>
          <ac:spMkLst>
            <pc:docMk/>
            <pc:sldMk cId="1210360577" sldId="263"/>
            <ac:spMk id="114" creationId="{E20BB609-EF92-42DB-836C-0699A590B5CF}"/>
          </ac:spMkLst>
        </pc:spChg>
        <pc:spChg chg="add del">
          <ac:chgData name="divya shree" userId="1400f4caf2d2e177" providerId="Windows Live" clId="Web-{989E5CA2-BDB4-7B5D-42DE-9EA52DBBE519}" dt="2025-05-11T07:52:40.556" v="564"/>
          <ac:spMkLst>
            <pc:docMk/>
            <pc:sldMk cId="1210360577" sldId="263"/>
            <ac:spMk id="116" creationId="{11E84B46-9597-410B-A51F-E2E0F2FAFB5B}"/>
          </ac:spMkLst>
        </pc:spChg>
        <pc:grpChg chg="add del">
          <ac:chgData name="divya shree" userId="1400f4caf2d2e177" providerId="Windows Live" clId="Web-{989E5CA2-BDB4-7B5D-42DE-9EA52DBBE519}" dt="2025-05-11T07:48:58.269" v="500"/>
          <ac:grpSpMkLst>
            <pc:docMk/>
            <pc:sldMk cId="1210360577" sldId="263"/>
            <ac:grpSpMk id="12" creationId="{A7CF83E8-F6F0-41E3-B580-7412A04DDFB5}"/>
          </ac:grpSpMkLst>
        </pc:grpChg>
        <pc:grpChg chg="add del">
          <ac:chgData name="divya shree" userId="1400f4caf2d2e177" providerId="Windows Live" clId="Web-{989E5CA2-BDB4-7B5D-42DE-9EA52DBBE519}" dt="2025-05-11T07:49:10.863" v="502"/>
          <ac:grpSpMkLst>
            <pc:docMk/>
            <pc:sldMk cId="1210360577" sldId="263"/>
            <ac:grpSpMk id="14" creationId="{554A72DC-6122-426C-9473-FE48DFBD1634}"/>
          </ac:grpSpMkLst>
        </pc:grpChg>
        <pc:grpChg chg="add del">
          <ac:chgData name="divya shree" userId="1400f4caf2d2e177" providerId="Windows Live" clId="Web-{989E5CA2-BDB4-7B5D-42DE-9EA52DBBE519}" dt="2025-05-11T07:48:58.269" v="500"/>
          <ac:grpSpMkLst>
            <pc:docMk/>
            <pc:sldMk cId="1210360577" sldId="263"/>
            <ac:grpSpMk id="23" creationId="{51B01909-73B8-4486-A749-C643B1D7E361}"/>
          </ac:grpSpMkLst>
        </pc:grpChg>
        <pc:grpChg chg="add del">
          <ac:chgData name="divya shree" userId="1400f4caf2d2e177" providerId="Windows Live" clId="Web-{989E5CA2-BDB4-7B5D-42DE-9EA52DBBE519}" dt="2025-05-11T07:48:58.269" v="500"/>
          <ac:grpSpMkLst>
            <pc:docMk/>
            <pc:sldMk cId="1210360577" sldId="263"/>
            <ac:grpSpMk id="33" creationId="{674FBD09-398F-4886-8D52-3CCAB16ED12F}"/>
          </ac:grpSpMkLst>
        </pc:grpChg>
        <pc:grpChg chg="add del">
          <ac:chgData name="divya shree" userId="1400f4caf2d2e177" providerId="Windows Live" clId="Web-{989E5CA2-BDB4-7B5D-42DE-9EA52DBBE519}" dt="2025-05-11T07:52:32.947" v="563"/>
          <ac:grpSpMkLst>
            <pc:docMk/>
            <pc:sldMk cId="1210360577" sldId="263"/>
            <ac:grpSpMk id="55" creationId="{554A72DC-6122-426C-9473-FE48DFBD1634}"/>
          </ac:grpSpMkLst>
        </pc:grpChg>
        <pc:grpChg chg="add del">
          <ac:chgData name="divya shree" userId="1400f4caf2d2e177" providerId="Windows Live" clId="Web-{989E5CA2-BDB4-7B5D-42DE-9EA52DBBE519}" dt="2025-05-11T07:52:32.916" v="562"/>
          <ac:grpSpMkLst>
            <pc:docMk/>
            <pc:sldMk cId="1210360577" sldId="263"/>
            <ac:grpSpMk id="106" creationId="{51B01909-73B8-4486-A749-C643B1D7E361}"/>
          </ac:grpSpMkLst>
        </pc:grpChg>
        <pc:grpChg chg="del">
          <ac:chgData name="divya shree" userId="1400f4caf2d2e177" providerId="Windows Live" clId="Web-{989E5CA2-BDB4-7B5D-42DE-9EA52DBBE519}" dt="2025-05-11T07:52:40.556" v="564"/>
          <ac:grpSpMkLst>
            <pc:docMk/>
            <pc:sldMk cId="1210360577" sldId="263"/>
            <ac:grpSpMk id="115" creationId="{674FBD09-398F-4886-8D52-3CCAB16ED12F}"/>
          </ac:grpSpMkLst>
        </pc:grpChg>
        <pc:picChg chg="add mod ord">
          <ac:chgData name="divya shree" userId="1400f4caf2d2e177" providerId="Windows Live" clId="Web-{989E5CA2-BDB4-7B5D-42DE-9EA52DBBE519}" dt="2025-05-11T07:52:40.556" v="564"/>
          <ac:picMkLst>
            <pc:docMk/>
            <pc:sldMk cId="1210360577" sldId="263"/>
            <ac:picMk id="4" creationId="{AC9EC339-11C3-BE1E-5225-C0AE426B2E30}"/>
          </ac:picMkLst>
        </pc:picChg>
        <pc:picChg chg="add del mod ord">
          <ac:chgData name="divya shree" userId="1400f4caf2d2e177" providerId="Windows Live" clId="Web-{989E5CA2-BDB4-7B5D-42DE-9EA52DBBE519}" dt="2025-05-11T07:56:09.406" v="572"/>
          <ac:picMkLst>
            <pc:docMk/>
            <pc:sldMk cId="1210360577" sldId="263"/>
            <ac:picMk id="5" creationId="{1E4EFD80-293C-30D0-04AA-C1600286868B}"/>
          </ac:picMkLst>
        </pc:picChg>
        <pc:picChg chg="add mod">
          <ac:chgData name="divya shree" userId="1400f4caf2d2e177" providerId="Windows Live" clId="Web-{989E5CA2-BDB4-7B5D-42DE-9EA52DBBE519}" dt="2025-05-11T07:56:31.516" v="575" actId="1076"/>
          <ac:picMkLst>
            <pc:docMk/>
            <pc:sldMk cId="1210360577" sldId="263"/>
            <ac:picMk id="6" creationId="{F8EC59BA-501B-8BE2-94B9-93D662F6D35B}"/>
          </ac:picMkLst>
        </pc:picChg>
      </pc:sldChg>
      <pc:sldChg chg="new del">
        <pc:chgData name="divya shree" userId="1400f4caf2d2e177" providerId="Windows Live" clId="Web-{989E5CA2-BDB4-7B5D-42DE-9EA52DBBE519}" dt="2025-05-11T07:57:52.690" v="613"/>
        <pc:sldMkLst>
          <pc:docMk/>
          <pc:sldMk cId="1431621290" sldId="264"/>
        </pc:sldMkLst>
      </pc:sldChg>
      <pc:sldChg chg="addSp modSp new mod setBg">
        <pc:chgData name="divya shree" userId="1400f4caf2d2e177" providerId="Windows Live" clId="Web-{989E5CA2-BDB4-7B5D-42DE-9EA52DBBE519}" dt="2025-05-11T07:57:42.346" v="612"/>
        <pc:sldMkLst>
          <pc:docMk/>
          <pc:sldMk cId="3098866483" sldId="265"/>
        </pc:sldMkLst>
        <pc:spChg chg="mod">
          <ac:chgData name="divya shree" userId="1400f4caf2d2e177" providerId="Windows Live" clId="Web-{989E5CA2-BDB4-7B5D-42DE-9EA52DBBE519}" dt="2025-05-11T07:57:42.346" v="612"/>
          <ac:spMkLst>
            <pc:docMk/>
            <pc:sldMk cId="3098866483" sldId="265"/>
            <ac:spMk id="2" creationId="{0FBADC91-4EA7-2F74-8563-28E91C51E707}"/>
          </ac:spMkLst>
        </pc:spChg>
        <pc:spChg chg="add">
          <ac:chgData name="divya shree" userId="1400f4caf2d2e177" providerId="Windows Live" clId="Web-{989E5CA2-BDB4-7B5D-42DE-9EA52DBBE519}" dt="2025-05-11T07:57:42.346" v="612"/>
          <ac:spMkLst>
            <pc:docMk/>
            <pc:sldMk cId="3098866483" sldId="265"/>
            <ac:spMk id="7" creationId="{435959F4-53DA-47FF-BC24-1E5B75C69876}"/>
          </ac:spMkLst>
        </pc:spChg>
        <pc:spChg chg="add">
          <ac:chgData name="divya shree" userId="1400f4caf2d2e177" providerId="Windows Live" clId="Web-{989E5CA2-BDB4-7B5D-42DE-9EA52DBBE519}" dt="2025-05-11T07:57:42.346" v="612"/>
          <ac:spMkLst>
            <pc:docMk/>
            <pc:sldMk cId="3098866483" sldId="265"/>
            <ac:spMk id="18" creationId="{59226104-0061-4319-8237-9C001BF85D49}"/>
          </ac:spMkLst>
        </pc:spChg>
        <pc:spChg chg="add">
          <ac:chgData name="divya shree" userId="1400f4caf2d2e177" providerId="Windows Live" clId="Web-{989E5CA2-BDB4-7B5D-42DE-9EA52DBBE519}" dt="2025-05-11T07:57:42.346" v="612"/>
          <ac:spMkLst>
            <pc:docMk/>
            <pc:sldMk cId="3098866483" sldId="265"/>
            <ac:spMk id="28" creationId="{A5D0B0D3-D735-4619-AA45-B57B791E1744}"/>
          </ac:spMkLst>
        </pc:spChg>
        <pc:spChg chg="add">
          <ac:chgData name="divya shree" userId="1400f4caf2d2e177" providerId="Windows Live" clId="Web-{989E5CA2-BDB4-7B5D-42DE-9EA52DBBE519}" dt="2025-05-11T07:57:42.346" v="612"/>
          <ac:spMkLst>
            <pc:docMk/>
            <pc:sldMk cId="3098866483" sldId="265"/>
            <ac:spMk id="30" creationId="{A88EE6DC-B9C9-4217-8261-26F7DF29F42D}"/>
          </ac:spMkLst>
        </pc:spChg>
        <pc:grpChg chg="add">
          <ac:chgData name="divya shree" userId="1400f4caf2d2e177" providerId="Windows Live" clId="Web-{989E5CA2-BDB4-7B5D-42DE-9EA52DBBE519}" dt="2025-05-11T07:57:42.346" v="612"/>
          <ac:grpSpMkLst>
            <pc:docMk/>
            <pc:sldMk cId="3098866483" sldId="265"/>
            <ac:grpSpMk id="9" creationId="{A7CF83E8-F6F0-41E3-B580-7412A04DDFB5}"/>
          </ac:grpSpMkLst>
        </pc:grpChg>
        <pc:grpChg chg="add">
          <ac:chgData name="divya shree" userId="1400f4caf2d2e177" providerId="Windows Live" clId="Web-{989E5CA2-BDB4-7B5D-42DE-9EA52DBBE519}" dt="2025-05-11T07:57:42.346" v="612"/>
          <ac:grpSpMkLst>
            <pc:docMk/>
            <pc:sldMk cId="3098866483" sldId="265"/>
            <ac:grpSpMk id="20" creationId="{51B01909-73B8-4486-A749-C643B1D7E361}"/>
          </ac:grpSpMkLst>
        </pc:grpChg>
        <pc:grpChg chg="add">
          <ac:chgData name="divya shree" userId="1400f4caf2d2e177" providerId="Windows Live" clId="Web-{989E5CA2-BDB4-7B5D-42DE-9EA52DBBE519}" dt="2025-05-11T07:57:42.346" v="612"/>
          <ac:grpSpMkLst>
            <pc:docMk/>
            <pc:sldMk cId="3098866483" sldId="265"/>
            <ac:grpSpMk id="32" creationId="{7F3CC54C-8A5F-42B2-80EF-40005E1BB42E}"/>
          </ac:grpSpMkLst>
        </pc:grpChg>
        <pc:grpChg chg="add">
          <ac:chgData name="divya shree" userId="1400f4caf2d2e177" providerId="Windows Live" clId="Web-{989E5CA2-BDB4-7B5D-42DE-9EA52DBBE519}" dt="2025-05-11T07:57:42.346" v="612"/>
          <ac:grpSpMkLst>
            <pc:docMk/>
            <pc:sldMk cId="3098866483" sldId="265"/>
            <ac:grpSpMk id="41" creationId="{06B4C967-D337-479B-87CA-7587B7FCFF5E}"/>
          </ac:grpSpMkLst>
        </pc:grpChg>
      </pc:sldChg>
      <pc:sldMasterChg chg="add del addSldLayout delSldLayout">
        <pc:chgData name="divya shree" userId="1400f4caf2d2e177" providerId="Windows Live" clId="Web-{989E5CA2-BDB4-7B5D-42DE-9EA52DBBE519}" dt="2025-05-11T06:49:20.963" v="10"/>
        <pc:sldMasterMkLst>
          <pc:docMk/>
          <pc:sldMasterMk cId="2460954070" sldId="2147483660"/>
        </pc:sldMasterMkLst>
        <pc:sldLayoutChg chg="add del">
          <pc:chgData name="divya shree" userId="1400f4caf2d2e177" providerId="Windows Live" clId="Web-{989E5CA2-BDB4-7B5D-42DE-9EA52DBBE519}" dt="2025-05-11T06:49:20.963" v="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divya shree" userId="1400f4caf2d2e177" providerId="Windows Live" clId="Web-{989E5CA2-BDB4-7B5D-42DE-9EA52DBBE519}" dt="2025-05-11T06:49:20.963" v="1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divya shree" userId="1400f4caf2d2e177" providerId="Windows Live" clId="Web-{989E5CA2-BDB4-7B5D-42DE-9EA52DBBE519}" dt="2025-05-11T06:49:20.963" v="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divya shree" userId="1400f4caf2d2e177" providerId="Windows Live" clId="Web-{989E5CA2-BDB4-7B5D-42DE-9EA52DBBE519}" dt="2025-05-11T06:49:20.963" v="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divya shree" userId="1400f4caf2d2e177" providerId="Windows Live" clId="Web-{989E5CA2-BDB4-7B5D-42DE-9EA52DBBE519}" dt="2025-05-11T06:49:20.963" v="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divya shree" userId="1400f4caf2d2e177" providerId="Windows Live" clId="Web-{989E5CA2-BDB4-7B5D-42DE-9EA52DBBE519}" dt="2025-05-11T06:49:20.963" v="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divya shree" userId="1400f4caf2d2e177" providerId="Windows Live" clId="Web-{989E5CA2-BDB4-7B5D-42DE-9EA52DBBE519}" dt="2025-05-11T06:49:20.963" v="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divya shree" userId="1400f4caf2d2e177" providerId="Windows Live" clId="Web-{989E5CA2-BDB4-7B5D-42DE-9EA52DBBE519}" dt="2025-05-11T06:49:20.963" v="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divya shree" userId="1400f4caf2d2e177" providerId="Windows Live" clId="Web-{989E5CA2-BDB4-7B5D-42DE-9EA52DBBE519}" dt="2025-05-11T06:49:20.963" v="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divya shree" userId="1400f4caf2d2e177" providerId="Windows Live" clId="Web-{989E5CA2-BDB4-7B5D-42DE-9EA52DBBE519}" dt="2025-05-11T06:49:20.963" v="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divya shree" userId="1400f4caf2d2e177" providerId="Windows Live" clId="Web-{989E5CA2-BDB4-7B5D-42DE-9EA52DBBE519}" dt="2025-05-11T06:49:20.963" v="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divya shree" userId="1400f4caf2d2e177" providerId="Windows Live" clId="Web-{989E5CA2-BDB4-7B5D-42DE-9EA52DBBE519}" dt="2025-05-11T06:49:20.885" v="9"/>
        <pc:sldMasterMkLst>
          <pc:docMk/>
          <pc:sldMasterMk cId="18217962" sldId="2147483737"/>
        </pc:sldMasterMkLst>
        <pc:sldLayoutChg chg="add del">
          <pc:chgData name="divya shree" userId="1400f4caf2d2e177" providerId="Windows Live" clId="Web-{989E5CA2-BDB4-7B5D-42DE-9EA52DBBE519}" dt="2025-05-11T06:49:20.885" v="9"/>
          <pc:sldLayoutMkLst>
            <pc:docMk/>
            <pc:sldMasterMk cId="18217962" sldId="2147483737"/>
            <pc:sldLayoutMk cId="745142953" sldId="2147483726"/>
          </pc:sldLayoutMkLst>
        </pc:sldLayoutChg>
        <pc:sldLayoutChg chg="add del">
          <pc:chgData name="divya shree" userId="1400f4caf2d2e177" providerId="Windows Live" clId="Web-{989E5CA2-BDB4-7B5D-42DE-9EA52DBBE519}" dt="2025-05-11T06:49:20.885" v="9"/>
          <pc:sldLayoutMkLst>
            <pc:docMk/>
            <pc:sldMasterMk cId="18217962" sldId="2147483737"/>
            <pc:sldLayoutMk cId="2302343188" sldId="2147483727"/>
          </pc:sldLayoutMkLst>
        </pc:sldLayoutChg>
        <pc:sldLayoutChg chg="add del">
          <pc:chgData name="divya shree" userId="1400f4caf2d2e177" providerId="Windows Live" clId="Web-{989E5CA2-BDB4-7B5D-42DE-9EA52DBBE519}" dt="2025-05-11T06:49:20.885" v="9"/>
          <pc:sldLayoutMkLst>
            <pc:docMk/>
            <pc:sldMasterMk cId="18217962" sldId="2147483737"/>
            <pc:sldLayoutMk cId="2966914000" sldId="2147483728"/>
          </pc:sldLayoutMkLst>
        </pc:sldLayoutChg>
        <pc:sldLayoutChg chg="add del">
          <pc:chgData name="divya shree" userId="1400f4caf2d2e177" providerId="Windows Live" clId="Web-{989E5CA2-BDB4-7B5D-42DE-9EA52DBBE519}" dt="2025-05-11T06:49:20.885" v="9"/>
          <pc:sldLayoutMkLst>
            <pc:docMk/>
            <pc:sldMasterMk cId="18217962" sldId="2147483737"/>
            <pc:sldLayoutMk cId="3745509758" sldId="2147483729"/>
          </pc:sldLayoutMkLst>
        </pc:sldLayoutChg>
        <pc:sldLayoutChg chg="add del">
          <pc:chgData name="divya shree" userId="1400f4caf2d2e177" providerId="Windows Live" clId="Web-{989E5CA2-BDB4-7B5D-42DE-9EA52DBBE519}" dt="2025-05-11T06:49:20.885" v="9"/>
          <pc:sldLayoutMkLst>
            <pc:docMk/>
            <pc:sldMasterMk cId="18217962" sldId="2147483737"/>
            <pc:sldLayoutMk cId="1568608051" sldId="2147483730"/>
          </pc:sldLayoutMkLst>
        </pc:sldLayoutChg>
        <pc:sldLayoutChg chg="add del">
          <pc:chgData name="divya shree" userId="1400f4caf2d2e177" providerId="Windows Live" clId="Web-{989E5CA2-BDB4-7B5D-42DE-9EA52DBBE519}" dt="2025-05-11T06:49:20.885" v="9"/>
          <pc:sldLayoutMkLst>
            <pc:docMk/>
            <pc:sldMasterMk cId="18217962" sldId="2147483737"/>
            <pc:sldLayoutMk cId="3394781729" sldId="2147483731"/>
          </pc:sldLayoutMkLst>
        </pc:sldLayoutChg>
        <pc:sldLayoutChg chg="add del">
          <pc:chgData name="divya shree" userId="1400f4caf2d2e177" providerId="Windows Live" clId="Web-{989E5CA2-BDB4-7B5D-42DE-9EA52DBBE519}" dt="2025-05-11T06:49:20.885" v="9"/>
          <pc:sldLayoutMkLst>
            <pc:docMk/>
            <pc:sldMasterMk cId="18217962" sldId="2147483737"/>
            <pc:sldLayoutMk cId="3502178746" sldId="2147483732"/>
          </pc:sldLayoutMkLst>
        </pc:sldLayoutChg>
        <pc:sldLayoutChg chg="add del">
          <pc:chgData name="divya shree" userId="1400f4caf2d2e177" providerId="Windows Live" clId="Web-{989E5CA2-BDB4-7B5D-42DE-9EA52DBBE519}" dt="2025-05-11T06:49:20.885" v="9"/>
          <pc:sldLayoutMkLst>
            <pc:docMk/>
            <pc:sldMasterMk cId="18217962" sldId="2147483737"/>
            <pc:sldLayoutMk cId="2608683155" sldId="2147483733"/>
          </pc:sldLayoutMkLst>
        </pc:sldLayoutChg>
        <pc:sldLayoutChg chg="add del">
          <pc:chgData name="divya shree" userId="1400f4caf2d2e177" providerId="Windows Live" clId="Web-{989E5CA2-BDB4-7B5D-42DE-9EA52DBBE519}" dt="2025-05-11T06:49:20.885" v="9"/>
          <pc:sldLayoutMkLst>
            <pc:docMk/>
            <pc:sldMasterMk cId="18217962" sldId="2147483737"/>
            <pc:sldLayoutMk cId="978488929" sldId="2147483734"/>
          </pc:sldLayoutMkLst>
        </pc:sldLayoutChg>
        <pc:sldLayoutChg chg="add del">
          <pc:chgData name="divya shree" userId="1400f4caf2d2e177" providerId="Windows Live" clId="Web-{989E5CA2-BDB4-7B5D-42DE-9EA52DBBE519}" dt="2025-05-11T06:49:20.885" v="9"/>
          <pc:sldLayoutMkLst>
            <pc:docMk/>
            <pc:sldMasterMk cId="18217962" sldId="2147483737"/>
            <pc:sldLayoutMk cId="2753947313" sldId="2147483735"/>
          </pc:sldLayoutMkLst>
        </pc:sldLayoutChg>
        <pc:sldLayoutChg chg="add del">
          <pc:chgData name="divya shree" userId="1400f4caf2d2e177" providerId="Windows Live" clId="Web-{989E5CA2-BDB4-7B5D-42DE-9EA52DBBE519}" dt="2025-05-11T06:49:20.885" v="9"/>
          <pc:sldLayoutMkLst>
            <pc:docMk/>
            <pc:sldMasterMk cId="18217962" sldId="2147483737"/>
            <pc:sldLayoutMk cId="3275265022" sldId="2147483736"/>
          </pc:sldLayoutMkLst>
        </pc:sldLayoutChg>
      </pc:sldMasterChg>
      <pc:sldMasterChg chg="add del addSldLayout delSldLayout">
        <pc:chgData name="divya shree" userId="1400f4caf2d2e177" providerId="Windows Live" clId="Web-{989E5CA2-BDB4-7B5D-42DE-9EA52DBBE519}" dt="2025-05-11T06:48:24.274" v="5"/>
        <pc:sldMasterMkLst>
          <pc:docMk/>
          <pc:sldMasterMk cId="545579028" sldId="2147483737"/>
        </pc:sldMasterMkLst>
        <pc:sldLayoutChg chg="add del">
          <pc:chgData name="divya shree" userId="1400f4caf2d2e177" providerId="Windows Live" clId="Web-{989E5CA2-BDB4-7B5D-42DE-9EA52DBBE519}" dt="2025-05-11T06:48:24.274" v="5"/>
          <pc:sldLayoutMkLst>
            <pc:docMk/>
            <pc:sldMasterMk cId="545579028" sldId="2147483737"/>
            <pc:sldLayoutMk cId="1096771592" sldId="2147483726"/>
          </pc:sldLayoutMkLst>
        </pc:sldLayoutChg>
        <pc:sldLayoutChg chg="add del">
          <pc:chgData name="divya shree" userId="1400f4caf2d2e177" providerId="Windows Live" clId="Web-{989E5CA2-BDB4-7B5D-42DE-9EA52DBBE519}" dt="2025-05-11T06:48:24.274" v="5"/>
          <pc:sldLayoutMkLst>
            <pc:docMk/>
            <pc:sldMasterMk cId="545579028" sldId="2147483737"/>
            <pc:sldLayoutMk cId="957932359" sldId="2147483727"/>
          </pc:sldLayoutMkLst>
        </pc:sldLayoutChg>
        <pc:sldLayoutChg chg="add del">
          <pc:chgData name="divya shree" userId="1400f4caf2d2e177" providerId="Windows Live" clId="Web-{989E5CA2-BDB4-7B5D-42DE-9EA52DBBE519}" dt="2025-05-11T06:48:24.274" v="5"/>
          <pc:sldLayoutMkLst>
            <pc:docMk/>
            <pc:sldMasterMk cId="545579028" sldId="2147483737"/>
            <pc:sldLayoutMk cId="1294821840" sldId="2147483728"/>
          </pc:sldLayoutMkLst>
        </pc:sldLayoutChg>
        <pc:sldLayoutChg chg="add del">
          <pc:chgData name="divya shree" userId="1400f4caf2d2e177" providerId="Windows Live" clId="Web-{989E5CA2-BDB4-7B5D-42DE-9EA52DBBE519}" dt="2025-05-11T06:48:24.274" v="5"/>
          <pc:sldLayoutMkLst>
            <pc:docMk/>
            <pc:sldMasterMk cId="545579028" sldId="2147483737"/>
            <pc:sldLayoutMk cId="2394375813" sldId="2147483729"/>
          </pc:sldLayoutMkLst>
        </pc:sldLayoutChg>
        <pc:sldLayoutChg chg="add del">
          <pc:chgData name="divya shree" userId="1400f4caf2d2e177" providerId="Windows Live" clId="Web-{989E5CA2-BDB4-7B5D-42DE-9EA52DBBE519}" dt="2025-05-11T06:48:24.274" v="5"/>
          <pc:sldLayoutMkLst>
            <pc:docMk/>
            <pc:sldMasterMk cId="545579028" sldId="2147483737"/>
            <pc:sldLayoutMk cId="3571076654" sldId="2147483730"/>
          </pc:sldLayoutMkLst>
        </pc:sldLayoutChg>
        <pc:sldLayoutChg chg="add del">
          <pc:chgData name="divya shree" userId="1400f4caf2d2e177" providerId="Windows Live" clId="Web-{989E5CA2-BDB4-7B5D-42DE-9EA52DBBE519}" dt="2025-05-11T06:48:24.274" v="5"/>
          <pc:sldLayoutMkLst>
            <pc:docMk/>
            <pc:sldMasterMk cId="545579028" sldId="2147483737"/>
            <pc:sldLayoutMk cId="4086516021" sldId="2147483731"/>
          </pc:sldLayoutMkLst>
        </pc:sldLayoutChg>
        <pc:sldLayoutChg chg="add del">
          <pc:chgData name="divya shree" userId="1400f4caf2d2e177" providerId="Windows Live" clId="Web-{989E5CA2-BDB4-7B5D-42DE-9EA52DBBE519}" dt="2025-05-11T06:48:24.274" v="5"/>
          <pc:sldLayoutMkLst>
            <pc:docMk/>
            <pc:sldMasterMk cId="545579028" sldId="2147483737"/>
            <pc:sldLayoutMk cId="1434912026" sldId="2147483732"/>
          </pc:sldLayoutMkLst>
        </pc:sldLayoutChg>
        <pc:sldLayoutChg chg="add del">
          <pc:chgData name="divya shree" userId="1400f4caf2d2e177" providerId="Windows Live" clId="Web-{989E5CA2-BDB4-7B5D-42DE-9EA52DBBE519}" dt="2025-05-11T06:48:24.274" v="5"/>
          <pc:sldLayoutMkLst>
            <pc:docMk/>
            <pc:sldMasterMk cId="545579028" sldId="2147483737"/>
            <pc:sldLayoutMk cId="3113519026" sldId="2147483733"/>
          </pc:sldLayoutMkLst>
        </pc:sldLayoutChg>
        <pc:sldLayoutChg chg="add del">
          <pc:chgData name="divya shree" userId="1400f4caf2d2e177" providerId="Windows Live" clId="Web-{989E5CA2-BDB4-7B5D-42DE-9EA52DBBE519}" dt="2025-05-11T06:48:24.274" v="5"/>
          <pc:sldLayoutMkLst>
            <pc:docMk/>
            <pc:sldMasterMk cId="545579028" sldId="2147483737"/>
            <pc:sldLayoutMk cId="3887918443" sldId="2147483734"/>
          </pc:sldLayoutMkLst>
        </pc:sldLayoutChg>
        <pc:sldLayoutChg chg="add del">
          <pc:chgData name="divya shree" userId="1400f4caf2d2e177" providerId="Windows Live" clId="Web-{989E5CA2-BDB4-7B5D-42DE-9EA52DBBE519}" dt="2025-05-11T06:48:24.274" v="5"/>
          <pc:sldLayoutMkLst>
            <pc:docMk/>
            <pc:sldMasterMk cId="545579028" sldId="2147483737"/>
            <pc:sldLayoutMk cId="105272051" sldId="2147483735"/>
          </pc:sldLayoutMkLst>
        </pc:sldLayoutChg>
        <pc:sldLayoutChg chg="add del">
          <pc:chgData name="divya shree" userId="1400f4caf2d2e177" providerId="Windows Live" clId="Web-{989E5CA2-BDB4-7B5D-42DE-9EA52DBBE519}" dt="2025-05-11T06:48:24.274" v="5"/>
          <pc:sldLayoutMkLst>
            <pc:docMk/>
            <pc:sldMasterMk cId="545579028" sldId="2147483737"/>
            <pc:sldLayoutMk cId="1761714440" sldId="2147483736"/>
          </pc:sldLayoutMkLst>
        </pc:sldLayoutChg>
      </pc:sldMasterChg>
      <pc:sldMasterChg chg="add addSldLayout">
        <pc:chgData name="divya shree" userId="1400f4caf2d2e177" providerId="Windows Live" clId="Web-{989E5CA2-BDB4-7B5D-42DE-9EA52DBBE519}" dt="2025-05-11T06:49:20.963" v="10"/>
        <pc:sldMasterMkLst>
          <pc:docMk/>
          <pc:sldMasterMk cId="1176129102" sldId="2147483737"/>
        </pc:sldMasterMkLst>
        <pc:sldLayoutChg chg="add">
          <pc:chgData name="divya shree" userId="1400f4caf2d2e177" providerId="Windows Live" clId="Web-{989E5CA2-BDB4-7B5D-42DE-9EA52DBBE519}" dt="2025-05-11T06:49:20.963" v="10"/>
          <pc:sldLayoutMkLst>
            <pc:docMk/>
            <pc:sldMasterMk cId="1176129102" sldId="2147483737"/>
            <pc:sldLayoutMk cId="1937451738" sldId="2147483726"/>
          </pc:sldLayoutMkLst>
        </pc:sldLayoutChg>
        <pc:sldLayoutChg chg="add">
          <pc:chgData name="divya shree" userId="1400f4caf2d2e177" providerId="Windows Live" clId="Web-{989E5CA2-BDB4-7B5D-42DE-9EA52DBBE519}" dt="2025-05-11T06:49:20.963" v="10"/>
          <pc:sldLayoutMkLst>
            <pc:docMk/>
            <pc:sldMasterMk cId="1176129102" sldId="2147483737"/>
            <pc:sldLayoutMk cId="619283985" sldId="2147483727"/>
          </pc:sldLayoutMkLst>
        </pc:sldLayoutChg>
        <pc:sldLayoutChg chg="add">
          <pc:chgData name="divya shree" userId="1400f4caf2d2e177" providerId="Windows Live" clId="Web-{989E5CA2-BDB4-7B5D-42DE-9EA52DBBE519}" dt="2025-05-11T06:49:20.963" v="10"/>
          <pc:sldLayoutMkLst>
            <pc:docMk/>
            <pc:sldMasterMk cId="1176129102" sldId="2147483737"/>
            <pc:sldLayoutMk cId="4087595458" sldId="2147483728"/>
          </pc:sldLayoutMkLst>
        </pc:sldLayoutChg>
        <pc:sldLayoutChg chg="add">
          <pc:chgData name="divya shree" userId="1400f4caf2d2e177" providerId="Windows Live" clId="Web-{989E5CA2-BDB4-7B5D-42DE-9EA52DBBE519}" dt="2025-05-11T06:49:20.963" v="10"/>
          <pc:sldLayoutMkLst>
            <pc:docMk/>
            <pc:sldMasterMk cId="1176129102" sldId="2147483737"/>
            <pc:sldLayoutMk cId="2590922904" sldId="2147483729"/>
          </pc:sldLayoutMkLst>
        </pc:sldLayoutChg>
        <pc:sldLayoutChg chg="add">
          <pc:chgData name="divya shree" userId="1400f4caf2d2e177" providerId="Windows Live" clId="Web-{989E5CA2-BDB4-7B5D-42DE-9EA52DBBE519}" dt="2025-05-11T06:49:20.963" v="10"/>
          <pc:sldLayoutMkLst>
            <pc:docMk/>
            <pc:sldMasterMk cId="1176129102" sldId="2147483737"/>
            <pc:sldLayoutMk cId="1638222970" sldId="2147483730"/>
          </pc:sldLayoutMkLst>
        </pc:sldLayoutChg>
        <pc:sldLayoutChg chg="add">
          <pc:chgData name="divya shree" userId="1400f4caf2d2e177" providerId="Windows Live" clId="Web-{989E5CA2-BDB4-7B5D-42DE-9EA52DBBE519}" dt="2025-05-11T06:49:20.963" v="10"/>
          <pc:sldLayoutMkLst>
            <pc:docMk/>
            <pc:sldMasterMk cId="1176129102" sldId="2147483737"/>
            <pc:sldLayoutMk cId="4140212338" sldId="2147483731"/>
          </pc:sldLayoutMkLst>
        </pc:sldLayoutChg>
        <pc:sldLayoutChg chg="add">
          <pc:chgData name="divya shree" userId="1400f4caf2d2e177" providerId="Windows Live" clId="Web-{989E5CA2-BDB4-7B5D-42DE-9EA52DBBE519}" dt="2025-05-11T06:49:20.963" v="10"/>
          <pc:sldLayoutMkLst>
            <pc:docMk/>
            <pc:sldMasterMk cId="1176129102" sldId="2147483737"/>
            <pc:sldLayoutMk cId="902389773" sldId="2147483732"/>
          </pc:sldLayoutMkLst>
        </pc:sldLayoutChg>
        <pc:sldLayoutChg chg="add">
          <pc:chgData name="divya shree" userId="1400f4caf2d2e177" providerId="Windows Live" clId="Web-{989E5CA2-BDB4-7B5D-42DE-9EA52DBBE519}" dt="2025-05-11T06:49:20.963" v="10"/>
          <pc:sldLayoutMkLst>
            <pc:docMk/>
            <pc:sldMasterMk cId="1176129102" sldId="2147483737"/>
            <pc:sldLayoutMk cId="1877911262" sldId="2147483733"/>
          </pc:sldLayoutMkLst>
        </pc:sldLayoutChg>
        <pc:sldLayoutChg chg="add">
          <pc:chgData name="divya shree" userId="1400f4caf2d2e177" providerId="Windows Live" clId="Web-{989E5CA2-BDB4-7B5D-42DE-9EA52DBBE519}" dt="2025-05-11T06:49:20.963" v="10"/>
          <pc:sldLayoutMkLst>
            <pc:docMk/>
            <pc:sldMasterMk cId="1176129102" sldId="2147483737"/>
            <pc:sldLayoutMk cId="2928708891" sldId="2147483734"/>
          </pc:sldLayoutMkLst>
        </pc:sldLayoutChg>
        <pc:sldLayoutChg chg="add">
          <pc:chgData name="divya shree" userId="1400f4caf2d2e177" providerId="Windows Live" clId="Web-{989E5CA2-BDB4-7B5D-42DE-9EA52DBBE519}" dt="2025-05-11T06:49:20.963" v="10"/>
          <pc:sldLayoutMkLst>
            <pc:docMk/>
            <pc:sldMasterMk cId="1176129102" sldId="2147483737"/>
            <pc:sldLayoutMk cId="359644430" sldId="2147483735"/>
          </pc:sldLayoutMkLst>
        </pc:sldLayoutChg>
        <pc:sldLayoutChg chg="add">
          <pc:chgData name="divya shree" userId="1400f4caf2d2e177" providerId="Windows Live" clId="Web-{989E5CA2-BDB4-7B5D-42DE-9EA52DBBE519}" dt="2025-05-11T06:49:20.963" v="10"/>
          <pc:sldLayoutMkLst>
            <pc:docMk/>
            <pc:sldMasterMk cId="1176129102" sldId="2147483737"/>
            <pc:sldLayoutMk cId="4048621491" sldId="2147483736"/>
          </pc:sldLayoutMkLst>
        </pc:sldLayoutChg>
      </pc:sldMasterChg>
      <pc:sldMasterChg chg="add del addSldLayout delSldLayout">
        <pc:chgData name="divya shree" userId="1400f4caf2d2e177" providerId="Windows Live" clId="Web-{989E5CA2-BDB4-7B5D-42DE-9EA52DBBE519}" dt="2025-05-11T06:49:01.650" v="7"/>
        <pc:sldMasterMkLst>
          <pc:docMk/>
          <pc:sldMasterMk cId="2217279633" sldId="2147483763"/>
        </pc:sldMasterMkLst>
        <pc:sldLayoutChg chg="add del">
          <pc:chgData name="divya shree" userId="1400f4caf2d2e177" providerId="Windows Live" clId="Web-{989E5CA2-BDB4-7B5D-42DE-9EA52DBBE519}" dt="2025-05-11T06:49:01.650" v="7"/>
          <pc:sldLayoutMkLst>
            <pc:docMk/>
            <pc:sldMasterMk cId="2217279633" sldId="2147483763"/>
            <pc:sldLayoutMk cId="1174028381" sldId="2147483752"/>
          </pc:sldLayoutMkLst>
        </pc:sldLayoutChg>
        <pc:sldLayoutChg chg="add del">
          <pc:chgData name="divya shree" userId="1400f4caf2d2e177" providerId="Windows Live" clId="Web-{989E5CA2-BDB4-7B5D-42DE-9EA52DBBE519}" dt="2025-05-11T06:49:01.650" v="7"/>
          <pc:sldLayoutMkLst>
            <pc:docMk/>
            <pc:sldMasterMk cId="2217279633" sldId="2147483763"/>
            <pc:sldLayoutMk cId="3681587607" sldId="2147483753"/>
          </pc:sldLayoutMkLst>
        </pc:sldLayoutChg>
        <pc:sldLayoutChg chg="add del">
          <pc:chgData name="divya shree" userId="1400f4caf2d2e177" providerId="Windows Live" clId="Web-{989E5CA2-BDB4-7B5D-42DE-9EA52DBBE519}" dt="2025-05-11T06:49:01.650" v="7"/>
          <pc:sldLayoutMkLst>
            <pc:docMk/>
            <pc:sldMasterMk cId="2217279633" sldId="2147483763"/>
            <pc:sldLayoutMk cId="1696589486" sldId="2147483754"/>
          </pc:sldLayoutMkLst>
        </pc:sldLayoutChg>
        <pc:sldLayoutChg chg="add del">
          <pc:chgData name="divya shree" userId="1400f4caf2d2e177" providerId="Windows Live" clId="Web-{989E5CA2-BDB4-7B5D-42DE-9EA52DBBE519}" dt="2025-05-11T06:49:01.650" v="7"/>
          <pc:sldLayoutMkLst>
            <pc:docMk/>
            <pc:sldMasterMk cId="2217279633" sldId="2147483763"/>
            <pc:sldLayoutMk cId="2974252913" sldId="2147483755"/>
          </pc:sldLayoutMkLst>
        </pc:sldLayoutChg>
        <pc:sldLayoutChg chg="add del">
          <pc:chgData name="divya shree" userId="1400f4caf2d2e177" providerId="Windows Live" clId="Web-{989E5CA2-BDB4-7B5D-42DE-9EA52DBBE519}" dt="2025-05-11T06:49:01.650" v="7"/>
          <pc:sldLayoutMkLst>
            <pc:docMk/>
            <pc:sldMasterMk cId="2217279633" sldId="2147483763"/>
            <pc:sldLayoutMk cId="3771211720" sldId="2147483756"/>
          </pc:sldLayoutMkLst>
        </pc:sldLayoutChg>
        <pc:sldLayoutChg chg="add del">
          <pc:chgData name="divya shree" userId="1400f4caf2d2e177" providerId="Windows Live" clId="Web-{989E5CA2-BDB4-7B5D-42DE-9EA52DBBE519}" dt="2025-05-11T06:49:01.650" v="7"/>
          <pc:sldLayoutMkLst>
            <pc:docMk/>
            <pc:sldMasterMk cId="2217279633" sldId="2147483763"/>
            <pc:sldLayoutMk cId="774947989" sldId="2147483757"/>
          </pc:sldLayoutMkLst>
        </pc:sldLayoutChg>
        <pc:sldLayoutChg chg="add del">
          <pc:chgData name="divya shree" userId="1400f4caf2d2e177" providerId="Windows Live" clId="Web-{989E5CA2-BDB4-7B5D-42DE-9EA52DBBE519}" dt="2025-05-11T06:49:01.650" v="7"/>
          <pc:sldLayoutMkLst>
            <pc:docMk/>
            <pc:sldMasterMk cId="2217279633" sldId="2147483763"/>
            <pc:sldLayoutMk cId="1052052636" sldId="2147483758"/>
          </pc:sldLayoutMkLst>
        </pc:sldLayoutChg>
        <pc:sldLayoutChg chg="add del">
          <pc:chgData name="divya shree" userId="1400f4caf2d2e177" providerId="Windows Live" clId="Web-{989E5CA2-BDB4-7B5D-42DE-9EA52DBBE519}" dt="2025-05-11T06:49:01.650" v="7"/>
          <pc:sldLayoutMkLst>
            <pc:docMk/>
            <pc:sldMasterMk cId="2217279633" sldId="2147483763"/>
            <pc:sldLayoutMk cId="816002089" sldId="2147483759"/>
          </pc:sldLayoutMkLst>
        </pc:sldLayoutChg>
        <pc:sldLayoutChg chg="add del">
          <pc:chgData name="divya shree" userId="1400f4caf2d2e177" providerId="Windows Live" clId="Web-{989E5CA2-BDB4-7B5D-42DE-9EA52DBBE519}" dt="2025-05-11T06:49:01.650" v="7"/>
          <pc:sldLayoutMkLst>
            <pc:docMk/>
            <pc:sldMasterMk cId="2217279633" sldId="2147483763"/>
            <pc:sldLayoutMk cId="1386961937" sldId="2147483760"/>
          </pc:sldLayoutMkLst>
        </pc:sldLayoutChg>
        <pc:sldLayoutChg chg="add del">
          <pc:chgData name="divya shree" userId="1400f4caf2d2e177" providerId="Windows Live" clId="Web-{989E5CA2-BDB4-7B5D-42DE-9EA52DBBE519}" dt="2025-05-11T06:49:01.650" v="7"/>
          <pc:sldLayoutMkLst>
            <pc:docMk/>
            <pc:sldMasterMk cId="2217279633" sldId="2147483763"/>
            <pc:sldLayoutMk cId="1015147419" sldId="2147483761"/>
          </pc:sldLayoutMkLst>
        </pc:sldLayoutChg>
        <pc:sldLayoutChg chg="add del">
          <pc:chgData name="divya shree" userId="1400f4caf2d2e177" providerId="Windows Live" clId="Web-{989E5CA2-BDB4-7B5D-42DE-9EA52DBBE519}" dt="2025-05-11T06:49:01.650" v="7"/>
          <pc:sldLayoutMkLst>
            <pc:docMk/>
            <pc:sldMasterMk cId="2217279633" sldId="2147483763"/>
            <pc:sldLayoutMk cId="2725313527" sldId="2147483762"/>
          </pc:sldLayoutMkLst>
        </pc:sldLayoutChg>
      </pc:sldMasterChg>
      <pc:sldMasterChg chg="add del addSldLayout delSldLayout">
        <pc:chgData name="divya shree" userId="1400f4caf2d2e177" providerId="Windows Live" clId="Web-{989E5CA2-BDB4-7B5D-42DE-9EA52DBBE519}" dt="2025-05-11T06:48:07.696" v="1"/>
        <pc:sldMasterMkLst>
          <pc:docMk/>
          <pc:sldMasterMk cId="4155536133" sldId="2147483763"/>
        </pc:sldMasterMkLst>
        <pc:sldLayoutChg chg="add del">
          <pc:chgData name="divya shree" userId="1400f4caf2d2e177" providerId="Windows Live" clId="Web-{989E5CA2-BDB4-7B5D-42DE-9EA52DBBE519}" dt="2025-05-11T06:48:07.696" v="1"/>
          <pc:sldLayoutMkLst>
            <pc:docMk/>
            <pc:sldMasterMk cId="4155536133" sldId="2147483763"/>
            <pc:sldLayoutMk cId="1955289521" sldId="2147483752"/>
          </pc:sldLayoutMkLst>
        </pc:sldLayoutChg>
        <pc:sldLayoutChg chg="add del">
          <pc:chgData name="divya shree" userId="1400f4caf2d2e177" providerId="Windows Live" clId="Web-{989E5CA2-BDB4-7B5D-42DE-9EA52DBBE519}" dt="2025-05-11T06:48:07.696" v="1"/>
          <pc:sldLayoutMkLst>
            <pc:docMk/>
            <pc:sldMasterMk cId="4155536133" sldId="2147483763"/>
            <pc:sldLayoutMk cId="2676324847" sldId="2147483753"/>
          </pc:sldLayoutMkLst>
        </pc:sldLayoutChg>
        <pc:sldLayoutChg chg="add del">
          <pc:chgData name="divya shree" userId="1400f4caf2d2e177" providerId="Windows Live" clId="Web-{989E5CA2-BDB4-7B5D-42DE-9EA52DBBE519}" dt="2025-05-11T06:48:07.696" v="1"/>
          <pc:sldLayoutMkLst>
            <pc:docMk/>
            <pc:sldMasterMk cId="4155536133" sldId="2147483763"/>
            <pc:sldLayoutMk cId="2098191826" sldId="2147483754"/>
          </pc:sldLayoutMkLst>
        </pc:sldLayoutChg>
        <pc:sldLayoutChg chg="add del">
          <pc:chgData name="divya shree" userId="1400f4caf2d2e177" providerId="Windows Live" clId="Web-{989E5CA2-BDB4-7B5D-42DE-9EA52DBBE519}" dt="2025-05-11T06:48:07.696" v="1"/>
          <pc:sldLayoutMkLst>
            <pc:docMk/>
            <pc:sldMasterMk cId="4155536133" sldId="2147483763"/>
            <pc:sldLayoutMk cId="1778058939" sldId="2147483755"/>
          </pc:sldLayoutMkLst>
        </pc:sldLayoutChg>
        <pc:sldLayoutChg chg="add del">
          <pc:chgData name="divya shree" userId="1400f4caf2d2e177" providerId="Windows Live" clId="Web-{989E5CA2-BDB4-7B5D-42DE-9EA52DBBE519}" dt="2025-05-11T06:48:07.696" v="1"/>
          <pc:sldLayoutMkLst>
            <pc:docMk/>
            <pc:sldMasterMk cId="4155536133" sldId="2147483763"/>
            <pc:sldLayoutMk cId="287410363" sldId="2147483756"/>
          </pc:sldLayoutMkLst>
        </pc:sldLayoutChg>
        <pc:sldLayoutChg chg="add del">
          <pc:chgData name="divya shree" userId="1400f4caf2d2e177" providerId="Windows Live" clId="Web-{989E5CA2-BDB4-7B5D-42DE-9EA52DBBE519}" dt="2025-05-11T06:48:07.696" v="1"/>
          <pc:sldLayoutMkLst>
            <pc:docMk/>
            <pc:sldMasterMk cId="4155536133" sldId="2147483763"/>
            <pc:sldLayoutMk cId="938928440" sldId="2147483757"/>
          </pc:sldLayoutMkLst>
        </pc:sldLayoutChg>
        <pc:sldLayoutChg chg="add del">
          <pc:chgData name="divya shree" userId="1400f4caf2d2e177" providerId="Windows Live" clId="Web-{989E5CA2-BDB4-7B5D-42DE-9EA52DBBE519}" dt="2025-05-11T06:48:07.696" v="1"/>
          <pc:sldLayoutMkLst>
            <pc:docMk/>
            <pc:sldMasterMk cId="4155536133" sldId="2147483763"/>
            <pc:sldLayoutMk cId="2420228718" sldId="2147483758"/>
          </pc:sldLayoutMkLst>
        </pc:sldLayoutChg>
        <pc:sldLayoutChg chg="add del">
          <pc:chgData name="divya shree" userId="1400f4caf2d2e177" providerId="Windows Live" clId="Web-{989E5CA2-BDB4-7B5D-42DE-9EA52DBBE519}" dt="2025-05-11T06:48:07.696" v="1"/>
          <pc:sldLayoutMkLst>
            <pc:docMk/>
            <pc:sldMasterMk cId="4155536133" sldId="2147483763"/>
            <pc:sldLayoutMk cId="56348821" sldId="2147483759"/>
          </pc:sldLayoutMkLst>
        </pc:sldLayoutChg>
        <pc:sldLayoutChg chg="add del">
          <pc:chgData name="divya shree" userId="1400f4caf2d2e177" providerId="Windows Live" clId="Web-{989E5CA2-BDB4-7B5D-42DE-9EA52DBBE519}" dt="2025-05-11T06:48:07.696" v="1"/>
          <pc:sldLayoutMkLst>
            <pc:docMk/>
            <pc:sldMasterMk cId="4155536133" sldId="2147483763"/>
            <pc:sldLayoutMk cId="2027654446" sldId="2147483760"/>
          </pc:sldLayoutMkLst>
        </pc:sldLayoutChg>
        <pc:sldLayoutChg chg="add del">
          <pc:chgData name="divya shree" userId="1400f4caf2d2e177" providerId="Windows Live" clId="Web-{989E5CA2-BDB4-7B5D-42DE-9EA52DBBE519}" dt="2025-05-11T06:48:07.696" v="1"/>
          <pc:sldLayoutMkLst>
            <pc:docMk/>
            <pc:sldMasterMk cId="4155536133" sldId="2147483763"/>
            <pc:sldLayoutMk cId="3904951895" sldId="2147483761"/>
          </pc:sldLayoutMkLst>
        </pc:sldLayoutChg>
        <pc:sldLayoutChg chg="add del">
          <pc:chgData name="divya shree" userId="1400f4caf2d2e177" providerId="Windows Live" clId="Web-{989E5CA2-BDB4-7B5D-42DE-9EA52DBBE519}" dt="2025-05-11T06:48:07.696" v="1"/>
          <pc:sldLayoutMkLst>
            <pc:docMk/>
            <pc:sldMasterMk cId="4155536133" sldId="2147483763"/>
            <pc:sldLayoutMk cId="4179112209" sldId="21474837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238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092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021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791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70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4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2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822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928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759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2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72B65B-8AFA-4B5C-BFC6-E443F3777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>
            <a:normAutofit/>
          </a:bodyPr>
          <a:lstStyle/>
          <a:p>
            <a:r>
              <a:rPr lang="en-US" dirty="0"/>
              <a:t>Coca-Cola Retailer Analysis</a:t>
            </a:r>
          </a:p>
        </p:txBody>
      </p:sp>
      <p:grpSp>
        <p:nvGrpSpPr>
          <p:cNvPr id="30" name="Graphic 78">
            <a:extLst>
              <a:ext uri="{FF2B5EF4-FFF2-40B4-BE49-F238E27FC236}">
                <a16:creationId xmlns:a16="http://schemas.microsoft.com/office/drawing/2014/main" id="{8B32F32D-2578-47BA-A8C8-B9CC3F8A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1" name="Graphic 78">
              <a:extLst>
                <a:ext uri="{FF2B5EF4-FFF2-40B4-BE49-F238E27FC236}">
                  <a16:creationId xmlns:a16="http://schemas.microsoft.com/office/drawing/2014/main" id="{FE39C5A6-D000-4F68-8942-DD0D6D6F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aphic 78">
              <a:extLst>
                <a:ext uri="{FF2B5EF4-FFF2-40B4-BE49-F238E27FC236}">
                  <a16:creationId xmlns:a16="http://schemas.microsoft.com/office/drawing/2014/main" id="{E89890B6-1232-480B-A1E4-4EE4897F6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3" name="Graphic 78">
                <a:extLst>
                  <a:ext uri="{FF2B5EF4-FFF2-40B4-BE49-F238E27FC236}">
                    <a16:creationId xmlns:a16="http://schemas.microsoft.com/office/drawing/2014/main" id="{AA2A92B4-DD5E-4659-876C-CEF27D8A33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Graphic 78">
                <a:extLst>
                  <a:ext uri="{FF2B5EF4-FFF2-40B4-BE49-F238E27FC236}">
                    <a16:creationId xmlns:a16="http://schemas.microsoft.com/office/drawing/2014/main" id="{CB3716F9-57FA-4E55-B926-D141DFDE7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6E65CA48-F624-4AAA-B08C-4D030E798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5AB96607-3A57-4F71-87E5-C0D546FEBF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86E5E1D-FD49-448F-83C8-E06466BE5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94598" y="4164981"/>
            <a:ext cx="5997401" cy="2693020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tx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2E7BA0-A7BA-4C61-9D6F-5345A540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89755" y="463216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369E81-3115-4284-995E-F753EB421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4729589-1C6A-4995-83DB-3C8AC2B8D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A966D0D-0B99-4534-8150-ECA25F804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Graphic 12">
              <a:extLst>
                <a:ext uri="{FF2B5EF4-FFF2-40B4-BE49-F238E27FC236}">
                  <a16:creationId xmlns:a16="http://schemas.microsoft.com/office/drawing/2014/main" id="{7DC8EDF8-9492-4A6B-8050-A6B44F11B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13B4EDF3-5414-4F6E-8824-4FDC7BFD5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6CE204CE-5738-4712-8E02-CF746C010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369023-4235-4E1E-A424-EA0EA83DE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Prepared by</a:t>
            </a:r>
          </a:p>
          <a:p>
            <a:r>
              <a:rPr lang="en-US" dirty="0"/>
              <a:t>Divya Shree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00796-5B3D-3C87-583C-C6F4D22B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25" y="312558"/>
            <a:ext cx="5403515" cy="104279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Sum of total sales by States</a:t>
            </a:r>
          </a:p>
        </p:txBody>
      </p:sp>
      <p:pic>
        <p:nvPicPr>
          <p:cNvPr id="4" name="Content Placeholder 3" descr="A screenshot of a data&#10;&#10;AI-generated content may be incorrect.">
            <a:extLst>
              <a:ext uri="{FF2B5EF4-FFF2-40B4-BE49-F238E27FC236}">
                <a16:creationId xmlns:a16="http://schemas.microsoft.com/office/drawing/2014/main" id="{AC9EC339-11C3-BE1E-5225-C0AE426B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53" y="1464975"/>
            <a:ext cx="5571796" cy="5502643"/>
          </a:xfrm>
          <a:prstGeom prst="rect">
            <a:avLst/>
          </a:prstGeom>
        </p:spPr>
      </p:pic>
      <p:grpSp>
        <p:nvGrpSpPr>
          <p:cNvPr id="55" name="Graphic 78">
            <a:extLst>
              <a:ext uri="{FF2B5EF4-FFF2-40B4-BE49-F238E27FC236}">
                <a16:creationId xmlns:a16="http://schemas.microsoft.com/office/drawing/2014/main" id="{554A72DC-6122-426C-9473-FE48DFBD1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8756" y="41935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FC2789D7-C243-446F-8C4A-3C3B673CF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7BFC7F62-86A1-4E98-B4C1-E6E050894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8F4903DE-F756-4685-AA3E-D6F6DFCD6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ACAA5D31-8D54-4B6B-B297-478B664437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A4C6C8D7-9B82-4E2C-A29A-D739C1EB2B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1F47E503-8030-4E7E-8460-A711BE5672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Content Placeholder 8">
            <a:extLst>
              <a:ext uri="{FF2B5EF4-FFF2-40B4-BE49-F238E27FC236}">
                <a16:creationId xmlns:a16="http://schemas.microsoft.com/office/drawing/2014/main" id="{C2C46AA1-BEE7-1736-FC47-E7342EF44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246" y="4330688"/>
            <a:ext cx="4262569" cy="464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Filled map(sales by region)</a:t>
            </a:r>
          </a:p>
          <a:p>
            <a:endParaRPr lang="en-US" dirty="0"/>
          </a:p>
        </p:txBody>
      </p:sp>
      <p:pic>
        <p:nvPicPr>
          <p:cNvPr id="6" name="Picture 5" descr="A map of the united states&#10;&#10;AI-generated content may be incorrect.">
            <a:extLst>
              <a:ext uri="{FF2B5EF4-FFF2-40B4-BE49-F238E27FC236}">
                <a16:creationId xmlns:a16="http://schemas.microsoft.com/office/drawing/2014/main" id="{F8EC59BA-501B-8BE2-94B9-93D662F6D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25" y="500964"/>
            <a:ext cx="4982090" cy="29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6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0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8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14493-2FE6-4C63-BE8A-37A98E170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52" y="971398"/>
            <a:ext cx="5577547" cy="15843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Dashboard</a:t>
            </a:r>
            <a:br>
              <a:rPr lang="en-US" sz="4000"/>
            </a:br>
            <a:endParaRPr lang="en-US" sz="4000"/>
          </a:p>
        </p:txBody>
      </p:sp>
      <p:grpSp>
        <p:nvGrpSpPr>
          <p:cNvPr id="87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8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0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36603D3-55B3-88DE-8BB0-AA7ED08B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70" y="1763049"/>
            <a:ext cx="11662960" cy="4950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2">
                <a:lumMod val="40000"/>
                <a:lumOff val="6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7E22FA-5F84-2666-0EFE-92DA7B996240}"/>
              </a:ext>
            </a:extLst>
          </p:cNvPr>
          <p:cNvSpPr txBox="1"/>
          <p:nvPr/>
        </p:nvSpPr>
        <p:spPr>
          <a:xfrm>
            <a:off x="4868475" y="1061329"/>
            <a:ext cx="628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dashboard is a single page report showing all the important values  related to the business.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7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1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3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ADC91-4EA7-2F74-8563-28E91C51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122363"/>
            <a:ext cx="9262141" cy="19783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Thank you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88EE6DC-B9C9-4217-8261-26F7DF29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2716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3CC54C-8A5F-42B2-80EF-40005E1BB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3846134" flipH="1">
            <a:off x="10213795" y="2188642"/>
            <a:ext cx="886141" cy="802496"/>
            <a:chOff x="10948005" y="3272152"/>
            <a:chExt cx="868640" cy="78664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38F654D-6D96-448F-AE05-4E663E789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3EA0687-82A9-47B3-B116-5C1B18D7D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D5F2F7D-9DEC-4069-8E1A-4E3957BE5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6" name="Graphic 12">
              <a:extLst>
                <a:ext uri="{FF2B5EF4-FFF2-40B4-BE49-F238E27FC236}">
                  <a16:creationId xmlns:a16="http://schemas.microsoft.com/office/drawing/2014/main" id="{6E6DDDD8-737D-4E46-B445-AA04E56BD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15">
              <a:extLst>
                <a:ext uri="{FF2B5EF4-FFF2-40B4-BE49-F238E27FC236}">
                  <a16:creationId xmlns:a16="http://schemas.microsoft.com/office/drawing/2014/main" id="{C9F66857-2EF8-4463-BE6B-0E88356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15">
              <a:extLst>
                <a:ext uri="{FF2B5EF4-FFF2-40B4-BE49-F238E27FC236}">
                  <a16:creationId xmlns:a16="http://schemas.microsoft.com/office/drawing/2014/main" id="{11DA632B-97A1-4486-8F6A-1334D6814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8F9C102-1BB5-442E-8596-CD0923CF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2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886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2A5E2-AF75-9882-A721-45184F33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145" y="1524000"/>
            <a:ext cx="3781856" cy="4359964"/>
          </a:xfrm>
        </p:spPr>
        <p:txBody>
          <a:bodyPr anchor="t">
            <a:norm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07F4F1-79FE-4E99-AF42-242AC08A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C5035748-E666-464D-B95F-ED814634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42299" y="161753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4D85EFE8-5037-4E99-8D29-64B5CE9D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9FD653C8-CB16-40C0-BA61-6FA0587D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ABA973BF-958C-4267-A9F2-CEA64D284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0DAD6C4-EBF1-4DBF-928B-3F52E0244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2BD6CA6-C90E-4CC3-B99B-93CE2622E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8E83D65E-8C50-430E-8331-F293349EF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E51A3D-2FA6-4FB0-8E96-240CD790A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3046134" flipH="1">
            <a:off x="862428" y="4444126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9077F9C-631A-40ED-8DF2-6F7CE48C1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B5F57A0-CC7E-443D-8694-A244B50F8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28A3D1-4D8C-4C0C-9C35-6A60D226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F730EC4F-7921-4623-84EE-AD5E059F9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6C52E193-84A5-4949-8431-6CF8BED86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9E948C20-2509-497E-8A43-AC9A26FD6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19FF44-226D-4A47-A1C7-BB6FA4315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5CBD1C-2583-4689-9336-2E92126B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0428708" y="509470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D846D-B164-A2A8-F6AF-BC691F704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2743" y="2909762"/>
            <a:ext cx="8690507" cy="26868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Char char="•"/>
            </a:pPr>
            <a:r>
              <a:rPr lang="en-US" dirty="0"/>
              <a:t>Introduction on Coca-Cola Retail Analysis.</a:t>
            </a:r>
          </a:p>
          <a:p>
            <a:pPr marL="342900" indent="-342900">
              <a:buChar char="•"/>
            </a:pPr>
            <a:r>
              <a:rPr lang="en-US" dirty="0"/>
              <a:t>Tools used</a:t>
            </a:r>
          </a:p>
          <a:p>
            <a:pPr marL="342900" indent="-342900">
              <a:buChar char="•"/>
            </a:pPr>
            <a:r>
              <a:rPr lang="en-US" dirty="0"/>
              <a:t>Steps followed</a:t>
            </a:r>
          </a:p>
          <a:p>
            <a:pPr marL="342900" indent="-342900">
              <a:buChar char="•"/>
            </a:pPr>
            <a:r>
              <a:rPr lang="en-US" dirty="0"/>
              <a:t>Analysis</a:t>
            </a:r>
          </a:p>
          <a:p>
            <a:pPr marL="342900" indent="-342900">
              <a:buChar char="•"/>
            </a:pPr>
            <a:r>
              <a:rPr lang="en-US" dirty="0"/>
              <a:t>Findings</a:t>
            </a:r>
          </a:p>
          <a:p>
            <a:pPr marL="342900" indent="-342900">
              <a:buChar char="•"/>
            </a:pPr>
            <a:r>
              <a:rPr lang="en-US" dirty="0"/>
              <a:t>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0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82EF-D2FA-4E9B-A51B-31C79566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Georgia Pro Semibold"/>
              </a:rPr>
              <a:t>Introduction on Coca-Cola Retail Analysis</a:t>
            </a:r>
            <a:endParaRPr lang="en-US" b="1">
              <a:latin typeface="Georgia Pro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34A8-A610-C84E-47A1-682A12A62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Coca-Cola retail analysis in data Analytics involves examining sales data, customer behavior, and market trends to inform business decisions by creating dashboard.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9030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1157-5354-2FBD-5FE9-D5085590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4A694-D775-CCF4-8A53-7EFC53E13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363310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7EE3-D525-615A-1D6A-AE5D42AB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3009-2F9F-BD72-33F0-9DFEEE929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Analysing the data(columns, beverage product, retailers, region, units sold, total sales ,…etc.,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pivot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Create charts and 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All charts and slicers were organised and formatted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Calculate average operation margin, operation profit, total sales, units sold.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78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C4C9-506D-08F1-7244-B5AC90DB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AD73-AD98-5FB6-A480-B415EEDC1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Total Sales : $2,08,540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Units Sold : 5,03,100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Operation profit : $82,971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Operation Margin : 39.8%</a:t>
            </a:r>
          </a:p>
        </p:txBody>
      </p:sp>
    </p:spTree>
    <p:extLst>
      <p:ext uri="{BB962C8B-B14F-4D97-AF65-F5344CB8AC3E}">
        <p14:creationId xmlns:p14="http://schemas.microsoft.com/office/powerpoint/2010/main" val="395744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56086D-651B-1312-9CFB-53E9ED00DB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5463" y="2811389"/>
            <a:ext cx="4645025" cy="307672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A380A-1B3F-BDC5-9948-58F2F1100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 this graph we can see retailer named fizzysip in west region, where the beverage brand is Coca-Cola.</a:t>
            </a:r>
          </a:p>
          <a:p>
            <a:r>
              <a:rPr lang="en-IN" dirty="0"/>
              <a:t>From April to December, more sales have been in July with the value 98250. And least sales happened in October with the value 60500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BD24BA-EC9B-3553-3607-BA096C37354C}"/>
              </a:ext>
            </a:extLst>
          </p:cNvPr>
          <p:cNvSpPr txBox="1"/>
          <p:nvPr/>
        </p:nvSpPr>
        <p:spPr>
          <a:xfrm>
            <a:off x="914400" y="716692"/>
            <a:ext cx="4256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Total sales</a:t>
            </a:r>
          </a:p>
        </p:txBody>
      </p:sp>
    </p:spTree>
    <p:extLst>
      <p:ext uri="{BB962C8B-B14F-4D97-AF65-F5344CB8AC3E}">
        <p14:creationId xmlns:p14="http://schemas.microsoft.com/office/powerpoint/2010/main" val="358179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E687-98D2-B625-5C05-5DAE0056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7503233" cy="1325563"/>
          </a:xfrm>
        </p:spPr>
        <p:txBody>
          <a:bodyPr>
            <a:normAutofit/>
          </a:bodyPr>
          <a:lstStyle/>
          <a:p>
            <a:r>
              <a:rPr lang="en-US" dirty="0"/>
              <a:t>total sales, units sold, operating profit, operating margin</a:t>
            </a:r>
          </a:p>
        </p:txBody>
      </p:sp>
      <p:pic>
        <p:nvPicPr>
          <p:cNvPr id="4" name="Content Placeholder 3" descr="A close-up of a number&#10;&#10;AI-generated content may be incorrect.">
            <a:extLst>
              <a:ext uri="{FF2B5EF4-FFF2-40B4-BE49-F238E27FC236}">
                <a16:creationId xmlns:a16="http://schemas.microsoft.com/office/drawing/2014/main" id="{4EC5242B-9A4C-FC36-8A5C-A638FAED6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4" y="3073476"/>
            <a:ext cx="8357803" cy="1055729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F14831-A262-8945-A2DF-63F0C54A0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796" y="138112"/>
            <a:ext cx="3924300" cy="6505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6A864-0D02-C735-7677-EB5ECD569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946" y="6429375"/>
            <a:ext cx="17907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86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4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29DE5-8755-D500-7CA2-A4C66442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306" y="16070"/>
            <a:ext cx="6381271" cy="7948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Units Sold by Months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80E28F-01A7-5D75-354F-B59BEF731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0286" y="1954507"/>
            <a:ext cx="5081567" cy="1762294"/>
          </a:xfrm>
          <a:prstGeom prst="rect">
            <a:avLst/>
          </a:prstGeom>
        </p:spPr>
      </p:pic>
      <p:grpSp>
        <p:nvGrpSpPr>
          <p:cNvPr id="33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974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4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6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B00A1D9-3DA8-4595-8774-D2B89E6EE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80178" y="5855744"/>
            <a:ext cx="3104998" cy="1002257"/>
          </a:xfrm>
          <a:custGeom>
            <a:avLst/>
            <a:gdLst>
              <a:gd name="connsiteX0" fmla="*/ 2220651 w 3104998"/>
              <a:gd name="connsiteY0" fmla="*/ 141 h 1002257"/>
              <a:gd name="connsiteX1" fmla="*/ 3076626 w 3104998"/>
              <a:gd name="connsiteY1" fmla="*/ 220708 h 1002257"/>
              <a:gd name="connsiteX2" fmla="*/ 3104998 w 3104998"/>
              <a:gd name="connsiteY2" fmla="*/ 237645 h 1002257"/>
              <a:gd name="connsiteX3" fmla="*/ 3104998 w 3104998"/>
              <a:gd name="connsiteY3" fmla="*/ 1002257 h 1002257"/>
              <a:gd name="connsiteX4" fmla="*/ 0 w 3104998"/>
              <a:gd name="connsiteY4" fmla="*/ 1002257 h 1002257"/>
              <a:gd name="connsiteX5" fmla="*/ 208734 w 3104998"/>
              <a:gd name="connsiteY5" fmla="*/ 868737 h 1002257"/>
              <a:gd name="connsiteX6" fmla="*/ 1364122 w 3104998"/>
              <a:gd name="connsiteY6" fmla="*/ 222705 h 1002257"/>
              <a:gd name="connsiteX7" fmla="*/ 2085269 w 3104998"/>
              <a:gd name="connsiteY7" fmla="*/ 7760 h 1002257"/>
              <a:gd name="connsiteX8" fmla="*/ 2220651 w 3104998"/>
              <a:gd name="connsiteY8" fmla="*/ 141 h 1002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04998" h="1002257">
                <a:moveTo>
                  <a:pt x="2220651" y="141"/>
                </a:moveTo>
                <a:cubicBezTo>
                  <a:pt x="2532946" y="-4033"/>
                  <a:pt x="2819845" y="84824"/>
                  <a:pt x="3076626" y="220708"/>
                </a:cubicBezTo>
                <a:lnTo>
                  <a:pt x="3104998" y="237645"/>
                </a:lnTo>
                <a:lnTo>
                  <a:pt x="3104998" y="1002257"/>
                </a:lnTo>
                <a:lnTo>
                  <a:pt x="0" y="1002257"/>
                </a:lnTo>
                <a:lnTo>
                  <a:pt x="208734" y="868737"/>
                </a:lnTo>
                <a:cubicBezTo>
                  <a:pt x="716785" y="552239"/>
                  <a:pt x="1150146" y="315174"/>
                  <a:pt x="1364122" y="222705"/>
                </a:cubicBezTo>
                <a:cubicBezTo>
                  <a:pt x="1588430" y="125724"/>
                  <a:pt x="1824360" y="33775"/>
                  <a:pt x="2085269" y="7760"/>
                </a:cubicBezTo>
                <a:cubicBezTo>
                  <a:pt x="2130905" y="3232"/>
                  <a:pt x="2176037" y="737"/>
                  <a:pt x="2220651" y="14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BD2F17-FEE7-4279-B4F7-D6DD03A79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353866">
            <a:off x="9634789" y="5881498"/>
            <a:ext cx="1513209" cy="1055579"/>
            <a:chOff x="10631877" y="3331293"/>
            <a:chExt cx="1483323" cy="1034734"/>
          </a:xfrm>
          <a:solidFill>
            <a:schemeClr val="accent6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483F1B-3536-4F72-9D82-B76C04D86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36F1A89-CA7E-491C-8CEB-A1047BD1F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F4B4AA-4C5E-48C0-9664-3D02D3A97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983079" y="3331293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2">
              <a:extLst>
                <a:ext uri="{FF2B5EF4-FFF2-40B4-BE49-F238E27FC236}">
                  <a16:creationId xmlns:a16="http://schemas.microsoft.com/office/drawing/2014/main" id="{ABB5BD64-94E5-41A8-945C-9381D1E67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31877" y="4207203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6BD19F0F-1BB5-4891-9BF5-A13F4952F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Graphic 15">
              <a:extLst>
                <a:ext uri="{FF2B5EF4-FFF2-40B4-BE49-F238E27FC236}">
                  <a16:creationId xmlns:a16="http://schemas.microsoft.com/office/drawing/2014/main" id="{8223690E-BC0D-4E8A-BC78-952F5B682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02F61AF-AA21-42B5-BBE4-DAD35862B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7ECABF8-785D-302D-4C7A-9B8B07F60EEF}"/>
              </a:ext>
            </a:extLst>
          </p:cNvPr>
          <p:cNvSpPr txBox="1"/>
          <p:nvPr/>
        </p:nvSpPr>
        <p:spPr>
          <a:xfrm>
            <a:off x="6637969" y="4373251"/>
            <a:ext cx="196796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Clustered column chart (total)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BA69A-439E-1C3A-9053-67B76A406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24" y="3135349"/>
            <a:ext cx="4645555" cy="30787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70C99D-804A-7169-1656-143FA1766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00" y="1434492"/>
            <a:ext cx="4590686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7185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230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 Next LT Pro Light</vt:lpstr>
      <vt:lpstr>Georgia Pro Semibold</vt:lpstr>
      <vt:lpstr>RocaVTI</vt:lpstr>
      <vt:lpstr>Coca-Cola Retailer Analysis</vt:lpstr>
      <vt:lpstr>content</vt:lpstr>
      <vt:lpstr>Introduction on Coca-Cola Retail Analysis</vt:lpstr>
      <vt:lpstr>Tools used</vt:lpstr>
      <vt:lpstr>Steps followed</vt:lpstr>
      <vt:lpstr>Findings:</vt:lpstr>
      <vt:lpstr>PowerPoint Presentation</vt:lpstr>
      <vt:lpstr>total sales, units sold, operating profit, operating margin</vt:lpstr>
      <vt:lpstr>Units Sold by Months</vt:lpstr>
      <vt:lpstr>Sum of total sales by States</vt:lpstr>
      <vt:lpstr>Dashboard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divya shree</cp:lastModifiedBy>
  <cp:revision>226</cp:revision>
  <dcterms:created xsi:type="dcterms:W3CDTF">2013-07-15T20:26:40Z</dcterms:created>
  <dcterms:modified xsi:type="dcterms:W3CDTF">2025-05-12T05:46:45Z</dcterms:modified>
</cp:coreProperties>
</file>