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7975" y="7244429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40">
                <a:moveTo>
                  <a:pt x="0" y="65627"/>
                </a:moveTo>
                <a:lnTo>
                  <a:pt x="93059" y="65627"/>
                </a:lnTo>
                <a:lnTo>
                  <a:pt x="93059" y="0"/>
                </a:lnTo>
                <a:lnTo>
                  <a:pt x="0" y="0"/>
                </a:lnTo>
                <a:lnTo>
                  <a:pt x="0" y="65627"/>
                </a:lnTo>
                <a:close/>
              </a:path>
            </a:pathLst>
          </a:custGeom>
          <a:ln w="12201">
            <a:solidFill>
              <a:srgbClr val="ACA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484048" y="7235284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959" y="82391"/>
                </a:moveTo>
                <a:lnTo>
                  <a:pt x="0" y="41243"/>
                </a:lnTo>
                <a:lnTo>
                  <a:pt x="54959" y="0"/>
                </a:lnTo>
                <a:lnTo>
                  <a:pt x="54959" y="8239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871620" y="7235284"/>
            <a:ext cx="56515" cy="82550"/>
          </a:xfrm>
          <a:custGeom>
            <a:avLst/>
            <a:gdLst/>
            <a:ahLst/>
            <a:cxnLst/>
            <a:rect l="l" t="t" r="r" b="b"/>
            <a:pathLst>
              <a:path w="56515" h="82550">
                <a:moveTo>
                  <a:pt x="0" y="82391"/>
                </a:moveTo>
                <a:lnTo>
                  <a:pt x="0" y="0"/>
                </a:lnTo>
                <a:lnTo>
                  <a:pt x="56387" y="41243"/>
                </a:lnTo>
                <a:lnTo>
                  <a:pt x="0" y="8239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224045" y="7221568"/>
            <a:ext cx="139065" cy="111760"/>
          </a:xfrm>
          <a:custGeom>
            <a:avLst/>
            <a:gdLst/>
            <a:ahLst/>
            <a:cxnLst/>
            <a:rect l="l" t="t" r="r" b="b"/>
            <a:pathLst>
              <a:path w="139065" h="111759">
                <a:moveTo>
                  <a:pt x="0" y="111347"/>
                </a:moveTo>
                <a:lnTo>
                  <a:pt x="93059" y="111347"/>
                </a:lnTo>
                <a:lnTo>
                  <a:pt x="93059" y="44291"/>
                </a:lnTo>
                <a:lnTo>
                  <a:pt x="0" y="44291"/>
                </a:lnTo>
                <a:lnTo>
                  <a:pt x="0" y="111347"/>
                </a:lnTo>
                <a:close/>
              </a:path>
              <a:path w="139065" h="111759">
                <a:moveTo>
                  <a:pt x="22859" y="44291"/>
                </a:moveTo>
                <a:lnTo>
                  <a:pt x="22859" y="21336"/>
                </a:lnTo>
                <a:lnTo>
                  <a:pt x="117443" y="21336"/>
                </a:lnTo>
                <a:lnTo>
                  <a:pt x="117443" y="88487"/>
                </a:lnTo>
                <a:lnTo>
                  <a:pt x="94583" y="88487"/>
                </a:lnTo>
              </a:path>
              <a:path w="139065" h="111759">
                <a:moveTo>
                  <a:pt x="44195" y="21336"/>
                </a:moveTo>
                <a:lnTo>
                  <a:pt x="44195" y="0"/>
                </a:lnTo>
                <a:lnTo>
                  <a:pt x="138779" y="0"/>
                </a:lnTo>
                <a:lnTo>
                  <a:pt x="138779" y="65627"/>
                </a:lnTo>
                <a:lnTo>
                  <a:pt x="117443" y="65627"/>
                </a:lnTo>
              </a:path>
            </a:pathLst>
          </a:custGeom>
          <a:ln w="12201">
            <a:solidFill>
              <a:srgbClr val="ACA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085171" y="7235285"/>
            <a:ext cx="444500" cy="82550"/>
          </a:xfrm>
          <a:custGeom>
            <a:avLst/>
            <a:gdLst/>
            <a:ahLst/>
            <a:cxnLst/>
            <a:rect l="l" t="t" r="r" b="b"/>
            <a:pathLst>
              <a:path w="444500" h="82550">
                <a:moveTo>
                  <a:pt x="56483" y="82391"/>
                </a:moveTo>
                <a:lnTo>
                  <a:pt x="0" y="41243"/>
                </a:lnTo>
                <a:lnTo>
                  <a:pt x="56483" y="0"/>
                </a:lnTo>
                <a:lnTo>
                  <a:pt x="56483" y="82391"/>
                </a:lnTo>
                <a:close/>
              </a:path>
              <a:path w="444500" h="82550">
                <a:moveTo>
                  <a:pt x="389096" y="82391"/>
                </a:moveTo>
                <a:lnTo>
                  <a:pt x="389096" y="0"/>
                </a:lnTo>
                <a:lnTo>
                  <a:pt x="443960" y="41243"/>
                </a:lnTo>
                <a:lnTo>
                  <a:pt x="389096" y="8239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881556" y="7249001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 h="0">
                <a:moveTo>
                  <a:pt x="0" y="0"/>
                </a:moveTo>
                <a:lnTo>
                  <a:pt x="83915" y="0"/>
                </a:lnTo>
              </a:path>
            </a:pathLst>
          </a:custGeom>
          <a:ln w="16783">
            <a:solidFill>
              <a:srgbClr val="ACA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687818" y="7235285"/>
            <a:ext cx="444500" cy="82550"/>
          </a:xfrm>
          <a:custGeom>
            <a:avLst/>
            <a:gdLst/>
            <a:ahLst/>
            <a:cxnLst/>
            <a:rect l="l" t="t" r="r" b="b"/>
            <a:pathLst>
              <a:path w="444500" h="82550">
                <a:moveTo>
                  <a:pt x="54959" y="82391"/>
                </a:moveTo>
                <a:lnTo>
                  <a:pt x="0" y="41243"/>
                </a:lnTo>
                <a:lnTo>
                  <a:pt x="54959" y="0"/>
                </a:lnTo>
                <a:lnTo>
                  <a:pt x="54959" y="82391"/>
                </a:lnTo>
                <a:close/>
              </a:path>
              <a:path w="444500" h="82550">
                <a:moveTo>
                  <a:pt x="387572" y="82391"/>
                </a:moveTo>
                <a:lnTo>
                  <a:pt x="387572" y="0"/>
                </a:lnTo>
                <a:lnTo>
                  <a:pt x="443960" y="41243"/>
                </a:lnTo>
                <a:lnTo>
                  <a:pt x="387572" y="8239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854124" y="722156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59">
                <a:moveTo>
                  <a:pt x="0" y="0"/>
                </a:moveTo>
                <a:lnTo>
                  <a:pt x="82391" y="0"/>
                </a:lnTo>
              </a:path>
              <a:path w="111759" h="111759">
                <a:moveTo>
                  <a:pt x="27432" y="54959"/>
                </a:moveTo>
                <a:lnTo>
                  <a:pt x="111347" y="54959"/>
                </a:lnTo>
              </a:path>
              <a:path w="111759" h="111759">
                <a:moveTo>
                  <a:pt x="0" y="82391"/>
                </a:moveTo>
                <a:lnTo>
                  <a:pt x="82391" y="82391"/>
                </a:lnTo>
              </a:path>
              <a:path w="111759" h="111759">
                <a:moveTo>
                  <a:pt x="27432" y="111347"/>
                </a:moveTo>
                <a:lnTo>
                  <a:pt x="111347" y="111347"/>
                </a:lnTo>
              </a:path>
            </a:pathLst>
          </a:custGeom>
          <a:ln w="16783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455247" y="7221569"/>
            <a:ext cx="111760" cy="55244"/>
          </a:xfrm>
          <a:custGeom>
            <a:avLst/>
            <a:gdLst/>
            <a:ahLst/>
            <a:cxnLst/>
            <a:rect l="l" t="t" r="r" b="b"/>
            <a:pathLst>
              <a:path w="111759" h="55245">
                <a:moveTo>
                  <a:pt x="0" y="0"/>
                </a:moveTo>
                <a:lnTo>
                  <a:pt x="83915" y="0"/>
                </a:lnTo>
              </a:path>
              <a:path w="111759" h="55245">
                <a:moveTo>
                  <a:pt x="28955" y="27432"/>
                </a:moveTo>
                <a:lnTo>
                  <a:pt x="111347" y="27432"/>
                </a:lnTo>
              </a:path>
              <a:path w="111759" h="55245">
                <a:moveTo>
                  <a:pt x="28955" y="54959"/>
                </a:moveTo>
                <a:lnTo>
                  <a:pt x="111347" y="54959"/>
                </a:lnTo>
              </a:path>
            </a:pathLst>
          </a:custGeom>
          <a:ln w="16783">
            <a:solidFill>
              <a:srgbClr val="ACA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288940" y="7235285"/>
            <a:ext cx="444500" cy="82550"/>
          </a:xfrm>
          <a:custGeom>
            <a:avLst/>
            <a:gdLst/>
            <a:ahLst/>
            <a:cxnLst/>
            <a:rect l="l" t="t" r="r" b="b"/>
            <a:pathLst>
              <a:path w="444500" h="82550">
                <a:moveTo>
                  <a:pt x="56483" y="82391"/>
                </a:moveTo>
                <a:lnTo>
                  <a:pt x="0" y="41243"/>
                </a:lnTo>
                <a:lnTo>
                  <a:pt x="56483" y="0"/>
                </a:lnTo>
                <a:lnTo>
                  <a:pt x="56483" y="82391"/>
                </a:lnTo>
                <a:close/>
              </a:path>
              <a:path w="444500" h="82550">
                <a:moveTo>
                  <a:pt x="389001" y="82391"/>
                </a:moveTo>
                <a:lnTo>
                  <a:pt x="389001" y="0"/>
                </a:lnTo>
                <a:lnTo>
                  <a:pt x="443960" y="41243"/>
                </a:lnTo>
                <a:lnTo>
                  <a:pt x="389001" y="8239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455247" y="7303960"/>
            <a:ext cx="111760" cy="29209"/>
          </a:xfrm>
          <a:custGeom>
            <a:avLst/>
            <a:gdLst/>
            <a:ahLst/>
            <a:cxnLst/>
            <a:rect l="l" t="t" r="r" b="b"/>
            <a:pathLst>
              <a:path w="111759" h="29209">
                <a:moveTo>
                  <a:pt x="0" y="0"/>
                </a:moveTo>
                <a:lnTo>
                  <a:pt x="83915" y="0"/>
                </a:lnTo>
              </a:path>
              <a:path w="111759" h="29209">
                <a:moveTo>
                  <a:pt x="28955" y="28955"/>
                </a:moveTo>
                <a:lnTo>
                  <a:pt x="111347" y="28955"/>
                </a:lnTo>
              </a:path>
            </a:pathLst>
          </a:custGeom>
          <a:ln w="16783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057894" y="722156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59">
                <a:moveTo>
                  <a:pt x="0" y="0"/>
                </a:moveTo>
                <a:lnTo>
                  <a:pt x="83915" y="0"/>
                </a:lnTo>
              </a:path>
              <a:path w="111759" h="111759">
                <a:moveTo>
                  <a:pt x="27432" y="27432"/>
                </a:moveTo>
                <a:lnTo>
                  <a:pt x="111347" y="27432"/>
                </a:lnTo>
              </a:path>
              <a:path w="111759" h="111759">
                <a:moveTo>
                  <a:pt x="27432" y="54959"/>
                </a:moveTo>
                <a:lnTo>
                  <a:pt x="111347" y="54959"/>
                </a:lnTo>
              </a:path>
              <a:path w="111759" h="111759">
                <a:moveTo>
                  <a:pt x="0" y="82391"/>
                </a:moveTo>
                <a:lnTo>
                  <a:pt x="83915" y="82391"/>
                </a:lnTo>
              </a:path>
              <a:path w="111759" h="111759">
                <a:moveTo>
                  <a:pt x="27432" y="111347"/>
                </a:moveTo>
                <a:lnTo>
                  <a:pt x="111347" y="111347"/>
                </a:lnTo>
              </a:path>
            </a:pathLst>
          </a:custGeom>
          <a:ln w="16783">
            <a:solidFill>
              <a:srgbClr val="ACACD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60535" y="7223088"/>
            <a:ext cx="118219" cy="11821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54510" y="7215468"/>
            <a:ext cx="155648" cy="123548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0747" y="7215468"/>
            <a:ext cx="155552" cy="12354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0" y="114300"/>
            <a:ext cx="5035550" cy="306705"/>
          </a:xfrm>
          <a:custGeom>
            <a:avLst/>
            <a:gdLst/>
            <a:ahLst/>
            <a:cxnLst/>
            <a:rect l="l" t="t" r="r" b="b"/>
            <a:pathLst>
              <a:path w="5035550" h="306705">
                <a:moveTo>
                  <a:pt x="5035296" y="306323"/>
                </a:moveTo>
                <a:lnTo>
                  <a:pt x="0" y="306323"/>
                </a:lnTo>
                <a:lnTo>
                  <a:pt x="0" y="0"/>
                </a:lnTo>
                <a:lnTo>
                  <a:pt x="5035296" y="0"/>
                </a:lnTo>
                <a:lnTo>
                  <a:pt x="5035296" y="306323"/>
                </a:lnTo>
                <a:close/>
              </a:path>
            </a:pathLst>
          </a:custGeom>
          <a:solidFill>
            <a:srgbClr val="0052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bg 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72391" y="195357"/>
            <a:ext cx="119062" cy="11439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15838" y="215169"/>
            <a:ext cx="135731" cy="96202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2671476" y="195357"/>
            <a:ext cx="62865" cy="114935"/>
          </a:xfrm>
          <a:custGeom>
            <a:avLst/>
            <a:gdLst/>
            <a:ahLst/>
            <a:cxnLst/>
            <a:rect l="l" t="t" r="r" b="b"/>
            <a:pathLst>
              <a:path w="62864" h="114935">
                <a:moveTo>
                  <a:pt x="62483" y="114395"/>
                </a:moveTo>
                <a:lnTo>
                  <a:pt x="48767" y="114395"/>
                </a:lnTo>
                <a:lnTo>
                  <a:pt x="48767" y="50387"/>
                </a:lnTo>
                <a:lnTo>
                  <a:pt x="32003" y="50387"/>
                </a:lnTo>
                <a:lnTo>
                  <a:pt x="23360" y="52482"/>
                </a:lnTo>
                <a:lnTo>
                  <a:pt x="17716" y="58007"/>
                </a:lnTo>
                <a:lnTo>
                  <a:pt x="14644" y="65817"/>
                </a:lnTo>
                <a:lnTo>
                  <a:pt x="13715" y="74771"/>
                </a:lnTo>
                <a:lnTo>
                  <a:pt x="13715" y="114395"/>
                </a:lnTo>
                <a:lnTo>
                  <a:pt x="0" y="114395"/>
                </a:lnTo>
                <a:lnTo>
                  <a:pt x="0" y="0"/>
                </a:lnTo>
                <a:lnTo>
                  <a:pt x="13715" y="0"/>
                </a:lnTo>
                <a:lnTo>
                  <a:pt x="13715" y="50387"/>
                </a:lnTo>
                <a:lnTo>
                  <a:pt x="16883" y="47419"/>
                </a:lnTo>
                <a:lnTo>
                  <a:pt x="21907" y="43862"/>
                </a:lnTo>
                <a:lnTo>
                  <a:pt x="28932" y="40877"/>
                </a:lnTo>
                <a:lnTo>
                  <a:pt x="38099" y="39624"/>
                </a:lnTo>
                <a:lnTo>
                  <a:pt x="50911" y="41758"/>
                </a:lnTo>
                <a:lnTo>
                  <a:pt x="58292" y="47482"/>
                </a:lnTo>
                <a:lnTo>
                  <a:pt x="61674" y="55777"/>
                </a:lnTo>
                <a:lnTo>
                  <a:pt x="62483" y="65627"/>
                </a:lnTo>
                <a:lnTo>
                  <a:pt x="62483" y="114395"/>
                </a:lnTo>
                <a:close/>
              </a:path>
            </a:pathLst>
          </a:custGeom>
          <a:solidFill>
            <a:srgbClr val="80B3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53867" y="233457"/>
            <a:ext cx="67056" cy="77914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40831" y="234981"/>
            <a:ext cx="111347" cy="74771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73514" y="195357"/>
            <a:ext cx="169354" cy="116014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62680" y="233457"/>
            <a:ext cx="141922" cy="77914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3331464" y="193547"/>
            <a:ext cx="15240" cy="116205"/>
          </a:xfrm>
          <a:custGeom>
            <a:avLst/>
            <a:gdLst/>
            <a:ahLst/>
            <a:cxnLst/>
            <a:rect l="l" t="t" r="r" b="b"/>
            <a:pathLst>
              <a:path w="15239" h="116204">
                <a:moveTo>
                  <a:pt x="15239" y="115823"/>
                </a:moveTo>
                <a:lnTo>
                  <a:pt x="0" y="115823"/>
                </a:lnTo>
                <a:lnTo>
                  <a:pt x="0" y="0"/>
                </a:lnTo>
                <a:lnTo>
                  <a:pt x="15239" y="0"/>
                </a:lnTo>
                <a:lnTo>
                  <a:pt x="15239" y="115823"/>
                </a:lnTo>
                <a:close/>
              </a:path>
            </a:pathLst>
          </a:custGeom>
          <a:solidFill>
            <a:srgbClr val="80B3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bg 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37286" y="195357"/>
            <a:ext cx="119062" cy="114395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79209" y="195357"/>
            <a:ext cx="164782" cy="116014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3763797" y="193560"/>
            <a:ext cx="274955" cy="118110"/>
          </a:xfrm>
          <a:custGeom>
            <a:avLst/>
            <a:gdLst/>
            <a:ahLst/>
            <a:cxnLst/>
            <a:rect l="l" t="t" r="r" b="b"/>
            <a:pathLst>
              <a:path w="274954" h="118110">
                <a:moveTo>
                  <a:pt x="67157" y="79616"/>
                </a:moveTo>
                <a:lnTo>
                  <a:pt x="58191" y="50660"/>
                </a:lnTo>
                <a:lnTo>
                  <a:pt x="56489" y="48717"/>
                </a:lnTo>
                <a:lnTo>
                  <a:pt x="56489" y="70472"/>
                </a:lnTo>
                <a:lnTo>
                  <a:pt x="13716" y="70472"/>
                </a:lnTo>
                <a:lnTo>
                  <a:pt x="52933" y="60947"/>
                </a:lnTo>
                <a:lnTo>
                  <a:pt x="56489" y="70472"/>
                </a:lnTo>
                <a:lnTo>
                  <a:pt x="56489" y="48717"/>
                </a:lnTo>
                <a:lnTo>
                  <a:pt x="54432" y="46367"/>
                </a:lnTo>
                <a:lnTo>
                  <a:pt x="48488" y="42583"/>
                </a:lnTo>
                <a:lnTo>
                  <a:pt x="41960" y="40525"/>
                </a:lnTo>
                <a:lnTo>
                  <a:pt x="35153" y="39903"/>
                </a:lnTo>
                <a:lnTo>
                  <a:pt x="21259" y="43103"/>
                </a:lnTo>
                <a:lnTo>
                  <a:pt x="10109" y="51765"/>
                </a:lnTo>
                <a:lnTo>
                  <a:pt x="2692" y="64414"/>
                </a:lnTo>
                <a:lnTo>
                  <a:pt x="0" y="79616"/>
                </a:lnTo>
                <a:lnTo>
                  <a:pt x="2959" y="94589"/>
                </a:lnTo>
                <a:lnTo>
                  <a:pt x="11049" y="106692"/>
                </a:lnTo>
                <a:lnTo>
                  <a:pt x="23190" y="114846"/>
                </a:lnTo>
                <a:lnTo>
                  <a:pt x="38201" y="117817"/>
                </a:lnTo>
                <a:lnTo>
                  <a:pt x="45262" y="117259"/>
                </a:lnTo>
                <a:lnTo>
                  <a:pt x="52489" y="115671"/>
                </a:lnTo>
                <a:lnTo>
                  <a:pt x="59410" y="113233"/>
                </a:lnTo>
                <a:lnTo>
                  <a:pt x="65633" y="110109"/>
                </a:lnTo>
                <a:lnTo>
                  <a:pt x="65633" y="107061"/>
                </a:lnTo>
                <a:lnTo>
                  <a:pt x="65633" y="97904"/>
                </a:lnTo>
                <a:lnTo>
                  <a:pt x="58559" y="102552"/>
                </a:lnTo>
                <a:lnTo>
                  <a:pt x="51346" y="105346"/>
                </a:lnTo>
                <a:lnTo>
                  <a:pt x="44411" y="106692"/>
                </a:lnTo>
                <a:lnTo>
                  <a:pt x="38201" y="107061"/>
                </a:lnTo>
                <a:lnTo>
                  <a:pt x="28308" y="104914"/>
                </a:lnTo>
                <a:lnTo>
                  <a:pt x="20015" y="99060"/>
                </a:lnTo>
                <a:lnTo>
                  <a:pt x="14312" y="90335"/>
                </a:lnTo>
                <a:lnTo>
                  <a:pt x="12192" y="79616"/>
                </a:lnTo>
                <a:lnTo>
                  <a:pt x="67157" y="79616"/>
                </a:lnTo>
                <a:close/>
              </a:path>
              <a:path w="274954" h="118110">
                <a:moveTo>
                  <a:pt x="101066" y="0"/>
                </a:moveTo>
                <a:lnTo>
                  <a:pt x="85826" y="0"/>
                </a:lnTo>
                <a:lnTo>
                  <a:pt x="85826" y="115824"/>
                </a:lnTo>
                <a:lnTo>
                  <a:pt x="101066" y="115824"/>
                </a:lnTo>
                <a:lnTo>
                  <a:pt x="101066" y="0"/>
                </a:lnTo>
                <a:close/>
              </a:path>
              <a:path w="274954" h="118110">
                <a:moveTo>
                  <a:pt x="142201" y="0"/>
                </a:moveTo>
                <a:lnTo>
                  <a:pt x="126974" y="0"/>
                </a:lnTo>
                <a:lnTo>
                  <a:pt x="126974" y="115824"/>
                </a:lnTo>
                <a:lnTo>
                  <a:pt x="142201" y="115824"/>
                </a:lnTo>
                <a:lnTo>
                  <a:pt x="142201" y="0"/>
                </a:lnTo>
                <a:close/>
              </a:path>
              <a:path w="274954" h="118110">
                <a:moveTo>
                  <a:pt x="184594" y="42951"/>
                </a:moveTo>
                <a:lnTo>
                  <a:pt x="169354" y="42951"/>
                </a:lnTo>
                <a:lnTo>
                  <a:pt x="169354" y="116205"/>
                </a:lnTo>
                <a:lnTo>
                  <a:pt x="184594" y="116205"/>
                </a:lnTo>
                <a:lnTo>
                  <a:pt x="184594" y="42951"/>
                </a:lnTo>
                <a:close/>
              </a:path>
              <a:path w="274954" h="118110">
                <a:moveTo>
                  <a:pt x="184594" y="1803"/>
                </a:moveTo>
                <a:lnTo>
                  <a:pt x="167830" y="1803"/>
                </a:lnTo>
                <a:lnTo>
                  <a:pt x="167830" y="18567"/>
                </a:lnTo>
                <a:lnTo>
                  <a:pt x="184594" y="18567"/>
                </a:lnTo>
                <a:lnTo>
                  <a:pt x="184594" y="1803"/>
                </a:lnTo>
                <a:close/>
              </a:path>
              <a:path w="274954" h="118110">
                <a:moveTo>
                  <a:pt x="274612" y="67424"/>
                </a:moveTo>
                <a:lnTo>
                  <a:pt x="273799" y="57581"/>
                </a:lnTo>
                <a:lnTo>
                  <a:pt x="270421" y="49288"/>
                </a:lnTo>
                <a:lnTo>
                  <a:pt x="263029" y="43561"/>
                </a:lnTo>
                <a:lnTo>
                  <a:pt x="250228" y="41427"/>
                </a:lnTo>
                <a:lnTo>
                  <a:pt x="243408" y="42049"/>
                </a:lnTo>
                <a:lnTo>
                  <a:pt x="236893" y="44107"/>
                </a:lnTo>
                <a:lnTo>
                  <a:pt x="230936" y="47891"/>
                </a:lnTo>
                <a:lnTo>
                  <a:pt x="225844" y="53708"/>
                </a:lnTo>
                <a:lnTo>
                  <a:pt x="225844" y="41427"/>
                </a:lnTo>
                <a:lnTo>
                  <a:pt x="212128" y="41427"/>
                </a:lnTo>
                <a:lnTo>
                  <a:pt x="212128" y="116192"/>
                </a:lnTo>
                <a:lnTo>
                  <a:pt x="225844" y="116192"/>
                </a:lnTo>
                <a:lnTo>
                  <a:pt x="225844" y="76568"/>
                </a:lnTo>
                <a:lnTo>
                  <a:pt x="226771" y="67614"/>
                </a:lnTo>
                <a:lnTo>
                  <a:pt x="229844" y="59804"/>
                </a:lnTo>
                <a:lnTo>
                  <a:pt x="235483" y="54279"/>
                </a:lnTo>
                <a:lnTo>
                  <a:pt x="244132" y="52184"/>
                </a:lnTo>
                <a:lnTo>
                  <a:pt x="260896" y="52184"/>
                </a:lnTo>
                <a:lnTo>
                  <a:pt x="260896" y="116192"/>
                </a:lnTo>
                <a:lnTo>
                  <a:pt x="274612" y="116192"/>
                </a:lnTo>
                <a:lnTo>
                  <a:pt x="274612" y="67424"/>
                </a:lnTo>
                <a:close/>
              </a:path>
            </a:pathLst>
          </a:custGeom>
          <a:solidFill>
            <a:srgbClr val="80B3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bg 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058317" y="234981"/>
            <a:ext cx="79248" cy="108394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4212323" y="195363"/>
            <a:ext cx="17145" cy="114935"/>
          </a:xfrm>
          <a:custGeom>
            <a:avLst/>
            <a:gdLst/>
            <a:ahLst/>
            <a:cxnLst/>
            <a:rect l="l" t="t" r="r" b="b"/>
            <a:pathLst>
              <a:path w="17145" h="114935">
                <a:moveTo>
                  <a:pt x="15240" y="41148"/>
                </a:moveTo>
                <a:lnTo>
                  <a:pt x="1524" y="41148"/>
                </a:lnTo>
                <a:lnTo>
                  <a:pt x="1524" y="114401"/>
                </a:lnTo>
                <a:lnTo>
                  <a:pt x="15240" y="114401"/>
                </a:lnTo>
                <a:lnTo>
                  <a:pt x="15240" y="41148"/>
                </a:lnTo>
                <a:close/>
              </a:path>
              <a:path w="17145" h="114935">
                <a:moveTo>
                  <a:pt x="16776" y="0"/>
                </a:moveTo>
                <a:lnTo>
                  <a:pt x="0" y="0"/>
                </a:lnTo>
                <a:lnTo>
                  <a:pt x="0" y="16764"/>
                </a:lnTo>
                <a:lnTo>
                  <a:pt x="16776" y="16764"/>
                </a:lnTo>
                <a:lnTo>
                  <a:pt x="16776" y="0"/>
                </a:lnTo>
                <a:close/>
              </a:path>
            </a:pathLst>
          </a:custGeom>
          <a:solidFill>
            <a:srgbClr val="80B3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bg 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55103" y="234981"/>
            <a:ext cx="64103" cy="74771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407693" y="195357"/>
            <a:ext cx="463772" cy="148018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5035296" y="114300"/>
            <a:ext cx="5023485" cy="306705"/>
          </a:xfrm>
          <a:custGeom>
            <a:avLst/>
            <a:gdLst/>
            <a:ahLst/>
            <a:cxnLst/>
            <a:rect l="l" t="t" r="r" b="b"/>
            <a:pathLst>
              <a:path w="5023484" h="306705">
                <a:moveTo>
                  <a:pt x="5023103" y="306323"/>
                </a:moveTo>
                <a:lnTo>
                  <a:pt x="0" y="306323"/>
                </a:lnTo>
                <a:lnTo>
                  <a:pt x="0" y="0"/>
                </a:lnTo>
                <a:lnTo>
                  <a:pt x="5023103" y="0"/>
                </a:lnTo>
                <a:lnTo>
                  <a:pt x="5023103" y="306323"/>
                </a:lnTo>
                <a:close/>
              </a:path>
            </a:pathLst>
          </a:custGeom>
          <a:solidFill>
            <a:srgbClr val="D8E8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0" y="419100"/>
            <a:ext cx="10058400" cy="767080"/>
          </a:xfrm>
          <a:custGeom>
            <a:avLst/>
            <a:gdLst/>
            <a:ahLst/>
            <a:cxnLst/>
            <a:rect l="l" t="t" r="r" b="b"/>
            <a:pathLst>
              <a:path w="10058400" h="767080">
                <a:moveTo>
                  <a:pt x="10058400" y="766572"/>
                </a:moveTo>
                <a:lnTo>
                  <a:pt x="0" y="766572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66572"/>
                </a:lnTo>
                <a:close/>
              </a:path>
            </a:pathLst>
          </a:custGeom>
          <a:solidFill>
            <a:srgbClr val="E6EF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251739" y="700480"/>
            <a:ext cx="761365" cy="285750"/>
          </a:xfrm>
          <a:custGeom>
            <a:avLst/>
            <a:gdLst/>
            <a:ahLst/>
            <a:cxnLst/>
            <a:rect l="l" t="t" r="r" b="b"/>
            <a:pathLst>
              <a:path w="761365" h="285750">
                <a:moveTo>
                  <a:pt x="163258" y="206019"/>
                </a:moveTo>
                <a:lnTo>
                  <a:pt x="159397" y="183261"/>
                </a:lnTo>
                <a:lnTo>
                  <a:pt x="148386" y="163487"/>
                </a:lnTo>
                <a:lnTo>
                  <a:pt x="131076" y="147434"/>
                </a:lnTo>
                <a:lnTo>
                  <a:pt x="108305" y="135826"/>
                </a:lnTo>
                <a:lnTo>
                  <a:pt x="126796" y="122529"/>
                </a:lnTo>
                <a:lnTo>
                  <a:pt x="140728" y="106095"/>
                </a:lnTo>
                <a:lnTo>
                  <a:pt x="149529" y="87350"/>
                </a:lnTo>
                <a:lnTo>
                  <a:pt x="152590" y="67144"/>
                </a:lnTo>
                <a:lnTo>
                  <a:pt x="146735" y="43700"/>
                </a:lnTo>
                <a:lnTo>
                  <a:pt x="131013" y="24803"/>
                </a:lnTo>
                <a:lnTo>
                  <a:pt x="108153" y="12204"/>
                </a:lnTo>
                <a:lnTo>
                  <a:pt x="80873" y="7620"/>
                </a:lnTo>
                <a:lnTo>
                  <a:pt x="57785" y="10896"/>
                </a:lnTo>
                <a:lnTo>
                  <a:pt x="37160" y="20040"/>
                </a:lnTo>
                <a:lnTo>
                  <a:pt x="19697" y="34048"/>
                </a:lnTo>
                <a:lnTo>
                  <a:pt x="6096" y="51904"/>
                </a:lnTo>
                <a:lnTo>
                  <a:pt x="19812" y="73240"/>
                </a:lnTo>
                <a:lnTo>
                  <a:pt x="29337" y="55638"/>
                </a:lnTo>
                <a:lnTo>
                  <a:pt x="43446" y="42189"/>
                </a:lnTo>
                <a:lnTo>
                  <a:pt x="60998" y="33591"/>
                </a:lnTo>
                <a:lnTo>
                  <a:pt x="80873" y="30568"/>
                </a:lnTo>
                <a:lnTo>
                  <a:pt x="95415" y="32639"/>
                </a:lnTo>
                <a:lnTo>
                  <a:pt x="108115" y="39141"/>
                </a:lnTo>
                <a:lnTo>
                  <a:pt x="117081" y="50495"/>
                </a:lnTo>
                <a:lnTo>
                  <a:pt x="120497" y="67144"/>
                </a:lnTo>
                <a:lnTo>
                  <a:pt x="117297" y="86461"/>
                </a:lnTo>
                <a:lnTo>
                  <a:pt x="80873" y="120586"/>
                </a:lnTo>
                <a:lnTo>
                  <a:pt x="48768" y="123634"/>
                </a:lnTo>
                <a:lnTo>
                  <a:pt x="48768" y="148018"/>
                </a:lnTo>
                <a:lnTo>
                  <a:pt x="77825" y="148018"/>
                </a:lnTo>
                <a:lnTo>
                  <a:pt x="103035" y="153835"/>
                </a:lnTo>
                <a:lnTo>
                  <a:pt x="118402" y="168249"/>
                </a:lnTo>
                <a:lnTo>
                  <a:pt x="126034" y="186664"/>
                </a:lnTo>
                <a:lnTo>
                  <a:pt x="128117" y="204495"/>
                </a:lnTo>
                <a:lnTo>
                  <a:pt x="124587" y="226860"/>
                </a:lnTo>
                <a:lnTo>
                  <a:pt x="114782" y="244779"/>
                </a:lnTo>
                <a:lnTo>
                  <a:pt x="99822" y="256667"/>
                </a:lnTo>
                <a:lnTo>
                  <a:pt x="80873" y="260985"/>
                </a:lnTo>
                <a:lnTo>
                  <a:pt x="60591" y="258622"/>
                </a:lnTo>
                <a:lnTo>
                  <a:pt x="39865" y="251256"/>
                </a:lnTo>
                <a:lnTo>
                  <a:pt x="20561" y="238429"/>
                </a:lnTo>
                <a:lnTo>
                  <a:pt x="4572" y="219735"/>
                </a:lnTo>
                <a:lnTo>
                  <a:pt x="0" y="244221"/>
                </a:lnTo>
                <a:lnTo>
                  <a:pt x="20777" y="265430"/>
                </a:lnTo>
                <a:lnTo>
                  <a:pt x="42722" y="277939"/>
                </a:lnTo>
                <a:lnTo>
                  <a:pt x="63512" y="283857"/>
                </a:lnTo>
                <a:lnTo>
                  <a:pt x="80873" y="285369"/>
                </a:lnTo>
                <a:lnTo>
                  <a:pt x="113677" y="278765"/>
                </a:lnTo>
                <a:lnTo>
                  <a:pt x="139776" y="261162"/>
                </a:lnTo>
                <a:lnTo>
                  <a:pt x="157022" y="235813"/>
                </a:lnTo>
                <a:lnTo>
                  <a:pt x="163258" y="206019"/>
                </a:lnTo>
                <a:close/>
              </a:path>
              <a:path w="761365" h="285750">
                <a:moveTo>
                  <a:pt x="249643" y="244398"/>
                </a:moveTo>
                <a:lnTo>
                  <a:pt x="216115" y="244398"/>
                </a:lnTo>
                <a:lnTo>
                  <a:pt x="216115" y="277939"/>
                </a:lnTo>
                <a:lnTo>
                  <a:pt x="249643" y="277939"/>
                </a:lnTo>
                <a:lnTo>
                  <a:pt x="249643" y="244398"/>
                </a:lnTo>
                <a:close/>
              </a:path>
              <a:path w="761365" h="285750">
                <a:moveTo>
                  <a:pt x="761326" y="0"/>
                </a:moveTo>
                <a:lnTo>
                  <a:pt x="715518" y="0"/>
                </a:lnTo>
                <a:lnTo>
                  <a:pt x="669798" y="123634"/>
                </a:lnTo>
                <a:lnTo>
                  <a:pt x="655624" y="162356"/>
                </a:lnTo>
                <a:lnTo>
                  <a:pt x="643610" y="195351"/>
                </a:lnTo>
                <a:lnTo>
                  <a:pt x="634771" y="221488"/>
                </a:lnTo>
                <a:lnTo>
                  <a:pt x="630072" y="239649"/>
                </a:lnTo>
                <a:lnTo>
                  <a:pt x="628548" y="239649"/>
                </a:lnTo>
                <a:lnTo>
                  <a:pt x="627532" y="232816"/>
                </a:lnTo>
                <a:lnTo>
                  <a:pt x="624928" y="223977"/>
                </a:lnTo>
                <a:lnTo>
                  <a:pt x="621487" y="213410"/>
                </a:lnTo>
                <a:lnTo>
                  <a:pt x="617880" y="201447"/>
                </a:lnTo>
                <a:lnTo>
                  <a:pt x="610450" y="180682"/>
                </a:lnTo>
                <a:lnTo>
                  <a:pt x="604164" y="163347"/>
                </a:lnTo>
                <a:lnTo>
                  <a:pt x="554545" y="30568"/>
                </a:lnTo>
                <a:lnTo>
                  <a:pt x="543115" y="0"/>
                </a:lnTo>
                <a:lnTo>
                  <a:pt x="498919" y="0"/>
                </a:lnTo>
                <a:lnTo>
                  <a:pt x="498919" y="276225"/>
                </a:lnTo>
                <a:lnTo>
                  <a:pt x="529399" y="276225"/>
                </a:lnTo>
                <a:lnTo>
                  <a:pt x="529399" y="30568"/>
                </a:lnTo>
                <a:lnTo>
                  <a:pt x="539165" y="62039"/>
                </a:lnTo>
                <a:lnTo>
                  <a:pt x="557720" y="114769"/>
                </a:lnTo>
                <a:lnTo>
                  <a:pt x="579932" y="175552"/>
                </a:lnTo>
                <a:lnTo>
                  <a:pt x="600684" y="231228"/>
                </a:lnTo>
                <a:lnTo>
                  <a:pt x="614832" y="268605"/>
                </a:lnTo>
                <a:lnTo>
                  <a:pt x="643788" y="268605"/>
                </a:lnTo>
                <a:lnTo>
                  <a:pt x="654507" y="239649"/>
                </a:lnTo>
                <a:lnTo>
                  <a:pt x="676935" y="179108"/>
                </a:lnTo>
                <a:lnTo>
                  <a:pt x="699376" y="117868"/>
                </a:lnTo>
                <a:lnTo>
                  <a:pt x="718591" y="63804"/>
                </a:lnTo>
                <a:lnTo>
                  <a:pt x="729234" y="30568"/>
                </a:lnTo>
                <a:lnTo>
                  <a:pt x="729234" y="276225"/>
                </a:lnTo>
                <a:lnTo>
                  <a:pt x="761326" y="276225"/>
                </a:lnTo>
                <a:lnTo>
                  <a:pt x="761326" y="30568"/>
                </a:lnTo>
                <a:lnTo>
                  <a:pt x="761326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bg object 5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67943" y="795147"/>
            <a:ext cx="137350" cy="186118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43393" y="749331"/>
            <a:ext cx="123634" cy="231933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1408175" y="700468"/>
            <a:ext cx="137795" cy="276225"/>
          </a:xfrm>
          <a:custGeom>
            <a:avLst/>
            <a:gdLst/>
            <a:ahLst/>
            <a:cxnLst/>
            <a:rect l="l" t="t" r="r" b="b"/>
            <a:pathLst>
              <a:path w="137794" h="276225">
                <a:moveTo>
                  <a:pt x="137350" y="276225"/>
                </a:moveTo>
                <a:lnTo>
                  <a:pt x="106775" y="276225"/>
                </a:lnTo>
                <a:lnTo>
                  <a:pt x="106775" y="160210"/>
                </a:lnTo>
                <a:lnTo>
                  <a:pt x="106179" y="148232"/>
                </a:lnTo>
                <a:lnTo>
                  <a:pt x="102012" y="135255"/>
                </a:lnTo>
                <a:lnTo>
                  <a:pt x="90701" y="124848"/>
                </a:lnTo>
                <a:lnTo>
                  <a:pt x="68675" y="120586"/>
                </a:lnTo>
                <a:lnTo>
                  <a:pt x="50491" y="125969"/>
                </a:lnTo>
                <a:lnTo>
                  <a:pt x="38719" y="139648"/>
                </a:lnTo>
                <a:lnTo>
                  <a:pt x="32376" y="157917"/>
                </a:lnTo>
                <a:lnTo>
                  <a:pt x="30479" y="177069"/>
                </a:lnTo>
                <a:lnTo>
                  <a:pt x="30479" y="276225"/>
                </a:lnTo>
                <a:lnTo>
                  <a:pt x="0" y="276225"/>
                </a:lnTo>
                <a:lnTo>
                  <a:pt x="0" y="0"/>
                </a:lnTo>
                <a:lnTo>
                  <a:pt x="28955" y="0"/>
                </a:lnTo>
                <a:lnTo>
                  <a:pt x="28955" y="123634"/>
                </a:lnTo>
                <a:lnTo>
                  <a:pt x="37583" y="114204"/>
                </a:lnTo>
                <a:lnTo>
                  <a:pt x="49613" y="105346"/>
                </a:lnTo>
                <a:lnTo>
                  <a:pt x="65054" y="98774"/>
                </a:lnTo>
                <a:lnTo>
                  <a:pt x="83915" y="96202"/>
                </a:lnTo>
                <a:lnTo>
                  <a:pt x="112878" y="102298"/>
                </a:lnTo>
                <a:lnTo>
                  <a:pt x="128956" y="117538"/>
                </a:lnTo>
                <a:lnTo>
                  <a:pt x="135872" y="137350"/>
                </a:lnTo>
                <a:lnTo>
                  <a:pt x="137350" y="157162"/>
                </a:lnTo>
                <a:lnTo>
                  <a:pt x="137350" y="276225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bg object 5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89722" y="795147"/>
            <a:ext cx="149542" cy="186118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80413" y="796670"/>
            <a:ext cx="247173" cy="180022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76450" y="795147"/>
            <a:ext cx="137255" cy="186118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251900" y="749331"/>
            <a:ext cx="122015" cy="231933"/>
          </a:xfrm>
          <a:prstGeom prst="rect">
            <a:avLst/>
          </a:prstGeom>
        </p:spPr>
      </p:pic>
      <p:sp>
        <p:nvSpPr>
          <p:cNvPr id="57" name="bg object 57"/>
          <p:cNvSpPr/>
          <p:nvPr/>
        </p:nvSpPr>
        <p:spPr>
          <a:xfrm>
            <a:off x="2413622" y="706564"/>
            <a:ext cx="35560" cy="270510"/>
          </a:xfrm>
          <a:custGeom>
            <a:avLst/>
            <a:gdLst/>
            <a:ahLst/>
            <a:cxnLst/>
            <a:rect l="l" t="t" r="r" b="b"/>
            <a:pathLst>
              <a:path w="35560" h="270509">
                <a:moveTo>
                  <a:pt x="32004" y="94691"/>
                </a:moveTo>
                <a:lnTo>
                  <a:pt x="3048" y="94691"/>
                </a:lnTo>
                <a:lnTo>
                  <a:pt x="3048" y="270141"/>
                </a:lnTo>
                <a:lnTo>
                  <a:pt x="32004" y="270141"/>
                </a:lnTo>
                <a:lnTo>
                  <a:pt x="32004" y="94691"/>
                </a:lnTo>
                <a:close/>
              </a:path>
              <a:path w="35560" h="270509">
                <a:moveTo>
                  <a:pt x="35052" y="0"/>
                </a:moveTo>
                <a:lnTo>
                  <a:pt x="0" y="0"/>
                </a:lnTo>
                <a:lnTo>
                  <a:pt x="0" y="35153"/>
                </a:lnTo>
                <a:lnTo>
                  <a:pt x="35052" y="35153"/>
                </a:lnTo>
                <a:lnTo>
                  <a:pt x="35052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bg object 5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489930" y="795146"/>
            <a:ext cx="149447" cy="186118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666904" y="795147"/>
            <a:ext cx="138779" cy="186118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2866631" y="700480"/>
            <a:ext cx="491490" cy="278130"/>
          </a:xfrm>
          <a:custGeom>
            <a:avLst/>
            <a:gdLst/>
            <a:ahLst/>
            <a:cxnLst/>
            <a:rect l="l" t="t" r="r" b="b"/>
            <a:pathLst>
              <a:path w="491489" h="278130">
                <a:moveTo>
                  <a:pt x="30492" y="558"/>
                </a:moveTo>
                <a:lnTo>
                  <a:pt x="0" y="558"/>
                </a:lnTo>
                <a:lnTo>
                  <a:pt x="0" y="277939"/>
                </a:lnTo>
                <a:lnTo>
                  <a:pt x="30492" y="277939"/>
                </a:lnTo>
                <a:lnTo>
                  <a:pt x="30492" y="558"/>
                </a:lnTo>
                <a:close/>
              </a:path>
              <a:path w="491489" h="278130">
                <a:moveTo>
                  <a:pt x="491299" y="0"/>
                </a:moveTo>
                <a:lnTo>
                  <a:pt x="445579" y="0"/>
                </a:lnTo>
                <a:lnTo>
                  <a:pt x="401294" y="123634"/>
                </a:lnTo>
                <a:lnTo>
                  <a:pt x="386511" y="162356"/>
                </a:lnTo>
                <a:lnTo>
                  <a:pt x="374434" y="195351"/>
                </a:lnTo>
                <a:lnTo>
                  <a:pt x="365506" y="221488"/>
                </a:lnTo>
                <a:lnTo>
                  <a:pt x="360146" y="239649"/>
                </a:lnTo>
                <a:lnTo>
                  <a:pt x="358457" y="232816"/>
                </a:lnTo>
                <a:lnTo>
                  <a:pt x="355765" y="223977"/>
                </a:lnTo>
                <a:lnTo>
                  <a:pt x="352221" y="213410"/>
                </a:lnTo>
                <a:lnTo>
                  <a:pt x="347954" y="201447"/>
                </a:lnTo>
                <a:lnTo>
                  <a:pt x="344335" y="188849"/>
                </a:lnTo>
                <a:lnTo>
                  <a:pt x="286131" y="30568"/>
                </a:lnTo>
                <a:lnTo>
                  <a:pt x="274701" y="0"/>
                </a:lnTo>
                <a:lnTo>
                  <a:pt x="228892" y="0"/>
                </a:lnTo>
                <a:lnTo>
                  <a:pt x="228892" y="276225"/>
                </a:lnTo>
                <a:lnTo>
                  <a:pt x="259461" y="276225"/>
                </a:lnTo>
                <a:lnTo>
                  <a:pt x="259461" y="30568"/>
                </a:lnTo>
                <a:lnTo>
                  <a:pt x="260985" y="30568"/>
                </a:lnTo>
                <a:lnTo>
                  <a:pt x="288112" y="114769"/>
                </a:lnTo>
                <a:lnTo>
                  <a:pt x="310095" y="175552"/>
                </a:lnTo>
                <a:lnTo>
                  <a:pt x="330771" y="231228"/>
                </a:lnTo>
                <a:lnTo>
                  <a:pt x="344906" y="268605"/>
                </a:lnTo>
                <a:lnTo>
                  <a:pt x="373862" y="268605"/>
                </a:lnTo>
                <a:lnTo>
                  <a:pt x="408203" y="179108"/>
                </a:lnTo>
                <a:lnTo>
                  <a:pt x="430872" y="117868"/>
                </a:lnTo>
                <a:lnTo>
                  <a:pt x="450176" y="63804"/>
                </a:lnTo>
                <a:lnTo>
                  <a:pt x="460819" y="30568"/>
                </a:lnTo>
                <a:lnTo>
                  <a:pt x="460819" y="276225"/>
                </a:lnTo>
                <a:lnTo>
                  <a:pt x="491299" y="276225"/>
                </a:lnTo>
                <a:lnTo>
                  <a:pt x="491299" y="30568"/>
                </a:lnTo>
                <a:lnTo>
                  <a:pt x="491299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bg object 6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408330" y="795147"/>
            <a:ext cx="170878" cy="186118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3615785" y="700468"/>
            <a:ext cx="154305" cy="281305"/>
          </a:xfrm>
          <a:custGeom>
            <a:avLst/>
            <a:gdLst/>
            <a:ahLst/>
            <a:cxnLst/>
            <a:rect l="l" t="t" r="r" b="b"/>
            <a:pathLst>
              <a:path w="154304" h="281305">
                <a:moveTo>
                  <a:pt x="154114" y="117538"/>
                </a:moveTo>
                <a:lnTo>
                  <a:pt x="125158" y="117538"/>
                </a:lnTo>
                <a:lnTo>
                  <a:pt x="125158" y="0"/>
                </a:lnTo>
                <a:lnTo>
                  <a:pt x="154114" y="0"/>
                </a:lnTo>
                <a:lnTo>
                  <a:pt x="154114" y="117538"/>
                </a:lnTo>
                <a:close/>
              </a:path>
              <a:path w="154304" h="281305">
                <a:moveTo>
                  <a:pt x="67151" y="280797"/>
                </a:moveTo>
                <a:lnTo>
                  <a:pt x="40585" y="273580"/>
                </a:lnTo>
                <a:lnTo>
                  <a:pt x="19288" y="253924"/>
                </a:lnTo>
                <a:lnTo>
                  <a:pt x="5134" y="224821"/>
                </a:lnTo>
                <a:lnTo>
                  <a:pt x="0" y="189261"/>
                </a:lnTo>
                <a:lnTo>
                  <a:pt x="5372" y="152821"/>
                </a:lnTo>
                <a:lnTo>
                  <a:pt x="20050" y="123265"/>
                </a:lnTo>
                <a:lnTo>
                  <a:pt x="41871" y="103442"/>
                </a:lnTo>
                <a:lnTo>
                  <a:pt x="68675" y="96202"/>
                </a:lnTo>
                <a:lnTo>
                  <a:pt x="82001" y="97393"/>
                </a:lnTo>
                <a:lnTo>
                  <a:pt x="96345" y="101155"/>
                </a:lnTo>
                <a:lnTo>
                  <a:pt x="110975" y="107775"/>
                </a:lnTo>
                <a:lnTo>
                  <a:pt x="125158" y="117538"/>
                </a:lnTo>
                <a:lnTo>
                  <a:pt x="154114" y="117538"/>
                </a:lnTo>
                <a:lnTo>
                  <a:pt x="154114" y="120586"/>
                </a:lnTo>
                <a:lnTo>
                  <a:pt x="86963" y="120586"/>
                </a:lnTo>
                <a:lnTo>
                  <a:pt x="68508" y="123802"/>
                </a:lnTo>
                <a:lnTo>
                  <a:pt x="50196" y="134885"/>
                </a:lnTo>
                <a:lnTo>
                  <a:pt x="36171" y="155988"/>
                </a:lnTo>
                <a:lnTo>
                  <a:pt x="30575" y="189261"/>
                </a:lnTo>
                <a:lnTo>
                  <a:pt x="35242" y="220368"/>
                </a:lnTo>
                <a:lnTo>
                  <a:pt x="47339" y="241161"/>
                </a:lnTo>
                <a:lnTo>
                  <a:pt x="64008" y="252792"/>
                </a:lnTo>
                <a:lnTo>
                  <a:pt x="82391" y="256413"/>
                </a:lnTo>
                <a:lnTo>
                  <a:pt x="123634" y="256413"/>
                </a:lnTo>
                <a:lnTo>
                  <a:pt x="108379" y="268581"/>
                </a:lnTo>
                <a:lnTo>
                  <a:pt x="93106" y="276034"/>
                </a:lnTo>
                <a:lnTo>
                  <a:pt x="78977" y="279773"/>
                </a:lnTo>
                <a:lnTo>
                  <a:pt x="67151" y="280797"/>
                </a:lnTo>
                <a:close/>
              </a:path>
              <a:path w="154304" h="281305">
                <a:moveTo>
                  <a:pt x="154114" y="276225"/>
                </a:moveTo>
                <a:lnTo>
                  <a:pt x="123634" y="276225"/>
                </a:lnTo>
                <a:lnTo>
                  <a:pt x="123634" y="256413"/>
                </a:lnTo>
                <a:lnTo>
                  <a:pt x="82391" y="256413"/>
                </a:lnTo>
                <a:lnTo>
                  <a:pt x="95305" y="254722"/>
                </a:lnTo>
                <a:lnTo>
                  <a:pt x="106477" y="249745"/>
                </a:lnTo>
                <a:lnTo>
                  <a:pt x="115917" y="241625"/>
                </a:lnTo>
                <a:lnTo>
                  <a:pt x="123634" y="230505"/>
                </a:lnTo>
                <a:lnTo>
                  <a:pt x="123634" y="140398"/>
                </a:lnTo>
                <a:lnTo>
                  <a:pt x="116203" y="132159"/>
                </a:lnTo>
                <a:lnTo>
                  <a:pt x="107620" y="125920"/>
                </a:lnTo>
                <a:lnTo>
                  <a:pt x="97876" y="121967"/>
                </a:lnTo>
                <a:lnTo>
                  <a:pt x="86963" y="120586"/>
                </a:lnTo>
                <a:lnTo>
                  <a:pt x="154114" y="120586"/>
                </a:lnTo>
                <a:lnTo>
                  <a:pt x="154114" y="276225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bg object 6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814191" y="795147"/>
            <a:ext cx="149447" cy="186118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4005072" y="701052"/>
            <a:ext cx="215265" cy="277495"/>
          </a:xfrm>
          <a:custGeom>
            <a:avLst/>
            <a:gdLst/>
            <a:ahLst/>
            <a:cxnLst/>
            <a:rect l="l" t="t" r="r" b="b"/>
            <a:pathLst>
              <a:path w="215264" h="277494">
                <a:moveTo>
                  <a:pt x="30480" y="0"/>
                </a:moveTo>
                <a:lnTo>
                  <a:pt x="0" y="0"/>
                </a:lnTo>
                <a:lnTo>
                  <a:pt x="0" y="277368"/>
                </a:lnTo>
                <a:lnTo>
                  <a:pt x="30480" y="277368"/>
                </a:lnTo>
                <a:lnTo>
                  <a:pt x="30480" y="0"/>
                </a:lnTo>
                <a:close/>
              </a:path>
              <a:path w="215264" h="277494">
                <a:moveTo>
                  <a:pt x="121920" y="0"/>
                </a:moveTo>
                <a:lnTo>
                  <a:pt x="91427" y="0"/>
                </a:lnTo>
                <a:lnTo>
                  <a:pt x="91427" y="277368"/>
                </a:lnTo>
                <a:lnTo>
                  <a:pt x="121920" y="277368"/>
                </a:lnTo>
                <a:lnTo>
                  <a:pt x="121920" y="0"/>
                </a:lnTo>
                <a:close/>
              </a:path>
              <a:path w="215264" h="277494">
                <a:moveTo>
                  <a:pt x="213360" y="100203"/>
                </a:moveTo>
                <a:lnTo>
                  <a:pt x="182880" y="100203"/>
                </a:lnTo>
                <a:lnTo>
                  <a:pt x="182880" y="275653"/>
                </a:lnTo>
                <a:lnTo>
                  <a:pt x="213360" y="275653"/>
                </a:lnTo>
                <a:lnTo>
                  <a:pt x="213360" y="100203"/>
                </a:lnTo>
                <a:close/>
              </a:path>
              <a:path w="215264" h="277494">
                <a:moveTo>
                  <a:pt x="214884" y="5511"/>
                </a:moveTo>
                <a:lnTo>
                  <a:pt x="181356" y="5511"/>
                </a:lnTo>
                <a:lnTo>
                  <a:pt x="181356" y="40665"/>
                </a:lnTo>
                <a:lnTo>
                  <a:pt x="214884" y="40665"/>
                </a:lnTo>
                <a:lnTo>
                  <a:pt x="214884" y="5511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5" name="bg object 6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279487" y="796670"/>
            <a:ext cx="138874" cy="180022"/>
          </a:xfrm>
          <a:prstGeom prst="rect">
            <a:avLst/>
          </a:prstGeom>
        </p:spPr>
      </p:pic>
      <p:sp>
        <p:nvSpPr>
          <p:cNvPr id="66" name="bg object 66"/>
          <p:cNvSpPr/>
          <p:nvPr/>
        </p:nvSpPr>
        <p:spPr>
          <a:xfrm>
            <a:off x="4459503" y="706564"/>
            <a:ext cx="377190" cy="353060"/>
          </a:xfrm>
          <a:custGeom>
            <a:avLst/>
            <a:gdLst/>
            <a:ahLst/>
            <a:cxnLst/>
            <a:rect l="l" t="t" r="r" b="b"/>
            <a:pathLst>
              <a:path w="377189" h="353059">
                <a:moveTo>
                  <a:pt x="178498" y="114490"/>
                </a:moveTo>
                <a:lnTo>
                  <a:pt x="178206" y="112966"/>
                </a:lnTo>
                <a:lnTo>
                  <a:pt x="177927" y="111442"/>
                </a:lnTo>
                <a:lnTo>
                  <a:pt x="176491" y="103822"/>
                </a:lnTo>
                <a:lnTo>
                  <a:pt x="173926" y="90106"/>
                </a:lnTo>
                <a:lnTo>
                  <a:pt x="165036" y="90322"/>
                </a:lnTo>
                <a:lnTo>
                  <a:pt x="150863" y="91821"/>
                </a:lnTo>
                <a:lnTo>
                  <a:pt x="132956" y="95897"/>
                </a:lnTo>
                <a:lnTo>
                  <a:pt x="112864" y="103822"/>
                </a:lnTo>
                <a:lnTo>
                  <a:pt x="111340" y="102692"/>
                </a:lnTo>
                <a:lnTo>
                  <a:pt x="111340" y="154114"/>
                </a:lnTo>
                <a:lnTo>
                  <a:pt x="107581" y="175628"/>
                </a:lnTo>
                <a:lnTo>
                  <a:pt x="98386" y="188683"/>
                </a:lnTo>
                <a:lnTo>
                  <a:pt x="86918" y="195148"/>
                </a:lnTo>
                <a:lnTo>
                  <a:pt x="76288" y="196888"/>
                </a:lnTo>
                <a:lnTo>
                  <a:pt x="63741" y="194500"/>
                </a:lnTo>
                <a:lnTo>
                  <a:pt x="52476" y="186969"/>
                </a:lnTo>
                <a:lnTo>
                  <a:pt x="44361" y="173697"/>
                </a:lnTo>
                <a:lnTo>
                  <a:pt x="41236" y="154114"/>
                </a:lnTo>
                <a:lnTo>
                  <a:pt x="45008" y="132664"/>
                </a:lnTo>
                <a:lnTo>
                  <a:pt x="88849" y="113830"/>
                </a:lnTo>
                <a:lnTo>
                  <a:pt x="111340" y="154114"/>
                </a:lnTo>
                <a:lnTo>
                  <a:pt x="111340" y="102692"/>
                </a:lnTo>
                <a:lnTo>
                  <a:pt x="103085" y="96545"/>
                </a:lnTo>
                <a:lnTo>
                  <a:pt x="92862" y="92392"/>
                </a:lnTo>
                <a:lnTo>
                  <a:pt x="83515" y="90538"/>
                </a:lnTo>
                <a:lnTo>
                  <a:pt x="76288" y="90106"/>
                </a:lnTo>
                <a:lnTo>
                  <a:pt x="51727" y="95186"/>
                </a:lnTo>
                <a:lnTo>
                  <a:pt x="31864" y="108966"/>
                </a:lnTo>
                <a:lnTo>
                  <a:pt x="18567" y="129336"/>
                </a:lnTo>
                <a:lnTo>
                  <a:pt x="13716" y="154114"/>
                </a:lnTo>
                <a:lnTo>
                  <a:pt x="14566" y="164439"/>
                </a:lnTo>
                <a:lnTo>
                  <a:pt x="17145" y="174586"/>
                </a:lnTo>
                <a:lnTo>
                  <a:pt x="21424" y="184429"/>
                </a:lnTo>
                <a:lnTo>
                  <a:pt x="27432" y="193840"/>
                </a:lnTo>
                <a:lnTo>
                  <a:pt x="21666" y="202933"/>
                </a:lnTo>
                <a:lnTo>
                  <a:pt x="17907" y="211759"/>
                </a:lnTo>
                <a:lnTo>
                  <a:pt x="15862" y="220027"/>
                </a:lnTo>
                <a:lnTo>
                  <a:pt x="15240" y="227457"/>
                </a:lnTo>
                <a:lnTo>
                  <a:pt x="16268" y="237794"/>
                </a:lnTo>
                <a:lnTo>
                  <a:pt x="18859" y="246126"/>
                </a:lnTo>
                <a:lnTo>
                  <a:pt x="22313" y="252755"/>
                </a:lnTo>
                <a:lnTo>
                  <a:pt x="25908" y="257937"/>
                </a:lnTo>
                <a:lnTo>
                  <a:pt x="12852" y="268020"/>
                </a:lnTo>
                <a:lnTo>
                  <a:pt x="4953" y="279095"/>
                </a:lnTo>
                <a:lnTo>
                  <a:pt x="1041" y="289915"/>
                </a:lnTo>
                <a:lnTo>
                  <a:pt x="0" y="299186"/>
                </a:lnTo>
                <a:lnTo>
                  <a:pt x="6731" y="319735"/>
                </a:lnTo>
                <a:lnTo>
                  <a:pt x="25196" y="336715"/>
                </a:lnTo>
                <a:lnTo>
                  <a:pt x="52806" y="348259"/>
                </a:lnTo>
                <a:lnTo>
                  <a:pt x="86956" y="352526"/>
                </a:lnTo>
                <a:lnTo>
                  <a:pt x="121170" y="348475"/>
                </a:lnTo>
                <a:lnTo>
                  <a:pt x="148767" y="337286"/>
                </a:lnTo>
                <a:lnTo>
                  <a:pt x="155422" y="331190"/>
                </a:lnTo>
                <a:lnTo>
                  <a:pt x="167208" y="320382"/>
                </a:lnTo>
                <a:lnTo>
                  <a:pt x="173926" y="299186"/>
                </a:lnTo>
                <a:lnTo>
                  <a:pt x="165087" y="271653"/>
                </a:lnTo>
                <a:lnTo>
                  <a:pt x="163436" y="266534"/>
                </a:lnTo>
                <a:lnTo>
                  <a:pt x="144970" y="253758"/>
                </a:lnTo>
                <a:lnTo>
                  <a:pt x="144970" y="299186"/>
                </a:lnTo>
                <a:lnTo>
                  <a:pt x="140195" y="311899"/>
                </a:lnTo>
                <a:lnTo>
                  <a:pt x="127393" y="322046"/>
                </a:lnTo>
                <a:lnTo>
                  <a:pt x="108889" y="328764"/>
                </a:lnTo>
                <a:lnTo>
                  <a:pt x="86956" y="331190"/>
                </a:lnTo>
                <a:lnTo>
                  <a:pt x="64808" y="328764"/>
                </a:lnTo>
                <a:lnTo>
                  <a:pt x="45770" y="322046"/>
                </a:lnTo>
                <a:lnTo>
                  <a:pt x="32448" y="311899"/>
                </a:lnTo>
                <a:lnTo>
                  <a:pt x="27432" y="299186"/>
                </a:lnTo>
                <a:lnTo>
                  <a:pt x="27914" y="294246"/>
                </a:lnTo>
                <a:lnTo>
                  <a:pt x="31254" y="284848"/>
                </a:lnTo>
                <a:lnTo>
                  <a:pt x="40335" y="275742"/>
                </a:lnTo>
                <a:lnTo>
                  <a:pt x="58000" y="271653"/>
                </a:lnTo>
                <a:lnTo>
                  <a:pt x="93052" y="271653"/>
                </a:lnTo>
                <a:lnTo>
                  <a:pt x="105029" y="272084"/>
                </a:lnTo>
                <a:lnTo>
                  <a:pt x="122440" y="275094"/>
                </a:lnTo>
                <a:lnTo>
                  <a:pt x="138150" y="283273"/>
                </a:lnTo>
                <a:lnTo>
                  <a:pt x="144970" y="299186"/>
                </a:lnTo>
                <a:lnTo>
                  <a:pt x="144970" y="253758"/>
                </a:lnTo>
                <a:lnTo>
                  <a:pt x="139204" y="249758"/>
                </a:lnTo>
                <a:lnTo>
                  <a:pt x="112128" y="243586"/>
                </a:lnTo>
                <a:lnTo>
                  <a:pt x="93052" y="242697"/>
                </a:lnTo>
                <a:lnTo>
                  <a:pt x="59524" y="242697"/>
                </a:lnTo>
                <a:lnTo>
                  <a:pt x="53390" y="242366"/>
                </a:lnTo>
                <a:lnTo>
                  <a:pt x="45808" y="240030"/>
                </a:lnTo>
                <a:lnTo>
                  <a:pt x="39382" y="233667"/>
                </a:lnTo>
                <a:lnTo>
                  <a:pt x="36664" y="221272"/>
                </a:lnTo>
                <a:lnTo>
                  <a:pt x="36664" y="213652"/>
                </a:lnTo>
                <a:lnTo>
                  <a:pt x="39712" y="207556"/>
                </a:lnTo>
                <a:lnTo>
                  <a:pt x="46291" y="211150"/>
                </a:lnTo>
                <a:lnTo>
                  <a:pt x="54571" y="214604"/>
                </a:lnTo>
                <a:lnTo>
                  <a:pt x="64579" y="217195"/>
                </a:lnTo>
                <a:lnTo>
                  <a:pt x="76288" y="218224"/>
                </a:lnTo>
                <a:lnTo>
                  <a:pt x="100215" y="213360"/>
                </a:lnTo>
                <a:lnTo>
                  <a:pt x="133807" y="179603"/>
                </a:lnTo>
                <a:lnTo>
                  <a:pt x="138874" y="154114"/>
                </a:lnTo>
                <a:lnTo>
                  <a:pt x="137807" y="143637"/>
                </a:lnTo>
                <a:lnTo>
                  <a:pt x="134874" y="133159"/>
                </a:lnTo>
                <a:lnTo>
                  <a:pt x="130517" y="123253"/>
                </a:lnTo>
                <a:lnTo>
                  <a:pt x="125158" y="114490"/>
                </a:lnTo>
                <a:lnTo>
                  <a:pt x="126682" y="114490"/>
                </a:lnTo>
                <a:lnTo>
                  <a:pt x="126682" y="116014"/>
                </a:lnTo>
                <a:lnTo>
                  <a:pt x="132753" y="114896"/>
                </a:lnTo>
                <a:lnTo>
                  <a:pt x="135686" y="114490"/>
                </a:lnTo>
                <a:lnTo>
                  <a:pt x="139827" y="113919"/>
                </a:lnTo>
                <a:lnTo>
                  <a:pt x="148323" y="113233"/>
                </a:lnTo>
                <a:lnTo>
                  <a:pt x="158686" y="112966"/>
                </a:lnTo>
                <a:lnTo>
                  <a:pt x="169354" y="112966"/>
                </a:lnTo>
                <a:lnTo>
                  <a:pt x="178498" y="114490"/>
                </a:lnTo>
                <a:close/>
              </a:path>
              <a:path w="377189" h="353059">
                <a:moveTo>
                  <a:pt x="375285" y="94691"/>
                </a:moveTo>
                <a:lnTo>
                  <a:pt x="344805" y="94691"/>
                </a:lnTo>
                <a:lnTo>
                  <a:pt x="344805" y="270141"/>
                </a:lnTo>
                <a:lnTo>
                  <a:pt x="375285" y="270141"/>
                </a:lnTo>
                <a:lnTo>
                  <a:pt x="375285" y="94691"/>
                </a:lnTo>
                <a:close/>
              </a:path>
              <a:path w="377189" h="353059">
                <a:moveTo>
                  <a:pt x="376809" y="0"/>
                </a:moveTo>
                <a:lnTo>
                  <a:pt x="343281" y="0"/>
                </a:lnTo>
                <a:lnTo>
                  <a:pt x="343281" y="35153"/>
                </a:lnTo>
                <a:lnTo>
                  <a:pt x="376809" y="35153"/>
                </a:lnTo>
                <a:lnTo>
                  <a:pt x="376809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" name="bg object 6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895850" y="796670"/>
            <a:ext cx="138874" cy="180022"/>
          </a:xfrm>
          <a:prstGeom prst="rect">
            <a:avLst/>
          </a:prstGeom>
        </p:spPr>
      </p:pic>
      <p:sp>
        <p:nvSpPr>
          <p:cNvPr id="68" name="bg object 68"/>
          <p:cNvSpPr/>
          <p:nvPr/>
        </p:nvSpPr>
        <p:spPr>
          <a:xfrm>
            <a:off x="5231510" y="700468"/>
            <a:ext cx="222885" cy="276225"/>
          </a:xfrm>
          <a:custGeom>
            <a:avLst/>
            <a:gdLst/>
            <a:ahLst/>
            <a:cxnLst/>
            <a:rect l="l" t="t" r="r" b="b"/>
            <a:pathLst>
              <a:path w="222885" h="276225">
                <a:moveTo>
                  <a:pt x="102203" y="276225"/>
                </a:moveTo>
                <a:lnTo>
                  <a:pt x="0" y="276225"/>
                </a:lnTo>
                <a:lnTo>
                  <a:pt x="0" y="0"/>
                </a:lnTo>
                <a:lnTo>
                  <a:pt x="102203" y="0"/>
                </a:lnTo>
                <a:lnTo>
                  <a:pt x="149374" y="11208"/>
                </a:lnTo>
                <a:lnTo>
                  <a:pt x="164185" y="22955"/>
                </a:lnTo>
                <a:lnTo>
                  <a:pt x="33528" y="22955"/>
                </a:lnTo>
                <a:lnTo>
                  <a:pt x="33528" y="254889"/>
                </a:lnTo>
                <a:lnTo>
                  <a:pt x="163789" y="254889"/>
                </a:lnTo>
                <a:lnTo>
                  <a:pt x="149374" y="265731"/>
                </a:lnTo>
                <a:lnTo>
                  <a:pt x="102203" y="276225"/>
                </a:lnTo>
                <a:close/>
              </a:path>
              <a:path w="222885" h="276225">
                <a:moveTo>
                  <a:pt x="163789" y="254889"/>
                </a:moveTo>
                <a:lnTo>
                  <a:pt x="93059" y="254889"/>
                </a:lnTo>
                <a:lnTo>
                  <a:pt x="129976" y="247300"/>
                </a:lnTo>
                <a:lnTo>
                  <a:pt x="160579" y="225111"/>
                </a:lnTo>
                <a:lnTo>
                  <a:pt x="181449" y="189188"/>
                </a:lnTo>
                <a:lnTo>
                  <a:pt x="189166" y="140398"/>
                </a:lnTo>
                <a:lnTo>
                  <a:pt x="181664" y="91789"/>
                </a:lnTo>
                <a:lnTo>
                  <a:pt x="161151" y="54780"/>
                </a:lnTo>
                <a:lnTo>
                  <a:pt x="130619" y="31219"/>
                </a:lnTo>
                <a:lnTo>
                  <a:pt x="93059" y="22955"/>
                </a:lnTo>
                <a:lnTo>
                  <a:pt x="164185" y="22955"/>
                </a:lnTo>
                <a:lnTo>
                  <a:pt x="187678" y="41588"/>
                </a:lnTo>
                <a:lnTo>
                  <a:pt x="213391" y="86274"/>
                </a:lnTo>
                <a:lnTo>
                  <a:pt x="222789" y="140398"/>
                </a:lnTo>
                <a:lnTo>
                  <a:pt x="213391" y="193808"/>
                </a:lnTo>
                <a:lnTo>
                  <a:pt x="187678" y="236922"/>
                </a:lnTo>
                <a:lnTo>
                  <a:pt x="163789" y="254889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bg object 6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489352" y="795147"/>
            <a:ext cx="148018" cy="186118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658707" y="795147"/>
            <a:ext cx="129635" cy="186118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5826531" y="706564"/>
            <a:ext cx="252095" cy="353060"/>
          </a:xfrm>
          <a:custGeom>
            <a:avLst/>
            <a:gdLst/>
            <a:ahLst/>
            <a:cxnLst/>
            <a:rect l="l" t="t" r="r" b="b"/>
            <a:pathLst>
              <a:path w="252095" h="353059">
                <a:moveTo>
                  <a:pt x="32004" y="94691"/>
                </a:moveTo>
                <a:lnTo>
                  <a:pt x="3048" y="94691"/>
                </a:lnTo>
                <a:lnTo>
                  <a:pt x="3048" y="270141"/>
                </a:lnTo>
                <a:lnTo>
                  <a:pt x="32004" y="270141"/>
                </a:lnTo>
                <a:lnTo>
                  <a:pt x="32004" y="94691"/>
                </a:lnTo>
                <a:close/>
              </a:path>
              <a:path w="252095" h="353059">
                <a:moveTo>
                  <a:pt x="35052" y="0"/>
                </a:moveTo>
                <a:lnTo>
                  <a:pt x="0" y="0"/>
                </a:lnTo>
                <a:lnTo>
                  <a:pt x="0" y="35153"/>
                </a:lnTo>
                <a:lnTo>
                  <a:pt x="35052" y="35153"/>
                </a:lnTo>
                <a:lnTo>
                  <a:pt x="35052" y="0"/>
                </a:lnTo>
                <a:close/>
              </a:path>
              <a:path w="252095" h="353059">
                <a:moveTo>
                  <a:pt x="251752" y="114490"/>
                </a:moveTo>
                <a:lnTo>
                  <a:pt x="251460" y="112966"/>
                </a:lnTo>
                <a:lnTo>
                  <a:pt x="251180" y="111442"/>
                </a:lnTo>
                <a:lnTo>
                  <a:pt x="249745" y="103822"/>
                </a:lnTo>
                <a:lnTo>
                  <a:pt x="247180" y="90106"/>
                </a:lnTo>
                <a:lnTo>
                  <a:pt x="238277" y="90322"/>
                </a:lnTo>
                <a:lnTo>
                  <a:pt x="224078" y="91821"/>
                </a:lnTo>
                <a:lnTo>
                  <a:pt x="206159" y="95897"/>
                </a:lnTo>
                <a:lnTo>
                  <a:pt x="186118" y="103822"/>
                </a:lnTo>
                <a:lnTo>
                  <a:pt x="184594" y="102692"/>
                </a:lnTo>
                <a:lnTo>
                  <a:pt x="184594" y="154114"/>
                </a:lnTo>
                <a:lnTo>
                  <a:pt x="180835" y="175628"/>
                </a:lnTo>
                <a:lnTo>
                  <a:pt x="171627" y="188683"/>
                </a:lnTo>
                <a:lnTo>
                  <a:pt x="160121" y="195148"/>
                </a:lnTo>
                <a:lnTo>
                  <a:pt x="149453" y="196888"/>
                </a:lnTo>
                <a:lnTo>
                  <a:pt x="136893" y="194500"/>
                </a:lnTo>
                <a:lnTo>
                  <a:pt x="125641" y="186969"/>
                </a:lnTo>
                <a:lnTo>
                  <a:pt x="117513" y="173697"/>
                </a:lnTo>
                <a:lnTo>
                  <a:pt x="114401" y="154114"/>
                </a:lnTo>
                <a:lnTo>
                  <a:pt x="118160" y="132664"/>
                </a:lnTo>
                <a:lnTo>
                  <a:pt x="162052" y="113830"/>
                </a:lnTo>
                <a:lnTo>
                  <a:pt x="184594" y="154114"/>
                </a:lnTo>
                <a:lnTo>
                  <a:pt x="184594" y="102692"/>
                </a:lnTo>
                <a:lnTo>
                  <a:pt x="176326" y="96545"/>
                </a:lnTo>
                <a:lnTo>
                  <a:pt x="166103" y="92392"/>
                </a:lnTo>
                <a:lnTo>
                  <a:pt x="156718" y="90538"/>
                </a:lnTo>
                <a:lnTo>
                  <a:pt x="149453" y="90106"/>
                </a:lnTo>
                <a:lnTo>
                  <a:pt x="125539" y="95186"/>
                </a:lnTo>
                <a:lnTo>
                  <a:pt x="105638" y="108966"/>
                </a:lnTo>
                <a:lnTo>
                  <a:pt x="92011" y="129336"/>
                </a:lnTo>
                <a:lnTo>
                  <a:pt x="86969" y="154114"/>
                </a:lnTo>
                <a:lnTo>
                  <a:pt x="87820" y="164439"/>
                </a:lnTo>
                <a:lnTo>
                  <a:pt x="90398" y="174586"/>
                </a:lnTo>
                <a:lnTo>
                  <a:pt x="94678" y="184429"/>
                </a:lnTo>
                <a:lnTo>
                  <a:pt x="100685" y="193840"/>
                </a:lnTo>
                <a:lnTo>
                  <a:pt x="94919" y="202933"/>
                </a:lnTo>
                <a:lnTo>
                  <a:pt x="91160" y="211759"/>
                </a:lnTo>
                <a:lnTo>
                  <a:pt x="89103" y="220027"/>
                </a:lnTo>
                <a:lnTo>
                  <a:pt x="88493" y="227457"/>
                </a:lnTo>
                <a:lnTo>
                  <a:pt x="89509" y="237794"/>
                </a:lnTo>
                <a:lnTo>
                  <a:pt x="92113" y="246126"/>
                </a:lnTo>
                <a:lnTo>
                  <a:pt x="95554" y="252755"/>
                </a:lnTo>
                <a:lnTo>
                  <a:pt x="99161" y="257937"/>
                </a:lnTo>
                <a:lnTo>
                  <a:pt x="86106" y="268020"/>
                </a:lnTo>
                <a:lnTo>
                  <a:pt x="78206" y="279095"/>
                </a:lnTo>
                <a:lnTo>
                  <a:pt x="74295" y="289915"/>
                </a:lnTo>
                <a:lnTo>
                  <a:pt x="73253" y="299186"/>
                </a:lnTo>
                <a:lnTo>
                  <a:pt x="79959" y="319735"/>
                </a:lnTo>
                <a:lnTo>
                  <a:pt x="98399" y="336715"/>
                </a:lnTo>
                <a:lnTo>
                  <a:pt x="126009" y="348259"/>
                </a:lnTo>
                <a:lnTo>
                  <a:pt x="160210" y="352526"/>
                </a:lnTo>
                <a:lnTo>
                  <a:pt x="194373" y="348475"/>
                </a:lnTo>
                <a:lnTo>
                  <a:pt x="221983" y="337286"/>
                </a:lnTo>
                <a:lnTo>
                  <a:pt x="228638" y="331190"/>
                </a:lnTo>
                <a:lnTo>
                  <a:pt x="240449" y="320382"/>
                </a:lnTo>
                <a:lnTo>
                  <a:pt x="247180" y="299186"/>
                </a:lnTo>
                <a:lnTo>
                  <a:pt x="238506" y="271653"/>
                </a:lnTo>
                <a:lnTo>
                  <a:pt x="236893" y="266534"/>
                </a:lnTo>
                <a:lnTo>
                  <a:pt x="219646" y="254419"/>
                </a:lnTo>
                <a:lnTo>
                  <a:pt x="219646" y="299186"/>
                </a:lnTo>
                <a:lnTo>
                  <a:pt x="214858" y="311899"/>
                </a:lnTo>
                <a:lnTo>
                  <a:pt x="201930" y="322046"/>
                </a:lnTo>
                <a:lnTo>
                  <a:pt x="182994" y="328764"/>
                </a:lnTo>
                <a:lnTo>
                  <a:pt x="160210" y="331190"/>
                </a:lnTo>
                <a:lnTo>
                  <a:pt x="138252" y="328764"/>
                </a:lnTo>
                <a:lnTo>
                  <a:pt x="119735" y="322046"/>
                </a:lnTo>
                <a:lnTo>
                  <a:pt x="106972" y="311899"/>
                </a:lnTo>
                <a:lnTo>
                  <a:pt x="102209" y="299186"/>
                </a:lnTo>
                <a:lnTo>
                  <a:pt x="102654" y="294246"/>
                </a:lnTo>
                <a:lnTo>
                  <a:pt x="105829" y="284848"/>
                </a:lnTo>
                <a:lnTo>
                  <a:pt x="114414" y="275742"/>
                </a:lnTo>
                <a:lnTo>
                  <a:pt x="131165" y="271653"/>
                </a:lnTo>
                <a:lnTo>
                  <a:pt x="166306" y="271653"/>
                </a:lnTo>
                <a:lnTo>
                  <a:pt x="178498" y="272084"/>
                </a:lnTo>
                <a:lnTo>
                  <a:pt x="196405" y="275094"/>
                </a:lnTo>
                <a:lnTo>
                  <a:pt x="212598" y="283273"/>
                </a:lnTo>
                <a:lnTo>
                  <a:pt x="219646" y="299186"/>
                </a:lnTo>
                <a:lnTo>
                  <a:pt x="219646" y="254419"/>
                </a:lnTo>
                <a:lnTo>
                  <a:pt x="213029" y="249758"/>
                </a:lnTo>
                <a:lnTo>
                  <a:pt x="186016" y="243586"/>
                </a:lnTo>
                <a:lnTo>
                  <a:pt x="166306" y="242697"/>
                </a:lnTo>
                <a:lnTo>
                  <a:pt x="132689" y="242697"/>
                </a:lnTo>
                <a:lnTo>
                  <a:pt x="126542" y="242366"/>
                </a:lnTo>
                <a:lnTo>
                  <a:pt x="118973" y="240030"/>
                </a:lnTo>
                <a:lnTo>
                  <a:pt x="112534" y="233667"/>
                </a:lnTo>
                <a:lnTo>
                  <a:pt x="109829" y="221272"/>
                </a:lnTo>
                <a:lnTo>
                  <a:pt x="109829" y="213652"/>
                </a:lnTo>
                <a:lnTo>
                  <a:pt x="112877" y="207556"/>
                </a:lnTo>
                <a:lnTo>
                  <a:pt x="119443" y="211150"/>
                </a:lnTo>
                <a:lnTo>
                  <a:pt x="127736" y="214604"/>
                </a:lnTo>
                <a:lnTo>
                  <a:pt x="137731" y="217195"/>
                </a:lnTo>
                <a:lnTo>
                  <a:pt x="149453" y="218224"/>
                </a:lnTo>
                <a:lnTo>
                  <a:pt x="173405" y="213360"/>
                </a:lnTo>
                <a:lnTo>
                  <a:pt x="182029" y="207556"/>
                </a:lnTo>
                <a:lnTo>
                  <a:pt x="193344" y="199923"/>
                </a:lnTo>
                <a:lnTo>
                  <a:pt x="195376" y="196888"/>
                </a:lnTo>
                <a:lnTo>
                  <a:pt x="206971" y="179603"/>
                </a:lnTo>
                <a:lnTo>
                  <a:pt x="212026" y="154114"/>
                </a:lnTo>
                <a:lnTo>
                  <a:pt x="211175" y="143637"/>
                </a:lnTo>
                <a:lnTo>
                  <a:pt x="208597" y="133159"/>
                </a:lnTo>
                <a:lnTo>
                  <a:pt x="204317" y="123253"/>
                </a:lnTo>
                <a:lnTo>
                  <a:pt x="198310" y="114490"/>
                </a:lnTo>
                <a:lnTo>
                  <a:pt x="199834" y="114490"/>
                </a:lnTo>
                <a:lnTo>
                  <a:pt x="199834" y="116014"/>
                </a:lnTo>
                <a:lnTo>
                  <a:pt x="206552" y="114896"/>
                </a:lnTo>
                <a:lnTo>
                  <a:pt x="209448" y="114490"/>
                </a:lnTo>
                <a:lnTo>
                  <a:pt x="213550" y="113919"/>
                </a:lnTo>
                <a:lnTo>
                  <a:pt x="221691" y="113233"/>
                </a:lnTo>
                <a:lnTo>
                  <a:pt x="231838" y="112966"/>
                </a:lnTo>
                <a:lnTo>
                  <a:pt x="242608" y="112966"/>
                </a:lnTo>
                <a:lnTo>
                  <a:pt x="251752" y="11449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2" name="bg object 7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114859" y="796670"/>
            <a:ext cx="138874" cy="1800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24" Type="http://schemas.openxmlformats.org/officeDocument/2006/relationships/image" Target="../media/image52.png"/><Relationship Id="rId25" Type="http://schemas.openxmlformats.org/officeDocument/2006/relationships/image" Target="../media/image53.png"/><Relationship Id="rId26" Type="http://schemas.openxmlformats.org/officeDocument/2006/relationships/image" Target="../media/image54.png"/><Relationship Id="rId27" Type="http://schemas.openxmlformats.org/officeDocument/2006/relationships/image" Target="../media/image55.png"/><Relationship Id="rId28" Type="http://schemas.openxmlformats.org/officeDocument/2006/relationships/image" Target="../media/image56.png"/><Relationship Id="rId29" Type="http://schemas.openxmlformats.org/officeDocument/2006/relationships/image" Target="../media/image57.png"/><Relationship Id="rId30" Type="http://schemas.openxmlformats.org/officeDocument/2006/relationships/image" Target="../media/image58.png"/><Relationship Id="rId31" Type="http://schemas.openxmlformats.org/officeDocument/2006/relationships/image" Target="../media/image59.png"/><Relationship Id="rId32" Type="http://schemas.openxmlformats.org/officeDocument/2006/relationships/image" Target="../media/image60.png"/><Relationship Id="rId33" Type="http://schemas.openxmlformats.org/officeDocument/2006/relationships/image" Target="../media/image61.png"/><Relationship Id="rId34" Type="http://schemas.openxmlformats.org/officeDocument/2006/relationships/image" Target="../media/image62.png"/><Relationship Id="rId35" Type="http://schemas.openxmlformats.org/officeDocument/2006/relationships/image" Target="../media/image63.png"/><Relationship Id="rId36" Type="http://schemas.openxmlformats.org/officeDocument/2006/relationships/image" Target="../media/image64.png"/><Relationship Id="rId37" Type="http://schemas.openxmlformats.org/officeDocument/2006/relationships/image" Target="../media/image65.png"/><Relationship Id="rId38" Type="http://schemas.openxmlformats.org/officeDocument/2006/relationships/image" Target="../media/image66.png"/><Relationship Id="rId39" Type="http://schemas.openxmlformats.org/officeDocument/2006/relationships/image" Target="../media/image67.png"/><Relationship Id="rId40" Type="http://schemas.openxmlformats.org/officeDocument/2006/relationships/image" Target="../media/image68.png"/><Relationship Id="rId41" Type="http://schemas.openxmlformats.org/officeDocument/2006/relationships/image" Target="../media/image69.png"/><Relationship Id="rId42" Type="http://schemas.openxmlformats.org/officeDocument/2006/relationships/image" Target="../media/image70.png"/><Relationship Id="rId43" Type="http://schemas.openxmlformats.org/officeDocument/2006/relationships/image" Target="../media/image71.png"/><Relationship Id="rId44" Type="http://schemas.openxmlformats.org/officeDocument/2006/relationships/image" Target="../media/image72.png"/><Relationship Id="rId45" Type="http://schemas.openxmlformats.org/officeDocument/2006/relationships/image" Target="../media/image73.png"/><Relationship Id="rId46" Type="http://schemas.openxmlformats.org/officeDocument/2006/relationships/image" Target="../media/image74.png"/><Relationship Id="rId47" Type="http://schemas.openxmlformats.org/officeDocument/2006/relationships/image" Target="../media/image75.png"/><Relationship Id="rId48" Type="http://schemas.openxmlformats.org/officeDocument/2006/relationships/image" Target="../media/image76.png"/><Relationship Id="rId49" Type="http://schemas.openxmlformats.org/officeDocument/2006/relationships/image" Target="../media/image77.png"/><Relationship Id="rId50" Type="http://schemas.openxmlformats.org/officeDocument/2006/relationships/image" Target="../media/image78.png"/><Relationship Id="rId51" Type="http://schemas.openxmlformats.org/officeDocument/2006/relationships/image" Target="../media/image79.png"/><Relationship Id="rId52" Type="http://schemas.openxmlformats.org/officeDocument/2006/relationships/image" Target="../media/image80.png"/><Relationship Id="rId53" Type="http://schemas.openxmlformats.org/officeDocument/2006/relationships/image" Target="../media/image81.png"/><Relationship Id="rId54" Type="http://schemas.openxmlformats.org/officeDocument/2006/relationships/image" Target="../media/image82.png"/><Relationship Id="rId55" Type="http://schemas.openxmlformats.org/officeDocument/2006/relationships/image" Target="../media/image83.png"/><Relationship Id="rId56" Type="http://schemas.openxmlformats.org/officeDocument/2006/relationships/image" Target="../media/image84.png"/><Relationship Id="rId57" Type="http://schemas.openxmlformats.org/officeDocument/2006/relationships/image" Target="../media/image85.png"/><Relationship Id="rId58" Type="http://schemas.openxmlformats.org/officeDocument/2006/relationships/image" Target="../media/image86.png"/><Relationship Id="rId59" Type="http://schemas.openxmlformats.org/officeDocument/2006/relationships/image" Target="../media/image87.png"/><Relationship Id="rId60" Type="http://schemas.openxmlformats.org/officeDocument/2006/relationships/image" Target="../media/image88.png"/><Relationship Id="rId61" Type="http://schemas.openxmlformats.org/officeDocument/2006/relationships/image" Target="../media/image89.png"/><Relationship Id="rId62" Type="http://schemas.openxmlformats.org/officeDocument/2006/relationships/image" Target="../media/image90.png"/><Relationship Id="rId63" Type="http://schemas.openxmlformats.org/officeDocument/2006/relationships/image" Target="../media/image91.png"/><Relationship Id="rId64" Type="http://schemas.openxmlformats.org/officeDocument/2006/relationships/image" Target="../media/image92.png"/><Relationship Id="rId65" Type="http://schemas.openxmlformats.org/officeDocument/2006/relationships/image" Target="../media/image93.png"/><Relationship Id="rId66" Type="http://schemas.openxmlformats.org/officeDocument/2006/relationships/image" Target="../media/image94.png"/><Relationship Id="rId67" Type="http://schemas.openxmlformats.org/officeDocument/2006/relationships/image" Target="../media/image95.png"/><Relationship Id="rId68" Type="http://schemas.openxmlformats.org/officeDocument/2006/relationships/image" Target="../media/image96.png"/><Relationship Id="rId69" Type="http://schemas.openxmlformats.org/officeDocument/2006/relationships/image" Target="../media/image97.png"/><Relationship Id="rId70" Type="http://schemas.openxmlformats.org/officeDocument/2006/relationships/image" Target="../media/image98.png"/><Relationship Id="rId71" Type="http://schemas.openxmlformats.org/officeDocument/2006/relationships/image" Target="../media/image99.png"/><Relationship Id="rId72" Type="http://schemas.openxmlformats.org/officeDocument/2006/relationships/image" Target="../media/image100.png"/><Relationship Id="rId73" Type="http://schemas.openxmlformats.org/officeDocument/2006/relationships/image" Target="../media/image101.png"/><Relationship Id="rId74" Type="http://schemas.openxmlformats.org/officeDocument/2006/relationships/image" Target="../media/image102.png"/><Relationship Id="rId75" Type="http://schemas.openxmlformats.org/officeDocument/2006/relationships/image" Target="../media/image103.png"/><Relationship Id="rId76" Type="http://schemas.openxmlformats.org/officeDocument/2006/relationships/image" Target="../media/image104.png"/><Relationship Id="rId77" Type="http://schemas.openxmlformats.org/officeDocument/2006/relationships/image" Target="../media/image105.png"/><Relationship Id="rId78" Type="http://schemas.openxmlformats.org/officeDocument/2006/relationships/image" Target="../media/image106.png"/><Relationship Id="rId79" Type="http://schemas.openxmlformats.org/officeDocument/2006/relationships/image" Target="../media/image107.png"/><Relationship Id="rId80" Type="http://schemas.openxmlformats.org/officeDocument/2006/relationships/image" Target="../media/image108.png"/><Relationship Id="rId81" Type="http://schemas.openxmlformats.org/officeDocument/2006/relationships/image" Target="../media/image109.png"/><Relationship Id="rId82" Type="http://schemas.openxmlformats.org/officeDocument/2006/relationships/image" Target="../media/image110.png"/><Relationship Id="rId83" Type="http://schemas.openxmlformats.org/officeDocument/2006/relationships/image" Target="../media/image111.png"/><Relationship Id="rId84" Type="http://schemas.openxmlformats.org/officeDocument/2006/relationships/image" Target="../media/image112.png"/><Relationship Id="rId85" Type="http://schemas.openxmlformats.org/officeDocument/2006/relationships/image" Target="../media/image113.jpg"/><Relationship Id="rId86" Type="http://schemas.openxmlformats.org/officeDocument/2006/relationships/image" Target="../media/image114.png"/><Relationship Id="rId87" Type="http://schemas.openxmlformats.org/officeDocument/2006/relationships/image" Target="../media/image115.png"/><Relationship Id="rId88" Type="http://schemas.openxmlformats.org/officeDocument/2006/relationships/image" Target="../media/image116.png"/><Relationship Id="rId89" Type="http://schemas.openxmlformats.org/officeDocument/2006/relationships/image" Target="../media/image117.png"/><Relationship Id="rId90" Type="http://schemas.openxmlformats.org/officeDocument/2006/relationships/image" Target="../media/image118.png"/><Relationship Id="rId91" Type="http://schemas.openxmlformats.org/officeDocument/2006/relationships/image" Target="../media/image119.png"/><Relationship Id="rId92" Type="http://schemas.openxmlformats.org/officeDocument/2006/relationships/image" Target="../media/image120.png"/><Relationship Id="rId93" Type="http://schemas.openxmlformats.org/officeDocument/2006/relationships/image" Target="../media/image121.png"/><Relationship Id="rId94" Type="http://schemas.openxmlformats.org/officeDocument/2006/relationships/image" Target="../media/image122.png"/><Relationship Id="rId95" Type="http://schemas.openxmlformats.org/officeDocument/2006/relationships/image" Target="../media/image123.png"/><Relationship Id="rId96" Type="http://schemas.openxmlformats.org/officeDocument/2006/relationships/image" Target="../media/image124.png"/><Relationship Id="rId97" Type="http://schemas.openxmlformats.org/officeDocument/2006/relationships/image" Target="../media/image125.png"/><Relationship Id="rId98" Type="http://schemas.openxmlformats.org/officeDocument/2006/relationships/image" Target="../media/image126.png"/><Relationship Id="rId99" Type="http://schemas.openxmlformats.org/officeDocument/2006/relationships/image" Target="../media/image127.png"/><Relationship Id="rId100" Type="http://schemas.openxmlformats.org/officeDocument/2006/relationships/image" Target="../media/image128.png"/><Relationship Id="rId101" Type="http://schemas.openxmlformats.org/officeDocument/2006/relationships/image" Target="../media/image129.png"/><Relationship Id="rId102" Type="http://schemas.openxmlformats.org/officeDocument/2006/relationships/image" Target="../media/image130.png"/><Relationship Id="rId103" Type="http://schemas.openxmlformats.org/officeDocument/2006/relationships/image" Target="../media/image131.png"/><Relationship Id="rId104" Type="http://schemas.openxmlformats.org/officeDocument/2006/relationships/image" Target="../media/image132.png"/><Relationship Id="rId105" Type="http://schemas.openxmlformats.org/officeDocument/2006/relationships/image" Target="../media/image133.png"/><Relationship Id="rId106" Type="http://schemas.openxmlformats.org/officeDocument/2006/relationships/image" Target="../media/image134.png"/><Relationship Id="rId107" Type="http://schemas.openxmlformats.org/officeDocument/2006/relationships/image" Target="../media/image135.png"/><Relationship Id="rId108" Type="http://schemas.openxmlformats.org/officeDocument/2006/relationships/image" Target="../media/image136.png"/><Relationship Id="rId109" Type="http://schemas.openxmlformats.org/officeDocument/2006/relationships/image" Target="../media/image137.png"/><Relationship Id="rId110" Type="http://schemas.openxmlformats.org/officeDocument/2006/relationships/image" Target="../media/image138.png"/><Relationship Id="rId111" Type="http://schemas.openxmlformats.org/officeDocument/2006/relationships/image" Target="../media/image139.png"/><Relationship Id="rId112" Type="http://schemas.openxmlformats.org/officeDocument/2006/relationships/image" Target="../media/image140.png"/><Relationship Id="rId113" Type="http://schemas.openxmlformats.org/officeDocument/2006/relationships/image" Target="../media/image141.png"/><Relationship Id="rId114" Type="http://schemas.openxmlformats.org/officeDocument/2006/relationships/image" Target="../media/image142.png"/><Relationship Id="rId115" Type="http://schemas.openxmlformats.org/officeDocument/2006/relationships/image" Target="../media/image143.png"/><Relationship Id="rId116" Type="http://schemas.openxmlformats.org/officeDocument/2006/relationships/image" Target="../media/image144.png"/><Relationship Id="rId117" Type="http://schemas.openxmlformats.org/officeDocument/2006/relationships/image" Target="../media/image145.png"/><Relationship Id="rId118" Type="http://schemas.openxmlformats.org/officeDocument/2006/relationships/image" Target="../media/image146.png"/><Relationship Id="rId119" Type="http://schemas.openxmlformats.org/officeDocument/2006/relationships/image" Target="../media/image147.png"/><Relationship Id="rId120" Type="http://schemas.openxmlformats.org/officeDocument/2006/relationships/image" Target="../media/image148.png"/><Relationship Id="rId121" Type="http://schemas.openxmlformats.org/officeDocument/2006/relationships/image" Target="../media/image149.png"/><Relationship Id="rId122" Type="http://schemas.openxmlformats.org/officeDocument/2006/relationships/image" Target="../media/image150.png"/><Relationship Id="rId123" Type="http://schemas.openxmlformats.org/officeDocument/2006/relationships/image" Target="../media/image151.png"/><Relationship Id="rId124" Type="http://schemas.openxmlformats.org/officeDocument/2006/relationships/image" Target="../media/image152.png"/><Relationship Id="rId125" Type="http://schemas.openxmlformats.org/officeDocument/2006/relationships/image" Target="../media/image153.png"/><Relationship Id="rId126" Type="http://schemas.openxmlformats.org/officeDocument/2006/relationships/image" Target="../media/image154.png"/><Relationship Id="rId127" Type="http://schemas.openxmlformats.org/officeDocument/2006/relationships/image" Target="../media/image155.png"/><Relationship Id="rId128" Type="http://schemas.openxmlformats.org/officeDocument/2006/relationships/image" Target="../media/image156.png"/><Relationship Id="rId129" Type="http://schemas.openxmlformats.org/officeDocument/2006/relationships/image" Target="../media/image157.png"/><Relationship Id="rId130" Type="http://schemas.openxmlformats.org/officeDocument/2006/relationships/image" Target="../media/image158.png"/><Relationship Id="rId131" Type="http://schemas.openxmlformats.org/officeDocument/2006/relationships/image" Target="../media/image159.png"/><Relationship Id="rId132" Type="http://schemas.openxmlformats.org/officeDocument/2006/relationships/image" Target="../media/image160.jpg"/><Relationship Id="rId133" Type="http://schemas.openxmlformats.org/officeDocument/2006/relationships/image" Target="../media/image161.png"/><Relationship Id="rId134" Type="http://schemas.openxmlformats.org/officeDocument/2006/relationships/image" Target="../media/image162.png"/><Relationship Id="rId135" Type="http://schemas.openxmlformats.org/officeDocument/2006/relationships/image" Target="../media/image163.png"/><Relationship Id="rId136" Type="http://schemas.openxmlformats.org/officeDocument/2006/relationships/image" Target="../media/image164.png"/><Relationship Id="rId137" Type="http://schemas.openxmlformats.org/officeDocument/2006/relationships/image" Target="../media/image165.png"/><Relationship Id="rId138" Type="http://schemas.openxmlformats.org/officeDocument/2006/relationships/image" Target="../media/image166.png"/><Relationship Id="rId139" Type="http://schemas.openxmlformats.org/officeDocument/2006/relationships/image" Target="../media/image167.png"/><Relationship Id="rId140" Type="http://schemas.openxmlformats.org/officeDocument/2006/relationships/image" Target="../media/image168.png"/><Relationship Id="rId141" Type="http://schemas.openxmlformats.org/officeDocument/2006/relationships/image" Target="../media/image169.png"/><Relationship Id="rId142" Type="http://schemas.openxmlformats.org/officeDocument/2006/relationships/image" Target="../media/image170.png"/><Relationship Id="rId143" Type="http://schemas.openxmlformats.org/officeDocument/2006/relationships/image" Target="../media/image171.png"/><Relationship Id="rId144" Type="http://schemas.openxmlformats.org/officeDocument/2006/relationships/image" Target="../media/image172.png"/><Relationship Id="rId145" Type="http://schemas.openxmlformats.org/officeDocument/2006/relationships/image" Target="../media/image173.png"/><Relationship Id="rId146" Type="http://schemas.openxmlformats.org/officeDocument/2006/relationships/image" Target="../media/image174.png"/><Relationship Id="rId147" Type="http://schemas.openxmlformats.org/officeDocument/2006/relationships/image" Target="../media/image175.png"/><Relationship Id="rId148" Type="http://schemas.openxmlformats.org/officeDocument/2006/relationships/image" Target="../media/image176.png"/><Relationship Id="rId149" Type="http://schemas.openxmlformats.org/officeDocument/2006/relationships/image" Target="../media/image177.png"/><Relationship Id="rId150" Type="http://schemas.openxmlformats.org/officeDocument/2006/relationships/image" Target="../media/image178.png"/><Relationship Id="rId151" Type="http://schemas.openxmlformats.org/officeDocument/2006/relationships/image" Target="../media/image179.png"/><Relationship Id="rId152" Type="http://schemas.openxmlformats.org/officeDocument/2006/relationships/image" Target="../media/image180.png"/><Relationship Id="rId153" Type="http://schemas.openxmlformats.org/officeDocument/2006/relationships/image" Target="../media/image181.png"/><Relationship Id="rId154" Type="http://schemas.openxmlformats.org/officeDocument/2006/relationships/image" Target="../media/image182.png"/><Relationship Id="rId155" Type="http://schemas.openxmlformats.org/officeDocument/2006/relationships/image" Target="../media/image183.png"/><Relationship Id="rId156" Type="http://schemas.openxmlformats.org/officeDocument/2006/relationships/image" Target="../media/image184.jpg"/><Relationship Id="rId157" Type="http://schemas.openxmlformats.org/officeDocument/2006/relationships/image" Target="../media/image185.png"/><Relationship Id="rId158" Type="http://schemas.openxmlformats.org/officeDocument/2006/relationships/image" Target="../media/image186.png"/><Relationship Id="rId159" Type="http://schemas.openxmlformats.org/officeDocument/2006/relationships/image" Target="../media/image187.png"/><Relationship Id="rId160" Type="http://schemas.openxmlformats.org/officeDocument/2006/relationships/image" Target="../media/image188.png"/><Relationship Id="rId161" Type="http://schemas.openxmlformats.org/officeDocument/2006/relationships/image" Target="../media/image189.png"/><Relationship Id="rId162" Type="http://schemas.openxmlformats.org/officeDocument/2006/relationships/image" Target="../media/image190.png"/><Relationship Id="rId163" Type="http://schemas.openxmlformats.org/officeDocument/2006/relationships/image" Target="../media/image191.png"/><Relationship Id="rId164" Type="http://schemas.openxmlformats.org/officeDocument/2006/relationships/image" Target="../media/image192.png"/><Relationship Id="rId165" Type="http://schemas.openxmlformats.org/officeDocument/2006/relationships/image" Target="../media/image193.png"/><Relationship Id="rId166" Type="http://schemas.openxmlformats.org/officeDocument/2006/relationships/image" Target="../media/image194.png"/><Relationship Id="rId167" Type="http://schemas.openxmlformats.org/officeDocument/2006/relationships/image" Target="../media/image195.png"/><Relationship Id="rId168" Type="http://schemas.openxmlformats.org/officeDocument/2006/relationships/image" Target="../media/image196.png"/><Relationship Id="rId169" Type="http://schemas.openxmlformats.org/officeDocument/2006/relationships/image" Target="../media/image197.png"/><Relationship Id="rId170" Type="http://schemas.openxmlformats.org/officeDocument/2006/relationships/image" Target="../media/image198.png"/><Relationship Id="rId171" Type="http://schemas.openxmlformats.org/officeDocument/2006/relationships/image" Target="../media/image199.png"/><Relationship Id="rId172" Type="http://schemas.openxmlformats.org/officeDocument/2006/relationships/image" Target="../media/image200.png"/><Relationship Id="rId173" Type="http://schemas.openxmlformats.org/officeDocument/2006/relationships/image" Target="../media/image201.png"/><Relationship Id="rId174" Type="http://schemas.openxmlformats.org/officeDocument/2006/relationships/image" Target="../media/image202.png"/><Relationship Id="rId175" Type="http://schemas.openxmlformats.org/officeDocument/2006/relationships/image" Target="../media/image203.jpg"/><Relationship Id="rId176" Type="http://schemas.openxmlformats.org/officeDocument/2006/relationships/image" Target="../media/image204.png"/><Relationship Id="rId177" Type="http://schemas.openxmlformats.org/officeDocument/2006/relationships/image" Target="../media/image205.png"/><Relationship Id="rId178" Type="http://schemas.openxmlformats.org/officeDocument/2006/relationships/image" Target="../media/image206.png"/><Relationship Id="rId179" Type="http://schemas.openxmlformats.org/officeDocument/2006/relationships/image" Target="../media/image207.png"/><Relationship Id="rId180" Type="http://schemas.openxmlformats.org/officeDocument/2006/relationships/image" Target="../media/image208.png"/><Relationship Id="rId181" Type="http://schemas.openxmlformats.org/officeDocument/2006/relationships/image" Target="../media/image209.png"/><Relationship Id="rId182" Type="http://schemas.openxmlformats.org/officeDocument/2006/relationships/image" Target="../media/image210.png"/><Relationship Id="rId183" Type="http://schemas.openxmlformats.org/officeDocument/2006/relationships/image" Target="../media/image211.png"/><Relationship Id="rId184" Type="http://schemas.openxmlformats.org/officeDocument/2006/relationships/image" Target="../media/image212.png"/><Relationship Id="rId185" Type="http://schemas.openxmlformats.org/officeDocument/2006/relationships/image" Target="../media/image213.png"/><Relationship Id="rId186" Type="http://schemas.openxmlformats.org/officeDocument/2006/relationships/image" Target="../media/image214.png"/><Relationship Id="rId187" Type="http://schemas.openxmlformats.org/officeDocument/2006/relationships/image" Target="../media/image215.jpg"/><Relationship Id="rId188" Type="http://schemas.openxmlformats.org/officeDocument/2006/relationships/image" Target="../media/image216.png"/><Relationship Id="rId189" Type="http://schemas.openxmlformats.org/officeDocument/2006/relationships/image" Target="../media/image217.png"/><Relationship Id="rId190" Type="http://schemas.openxmlformats.org/officeDocument/2006/relationships/image" Target="../media/image218.png"/><Relationship Id="rId191" Type="http://schemas.openxmlformats.org/officeDocument/2006/relationships/image" Target="../media/image219.png"/><Relationship Id="rId192" Type="http://schemas.openxmlformats.org/officeDocument/2006/relationships/image" Target="../media/image220.png"/><Relationship Id="rId193" Type="http://schemas.openxmlformats.org/officeDocument/2006/relationships/image" Target="../media/image221.png"/><Relationship Id="rId194" Type="http://schemas.openxmlformats.org/officeDocument/2006/relationships/image" Target="../media/image222.png"/><Relationship Id="rId195" Type="http://schemas.openxmlformats.org/officeDocument/2006/relationships/image" Target="../media/image223.png"/><Relationship Id="rId196" Type="http://schemas.openxmlformats.org/officeDocument/2006/relationships/image" Target="../media/image224.png"/><Relationship Id="rId197" Type="http://schemas.openxmlformats.org/officeDocument/2006/relationships/image" Target="../media/image225.png"/><Relationship Id="rId198" Type="http://schemas.openxmlformats.org/officeDocument/2006/relationships/image" Target="../media/image226.png"/><Relationship Id="rId199" Type="http://schemas.openxmlformats.org/officeDocument/2006/relationships/image" Target="../media/image227.png"/><Relationship Id="rId200" Type="http://schemas.openxmlformats.org/officeDocument/2006/relationships/image" Target="../media/image228.png"/><Relationship Id="rId201" Type="http://schemas.openxmlformats.org/officeDocument/2006/relationships/image" Target="../media/image229.png"/><Relationship Id="rId202" Type="http://schemas.openxmlformats.org/officeDocument/2006/relationships/image" Target="../media/image230.png"/><Relationship Id="rId203" Type="http://schemas.openxmlformats.org/officeDocument/2006/relationships/image" Target="../media/image231.png"/><Relationship Id="rId204" Type="http://schemas.openxmlformats.org/officeDocument/2006/relationships/image" Target="../media/image232.png"/><Relationship Id="rId205" Type="http://schemas.openxmlformats.org/officeDocument/2006/relationships/image" Target="../media/image233.png"/><Relationship Id="rId206" Type="http://schemas.openxmlformats.org/officeDocument/2006/relationships/image" Target="../media/image234.png"/><Relationship Id="rId207" Type="http://schemas.openxmlformats.org/officeDocument/2006/relationships/image" Target="../media/image235.png"/><Relationship Id="rId208" Type="http://schemas.openxmlformats.org/officeDocument/2006/relationships/image" Target="../media/image236.png"/><Relationship Id="rId209" Type="http://schemas.openxmlformats.org/officeDocument/2006/relationships/image" Target="../media/image237.png"/><Relationship Id="rId210" Type="http://schemas.openxmlformats.org/officeDocument/2006/relationships/image" Target="../media/image238.png"/><Relationship Id="rId211" Type="http://schemas.openxmlformats.org/officeDocument/2006/relationships/image" Target="../media/image239.png"/><Relationship Id="rId212" Type="http://schemas.openxmlformats.org/officeDocument/2006/relationships/image" Target="../media/image240.png"/><Relationship Id="rId213" Type="http://schemas.openxmlformats.org/officeDocument/2006/relationships/image" Target="../media/image241.png"/><Relationship Id="rId214" Type="http://schemas.openxmlformats.org/officeDocument/2006/relationships/image" Target="../media/image242.png"/><Relationship Id="rId215" Type="http://schemas.openxmlformats.org/officeDocument/2006/relationships/image" Target="../media/image243.png"/><Relationship Id="rId216" Type="http://schemas.openxmlformats.org/officeDocument/2006/relationships/image" Target="../media/image244.png"/><Relationship Id="rId217" Type="http://schemas.openxmlformats.org/officeDocument/2006/relationships/image" Target="../media/image245.png"/><Relationship Id="rId218" Type="http://schemas.openxmlformats.org/officeDocument/2006/relationships/image" Target="../media/image246.png"/><Relationship Id="rId219" Type="http://schemas.openxmlformats.org/officeDocument/2006/relationships/image" Target="../media/image247.png"/><Relationship Id="rId220" Type="http://schemas.openxmlformats.org/officeDocument/2006/relationships/image" Target="../media/image248.png"/><Relationship Id="rId221" Type="http://schemas.openxmlformats.org/officeDocument/2006/relationships/image" Target="../media/image249.png"/><Relationship Id="rId222" Type="http://schemas.openxmlformats.org/officeDocument/2006/relationships/image" Target="../media/image250.png"/><Relationship Id="rId223" Type="http://schemas.openxmlformats.org/officeDocument/2006/relationships/image" Target="../media/image251.png"/><Relationship Id="rId224" Type="http://schemas.openxmlformats.org/officeDocument/2006/relationships/image" Target="../media/image252.png"/><Relationship Id="rId225" Type="http://schemas.openxmlformats.org/officeDocument/2006/relationships/image" Target="../media/image253.png"/><Relationship Id="rId226" Type="http://schemas.openxmlformats.org/officeDocument/2006/relationships/image" Target="../media/image2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5.jp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Relationship Id="rId8" Type="http://schemas.openxmlformats.org/officeDocument/2006/relationships/image" Target="../media/image157.png"/><Relationship Id="rId9" Type="http://schemas.openxmlformats.org/officeDocument/2006/relationships/image" Target="../media/image261.png"/><Relationship Id="rId10" Type="http://schemas.openxmlformats.org/officeDocument/2006/relationships/image" Target="../media/image262.png"/><Relationship Id="rId11" Type="http://schemas.openxmlformats.org/officeDocument/2006/relationships/image" Target="../media/image263.png"/><Relationship Id="rId12" Type="http://schemas.openxmlformats.org/officeDocument/2006/relationships/image" Target="../media/image264.png"/><Relationship Id="rId13" Type="http://schemas.openxmlformats.org/officeDocument/2006/relationships/image" Target="../media/image265.png"/><Relationship Id="rId14" Type="http://schemas.openxmlformats.org/officeDocument/2006/relationships/image" Target="../media/image266.png"/><Relationship Id="rId15" Type="http://schemas.openxmlformats.org/officeDocument/2006/relationships/image" Target="../media/image267.png"/><Relationship Id="rId16" Type="http://schemas.openxmlformats.org/officeDocument/2006/relationships/image" Target="../media/image268.png"/><Relationship Id="rId17" Type="http://schemas.openxmlformats.org/officeDocument/2006/relationships/image" Target="../media/image269.png"/><Relationship Id="rId18" Type="http://schemas.openxmlformats.org/officeDocument/2006/relationships/image" Target="../media/image270.png"/><Relationship Id="rId19" Type="http://schemas.openxmlformats.org/officeDocument/2006/relationships/image" Target="../media/image271.png"/><Relationship Id="rId20" Type="http://schemas.openxmlformats.org/officeDocument/2006/relationships/image" Target="../media/image272.png"/><Relationship Id="rId21" Type="http://schemas.openxmlformats.org/officeDocument/2006/relationships/image" Target="../media/image273.png"/><Relationship Id="rId22" Type="http://schemas.openxmlformats.org/officeDocument/2006/relationships/image" Target="../media/image274.png"/><Relationship Id="rId23" Type="http://schemas.openxmlformats.org/officeDocument/2006/relationships/image" Target="../media/image275.png"/><Relationship Id="rId24" Type="http://schemas.openxmlformats.org/officeDocument/2006/relationships/image" Target="../media/image276.png"/><Relationship Id="rId25" Type="http://schemas.openxmlformats.org/officeDocument/2006/relationships/image" Target="../media/image277.png"/><Relationship Id="rId26" Type="http://schemas.openxmlformats.org/officeDocument/2006/relationships/image" Target="../media/image278.png"/><Relationship Id="rId27" Type="http://schemas.openxmlformats.org/officeDocument/2006/relationships/image" Target="../media/image279.png"/><Relationship Id="rId28" Type="http://schemas.openxmlformats.org/officeDocument/2006/relationships/image" Target="../media/image280.png"/><Relationship Id="rId29" Type="http://schemas.openxmlformats.org/officeDocument/2006/relationships/image" Target="../media/image281.png"/><Relationship Id="rId30" Type="http://schemas.openxmlformats.org/officeDocument/2006/relationships/image" Target="../media/image282.png"/><Relationship Id="rId31" Type="http://schemas.openxmlformats.org/officeDocument/2006/relationships/image" Target="../media/image283.png"/><Relationship Id="rId32" Type="http://schemas.openxmlformats.org/officeDocument/2006/relationships/image" Target="../media/image284.png"/><Relationship Id="rId33" Type="http://schemas.openxmlformats.org/officeDocument/2006/relationships/image" Target="../media/image285.png"/><Relationship Id="rId34" Type="http://schemas.openxmlformats.org/officeDocument/2006/relationships/image" Target="../media/image286.png"/><Relationship Id="rId35" Type="http://schemas.openxmlformats.org/officeDocument/2006/relationships/image" Target="../media/image287.png"/><Relationship Id="rId36" Type="http://schemas.openxmlformats.org/officeDocument/2006/relationships/image" Target="../media/image288.png"/><Relationship Id="rId37" Type="http://schemas.openxmlformats.org/officeDocument/2006/relationships/image" Target="../media/image289.png"/><Relationship Id="rId38" Type="http://schemas.openxmlformats.org/officeDocument/2006/relationships/image" Target="../media/image290.png"/><Relationship Id="rId39" Type="http://schemas.openxmlformats.org/officeDocument/2006/relationships/image" Target="../media/image291.png"/><Relationship Id="rId40" Type="http://schemas.openxmlformats.org/officeDocument/2006/relationships/image" Target="../media/image292.png"/><Relationship Id="rId41" Type="http://schemas.openxmlformats.org/officeDocument/2006/relationships/image" Target="../media/image293.png"/><Relationship Id="rId42" Type="http://schemas.openxmlformats.org/officeDocument/2006/relationships/image" Target="../media/image294.png"/><Relationship Id="rId43" Type="http://schemas.openxmlformats.org/officeDocument/2006/relationships/image" Target="../media/image295.png"/><Relationship Id="rId44" Type="http://schemas.openxmlformats.org/officeDocument/2006/relationships/image" Target="../media/image296.png"/><Relationship Id="rId45" Type="http://schemas.openxmlformats.org/officeDocument/2006/relationships/image" Target="../media/image297.png"/><Relationship Id="rId46" Type="http://schemas.openxmlformats.org/officeDocument/2006/relationships/image" Target="../media/image298.png"/><Relationship Id="rId47" Type="http://schemas.openxmlformats.org/officeDocument/2006/relationships/image" Target="../media/image299.png"/><Relationship Id="rId48" Type="http://schemas.openxmlformats.org/officeDocument/2006/relationships/image" Target="../media/image300.png"/><Relationship Id="rId49" Type="http://schemas.openxmlformats.org/officeDocument/2006/relationships/image" Target="../media/image301.png"/><Relationship Id="rId50" Type="http://schemas.openxmlformats.org/officeDocument/2006/relationships/image" Target="../media/image302.png"/><Relationship Id="rId51" Type="http://schemas.openxmlformats.org/officeDocument/2006/relationships/image" Target="../media/image303.png"/><Relationship Id="rId52" Type="http://schemas.openxmlformats.org/officeDocument/2006/relationships/image" Target="../media/image304.png"/><Relationship Id="rId53" Type="http://schemas.openxmlformats.org/officeDocument/2006/relationships/image" Target="../media/image305.png"/><Relationship Id="rId54" Type="http://schemas.openxmlformats.org/officeDocument/2006/relationships/image" Target="../media/image306.png"/><Relationship Id="rId55" Type="http://schemas.openxmlformats.org/officeDocument/2006/relationships/image" Target="../media/image307.png"/><Relationship Id="rId56" Type="http://schemas.openxmlformats.org/officeDocument/2006/relationships/image" Target="../media/image308.png"/><Relationship Id="rId57" Type="http://schemas.openxmlformats.org/officeDocument/2006/relationships/image" Target="../media/image309.png"/><Relationship Id="rId58" Type="http://schemas.openxmlformats.org/officeDocument/2006/relationships/image" Target="../media/image310.png"/><Relationship Id="rId59" Type="http://schemas.openxmlformats.org/officeDocument/2006/relationships/image" Target="../media/image311.png"/><Relationship Id="rId60" Type="http://schemas.openxmlformats.org/officeDocument/2006/relationships/image" Target="../media/image312.png"/><Relationship Id="rId61" Type="http://schemas.openxmlformats.org/officeDocument/2006/relationships/image" Target="../media/image313.png"/><Relationship Id="rId62" Type="http://schemas.openxmlformats.org/officeDocument/2006/relationships/image" Target="../media/image314.png"/><Relationship Id="rId63" Type="http://schemas.openxmlformats.org/officeDocument/2006/relationships/image" Target="../media/image315.png"/><Relationship Id="rId64" Type="http://schemas.openxmlformats.org/officeDocument/2006/relationships/image" Target="../media/image316.png"/><Relationship Id="rId65" Type="http://schemas.openxmlformats.org/officeDocument/2006/relationships/image" Target="../media/image317.png"/><Relationship Id="rId66" Type="http://schemas.openxmlformats.org/officeDocument/2006/relationships/image" Target="../media/image318.png"/><Relationship Id="rId67" Type="http://schemas.openxmlformats.org/officeDocument/2006/relationships/image" Target="../media/image319.png"/><Relationship Id="rId68" Type="http://schemas.openxmlformats.org/officeDocument/2006/relationships/image" Target="../media/image320.png"/><Relationship Id="rId69" Type="http://schemas.openxmlformats.org/officeDocument/2006/relationships/image" Target="../media/image321.png"/><Relationship Id="rId70" Type="http://schemas.openxmlformats.org/officeDocument/2006/relationships/image" Target="../media/image322.png"/><Relationship Id="rId71" Type="http://schemas.openxmlformats.org/officeDocument/2006/relationships/image" Target="../media/image323.png"/><Relationship Id="rId72" Type="http://schemas.openxmlformats.org/officeDocument/2006/relationships/image" Target="../media/image324.png"/><Relationship Id="rId73" Type="http://schemas.openxmlformats.org/officeDocument/2006/relationships/image" Target="../media/image325.png"/><Relationship Id="rId74" Type="http://schemas.openxmlformats.org/officeDocument/2006/relationships/image" Target="../media/image326.png"/><Relationship Id="rId75" Type="http://schemas.openxmlformats.org/officeDocument/2006/relationships/image" Target="../media/image327.png"/><Relationship Id="rId76" Type="http://schemas.openxmlformats.org/officeDocument/2006/relationships/image" Target="../media/image328.png"/><Relationship Id="rId77" Type="http://schemas.openxmlformats.org/officeDocument/2006/relationships/image" Target="../media/image329.png"/><Relationship Id="rId78" Type="http://schemas.openxmlformats.org/officeDocument/2006/relationships/image" Target="../media/image330.png"/><Relationship Id="rId79" Type="http://schemas.openxmlformats.org/officeDocument/2006/relationships/image" Target="../media/image331.png"/><Relationship Id="rId80" Type="http://schemas.openxmlformats.org/officeDocument/2006/relationships/image" Target="../media/image332.png"/><Relationship Id="rId81" Type="http://schemas.openxmlformats.org/officeDocument/2006/relationships/image" Target="../media/image333.png"/><Relationship Id="rId82" Type="http://schemas.openxmlformats.org/officeDocument/2006/relationships/image" Target="../media/image334.png"/><Relationship Id="rId83" Type="http://schemas.openxmlformats.org/officeDocument/2006/relationships/image" Target="../media/image335.png"/><Relationship Id="rId84" Type="http://schemas.openxmlformats.org/officeDocument/2006/relationships/image" Target="../media/image336.png"/><Relationship Id="rId85" Type="http://schemas.openxmlformats.org/officeDocument/2006/relationships/image" Target="../media/image337.png"/><Relationship Id="rId86" Type="http://schemas.openxmlformats.org/officeDocument/2006/relationships/image" Target="../media/image338.png"/><Relationship Id="rId87" Type="http://schemas.openxmlformats.org/officeDocument/2006/relationships/image" Target="../media/image339.png"/><Relationship Id="rId88" Type="http://schemas.openxmlformats.org/officeDocument/2006/relationships/image" Target="../media/image340.png"/><Relationship Id="rId89" Type="http://schemas.openxmlformats.org/officeDocument/2006/relationships/image" Target="../media/image341.png"/><Relationship Id="rId90" Type="http://schemas.openxmlformats.org/officeDocument/2006/relationships/image" Target="../media/image342.png"/><Relationship Id="rId91" Type="http://schemas.openxmlformats.org/officeDocument/2006/relationships/image" Target="../media/image343.png"/><Relationship Id="rId92" Type="http://schemas.openxmlformats.org/officeDocument/2006/relationships/image" Target="../media/image344.png"/><Relationship Id="rId93" Type="http://schemas.openxmlformats.org/officeDocument/2006/relationships/image" Target="../media/image345.png"/><Relationship Id="rId94" Type="http://schemas.openxmlformats.org/officeDocument/2006/relationships/image" Target="../media/image346.png"/><Relationship Id="rId95" Type="http://schemas.openxmlformats.org/officeDocument/2006/relationships/image" Target="../media/image347.png"/><Relationship Id="rId96" Type="http://schemas.openxmlformats.org/officeDocument/2006/relationships/image" Target="../media/image348.png"/><Relationship Id="rId97" Type="http://schemas.openxmlformats.org/officeDocument/2006/relationships/image" Target="../media/image349.png"/><Relationship Id="rId98" Type="http://schemas.openxmlformats.org/officeDocument/2006/relationships/image" Target="../media/image350.png"/><Relationship Id="rId99" Type="http://schemas.openxmlformats.org/officeDocument/2006/relationships/image" Target="../media/image351.png"/><Relationship Id="rId100" Type="http://schemas.openxmlformats.org/officeDocument/2006/relationships/image" Target="../media/image352.png"/><Relationship Id="rId101" Type="http://schemas.openxmlformats.org/officeDocument/2006/relationships/image" Target="../media/image353.png"/><Relationship Id="rId102" Type="http://schemas.openxmlformats.org/officeDocument/2006/relationships/image" Target="../media/image354.png"/><Relationship Id="rId103" Type="http://schemas.openxmlformats.org/officeDocument/2006/relationships/image" Target="../media/image355.png"/><Relationship Id="rId104" Type="http://schemas.openxmlformats.org/officeDocument/2006/relationships/image" Target="../media/image356.png"/><Relationship Id="rId105" Type="http://schemas.openxmlformats.org/officeDocument/2006/relationships/image" Target="../media/image357.png"/><Relationship Id="rId106" Type="http://schemas.openxmlformats.org/officeDocument/2006/relationships/image" Target="../media/image358.png"/><Relationship Id="rId107" Type="http://schemas.openxmlformats.org/officeDocument/2006/relationships/image" Target="../media/image359.png"/><Relationship Id="rId108" Type="http://schemas.openxmlformats.org/officeDocument/2006/relationships/image" Target="../media/image360.png"/><Relationship Id="rId109" Type="http://schemas.openxmlformats.org/officeDocument/2006/relationships/image" Target="../media/image361.png"/><Relationship Id="rId110" Type="http://schemas.openxmlformats.org/officeDocument/2006/relationships/image" Target="../media/image362.png"/><Relationship Id="rId111" Type="http://schemas.openxmlformats.org/officeDocument/2006/relationships/image" Target="../media/image363.png"/><Relationship Id="rId112" Type="http://schemas.openxmlformats.org/officeDocument/2006/relationships/image" Target="../media/image364.png"/><Relationship Id="rId113" Type="http://schemas.openxmlformats.org/officeDocument/2006/relationships/image" Target="../media/image365.png"/><Relationship Id="rId114" Type="http://schemas.openxmlformats.org/officeDocument/2006/relationships/image" Target="../media/image366.png"/><Relationship Id="rId115" Type="http://schemas.openxmlformats.org/officeDocument/2006/relationships/image" Target="../media/image367.png"/><Relationship Id="rId116" Type="http://schemas.openxmlformats.org/officeDocument/2006/relationships/image" Target="../media/image368.png"/><Relationship Id="rId117" Type="http://schemas.openxmlformats.org/officeDocument/2006/relationships/image" Target="../media/image369.png"/><Relationship Id="rId118" Type="http://schemas.openxmlformats.org/officeDocument/2006/relationships/image" Target="../media/image370.png"/><Relationship Id="rId119" Type="http://schemas.openxmlformats.org/officeDocument/2006/relationships/image" Target="../media/image371.png"/><Relationship Id="rId120" Type="http://schemas.openxmlformats.org/officeDocument/2006/relationships/image" Target="../media/image372.png"/><Relationship Id="rId121" Type="http://schemas.openxmlformats.org/officeDocument/2006/relationships/image" Target="../media/image373.png"/><Relationship Id="rId122" Type="http://schemas.openxmlformats.org/officeDocument/2006/relationships/image" Target="../media/image374.png"/><Relationship Id="rId123" Type="http://schemas.openxmlformats.org/officeDocument/2006/relationships/image" Target="../media/image375.png"/><Relationship Id="rId124" Type="http://schemas.openxmlformats.org/officeDocument/2006/relationships/image" Target="../media/image376.png"/><Relationship Id="rId125" Type="http://schemas.openxmlformats.org/officeDocument/2006/relationships/image" Target="../media/image377.png"/><Relationship Id="rId126" Type="http://schemas.openxmlformats.org/officeDocument/2006/relationships/image" Target="../media/image378.png"/><Relationship Id="rId127" Type="http://schemas.openxmlformats.org/officeDocument/2006/relationships/image" Target="../media/image379.png"/><Relationship Id="rId128" Type="http://schemas.openxmlformats.org/officeDocument/2006/relationships/image" Target="../media/image380.png"/><Relationship Id="rId129" Type="http://schemas.openxmlformats.org/officeDocument/2006/relationships/image" Target="../media/image381.png"/><Relationship Id="rId130" Type="http://schemas.openxmlformats.org/officeDocument/2006/relationships/image" Target="../media/image382.png"/><Relationship Id="rId131" Type="http://schemas.openxmlformats.org/officeDocument/2006/relationships/image" Target="../media/image383.png"/><Relationship Id="rId132" Type="http://schemas.openxmlformats.org/officeDocument/2006/relationships/image" Target="../media/image384.png"/><Relationship Id="rId133" Type="http://schemas.openxmlformats.org/officeDocument/2006/relationships/image" Target="../media/image385.png"/><Relationship Id="rId134" Type="http://schemas.openxmlformats.org/officeDocument/2006/relationships/image" Target="../media/image386.png"/><Relationship Id="rId135" Type="http://schemas.openxmlformats.org/officeDocument/2006/relationships/image" Target="../media/image387.png"/><Relationship Id="rId136" Type="http://schemas.openxmlformats.org/officeDocument/2006/relationships/image" Target="../media/image388.png"/><Relationship Id="rId137" Type="http://schemas.openxmlformats.org/officeDocument/2006/relationships/image" Target="../media/image389.png"/><Relationship Id="rId138" Type="http://schemas.openxmlformats.org/officeDocument/2006/relationships/image" Target="../media/image390.png"/><Relationship Id="rId139" Type="http://schemas.openxmlformats.org/officeDocument/2006/relationships/image" Target="../media/image391.png"/><Relationship Id="rId140" Type="http://schemas.openxmlformats.org/officeDocument/2006/relationships/image" Target="../media/image392.png"/><Relationship Id="rId141" Type="http://schemas.openxmlformats.org/officeDocument/2006/relationships/image" Target="../media/image393.png"/><Relationship Id="rId142" Type="http://schemas.openxmlformats.org/officeDocument/2006/relationships/image" Target="../media/image394.png"/><Relationship Id="rId143" Type="http://schemas.openxmlformats.org/officeDocument/2006/relationships/image" Target="../media/image395.png"/><Relationship Id="rId144" Type="http://schemas.openxmlformats.org/officeDocument/2006/relationships/image" Target="../media/image396.png"/><Relationship Id="rId145" Type="http://schemas.openxmlformats.org/officeDocument/2006/relationships/image" Target="../media/image397.png"/><Relationship Id="rId146" Type="http://schemas.openxmlformats.org/officeDocument/2006/relationships/image" Target="../media/image398.png"/><Relationship Id="rId147" Type="http://schemas.openxmlformats.org/officeDocument/2006/relationships/image" Target="../media/image399.png"/><Relationship Id="rId148" Type="http://schemas.openxmlformats.org/officeDocument/2006/relationships/image" Target="../media/image400.png"/><Relationship Id="rId149" Type="http://schemas.openxmlformats.org/officeDocument/2006/relationships/image" Target="../media/image401.png"/><Relationship Id="rId150" Type="http://schemas.openxmlformats.org/officeDocument/2006/relationships/image" Target="../media/image402.png"/><Relationship Id="rId151" Type="http://schemas.openxmlformats.org/officeDocument/2006/relationships/image" Target="../media/image403.png"/><Relationship Id="rId152" Type="http://schemas.openxmlformats.org/officeDocument/2006/relationships/image" Target="../media/image404.png"/><Relationship Id="rId153" Type="http://schemas.openxmlformats.org/officeDocument/2006/relationships/image" Target="../media/image405.png"/><Relationship Id="rId154" Type="http://schemas.openxmlformats.org/officeDocument/2006/relationships/image" Target="../media/image406.png"/><Relationship Id="rId155" Type="http://schemas.openxmlformats.org/officeDocument/2006/relationships/image" Target="../media/image407.png"/><Relationship Id="rId156" Type="http://schemas.openxmlformats.org/officeDocument/2006/relationships/image" Target="../media/image408.png"/><Relationship Id="rId157" Type="http://schemas.openxmlformats.org/officeDocument/2006/relationships/image" Target="../media/image409.png"/><Relationship Id="rId158" Type="http://schemas.openxmlformats.org/officeDocument/2006/relationships/image" Target="../media/image410.png"/><Relationship Id="rId159" Type="http://schemas.openxmlformats.org/officeDocument/2006/relationships/image" Target="../media/image411.png"/><Relationship Id="rId160" Type="http://schemas.openxmlformats.org/officeDocument/2006/relationships/image" Target="../media/image412.png"/><Relationship Id="rId161" Type="http://schemas.openxmlformats.org/officeDocument/2006/relationships/image" Target="../media/image413.png"/><Relationship Id="rId162" Type="http://schemas.openxmlformats.org/officeDocument/2006/relationships/image" Target="../media/image414.png"/><Relationship Id="rId163" Type="http://schemas.openxmlformats.org/officeDocument/2006/relationships/image" Target="../media/image415.png"/><Relationship Id="rId164" Type="http://schemas.openxmlformats.org/officeDocument/2006/relationships/image" Target="../media/image416.png"/><Relationship Id="rId165" Type="http://schemas.openxmlformats.org/officeDocument/2006/relationships/image" Target="../media/image417.png"/><Relationship Id="rId166" Type="http://schemas.openxmlformats.org/officeDocument/2006/relationships/image" Target="../media/image418.png"/><Relationship Id="rId167" Type="http://schemas.openxmlformats.org/officeDocument/2006/relationships/image" Target="../media/image419.png"/><Relationship Id="rId168" Type="http://schemas.openxmlformats.org/officeDocument/2006/relationships/image" Target="../media/image420.png"/><Relationship Id="rId169" Type="http://schemas.openxmlformats.org/officeDocument/2006/relationships/image" Target="../media/image421.png"/><Relationship Id="rId170" Type="http://schemas.openxmlformats.org/officeDocument/2006/relationships/image" Target="../media/image422.png"/><Relationship Id="rId171" Type="http://schemas.openxmlformats.org/officeDocument/2006/relationships/image" Target="../media/image423.png"/><Relationship Id="rId172" Type="http://schemas.openxmlformats.org/officeDocument/2006/relationships/image" Target="../media/image424.png"/><Relationship Id="rId173" Type="http://schemas.openxmlformats.org/officeDocument/2006/relationships/image" Target="../media/image425.png"/><Relationship Id="rId174" Type="http://schemas.openxmlformats.org/officeDocument/2006/relationships/image" Target="../media/image426.png"/><Relationship Id="rId175" Type="http://schemas.openxmlformats.org/officeDocument/2006/relationships/image" Target="../media/image427.png"/><Relationship Id="rId176" Type="http://schemas.openxmlformats.org/officeDocument/2006/relationships/image" Target="../media/image428.png"/><Relationship Id="rId177" Type="http://schemas.openxmlformats.org/officeDocument/2006/relationships/image" Target="../media/image429.png"/><Relationship Id="rId178" Type="http://schemas.openxmlformats.org/officeDocument/2006/relationships/image" Target="../media/image430.png"/><Relationship Id="rId179" Type="http://schemas.openxmlformats.org/officeDocument/2006/relationships/image" Target="../media/image431.png"/><Relationship Id="rId180" Type="http://schemas.openxmlformats.org/officeDocument/2006/relationships/image" Target="../media/image432.png"/><Relationship Id="rId181" Type="http://schemas.openxmlformats.org/officeDocument/2006/relationships/image" Target="../media/image433.png"/><Relationship Id="rId182" Type="http://schemas.openxmlformats.org/officeDocument/2006/relationships/image" Target="../media/image434.png"/><Relationship Id="rId183" Type="http://schemas.openxmlformats.org/officeDocument/2006/relationships/image" Target="../media/image435.png"/><Relationship Id="rId184" Type="http://schemas.openxmlformats.org/officeDocument/2006/relationships/image" Target="../media/image436.png"/><Relationship Id="rId185" Type="http://schemas.openxmlformats.org/officeDocument/2006/relationships/image" Target="../media/image437.png"/><Relationship Id="rId186" Type="http://schemas.openxmlformats.org/officeDocument/2006/relationships/image" Target="../media/image438.png"/><Relationship Id="rId187" Type="http://schemas.openxmlformats.org/officeDocument/2006/relationships/image" Target="../media/image439.png"/><Relationship Id="rId188" Type="http://schemas.openxmlformats.org/officeDocument/2006/relationships/image" Target="../media/image440.png"/><Relationship Id="rId189" Type="http://schemas.openxmlformats.org/officeDocument/2006/relationships/image" Target="../media/image441.png"/><Relationship Id="rId190" Type="http://schemas.openxmlformats.org/officeDocument/2006/relationships/image" Target="../media/image442.png"/><Relationship Id="rId191" Type="http://schemas.openxmlformats.org/officeDocument/2006/relationships/image" Target="../media/image443.png"/><Relationship Id="rId192" Type="http://schemas.openxmlformats.org/officeDocument/2006/relationships/image" Target="../media/image444.png"/><Relationship Id="rId193" Type="http://schemas.openxmlformats.org/officeDocument/2006/relationships/image" Target="../media/image445.png"/><Relationship Id="rId194" Type="http://schemas.openxmlformats.org/officeDocument/2006/relationships/image" Target="../media/image446.png"/><Relationship Id="rId195" Type="http://schemas.openxmlformats.org/officeDocument/2006/relationships/image" Target="../media/image447.png"/><Relationship Id="rId196" Type="http://schemas.openxmlformats.org/officeDocument/2006/relationships/image" Target="../media/image448.png"/><Relationship Id="rId197" Type="http://schemas.openxmlformats.org/officeDocument/2006/relationships/image" Target="../media/image449.png"/><Relationship Id="rId198" Type="http://schemas.openxmlformats.org/officeDocument/2006/relationships/image" Target="../media/image450.png"/><Relationship Id="rId199" Type="http://schemas.openxmlformats.org/officeDocument/2006/relationships/image" Target="../media/image451.png"/><Relationship Id="rId200" Type="http://schemas.openxmlformats.org/officeDocument/2006/relationships/image" Target="../media/image452.png"/><Relationship Id="rId201" Type="http://schemas.openxmlformats.org/officeDocument/2006/relationships/image" Target="../media/image453.png"/><Relationship Id="rId202" Type="http://schemas.openxmlformats.org/officeDocument/2006/relationships/image" Target="../media/image454.png"/><Relationship Id="rId203" Type="http://schemas.openxmlformats.org/officeDocument/2006/relationships/image" Target="../media/image455.png"/><Relationship Id="rId204" Type="http://schemas.openxmlformats.org/officeDocument/2006/relationships/image" Target="../media/image456.png"/><Relationship Id="rId205" Type="http://schemas.openxmlformats.org/officeDocument/2006/relationships/image" Target="../media/image457.png"/><Relationship Id="rId206" Type="http://schemas.openxmlformats.org/officeDocument/2006/relationships/image" Target="../media/image458.png"/><Relationship Id="rId207" Type="http://schemas.openxmlformats.org/officeDocument/2006/relationships/image" Target="../media/image459.png"/><Relationship Id="rId208" Type="http://schemas.openxmlformats.org/officeDocument/2006/relationships/image" Target="../media/image460.png"/><Relationship Id="rId209" Type="http://schemas.openxmlformats.org/officeDocument/2006/relationships/image" Target="../media/image461.png"/><Relationship Id="rId210" Type="http://schemas.openxmlformats.org/officeDocument/2006/relationships/image" Target="../media/image462.png"/><Relationship Id="rId211" Type="http://schemas.openxmlformats.org/officeDocument/2006/relationships/image" Target="../media/image463.png"/><Relationship Id="rId212" Type="http://schemas.openxmlformats.org/officeDocument/2006/relationships/image" Target="../media/image464.png"/><Relationship Id="rId213" Type="http://schemas.openxmlformats.org/officeDocument/2006/relationships/image" Target="../media/image465.png"/><Relationship Id="rId214" Type="http://schemas.openxmlformats.org/officeDocument/2006/relationships/image" Target="../media/image466.png"/><Relationship Id="rId215" Type="http://schemas.openxmlformats.org/officeDocument/2006/relationships/image" Target="../media/image467.png"/><Relationship Id="rId216" Type="http://schemas.openxmlformats.org/officeDocument/2006/relationships/image" Target="../media/image468.png"/><Relationship Id="rId217" Type="http://schemas.openxmlformats.org/officeDocument/2006/relationships/image" Target="../media/image469.png"/><Relationship Id="rId218" Type="http://schemas.openxmlformats.org/officeDocument/2006/relationships/image" Target="../media/image470.png"/><Relationship Id="rId219" Type="http://schemas.openxmlformats.org/officeDocument/2006/relationships/image" Target="../media/image471.png"/><Relationship Id="rId220" Type="http://schemas.openxmlformats.org/officeDocument/2006/relationships/image" Target="../media/image472.png"/><Relationship Id="rId221" Type="http://schemas.openxmlformats.org/officeDocument/2006/relationships/image" Target="../media/image473.png"/><Relationship Id="rId222" Type="http://schemas.openxmlformats.org/officeDocument/2006/relationships/image" Target="../media/image474.png"/><Relationship Id="rId223" Type="http://schemas.openxmlformats.org/officeDocument/2006/relationships/image" Target="../media/image475.png"/><Relationship Id="rId224" Type="http://schemas.openxmlformats.org/officeDocument/2006/relationships/image" Target="../media/image476.png"/><Relationship Id="rId225" Type="http://schemas.openxmlformats.org/officeDocument/2006/relationships/image" Target="../media/image477.png"/><Relationship Id="rId226" Type="http://schemas.openxmlformats.org/officeDocument/2006/relationships/image" Target="../media/image478.png"/><Relationship Id="rId227" Type="http://schemas.openxmlformats.org/officeDocument/2006/relationships/image" Target="../media/image479.png"/><Relationship Id="rId228" Type="http://schemas.openxmlformats.org/officeDocument/2006/relationships/image" Target="../media/image480.png"/><Relationship Id="rId229" Type="http://schemas.openxmlformats.org/officeDocument/2006/relationships/image" Target="../media/image481.png"/><Relationship Id="rId230" Type="http://schemas.openxmlformats.org/officeDocument/2006/relationships/image" Target="../media/image482.png"/><Relationship Id="rId231" Type="http://schemas.openxmlformats.org/officeDocument/2006/relationships/image" Target="../media/image483.png"/><Relationship Id="rId232" Type="http://schemas.openxmlformats.org/officeDocument/2006/relationships/image" Target="../media/image484.png"/><Relationship Id="rId233" Type="http://schemas.openxmlformats.org/officeDocument/2006/relationships/image" Target="../media/image485.png"/><Relationship Id="rId234" Type="http://schemas.openxmlformats.org/officeDocument/2006/relationships/image" Target="../media/image486.png"/><Relationship Id="rId235" Type="http://schemas.openxmlformats.org/officeDocument/2006/relationships/image" Target="../media/image487.png"/><Relationship Id="rId236" Type="http://schemas.openxmlformats.org/officeDocument/2006/relationships/image" Target="../media/image488.png"/><Relationship Id="rId237" Type="http://schemas.openxmlformats.org/officeDocument/2006/relationships/image" Target="../media/image489.png"/><Relationship Id="rId238" Type="http://schemas.openxmlformats.org/officeDocument/2006/relationships/image" Target="../media/image490.png"/><Relationship Id="rId239" Type="http://schemas.openxmlformats.org/officeDocument/2006/relationships/image" Target="../media/image491.png"/><Relationship Id="rId240" Type="http://schemas.openxmlformats.org/officeDocument/2006/relationships/image" Target="../media/image492.png"/><Relationship Id="rId241" Type="http://schemas.openxmlformats.org/officeDocument/2006/relationships/image" Target="../media/image493.png"/><Relationship Id="rId242" Type="http://schemas.openxmlformats.org/officeDocument/2006/relationships/image" Target="../media/image494.png"/><Relationship Id="rId243" Type="http://schemas.openxmlformats.org/officeDocument/2006/relationships/image" Target="../media/image495.png"/><Relationship Id="rId244" Type="http://schemas.openxmlformats.org/officeDocument/2006/relationships/image" Target="../media/image496.png"/><Relationship Id="rId245" Type="http://schemas.openxmlformats.org/officeDocument/2006/relationships/image" Target="../media/image497.png"/><Relationship Id="rId246" Type="http://schemas.openxmlformats.org/officeDocument/2006/relationships/image" Target="../media/image498.png"/><Relationship Id="rId247" Type="http://schemas.openxmlformats.org/officeDocument/2006/relationships/image" Target="../media/image499.png"/><Relationship Id="rId248" Type="http://schemas.openxmlformats.org/officeDocument/2006/relationships/image" Target="../media/image500.png"/><Relationship Id="rId249" Type="http://schemas.openxmlformats.org/officeDocument/2006/relationships/image" Target="../media/image501.png"/><Relationship Id="rId250" Type="http://schemas.openxmlformats.org/officeDocument/2006/relationships/image" Target="../media/image502.png"/><Relationship Id="rId251" Type="http://schemas.openxmlformats.org/officeDocument/2006/relationships/image" Target="../media/image503.png"/><Relationship Id="rId252" Type="http://schemas.openxmlformats.org/officeDocument/2006/relationships/image" Target="../media/image504.png"/><Relationship Id="rId253" Type="http://schemas.openxmlformats.org/officeDocument/2006/relationships/image" Target="../media/image505.png"/><Relationship Id="rId254" Type="http://schemas.openxmlformats.org/officeDocument/2006/relationships/image" Target="../media/image248.png"/><Relationship Id="rId255" Type="http://schemas.openxmlformats.org/officeDocument/2006/relationships/image" Target="../media/image249.png"/><Relationship Id="rId256" Type="http://schemas.openxmlformats.org/officeDocument/2006/relationships/image" Target="../media/image250.png"/><Relationship Id="rId257" Type="http://schemas.openxmlformats.org/officeDocument/2006/relationships/image" Target="../media/image251.png"/><Relationship Id="rId258" Type="http://schemas.openxmlformats.org/officeDocument/2006/relationships/image" Target="../media/image506.png"/><Relationship Id="rId259" Type="http://schemas.openxmlformats.org/officeDocument/2006/relationships/image" Target="../media/image253.png"/><Relationship Id="rId260" Type="http://schemas.openxmlformats.org/officeDocument/2006/relationships/image" Target="../media/image25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7.png"/><Relationship Id="rId3" Type="http://schemas.openxmlformats.org/officeDocument/2006/relationships/image" Target="../media/image508.png"/><Relationship Id="rId4" Type="http://schemas.openxmlformats.org/officeDocument/2006/relationships/image" Target="../media/image509.png"/><Relationship Id="rId5" Type="http://schemas.openxmlformats.org/officeDocument/2006/relationships/image" Target="../media/image261.png"/><Relationship Id="rId6" Type="http://schemas.openxmlformats.org/officeDocument/2006/relationships/image" Target="../media/image510.png"/><Relationship Id="rId7" Type="http://schemas.openxmlformats.org/officeDocument/2006/relationships/image" Target="../media/image242.png"/><Relationship Id="rId8" Type="http://schemas.openxmlformats.org/officeDocument/2006/relationships/image" Target="../media/image511.png"/><Relationship Id="rId9" Type="http://schemas.openxmlformats.org/officeDocument/2006/relationships/image" Target="../media/image512.png"/><Relationship Id="rId10" Type="http://schemas.openxmlformats.org/officeDocument/2006/relationships/image" Target="../media/image513.png"/><Relationship Id="rId11" Type="http://schemas.openxmlformats.org/officeDocument/2006/relationships/image" Target="../media/image514.png"/><Relationship Id="rId12" Type="http://schemas.openxmlformats.org/officeDocument/2006/relationships/image" Target="../media/image515.png"/><Relationship Id="rId13" Type="http://schemas.openxmlformats.org/officeDocument/2006/relationships/image" Target="../media/image516.png"/><Relationship Id="rId14" Type="http://schemas.openxmlformats.org/officeDocument/2006/relationships/image" Target="../media/image517.png"/><Relationship Id="rId15" Type="http://schemas.openxmlformats.org/officeDocument/2006/relationships/image" Target="../media/image518.png"/><Relationship Id="rId16" Type="http://schemas.openxmlformats.org/officeDocument/2006/relationships/image" Target="../media/image519.jpg"/><Relationship Id="rId17" Type="http://schemas.openxmlformats.org/officeDocument/2006/relationships/image" Target="../media/image520.png"/><Relationship Id="rId18" Type="http://schemas.openxmlformats.org/officeDocument/2006/relationships/image" Target="../media/image521.png"/><Relationship Id="rId19" Type="http://schemas.openxmlformats.org/officeDocument/2006/relationships/image" Target="../media/image522.png"/><Relationship Id="rId20" Type="http://schemas.openxmlformats.org/officeDocument/2006/relationships/image" Target="../media/image523.png"/><Relationship Id="rId21" Type="http://schemas.openxmlformats.org/officeDocument/2006/relationships/image" Target="../media/image524.png"/><Relationship Id="rId22" Type="http://schemas.openxmlformats.org/officeDocument/2006/relationships/image" Target="../media/image525.png"/><Relationship Id="rId23" Type="http://schemas.openxmlformats.org/officeDocument/2006/relationships/image" Target="../media/image526.png"/><Relationship Id="rId24" Type="http://schemas.openxmlformats.org/officeDocument/2006/relationships/image" Target="../media/image527.png"/><Relationship Id="rId25" Type="http://schemas.openxmlformats.org/officeDocument/2006/relationships/image" Target="../media/image528.png"/><Relationship Id="rId26" Type="http://schemas.openxmlformats.org/officeDocument/2006/relationships/image" Target="../media/image529.png"/><Relationship Id="rId27" Type="http://schemas.openxmlformats.org/officeDocument/2006/relationships/image" Target="../media/image530.png"/><Relationship Id="rId28" Type="http://schemas.openxmlformats.org/officeDocument/2006/relationships/image" Target="../media/image531.png"/><Relationship Id="rId29" Type="http://schemas.openxmlformats.org/officeDocument/2006/relationships/image" Target="../media/image532.png"/><Relationship Id="rId30" Type="http://schemas.openxmlformats.org/officeDocument/2006/relationships/image" Target="../media/image533.png"/><Relationship Id="rId31" Type="http://schemas.openxmlformats.org/officeDocument/2006/relationships/image" Target="../media/image534.png"/><Relationship Id="rId32" Type="http://schemas.openxmlformats.org/officeDocument/2006/relationships/image" Target="../media/image535.png"/><Relationship Id="rId33" Type="http://schemas.openxmlformats.org/officeDocument/2006/relationships/image" Target="../media/image536.png"/><Relationship Id="rId34" Type="http://schemas.openxmlformats.org/officeDocument/2006/relationships/image" Target="../media/image537.png"/><Relationship Id="rId35" Type="http://schemas.openxmlformats.org/officeDocument/2006/relationships/image" Target="../media/image538.png"/><Relationship Id="rId36" Type="http://schemas.openxmlformats.org/officeDocument/2006/relationships/image" Target="../media/image539.png"/><Relationship Id="rId37" Type="http://schemas.openxmlformats.org/officeDocument/2006/relationships/image" Target="../media/image540.png"/><Relationship Id="rId38" Type="http://schemas.openxmlformats.org/officeDocument/2006/relationships/image" Target="../media/image541.png"/><Relationship Id="rId39" Type="http://schemas.openxmlformats.org/officeDocument/2006/relationships/image" Target="../media/image542.png"/><Relationship Id="rId40" Type="http://schemas.openxmlformats.org/officeDocument/2006/relationships/image" Target="../media/image543.png"/><Relationship Id="rId41" Type="http://schemas.openxmlformats.org/officeDocument/2006/relationships/image" Target="../media/image544.png"/><Relationship Id="rId42" Type="http://schemas.openxmlformats.org/officeDocument/2006/relationships/image" Target="../media/image545.png"/><Relationship Id="rId43" Type="http://schemas.openxmlformats.org/officeDocument/2006/relationships/image" Target="../media/image546.png"/><Relationship Id="rId44" Type="http://schemas.openxmlformats.org/officeDocument/2006/relationships/image" Target="../media/image547.png"/><Relationship Id="rId45" Type="http://schemas.openxmlformats.org/officeDocument/2006/relationships/image" Target="../media/image548.png"/><Relationship Id="rId46" Type="http://schemas.openxmlformats.org/officeDocument/2006/relationships/image" Target="../media/image549.png"/><Relationship Id="rId47" Type="http://schemas.openxmlformats.org/officeDocument/2006/relationships/image" Target="../media/image550.png"/><Relationship Id="rId48" Type="http://schemas.openxmlformats.org/officeDocument/2006/relationships/image" Target="../media/image551.png"/><Relationship Id="rId49" Type="http://schemas.openxmlformats.org/officeDocument/2006/relationships/image" Target="../media/image552.png"/><Relationship Id="rId50" Type="http://schemas.openxmlformats.org/officeDocument/2006/relationships/image" Target="../media/image553.png"/><Relationship Id="rId51" Type="http://schemas.openxmlformats.org/officeDocument/2006/relationships/image" Target="../media/image554.png"/><Relationship Id="rId52" Type="http://schemas.openxmlformats.org/officeDocument/2006/relationships/image" Target="../media/image555.png"/><Relationship Id="rId53" Type="http://schemas.openxmlformats.org/officeDocument/2006/relationships/image" Target="../media/image556.png"/><Relationship Id="rId54" Type="http://schemas.openxmlformats.org/officeDocument/2006/relationships/image" Target="../media/image557.png"/><Relationship Id="rId55" Type="http://schemas.openxmlformats.org/officeDocument/2006/relationships/image" Target="../media/image558.png"/><Relationship Id="rId56" Type="http://schemas.openxmlformats.org/officeDocument/2006/relationships/image" Target="../media/image559.png"/><Relationship Id="rId57" Type="http://schemas.openxmlformats.org/officeDocument/2006/relationships/image" Target="../media/image560.png"/><Relationship Id="rId58" Type="http://schemas.openxmlformats.org/officeDocument/2006/relationships/image" Target="../media/image561.png"/><Relationship Id="rId59" Type="http://schemas.openxmlformats.org/officeDocument/2006/relationships/image" Target="../media/image562.png"/><Relationship Id="rId60" Type="http://schemas.openxmlformats.org/officeDocument/2006/relationships/image" Target="../media/image563.png"/><Relationship Id="rId61" Type="http://schemas.openxmlformats.org/officeDocument/2006/relationships/image" Target="../media/image564.png"/><Relationship Id="rId62" Type="http://schemas.openxmlformats.org/officeDocument/2006/relationships/image" Target="../media/image565.png"/><Relationship Id="rId63" Type="http://schemas.openxmlformats.org/officeDocument/2006/relationships/image" Target="../media/image566.png"/><Relationship Id="rId64" Type="http://schemas.openxmlformats.org/officeDocument/2006/relationships/image" Target="../media/image567.png"/><Relationship Id="rId65" Type="http://schemas.openxmlformats.org/officeDocument/2006/relationships/image" Target="../media/image568.png"/><Relationship Id="rId66" Type="http://schemas.openxmlformats.org/officeDocument/2006/relationships/image" Target="../media/image569.png"/><Relationship Id="rId67" Type="http://schemas.openxmlformats.org/officeDocument/2006/relationships/image" Target="../media/image570.png"/><Relationship Id="rId68" Type="http://schemas.openxmlformats.org/officeDocument/2006/relationships/image" Target="../media/image571.png"/><Relationship Id="rId69" Type="http://schemas.openxmlformats.org/officeDocument/2006/relationships/image" Target="../media/image572.png"/><Relationship Id="rId70" Type="http://schemas.openxmlformats.org/officeDocument/2006/relationships/image" Target="../media/image573.png"/><Relationship Id="rId71" Type="http://schemas.openxmlformats.org/officeDocument/2006/relationships/image" Target="../media/image574.png"/><Relationship Id="rId72" Type="http://schemas.openxmlformats.org/officeDocument/2006/relationships/image" Target="../media/image575.png"/><Relationship Id="rId73" Type="http://schemas.openxmlformats.org/officeDocument/2006/relationships/image" Target="../media/image576.png"/><Relationship Id="rId74" Type="http://schemas.openxmlformats.org/officeDocument/2006/relationships/image" Target="../media/image577.png"/><Relationship Id="rId75" Type="http://schemas.openxmlformats.org/officeDocument/2006/relationships/image" Target="../media/image578.png"/><Relationship Id="rId76" Type="http://schemas.openxmlformats.org/officeDocument/2006/relationships/image" Target="../media/image579.png"/><Relationship Id="rId77" Type="http://schemas.openxmlformats.org/officeDocument/2006/relationships/image" Target="../media/image580.png"/><Relationship Id="rId78" Type="http://schemas.openxmlformats.org/officeDocument/2006/relationships/image" Target="../media/image581.png"/><Relationship Id="rId79" Type="http://schemas.openxmlformats.org/officeDocument/2006/relationships/image" Target="../media/image582.png"/><Relationship Id="rId80" Type="http://schemas.openxmlformats.org/officeDocument/2006/relationships/image" Target="../media/image583.png"/><Relationship Id="rId81" Type="http://schemas.openxmlformats.org/officeDocument/2006/relationships/image" Target="../media/image584.png"/><Relationship Id="rId82" Type="http://schemas.openxmlformats.org/officeDocument/2006/relationships/image" Target="../media/image585.png"/><Relationship Id="rId83" Type="http://schemas.openxmlformats.org/officeDocument/2006/relationships/image" Target="../media/image586.png"/><Relationship Id="rId84" Type="http://schemas.openxmlformats.org/officeDocument/2006/relationships/image" Target="../media/image587.png"/><Relationship Id="rId85" Type="http://schemas.openxmlformats.org/officeDocument/2006/relationships/image" Target="../media/image588.png"/><Relationship Id="rId86" Type="http://schemas.openxmlformats.org/officeDocument/2006/relationships/image" Target="../media/image589.png"/><Relationship Id="rId87" Type="http://schemas.openxmlformats.org/officeDocument/2006/relationships/image" Target="../media/image590.png"/><Relationship Id="rId88" Type="http://schemas.openxmlformats.org/officeDocument/2006/relationships/image" Target="../media/image591.png"/><Relationship Id="rId89" Type="http://schemas.openxmlformats.org/officeDocument/2006/relationships/image" Target="../media/image592.png"/><Relationship Id="rId90" Type="http://schemas.openxmlformats.org/officeDocument/2006/relationships/image" Target="../media/image593.png"/><Relationship Id="rId91" Type="http://schemas.openxmlformats.org/officeDocument/2006/relationships/image" Target="../media/image594.png"/><Relationship Id="rId92" Type="http://schemas.openxmlformats.org/officeDocument/2006/relationships/image" Target="../media/image595.png"/><Relationship Id="rId93" Type="http://schemas.openxmlformats.org/officeDocument/2006/relationships/image" Target="../media/image596.png"/><Relationship Id="rId94" Type="http://schemas.openxmlformats.org/officeDocument/2006/relationships/image" Target="../media/image597.png"/><Relationship Id="rId95" Type="http://schemas.openxmlformats.org/officeDocument/2006/relationships/image" Target="../media/image598.png"/><Relationship Id="rId96" Type="http://schemas.openxmlformats.org/officeDocument/2006/relationships/image" Target="../media/image599.png"/><Relationship Id="rId97" Type="http://schemas.openxmlformats.org/officeDocument/2006/relationships/image" Target="../media/image600.png"/><Relationship Id="rId98" Type="http://schemas.openxmlformats.org/officeDocument/2006/relationships/image" Target="../media/image601.png"/><Relationship Id="rId99" Type="http://schemas.openxmlformats.org/officeDocument/2006/relationships/image" Target="../media/image602.png"/><Relationship Id="rId100" Type="http://schemas.openxmlformats.org/officeDocument/2006/relationships/image" Target="../media/image603.png"/><Relationship Id="rId101" Type="http://schemas.openxmlformats.org/officeDocument/2006/relationships/image" Target="../media/image604.png"/><Relationship Id="rId102" Type="http://schemas.openxmlformats.org/officeDocument/2006/relationships/image" Target="../media/image605.png"/><Relationship Id="rId103" Type="http://schemas.openxmlformats.org/officeDocument/2006/relationships/image" Target="../media/image606.png"/><Relationship Id="rId104" Type="http://schemas.openxmlformats.org/officeDocument/2006/relationships/image" Target="../media/image607.png"/><Relationship Id="rId105" Type="http://schemas.openxmlformats.org/officeDocument/2006/relationships/image" Target="../media/image608.png"/><Relationship Id="rId106" Type="http://schemas.openxmlformats.org/officeDocument/2006/relationships/image" Target="../media/image609.png"/><Relationship Id="rId107" Type="http://schemas.openxmlformats.org/officeDocument/2006/relationships/image" Target="../media/image610.png"/><Relationship Id="rId108" Type="http://schemas.openxmlformats.org/officeDocument/2006/relationships/image" Target="../media/image611.png"/><Relationship Id="rId109" Type="http://schemas.openxmlformats.org/officeDocument/2006/relationships/image" Target="../media/image612.png"/><Relationship Id="rId110" Type="http://schemas.openxmlformats.org/officeDocument/2006/relationships/image" Target="../media/image613.png"/><Relationship Id="rId111" Type="http://schemas.openxmlformats.org/officeDocument/2006/relationships/image" Target="../media/image614.png"/><Relationship Id="rId112" Type="http://schemas.openxmlformats.org/officeDocument/2006/relationships/image" Target="../media/image615.jpg"/><Relationship Id="rId113" Type="http://schemas.openxmlformats.org/officeDocument/2006/relationships/image" Target="../media/image616.png"/><Relationship Id="rId114" Type="http://schemas.openxmlformats.org/officeDocument/2006/relationships/image" Target="../media/image617.png"/><Relationship Id="rId115" Type="http://schemas.openxmlformats.org/officeDocument/2006/relationships/image" Target="../media/image618.png"/><Relationship Id="rId116" Type="http://schemas.openxmlformats.org/officeDocument/2006/relationships/image" Target="../media/image619.png"/><Relationship Id="rId117" Type="http://schemas.openxmlformats.org/officeDocument/2006/relationships/image" Target="../media/image620.png"/><Relationship Id="rId118" Type="http://schemas.openxmlformats.org/officeDocument/2006/relationships/image" Target="../media/image621.png"/><Relationship Id="rId119" Type="http://schemas.openxmlformats.org/officeDocument/2006/relationships/image" Target="../media/image622.png"/><Relationship Id="rId120" Type="http://schemas.openxmlformats.org/officeDocument/2006/relationships/image" Target="../media/image623.png"/><Relationship Id="rId121" Type="http://schemas.openxmlformats.org/officeDocument/2006/relationships/image" Target="../media/image624.png"/><Relationship Id="rId122" Type="http://schemas.openxmlformats.org/officeDocument/2006/relationships/image" Target="../media/image625.png"/><Relationship Id="rId123" Type="http://schemas.openxmlformats.org/officeDocument/2006/relationships/image" Target="../media/image626.png"/><Relationship Id="rId124" Type="http://schemas.openxmlformats.org/officeDocument/2006/relationships/image" Target="../media/image627.png"/><Relationship Id="rId125" Type="http://schemas.openxmlformats.org/officeDocument/2006/relationships/image" Target="../media/image628.png"/><Relationship Id="rId126" Type="http://schemas.openxmlformats.org/officeDocument/2006/relationships/image" Target="../media/image629.png"/><Relationship Id="rId127" Type="http://schemas.openxmlformats.org/officeDocument/2006/relationships/image" Target="../media/image630.png"/><Relationship Id="rId128" Type="http://schemas.openxmlformats.org/officeDocument/2006/relationships/image" Target="../media/image631.png"/><Relationship Id="rId129" Type="http://schemas.openxmlformats.org/officeDocument/2006/relationships/image" Target="../media/image632.png"/><Relationship Id="rId130" Type="http://schemas.openxmlformats.org/officeDocument/2006/relationships/image" Target="../media/image633.png"/><Relationship Id="rId131" Type="http://schemas.openxmlformats.org/officeDocument/2006/relationships/image" Target="../media/image634.png"/><Relationship Id="rId132" Type="http://schemas.openxmlformats.org/officeDocument/2006/relationships/image" Target="../media/image198.png"/><Relationship Id="rId133" Type="http://schemas.openxmlformats.org/officeDocument/2006/relationships/image" Target="../media/image635.png"/><Relationship Id="rId134" Type="http://schemas.openxmlformats.org/officeDocument/2006/relationships/image" Target="../media/image636.png"/><Relationship Id="rId135" Type="http://schemas.openxmlformats.org/officeDocument/2006/relationships/image" Target="../media/image637.png"/><Relationship Id="rId136" Type="http://schemas.openxmlformats.org/officeDocument/2006/relationships/image" Target="../media/image638.png"/><Relationship Id="rId137" Type="http://schemas.openxmlformats.org/officeDocument/2006/relationships/image" Target="../media/image639.png"/><Relationship Id="rId138" Type="http://schemas.openxmlformats.org/officeDocument/2006/relationships/image" Target="../media/image640.png"/><Relationship Id="rId139" Type="http://schemas.openxmlformats.org/officeDocument/2006/relationships/image" Target="../media/image641.png"/><Relationship Id="rId140" Type="http://schemas.openxmlformats.org/officeDocument/2006/relationships/image" Target="../media/image642.png"/><Relationship Id="rId141" Type="http://schemas.openxmlformats.org/officeDocument/2006/relationships/image" Target="../media/image643.png"/><Relationship Id="rId142" Type="http://schemas.openxmlformats.org/officeDocument/2006/relationships/image" Target="../media/image644.png"/><Relationship Id="rId143" Type="http://schemas.openxmlformats.org/officeDocument/2006/relationships/image" Target="../media/image645.png"/><Relationship Id="rId144" Type="http://schemas.openxmlformats.org/officeDocument/2006/relationships/image" Target="../media/image646.png"/><Relationship Id="rId145" Type="http://schemas.openxmlformats.org/officeDocument/2006/relationships/image" Target="../media/image647.png"/><Relationship Id="rId146" Type="http://schemas.openxmlformats.org/officeDocument/2006/relationships/image" Target="../media/image648.png"/><Relationship Id="rId147" Type="http://schemas.openxmlformats.org/officeDocument/2006/relationships/image" Target="../media/image649.png"/><Relationship Id="rId148" Type="http://schemas.openxmlformats.org/officeDocument/2006/relationships/image" Target="../media/image650.png"/><Relationship Id="rId149" Type="http://schemas.openxmlformats.org/officeDocument/2006/relationships/image" Target="../media/image651.png"/><Relationship Id="rId150" Type="http://schemas.openxmlformats.org/officeDocument/2006/relationships/image" Target="../media/image652.png"/><Relationship Id="rId151" Type="http://schemas.openxmlformats.org/officeDocument/2006/relationships/image" Target="../media/image653.png"/><Relationship Id="rId152" Type="http://schemas.openxmlformats.org/officeDocument/2006/relationships/image" Target="../media/image654.png"/><Relationship Id="rId153" Type="http://schemas.openxmlformats.org/officeDocument/2006/relationships/image" Target="../media/image655.png"/><Relationship Id="rId154" Type="http://schemas.openxmlformats.org/officeDocument/2006/relationships/image" Target="../media/image656.png"/><Relationship Id="rId155" Type="http://schemas.openxmlformats.org/officeDocument/2006/relationships/image" Target="../media/image657.png"/><Relationship Id="rId156" Type="http://schemas.openxmlformats.org/officeDocument/2006/relationships/image" Target="../media/image658.png"/><Relationship Id="rId157" Type="http://schemas.openxmlformats.org/officeDocument/2006/relationships/image" Target="../media/image659.png"/><Relationship Id="rId158" Type="http://schemas.openxmlformats.org/officeDocument/2006/relationships/image" Target="../media/image660.png"/><Relationship Id="rId159" Type="http://schemas.openxmlformats.org/officeDocument/2006/relationships/image" Target="../media/image661.png"/><Relationship Id="rId160" Type="http://schemas.openxmlformats.org/officeDocument/2006/relationships/image" Target="../media/image662.png"/><Relationship Id="rId161" Type="http://schemas.openxmlformats.org/officeDocument/2006/relationships/image" Target="../media/image663.png"/><Relationship Id="rId162" Type="http://schemas.openxmlformats.org/officeDocument/2006/relationships/image" Target="../media/image664.png"/><Relationship Id="rId163" Type="http://schemas.openxmlformats.org/officeDocument/2006/relationships/image" Target="../media/image665.png"/><Relationship Id="rId164" Type="http://schemas.openxmlformats.org/officeDocument/2006/relationships/image" Target="../media/image666.png"/><Relationship Id="rId165" Type="http://schemas.openxmlformats.org/officeDocument/2006/relationships/image" Target="../media/image667.png"/><Relationship Id="rId166" Type="http://schemas.openxmlformats.org/officeDocument/2006/relationships/image" Target="../media/image668.png"/><Relationship Id="rId167" Type="http://schemas.openxmlformats.org/officeDocument/2006/relationships/image" Target="../media/image669.png"/><Relationship Id="rId168" Type="http://schemas.openxmlformats.org/officeDocument/2006/relationships/image" Target="../media/image670.png"/><Relationship Id="rId169" Type="http://schemas.openxmlformats.org/officeDocument/2006/relationships/image" Target="../media/image671.png"/><Relationship Id="rId170" Type="http://schemas.openxmlformats.org/officeDocument/2006/relationships/image" Target="../media/image672.png"/><Relationship Id="rId171" Type="http://schemas.openxmlformats.org/officeDocument/2006/relationships/image" Target="../media/image673.png"/><Relationship Id="rId172" Type="http://schemas.openxmlformats.org/officeDocument/2006/relationships/image" Target="../media/image674.png"/><Relationship Id="rId173" Type="http://schemas.openxmlformats.org/officeDocument/2006/relationships/image" Target="../media/image675.png"/><Relationship Id="rId174" Type="http://schemas.openxmlformats.org/officeDocument/2006/relationships/image" Target="../media/image676.png"/><Relationship Id="rId175" Type="http://schemas.openxmlformats.org/officeDocument/2006/relationships/image" Target="../media/image677.png"/><Relationship Id="rId176" Type="http://schemas.openxmlformats.org/officeDocument/2006/relationships/image" Target="../media/image678.png"/><Relationship Id="rId177" Type="http://schemas.openxmlformats.org/officeDocument/2006/relationships/image" Target="../media/image679.png"/><Relationship Id="rId178" Type="http://schemas.openxmlformats.org/officeDocument/2006/relationships/image" Target="../media/image680.png"/><Relationship Id="rId179" Type="http://schemas.openxmlformats.org/officeDocument/2006/relationships/image" Target="../media/image681.png"/><Relationship Id="rId180" Type="http://schemas.openxmlformats.org/officeDocument/2006/relationships/image" Target="../media/image682.png"/><Relationship Id="rId181" Type="http://schemas.openxmlformats.org/officeDocument/2006/relationships/image" Target="../media/image683.png"/><Relationship Id="rId182" Type="http://schemas.openxmlformats.org/officeDocument/2006/relationships/image" Target="../media/image684.png"/><Relationship Id="rId183" Type="http://schemas.openxmlformats.org/officeDocument/2006/relationships/image" Target="../media/image685.png"/><Relationship Id="rId184" Type="http://schemas.openxmlformats.org/officeDocument/2006/relationships/image" Target="../media/image686.png"/><Relationship Id="rId185" Type="http://schemas.openxmlformats.org/officeDocument/2006/relationships/image" Target="../media/image687.png"/><Relationship Id="rId186" Type="http://schemas.openxmlformats.org/officeDocument/2006/relationships/image" Target="../media/image688.png"/><Relationship Id="rId187" Type="http://schemas.openxmlformats.org/officeDocument/2006/relationships/image" Target="../media/image689.png"/><Relationship Id="rId188" Type="http://schemas.openxmlformats.org/officeDocument/2006/relationships/image" Target="../media/image690.png"/><Relationship Id="rId189" Type="http://schemas.openxmlformats.org/officeDocument/2006/relationships/image" Target="../media/image691.png"/><Relationship Id="rId190" Type="http://schemas.openxmlformats.org/officeDocument/2006/relationships/image" Target="../media/image692.png"/><Relationship Id="rId191" Type="http://schemas.openxmlformats.org/officeDocument/2006/relationships/image" Target="../media/image693.png"/><Relationship Id="rId192" Type="http://schemas.openxmlformats.org/officeDocument/2006/relationships/image" Target="../media/image694.png"/><Relationship Id="rId193" Type="http://schemas.openxmlformats.org/officeDocument/2006/relationships/image" Target="../media/image695.png"/><Relationship Id="rId194" Type="http://schemas.openxmlformats.org/officeDocument/2006/relationships/image" Target="../media/image696.png"/><Relationship Id="rId195" Type="http://schemas.openxmlformats.org/officeDocument/2006/relationships/image" Target="../media/image697.png"/><Relationship Id="rId196" Type="http://schemas.openxmlformats.org/officeDocument/2006/relationships/image" Target="../media/image698.png"/><Relationship Id="rId197" Type="http://schemas.openxmlformats.org/officeDocument/2006/relationships/image" Target="../media/image699.png"/><Relationship Id="rId198" Type="http://schemas.openxmlformats.org/officeDocument/2006/relationships/image" Target="../media/image700.png"/><Relationship Id="rId199" Type="http://schemas.openxmlformats.org/officeDocument/2006/relationships/image" Target="../media/image701.jpg"/><Relationship Id="rId200" Type="http://schemas.openxmlformats.org/officeDocument/2006/relationships/image" Target="../media/image702.png"/><Relationship Id="rId201" Type="http://schemas.openxmlformats.org/officeDocument/2006/relationships/image" Target="../media/image703.png"/><Relationship Id="rId202" Type="http://schemas.openxmlformats.org/officeDocument/2006/relationships/image" Target="../media/image704.png"/><Relationship Id="rId203" Type="http://schemas.openxmlformats.org/officeDocument/2006/relationships/image" Target="../media/image705.png"/><Relationship Id="rId204" Type="http://schemas.openxmlformats.org/officeDocument/2006/relationships/image" Target="../media/image706.png"/><Relationship Id="rId205" Type="http://schemas.openxmlformats.org/officeDocument/2006/relationships/image" Target="../media/image707.png"/><Relationship Id="rId206" Type="http://schemas.openxmlformats.org/officeDocument/2006/relationships/image" Target="../media/image708.png"/><Relationship Id="rId207" Type="http://schemas.openxmlformats.org/officeDocument/2006/relationships/image" Target="../media/image709.png"/><Relationship Id="rId208" Type="http://schemas.openxmlformats.org/officeDocument/2006/relationships/image" Target="../media/image710.png"/><Relationship Id="rId209" Type="http://schemas.openxmlformats.org/officeDocument/2006/relationships/image" Target="../media/image711.png"/><Relationship Id="rId210" Type="http://schemas.openxmlformats.org/officeDocument/2006/relationships/image" Target="../media/image712.png"/><Relationship Id="rId211" Type="http://schemas.openxmlformats.org/officeDocument/2006/relationships/image" Target="../media/image713.png"/><Relationship Id="rId212" Type="http://schemas.openxmlformats.org/officeDocument/2006/relationships/image" Target="../media/image117.png"/><Relationship Id="rId213" Type="http://schemas.openxmlformats.org/officeDocument/2006/relationships/image" Target="../media/image123.png"/><Relationship Id="rId214" Type="http://schemas.openxmlformats.org/officeDocument/2006/relationships/image" Target="../media/image714.png"/><Relationship Id="rId215" Type="http://schemas.openxmlformats.org/officeDocument/2006/relationships/image" Target="../media/image715.png"/><Relationship Id="rId216" Type="http://schemas.openxmlformats.org/officeDocument/2006/relationships/image" Target="../media/image716.png"/><Relationship Id="rId217" Type="http://schemas.openxmlformats.org/officeDocument/2006/relationships/image" Target="../media/image717.png"/><Relationship Id="rId218" Type="http://schemas.openxmlformats.org/officeDocument/2006/relationships/image" Target="../media/image718.png"/><Relationship Id="rId219" Type="http://schemas.openxmlformats.org/officeDocument/2006/relationships/image" Target="../media/image719.png"/><Relationship Id="rId220" Type="http://schemas.openxmlformats.org/officeDocument/2006/relationships/image" Target="../media/image720.png"/><Relationship Id="rId221" Type="http://schemas.openxmlformats.org/officeDocument/2006/relationships/image" Target="../media/image721.png"/><Relationship Id="rId222" Type="http://schemas.openxmlformats.org/officeDocument/2006/relationships/image" Target="../media/image722.png"/><Relationship Id="rId223" Type="http://schemas.openxmlformats.org/officeDocument/2006/relationships/image" Target="../media/image723.png"/><Relationship Id="rId224" Type="http://schemas.openxmlformats.org/officeDocument/2006/relationships/image" Target="../media/image724.png"/><Relationship Id="rId225" Type="http://schemas.openxmlformats.org/officeDocument/2006/relationships/image" Target="../media/image725.png"/><Relationship Id="rId226" Type="http://schemas.openxmlformats.org/officeDocument/2006/relationships/image" Target="../media/image726.png"/><Relationship Id="rId227" Type="http://schemas.openxmlformats.org/officeDocument/2006/relationships/image" Target="../media/image727.png"/><Relationship Id="rId228" Type="http://schemas.openxmlformats.org/officeDocument/2006/relationships/image" Target="../media/image728.png"/><Relationship Id="rId229" Type="http://schemas.openxmlformats.org/officeDocument/2006/relationships/image" Target="../media/image149.png"/><Relationship Id="rId230" Type="http://schemas.openxmlformats.org/officeDocument/2006/relationships/image" Target="../media/image729.png"/><Relationship Id="rId231" Type="http://schemas.openxmlformats.org/officeDocument/2006/relationships/image" Target="../media/image730.png"/><Relationship Id="rId232" Type="http://schemas.openxmlformats.org/officeDocument/2006/relationships/image" Target="../media/image731.png"/><Relationship Id="rId233" Type="http://schemas.openxmlformats.org/officeDocument/2006/relationships/image" Target="../media/image732.png"/><Relationship Id="rId234" Type="http://schemas.openxmlformats.org/officeDocument/2006/relationships/image" Target="../media/image733.png"/><Relationship Id="rId235" Type="http://schemas.openxmlformats.org/officeDocument/2006/relationships/image" Target="../media/image734.png"/><Relationship Id="rId236" Type="http://schemas.openxmlformats.org/officeDocument/2006/relationships/image" Target="../media/image735.png"/><Relationship Id="rId237" Type="http://schemas.openxmlformats.org/officeDocument/2006/relationships/image" Target="../media/image736.png"/><Relationship Id="rId238" Type="http://schemas.openxmlformats.org/officeDocument/2006/relationships/image" Target="../media/image737.png"/><Relationship Id="rId239" Type="http://schemas.openxmlformats.org/officeDocument/2006/relationships/image" Target="../media/image738.png"/><Relationship Id="rId240" Type="http://schemas.openxmlformats.org/officeDocument/2006/relationships/image" Target="../media/image739.png"/><Relationship Id="rId241" Type="http://schemas.openxmlformats.org/officeDocument/2006/relationships/image" Target="../media/image740.png"/><Relationship Id="rId242" Type="http://schemas.openxmlformats.org/officeDocument/2006/relationships/image" Target="../media/image741.png"/><Relationship Id="rId243" Type="http://schemas.openxmlformats.org/officeDocument/2006/relationships/image" Target="../media/image742.png"/><Relationship Id="rId244" Type="http://schemas.openxmlformats.org/officeDocument/2006/relationships/image" Target="../media/image743.png"/><Relationship Id="rId245" Type="http://schemas.openxmlformats.org/officeDocument/2006/relationships/image" Target="../media/image744.png"/><Relationship Id="rId246" Type="http://schemas.openxmlformats.org/officeDocument/2006/relationships/image" Target="../media/image745.png"/><Relationship Id="rId247" Type="http://schemas.openxmlformats.org/officeDocument/2006/relationships/image" Target="../media/image746.png"/><Relationship Id="rId248" Type="http://schemas.openxmlformats.org/officeDocument/2006/relationships/image" Target="../media/image747.png"/><Relationship Id="rId249" Type="http://schemas.openxmlformats.org/officeDocument/2006/relationships/image" Target="../media/image748.png"/><Relationship Id="rId250" Type="http://schemas.openxmlformats.org/officeDocument/2006/relationships/image" Target="../media/image749.png"/><Relationship Id="rId251" Type="http://schemas.openxmlformats.org/officeDocument/2006/relationships/image" Target="../media/image750.png"/><Relationship Id="rId252" Type="http://schemas.openxmlformats.org/officeDocument/2006/relationships/image" Target="../media/image751.png"/><Relationship Id="rId253" Type="http://schemas.openxmlformats.org/officeDocument/2006/relationships/image" Target="../media/image752.png"/><Relationship Id="rId254" Type="http://schemas.openxmlformats.org/officeDocument/2006/relationships/image" Target="../media/image753.png"/><Relationship Id="rId255" Type="http://schemas.openxmlformats.org/officeDocument/2006/relationships/image" Target="../media/image754.png"/><Relationship Id="rId256" Type="http://schemas.openxmlformats.org/officeDocument/2006/relationships/image" Target="../media/image755.png"/><Relationship Id="rId257" Type="http://schemas.openxmlformats.org/officeDocument/2006/relationships/image" Target="../media/image756.png"/><Relationship Id="rId258" Type="http://schemas.openxmlformats.org/officeDocument/2006/relationships/image" Target="../media/image757.png"/><Relationship Id="rId259" Type="http://schemas.openxmlformats.org/officeDocument/2006/relationships/image" Target="../media/image758.png"/><Relationship Id="rId260" Type="http://schemas.openxmlformats.org/officeDocument/2006/relationships/image" Target="../media/image759.png"/><Relationship Id="rId261" Type="http://schemas.openxmlformats.org/officeDocument/2006/relationships/image" Target="../media/image760.png"/><Relationship Id="rId262" Type="http://schemas.openxmlformats.org/officeDocument/2006/relationships/image" Target="../media/image761.png"/><Relationship Id="rId263" Type="http://schemas.openxmlformats.org/officeDocument/2006/relationships/image" Target="../media/image368.png"/><Relationship Id="rId264" Type="http://schemas.openxmlformats.org/officeDocument/2006/relationships/image" Target="../media/image762.png"/><Relationship Id="rId265" Type="http://schemas.openxmlformats.org/officeDocument/2006/relationships/image" Target="../media/image763.png"/><Relationship Id="rId266" Type="http://schemas.openxmlformats.org/officeDocument/2006/relationships/image" Target="../media/image764.png"/><Relationship Id="rId267" Type="http://schemas.openxmlformats.org/officeDocument/2006/relationships/image" Target="../media/image765.png"/><Relationship Id="rId268" Type="http://schemas.openxmlformats.org/officeDocument/2006/relationships/image" Target="../media/image766.png"/><Relationship Id="rId269" Type="http://schemas.openxmlformats.org/officeDocument/2006/relationships/image" Target="../media/image767.png"/><Relationship Id="rId270" Type="http://schemas.openxmlformats.org/officeDocument/2006/relationships/image" Target="../media/image768.png"/><Relationship Id="rId271" Type="http://schemas.openxmlformats.org/officeDocument/2006/relationships/image" Target="../media/image769.png"/><Relationship Id="rId272" Type="http://schemas.openxmlformats.org/officeDocument/2006/relationships/image" Target="../media/image770.png"/><Relationship Id="rId273" Type="http://schemas.openxmlformats.org/officeDocument/2006/relationships/image" Target="../media/image477.png"/><Relationship Id="rId274" Type="http://schemas.openxmlformats.org/officeDocument/2006/relationships/image" Target="../media/image771.png"/><Relationship Id="rId275" Type="http://schemas.openxmlformats.org/officeDocument/2006/relationships/image" Target="../media/image374.png"/><Relationship Id="rId276" Type="http://schemas.openxmlformats.org/officeDocument/2006/relationships/image" Target="../media/image772.png"/><Relationship Id="rId277" Type="http://schemas.openxmlformats.org/officeDocument/2006/relationships/image" Target="../media/image773.png"/><Relationship Id="rId278" Type="http://schemas.openxmlformats.org/officeDocument/2006/relationships/image" Target="../media/image774.png"/><Relationship Id="rId279" Type="http://schemas.openxmlformats.org/officeDocument/2006/relationships/image" Target="../media/image775.png"/><Relationship Id="rId280" Type="http://schemas.openxmlformats.org/officeDocument/2006/relationships/image" Target="../media/image776.png"/><Relationship Id="rId281" Type="http://schemas.openxmlformats.org/officeDocument/2006/relationships/image" Target="../media/image777.png"/><Relationship Id="rId282" Type="http://schemas.openxmlformats.org/officeDocument/2006/relationships/image" Target="../media/image778.png"/><Relationship Id="rId283" Type="http://schemas.openxmlformats.org/officeDocument/2006/relationships/image" Target="../media/image779.png"/><Relationship Id="rId284" Type="http://schemas.openxmlformats.org/officeDocument/2006/relationships/image" Target="../media/image780.png"/><Relationship Id="rId285" Type="http://schemas.openxmlformats.org/officeDocument/2006/relationships/image" Target="../media/image781.png"/><Relationship Id="rId286" Type="http://schemas.openxmlformats.org/officeDocument/2006/relationships/image" Target="../media/image782.png"/><Relationship Id="rId287" Type="http://schemas.openxmlformats.org/officeDocument/2006/relationships/image" Target="../media/image783.png"/><Relationship Id="rId288" Type="http://schemas.openxmlformats.org/officeDocument/2006/relationships/image" Target="../media/image784.png"/><Relationship Id="rId289" Type="http://schemas.openxmlformats.org/officeDocument/2006/relationships/image" Target="../media/image785.png"/><Relationship Id="rId290" Type="http://schemas.openxmlformats.org/officeDocument/2006/relationships/image" Target="../media/image786.png"/><Relationship Id="rId291" Type="http://schemas.openxmlformats.org/officeDocument/2006/relationships/image" Target="../media/image787.png"/><Relationship Id="rId292" Type="http://schemas.openxmlformats.org/officeDocument/2006/relationships/image" Target="../media/image788.png"/><Relationship Id="rId293" Type="http://schemas.openxmlformats.org/officeDocument/2006/relationships/image" Target="../media/image789.png"/><Relationship Id="rId294" Type="http://schemas.openxmlformats.org/officeDocument/2006/relationships/image" Target="../media/image468.png"/><Relationship Id="rId295" Type="http://schemas.openxmlformats.org/officeDocument/2006/relationships/image" Target="../media/image790.png"/><Relationship Id="rId296" Type="http://schemas.openxmlformats.org/officeDocument/2006/relationships/image" Target="../media/image791.png"/><Relationship Id="rId297" Type="http://schemas.openxmlformats.org/officeDocument/2006/relationships/image" Target="../media/image792.png"/><Relationship Id="rId298" Type="http://schemas.openxmlformats.org/officeDocument/2006/relationships/image" Target="../media/image793.png"/><Relationship Id="rId299" Type="http://schemas.openxmlformats.org/officeDocument/2006/relationships/image" Target="../media/image794.png"/><Relationship Id="rId300" Type="http://schemas.openxmlformats.org/officeDocument/2006/relationships/image" Target="../media/image795.png"/><Relationship Id="rId301" Type="http://schemas.openxmlformats.org/officeDocument/2006/relationships/image" Target="../media/image796.png"/><Relationship Id="rId302" Type="http://schemas.openxmlformats.org/officeDocument/2006/relationships/image" Target="../media/image797.png"/><Relationship Id="rId303" Type="http://schemas.openxmlformats.org/officeDocument/2006/relationships/image" Target="../media/image798.png"/><Relationship Id="rId304" Type="http://schemas.openxmlformats.org/officeDocument/2006/relationships/image" Target="../media/image799.png"/><Relationship Id="rId305" Type="http://schemas.openxmlformats.org/officeDocument/2006/relationships/image" Target="../media/image800.png"/><Relationship Id="rId306" Type="http://schemas.openxmlformats.org/officeDocument/2006/relationships/image" Target="../media/image801.png"/><Relationship Id="rId307" Type="http://schemas.openxmlformats.org/officeDocument/2006/relationships/image" Target="../media/image802.png"/><Relationship Id="rId308" Type="http://schemas.openxmlformats.org/officeDocument/2006/relationships/image" Target="../media/image803.png"/><Relationship Id="rId309" Type="http://schemas.openxmlformats.org/officeDocument/2006/relationships/image" Target="../media/image804.png"/><Relationship Id="rId310" Type="http://schemas.openxmlformats.org/officeDocument/2006/relationships/image" Target="../media/image805.png"/><Relationship Id="rId311" Type="http://schemas.openxmlformats.org/officeDocument/2006/relationships/image" Target="../media/image806.png"/><Relationship Id="rId312" Type="http://schemas.openxmlformats.org/officeDocument/2006/relationships/image" Target="../media/image807.png"/><Relationship Id="rId313" Type="http://schemas.openxmlformats.org/officeDocument/2006/relationships/image" Target="../media/image808.png"/><Relationship Id="rId314" Type="http://schemas.openxmlformats.org/officeDocument/2006/relationships/image" Target="../media/image809.png"/><Relationship Id="rId315" Type="http://schemas.openxmlformats.org/officeDocument/2006/relationships/image" Target="../media/image810.png"/><Relationship Id="rId316" Type="http://schemas.openxmlformats.org/officeDocument/2006/relationships/image" Target="../media/image811.png"/><Relationship Id="rId317" Type="http://schemas.openxmlformats.org/officeDocument/2006/relationships/image" Target="../media/image812.png"/><Relationship Id="rId318" Type="http://schemas.openxmlformats.org/officeDocument/2006/relationships/image" Target="../media/image813.png"/><Relationship Id="rId319" Type="http://schemas.openxmlformats.org/officeDocument/2006/relationships/image" Target="../media/image814.png"/><Relationship Id="rId320" Type="http://schemas.openxmlformats.org/officeDocument/2006/relationships/image" Target="../media/image815.png"/><Relationship Id="rId321" Type="http://schemas.openxmlformats.org/officeDocument/2006/relationships/image" Target="../media/image816.png"/><Relationship Id="rId322" Type="http://schemas.openxmlformats.org/officeDocument/2006/relationships/image" Target="../media/image248.png"/><Relationship Id="rId323" Type="http://schemas.openxmlformats.org/officeDocument/2006/relationships/image" Target="../media/image249.png"/><Relationship Id="rId324" Type="http://schemas.openxmlformats.org/officeDocument/2006/relationships/image" Target="../media/image250.png"/><Relationship Id="rId325" Type="http://schemas.openxmlformats.org/officeDocument/2006/relationships/image" Target="../media/image251.png"/><Relationship Id="rId326" Type="http://schemas.openxmlformats.org/officeDocument/2006/relationships/image" Target="../media/image817.png"/><Relationship Id="rId327" Type="http://schemas.openxmlformats.org/officeDocument/2006/relationships/image" Target="../media/image253.png"/><Relationship Id="rId328" Type="http://schemas.openxmlformats.org/officeDocument/2006/relationships/image" Target="../media/image25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8.jpg"/><Relationship Id="rId3" Type="http://schemas.openxmlformats.org/officeDocument/2006/relationships/image" Target="../media/image819.png"/><Relationship Id="rId4" Type="http://schemas.openxmlformats.org/officeDocument/2006/relationships/image" Target="../media/image820.png"/><Relationship Id="rId5" Type="http://schemas.openxmlformats.org/officeDocument/2006/relationships/image" Target="../media/image821.png"/><Relationship Id="rId6" Type="http://schemas.openxmlformats.org/officeDocument/2006/relationships/image" Target="../media/image822.png"/><Relationship Id="rId7" Type="http://schemas.openxmlformats.org/officeDocument/2006/relationships/image" Target="../media/image823.png"/><Relationship Id="rId8" Type="http://schemas.openxmlformats.org/officeDocument/2006/relationships/image" Target="../media/image824.png"/><Relationship Id="rId9" Type="http://schemas.openxmlformats.org/officeDocument/2006/relationships/image" Target="../media/image825.png"/><Relationship Id="rId10" Type="http://schemas.openxmlformats.org/officeDocument/2006/relationships/image" Target="../media/image826.png"/><Relationship Id="rId11" Type="http://schemas.openxmlformats.org/officeDocument/2006/relationships/image" Target="../media/image827.png"/><Relationship Id="rId12" Type="http://schemas.openxmlformats.org/officeDocument/2006/relationships/image" Target="../media/image828.png"/><Relationship Id="rId13" Type="http://schemas.openxmlformats.org/officeDocument/2006/relationships/image" Target="../media/image829.png"/><Relationship Id="rId14" Type="http://schemas.openxmlformats.org/officeDocument/2006/relationships/image" Target="../media/image830.png"/><Relationship Id="rId15" Type="http://schemas.openxmlformats.org/officeDocument/2006/relationships/image" Target="../media/image831.png"/><Relationship Id="rId16" Type="http://schemas.openxmlformats.org/officeDocument/2006/relationships/image" Target="../media/image832.png"/><Relationship Id="rId17" Type="http://schemas.openxmlformats.org/officeDocument/2006/relationships/image" Target="../media/image833.png"/><Relationship Id="rId18" Type="http://schemas.openxmlformats.org/officeDocument/2006/relationships/image" Target="../media/image834.png"/><Relationship Id="rId19" Type="http://schemas.openxmlformats.org/officeDocument/2006/relationships/image" Target="../media/image835.png"/><Relationship Id="rId20" Type="http://schemas.openxmlformats.org/officeDocument/2006/relationships/image" Target="../media/image836.png"/><Relationship Id="rId21" Type="http://schemas.openxmlformats.org/officeDocument/2006/relationships/image" Target="../media/image837.png"/><Relationship Id="rId22" Type="http://schemas.openxmlformats.org/officeDocument/2006/relationships/image" Target="../media/image838.png"/><Relationship Id="rId23" Type="http://schemas.openxmlformats.org/officeDocument/2006/relationships/image" Target="../media/image839.png"/><Relationship Id="rId24" Type="http://schemas.openxmlformats.org/officeDocument/2006/relationships/image" Target="../media/image840.png"/><Relationship Id="rId25" Type="http://schemas.openxmlformats.org/officeDocument/2006/relationships/image" Target="../media/image841.png"/><Relationship Id="rId26" Type="http://schemas.openxmlformats.org/officeDocument/2006/relationships/image" Target="../media/image842.png"/><Relationship Id="rId27" Type="http://schemas.openxmlformats.org/officeDocument/2006/relationships/image" Target="../media/image843.png"/><Relationship Id="rId28" Type="http://schemas.openxmlformats.org/officeDocument/2006/relationships/image" Target="../media/image844.png"/><Relationship Id="rId29" Type="http://schemas.openxmlformats.org/officeDocument/2006/relationships/image" Target="../media/image845.png"/><Relationship Id="rId30" Type="http://schemas.openxmlformats.org/officeDocument/2006/relationships/image" Target="../media/image846.png"/><Relationship Id="rId31" Type="http://schemas.openxmlformats.org/officeDocument/2006/relationships/image" Target="../media/image847.png"/><Relationship Id="rId32" Type="http://schemas.openxmlformats.org/officeDocument/2006/relationships/image" Target="../media/image848.png"/><Relationship Id="rId33" Type="http://schemas.openxmlformats.org/officeDocument/2006/relationships/image" Target="../media/image849.png"/><Relationship Id="rId34" Type="http://schemas.openxmlformats.org/officeDocument/2006/relationships/image" Target="../media/image850.png"/><Relationship Id="rId35" Type="http://schemas.openxmlformats.org/officeDocument/2006/relationships/image" Target="../media/image851.png"/><Relationship Id="rId36" Type="http://schemas.openxmlformats.org/officeDocument/2006/relationships/image" Target="../media/image852.png"/><Relationship Id="rId37" Type="http://schemas.openxmlformats.org/officeDocument/2006/relationships/image" Target="../media/image853.png"/><Relationship Id="rId38" Type="http://schemas.openxmlformats.org/officeDocument/2006/relationships/image" Target="../media/image854.png"/><Relationship Id="rId39" Type="http://schemas.openxmlformats.org/officeDocument/2006/relationships/image" Target="../media/image855.png"/><Relationship Id="rId40" Type="http://schemas.openxmlformats.org/officeDocument/2006/relationships/image" Target="../media/image856.png"/><Relationship Id="rId41" Type="http://schemas.openxmlformats.org/officeDocument/2006/relationships/image" Target="../media/image857.png"/><Relationship Id="rId42" Type="http://schemas.openxmlformats.org/officeDocument/2006/relationships/image" Target="../media/image858.png"/><Relationship Id="rId43" Type="http://schemas.openxmlformats.org/officeDocument/2006/relationships/image" Target="../media/image859.png"/><Relationship Id="rId44" Type="http://schemas.openxmlformats.org/officeDocument/2006/relationships/image" Target="../media/image860.png"/><Relationship Id="rId45" Type="http://schemas.openxmlformats.org/officeDocument/2006/relationships/image" Target="../media/image861.png"/><Relationship Id="rId46" Type="http://schemas.openxmlformats.org/officeDocument/2006/relationships/image" Target="../media/image862.png"/><Relationship Id="rId47" Type="http://schemas.openxmlformats.org/officeDocument/2006/relationships/image" Target="../media/image863.png"/><Relationship Id="rId48" Type="http://schemas.openxmlformats.org/officeDocument/2006/relationships/image" Target="../media/image864.png"/><Relationship Id="rId49" Type="http://schemas.openxmlformats.org/officeDocument/2006/relationships/image" Target="../media/image865.png"/><Relationship Id="rId50" Type="http://schemas.openxmlformats.org/officeDocument/2006/relationships/image" Target="../media/image866.png"/><Relationship Id="rId51" Type="http://schemas.openxmlformats.org/officeDocument/2006/relationships/image" Target="../media/image867.png"/><Relationship Id="rId52" Type="http://schemas.openxmlformats.org/officeDocument/2006/relationships/image" Target="../media/image868.png"/><Relationship Id="rId53" Type="http://schemas.openxmlformats.org/officeDocument/2006/relationships/image" Target="../media/image869.png"/><Relationship Id="rId54" Type="http://schemas.openxmlformats.org/officeDocument/2006/relationships/image" Target="../media/image870.png"/><Relationship Id="rId55" Type="http://schemas.openxmlformats.org/officeDocument/2006/relationships/image" Target="../media/image871.png"/><Relationship Id="rId56" Type="http://schemas.openxmlformats.org/officeDocument/2006/relationships/image" Target="../media/image872.png"/><Relationship Id="rId57" Type="http://schemas.openxmlformats.org/officeDocument/2006/relationships/image" Target="../media/image873.png"/><Relationship Id="rId58" Type="http://schemas.openxmlformats.org/officeDocument/2006/relationships/image" Target="../media/image874.png"/><Relationship Id="rId59" Type="http://schemas.openxmlformats.org/officeDocument/2006/relationships/image" Target="../media/image875.png"/><Relationship Id="rId60" Type="http://schemas.openxmlformats.org/officeDocument/2006/relationships/image" Target="../media/image876.png"/><Relationship Id="rId61" Type="http://schemas.openxmlformats.org/officeDocument/2006/relationships/image" Target="../media/image877.png"/><Relationship Id="rId62" Type="http://schemas.openxmlformats.org/officeDocument/2006/relationships/image" Target="../media/image878.png"/><Relationship Id="rId63" Type="http://schemas.openxmlformats.org/officeDocument/2006/relationships/image" Target="../media/image879.png"/><Relationship Id="rId64" Type="http://schemas.openxmlformats.org/officeDocument/2006/relationships/image" Target="../media/image880.png"/><Relationship Id="rId65" Type="http://schemas.openxmlformats.org/officeDocument/2006/relationships/image" Target="../media/image881.png"/><Relationship Id="rId66" Type="http://schemas.openxmlformats.org/officeDocument/2006/relationships/image" Target="../media/image882.png"/><Relationship Id="rId67" Type="http://schemas.openxmlformats.org/officeDocument/2006/relationships/image" Target="../media/image883.png"/><Relationship Id="rId68" Type="http://schemas.openxmlformats.org/officeDocument/2006/relationships/image" Target="../media/image884.png"/><Relationship Id="rId69" Type="http://schemas.openxmlformats.org/officeDocument/2006/relationships/image" Target="../media/image885.png"/><Relationship Id="rId70" Type="http://schemas.openxmlformats.org/officeDocument/2006/relationships/image" Target="../media/image886.png"/><Relationship Id="rId71" Type="http://schemas.openxmlformats.org/officeDocument/2006/relationships/image" Target="../media/image887.png"/><Relationship Id="rId72" Type="http://schemas.openxmlformats.org/officeDocument/2006/relationships/image" Target="../media/image888.png"/><Relationship Id="rId73" Type="http://schemas.openxmlformats.org/officeDocument/2006/relationships/image" Target="../media/image889.png"/><Relationship Id="rId74" Type="http://schemas.openxmlformats.org/officeDocument/2006/relationships/image" Target="../media/image890.png"/><Relationship Id="rId75" Type="http://schemas.openxmlformats.org/officeDocument/2006/relationships/image" Target="../media/image891.png"/><Relationship Id="rId76" Type="http://schemas.openxmlformats.org/officeDocument/2006/relationships/image" Target="../media/image892.png"/><Relationship Id="rId77" Type="http://schemas.openxmlformats.org/officeDocument/2006/relationships/image" Target="../media/image893.png"/><Relationship Id="rId78" Type="http://schemas.openxmlformats.org/officeDocument/2006/relationships/image" Target="../media/image894.png"/><Relationship Id="rId79" Type="http://schemas.openxmlformats.org/officeDocument/2006/relationships/image" Target="../media/image895.png"/><Relationship Id="rId80" Type="http://schemas.openxmlformats.org/officeDocument/2006/relationships/image" Target="../media/image896.png"/><Relationship Id="rId81" Type="http://schemas.openxmlformats.org/officeDocument/2006/relationships/image" Target="../media/image897.png"/><Relationship Id="rId82" Type="http://schemas.openxmlformats.org/officeDocument/2006/relationships/image" Target="../media/image898.png"/><Relationship Id="rId83" Type="http://schemas.openxmlformats.org/officeDocument/2006/relationships/image" Target="../media/image899.png"/><Relationship Id="rId84" Type="http://schemas.openxmlformats.org/officeDocument/2006/relationships/image" Target="../media/image900.png"/><Relationship Id="rId85" Type="http://schemas.openxmlformats.org/officeDocument/2006/relationships/image" Target="../media/image901.png"/><Relationship Id="rId86" Type="http://schemas.openxmlformats.org/officeDocument/2006/relationships/image" Target="../media/image902.png"/><Relationship Id="rId87" Type="http://schemas.openxmlformats.org/officeDocument/2006/relationships/image" Target="../media/image903.png"/><Relationship Id="rId88" Type="http://schemas.openxmlformats.org/officeDocument/2006/relationships/image" Target="../media/image301.png"/><Relationship Id="rId89" Type="http://schemas.openxmlformats.org/officeDocument/2006/relationships/image" Target="../media/image904.png"/><Relationship Id="rId90" Type="http://schemas.openxmlformats.org/officeDocument/2006/relationships/image" Target="../media/image905.png"/><Relationship Id="rId91" Type="http://schemas.openxmlformats.org/officeDocument/2006/relationships/image" Target="../media/image906.png"/><Relationship Id="rId92" Type="http://schemas.openxmlformats.org/officeDocument/2006/relationships/image" Target="../media/image907.png"/><Relationship Id="rId93" Type="http://schemas.openxmlformats.org/officeDocument/2006/relationships/image" Target="../media/image908.png"/><Relationship Id="rId94" Type="http://schemas.openxmlformats.org/officeDocument/2006/relationships/image" Target="../media/image909.png"/><Relationship Id="rId95" Type="http://schemas.openxmlformats.org/officeDocument/2006/relationships/image" Target="../media/image910.png"/><Relationship Id="rId96" Type="http://schemas.openxmlformats.org/officeDocument/2006/relationships/image" Target="../media/image911.png"/><Relationship Id="rId97" Type="http://schemas.openxmlformats.org/officeDocument/2006/relationships/image" Target="../media/image912.png"/><Relationship Id="rId98" Type="http://schemas.openxmlformats.org/officeDocument/2006/relationships/image" Target="../media/image913.png"/><Relationship Id="rId99" Type="http://schemas.openxmlformats.org/officeDocument/2006/relationships/image" Target="../media/image914.png"/><Relationship Id="rId100" Type="http://schemas.openxmlformats.org/officeDocument/2006/relationships/image" Target="../media/image915.png"/><Relationship Id="rId101" Type="http://schemas.openxmlformats.org/officeDocument/2006/relationships/image" Target="../media/image916.png"/><Relationship Id="rId102" Type="http://schemas.openxmlformats.org/officeDocument/2006/relationships/image" Target="../media/image917.png"/><Relationship Id="rId103" Type="http://schemas.openxmlformats.org/officeDocument/2006/relationships/image" Target="../media/image918.png"/><Relationship Id="rId104" Type="http://schemas.openxmlformats.org/officeDocument/2006/relationships/image" Target="../media/image919.png"/><Relationship Id="rId105" Type="http://schemas.openxmlformats.org/officeDocument/2006/relationships/image" Target="../media/image920.png"/><Relationship Id="rId106" Type="http://schemas.openxmlformats.org/officeDocument/2006/relationships/image" Target="../media/image921.png"/><Relationship Id="rId107" Type="http://schemas.openxmlformats.org/officeDocument/2006/relationships/image" Target="../media/image922.png"/><Relationship Id="rId108" Type="http://schemas.openxmlformats.org/officeDocument/2006/relationships/image" Target="../media/image923.png"/><Relationship Id="rId109" Type="http://schemas.openxmlformats.org/officeDocument/2006/relationships/image" Target="../media/image924.png"/><Relationship Id="rId110" Type="http://schemas.openxmlformats.org/officeDocument/2006/relationships/image" Target="../media/image925.png"/><Relationship Id="rId111" Type="http://schemas.openxmlformats.org/officeDocument/2006/relationships/image" Target="../media/image926.png"/><Relationship Id="rId112" Type="http://schemas.openxmlformats.org/officeDocument/2006/relationships/image" Target="../media/image927.png"/><Relationship Id="rId113" Type="http://schemas.openxmlformats.org/officeDocument/2006/relationships/image" Target="../media/image928.png"/><Relationship Id="rId114" Type="http://schemas.openxmlformats.org/officeDocument/2006/relationships/image" Target="../media/image929.png"/><Relationship Id="rId115" Type="http://schemas.openxmlformats.org/officeDocument/2006/relationships/image" Target="../media/image930.png"/><Relationship Id="rId116" Type="http://schemas.openxmlformats.org/officeDocument/2006/relationships/image" Target="../media/image931.png"/><Relationship Id="rId117" Type="http://schemas.openxmlformats.org/officeDocument/2006/relationships/image" Target="../media/image932.png"/><Relationship Id="rId118" Type="http://schemas.openxmlformats.org/officeDocument/2006/relationships/image" Target="../media/image933.png"/><Relationship Id="rId119" Type="http://schemas.openxmlformats.org/officeDocument/2006/relationships/image" Target="../media/image934.png"/><Relationship Id="rId120" Type="http://schemas.openxmlformats.org/officeDocument/2006/relationships/image" Target="../media/image935.png"/><Relationship Id="rId121" Type="http://schemas.openxmlformats.org/officeDocument/2006/relationships/image" Target="../media/image936.png"/><Relationship Id="rId122" Type="http://schemas.openxmlformats.org/officeDocument/2006/relationships/image" Target="../media/image937.png"/><Relationship Id="rId123" Type="http://schemas.openxmlformats.org/officeDocument/2006/relationships/image" Target="../media/image938.png"/><Relationship Id="rId124" Type="http://schemas.openxmlformats.org/officeDocument/2006/relationships/image" Target="../media/image939.png"/><Relationship Id="rId125" Type="http://schemas.openxmlformats.org/officeDocument/2006/relationships/image" Target="../media/image940.png"/><Relationship Id="rId126" Type="http://schemas.openxmlformats.org/officeDocument/2006/relationships/image" Target="../media/image941.png"/><Relationship Id="rId127" Type="http://schemas.openxmlformats.org/officeDocument/2006/relationships/image" Target="../media/image942.png"/><Relationship Id="rId128" Type="http://schemas.openxmlformats.org/officeDocument/2006/relationships/image" Target="../media/image943.png"/><Relationship Id="rId129" Type="http://schemas.openxmlformats.org/officeDocument/2006/relationships/image" Target="../media/image944.png"/><Relationship Id="rId130" Type="http://schemas.openxmlformats.org/officeDocument/2006/relationships/image" Target="../media/image945.png"/><Relationship Id="rId131" Type="http://schemas.openxmlformats.org/officeDocument/2006/relationships/image" Target="../media/image946.png"/><Relationship Id="rId132" Type="http://schemas.openxmlformats.org/officeDocument/2006/relationships/image" Target="../media/image947.png"/><Relationship Id="rId133" Type="http://schemas.openxmlformats.org/officeDocument/2006/relationships/image" Target="../media/image948.png"/><Relationship Id="rId134" Type="http://schemas.openxmlformats.org/officeDocument/2006/relationships/image" Target="../media/image949.png"/><Relationship Id="rId135" Type="http://schemas.openxmlformats.org/officeDocument/2006/relationships/image" Target="../media/image950.png"/><Relationship Id="rId136" Type="http://schemas.openxmlformats.org/officeDocument/2006/relationships/image" Target="../media/image951.png"/><Relationship Id="rId137" Type="http://schemas.openxmlformats.org/officeDocument/2006/relationships/image" Target="../media/image952.png"/><Relationship Id="rId138" Type="http://schemas.openxmlformats.org/officeDocument/2006/relationships/image" Target="../media/image953.png"/><Relationship Id="rId139" Type="http://schemas.openxmlformats.org/officeDocument/2006/relationships/image" Target="../media/image954.png"/><Relationship Id="rId140" Type="http://schemas.openxmlformats.org/officeDocument/2006/relationships/image" Target="../media/image955.png"/><Relationship Id="rId141" Type="http://schemas.openxmlformats.org/officeDocument/2006/relationships/image" Target="../media/image956.png"/><Relationship Id="rId142" Type="http://schemas.openxmlformats.org/officeDocument/2006/relationships/image" Target="../media/image957.png"/><Relationship Id="rId143" Type="http://schemas.openxmlformats.org/officeDocument/2006/relationships/image" Target="../media/image958.png"/><Relationship Id="rId144" Type="http://schemas.openxmlformats.org/officeDocument/2006/relationships/image" Target="../media/image959.png"/><Relationship Id="rId145" Type="http://schemas.openxmlformats.org/officeDocument/2006/relationships/image" Target="../media/image960.png"/><Relationship Id="rId146" Type="http://schemas.openxmlformats.org/officeDocument/2006/relationships/image" Target="../media/image961.png"/><Relationship Id="rId147" Type="http://schemas.openxmlformats.org/officeDocument/2006/relationships/image" Target="../media/image962.png"/><Relationship Id="rId148" Type="http://schemas.openxmlformats.org/officeDocument/2006/relationships/image" Target="../media/image963.png"/><Relationship Id="rId149" Type="http://schemas.openxmlformats.org/officeDocument/2006/relationships/image" Target="../media/image964.png"/><Relationship Id="rId150" Type="http://schemas.openxmlformats.org/officeDocument/2006/relationships/image" Target="../media/image965.png"/><Relationship Id="rId151" Type="http://schemas.openxmlformats.org/officeDocument/2006/relationships/image" Target="../media/image966.png"/><Relationship Id="rId152" Type="http://schemas.openxmlformats.org/officeDocument/2006/relationships/image" Target="../media/image967.png"/><Relationship Id="rId153" Type="http://schemas.openxmlformats.org/officeDocument/2006/relationships/image" Target="../media/image968.png"/><Relationship Id="rId154" Type="http://schemas.openxmlformats.org/officeDocument/2006/relationships/image" Target="../media/image969.png"/><Relationship Id="rId155" Type="http://schemas.openxmlformats.org/officeDocument/2006/relationships/image" Target="../media/image970.png"/><Relationship Id="rId156" Type="http://schemas.openxmlformats.org/officeDocument/2006/relationships/image" Target="../media/image971.png"/><Relationship Id="rId157" Type="http://schemas.openxmlformats.org/officeDocument/2006/relationships/image" Target="../media/image972.png"/><Relationship Id="rId158" Type="http://schemas.openxmlformats.org/officeDocument/2006/relationships/image" Target="../media/image973.png"/><Relationship Id="rId159" Type="http://schemas.openxmlformats.org/officeDocument/2006/relationships/image" Target="../media/image974.png"/><Relationship Id="rId160" Type="http://schemas.openxmlformats.org/officeDocument/2006/relationships/image" Target="../media/image975.png"/><Relationship Id="rId161" Type="http://schemas.openxmlformats.org/officeDocument/2006/relationships/image" Target="../media/image976.png"/><Relationship Id="rId162" Type="http://schemas.openxmlformats.org/officeDocument/2006/relationships/image" Target="../media/image977.png"/><Relationship Id="rId163" Type="http://schemas.openxmlformats.org/officeDocument/2006/relationships/image" Target="../media/image978.png"/><Relationship Id="rId164" Type="http://schemas.openxmlformats.org/officeDocument/2006/relationships/image" Target="../media/image979.png"/><Relationship Id="rId165" Type="http://schemas.openxmlformats.org/officeDocument/2006/relationships/image" Target="../media/image980.png"/><Relationship Id="rId166" Type="http://schemas.openxmlformats.org/officeDocument/2006/relationships/image" Target="../media/image981.png"/><Relationship Id="rId167" Type="http://schemas.openxmlformats.org/officeDocument/2006/relationships/image" Target="../media/image982.png"/><Relationship Id="rId168" Type="http://schemas.openxmlformats.org/officeDocument/2006/relationships/image" Target="../media/image983.png"/><Relationship Id="rId169" Type="http://schemas.openxmlformats.org/officeDocument/2006/relationships/image" Target="../media/image984.png"/><Relationship Id="rId170" Type="http://schemas.openxmlformats.org/officeDocument/2006/relationships/image" Target="../media/image985.png"/><Relationship Id="rId171" Type="http://schemas.openxmlformats.org/officeDocument/2006/relationships/image" Target="../media/image986.png"/><Relationship Id="rId172" Type="http://schemas.openxmlformats.org/officeDocument/2006/relationships/image" Target="../media/image429.png"/><Relationship Id="rId173" Type="http://schemas.openxmlformats.org/officeDocument/2006/relationships/image" Target="../media/image987.png"/><Relationship Id="rId174" Type="http://schemas.openxmlformats.org/officeDocument/2006/relationships/image" Target="../media/image988.png"/><Relationship Id="rId175" Type="http://schemas.openxmlformats.org/officeDocument/2006/relationships/image" Target="../media/image989.png"/><Relationship Id="rId176" Type="http://schemas.openxmlformats.org/officeDocument/2006/relationships/image" Target="../media/image990.png"/><Relationship Id="rId177" Type="http://schemas.openxmlformats.org/officeDocument/2006/relationships/image" Target="../media/image991.png"/><Relationship Id="rId178" Type="http://schemas.openxmlformats.org/officeDocument/2006/relationships/image" Target="../media/image992.png"/><Relationship Id="rId179" Type="http://schemas.openxmlformats.org/officeDocument/2006/relationships/image" Target="../media/image993.png"/><Relationship Id="rId180" Type="http://schemas.openxmlformats.org/officeDocument/2006/relationships/image" Target="../media/image994.png"/><Relationship Id="rId181" Type="http://schemas.openxmlformats.org/officeDocument/2006/relationships/image" Target="../media/image995.png"/><Relationship Id="rId182" Type="http://schemas.openxmlformats.org/officeDocument/2006/relationships/image" Target="../media/image996.png"/><Relationship Id="rId183" Type="http://schemas.openxmlformats.org/officeDocument/2006/relationships/image" Target="../media/image997.png"/><Relationship Id="rId184" Type="http://schemas.openxmlformats.org/officeDocument/2006/relationships/image" Target="../media/image998.png"/><Relationship Id="rId185" Type="http://schemas.openxmlformats.org/officeDocument/2006/relationships/image" Target="../media/image999.png"/><Relationship Id="rId186" Type="http://schemas.openxmlformats.org/officeDocument/2006/relationships/image" Target="../media/image1000.png"/><Relationship Id="rId187" Type="http://schemas.openxmlformats.org/officeDocument/2006/relationships/image" Target="../media/image1001.png"/><Relationship Id="rId188" Type="http://schemas.openxmlformats.org/officeDocument/2006/relationships/image" Target="../media/image1002.png"/><Relationship Id="rId189" Type="http://schemas.openxmlformats.org/officeDocument/2006/relationships/image" Target="../media/image1003.png"/><Relationship Id="rId190" Type="http://schemas.openxmlformats.org/officeDocument/2006/relationships/image" Target="../media/image1004.png"/><Relationship Id="rId191" Type="http://schemas.openxmlformats.org/officeDocument/2006/relationships/image" Target="../media/image1005.png"/><Relationship Id="rId192" Type="http://schemas.openxmlformats.org/officeDocument/2006/relationships/image" Target="../media/image1006.png"/><Relationship Id="rId193" Type="http://schemas.openxmlformats.org/officeDocument/2006/relationships/image" Target="../media/image1007.png"/><Relationship Id="rId194" Type="http://schemas.openxmlformats.org/officeDocument/2006/relationships/image" Target="../media/image1008.png"/><Relationship Id="rId195" Type="http://schemas.openxmlformats.org/officeDocument/2006/relationships/image" Target="../media/image1009.png"/><Relationship Id="rId196" Type="http://schemas.openxmlformats.org/officeDocument/2006/relationships/image" Target="../media/image1010.png"/><Relationship Id="rId197" Type="http://schemas.openxmlformats.org/officeDocument/2006/relationships/image" Target="../media/image1011.png"/><Relationship Id="rId198" Type="http://schemas.openxmlformats.org/officeDocument/2006/relationships/image" Target="../media/image1012.png"/><Relationship Id="rId199" Type="http://schemas.openxmlformats.org/officeDocument/2006/relationships/image" Target="../media/image1013.png"/><Relationship Id="rId200" Type="http://schemas.openxmlformats.org/officeDocument/2006/relationships/image" Target="../media/image1014.png"/><Relationship Id="rId201" Type="http://schemas.openxmlformats.org/officeDocument/2006/relationships/image" Target="../media/image1015.png"/><Relationship Id="rId202" Type="http://schemas.openxmlformats.org/officeDocument/2006/relationships/image" Target="../media/image1016.png"/><Relationship Id="rId203" Type="http://schemas.openxmlformats.org/officeDocument/2006/relationships/image" Target="../media/image1017.png"/><Relationship Id="rId204" Type="http://schemas.openxmlformats.org/officeDocument/2006/relationships/image" Target="../media/image1018.png"/><Relationship Id="rId205" Type="http://schemas.openxmlformats.org/officeDocument/2006/relationships/image" Target="../media/image1019.png"/><Relationship Id="rId206" Type="http://schemas.openxmlformats.org/officeDocument/2006/relationships/image" Target="../media/image1020.png"/><Relationship Id="rId207" Type="http://schemas.openxmlformats.org/officeDocument/2006/relationships/image" Target="../media/image1021.png"/><Relationship Id="rId208" Type="http://schemas.openxmlformats.org/officeDocument/2006/relationships/image" Target="../media/image1022.png"/><Relationship Id="rId209" Type="http://schemas.openxmlformats.org/officeDocument/2006/relationships/image" Target="../media/image1023.png"/><Relationship Id="rId210" Type="http://schemas.openxmlformats.org/officeDocument/2006/relationships/image" Target="../media/image1024.png"/><Relationship Id="rId211" Type="http://schemas.openxmlformats.org/officeDocument/2006/relationships/image" Target="../media/image1025.png"/><Relationship Id="rId212" Type="http://schemas.openxmlformats.org/officeDocument/2006/relationships/image" Target="../media/image1026.png"/><Relationship Id="rId213" Type="http://schemas.openxmlformats.org/officeDocument/2006/relationships/image" Target="../media/image1027.png"/><Relationship Id="rId214" Type="http://schemas.openxmlformats.org/officeDocument/2006/relationships/image" Target="../media/image1028.png"/><Relationship Id="rId215" Type="http://schemas.openxmlformats.org/officeDocument/2006/relationships/image" Target="../media/image1029.png"/><Relationship Id="rId216" Type="http://schemas.openxmlformats.org/officeDocument/2006/relationships/image" Target="../media/image1030.png"/><Relationship Id="rId217" Type="http://schemas.openxmlformats.org/officeDocument/2006/relationships/image" Target="../media/image1031.png"/><Relationship Id="rId218" Type="http://schemas.openxmlformats.org/officeDocument/2006/relationships/image" Target="../media/image1032.png"/><Relationship Id="rId219" Type="http://schemas.openxmlformats.org/officeDocument/2006/relationships/image" Target="../media/image1033.png"/><Relationship Id="rId220" Type="http://schemas.openxmlformats.org/officeDocument/2006/relationships/image" Target="../media/image1034.png"/><Relationship Id="rId221" Type="http://schemas.openxmlformats.org/officeDocument/2006/relationships/image" Target="../media/image1035.png"/><Relationship Id="rId222" Type="http://schemas.openxmlformats.org/officeDocument/2006/relationships/image" Target="../media/image1036.png"/><Relationship Id="rId223" Type="http://schemas.openxmlformats.org/officeDocument/2006/relationships/image" Target="../media/image1037.png"/><Relationship Id="rId224" Type="http://schemas.openxmlformats.org/officeDocument/2006/relationships/image" Target="../media/image1038.jpg"/><Relationship Id="rId225" Type="http://schemas.openxmlformats.org/officeDocument/2006/relationships/image" Target="../media/image1039.png"/><Relationship Id="rId226" Type="http://schemas.openxmlformats.org/officeDocument/2006/relationships/image" Target="../media/image1040.png"/><Relationship Id="rId227" Type="http://schemas.openxmlformats.org/officeDocument/2006/relationships/image" Target="../media/image1041.png"/><Relationship Id="rId228" Type="http://schemas.openxmlformats.org/officeDocument/2006/relationships/image" Target="../media/image132.png"/><Relationship Id="rId229" Type="http://schemas.openxmlformats.org/officeDocument/2006/relationships/image" Target="../media/image1042.png"/><Relationship Id="rId230" Type="http://schemas.openxmlformats.org/officeDocument/2006/relationships/image" Target="../media/image1043.png"/><Relationship Id="rId231" Type="http://schemas.openxmlformats.org/officeDocument/2006/relationships/image" Target="../media/image717.png"/><Relationship Id="rId232" Type="http://schemas.openxmlformats.org/officeDocument/2006/relationships/image" Target="../media/image1044.png"/><Relationship Id="rId233" Type="http://schemas.openxmlformats.org/officeDocument/2006/relationships/image" Target="../media/image1045.png"/><Relationship Id="rId234" Type="http://schemas.openxmlformats.org/officeDocument/2006/relationships/image" Target="../media/image1046.png"/><Relationship Id="rId235" Type="http://schemas.openxmlformats.org/officeDocument/2006/relationships/image" Target="../media/image1047.png"/><Relationship Id="rId236" Type="http://schemas.openxmlformats.org/officeDocument/2006/relationships/image" Target="../media/image731.png"/><Relationship Id="rId237" Type="http://schemas.openxmlformats.org/officeDocument/2006/relationships/image" Target="../media/image1048.png"/><Relationship Id="rId238" Type="http://schemas.openxmlformats.org/officeDocument/2006/relationships/image" Target="../media/image1049.png"/><Relationship Id="rId239" Type="http://schemas.openxmlformats.org/officeDocument/2006/relationships/image" Target="../media/image1050.png"/><Relationship Id="rId240" Type="http://schemas.openxmlformats.org/officeDocument/2006/relationships/image" Target="../media/image1051.png"/><Relationship Id="rId241" Type="http://schemas.openxmlformats.org/officeDocument/2006/relationships/image" Target="../media/image1052.png"/><Relationship Id="rId242" Type="http://schemas.openxmlformats.org/officeDocument/2006/relationships/image" Target="../media/image1053.png"/><Relationship Id="rId243" Type="http://schemas.openxmlformats.org/officeDocument/2006/relationships/image" Target="../media/image1054.png"/><Relationship Id="rId244" Type="http://schemas.openxmlformats.org/officeDocument/2006/relationships/image" Target="../media/image1055.png"/><Relationship Id="rId245" Type="http://schemas.openxmlformats.org/officeDocument/2006/relationships/image" Target="../media/image1056.png"/><Relationship Id="rId246" Type="http://schemas.openxmlformats.org/officeDocument/2006/relationships/image" Target="../media/image1057.png"/><Relationship Id="rId247" Type="http://schemas.openxmlformats.org/officeDocument/2006/relationships/image" Target="../media/image1058.png"/><Relationship Id="rId248" Type="http://schemas.openxmlformats.org/officeDocument/2006/relationships/image" Target="../media/image1059.png"/><Relationship Id="rId249" Type="http://schemas.openxmlformats.org/officeDocument/2006/relationships/image" Target="../media/image1060.png"/><Relationship Id="rId250" Type="http://schemas.openxmlformats.org/officeDocument/2006/relationships/image" Target="../media/image1061.png"/><Relationship Id="rId251" Type="http://schemas.openxmlformats.org/officeDocument/2006/relationships/image" Target="../media/image1062.png"/><Relationship Id="rId252" Type="http://schemas.openxmlformats.org/officeDocument/2006/relationships/image" Target="../media/image1063.png"/><Relationship Id="rId253" Type="http://schemas.openxmlformats.org/officeDocument/2006/relationships/image" Target="../media/image1064.png"/><Relationship Id="rId254" Type="http://schemas.openxmlformats.org/officeDocument/2006/relationships/image" Target="../media/image1065.png"/><Relationship Id="rId255" Type="http://schemas.openxmlformats.org/officeDocument/2006/relationships/image" Target="../media/image1066.png"/><Relationship Id="rId256" Type="http://schemas.openxmlformats.org/officeDocument/2006/relationships/image" Target="../media/image1067.png"/><Relationship Id="rId257" Type="http://schemas.openxmlformats.org/officeDocument/2006/relationships/image" Target="../media/image1068.png"/><Relationship Id="rId258" Type="http://schemas.openxmlformats.org/officeDocument/2006/relationships/image" Target="../media/image1069.png"/><Relationship Id="rId259" Type="http://schemas.openxmlformats.org/officeDocument/2006/relationships/image" Target="../media/image1070.png"/><Relationship Id="rId260" Type="http://schemas.openxmlformats.org/officeDocument/2006/relationships/image" Target="../media/image1071.png"/><Relationship Id="rId261" Type="http://schemas.openxmlformats.org/officeDocument/2006/relationships/image" Target="../media/image192.png"/><Relationship Id="rId262" Type="http://schemas.openxmlformats.org/officeDocument/2006/relationships/image" Target="../media/image1072.png"/><Relationship Id="rId263" Type="http://schemas.openxmlformats.org/officeDocument/2006/relationships/image" Target="../media/image1073.png"/><Relationship Id="rId264" Type="http://schemas.openxmlformats.org/officeDocument/2006/relationships/image" Target="../media/image748.png"/><Relationship Id="rId265" Type="http://schemas.openxmlformats.org/officeDocument/2006/relationships/image" Target="../media/image750.png"/><Relationship Id="rId266" Type="http://schemas.openxmlformats.org/officeDocument/2006/relationships/image" Target="../media/image1074.png"/><Relationship Id="rId267" Type="http://schemas.openxmlformats.org/officeDocument/2006/relationships/image" Target="../media/image1075.png"/><Relationship Id="rId268" Type="http://schemas.openxmlformats.org/officeDocument/2006/relationships/image" Target="../media/image1076.png"/><Relationship Id="rId269" Type="http://schemas.openxmlformats.org/officeDocument/2006/relationships/image" Target="../media/image1077.png"/><Relationship Id="rId270" Type="http://schemas.openxmlformats.org/officeDocument/2006/relationships/image" Target="../media/image1078.png"/><Relationship Id="rId271" Type="http://schemas.openxmlformats.org/officeDocument/2006/relationships/image" Target="../media/image1079.png"/><Relationship Id="rId272" Type="http://schemas.openxmlformats.org/officeDocument/2006/relationships/image" Target="../media/image1080.png"/><Relationship Id="rId273" Type="http://schemas.openxmlformats.org/officeDocument/2006/relationships/image" Target="../media/image1081.png"/><Relationship Id="rId274" Type="http://schemas.openxmlformats.org/officeDocument/2006/relationships/image" Target="../media/image1082.png"/><Relationship Id="rId275" Type="http://schemas.openxmlformats.org/officeDocument/2006/relationships/image" Target="../media/image1083.png"/><Relationship Id="rId276" Type="http://schemas.openxmlformats.org/officeDocument/2006/relationships/image" Target="../media/image1084.png"/><Relationship Id="rId277" Type="http://schemas.openxmlformats.org/officeDocument/2006/relationships/image" Target="../media/image1085.png"/><Relationship Id="rId278" Type="http://schemas.openxmlformats.org/officeDocument/2006/relationships/image" Target="../media/image1086.png"/><Relationship Id="rId279" Type="http://schemas.openxmlformats.org/officeDocument/2006/relationships/image" Target="../media/image1087.png"/><Relationship Id="rId280" Type="http://schemas.openxmlformats.org/officeDocument/2006/relationships/image" Target="../media/image749.png"/><Relationship Id="rId281" Type="http://schemas.openxmlformats.org/officeDocument/2006/relationships/image" Target="../media/image1088.png"/><Relationship Id="rId282" Type="http://schemas.openxmlformats.org/officeDocument/2006/relationships/image" Target="../media/image1089.png"/><Relationship Id="rId283" Type="http://schemas.openxmlformats.org/officeDocument/2006/relationships/image" Target="../media/image1090.png"/><Relationship Id="rId284" Type="http://schemas.openxmlformats.org/officeDocument/2006/relationships/image" Target="../media/image1091.png"/><Relationship Id="rId285" Type="http://schemas.openxmlformats.org/officeDocument/2006/relationships/image" Target="../media/image1092.png"/><Relationship Id="rId286" Type="http://schemas.openxmlformats.org/officeDocument/2006/relationships/image" Target="../media/image1093.png"/><Relationship Id="rId287" Type="http://schemas.openxmlformats.org/officeDocument/2006/relationships/image" Target="../media/image1094.png"/><Relationship Id="rId288" Type="http://schemas.openxmlformats.org/officeDocument/2006/relationships/image" Target="../media/image1095.png"/><Relationship Id="rId289" Type="http://schemas.openxmlformats.org/officeDocument/2006/relationships/image" Target="../media/image1096.png"/><Relationship Id="rId290" Type="http://schemas.openxmlformats.org/officeDocument/2006/relationships/image" Target="../media/image1097.png"/><Relationship Id="rId291" Type="http://schemas.openxmlformats.org/officeDocument/2006/relationships/image" Target="../media/image1098.png"/><Relationship Id="rId292" Type="http://schemas.openxmlformats.org/officeDocument/2006/relationships/image" Target="../media/image527.png"/><Relationship Id="rId293" Type="http://schemas.openxmlformats.org/officeDocument/2006/relationships/image" Target="../media/image1099.png"/><Relationship Id="rId294" Type="http://schemas.openxmlformats.org/officeDocument/2006/relationships/image" Target="../media/image1100.png"/><Relationship Id="rId295" Type="http://schemas.openxmlformats.org/officeDocument/2006/relationships/image" Target="../media/image248.png"/><Relationship Id="rId296" Type="http://schemas.openxmlformats.org/officeDocument/2006/relationships/image" Target="../media/image249.png"/><Relationship Id="rId297" Type="http://schemas.openxmlformats.org/officeDocument/2006/relationships/image" Target="../media/image250.png"/><Relationship Id="rId298" Type="http://schemas.openxmlformats.org/officeDocument/2006/relationships/image" Target="../media/image251.png"/><Relationship Id="rId299" Type="http://schemas.openxmlformats.org/officeDocument/2006/relationships/image" Target="../media/image1101.png"/><Relationship Id="rId300" Type="http://schemas.openxmlformats.org/officeDocument/2006/relationships/image" Target="../media/image253.png"/><Relationship Id="rId301" Type="http://schemas.openxmlformats.org/officeDocument/2006/relationships/image" Target="../media/image2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2.png"/><Relationship Id="rId3" Type="http://schemas.openxmlformats.org/officeDocument/2006/relationships/image" Target="../media/image1103.png"/><Relationship Id="rId4" Type="http://schemas.openxmlformats.org/officeDocument/2006/relationships/image" Target="../media/image1104.png"/><Relationship Id="rId5" Type="http://schemas.openxmlformats.org/officeDocument/2006/relationships/image" Target="../media/image1105.png"/><Relationship Id="rId6" Type="http://schemas.openxmlformats.org/officeDocument/2006/relationships/image" Target="../media/image1106.png"/><Relationship Id="rId7" Type="http://schemas.openxmlformats.org/officeDocument/2006/relationships/image" Target="../media/image1107.png"/><Relationship Id="rId8" Type="http://schemas.openxmlformats.org/officeDocument/2006/relationships/image" Target="../media/image1108.png"/><Relationship Id="rId9" Type="http://schemas.openxmlformats.org/officeDocument/2006/relationships/image" Target="../media/image1109.png"/><Relationship Id="rId10" Type="http://schemas.openxmlformats.org/officeDocument/2006/relationships/image" Target="../media/image1110.png"/><Relationship Id="rId11" Type="http://schemas.openxmlformats.org/officeDocument/2006/relationships/image" Target="../media/image1111.png"/><Relationship Id="rId12" Type="http://schemas.openxmlformats.org/officeDocument/2006/relationships/image" Target="../media/image1112.png"/><Relationship Id="rId13" Type="http://schemas.openxmlformats.org/officeDocument/2006/relationships/image" Target="../media/image1113.png"/><Relationship Id="rId14" Type="http://schemas.openxmlformats.org/officeDocument/2006/relationships/image" Target="../media/image1114.png"/><Relationship Id="rId15" Type="http://schemas.openxmlformats.org/officeDocument/2006/relationships/image" Target="../media/image1115.jpg"/><Relationship Id="rId16" Type="http://schemas.openxmlformats.org/officeDocument/2006/relationships/image" Target="../media/image1116.png"/><Relationship Id="rId17" Type="http://schemas.openxmlformats.org/officeDocument/2006/relationships/image" Target="../media/image1117.png"/><Relationship Id="rId18" Type="http://schemas.openxmlformats.org/officeDocument/2006/relationships/image" Target="../media/image1118.png"/><Relationship Id="rId19" Type="http://schemas.openxmlformats.org/officeDocument/2006/relationships/image" Target="../media/image1119.png"/><Relationship Id="rId20" Type="http://schemas.openxmlformats.org/officeDocument/2006/relationships/image" Target="../media/image1120.png"/><Relationship Id="rId21" Type="http://schemas.openxmlformats.org/officeDocument/2006/relationships/image" Target="../media/image1121.png"/><Relationship Id="rId22" Type="http://schemas.openxmlformats.org/officeDocument/2006/relationships/image" Target="../media/image1122.png"/><Relationship Id="rId23" Type="http://schemas.openxmlformats.org/officeDocument/2006/relationships/image" Target="../media/image1123.png"/><Relationship Id="rId24" Type="http://schemas.openxmlformats.org/officeDocument/2006/relationships/image" Target="../media/image1124.png"/><Relationship Id="rId25" Type="http://schemas.openxmlformats.org/officeDocument/2006/relationships/image" Target="../media/image1125.png"/><Relationship Id="rId26" Type="http://schemas.openxmlformats.org/officeDocument/2006/relationships/image" Target="../media/image1126.png"/><Relationship Id="rId27" Type="http://schemas.openxmlformats.org/officeDocument/2006/relationships/image" Target="../media/image1127.png"/><Relationship Id="rId28" Type="http://schemas.openxmlformats.org/officeDocument/2006/relationships/image" Target="../media/image1128.png"/><Relationship Id="rId29" Type="http://schemas.openxmlformats.org/officeDocument/2006/relationships/image" Target="../media/image1129.png"/><Relationship Id="rId30" Type="http://schemas.openxmlformats.org/officeDocument/2006/relationships/image" Target="../media/image1130.png"/><Relationship Id="rId31" Type="http://schemas.openxmlformats.org/officeDocument/2006/relationships/image" Target="../media/image1131.png"/><Relationship Id="rId32" Type="http://schemas.openxmlformats.org/officeDocument/2006/relationships/image" Target="../media/image1132.png"/><Relationship Id="rId33" Type="http://schemas.openxmlformats.org/officeDocument/2006/relationships/image" Target="../media/image1133.png"/><Relationship Id="rId34" Type="http://schemas.openxmlformats.org/officeDocument/2006/relationships/image" Target="../media/image1134.png"/><Relationship Id="rId35" Type="http://schemas.openxmlformats.org/officeDocument/2006/relationships/image" Target="../media/image1135.png"/><Relationship Id="rId36" Type="http://schemas.openxmlformats.org/officeDocument/2006/relationships/image" Target="../media/image1136.png"/><Relationship Id="rId37" Type="http://schemas.openxmlformats.org/officeDocument/2006/relationships/image" Target="../media/image1137.png"/><Relationship Id="rId38" Type="http://schemas.openxmlformats.org/officeDocument/2006/relationships/image" Target="../media/image1138.png"/><Relationship Id="rId39" Type="http://schemas.openxmlformats.org/officeDocument/2006/relationships/image" Target="../media/image1139.png"/><Relationship Id="rId40" Type="http://schemas.openxmlformats.org/officeDocument/2006/relationships/image" Target="../media/image1140.png"/><Relationship Id="rId41" Type="http://schemas.openxmlformats.org/officeDocument/2006/relationships/image" Target="../media/image1141.png"/><Relationship Id="rId42" Type="http://schemas.openxmlformats.org/officeDocument/2006/relationships/image" Target="../media/image1142.png"/><Relationship Id="rId43" Type="http://schemas.openxmlformats.org/officeDocument/2006/relationships/image" Target="../media/image1143.png"/><Relationship Id="rId44" Type="http://schemas.openxmlformats.org/officeDocument/2006/relationships/image" Target="../media/image1144.png"/><Relationship Id="rId45" Type="http://schemas.openxmlformats.org/officeDocument/2006/relationships/image" Target="../media/image1145.png"/><Relationship Id="rId46" Type="http://schemas.openxmlformats.org/officeDocument/2006/relationships/image" Target="../media/image644.png"/><Relationship Id="rId47" Type="http://schemas.openxmlformats.org/officeDocument/2006/relationships/image" Target="../media/image1146.png"/><Relationship Id="rId48" Type="http://schemas.openxmlformats.org/officeDocument/2006/relationships/image" Target="../media/image1147.png"/><Relationship Id="rId49" Type="http://schemas.openxmlformats.org/officeDocument/2006/relationships/image" Target="../media/image1148.png"/><Relationship Id="rId50" Type="http://schemas.openxmlformats.org/officeDocument/2006/relationships/image" Target="../media/image636.png"/><Relationship Id="rId51" Type="http://schemas.openxmlformats.org/officeDocument/2006/relationships/image" Target="../media/image1149.png"/><Relationship Id="rId52" Type="http://schemas.openxmlformats.org/officeDocument/2006/relationships/image" Target="../media/image1150.png"/><Relationship Id="rId53" Type="http://schemas.openxmlformats.org/officeDocument/2006/relationships/image" Target="../media/image1151.png"/><Relationship Id="rId54" Type="http://schemas.openxmlformats.org/officeDocument/2006/relationships/image" Target="../media/image1152.png"/><Relationship Id="rId55" Type="http://schemas.openxmlformats.org/officeDocument/2006/relationships/image" Target="../media/image1153.png"/><Relationship Id="rId56" Type="http://schemas.openxmlformats.org/officeDocument/2006/relationships/image" Target="../media/image1154.png"/><Relationship Id="rId57" Type="http://schemas.openxmlformats.org/officeDocument/2006/relationships/image" Target="../media/image1155.png"/><Relationship Id="rId58" Type="http://schemas.openxmlformats.org/officeDocument/2006/relationships/image" Target="../media/image1156.png"/><Relationship Id="rId59" Type="http://schemas.openxmlformats.org/officeDocument/2006/relationships/image" Target="../media/image1157.png"/><Relationship Id="rId60" Type="http://schemas.openxmlformats.org/officeDocument/2006/relationships/image" Target="../media/image1158.png"/><Relationship Id="rId61" Type="http://schemas.openxmlformats.org/officeDocument/2006/relationships/image" Target="../media/image99.png"/><Relationship Id="rId62" Type="http://schemas.openxmlformats.org/officeDocument/2006/relationships/image" Target="../media/image1159.png"/><Relationship Id="rId63" Type="http://schemas.openxmlformats.org/officeDocument/2006/relationships/image" Target="../media/image1160.png"/><Relationship Id="rId64" Type="http://schemas.openxmlformats.org/officeDocument/2006/relationships/image" Target="../media/image1161.png"/><Relationship Id="rId65" Type="http://schemas.openxmlformats.org/officeDocument/2006/relationships/image" Target="../media/image1162.png"/><Relationship Id="rId66" Type="http://schemas.openxmlformats.org/officeDocument/2006/relationships/image" Target="../media/image1163.png"/><Relationship Id="rId67" Type="http://schemas.openxmlformats.org/officeDocument/2006/relationships/image" Target="../media/image1164.png"/><Relationship Id="rId68" Type="http://schemas.openxmlformats.org/officeDocument/2006/relationships/image" Target="../media/image1165.png"/><Relationship Id="rId69" Type="http://schemas.openxmlformats.org/officeDocument/2006/relationships/image" Target="../media/image1166.png"/><Relationship Id="rId70" Type="http://schemas.openxmlformats.org/officeDocument/2006/relationships/image" Target="../media/image1167.png"/><Relationship Id="rId71" Type="http://schemas.openxmlformats.org/officeDocument/2006/relationships/image" Target="../media/image1168.png"/><Relationship Id="rId72" Type="http://schemas.openxmlformats.org/officeDocument/2006/relationships/image" Target="../media/image1169.png"/><Relationship Id="rId73" Type="http://schemas.openxmlformats.org/officeDocument/2006/relationships/image" Target="../media/image1170.png"/><Relationship Id="rId74" Type="http://schemas.openxmlformats.org/officeDocument/2006/relationships/image" Target="../media/image1171.png"/><Relationship Id="rId75" Type="http://schemas.openxmlformats.org/officeDocument/2006/relationships/image" Target="../media/image1172.png"/><Relationship Id="rId76" Type="http://schemas.openxmlformats.org/officeDocument/2006/relationships/image" Target="../media/image1173.png"/><Relationship Id="rId77" Type="http://schemas.openxmlformats.org/officeDocument/2006/relationships/image" Target="../media/image1174.png"/><Relationship Id="rId78" Type="http://schemas.openxmlformats.org/officeDocument/2006/relationships/image" Target="../media/image1175.png"/><Relationship Id="rId79" Type="http://schemas.openxmlformats.org/officeDocument/2006/relationships/image" Target="../media/image1176.png"/><Relationship Id="rId80" Type="http://schemas.openxmlformats.org/officeDocument/2006/relationships/image" Target="../media/image1177.png"/><Relationship Id="rId81" Type="http://schemas.openxmlformats.org/officeDocument/2006/relationships/image" Target="../media/image1178.png"/><Relationship Id="rId82" Type="http://schemas.openxmlformats.org/officeDocument/2006/relationships/image" Target="../media/image1179.png"/><Relationship Id="rId83" Type="http://schemas.openxmlformats.org/officeDocument/2006/relationships/image" Target="../media/image1180.png"/><Relationship Id="rId84" Type="http://schemas.openxmlformats.org/officeDocument/2006/relationships/image" Target="../media/image1181.png"/><Relationship Id="rId85" Type="http://schemas.openxmlformats.org/officeDocument/2006/relationships/image" Target="../media/image491.png"/><Relationship Id="rId86" Type="http://schemas.openxmlformats.org/officeDocument/2006/relationships/image" Target="../media/image1182.png"/><Relationship Id="rId87" Type="http://schemas.openxmlformats.org/officeDocument/2006/relationships/image" Target="../media/image923.png"/><Relationship Id="rId88" Type="http://schemas.openxmlformats.org/officeDocument/2006/relationships/image" Target="../media/image426.png"/><Relationship Id="rId89" Type="http://schemas.openxmlformats.org/officeDocument/2006/relationships/image" Target="../media/image1183.png"/><Relationship Id="rId90" Type="http://schemas.openxmlformats.org/officeDocument/2006/relationships/image" Target="../media/image1184.png"/><Relationship Id="rId91" Type="http://schemas.openxmlformats.org/officeDocument/2006/relationships/image" Target="../media/image1185.png"/><Relationship Id="rId92" Type="http://schemas.openxmlformats.org/officeDocument/2006/relationships/image" Target="../media/image1186.png"/><Relationship Id="rId93" Type="http://schemas.openxmlformats.org/officeDocument/2006/relationships/image" Target="../media/image1187.png"/><Relationship Id="rId94" Type="http://schemas.openxmlformats.org/officeDocument/2006/relationships/image" Target="../media/image1188.png"/><Relationship Id="rId95" Type="http://schemas.openxmlformats.org/officeDocument/2006/relationships/image" Target="../media/image1189.png"/><Relationship Id="rId96" Type="http://schemas.openxmlformats.org/officeDocument/2006/relationships/image" Target="../media/image1190.png"/><Relationship Id="rId97" Type="http://schemas.openxmlformats.org/officeDocument/2006/relationships/image" Target="../media/image1191.png"/><Relationship Id="rId98" Type="http://schemas.openxmlformats.org/officeDocument/2006/relationships/image" Target="../media/image1192.png"/><Relationship Id="rId99" Type="http://schemas.openxmlformats.org/officeDocument/2006/relationships/image" Target="../media/image1193.png"/><Relationship Id="rId100" Type="http://schemas.openxmlformats.org/officeDocument/2006/relationships/image" Target="../media/image1194.png"/><Relationship Id="rId101" Type="http://schemas.openxmlformats.org/officeDocument/2006/relationships/image" Target="../media/image1195.png"/><Relationship Id="rId102" Type="http://schemas.openxmlformats.org/officeDocument/2006/relationships/image" Target="../media/image1196.png"/><Relationship Id="rId103" Type="http://schemas.openxmlformats.org/officeDocument/2006/relationships/image" Target="../media/image1197.png"/><Relationship Id="rId104" Type="http://schemas.openxmlformats.org/officeDocument/2006/relationships/image" Target="../media/image1198.png"/><Relationship Id="rId105" Type="http://schemas.openxmlformats.org/officeDocument/2006/relationships/image" Target="../media/image1199.png"/><Relationship Id="rId106" Type="http://schemas.openxmlformats.org/officeDocument/2006/relationships/image" Target="../media/image1200.png"/><Relationship Id="rId107" Type="http://schemas.openxmlformats.org/officeDocument/2006/relationships/image" Target="../media/image1201.png"/><Relationship Id="rId108" Type="http://schemas.openxmlformats.org/officeDocument/2006/relationships/image" Target="../media/image1202.png"/><Relationship Id="rId109" Type="http://schemas.openxmlformats.org/officeDocument/2006/relationships/image" Target="../media/image1203.png"/><Relationship Id="rId110" Type="http://schemas.openxmlformats.org/officeDocument/2006/relationships/image" Target="../media/image1016.png"/><Relationship Id="rId111" Type="http://schemas.openxmlformats.org/officeDocument/2006/relationships/image" Target="../media/image1204.png"/><Relationship Id="rId112" Type="http://schemas.openxmlformats.org/officeDocument/2006/relationships/image" Target="../media/image1205.png"/><Relationship Id="rId113" Type="http://schemas.openxmlformats.org/officeDocument/2006/relationships/image" Target="../media/image1206.png"/><Relationship Id="rId114" Type="http://schemas.openxmlformats.org/officeDocument/2006/relationships/image" Target="../media/image1207.png"/><Relationship Id="rId115" Type="http://schemas.openxmlformats.org/officeDocument/2006/relationships/image" Target="../media/image1208.png"/><Relationship Id="rId116" Type="http://schemas.openxmlformats.org/officeDocument/2006/relationships/image" Target="../media/image1209.png"/><Relationship Id="rId117" Type="http://schemas.openxmlformats.org/officeDocument/2006/relationships/image" Target="../media/image1210.png"/><Relationship Id="rId118" Type="http://schemas.openxmlformats.org/officeDocument/2006/relationships/image" Target="../media/image1211.png"/><Relationship Id="rId119" Type="http://schemas.openxmlformats.org/officeDocument/2006/relationships/image" Target="../media/image1212.png"/><Relationship Id="rId120" Type="http://schemas.openxmlformats.org/officeDocument/2006/relationships/image" Target="../media/image1213.png"/><Relationship Id="rId121" Type="http://schemas.openxmlformats.org/officeDocument/2006/relationships/image" Target="../media/image1214.png"/><Relationship Id="rId122" Type="http://schemas.openxmlformats.org/officeDocument/2006/relationships/image" Target="../media/image1215.png"/><Relationship Id="rId123" Type="http://schemas.openxmlformats.org/officeDocument/2006/relationships/image" Target="../media/image357.png"/><Relationship Id="rId124" Type="http://schemas.openxmlformats.org/officeDocument/2006/relationships/image" Target="../media/image1216.png"/><Relationship Id="rId125" Type="http://schemas.openxmlformats.org/officeDocument/2006/relationships/image" Target="../media/image1217.png"/><Relationship Id="rId126" Type="http://schemas.openxmlformats.org/officeDocument/2006/relationships/image" Target="../media/image1218.png"/><Relationship Id="rId127" Type="http://schemas.openxmlformats.org/officeDocument/2006/relationships/image" Target="../media/image1219.png"/><Relationship Id="rId128" Type="http://schemas.openxmlformats.org/officeDocument/2006/relationships/image" Target="../media/image1220.png"/><Relationship Id="rId129" Type="http://schemas.openxmlformats.org/officeDocument/2006/relationships/image" Target="../media/image1221.png"/><Relationship Id="rId130" Type="http://schemas.openxmlformats.org/officeDocument/2006/relationships/image" Target="../media/image1222.png"/><Relationship Id="rId131" Type="http://schemas.openxmlformats.org/officeDocument/2006/relationships/image" Target="../media/image1223.png"/><Relationship Id="rId132" Type="http://schemas.openxmlformats.org/officeDocument/2006/relationships/image" Target="../media/image1224.png"/><Relationship Id="rId133" Type="http://schemas.openxmlformats.org/officeDocument/2006/relationships/image" Target="../media/image1225.png"/><Relationship Id="rId134" Type="http://schemas.openxmlformats.org/officeDocument/2006/relationships/image" Target="../media/image1226.png"/><Relationship Id="rId135" Type="http://schemas.openxmlformats.org/officeDocument/2006/relationships/image" Target="../media/image1227.png"/><Relationship Id="rId136" Type="http://schemas.openxmlformats.org/officeDocument/2006/relationships/image" Target="../media/image1228.png"/><Relationship Id="rId137" Type="http://schemas.openxmlformats.org/officeDocument/2006/relationships/image" Target="../media/image1229.png"/><Relationship Id="rId138" Type="http://schemas.openxmlformats.org/officeDocument/2006/relationships/image" Target="../media/image1230.png"/><Relationship Id="rId139" Type="http://schemas.openxmlformats.org/officeDocument/2006/relationships/image" Target="../media/image1231.png"/><Relationship Id="rId140" Type="http://schemas.openxmlformats.org/officeDocument/2006/relationships/image" Target="../media/image1232.png"/><Relationship Id="rId141" Type="http://schemas.openxmlformats.org/officeDocument/2006/relationships/image" Target="../media/image1233.png"/><Relationship Id="rId142" Type="http://schemas.openxmlformats.org/officeDocument/2006/relationships/image" Target="../media/image1234.png"/><Relationship Id="rId143" Type="http://schemas.openxmlformats.org/officeDocument/2006/relationships/image" Target="../media/image1235.png"/><Relationship Id="rId144" Type="http://schemas.openxmlformats.org/officeDocument/2006/relationships/image" Target="../media/image1236.png"/><Relationship Id="rId145" Type="http://schemas.openxmlformats.org/officeDocument/2006/relationships/image" Target="../media/image1237.png"/><Relationship Id="rId146" Type="http://schemas.openxmlformats.org/officeDocument/2006/relationships/image" Target="../media/image1238.png"/><Relationship Id="rId147" Type="http://schemas.openxmlformats.org/officeDocument/2006/relationships/image" Target="../media/image1239.png"/><Relationship Id="rId148" Type="http://schemas.openxmlformats.org/officeDocument/2006/relationships/image" Target="../media/image1240.png"/><Relationship Id="rId149" Type="http://schemas.openxmlformats.org/officeDocument/2006/relationships/image" Target="../media/image1241.png"/><Relationship Id="rId150" Type="http://schemas.openxmlformats.org/officeDocument/2006/relationships/image" Target="../media/image1242.png"/><Relationship Id="rId151" Type="http://schemas.openxmlformats.org/officeDocument/2006/relationships/image" Target="../media/image1243.png"/><Relationship Id="rId152" Type="http://schemas.openxmlformats.org/officeDocument/2006/relationships/image" Target="../media/image1244.png"/><Relationship Id="rId153" Type="http://schemas.openxmlformats.org/officeDocument/2006/relationships/image" Target="../media/image1245.png"/><Relationship Id="rId154" Type="http://schemas.openxmlformats.org/officeDocument/2006/relationships/image" Target="../media/image1246.png"/><Relationship Id="rId155" Type="http://schemas.openxmlformats.org/officeDocument/2006/relationships/image" Target="../media/image1247.png"/><Relationship Id="rId156" Type="http://schemas.openxmlformats.org/officeDocument/2006/relationships/image" Target="../media/image1248.png"/><Relationship Id="rId157" Type="http://schemas.openxmlformats.org/officeDocument/2006/relationships/image" Target="../media/image1249.png"/><Relationship Id="rId158" Type="http://schemas.openxmlformats.org/officeDocument/2006/relationships/image" Target="../media/image1250.png"/><Relationship Id="rId159" Type="http://schemas.openxmlformats.org/officeDocument/2006/relationships/image" Target="../media/image1251.png"/><Relationship Id="rId160" Type="http://schemas.openxmlformats.org/officeDocument/2006/relationships/image" Target="../media/image1252.png"/><Relationship Id="rId161" Type="http://schemas.openxmlformats.org/officeDocument/2006/relationships/image" Target="../media/image1253.png"/><Relationship Id="rId162" Type="http://schemas.openxmlformats.org/officeDocument/2006/relationships/image" Target="../media/image1254.png"/><Relationship Id="rId163" Type="http://schemas.openxmlformats.org/officeDocument/2006/relationships/image" Target="../media/image1255.png"/><Relationship Id="rId164" Type="http://schemas.openxmlformats.org/officeDocument/2006/relationships/image" Target="../media/image1256.png"/><Relationship Id="rId165" Type="http://schemas.openxmlformats.org/officeDocument/2006/relationships/image" Target="../media/image1257.png"/><Relationship Id="rId166" Type="http://schemas.openxmlformats.org/officeDocument/2006/relationships/image" Target="../media/image1258.png"/><Relationship Id="rId167" Type="http://schemas.openxmlformats.org/officeDocument/2006/relationships/image" Target="../media/image1259.png"/><Relationship Id="rId168" Type="http://schemas.openxmlformats.org/officeDocument/2006/relationships/image" Target="../media/image1260.png"/><Relationship Id="rId169" Type="http://schemas.openxmlformats.org/officeDocument/2006/relationships/image" Target="../media/image1261.jpg"/><Relationship Id="rId170" Type="http://schemas.openxmlformats.org/officeDocument/2006/relationships/image" Target="../media/image1262.png"/><Relationship Id="rId171" Type="http://schemas.openxmlformats.org/officeDocument/2006/relationships/image" Target="../media/image1263.png"/><Relationship Id="rId172" Type="http://schemas.openxmlformats.org/officeDocument/2006/relationships/image" Target="../media/image682.png"/><Relationship Id="rId173" Type="http://schemas.openxmlformats.org/officeDocument/2006/relationships/image" Target="../media/image1264.png"/><Relationship Id="rId174" Type="http://schemas.openxmlformats.org/officeDocument/2006/relationships/image" Target="../media/image1265.png"/><Relationship Id="rId175" Type="http://schemas.openxmlformats.org/officeDocument/2006/relationships/image" Target="../media/image1266.png"/><Relationship Id="rId176" Type="http://schemas.openxmlformats.org/officeDocument/2006/relationships/image" Target="../media/image1267.png"/><Relationship Id="rId177" Type="http://schemas.openxmlformats.org/officeDocument/2006/relationships/image" Target="../media/image1077.png"/><Relationship Id="rId178" Type="http://schemas.openxmlformats.org/officeDocument/2006/relationships/image" Target="../media/image1268.png"/><Relationship Id="rId179" Type="http://schemas.openxmlformats.org/officeDocument/2006/relationships/image" Target="../media/image1269.png"/><Relationship Id="rId180" Type="http://schemas.openxmlformats.org/officeDocument/2006/relationships/image" Target="../media/image1270.png"/><Relationship Id="rId181" Type="http://schemas.openxmlformats.org/officeDocument/2006/relationships/image" Target="../media/image1271.png"/><Relationship Id="rId182" Type="http://schemas.openxmlformats.org/officeDocument/2006/relationships/image" Target="../media/image1272.png"/><Relationship Id="rId183" Type="http://schemas.openxmlformats.org/officeDocument/2006/relationships/image" Target="../media/image1273.png"/><Relationship Id="rId184" Type="http://schemas.openxmlformats.org/officeDocument/2006/relationships/image" Target="../media/image1274.png"/><Relationship Id="rId185" Type="http://schemas.openxmlformats.org/officeDocument/2006/relationships/image" Target="../media/image239.png"/><Relationship Id="rId186" Type="http://schemas.openxmlformats.org/officeDocument/2006/relationships/image" Target="../media/image275.png"/><Relationship Id="rId187" Type="http://schemas.openxmlformats.org/officeDocument/2006/relationships/image" Target="../media/image1275.png"/><Relationship Id="rId188" Type="http://schemas.openxmlformats.org/officeDocument/2006/relationships/image" Target="../media/image1276.png"/><Relationship Id="rId189" Type="http://schemas.openxmlformats.org/officeDocument/2006/relationships/image" Target="../media/image1277.png"/><Relationship Id="rId190" Type="http://schemas.openxmlformats.org/officeDocument/2006/relationships/image" Target="../media/image1278.png"/><Relationship Id="rId191" Type="http://schemas.openxmlformats.org/officeDocument/2006/relationships/image" Target="../media/image1279.png"/><Relationship Id="rId192" Type="http://schemas.openxmlformats.org/officeDocument/2006/relationships/image" Target="../media/image658.png"/><Relationship Id="rId193" Type="http://schemas.openxmlformats.org/officeDocument/2006/relationships/image" Target="../media/image1280.png"/><Relationship Id="rId194" Type="http://schemas.openxmlformats.org/officeDocument/2006/relationships/image" Target="../media/image1281.png"/><Relationship Id="rId195" Type="http://schemas.openxmlformats.org/officeDocument/2006/relationships/image" Target="../media/image1282.png"/><Relationship Id="rId196" Type="http://schemas.openxmlformats.org/officeDocument/2006/relationships/image" Target="../media/image1283.png"/><Relationship Id="rId197" Type="http://schemas.openxmlformats.org/officeDocument/2006/relationships/image" Target="../media/image1284.png"/><Relationship Id="rId198" Type="http://schemas.openxmlformats.org/officeDocument/2006/relationships/image" Target="../media/image1285.png"/><Relationship Id="rId199" Type="http://schemas.openxmlformats.org/officeDocument/2006/relationships/image" Target="../media/image1286.png"/><Relationship Id="rId200" Type="http://schemas.openxmlformats.org/officeDocument/2006/relationships/image" Target="../media/image1287.png"/><Relationship Id="rId201" Type="http://schemas.openxmlformats.org/officeDocument/2006/relationships/image" Target="../media/image1288.png"/><Relationship Id="rId202" Type="http://schemas.openxmlformats.org/officeDocument/2006/relationships/image" Target="../media/image1289.png"/><Relationship Id="rId203" Type="http://schemas.openxmlformats.org/officeDocument/2006/relationships/image" Target="../media/image1290.png"/><Relationship Id="rId204" Type="http://schemas.openxmlformats.org/officeDocument/2006/relationships/image" Target="../media/image1291.png"/><Relationship Id="rId205" Type="http://schemas.openxmlformats.org/officeDocument/2006/relationships/image" Target="../media/image1292.png"/><Relationship Id="rId206" Type="http://schemas.openxmlformats.org/officeDocument/2006/relationships/image" Target="../media/image1293.png"/><Relationship Id="rId207" Type="http://schemas.openxmlformats.org/officeDocument/2006/relationships/image" Target="../media/image1294.png"/><Relationship Id="rId208" Type="http://schemas.openxmlformats.org/officeDocument/2006/relationships/image" Target="../media/image1295.png"/><Relationship Id="rId209" Type="http://schemas.openxmlformats.org/officeDocument/2006/relationships/image" Target="../media/image1296.png"/><Relationship Id="rId210" Type="http://schemas.openxmlformats.org/officeDocument/2006/relationships/image" Target="../media/image1297.png"/><Relationship Id="rId211" Type="http://schemas.openxmlformats.org/officeDocument/2006/relationships/image" Target="../media/image1298.png"/><Relationship Id="rId212" Type="http://schemas.openxmlformats.org/officeDocument/2006/relationships/image" Target="../media/image1299.png"/><Relationship Id="rId213" Type="http://schemas.openxmlformats.org/officeDocument/2006/relationships/image" Target="../media/image1300.png"/><Relationship Id="rId214" Type="http://schemas.openxmlformats.org/officeDocument/2006/relationships/image" Target="../media/image1301.png"/><Relationship Id="rId215" Type="http://schemas.openxmlformats.org/officeDocument/2006/relationships/image" Target="../media/image1302.png"/><Relationship Id="rId216" Type="http://schemas.openxmlformats.org/officeDocument/2006/relationships/image" Target="../media/image1303.png"/><Relationship Id="rId217" Type="http://schemas.openxmlformats.org/officeDocument/2006/relationships/image" Target="../media/image1304.png"/><Relationship Id="rId218" Type="http://schemas.openxmlformats.org/officeDocument/2006/relationships/image" Target="../media/image1305.png"/><Relationship Id="rId219" Type="http://schemas.openxmlformats.org/officeDocument/2006/relationships/image" Target="../media/image1306.png"/><Relationship Id="rId220" Type="http://schemas.openxmlformats.org/officeDocument/2006/relationships/image" Target="../media/image1307.png"/><Relationship Id="rId221" Type="http://schemas.openxmlformats.org/officeDocument/2006/relationships/image" Target="../media/image1308.png"/><Relationship Id="rId222" Type="http://schemas.openxmlformats.org/officeDocument/2006/relationships/image" Target="../media/image1309.png"/><Relationship Id="rId223" Type="http://schemas.openxmlformats.org/officeDocument/2006/relationships/image" Target="../media/image1310.png"/><Relationship Id="rId224" Type="http://schemas.openxmlformats.org/officeDocument/2006/relationships/image" Target="../media/image1311.png"/><Relationship Id="rId225" Type="http://schemas.openxmlformats.org/officeDocument/2006/relationships/image" Target="../media/image1312.png"/><Relationship Id="rId226" Type="http://schemas.openxmlformats.org/officeDocument/2006/relationships/image" Target="../media/image1313.png"/><Relationship Id="rId227" Type="http://schemas.openxmlformats.org/officeDocument/2006/relationships/image" Target="../media/image1314.png"/><Relationship Id="rId228" Type="http://schemas.openxmlformats.org/officeDocument/2006/relationships/image" Target="../media/image1315.png"/><Relationship Id="rId229" Type="http://schemas.openxmlformats.org/officeDocument/2006/relationships/image" Target="../media/image1316.png"/><Relationship Id="rId230" Type="http://schemas.openxmlformats.org/officeDocument/2006/relationships/image" Target="../media/image1317.png"/><Relationship Id="rId231" Type="http://schemas.openxmlformats.org/officeDocument/2006/relationships/image" Target="../media/image848.png"/><Relationship Id="rId232" Type="http://schemas.openxmlformats.org/officeDocument/2006/relationships/image" Target="../media/image1318.png"/><Relationship Id="rId233" Type="http://schemas.openxmlformats.org/officeDocument/2006/relationships/image" Target="../media/image1319.png"/><Relationship Id="rId234" Type="http://schemas.openxmlformats.org/officeDocument/2006/relationships/image" Target="../media/image1320.png"/><Relationship Id="rId235" Type="http://schemas.openxmlformats.org/officeDocument/2006/relationships/image" Target="../media/image1321.png"/><Relationship Id="rId236" Type="http://schemas.openxmlformats.org/officeDocument/2006/relationships/image" Target="../media/image1322.png"/><Relationship Id="rId237" Type="http://schemas.openxmlformats.org/officeDocument/2006/relationships/image" Target="../media/image1323.png"/><Relationship Id="rId238" Type="http://schemas.openxmlformats.org/officeDocument/2006/relationships/image" Target="../media/image1324.png"/><Relationship Id="rId239" Type="http://schemas.openxmlformats.org/officeDocument/2006/relationships/image" Target="../media/image1325.png"/><Relationship Id="rId240" Type="http://schemas.openxmlformats.org/officeDocument/2006/relationships/image" Target="../media/image1326.png"/><Relationship Id="rId241" Type="http://schemas.openxmlformats.org/officeDocument/2006/relationships/image" Target="../media/image1327.png"/><Relationship Id="rId242" Type="http://schemas.openxmlformats.org/officeDocument/2006/relationships/image" Target="../media/image1328.png"/><Relationship Id="rId243" Type="http://schemas.openxmlformats.org/officeDocument/2006/relationships/image" Target="../media/image1329.png"/><Relationship Id="rId244" Type="http://schemas.openxmlformats.org/officeDocument/2006/relationships/image" Target="../media/image849.png"/><Relationship Id="rId245" Type="http://schemas.openxmlformats.org/officeDocument/2006/relationships/image" Target="../media/image1330.png"/><Relationship Id="rId246" Type="http://schemas.openxmlformats.org/officeDocument/2006/relationships/image" Target="../media/image1331.png"/><Relationship Id="rId247" Type="http://schemas.openxmlformats.org/officeDocument/2006/relationships/image" Target="../media/image1332.png"/><Relationship Id="rId248" Type="http://schemas.openxmlformats.org/officeDocument/2006/relationships/image" Target="../media/image1333.png"/><Relationship Id="rId249" Type="http://schemas.openxmlformats.org/officeDocument/2006/relationships/image" Target="../media/image1334.png"/><Relationship Id="rId250" Type="http://schemas.openxmlformats.org/officeDocument/2006/relationships/image" Target="../media/image1335.png"/><Relationship Id="rId251" Type="http://schemas.openxmlformats.org/officeDocument/2006/relationships/image" Target="../media/image248.png"/><Relationship Id="rId252" Type="http://schemas.openxmlformats.org/officeDocument/2006/relationships/image" Target="../media/image249.png"/><Relationship Id="rId253" Type="http://schemas.openxmlformats.org/officeDocument/2006/relationships/image" Target="../media/image250.png"/><Relationship Id="rId254" Type="http://schemas.openxmlformats.org/officeDocument/2006/relationships/image" Target="../media/image251.png"/><Relationship Id="rId255" Type="http://schemas.openxmlformats.org/officeDocument/2006/relationships/image" Target="../media/image1336.png"/><Relationship Id="rId256" Type="http://schemas.openxmlformats.org/officeDocument/2006/relationships/image" Target="../media/image253.png"/><Relationship Id="rId257" Type="http://schemas.openxmlformats.org/officeDocument/2006/relationships/image" Target="../media/image2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37.jp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1338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39.jpg"/><Relationship Id="rId3" Type="http://schemas.openxmlformats.org/officeDocument/2006/relationships/image" Target="../media/image1340.png"/><Relationship Id="rId4" Type="http://schemas.openxmlformats.org/officeDocument/2006/relationships/image" Target="../media/image1341.png"/><Relationship Id="rId5" Type="http://schemas.openxmlformats.org/officeDocument/2006/relationships/image" Target="../media/image619.png"/><Relationship Id="rId6" Type="http://schemas.openxmlformats.org/officeDocument/2006/relationships/image" Target="../media/image1342.png"/><Relationship Id="rId7" Type="http://schemas.openxmlformats.org/officeDocument/2006/relationships/image" Target="../media/image691.png"/><Relationship Id="rId8" Type="http://schemas.openxmlformats.org/officeDocument/2006/relationships/image" Target="../media/image1343.png"/><Relationship Id="rId9" Type="http://schemas.openxmlformats.org/officeDocument/2006/relationships/image" Target="../media/image1344.png"/><Relationship Id="rId10" Type="http://schemas.openxmlformats.org/officeDocument/2006/relationships/image" Target="../media/image1345.png"/><Relationship Id="rId11" Type="http://schemas.openxmlformats.org/officeDocument/2006/relationships/image" Target="../media/image1346.png"/><Relationship Id="rId12" Type="http://schemas.openxmlformats.org/officeDocument/2006/relationships/image" Target="../media/image217.png"/><Relationship Id="rId13" Type="http://schemas.openxmlformats.org/officeDocument/2006/relationships/image" Target="../media/image687.png"/><Relationship Id="rId14" Type="http://schemas.openxmlformats.org/officeDocument/2006/relationships/image" Target="../media/image1347.png"/><Relationship Id="rId15" Type="http://schemas.openxmlformats.org/officeDocument/2006/relationships/image" Target="../media/image1348.png"/><Relationship Id="rId16" Type="http://schemas.openxmlformats.org/officeDocument/2006/relationships/image" Target="../media/image1349.png"/><Relationship Id="rId17" Type="http://schemas.openxmlformats.org/officeDocument/2006/relationships/image" Target="../media/image220.png"/><Relationship Id="rId18" Type="http://schemas.openxmlformats.org/officeDocument/2006/relationships/image" Target="../media/image1350.png"/><Relationship Id="rId19" Type="http://schemas.openxmlformats.org/officeDocument/2006/relationships/image" Target="../media/image1351.png"/><Relationship Id="rId20" Type="http://schemas.openxmlformats.org/officeDocument/2006/relationships/image" Target="../media/image1352.png"/><Relationship Id="rId21" Type="http://schemas.openxmlformats.org/officeDocument/2006/relationships/image" Target="../media/image1353.png"/><Relationship Id="rId22" Type="http://schemas.openxmlformats.org/officeDocument/2006/relationships/image" Target="../media/image1354.png"/><Relationship Id="rId23" Type="http://schemas.openxmlformats.org/officeDocument/2006/relationships/image" Target="../media/image1355.png"/><Relationship Id="rId24" Type="http://schemas.openxmlformats.org/officeDocument/2006/relationships/image" Target="../media/image228.png"/><Relationship Id="rId25" Type="http://schemas.openxmlformats.org/officeDocument/2006/relationships/image" Target="../media/image1356.png"/><Relationship Id="rId26" Type="http://schemas.openxmlformats.org/officeDocument/2006/relationships/image" Target="../media/image1357.png"/><Relationship Id="rId27" Type="http://schemas.openxmlformats.org/officeDocument/2006/relationships/image" Target="../media/image1358.png"/><Relationship Id="rId28" Type="http://schemas.openxmlformats.org/officeDocument/2006/relationships/image" Target="../media/image1359.png"/><Relationship Id="rId29" Type="http://schemas.openxmlformats.org/officeDocument/2006/relationships/image" Target="../media/image232.png"/><Relationship Id="rId30" Type="http://schemas.openxmlformats.org/officeDocument/2006/relationships/image" Target="../media/image1360.png"/><Relationship Id="rId31" Type="http://schemas.openxmlformats.org/officeDocument/2006/relationships/image" Target="../media/image1361.png"/><Relationship Id="rId32" Type="http://schemas.openxmlformats.org/officeDocument/2006/relationships/image" Target="../media/image1362.png"/><Relationship Id="rId33" Type="http://schemas.openxmlformats.org/officeDocument/2006/relationships/image" Target="../media/image1363.png"/><Relationship Id="rId34" Type="http://schemas.openxmlformats.org/officeDocument/2006/relationships/image" Target="../media/image1364.png"/><Relationship Id="rId35" Type="http://schemas.openxmlformats.org/officeDocument/2006/relationships/image" Target="../media/image1365.png"/><Relationship Id="rId36" Type="http://schemas.openxmlformats.org/officeDocument/2006/relationships/image" Target="../media/image1366.png"/><Relationship Id="rId37" Type="http://schemas.openxmlformats.org/officeDocument/2006/relationships/image" Target="../media/image1367.png"/><Relationship Id="rId38" Type="http://schemas.openxmlformats.org/officeDocument/2006/relationships/image" Target="../media/image1368.png"/><Relationship Id="rId39" Type="http://schemas.openxmlformats.org/officeDocument/2006/relationships/image" Target="../media/image1369.png"/><Relationship Id="rId40" Type="http://schemas.openxmlformats.org/officeDocument/2006/relationships/image" Target="../media/image1370.png"/><Relationship Id="rId41" Type="http://schemas.openxmlformats.org/officeDocument/2006/relationships/image" Target="../media/image1371.png"/><Relationship Id="rId42" Type="http://schemas.openxmlformats.org/officeDocument/2006/relationships/image" Target="../media/image1283.png"/><Relationship Id="rId43" Type="http://schemas.openxmlformats.org/officeDocument/2006/relationships/image" Target="../media/image1372.png"/><Relationship Id="rId44" Type="http://schemas.openxmlformats.org/officeDocument/2006/relationships/image" Target="../media/image1373.png"/><Relationship Id="rId45" Type="http://schemas.openxmlformats.org/officeDocument/2006/relationships/image" Target="../media/image1374.png"/><Relationship Id="rId46" Type="http://schemas.openxmlformats.org/officeDocument/2006/relationships/image" Target="../media/image1375.png"/><Relationship Id="rId47" Type="http://schemas.openxmlformats.org/officeDocument/2006/relationships/image" Target="../media/image1055.png"/><Relationship Id="rId48" Type="http://schemas.openxmlformats.org/officeDocument/2006/relationships/image" Target="../media/image1376.png"/><Relationship Id="rId49" Type="http://schemas.openxmlformats.org/officeDocument/2006/relationships/image" Target="../media/image1377.png"/><Relationship Id="rId50" Type="http://schemas.openxmlformats.org/officeDocument/2006/relationships/image" Target="../media/image1378.png"/><Relationship Id="rId51" Type="http://schemas.openxmlformats.org/officeDocument/2006/relationships/image" Target="../media/image1379.png"/><Relationship Id="rId52" Type="http://schemas.openxmlformats.org/officeDocument/2006/relationships/image" Target="../media/image1380.png"/><Relationship Id="rId53" Type="http://schemas.openxmlformats.org/officeDocument/2006/relationships/image" Target="../media/image1381.png"/><Relationship Id="rId54" Type="http://schemas.openxmlformats.org/officeDocument/2006/relationships/image" Target="../media/image1382.png"/><Relationship Id="rId55" Type="http://schemas.openxmlformats.org/officeDocument/2006/relationships/image" Target="../media/image1383.png"/><Relationship Id="rId56" Type="http://schemas.openxmlformats.org/officeDocument/2006/relationships/image" Target="../media/image1384.png"/><Relationship Id="rId57" Type="http://schemas.openxmlformats.org/officeDocument/2006/relationships/image" Target="../media/image1385.png"/><Relationship Id="rId58" Type="http://schemas.openxmlformats.org/officeDocument/2006/relationships/image" Target="../media/image1386.png"/><Relationship Id="rId59" Type="http://schemas.openxmlformats.org/officeDocument/2006/relationships/image" Target="../media/image1387.png"/><Relationship Id="rId60" Type="http://schemas.openxmlformats.org/officeDocument/2006/relationships/image" Target="../media/image1388.png"/><Relationship Id="rId61" Type="http://schemas.openxmlformats.org/officeDocument/2006/relationships/image" Target="../media/image1389.png"/><Relationship Id="rId62" Type="http://schemas.openxmlformats.org/officeDocument/2006/relationships/image" Target="../media/image1390.png"/><Relationship Id="rId63" Type="http://schemas.openxmlformats.org/officeDocument/2006/relationships/image" Target="../media/image187.png"/><Relationship Id="rId64" Type="http://schemas.openxmlformats.org/officeDocument/2006/relationships/image" Target="../media/image1391.png"/><Relationship Id="rId65" Type="http://schemas.openxmlformats.org/officeDocument/2006/relationships/image" Target="../media/image1392.png"/><Relationship Id="rId66" Type="http://schemas.openxmlformats.org/officeDocument/2006/relationships/image" Target="../media/image1393.png"/><Relationship Id="rId67" Type="http://schemas.openxmlformats.org/officeDocument/2006/relationships/image" Target="../media/image1394.png"/><Relationship Id="rId68" Type="http://schemas.openxmlformats.org/officeDocument/2006/relationships/image" Target="../media/image1395.png"/><Relationship Id="rId69" Type="http://schemas.openxmlformats.org/officeDocument/2006/relationships/image" Target="../media/image1396.png"/><Relationship Id="rId70" Type="http://schemas.openxmlformats.org/officeDocument/2006/relationships/image" Target="../media/image1397.png"/><Relationship Id="rId71" Type="http://schemas.openxmlformats.org/officeDocument/2006/relationships/image" Target="../media/image1398.png"/><Relationship Id="rId72" Type="http://schemas.openxmlformats.org/officeDocument/2006/relationships/image" Target="../media/image1399.png"/><Relationship Id="rId73" Type="http://schemas.openxmlformats.org/officeDocument/2006/relationships/image" Target="../media/image1400.png"/><Relationship Id="rId74" Type="http://schemas.openxmlformats.org/officeDocument/2006/relationships/image" Target="../media/image1401.png"/><Relationship Id="rId75" Type="http://schemas.openxmlformats.org/officeDocument/2006/relationships/image" Target="../media/image1402.png"/><Relationship Id="rId76" Type="http://schemas.openxmlformats.org/officeDocument/2006/relationships/image" Target="../media/image1403.png"/><Relationship Id="rId77" Type="http://schemas.openxmlformats.org/officeDocument/2006/relationships/image" Target="../media/image1404.png"/><Relationship Id="rId78" Type="http://schemas.openxmlformats.org/officeDocument/2006/relationships/image" Target="../media/image1405.png"/><Relationship Id="rId79" Type="http://schemas.openxmlformats.org/officeDocument/2006/relationships/image" Target="../media/image1406.png"/><Relationship Id="rId80" Type="http://schemas.openxmlformats.org/officeDocument/2006/relationships/image" Target="../media/image1407.png"/><Relationship Id="rId81" Type="http://schemas.openxmlformats.org/officeDocument/2006/relationships/image" Target="../media/image1408.png"/><Relationship Id="rId82" Type="http://schemas.openxmlformats.org/officeDocument/2006/relationships/image" Target="../media/image1409.png"/><Relationship Id="rId83" Type="http://schemas.openxmlformats.org/officeDocument/2006/relationships/image" Target="../media/image1326.png"/><Relationship Id="rId84" Type="http://schemas.openxmlformats.org/officeDocument/2006/relationships/image" Target="../media/image1410.png"/><Relationship Id="rId85" Type="http://schemas.openxmlformats.org/officeDocument/2006/relationships/image" Target="../media/image1411.png"/><Relationship Id="rId86" Type="http://schemas.openxmlformats.org/officeDocument/2006/relationships/image" Target="../media/image1412.png"/><Relationship Id="rId87" Type="http://schemas.openxmlformats.org/officeDocument/2006/relationships/image" Target="../media/image1413.png"/><Relationship Id="rId88" Type="http://schemas.openxmlformats.org/officeDocument/2006/relationships/image" Target="../media/image1414.png"/><Relationship Id="rId89" Type="http://schemas.openxmlformats.org/officeDocument/2006/relationships/image" Target="../media/image1415.png"/><Relationship Id="rId90" Type="http://schemas.openxmlformats.org/officeDocument/2006/relationships/image" Target="../media/image1416.png"/><Relationship Id="rId91" Type="http://schemas.openxmlformats.org/officeDocument/2006/relationships/image" Target="../media/image1417.png"/><Relationship Id="rId92" Type="http://schemas.openxmlformats.org/officeDocument/2006/relationships/image" Target="../media/image1418.png"/><Relationship Id="rId93" Type="http://schemas.openxmlformats.org/officeDocument/2006/relationships/image" Target="../media/image1419.png"/><Relationship Id="rId94" Type="http://schemas.openxmlformats.org/officeDocument/2006/relationships/image" Target="../media/image1420.jpg"/><Relationship Id="rId95" Type="http://schemas.openxmlformats.org/officeDocument/2006/relationships/image" Target="../media/image1421.png"/><Relationship Id="rId96" Type="http://schemas.openxmlformats.org/officeDocument/2006/relationships/image" Target="../media/image1422.png"/><Relationship Id="rId97" Type="http://schemas.openxmlformats.org/officeDocument/2006/relationships/image" Target="../media/image1423.png"/><Relationship Id="rId98" Type="http://schemas.openxmlformats.org/officeDocument/2006/relationships/image" Target="../media/image1424.png"/><Relationship Id="rId99" Type="http://schemas.openxmlformats.org/officeDocument/2006/relationships/image" Target="../media/image1425.png"/><Relationship Id="rId100" Type="http://schemas.openxmlformats.org/officeDocument/2006/relationships/image" Target="../media/image1426.png"/><Relationship Id="rId101" Type="http://schemas.openxmlformats.org/officeDocument/2006/relationships/image" Target="../media/image1427.png"/><Relationship Id="rId102" Type="http://schemas.openxmlformats.org/officeDocument/2006/relationships/image" Target="../media/image1428.png"/><Relationship Id="rId103" Type="http://schemas.openxmlformats.org/officeDocument/2006/relationships/image" Target="../media/image1429.png"/><Relationship Id="rId104" Type="http://schemas.openxmlformats.org/officeDocument/2006/relationships/image" Target="../media/image1430.png"/><Relationship Id="rId105" Type="http://schemas.openxmlformats.org/officeDocument/2006/relationships/image" Target="../media/image1431.png"/><Relationship Id="rId106" Type="http://schemas.openxmlformats.org/officeDocument/2006/relationships/image" Target="../media/image1432.png"/><Relationship Id="rId107" Type="http://schemas.openxmlformats.org/officeDocument/2006/relationships/image" Target="../media/image1433.png"/><Relationship Id="rId108" Type="http://schemas.openxmlformats.org/officeDocument/2006/relationships/image" Target="../media/image1434.png"/><Relationship Id="rId109" Type="http://schemas.openxmlformats.org/officeDocument/2006/relationships/image" Target="../media/image1435.png"/><Relationship Id="rId110" Type="http://schemas.openxmlformats.org/officeDocument/2006/relationships/image" Target="../media/image1436.png"/><Relationship Id="rId111" Type="http://schemas.openxmlformats.org/officeDocument/2006/relationships/image" Target="../media/image1437.png"/><Relationship Id="rId112" Type="http://schemas.openxmlformats.org/officeDocument/2006/relationships/image" Target="../media/image1438.png"/><Relationship Id="rId113" Type="http://schemas.openxmlformats.org/officeDocument/2006/relationships/image" Target="../media/image1439.png"/><Relationship Id="rId114" Type="http://schemas.openxmlformats.org/officeDocument/2006/relationships/image" Target="../media/image1440.png"/><Relationship Id="rId115" Type="http://schemas.openxmlformats.org/officeDocument/2006/relationships/image" Target="../media/image1441.png"/><Relationship Id="rId116" Type="http://schemas.openxmlformats.org/officeDocument/2006/relationships/image" Target="../media/image1442.png"/><Relationship Id="rId117" Type="http://schemas.openxmlformats.org/officeDocument/2006/relationships/image" Target="../media/image1443.png"/><Relationship Id="rId118" Type="http://schemas.openxmlformats.org/officeDocument/2006/relationships/image" Target="../media/image1444.png"/><Relationship Id="rId119" Type="http://schemas.openxmlformats.org/officeDocument/2006/relationships/image" Target="../media/image677.png"/><Relationship Id="rId120" Type="http://schemas.openxmlformats.org/officeDocument/2006/relationships/image" Target="../media/image1445.png"/><Relationship Id="rId121" Type="http://schemas.openxmlformats.org/officeDocument/2006/relationships/image" Target="../media/image1446.png"/><Relationship Id="rId122" Type="http://schemas.openxmlformats.org/officeDocument/2006/relationships/image" Target="../media/image1447.png"/><Relationship Id="rId123" Type="http://schemas.openxmlformats.org/officeDocument/2006/relationships/image" Target="../media/image1448.png"/><Relationship Id="rId124" Type="http://schemas.openxmlformats.org/officeDocument/2006/relationships/image" Target="../media/image1449.png"/><Relationship Id="rId125" Type="http://schemas.openxmlformats.org/officeDocument/2006/relationships/image" Target="../media/image1450.png"/><Relationship Id="rId126" Type="http://schemas.openxmlformats.org/officeDocument/2006/relationships/image" Target="../media/image1451.png"/><Relationship Id="rId127" Type="http://schemas.openxmlformats.org/officeDocument/2006/relationships/image" Target="../media/image1452.png"/><Relationship Id="rId128" Type="http://schemas.openxmlformats.org/officeDocument/2006/relationships/image" Target="../media/image1453.png"/><Relationship Id="rId129" Type="http://schemas.openxmlformats.org/officeDocument/2006/relationships/image" Target="../media/image1454.png"/><Relationship Id="rId130" Type="http://schemas.openxmlformats.org/officeDocument/2006/relationships/image" Target="../media/image1455.png"/><Relationship Id="rId131" Type="http://schemas.openxmlformats.org/officeDocument/2006/relationships/image" Target="../media/image1456.png"/><Relationship Id="rId132" Type="http://schemas.openxmlformats.org/officeDocument/2006/relationships/image" Target="../media/image1457.png"/><Relationship Id="rId133" Type="http://schemas.openxmlformats.org/officeDocument/2006/relationships/image" Target="../media/image1458.png"/><Relationship Id="rId134" Type="http://schemas.openxmlformats.org/officeDocument/2006/relationships/image" Target="../media/image1459.png"/><Relationship Id="rId135" Type="http://schemas.openxmlformats.org/officeDocument/2006/relationships/image" Target="../media/image1460.png"/><Relationship Id="rId136" Type="http://schemas.openxmlformats.org/officeDocument/2006/relationships/image" Target="../media/image1461.png"/><Relationship Id="rId137" Type="http://schemas.openxmlformats.org/officeDocument/2006/relationships/image" Target="../media/image1462.png"/><Relationship Id="rId138" Type="http://schemas.openxmlformats.org/officeDocument/2006/relationships/image" Target="../media/image1463.png"/><Relationship Id="rId139" Type="http://schemas.openxmlformats.org/officeDocument/2006/relationships/image" Target="../media/image248.png"/><Relationship Id="rId140" Type="http://schemas.openxmlformats.org/officeDocument/2006/relationships/image" Target="../media/image249.png"/><Relationship Id="rId141" Type="http://schemas.openxmlformats.org/officeDocument/2006/relationships/image" Target="../media/image250.png"/><Relationship Id="rId142" Type="http://schemas.openxmlformats.org/officeDocument/2006/relationships/image" Target="../media/image251.png"/><Relationship Id="rId143" Type="http://schemas.openxmlformats.org/officeDocument/2006/relationships/image" Target="../media/image1464.png"/><Relationship Id="rId144" Type="http://schemas.openxmlformats.org/officeDocument/2006/relationships/image" Target="../media/image253.png"/><Relationship Id="rId145" Type="http://schemas.openxmlformats.org/officeDocument/2006/relationships/image" Target="../media/image2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9567" y="701039"/>
            <a:ext cx="35560" cy="277495"/>
          </a:xfrm>
          <a:custGeom>
            <a:avLst/>
            <a:gdLst/>
            <a:ahLst/>
            <a:cxnLst/>
            <a:rect l="l" t="t" r="r" b="b"/>
            <a:pathLst>
              <a:path w="35560" h="277494">
                <a:moveTo>
                  <a:pt x="35051" y="277368"/>
                </a:moveTo>
                <a:lnTo>
                  <a:pt x="0" y="277368"/>
                </a:lnTo>
                <a:lnTo>
                  <a:pt x="0" y="0"/>
                </a:lnTo>
                <a:lnTo>
                  <a:pt x="35051" y="0"/>
                </a:lnTo>
                <a:lnTo>
                  <a:pt x="35051" y="277368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" y="2378964"/>
            <a:ext cx="141731" cy="138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38307" y="2318194"/>
            <a:ext cx="1602105" cy="213995"/>
            <a:chOff x="938307" y="2318194"/>
            <a:chExt cx="1602105" cy="213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307" y="2318194"/>
              <a:ext cx="204406" cy="2105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005" y="2388393"/>
              <a:ext cx="106775" cy="1434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4260" y="2354770"/>
              <a:ext cx="94583" cy="1770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2467" y="2318194"/>
              <a:ext cx="106775" cy="2105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4294" y="2388393"/>
              <a:ext cx="114490" cy="1434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2313" y="2389917"/>
              <a:ext cx="192214" cy="138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2722" y="2388393"/>
              <a:ext cx="106775" cy="1434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977" y="2354770"/>
              <a:ext cx="94583" cy="17706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35123" y="2322779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0192"/>
                  </a:moveTo>
                  <a:lnTo>
                    <a:pt x="3048" y="70192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0192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6096" y="2388393"/>
              <a:ext cx="114490" cy="1434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3447" y="2388393"/>
              <a:ext cx="106775" cy="143446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2589275" y="2318004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60" h="210819">
                <a:moveTo>
                  <a:pt x="22859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59" y="0"/>
                </a:lnTo>
                <a:lnTo>
                  <a:pt x="22859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2799588" y="2318004"/>
            <a:ext cx="866775" cy="213995"/>
            <a:chOff x="2799588" y="2318004"/>
            <a:chExt cx="866775" cy="21399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9588" y="2318194"/>
              <a:ext cx="204406" cy="21059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43713" y="2388393"/>
              <a:ext cx="132683" cy="1434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05448" y="2318194"/>
              <a:ext cx="120491" cy="2136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61086" y="2388393"/>
              <a:ext cx="114395" cy="1434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09772" y="2318004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19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65493" y="2388393"/>
              <a:ext cx="100679" cy="14344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817239" y="2388393"/>
            <a:ext cx="352425" cy="143510"/>
            <a:chOff x="3817239" y="2388393"/>
            <a:chExt cx="352425" cy="14351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17239" y="2388393"/>
              <a:ext cx="108299" cy="1434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66686" y="2388393"/>
              <a:ext cx="202977" cy="143446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322254" y="2322766"/>
            <a:ext cx="947419" cy="209550"/>
            <a:chOff x="4322254" y="2322766"/>
            <a:chExt cx="947419" cy="209550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22254" y="2388393"/>
              <a:ext cx="480536" cy="1434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36318" y="2389917"/>
              <a:ext cx="106870" cy="1388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73669" y="2354770"/>
              <a:ext cx="94583" cy="17706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098821" y="2322778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0192"/>
                  </a:moveTo>
                  <a:lnTo>
                    <a:pt x="3048" y="70192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0192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62835" y="2388393"/>
              <a:ext cx="106775" cy="143446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5318760" y="2318004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60" h="210819">
                <a:moveTo>
                  <a:pt x="22859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59" y="0"/>
                </a:lnTo>
                <a:lnTo>
                  <a:pt x="22859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21350" y="2322778"/>
            <a:ext cx="27940" cy="206375"/>
          </a:xfrm>
          <a:custGeom>
            <a:avLst/>
            <a:gdLst/>
            <a:ahLst/>
            <a:cxnLst/>
            <a:rect l="l" t="t" r="r" b="b"/>
            <a:pathLst>
              <a:path w="27939" h="206375">
                <a:moveTo>
                  <a:pt x="24472" y="70192"/>
                </a:moveTo>
                <a:lnTo>
                  <a:pt x="1524" y="70192"/>
                </a:lnTo>
                <a:lnTo>
                  <a:pt x="1524" y="206019"/>
                </a:lnTo>
                <a:lnTo>
                  <a:pt x="24472" y="206019"/>
                </a:lnTo>
                <a:lnTo>
                  <a:pt x="24472" y="70192"/>
                </a:lnTo>
                <a:close/>
              </a:path>
              <a:path w="27939" h="206375">
                <a:moveTo>
                  <a:pt x="27520" y="0"/>
                </a:moveTo>
                <a:lnTo>
                  <a:pt x="0" y="0"/>
                </a:lnTo>
                <a:lnTo>
                  <a:pt x="0" y="25908"/>
                </a:lnTo>
                <a:lnTo>
                  <a:pt x="27520" y="25908"/>
                </a:lnTo>
                <a:lnTo>
                  <a:pt x="27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596032" y="2389917"/>
            <a:ext cx="106870" cy="138874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5869209" y="2318194"/>
            <a:ext cx="752475" cy="271780"/>
            <a:chOff x="5869209" y="2318194"/>
            <a:chExt cx="752475" cy="271780"/>
          </a:xfrm>
        </p:grpSpPr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69209" y="2318194"/>
              <a:ext cx="120586" cy="21364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26372" y="2388393"/>
              <a:ext cx="231933" cy="14344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288786" y="2322778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384" y="70192"/>
                  </a:moveTo>
                  <a:lnTo>
                    <a:pt x="1524" y="70192"/>
                  </a:lnTo>
                  <a:lnTo>
                    <a:pt x="1524" y="206019"/>
                  </a:lnTo>
                  <a:lnTo>
                    <a:pt x="24384" y="206019"/>
                  </a:lnTo>
                  <a:lnTo>
                    <a:pt x="24384" y="70192"/>
                  </a:lnTo>
                  <a:close/>
                </a:path>
                <a:path w="26035" h="206375">
                  <a:moveTo>
                    <a:pt x="2590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5908" y="25908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346793" y="2389917"/>
              <a:ext cx="137255" cy="19992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13099" y="2389917"/>
              <a:ext cx="108299" cy="138874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6801422" y="2318194"/>
            <a:ext cx="531495" cy="213995"/>
            <a:chOff x="6801422" y="2318194"/>
            <a:chExt cx="531495" cy="213995"/>
          </a:xfrm>
        </p:grpSpPr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01422" y="2318194"/>
              <a:ext cx="120491" cy="21364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2393" y="2388393"/>
              <a:ext cx="114490" cy="1434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86695" y="2388393"/>
              <a:ext cx="116014" cy="1434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24045" y="2388393"/>
              <a:ext cx="108299" cy="14344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7381208" y="2388393"/>
            <a:ext cx="372745" cy="143510"/>
            <a:chOff x="7381208" y="2388393"/>
            <a:chExt cx="372745" cy="143510"/>
          </a:xfrm>
        </p:grpSpPr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81208" y="2392965"/>
              <a:ext cx="106775" cy="1388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21511" y="2388393"/>
              <a:ext cx="231933" cy="143446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898415" y="2388393"/>
            <a:ext cx="320325" cy="143446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8383523" y="2318194"/>
            <a:ext cx="543560" cy="213995"/>
            <a:chOff x="8383523" y="2318194"/>
            <a:chExt cx="543560" cy="213995"/>
          </a:xfrm>
        </p:grpSpPr>
        <p:pic>
          <p:nvPicPr>
            <p:cNvPr id="52" name="object 5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383523" y="2318194"/>
              <a:ext cx="108299" cy="21059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528494" y="2388393"/>
              <a:ext cx="108299" cy="14344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665749" y="2388393"/>
              <a:ext cx="260889" cy="143446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073134" y="2354770"/>
            <a:ext cx="245649" cy="17706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485090" y="2318194"/>
            <a:ext cx="120491" cy="213645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21543" y="2765297"/>
            <a:ext cx="106775" cy="14192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634537" y="2388393"/>
            <a:ext cx="114490" cy="143446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1078611" y="2692907"/>
            <a:ext cx="328295" cy="214629"/>
            <a:chOff x="1078611" y="2692907"/>
            <a:chExt cx="328295" cy="214629"/>
          </a:xfrm>
        </p:grpSpPr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78611" y="2693574"/>
              <a:ext cx="120586" cy="21364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234440" y="2692907"/>
              <a:ext cx="22860" cy="212090"/>
            </a:xfrm>
            <a:custGeom>
              <a:avLst/>
              <a:gdLst/>
              <a:ahLst/>
              <a:cxnLst/>
              <a:rect l="l" t="t" r="r" b="b"/>
              <a:pathLst>
                <a:path w="22859" h="212089">
                  <a:moveTo>
                    <a:pt x="22859" y="211835"/>
                  </a:moveTo>
                  <a:lnTo>
                    <a:pt x="0" y="211835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1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92256" y="2765297"/>
              <a:ext cx="114395" cy="141922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57718" y="2731770"/>
            <a:ext cx="245649" cy="175450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1972722" y="2693574"/>
            <a:ext cx="491490" cy="270510"/>
            <a:chOff x="1972722" y="2693574"/>
            <a:chExt cx="491490" cy="270510"/>
          </a:xfrm>
        </p:grpSpPr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972722" y="2766822"/>
              <a:ext cx="120491" cy="19688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120645" y="2765298"/>
              <a:ext cx="202977" cy="14192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43435" y="2693574"/>
              <a:ext cx="120491" cy="213645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2511266" y="2698146"/>
            <a:ext cx="285750" cy="209550"/>
            <a:chOff x="2511266" y="2698146"/>
            <a:chExt cx="285750" cy="209550"/>
          </a:xfrm>
        </p:grpSpPr>
        <p:sp>
          <p:nvSpPr>
            <p:cNvPr id="69" name="object 69"/>
            <p:cNvSpPr/>
            <p:nvPr/>
          </p:nvSpPr>
          <p:spPr>
            <a:xfrm>
              <a:off x="2511260" y="2698152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1716"/>
                  </a:moveTo>
                  <a:lnTo>
                    <a:pt x="3048" y="71716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1716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72226" y="2731769"/>
              <a:ext cx="224409" cy="175450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2946082" y="2693574"/>
            <a:ext cx="386080" cy="213995"/>
            <a:chOff x="2946082" y="2693574"/>
            <a:chExt cx="386080" cy="213995"/>
          </a:xfrm>
        </p:grpSpPr>
        <p:pic>
          <p:nvPicPr>
            <p:cNvPr id="72" name="object 7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946082" y="2731770"/>
              <a:ext cx="96107" cy="17545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074193" y="2693574"/>
              <a:ext cx="108299" cy="21059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217640" y="2765298"/>
              <a:ext cx="114395" cy="141922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3501390" y="2693574"/>
            <a:ext cx="1069975" cy="213995"/>
            <a:chOff x="3501390" y="2693574"/>
            <a:chExt cx="1069975" cy="213995"/>
          </a:xfrm>
        </p:grpSpPr>
        <p:pic>
          <p:nvPicPr>
            <p:cNvPr id="76" name="object 7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501390" y="2693574"/>
              <a:ext cx="120586" cy="21364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50932" y="2765298"/>
              <a:ext cx="115919" cy="14192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00475" y="2693574"/>
              <a:ext cx="106775" cy="21059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945350" y="2765297"/>
              <a:ext cx="106775" cy="14192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081176" y="2769869"/>
              <a:ext cx="131159" cy="1343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238333" y="2698152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1716"/>
                  </a:moveTo>
                  <a:lnTo>
                    <a:pt x="3048" y="71716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1716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297775" y="2765298"/>
              <a:ext cx="132778" cy="14192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464081" y="2769869"/>
              <a:ext cx="106775" cy="137350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4621148" y="2766822"/>
            <a:ext cx="73247" cy="137350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844033" y="2690526"/>
            <a:ext cx="247078" cy="216693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5219319" y="2693574"/>
            <a:ext cx="386080" cy="213995"/>
            <a:chOff x="5219319" y="2693574"/>
            <a:chExt cx="386080" cy="213995"/>
          </a:xfrm>
        </p:grpSpPr>
        <p:pic>
          <p:nvPicPr>
            <p:cNvPr id="87" name="object 8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219319" y="2731770"/>
              <a:ext cx="94583" cy="17545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347430" y="2693574"/>
              <a:ext cx="106870" cy="21059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489352" y="2765298"/>
              <a:ext cx="115919" cy="141922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5760910" y="2693574"/>
            <a:ext cx="868680" cy="213995"/>
            <a:chOff x="5760910" y="2693574"/>
            <a:chExt cx="868680" cy="213995"/>
          </a:xfrm>
        </p:grpSpPr>
        <p:pic>
          <p:nvPicPr>
            <p:cNvPr id="91" name="object 9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760910" y="2693574"/>
              <a:ext cx="120491" cy="21364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916548" y="2765298"/>
              <a:ext cx="259366" cy="14192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201816" y="2698152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1716"/>
                  </a:moveTo>
                  <a:lnTo>
                    <a:pt x="3048" y="71716"/>
                  </a:lnTo>
                  <a:lnTo>
                    <a:pt x="3048" y="206019"/>
                  </a:lnTo>
                  <a:lnTo>
                    <a:pt x="24384" y="206019"/>
                  </a:lnTo>
                  <a:lnTo>
                    <a:pt x="24384" y="71716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262878" y="2765298"/>
              <a:ext cx="114395" cy="14192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397085" y="2765298"/>
              <a:ext cx="231933" cy="141922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6781513" y="2765298"/>
            <a:ext cx="232410" cy="142240"/>
            <a:chOff x="6781513" y="2765298"/>
            <a:chExt cx="232410" cy="142240"/>
          </a:xfrm>
        </p:grpSpPr>
        <p:pic>
          <p:nvPicPr>
            <p:cNvPr id="97" name="object 9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781513" y="2765298"/>
              <a:ext cx="132778" cy="14192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940200" y="2766822"/>
              <a:ext cx="73247" cy="137350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7161466" y="2731770"/>
            <a:ext cx="598170" cy="235585"/>
            <a:chOff x="7161466" y="2731770"/>
            <a:chExt cx="598170" cy="235585"/>
          </a:xfrm>
        </p:grpSpPr>
        <p:pic>
          <p:nvPicPr>
            <p:cNvPr id="100" name="object 10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161466" y="2731770"/>
              <a:ext cx="463772" cy="234981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645146" y="2765298"/>
              <a:ext cx="114395" cy="141922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7793069" y="2765298"/>
            <a:ext cx="325120" cy="142240"/>
            <a:chOff x="7793069" y="2765298"/>
            <a:chExt cx="325120" cy="142240"/>
          </a:xfrm>
        </p:grpSpPr>
        <p:pic>
          <p:nvPicPr>
            <p:cNvPr id="103" name="object 10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017383" y="2765298"/>
              <a:ext cx="100679" cy="14192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793069" y="2766822"/>
              <a:ext cx="192309" cy="137350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8266080" y="2693574"/>
            <a:ext cx="506730" cy="213995"/>
            <a:chOff x="8266080" y="2693574"/>
            <a:chExt cx="506730" cy="213995"/>
          </a:xfrm>
        </p:grpSpPr>
        <p:pic>
          <p:nvPicPr>
            <p:cNvPr id="106" name="object 10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266080" y="2731770"/>
              <a:ext cx="94583" cy="17545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8394192" y="2693574"/>
              <a:ext cx="108299" cy="21059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539162" y="2765297"/>
              <a:ext cx="108299" cy="14192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677941" y="2731770"/>
              <a:ext cx="94678" cy="175450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8920543" y="2765298"/>
            <a:ext cx="320420" cy="141922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9398127" y="2765297"/>
            <a:ext cx="352425" cy="142240"/>
            <a:chOff x="9398127" y="2765297"/>
            <a:chExt cx="352425" cy="142240"/>
          </a:xfrm>
        </p:grpSpPr>
        <p:pic>
          <p:nvPicPr>
            <p:cNvPr id="112" name="object 11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9398127" y="2765297"/>
              <a:ext cx="108299" cy="14192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9546050" y="2765298"/>
              <a:ext cx="204501" cy="141922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918495" y="3070574"/>
            <a:ext cx="752475" cy="271780"/>
            <a:chOff x="918495" y="3070574"/>
            <a:chExt cx="752475" cy="271780"/>
          </a:xfrm>
        </p:grpSpPr>
        <p:pic>
          <p:nvPicPr>
            <p:cNvPr id="115" name="object 1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918495" y="3070574"/>
              <a:ext cx="120491" cy="213645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75563" y="3140773"/>
              <a:ext cx="231933" cy="143446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336446" y="3075152"/>
              <a:ext cx="27940" cy="205104"/>
            </a:xfrm>
            <a:custGeom>
              <a:avLst/>
              <a:gdLst/>
              <a:ahLst/>
              <a:cxnLst/>
              <a:rect l="l" t="t" r="r" b="b"/>
              <a:pathLst>
                <a:path w="27940" h="205104">
                  <a:moveTo>
                    <a:pt x="25996" y="70205"/>
                  </a:moveTo>
                  <a:lnTo>
                    <a:pt x="3048" y="70205"/>
                  </a:lnTo>
                  <a:lnTo>
                    <a:pt x="3048" y="204508"/>
                  </a:lnTo>
                  <a:lnTo>
                    <a:pt x="25996" y="204508"/>
                  </a:lnTo>
                  <a:lnTo>
                    <a:pt x="25996" y="70205"/>
                  </a:lnTo>
                  <a:close/>
                </a:path>
                <a:path w="27940" h="205104">
                  <a:moveTo>
                    <a:pt x="2752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520" y="25908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395983" y="3142297"/>
              <a:ext cx="137350" cy="199929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562290" y="3142297"/>
              <a:ext cx="108299" cy="137350"/>
            </a:xfrm>
            <a:prstGeom prst="rect">
              <a:avLst/>
            </a:prstGeom>
          </p:spPr>
        </p:pic>
      </p:grpSp>
      <p:sp>
        <p:nvSpPr>
          <p:cNvPr id="120" name="object 120"/>
          <p:cNvSpPr/>
          <p:nvPr/>
        </p:nvSpPr>
        <p:spPr>
          <a:xfrm>
            <a:off x="1716303" y="3075152"/>
            <a:ext cx="27940" cy="205104"/>
          </a:xfrm>
          <a:custGeom>
            <a:avLst/>
            <a:gdLst/>
            <a:ahLst/>
            <a:cxnLst/>
            <a:rect l="l" t="t" r="r" b="b"/>
            <a:pathLst>
              <a:path w="27939" h="205104">
                <a:moveTo>
                  <a:pt x="26009" y="70205"/>
                </a:moveTo>
                <a:lnTo>
                  <a:pt x="3048" y="70205"/>
                </a:lnTo>
                <a:lnTo>
                  <a:pt x="3048" y="204508"/>
                </a:lnTo>
                <a:lnTo>
                  <a:pt x="26009" y="204508"/>
                </a:lnTo>
                <a:lnTo>
                  <a:pt x="26009" y="70205"/>
                </a:lnTo>
                <a:close/>
              </a:path>
              <a:path w="27939" h="205104">
                <a:moveTo>
                  <a:pt x="27533" y="0"/>
                </a:moveTo>
                <a:lnTo>
                  <a:pt x="0" y="0"/>
                </a:lnTo>
                <a:lnTo>
                  <a:pt x="0" y="25908"/>
                </a:lnTo>
                <a:lnTo>
                  <a:pt x="27533" y="25908"/>
                </a:lnTo>
                <a:lnTo>
                  <a:pt x="27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1" name="object 121"/>
          <p:cNvGrpSpPr/>
          <p:nvPr/>
        </p:nvGrpSpPr>
        <p:grpSpPr>
          <a:xfrm>
            <a:off x="1791176" y="3142297"/>
            <a:ext cx="279400" cy="200025"/>
            <a:chOff x="1791176" y="3142297"/>
            <a:chExt cx="279400" cy="200025"/>
          </a:xfrm>
        </p:grpSpPr>
        <p:pic>
          <p:nvPicPr>
            <p:cNvPr id="122" name="object 12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791176" y="3142297"/>
              <a:ext cx="106775" cy="13735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931479" y="3142297"/>
              <a:ext cx="138874" cy="199929"/>
            </a:xfrm>
            <a:prstGeom prst="rect">
              <a:avLst/>
            </a:prstGeom>
          </p:spPr>
        </p:pic>
      </p:grpSp>
      <p:pic>
        <p:nvPicPr>
          <p:cNvPr id="124" name="object 124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615695" y="3602735"/>
            <a:ext cx="141731" cy="144779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936783" y="3542061"/>
            <a:ext cx="1252855" cy="268605"/>
            <a:chOff x="936783" y="3542061"/>
            <a:chExt cx="1252855" cy="268605"/>
          </a:xfrm>
        </p:grpSpPr>
        <p:pic>
          <p:nvPicPr>
            <p:cNvPr id="126" name="object 12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36783" y="3542061"/>
              <a:ext cx="291369" cy="21374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263205" y="3613784"/>
              <a:ext cx="120586" cy="196881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411223" y="3612260"/>
              <a:ext cx="453104" cy="143541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897951" y="3613784"/>
              <a:ext cx="106775" cy="13887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035206" y="3578732"/>
              <a:ext cx="94583" cy="177069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2161882" y="3546728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5930"/>
                  </a:lnTo>
                  <a:lnTo>
                    <a:pt x="24384" y="205930"/>
                  </a:lnTo>
                  <a:lnTo>
                    <a:pt x="24384" y="71729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2" name="object 132"/>
          <p:cNvGrpSpPr/>
          <p:nvPr/>
        </p:nvGrpSpPr>
        <p:grpSpPr>
          <a:xfrm>
            <a:off x="2235136" y="3613784"/>
            <a:ext cx="279400" cy="201930"/>
            <a:chOff x="2235136" y="3613784"/>
            <a:chExt cx="279400" cy="201930"/>
          </a:xfrm>
        </p:grpSpPr>
        <p:pic>
          <p:nvPicPr>
            <p:cNvPr id="133" name="object 13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235136" y="3613784"/>
              <a:ext cx="108299" cy="13887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375439" y="3613784"/>
              <a:ext cx="138874" cy="201453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2592133" y="3542061"/>
            <a:ext cx="234950" cy="213995"/>
            <a:chOff x="2592133" y="3542061"/>
            <a:chExt cx="234950" cy="213995"/>
          </a:xfrm>
        </p:grpSpPr>
        <p:pic>
          <p:nvPicPr>
            <p:cNvPr id="136" name="object 136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592133" y="3578732"/>
              <a:ext cx="94583" cy="177069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720244" y="3542061"/>
              <a:ext cx="106775" cy="210597"/>
            </a:xfrm>
            <a:prstGeom prst="rect">
              <a:avLst/>
            </a:prstGeom>
          </p:spPr>
        </p:pic>
      </p:grpSp>
      <p:pic>
        <p:nvPicPr>
          <p:cNvPr id="138" name="object 138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3080289" y="3542061"/>
            <a:ext cx="119062" cy="213741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2862167" y="3612260"/>
            <a:ext cx="115919" cy="143541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3229832" y="3542061"/>
            <a:ext cx="920115" cy="213995"/>
            <a:chOff x="3229832" y="3542061"/>
            <a:chExt cx="920115" cy="213995"/>
          </a:xfrm>
        </p:grpSpPr>
        <p:pic>
          <p:nvPicPr>
            <p:cNvPr id="141" name="object 14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229832" y="3612260"/>
              <a:ext cx="114395" cy="143541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377850" y="3542061"/>
              <a:ext cx="106775" cy="210597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522726" y="3612260"/>
              <a:ext cx="108394" cy="14354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658552" y="3618452"/>
              <a:ext cx="131159" cy="134207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3817239" y="3546728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5930"/>
                  </a:lnTo>
                  <a:lnTo>
                    <a:pt x="24384" y="205930"/>
                  </a:lnTo>
                  <a:lnTo>
                    <a:pt x="24384" y="71729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6" name="object 146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3875151" y="3612260"/>
              <a:ext cx="134302" cy="14354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042981" y="3618452"/>
              <a:ext cx="106870" cy="137350"/>
            </a:xfrm>
            <a:prstGeom prst="rect">
              <a:avLst/>
            </a:prstGeom>
          </p:spPr>
        </p:pic>
      </p:grpSp>
      <p:pic>
        <p:nvPicPr>
          <p:cNvPr id="148" name="object 148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4198620" y="3613785"/>
            <a:ext cx="74771" cy="138874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4358830" y="3612260"/>
            <a:ext cx="106775" cy="143541"/>
          </a:xfrm>
          <a:prstGeom prst="rect">
            <a:avLst/>
          </a:prstGeom>
        </p:spPr>
      </p:pic>
      <p:grpSp>
        <p:nvGrpSpPr>
          <p:cNvPr id="150" name="object 150"/>
          <p:cNvGrpSpPr/>
          <p:nvPr/>
        </p:nvGrpSpPr>
        <p:grpSpPr>
          <a:xfrm>
            <a:off x="4515992" y="3542061"/>
            <a:ext cx="262890" cy="213995"/>
            <a:chOff x="4515992" y="3542061"/>
            <a:chExt cx="262890" cy="213995"/>
          </a:xfrm>
        </p:grpSpPr>
        <p:pic>
          <p:nvPicPr>
            <p:cNvPr id="151" name="object 15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515992" y="3613784"/>
              <a:ext cx="106775" cy="138874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657820" y="3542061"/>
              <a:ext cx="120586" cy="213741"/>
            </a:xfrm>
            <a:prstGeom prst="rect">
              <a:avLst/>
            </a:prstGeom>
          </p:spPr>
        </p:pic>
      </p:grpSp>
      <p:pic>
        <p:nvPicPr>
          <p:cNvPr id="153" name="object 153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4879085" y="3539013"/>
            <a:ext cx="216598" cy="216789"/>
          </a:xfrm>
          <a:prstGeom prst="rect">
            <a:avLst/>
          </a:prstGeom>
        </p:spPr>
      </p:pic>
      <p:grpSp>
        <p:nvGrpSpPr>
          <p:cNvPr id="154" name="object 154"/>
          <p:cNvGrpSpPr/>
          <p:nvPr/>
        </p:nvGrpSpPr>
        <p:grpSpPr>
          <a:xfrm>
            <a:off x="5144547" y="3546728"/>
            <a:ext cx="729615" cy="209550"/>
            <a:chOff x="5144547" y="3546728"/>
            <a:chExt cx="729615" cy="209550"/>
          </a:xfrm>
        </p:grpSpPr>
        <p:pic>
          <p:nvPicPr>
            <p:cNvPr id="155" name="object 155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5144547" y="3613784"/>
              <a:ext cx="106775" cy="138874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286470" y="3578732"/>
              <a:ext cx="224218" cy="177069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5541264" y="3546728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1729"/>
                  </a:moveTo>
                  <a:lnTo>
                    <a:pt x="3048" y="71729"/>
                  </a:lnTo>
                  <a:lnTo>
                    <a:pt x="3048" y="205930"/>
                  </a:lnTo>
                  <a:lnTo>
                    <a:pt x="25908" y="205930"/>
                  </a:lnTo>
                  <a:lnTo>
                    <a:pt x="25908" y="71729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600700" y="3612261"/>
              <a:ext cx="132778" cy="143541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5767006" y="3613784"/>
              <a:ext cx="106775" cy="138874"/>
            </a:xfrm>
            <a:prstGeom prst="rect">
              <a:avLst/>
            </a:prstGeom>
          </p:spPr>
        </p:pic>
      </p:grpSp>
      <p:pic>
        <p:nvPicPr>
          <p:cNvPr id="160" name="object 160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5975985" y="3539013"/>
            <a:ext cx="247173" cy="216789"/>
          </a:xfrm>
          <a:prstGeom prst="rect">
            <a:avLst/>
          </a:prstGeom>
        </p:spPr>
      </p:pic>
      <p:grpSp>
        <p:nvGrpSpPr>
          <p:cNvPr id="161" name="object 161"/>
          <p:cNvGrpSpPr/>
          <p:nvPr/>
        </p:nvGrpSpPr>
        <p:grpSpPr>
          <a:xfrm>
            <a:off x="6302502" y="3612260"/>
            <a:ext cx="334645" cy="144145"/>
            <a:chOff x="6302502" y="3612260"/>
            <a:chExt cx="334645" cy="144145"/>
          </a:xfrm>
        </p:grpSpPr>
        <p:pic>
          <p:nvPicPr>
            <p:cNvPr id="162" name="object 16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6302502" y="3612260"/>
              <a:ext cx="204501" cy="143541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6529863" y="3612260"/>
              <a:ext cx="106775" cy="143541"/>
            </a:xfrm>
            <a:prstGeom prst="rect">
              <a:avLst/>
            </a:prstGeom>
          </p:spPr>
        </p:pic>
      </p:grpSp>
      <p:sp>
        <p:nvSpPr>
          <p:cNvPr id="164" name="object 164"/>
          <p:cNvSpPr/>
          <p:nvPr/>
        </p:nvSpPr>
        <p:spPr>
          <a:xfrm>
            <a:off x="6685788" y="3541776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59" h="210820">
                <a:moveTo>
                  <a:pt x="22860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60" y="0"/>
                </a:lnTo>
                <a:lnTo>
                  <a:pt x="2286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5" name="object 165"/>
          <p:cNvGrpSpPr/>
          <p:nvPr/>
        </p:nvGrpSpPr>
        <p:grpSpPr>
          <a:xfrm>
            <a:off x="6812089" y="3542061"/>
            <a:ext cx="869950" cy="213995"/>
            <a:chOff x="6812089" y="3542061"/>
            <a:chExt cx="869950" cy="213995"/>
          </a:xfrm>
        </p:grpSpPr>
        <p:pic>
          <p:nvPicPr>
            <p:cNvPr id="166" name="object 166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6812089" y="3542061"/>
              <a:ext cx="120491" cy="213741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6967728" y="3612261"/>
              <a:ext cx="259365" cy="143541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7254519" y="3546728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5930"/>
                  </a:lnTo>
                  <a:lnTo>
                    <a:pt x="24384" y="205930"/>
                  </a:lnTo>
                  <a:lnTo>
                    <a:pt x="24384" y="71729"/>
                  </a:lnTo>
                  <a:close/>
                </a:path>
                <a:path w="26034" h="206375">
                  <a:moveTo>
                    <a:pt x="2590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5908" y="25908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9" name="object 169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7314056" y="3612261"/>
              <a:ext cx="114395" cy="143541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7448264" y="3612260"/>
              <a:ext cx="233458" cy="143541"/>
            </a:xfrm>
            <a:prstGeom prst="rect">
              <a:avLst/>
            </a:prstGeom>
          </p:spPr>
        </p:pic>
      </p:grpSp>
      <p:sp>
        <p:nvSpPr>
          <p:cNvPr id="171" name="object 171"/>
          <p:cNvSpPr/>
          <p:nvPr/>
        </p:nvSpPr>
        <p:spPr>
          <a:xfrm>
            <a:off x="7779353" y="354672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25908" y="25908"/>
                </a:moveTo>
                <a:lnTo>
                  <a:pt x="0" y="25908"/>
                </a:lnTo>
                <a:lnTo>
                  <a:pt x="0" y="0"/>
                </a:lnTo>
                <a:lnTo>
                  <a:pt x="25908" y="0"/>
                </a:lnTo>
                <a:lnTo>
                  <a:pt x="259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780877" y="3618452"/>
            <a:ext cx="22860" cy="134620"/>
          </a:xfrm>
          <a:custGeom>
            <a:avLst/>
            <a:gdLst/>
            <a:ahLst/>
            <a:cxnLst/>
            <a:rect l="l" t="t" r="r" b="b"/>
            <a:pathLst>
              <a:path w="22859" h="134620">
                <a:moveTo>
                  <a:pt x="22860" y="134207"/>
                </a:moveTo>
                <a:lnTo>
                  <a:pt x="0" y="134207"/>
                </a:lnTo>
                <a:lnTo>
                  <a:pt x="0" y="0"/>
                </a:lnTo>
                <a:lnTo>
                  <a:pt x="22860" y="0"/>
                </a:lnTo>
                <a:lnTo>
                  <a:pt x="22860" y="134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3" name="object 173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7852600" y="3613784"/>
            <a:ext cx="108299" cy="138874"/>
          </a:xfrm>
          <a:prstGeom prst="rect">
            <a:avLst/>
          </a:prstGeom>
        </p:spPr>
      </p:pic>
      <p:grpSp>
        <p:nvGrpSpPr>
          <p:cNvPr id="174" name="object 174"/>
          <p:cNvGrpSpPr/>
          <p:nvPr/>
        </p:nvGrpSpPr>
        <p:grpSpPr>
          <a:xfrm>
            <a:off x="8076913" y="3542061"/>
            <a:ext cx="1583690" cy="213995"/>
            <a:chOff x="8076913" y="3542061"/>
            <a:chExt cx="1583690" cy="213995"/>
          </a:xfrm>
        </p:grpSpPr>
        <p:pic>
          <p:nvPicPr>
            <p:cNvPr id="175" name="object 175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8076913" y="3613784"/>
              <a:ext cx="190690" cy="138874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8305704" y="3612260"/>
              <a:ext cx="108299" cy="143541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8444579" y="3578732"/>
              <a:ext cx="94583" cy="177069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8572690" y="3542061"/>
              <a:ext cx="106775" cy="210597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8714517" y="3612260"/>
              <a:ext cx="114490" cy="143541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8862631" y="3613784"/>
              <a:ext cx="190690" cy="138874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9091421" y="3612260"/>
              <a:ext cx="108299" cy="143541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9230296" y="3578732"/>
              <a:ext cx="94583" cy="177069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9355455" y="3546728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5930"/>
                  </a:lnTo>
                  <a:lnTo>
                    <a:pt x="24384" y="205930"/>
                  </a:lnTo>
                  <a:lnTo>
                    <a:pt x="24384" y="71729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4" name="object 184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9416414" y="3612260"/>
              <a:ext cx="114395" cy="143541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9552241" y="3612260"/>
              <a:ext cx="108299" cy="143541"/>
            </a:xfrm>
            <a:prstGeom prst="rect">
              <a:avLst/>
            </a:prstGeom>
          </p:spPr>
        </p:pic>
      </p:grpSp>
      <p:sp>
        <p:nvSpPr>
          <p:cNvPr id="186" name="object 186"/>
          <p:cNvSpPr/>
          <p:nvPr/>
        </p:nvSpPr>
        <p:spPr>
          <a:xfrm>
            <a:off x="9709403" y="3541776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59" h="210820">
                <a:moveTo>
                  <a:pt x="22860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60" y="0"/>
                </a:lnTo>
                <a:lnTo>
                  <a:pt x="2286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7" name="object 187"/>
          <p:cNvGrpSpPr/>
          <p:nvPr/>
        </p:nvGrpSpPr>
        <p:grpSpPr>
          <a:xfrm>
            <a:off x="913828" y="3955637"/>
            <a:ext cx="691515" cy="175895"/>
            <a:chOff x="913828" y="3955637"/>
            <a:chExt cx="691515" cy="175895"/>
          </a:xfrm>
        </p:grpSpPr>
        <p:pic>
          <p:nvPicPr>
            <p:cNvPr id="188" name="object 188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913828" y="3955637"/>
              <a:ext cx="94678" cy="175545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1028318" y="3989260"/>
              <a:ext cx="114395" cy="141922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1176242" y="3990784"/>
              <a:ext cx="74771" cy="137350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1280064" y="3990784"/>
              <a:ext cx="190690" cy="137350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1504283" y="3989260"/>
              <a:ext cx="100679" cy="141922"/>
            </a:xfrm>
            <a:prstGeom prst="rect">
              <a:avLst/>
            </a:prstGeom>
          </p:spPr>
        </p:pic>
      </p:grpSp>
      <p:pic>
        <p:nvPicPr>
          <p:cNvPr id="193" name="object 193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615695" y="4453127"/>
            <a:ext cx="141731" cy="140207"/>
          </a:xfrm>
          <a:prstGeom prst="rect">
            <a:avLst/>
          </a:prstGeom>
        </p:spPr>
      </p:pic>
      <p:sp>
        <p:nvSpPr>
          <p:cNvPr id="194" name="object 194"/>
          <p:cNvSpPr/>
          <p:nvPr/>
        </p:nvSpPr>
        <p:spPr>
          <a:xfrm>
            <a:off x="936783" y="4390644"/>
            <a:ext cx="27940" cy="91440"/>
          </a:xfrm>
          <a:custGeom>
            <a:avLst/>
            <a:gdLst/>
            <a:ahLst/>
            <a:cxnLst/>
            <a:rect l="l" t="t" r="r" b="b"/>
            <a:pathLst>
              <a:path w="27940" h="91439">
                <a:moveTo>
                  <a:pt x="0" y="0"/>
                </a:moveTo>
                <a:lnTo>
                  <a:pt x="27432" y="0"/>
                </a:lnTo>
                <a:lnTo>
                  <a:pt x="27432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5" name="object 195"/>
          <p:cNvGrpSpPr/>
          <p:nvPr/>
        </p:nvGrpSpPr>
        <p:grpSpPr>
          <a:xfrm>
            <a:off x="936783" y="4390644"/>
            <a:ext cx="531495" cy="213995"/>
            <a:chOff x="936783" y="4390644"/>
            <a:chExt cx="531495" cy="213995"/>
          </a:xfrm>
        </p:grpSpPr>
        <p:sp>
          <p:nvSpPr>
            <p:cNvPr id="196" name="object 196"/>
            <p:cNvSpPr/>
            <p:nvPr/>
          </p:nvSpPr>
          <p:spPr>
            <a:xfrm>
              <a:off x="936777" y="4390643"/>
              <a:ext cx="157480" cy="210820"/>
            </a:xfrm>
            <a:custGeom>
              <a:avLst/>
              <a:gdLst/>
              <a:ahLst/>
              <a:cxnLst/>
              <a:rect l="l" t="t" r="r" b="b"/>
              <a:pathLst>
                <a:path w="157480" h="210820">
                  <a:moveTo>
                    <a:pt x="157162" y="0"/>
                  </a:moveTo>
                  <a:lnTo>
                    <a:pt x="129628" y="0"/>
                  </a:lnTo>
                  <a:lnTo>
                    <a:pt x="129628" y="91440"/>
                  </a:lnTo>
                  <a:lnTo>
                    <a:pt x="0" y="91440"/>
                  </a:lnTo>
                  <a:lnTo>
                    <a:pt x="0" y="109220"/>
                  </a:lnTo>
                  <a:lnTo>
                    <a:pt x="0" y="210820"/>
                  </a:lnTo>
                  <a:lnTo>
                    <a:pt x="27432" y="210820"/>
                  </a:lnTo>
                  <a:lnTo>
                    <a:pt x="27432" y="109220"/>
                  </a:lnTo>
                  <a:lnTo>
                    <a:pt x="129628" y="109220"/>
                  </a:lnTo>
                  <a:lnTo>
                    <a:pt x="129628" y="210820"/>
                  </a:lnTo>
                  <a:lnTo>
                    <a:pt x="157162" y="210820"/>
                  </a:lnTo>
                  <a:lnTo>
                    <a:pt x="157162" y="109220"/>
                  </a:lnTo>
                  <a:lnTo>
                    <a:pt x="157162" y="91440"/>
                  </a:lnTo>
                  <a:lnTo>
                    <a:pt x="157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7" name="object 197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1132046" y="4460843"/>
              <a:ext cx="335660" cy="143446"/>
            </a:xfrm>
            <a:prstGeom prst="rect">
              <a:avLst/>
            </a:prstGeom>
          </p:spPr>
        </p:pic>
      </p:grpSp>
      <p:grpSp>
        <p:nvGrpSpPr>
          <p:cNvPr id="198" name="object 198"/>
          <p:cNvGrpSpPr/>
          <p:nvPr/>
        </p:nvGrpSpPr>
        <p:grpSpPr>
          <a:xfrm>
            <a:off x="1583626" y="4390644"/>
            <a:ext cx="288925" cy="213995"/>
            <a:chOff x="1583626" y="4390644"/>
            <a:chExt cx="288925" cy="213995"/>
          </a:xfrm>
        </p:grpSpPr>
        <p:pic>
          <p:nvPicPr>
            <p:cNvPr id="199" name="object 199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1583626" y="4390644"/>
              <a:ext cx="120586" cy="213645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1739265" y="4460843"/>
              <a:ext cx="132683" cy="143446"/>
            </a:xfrm>
            <a:prstGeom prst="rect">
              <a:avLst/>
            </a:prstGeom>
          </p:spPr>
        </p:pic>
      </p:grpSp>
      <p:pic>
        <p:nvPicPr>
          <p:cNvPr id="201" name="object 201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1986438" y="4460843"/>
            <a:ext cx="318801" cy="143446"/>
          </a:xfrm>
          <a:prstGeom prst="rect">
            <a:avLst/>
          </a:prstGeom>
        </p:spPr>
      </p:pic>
      <p:grpSp>
        <p:nvGrpSpPr>
          <p:cNvPr id="202" name="object 202"/>
          <p:cNvGrpSpPr/>
          <p:nvPr/>
        </p:nvGrpSpPr>
        <p:grpSpPr>
          <a:xfrm>
            <a:off x="2425826" y="4427220"/>
            <a:ext cx="741680" cy="177165"/>
            <a:chOff x="2425826" y="4427220"/>
            <a:chExt cx="741680" cy="177165"/>
          </a:xfrm>
        </p:grpSpPr>
        <p:pic>
          <p:nvPicPr>
            <p:cNvPr id="203" name="object 203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2425826" y="4460843"/>
              <a:ext cx="115919" cy="143446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2575274" y="4460843"/>
              <a:ext cx="202977" cy="143446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2801111" y="4460843"/>
              <a:ext cx="106775" cy="143446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2938462" y="4427220"/>
              <a:ext cx="94583" cy="177069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3052857" y="4460843"/>
              <a:ext cx="114395" cy="143446"/>
            </a:xfrm>
            <a:prstGeom prst="rect">
              <a:avLst/>
            </a:prstGeom>
          </p:spPr>
        </p:pic>
      </p:grpSp>
      <p:grpSp>
        <p:nvGrpSpPr>
          <p:cNvPr id="208" name="object 208"/>
          <p:cNvGrpSpPr/>
          <p:nvPr/>
        </p:nvGrpSpPr>
        <p:grpSpPr>
          <a:xfrm>
            <a:off x="3301555" y="4390644"/>
            <a:ext cx="1583690" cy="213995"/>
            <a:chOff x="3301555" y="4390644"/>
            <a:chExt cx="1583690" cy="213995"/>
          </a:xfrm>
        </p:grpSpPr>
        <p:pic>
          <p:nvPicPr>
            <p:cNvPr id="209" name="object 20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3301555" y="4462367"/>
              <a:ext cx="192214" cy="138874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3531869" y="4460843"/>
              <a:ext cx="106870" cy="143446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3669220" y="4427220"/>
              <a:ext cx="94583" cy="177069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3797427" y="4390644"/>
              <a:ext cx="106775" cy="210597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3939254" y="4460843"/>
              <a:ext cx="114395" cy="143446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4087272" y="4462367"/>
              <a:ext cx="192214" cy="138874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4317587" y="4460843"/>
              <a:ext cx="106870" cy="143446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4454937" y="4427220"/>
              <a:ext cx="94583" cy="177069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4580090" y="4395228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0192"/>
                  </a:moveTo>
                  <a:lnTo>
                    <a:pt x="3048" y="70192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0192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8" name="object 218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4641056" y="4460843"/>
              <a:ext cx="114490" cy="143446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4778406" y="4460843"/>
              <a:ext cx="106775" cy="143446"/>
            </a:xfrm>
            <a:prstGeom prst="rect">
              <a:avLst/>
            </a:prstGeom>
          </p:spPr>
        </p:pic>
      </p:grpSp>
      <p:sp>
        <p:nvSpPr>
          <p:cNvPr id="220" name="object 220"/>
          <p:cNvSpPr/>
          <p:nvPr/>
        </p:nvSpPr>
        <p:spPr>
          <a:xfrm>
            <a:off x="4934711" y="4390644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60" h="210820">
                <a:moveTo>
                  <a:pt x="22859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59" y="0"/>
                </a:lnTo>
                <a:lnTo>
                  <a:pt x="22859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1" name="object 221"/>
          <p:cNvGrpSpPr/>
          <p:nvPr/>
        </p:nvGrpSpPr>
        <p:grpSpPr>
          <a:xfrm>
            <a:off x="5107971" y="4387596"/>
            <a:ext cx="979805" cy="217170"/>
            <a:chOff x="5107971" y="4387596"/>
            <a:chExt cx="979805" cy="217170"/>
          </a:xfrm>
        </p:grpSpPr>
        <p:pic>
          <p:nvPicPr>
            <p:cNvPr id="222" name="object 222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5107971" y="4462367"/>
              <a:ext cx="190690" cy="138874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5332285" y="4460843"/>
              <a:ext cx="132683" cy="143446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493829" y="4390643"/>
              <a:ext cx="120586" cy="213645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5649563" y="4460843"/>
              <a:ext cx="114395" cy="143446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5797296" y="4390643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20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7" name="object 227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853969" y="4460843"/>
              <a:ext cx="100679" cy="14344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5979127" y="4387596"/>
              <a:ext cx="108299" cy="213645"/>
            </a:xfrm>
            <a:prstGeom prst="rect">
              <a:avLst/>
            </a:prstGeom>
          </p:spPr>
        </p:pic>
      </p:grpSp>
      <p:pic>
        <p:nvPicPr>
          <p:cNvPr id="229" name="object 229"/>
          <p:cNvPicPr/>
          <p:nvPr/>
        </p:nvPicPr>
        <p:blipFill>
          <a:blip r:embed="rId156" cstate="print"/>
          <a:stretch>
            <a:fillRect/>
          </a:stretch>
        </p:blipFill>
        <p:spPr>
          <a:xfrm>
            <a:off x="615695" y="4922520"/>
            <a:ext cx="141731" cy="146303"/>
          </a:xfrm>
          <a:prstGeom prst="rect">
            <a:avLst/>
          </a:prstGeom>
        </p:spPr>
      </p:pic>
      <p:sp>
        <p:nvSpPr>
          <p:cNvPr id="230" name="object 230"/>
          <p:cNvSpPr/>
          <p:nvPr/>
        </p:nvSpPr>
        <p:spPr>
          <a:xfrm>
            <a:off x="936783" y="4862226"/>
            <a:ext cx="27940" cy="91440"/>
          </a:xfrm>
          <a:custGeom>
            <a:avLst/>
            <a:gdLst/>
            <a:ahLst/>
            <a:cxnLst/>
            <a:rect l="l" t="t" r="r" b="b"/>
            <a:pathLst>
              <a:path w="27940" h="91439">
                <a:moveTo>
                  <a:pt x="0" y="0"/>
                </a:moveTo>
                <a:lnTo>
                  <a:pt x="27432" y="0"/>
                </a:lnTo>
                <a:lnTo>
                  <a:pt x="27432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1" name="object 231"/>
          <p:cNvGrpSpPr/>
          <p:nvPr/>
        </p:nvGrpSpPr>
        <p:grpSpPr>
          <a:xfrm>
            <a:off x="936783" y="4862226"/>
            <a:ext cx="531495" cy="213995"/>
            <a:chOff x="936783" y="4862226"/>
            <a:chExt cx="531495" cy="213995"/>
          </a:xfrm>
        </p:grpSpPr>
        <p:sp>
          <p:nvSpPr>
            <p:cNvPr id="232" name="object 232"/>
            <p:cNvSpPr/>
            <p:nvPr/>
          </p:nvSpPr>
          <p:spPr>
            <a:xfrm>
              <a:off x="936777" y="4862233"/>
              <a:ext cx="157480" cy="210820"/>
            </a:xfrm>
            <a:custGeom>
              <a:avLst/>
              <a:gdLst/>
              <a:ahLst/>
              <a:cxnLst/>
              <a:rect l="l" t="t" r="r" b="b"/>
              <a:pathLst>
                <a:path w="157480" h="210820">
                  <a:moveTo>
                    <a:pt x="157162" y="0"/>
                  </a:moveTo>
                  <a:lnTo>
                    <a:pt x="129628" y="0"/>
                  </a:lnTo>
                  <a:lnTo>
                    <a:pt x="129628" y="91440"/>
                  </a:lnTo>
                  <a:lnTo>
                    <a:pt x="0" y="91440"/>
                  </a:lnTo>
                  <a:lnTo>
                    <a:pt x="0" y="109220"/>
                  </a:lnTo>
                  <a:lnTo>
                    <a:pt x="0" y="210820"/>
                  </a:lnTo>
                  <a:lnTo>
                    <a:pt x="27432" y="210820"/>
                  </a:lnTo>
                  <a:lnTo>
                    <a:pt x="27432" y="109220"/>
                  </a:lnTo>
                  <a:lnTo>
                    <a:pt x="129628" y="109220"/>
                  </a:lnTo>
                  <a:lnTo>
                    <a:pt x="129628" y="210820"/>
                  </a:lnTo>
                  <a:lnTo>
                    <a:pt x="157162" y="210820"/>
                  </a:lnTo>
                  <a:lnTo>
                    <a:pt x="157162" y="109220"/>
                  </a:lnTo>
                  <a:lnTo>
                    <a:pt x="157162" y="91440"/>
                  </a:lnTo>
                  <a:lnTo>
                    <a:pt x="157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3" name="object 233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1131950" y="4932331"/>
              <a:ext cx="335756" cy="143541"/>
            </a:xfrm>
            <a:prstGeom prst="rect">
              <a:avLst/>
            </a:prstGeom>
          </p:spPr>
        </p:pic>
      </p:grpSp>
      <p:grpSp>
        <p:nvGrpSpPr>
          <p:cNvPr id="234" name="object 234"/>
          <p:cNvGrpSpPr/>
          <p:nvPr/>
        </p:nvGrpSpPr>
        <p:grpSpPr>
          <a:xfrm>
            <a:off x="1583626" y="4862226"/>
            <a:ext cx="288925" cy="213995"/>
            <a:chOff x="1583626" y="4862226"/>
            <a:chExt cx="288925" cy="213995"/>
          </a:xfrm>
        </p:grpSpPr>
        <p:pic>
          <p:nvPicPr>
            <p:cNvPr id="235" name="object 235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1583626" y="4862226"/>
              <a:ext cx="120586" cy="213645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1739265" y="4932426"/>
              <a:ext cx="132683" cy="143446"/>
            </a:xfrm>
            <a:prstGeom prst="rect">
              <a:avLst/>
            </a:prstGeom>
          </p:spPr>
        </p:pic>
      </p:grpSp>
      <p:pic>
        <p:nvPicPr>
          <p:cNvPr id="237" name="object 237"/>
          <p:cNvPicPr/>
          <p:nvPr/>
        </p:nvPicPr>
        <p:blipFill>
          <a:blip r:embed="rId160" cstate="print"/>
          <a:stretch>
            <a:fillRect/>
          </a:stretch>
        </p:blipFill>
        <p:spPr>
          <a:xfrm>
            <a:off x="1986438" y="4932426"/>
            <a:ext cx="318801" cy="143446"/>
          </a:xfrm>
          <a:prstGeom prst="rect">
            <a:avLst/>
          </a:prstGeom>
        </p:spPr>
      </p:pic>
      <p:pic>
        <p:nvPicPr>
          <p:cNvPr id="238" name="object 238"/>
          <p:cNvPicPr/>
          <p:nvPr/>
        </p:nvPicPr>
        <p:blipFill>
          <a:blip r:embed="rId161" cstate="print"/>
          <a:stretch>
            <a:fillRect/>
          </a:stretch>
        </p:blipFill>
        <p:spPr>
          <a:xfrm>
            <a:off x="2419635" y="4932331"/>
            <a:ext cx="256413" cy="143541"/>
          </a:xfrm>
          <a:prstGeom prst="rect">
            <a:avLst/>
          </a:prstGeom>
        </p:spPr>
      </p:pic>
      <p:sp>
        <p:nvSpPr>
          <p:cNvPr id="239" name="object 239"/>
          <p:cNvSpPr/>
          <p:nvPr/>
        </p:nvSpPr>
        <p:spPr>
          <a:xfrm>
            <a:off x="2724911" y="4861559"/>
            <a:ext cx="22860" cy="212090"/>
          </a:xfrm>
          <a:custGeom>
            <a:avLst/>
            <a:gdLst/>
            <a:ahLst/>
            <a:cxnLst/>
            <a:rect l="l" t="t" r="r" b="b"/>
            <a:pathLst>
              <a:path w="22860" h="212089">
                <a:moveTo>
                  <a:pt x="22860" y="211836"/>
                </a:moveTo>
                <a:lnTo>
                  <a:pt x="0" y="211836"/>
                </a:lnTo>
                <a:lnTo>
                  <a:pt x="0" y="0"/>
                </a:lnTo>
                <a:lnTo>
                  <a:pt x="22860" y="0"/>
                </a:lnTo>
                <a:lnTo>
                  <a:pt x="22860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795016" y="4866798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2" y="25908"/>
                </a:moveTo>
                <a:lnTo>
                  <a:pt x="0" y="25908"/>
                </a:lnTo>
                <a:lnTo>
                  <a:pt x="0" y="0"/>
                </a:lnTo>
                <a:lnTo>
                  <a:pt x="27432" y="0"/>
                </a:lnTo>
                <a:lnTo>
                  <a:pt x="2743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1" name="object 241"/>
          <p:cNvGrpSpPr/>
          <p:nvPr/>
        </p:nvGrpSpPr>
        <p:grpSpPr>
          <a:xfrm>
            <a:off x="2796540" y="4862226"/>
            <a:ext cx="584835" cy="213995"/>
            <a:chOff x="2796540" y="4862226"/>
            <a:chExt cx="584835" cy="213995"/>
          </a:xfrm>
        </p:grpSpPr>
        <p:sp>
          <p:nvSpPr>
            <p:cNvPr id="242" name="object 242"/>
            <p:cNvSpPr/>
            <p:nvPr/>
          </p:nvSpPr>
          <p:spPr>
            <a:xfrm>
              <a:off x="2796540" y="4938522"/>
              <a:ext cx="22860" cy="134620"/>
            </a:xfrm>
            <a:custGeom>
              <a:avLst/>
              <a:gdLst/>
              <a:ahLst/>
              <a:cxnLst/>
              <a:rect l="l" t="t" r="r" b="b"/>
              <a:pathLst>
                <a:path w="22860" h="134620">
                  <a:moveTo>
                    <a:pt x="22860" y="134207"/>
                  </a:moveTo>
                  <a:lnTo>
                    <a:pt x="0" y="134207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34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3" name="object 243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2856071" y="4862226"/>
              <a:ext cx="120491" cy="213645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3014757" y="4932331"/>
              <a:ext cx="106775" cy="143541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3152108" y="4898802"/>
              <a:ext cx="94583" cy="177069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3266408" y="4932426"/>
              <a:ext cx="114490" cy="143446"/>
            </a:xfrm>
            <a:prstGeom prst="rect">
              <a:avLst/>
            </a:prstGeom>
          </p:spPr>
        </p:pic>
      </p:grpSp>
      <p:grpSp>
        <p:nvGrpSpPr>
          <p:cNvPr id="247" name="object 247"/>
          <p:cNvGrpSpPr/>
          <p:nvPr/>
        </p:nvGrpSpPr>
        <p:grpSpPr>
          <a:xfrm>
            <a:off x="3499865" y="4862131"/>
            <a:ext cx="529590" cy="213995"/>
            <a:chOff x="3499865" y="4862131"/>
            <a:chExt cx="529590" cy="213995"/>
          </a:xfrm>
        </p:grpSpPr>
        <p:pic>
          <p:nvPicPr>
            <p:cNvPr id="248" name="object 248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3499865" y="4932426"/>
              <a:ext cx="99155" cy="143446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3631120" y="4938521"/>
              <a:ext cx="106775" cy="137350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3772947" y="4932426"/>
              <a:ext cx="116014" cy="143446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3922490" y="4862131"/>
              <a:ext cx="106775" cy="210597"/>
            </a:xfrm>
            <a:prstGeom prst="rect">
              <a:avLst/>
            </a:prstGeom>
          </p:spPr>
        </p:pic>
      </p:grpSp>
      <p:grpSp>
        <p:nvGrpSpPr>
          <p:cNvPr id="252" name="object 252"/>
          <p:cNvGrpSpPr/>
          <p:nvPr/>
        </p:nvGrpSpPr>
        <p:grpSpPr>
          <a:xfrm>
            <a:off x="4178807" y="4859178"/>
            <a:ext cx="979805" cy="217170"/>
            <a:chOff x="4178807" y="4859178"/>
            <a:chExt cx="979805" cy="217170"/>
          </a:xfrm>
        </p:grpSpPr>
        <p:pic>
          <p:nvPicPr>
            <p:cNvPr id="253" name="object 253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4178807" y="4933949"/>
              <a:ext cx="190690" cy="138874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4403026" y="4932331"/>
              <a:ext cx="134302" cy="143541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4564760" y="4862226"/>
              <a:ext cx="120586" cy="213645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4721923" y="4932426"/>
              <a:ext cx="114395" cy="143446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870703" y="4861559"/>
              <a:ext cx="22860" cy="212090"/>
            </a:xfrm>
            <a:custGeom>
              <a:avLst/>
              <a:gdLst/>
              <a:ahLst/>
              <a:cxnLst/>
              <a:rect l="l" t="t" r="r" b="b"/>
              <a:pathLst>
                <a:path w="22860" h="212089">
                  <a:moveTo>
                    <a:pt x="22860" y="211836"/>
                  </a:moveTo>
                  <a:lnTo>
                    <a:pt x="0" y="211836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8" name="object 258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4926329" y="4932426"/>
              <a:ext cx="99250" cy="143446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5049964" y="4859178"/>
              <a:ext cx="108299" cy="213645"/>
            </a:xfrm>
            <a:prstGeom prst="rect">
              <a:avLst/>
            </a:prstGeom>
          </p:spPr>
        </p:pic>
      </p:grpSp>
      <p:pic>
        <p:nvPicPr>
          <p:cNvPr id="260" name="object 260"/>
          <p:cNvPicPr/>
          <p:nvPr/>
        </p:nvPicPr>
        <p:blipFill>
          <a:blip r:embed="rId175" cstate="print"/>
          <a:stretch>
            <a:fillRect/>
          </a:stretch>
        </p:blipFill>
        <p:spPr>
          <a:xfrm>
            <a:off x="615695" y="5394960"/>
            <a:ext cx="141731" cy="144779"/>
          </a:xfrm>
          <a:prstGeom prst="rect">
            <a:avLst/>
          </a:prstGeom>
        </p:spPr>
      </p:pic>
      <p:sp>
        <p:nvSpPr>
          <p:cNvPr id="261" name="object 261"/>
          <p:cNvSpPr/>
          <p:nvPr/>
        </p:nvSpPr>
        <p:spPr>
          <a:xfrm>
            <a:off x="936783" y="5333713"/>
            <a:ext cx="27940" cy="91440"/>
          </a:xfrm>
          <a:custGeom>
            <a:avLst/>
            <a:gdLst/>
            <a:ahLst/>
            <a:cxnLst/>
            <a:rect l="l" t="t" r="r" b="b"/>
            <a:pathLst>
              <a:path w="27940" h="91439">
                <a:moveTo>
                  <a:pt x="0" y="0"/>
                </a:moveTo>
                <a:lnTo>
                  <a:pt x="27432" y="0"/>
                </a:lnTo>
                <a:lnTo>
                  <a:pt x="27432" y="91439"/>
                </a:lnTo>
                <a:lnTo>
                  <a:pt x="0" y="914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2" name="object 262"/>
          <p:cNvGrpSpPr/>
          <p:nvPr/>
        </p:nvGrpSpPr>
        <p:grpSpPr>
          <a:xfrm>
            <a:off x="936783" y="5333713"/>
            <a:ext cx="531495" cy="213995"/>
            <a:chOff x="936783" y="5333713"/>
            <a:chExt cx="531495" cy="213995"/>
          </a:xfrm>
        </p:grpSpPr>
        <p:sp>
          <p:nvSpPr>
            <p:cNvPr id="263" name="object 263"/>
            <p:cNvSpPr/>
            <p:nvPr/>
          </p:nvSpPr>
          <p:spPr>
            <a:xfrm>
              <a:off x="936777" y="5333720"/>
              <a:ext cx="157480" cy="210820"/>
            </a:xfrm>
            <a:custGeom>
              <a:avLst/>
              <a:gdLst/>
              <a:ahLst/>
              <a:cxnLst/>
              <a:rect l="l" t="t" r="r" b="b"/>
              <a:pathLst>
                <a:path w="157480" h="210820">
                  <a:moveTo>
                    <a:pt x="157162" y="0"/>
                  </a:moveTo>
                  <a:lnTo>
                    <a:pt x="129628" y="0"/>
                  </a:lnTo>
                  <a:lnTo>
                    <a:pt x="129628" y="91440"/>
                  </a:lnTo>
                  <a:lnTo>
                    <a:pt x="0" y="91440"/>
                  </a:lnTo>
                  <a:lnTo>
                    <a:pt x="0" y="111760"/>
                  </a:lnTo>
                  <a:lnTo>
                    <a:pt x="0" y="210820"/>
                  </a:lnTo>
                  <a:lnTo>
                    <a:pt x="27432" y="210820"/>
                  </a:lnTo>
                  <a:lnTo>
                    <a:pt x="27432" y="111760"/>
                  </a:lnTo>
                  <a:lnTo>
                    <a:pt x="129628" y="111760"/>
                  </a:lnTo>
                  <a:lnTo>
                    <a:pt x="129628" y="210820"/>
                  </a:lnTo>
                  <a:lnTo>
                    <a:pt x="157162" y="210820"/>
                  </a:lnTo>
                  <a:lnTo>
                    <a:pt x="157162" y="111760"/>
                  </a:lnTo>
                  <a:lnTo>
                    <a:pt x="157162" y="91440"/>
                  </a:lnTo>
                  <a:lnTo>
                    <a:pt x="157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4" name="object 264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1131950" y="5405532"/>
              <a:ext cx="335756" cy="141922"/>
            </a:xfrm>
            <a:prstGeom prst="rect">
              <a:avLst/>
            </a:prstGeom>
          </p:spPr>
        </p:pic>
      </p:grpSp>
      <p:grpSp>
        <p:nvGrpSpPr>
          <p:cNvPr id="265" name="object 265"/>
          <p:cNvGrpSpPr/>
          <p:nvPr/>
        </p:nvGrpSpPr>
        <p:grpSpPr>
          <a:xfrm>
            <a:off x="1583626" y="5333713"/>
            <a:ext cx="288925" cy="213995"/>
            <a:chOff x="1583626" y="5333713"/>
            <a:chExt cx="288925" cy="213995"/>
          </a:xfrm>
        </p:grpSpPr>
        <p:pic>
          <p:nvPicPr>
            <p:cNvPr id="266" name="object 266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1583626" y="5333713"/>
              <a:ext cx="120586" cy="213741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1739265" y="5405437"/>
              <a:ext cx="132683" cy="142017"/>
            </a:xfrm>
            <a:prstGeom prst="rect">
              <a:avLst/>
            </a:prstGeom>
          </p:spPr>
        </p:pic>
      </p:grpSp>
      <p:pic>
        <p:nvPicPr>
          <p:cNvPr id="268" name="object 268"/>
          <p:cNvPicPr/>
          <p:nvPr/>
        </p:nvPicPr>
        <p:blipFill>
          <a:blip r:embed="rId179" cstate="print"/>
          <a:stretch>
            <a:fillRect/>
          </a:stretch>
        </p:blipFill>
        <p:spPr>
          <a:xfrm>
            <a:off x="1986438" y="5405532"/>
            <a:ext cx="318801" cy="141922"/>
          </a:xfrm>
          <a:prstGeom prst="rect">
            <a:avLst/>
          </a:prstGeom>
        </p:spPr>
      </p:pic>
      <p:grpSp>
        <p:nvGrpSpPr>
          <p:cNvPr id="269" name="object 269"/>
          <p:cNvGrpSpPr/>
          <p:nvPr/>
        </p:nvGrpSpPr>
        <p:grpSpPr>
          <a:xfrm>
            <a:off x="2439542" y="5405437"/>
            <a:ext cx="374015" cy="142240"/>
            <a:chOff x="2439542" y="5405437"/>
            <a:chExt cx="374015" cy="142240"/>
          </a:xfrm>
        </p:grpSpPr>
        <p:pic>
          <p:nvPicPr>
            <p:cNvPr id="270" name="object 270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2439542" y="5410104"/>
              <a:ext cx="108299" cy="137350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2579941" y="5405437"/>
              <a:ext cx="233362" cy="142018"/>
            </a:xfrm>
            <a:prstGeom prst="rect">
              <a:avLst/>
            </a:prstGeom>
          </p:spPr>
        </p:pic>
      </p:grpSp>
      <p:grpSp>
        <p:nvGrpSpPr>
          <p:cNvPr id="272" name="object 272"/>
          <p:cNvGrpSpPr/>
          <p:nvPr/>
        </p:nvGrpSpPr>
        <p:grpSpPr>
          <a:xfrm>
            <a:off x="2929223" y="5330666"/>
            <a:ext cx="760095" cy="217170"/>
            <a:chOff x="2929223" y="5330666"/>
            <a:chExt cx="760095" cy="217170"/>
          </a:xfrm>
        </p:grpSpPr>
        <p:pic>
          <p:nvPicPr>
            <p:cNvPr id="273" name="object 273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2929223" y="5372004"/>
              <a:ext cx="94678" cy="175450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3057429" y="5333714"/>
              <a:ext cx="106775" cy="210693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3199352" y="5405533"/>
              <a:ext cx="114395" cy="141922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3347275" y="5407056"/>
              <a:ext cx="192309" cy="137350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3580733" y="5330666"/>
              <a:ext cx="108299" cy="213741"/>
            </a:xfrm>
            <a:prstGeom prst="rect">
              <a:avLst/>
            </a:prstGeom>
          </p:spPr>
        </p:pic>
      </p:grpSp>
      <p:pic>
        <p:nvPicPr>
          <p:cNvPr id="278" name="object 278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615695" y="5868923"/>
            <a:ext cx="141731" cy="140207"/>
          </a:xfrm>
          <a:prstGeom prst="rect">
            <a:avLst/>
          </a:prstGeom>
        </p:spPr>
      </p:pic>
      <p:grpSp>
        <p:nvGrpSpPr>
          <p:cNvPr id="279" name="object 279"/>
          <p:cNvGrpSpPr/>
          <p:nvPr/>
        </p:nvGrpSpPr>
        <p:grpSpPr>
          <a:xfrm>
            <a:off x="916971" y="5806821"/>
            <a:ext cx="421005" cy="213995"/>
            <a:chOff x="916971" y="5806821"/>
            <a:chExt cx="421005" cy="213995"/>
          </a:xfrm>
        </p:grpSpPr>
        <p:pic>
          <p:nvPicPr>
            <p:cNvPr id="280" name="object 280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916971" y="5806821"/>
              <a:ext cx="184594" cy="209073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1135094" y="5877020"/>
              <a:ext cx="202882" cy="143446"/>
            </a:xfrm>
            <a:prstGeom prst="rect">
              <a:avLst/>
            </a:prstGeom>
          </p:spPr>
        </p:pic>
      </p:grpSp>
      <p:grpSp>
        <p:nvGrpSpPr>
          <p:cNvPr id="282" name="object 282"/>
          <p:cNvGrpSpPr/>
          <p:nvPr/>
        </p:nvGrpSpPr>
        <p:grpSpPr>
          <a:xfrm>
            <a:off x="1453991" y="5806821"/>
            <a:ext cx="622935" cy="213995"/>
            <a:chOff x="1453991" y="5806821"/>
            <a:chExt cx="622935" cy="213995"/>
          </a:xfrm>
        </p:grpSpPr>
        <p:pic>
          <p:nvPicPr>
            <p:cNvPr id="283" name="object 283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1453991" y="5843492"/>
              <a:ext cx="94583" cy="176974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1582102" y="5806821"/>
              <a:ext cx="106775" cy="209073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1724025" y="5877020"/>
              <a:ext cx="115919" cy="143446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1873567" y="5877020"/>
              <a:ext cx="202882" cy="143446"/>
            </a:xfrm>
            <a:prstGeom prst="rect">
              <a:avLst/>
            </a:prstGeom>
          </p:spPr>
        </p:pic>
      </p:grpSp>
      <p:pic>
        <p:nvPicPr>
          <p:cNvPr id="287" name="object 287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2199989" y="5877020"/>
            <a:ext cx="108299" cy="143446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2357151" y="5878544"/>
            <a:ext cx="267335" cy="200025"/>
            <a:chOff x="2357151" y="5878544"/>
            <a:chExt cx="267335" cy="200025"/>
          </a:xfrm>
        </p:grpSpPr>
        <p:pic>
          <p:nvPicPr>
            <p:cNvPr id="289" name="object 289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2357151" y="5878544"/>
              <a:ext cx="106775" cy="137350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2492978" y="5881592"/>
              <a:ext cx="131159" cy="196881"/>
            </a:xfrm>
            <a:prstGeom prst="rect">
              <a:avLst/>
            </a:prstGeom>
          </p:spPr>
        </p:pic>
      </p:grpSp>
      <p:sp>
        <p:nvSpPr>
          <p:cNvPr id="291" name="object 291"/>
          <p:cNvSpPr/>
          <p:nvPr/>
        </p:nvSpPr>
        <p:spPr>
          <a:xfrm>
            <a:off x="2753867" y="5804915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60" h="210820">
                <a:moveTo>
                  <a:pt x="22859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59" y="0"/>
                </a:lnTo>
                <a:lnTo>
                  <a:pt x="22859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823959" y="5809881"/>
            <a:ext cx="26034" cy="206375"/>
          </a:xfrm>
          <a:custGeom>
            <a:avLst/>
            <a:gdLst/>
            <a:ahLst/>
            <a:cxnLst/>
            <a:rect l="l" t="t" r="r" b="b"/>
            <a:pathLst>
              <a:path w="26035" h="206375">
                <a:moveTo>
                  <a:pt x="24485" y="71716"/>
                </a:moveTo>
                <a:lnTo>
                  <a:pt x="1524" y="71716"/>
                </a:lnTo>
                <a:lnTo>
                  <a:pt x="1524" y="206019"/>
                </a:lnTo>
                <a:lnTo>
                  <a:pt x="24485" y="206019"/>
                </a:lnTo>
                <a:lnTo>
                  <a:pt x="24485" y="71716"/>
                </a:lnTo>
                <a:close/>
              </a:path>
              <a:path w="26035" h="206375">
                <a:moveTo>
                  <a:pt x="26009" y="0"/>
                </a:moveTo>
                <a:lnTo>
                  <a:pt x="0" y="0"/>
                </a:lnTo>
                <a:lnTo>
                  <a:pt x="0" y="27520"/>
                </a:lnTo>
                <a:lnTo>
                  <a:pt x="26009" y="27520"/>
                </a:lnTo>
                <a:lnTo>
                  <a:pt x="26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3" name="object 293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2897219" y="5878544"/>
            <a:ext cx="192214" cy="137350"/>
          </a:xfrm>
          <a:prstGeom prst="rect">
            <a:avLst/>
          </a:prstGeom>
        </p:spPr>
      </p:pic>
      <p:grpSp>
        <p:nvGrpSpPr>
          <p:cNvPr id="294" name="object 294"/>
          <p:cNvGrpSpPr/>
          <p:nvPr/>
        </p:nvGrpSpPr>
        <p:grpSpPr>
          <a:xfrm>
            <a:off x="3135249" y="5809869"/>
            <a:ext cx="268605" cy="210820"/>
            <a:chOff x="3135249" y="5809869"/>
            <a:chExt cx="268605" cy="210820"/>
          </a:xfrm>
        </p:grpSpPr>
        <p:sp>
          <p:nvSpPr>
            <p:cNvPr id="295" name="object 295"/>
            <p:cNvSpPr/>
            <p:nvPr/>
          </p:nvSpPr>
          <p:spPr>
            <a:xfrm>
              <a:off x="3135249" y="5809881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1716"/>
                  </a:moveTo>
                  <a:lnTo>
                    <a:pt x="3048" y="71716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1716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6" name="object 296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3191732" y="5843492"/>
              <a:ext cx="212026" cy="176974"/>
            </a:xfrm>
            <a:prstGeom prst="rect">
              <a:avLst/>
            </a:prstGeom>
          </p:spPr>
        </p:pic>
      </p:grpSp>
      <p:grpSp>
        <p:nvGrpSpPr>
          <p:cNvPr id="297" name="object 297"/>
          <p:cNvGrpSpPr/>
          <p:nvPr/>
        </p:nvGrpSpPr>
        <p:grpSpPr>
          <a:xfrm>
            <a:off x="3521297" y="5877020"/>
            <a:ext cx="273050" cy="143510"/>
            <a:chOff x="3521297" y="5877020"/>
            <a:chExt cx="273050" cy="143510"/>
          </a:xfrm>
        </p:grpSpPr>
        <p:pic>
          <p:nvPicPr>
            <p:cNvPr id="298" name="object 298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3521297" y="5877020"/>
              <a:ext cx="132683" cy="143446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3687508" y="5878544"/>
              <a:ext cx="106775" cy="137350"/>
            </a:xfrm>
            <a:prstGeom prst="rect">
              <a:avLst/>
            </a:prstGeom>
          </p:spPr>
        </p:pic>
      </p:grpSp>
      <p:grpSp>
        <p:nvGrpSpPr>
          <p:cNvPr id="300" name="object 300"/>
          <p:cNvGrpSpPr/>
          <p:nvPr/>
        </p:nvGrpSpPr>
        <p:grpSpPr>
          <a:xfrm>
            <a:off x="3925538" y="5806821"/>
            <a:ext cx="386080" cy="213995"/>
            <a:chOff x="3925538" y="5806821"/>
            <a:chExt cx="386080" cy="213995"/>
          </a:xfrm>
        </p:grpSpPr>
        <p:pic>
          <p:nvPicPr>
            <p:cNvPr id="301" name="object 301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3925538" y="5843492"/>
              <a:ext cx="94583" cy="176974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4053649" y="5806821"/>
              <a:ext cx="108394" cy="209073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4197095" y="5877020"/>
              <a:ext cx="114395" cy="143446"/>
            </a:xfrm>
            <a:prstGeom prst="rect">
              <a:avLst/>
            </a:prstGeom>
          </p:spPr>
        </p:pic>
      </p:grpSp>
      <p:grpSp>
        <p:nvGrpSpPr>
          <p:cNvPr id="304" name="object 304"/>
          <p:cNvGrpSpPr/>
          <p:nvPr/>
        </p:nvGrpSpPr>
        <p:grpSpPr>
          <a:xfrm>
            <a:off x="4445793" y="5877019"/>
            <a:ext cx="372745" cy="143510"/>
            <a:chOff x="4445793" y="5877019"/>
            <a:chExt cx="372745" cy="143510"/>
          </a:xfrm>
        </p:grpSpPr>
        <p:pic>
          <p:nvPicPr>
            <p:cNvPr id="305" name="object 305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4445793" y="5881592"/>
              <a:ext cx="106775" cy="138874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4586192" y="5877019"/>
              <a:ext cx="231838" cy="143446"/>
            </a:xfrm>
            <a:prstGeom prst="rect">
              <a:avLst/>
            </a:prstGeom>
          </p:spPr>
        </p:pic>
      </p:grpSp>
      <p:pic>
        <p:nvPicPr>
          <p:cNvPr id="307" name="object 307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4937093" y="5802248"/>
            <a:ext cx="247078" cy="218218"/>
          </a:xfrm>
          <a:prstGeom prst="rect">
            <a:avLst/>
          </a:prstGeom>
        </p:spPr>
      </p:pic>
      <p:grpSp>
        <p:nvGrpSpPr>
          <p:cNvPr id="308" name="object 308"/>
          <p:cNvGrpSpPr/>
          <p:nvPr/>
        </p:nvGrpSpPr>
        <p:grpSpPr>
          <a:xfrm>
            <a:off x="5297138" y="5806821"/>
            <a:ext cx="1583690" cy="213995"/>
            <a:chOff x="5297138" y="5806821"/>
            <a:chExt cx="1583690" cy="213995"/>
          </a:xfrm>
        </p:grpSpPr>
        <p:pic>
          <p:nvPicPr>
            <p:cNvPr id="309" name="object 309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5297138" y="5878544"/>
              <a:ext cx="192214" cy="137350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5527453" y="5877020"/>
              <a:ext cx="106870" cy="143446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5664803" y="5843492"/>
              <a:ext cx="94583" cy="176974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5792914" y="5806821"/>
              <a:ext cx="106870" cy="209073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5934837" y="5877020"/>
              <a:ext cx="114395" cy="143446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6082855" y="5878544"/>
              <a:ext cx="192214" cy="137350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6311741" y="5877020"/>
              <a:ext cx="108299" cy="143446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6450520" y="5843492"/>
              <a:ext cx="94583" cy="176974"/>
            </a:xfrm>
            <a:prstGeom prst="rect">
              <a:avLst/>
            </a:prstGeom>
          </p:spPr>
        </p:pic>
        <p:sp>
          <p:nvSpPr>
            <p:cNvPr id="317" name="object 317"/>
            <p:cNvSpPr/>
            <p:nvPr/>
          </p:nvSpPr>
          <p:spPr>
            <a:xfrm>
              <a:off x="6575666" y="5809881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5908" y="71716"/>
                  </a:moveTo>
                  <a:lnTo>
                    <a:pt x="3048" y="71716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1716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8" name="object 318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6636638" y="5877020"/>
              <a:ext cx="114395" cy="143446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6773989" y="5877020"/>
              <a:ext cx="106775" cy="143446"/>
            </a:xfrm>
            <a:prstGeom prst="rect">
              <a:avLst/>
            </a:prstGeom>
          </p:spPr>
        </p:pic>
      </p:grpSp>
      <p:sp>
        <p:nvSpPr>
          <p:cNvPr id="320" name="object 320"/>
          <p:cNvSpPr/>
          <p:nvPr/>
        </p:nvSpPr>
        <p:spPr>
          <a:xfrm>
            <a:off x="6929628" y="5804915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59" h="210820">
                <a:moveTo>
                  <a:pt x="22859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59" y="0"/>
                </a:lnTo>
                <a:lnTo>
                  <a:pt x="22859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1" name="object 321"/>
          <p:cNvGrpSpPr/>
          <p:nvPr/>
        </p:nvGrpSpPr>
        <p:grpSpPr>
          <a:xfrm>
            <a:off x="7103459" y="5802248"/>
            <a:ext cx="979805" cy="218440"/>
            <a:chOff x="7103459" y="5802248"/>
            <a:chExt cx="979805" cy="218440"/>
          </a:xfrm>
        </p:grpSpPr>
        <p:pic>
          <p:nvPicPr>
            <p:cNvPr id="322" name="object 322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7327773" y="5877020"/>
              <a:ext cx="132778" cy="143446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7103459" y="5878544"/>
              <a:ext cx="190785" cy="137350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7489507" y="5806821"/>
              <a:ext cx="120491" cy="213645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7645146" y="5877020"/>
              <a:ext cx="115919" cy="143446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7795260" y="5804915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59" h="210820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7" name="object 327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7849552" y="5877019"/>
              <a:ext cx="100679" cy="143446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7974615" y="5802248"/>
              <a:ext cx="108394" cy="213645"/>
            </a:xfrm>
            <a:prstGeom prst="rect">
              <a:avLst/>
            </a:prstGeom>
          </p:spPr>
        </p:pic>
      </p:grpSp>
      <p:grpSp>
        <p:nvGrpSpPr>
          <p:cNvPr id="329" name="object 329"/>
          <p:cNvGrpSpPr/>
          <p:nvPr/>
        </p:nvGrpSpPr>
        <p:grpSpPr>
          <a:xfrm>
            <a:off x="0" y="7427976"/>
            <a:ext cx="10058400" cy="241300"/>
            <a:chOff x="0" y="7427976"/>
            <a:chExt cx="10058400" cy="241300"/>
          </a:xfrm>
        </p:grpSpPr>
        <p:sp>
          <p:nvSpPr>
            <p:cNvPr id="330" name="object 330"/>
            <p:cNvSpPr/>
            <p:nvPr/>
          </p:nvSpPr>
          <p:spPr>
            <a:xfrm>
              <a:off x="0" y="7427976"/>
              <a:ext cx="3355975" cy="241300"/>
            </a:xfrm>
            <a:custGeom>
              <a:avLst/>
              <a:gdLst/>
              <a:ahLst/>
              <a:cxnLst/>
              <a:rect l="l" t="t" r="r" b="b"/>
              <a:pathLst>
                <a:path w="3355975" h="241300">
                  <a:moveTo>
                    <a:pt x="335584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5848" y="0"/>
                  </a:lnTo>
                  <a:lnTo>
                    <a:pt x="3355848" y="240791"/>
                  </a:lnTo>
                  <a:close/>
                </a:path>
              </a:pathLst>
            </a:custGeom>
            <a:solidFill>
              <a:srgbClr val="0052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3355847" y="7427976"/>
              <a:ext cx="3357879" cy="241300"/>
            </a:xfrm>
            <a:custGeom>
              <a:avLst/>
              <a:gdLst/>
              <a:ahLst/>
              <a:cxnLst/>
              <a:rect l="l" t="t" r="r" b="b"/>
              <a:pathLst>
                <a:path w="3357879" h="241300">
                  <a:moveTo>
                    <a:pt x="3357371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7371" y="0"/>
                  </a:lnTo>
                  <a:lnTo>
                    <a:pt x="3357371" y="240791"/>
                  </a:lnTo>
                  <a:close/>
                </a:path>
              </a:pathLst>
            </a:custGeom>
            <a:solidFill>
              <a:srgbClr val="99C1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2" name="object 332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3791235" y="7479506"/>
              <a:ext cx="463867" cy="149542"/>
            </a:xfrm>
            <a:prstGeom prst="rect">
              <a:avLst/>
            </a:prstGeom>
          </p:spPr>
        </p:pic>
        <p:sp>
          <p:nvSpPr>
            <p:cNvPr id="333" name="object 333"/>
            <p:cNvSpPr/>
            <p:nvPr/>
          </p:nvSpPr>
          <p:spPr>
            <a:xfrm>
              <a:off x="4335970" y="751912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6096" y="18288"/>
                  </a:moveTo>
                  <a:lnTo>
                    <a:pt x="6096" y="6096"/>
                  </a:lnTo>
                  <a:lnTo>
                    <a:pt x="12739" y="3214"/>
                  </a:lnTo>
                  <a:lnTo>
                    <a:pt x="19240" y="1333"/>
                  </a:lnTo>
                  <a:lnTo>
                    <a:pt x="26027" y="309"/>
                  </a:lnTo>
                  <a:lnTo>
                    <a:pt x="33528" y="0"/>
                  </a:lnTo>
                  <a:lnTo>
                    <a:pt x="45124" y="1930"/>
                  </a:lnTo>
                  <a:lnTo>
                    <a:pt x="54292" y="7441"/>
                  </a:lnTo>
                  <a:lnTo>
                    <a:pt x="56534" y="10668"/>
                  </a:lnTo>
                  <a:lnTo>
                    <a:pt x="33528" y="10668"/>
                  </a:lnTo>
                  <a:lnTo>
                    <a:pt x="24312" y="11430"/>
                  </a:lnTo>
                  <a:lnTo>
                    <a:pt x="16954" y="13335"/>
                  </a:lnTo>
                  <a:lnTo>
                    <a:pt x="11025" y="15811"/>
                  </a:lnTo>
                  <a:lnTo>
                    <a:pt x="6096" y="18288"/>
                  </a:lnTo>
                  <a:close/>
                </a:path>
                <a:path w="62864" h="78104">
                  <a:moveTo>
                    <a:pt x="19812" y="77819"/>
                  </a:moveTo>
                  <a:lnTo>
                    <a:pt x="10287" y="75557"/>
                  </a:lnTo>
                  <a:lnTo>
                    <a:pt x="4191" y="70008"/>
                  </a:lnTo>
                  <a:lnTo>
                    <a:pt x="952" y="63031"/>
                  </a:lnTo>
                  <a:lnTo>
                    <a:pt x="0" y="56483"/>
                  </a:lnTo>
                  <a:lnTo>
                    <a:pt x="4191" y="46720"/>
                  </a:lnTo>
                  <a:lnTo>
                    <a:pt x="15240" y="40100"/>
                  </a:lnTo>
                  <a:lnTo>
                    <a:pt x="30861" y="36337"/>
                  </a:lnTo>
                  <a:lnTo>
                    <a:pt x="48768" y="35147"/>
                  </a:lnTo>
                  <a:lnTo>
                    <a:pt x="48768" y="15240"/>
                  </a:lnTo>
                  <a:lnTo>
                    <a:pt x="41148" y="10668"/>
                  </a:lnTo>
                  <a:lnTo>
                    <a:pt x="56534" y="10668"/>
                  </a:lnTo>
                  <a:lnTo>
                    <a:pt x="60317" y="16113"/>
                  </a:lnTo>
                  <a:lnTo>
                    <a:pt x="62484" y="27527"/>
                  </a:lnTo>
                  <a:lnTo>
                    <a:pt x="62484" y="44291"/>
                  </a:lnTo>
                  <a:lnTo>
                    <a:pt x="48768" y="44291"/>
                  </a:lnTo>
                  <a:lnTo>
                    <a:pt x="39838" y="44696"/>
                  </a:lnTo>
                  <a:lnTo>
                    <a:pt x="27622" y="46386"/>
                  </a:lnTo>
                  <a:lnTo>
                    <a:pt x="16835" y="50077"/>
                  </a:lnTo>
                  <a:lnTo>
                    <a:pt x="12192" y="56483"/>
                  </a:lnTo>
                  <a:lnTo>
                    <a:pt x="12192" y="62579"/>
                  </a:lnTo>
                  <a:lnTo>
                    <a:pt x="19812" y="67151"/>
                  </a:lnTo>
                  <a:lnTo>
                    <a:pt x="62484" y="67151"/>
                  </a:lnTo>
                  <a:lnTo>
                    <a:pt x="62484" y="70199"/>
                  </a:lnTo>
                  <a:lnTo>
                    <a:pt x="48768" y="70199"/>
                  </a:lnTo>
                  <a:lnTo>
                    <a:pt x="41457" y="73961"/>
                  </a:lnTo>
                  <a:lnTo>
                    <a:pt x="33718" y="76295"/>
                  </a:lnTo>
                  <a:lnTo>
                    <a:pt x="26265" y="77485"/>
                  </a:lnTo>
                  <a:lnTo>
                    <a:pt x="19812" y="77819"/>
                  </a:lnTo>
                  <a:close/>
                </a:path>
                <a:path w="62864" h="78104">
                  <a:moveTo>
                    <a:pt x="62484" y="67151"/>
                  </a:moveTo>
                  <a:lnTo>
                    <a:pt x="30480" y="67151"/>
                  </a:lnTo>
                  <a:lnTo>
                    <a:pt x="42672" y="64103"/>
                  </a:lnTo>
                  <a:lnTo>
                    <a:pt x="48768" y="59531"/>
                  </a:lnTo>
                  <a:lnTo>
                    <a:pt x="48768" y="44291"/>
                  </a:lnTo>
                  <a:lnTo>
                    <a:pt x="62484" y="44291"/>
                  </a:lnTo>
                  <a:lnTo>
                    <a:pt x="62484" y="67151"/>
                  </a:lnTo>
                  <a:close/>
                </a:path>
                <a:path w="62864" h="78104">
                  <a:moveTo>
                    <a:pt x="62484" y="76295"/>
                  </a:moveTo>
                  <a:lnTo>
                    <a:pt x="48768" y="76295"/>
                  </a:lnTo>
                  <a:lnTo>
                    <a:pt x="48768" y="70199"/>
                  </a:lnTo>
                  <a:lnTo>
                    <a:pt x="62484" y="70199"/>
                  </a:lnTo>
                  <a:lnTo>
                    <a:pt x="62484" y="7629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4" name="object 334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4425981" y="7519130"/>
              <a:ext cx="64008" cy="76295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4509896" y="7479506"/>
              <a:ext cx="70104" cy="117443"/>
            </a:xfrm>
            <a:prstGeom prst="rect">
              <a:avLst/>
            </a:prstGeom>
          </p:spPr>
        </p:pic>
        <p:sp>
          <p:nvSpPr>
            <p:cNvPr id="336" name="object 336"/>
            <p:cNvSpPr/>
            <p:nvPr/>
          </p:nvSpPr>
          <p:spPr>
            <a:xfrm>
              <a:off x="4668583" y="7480871"/>
              <a:ext cx="648970" cy="148590"/>
            </a:xfrm>
            <a:custGeom>
              <a:avLst/>
              <a:gdLst/>
              <a:ahLst/>
              <a:cxnLst/>
              <a:rect l="l" t="t" r="r" b="b"/>
              <a:pathLst>
                <a:path w="648970" h="148590">
                  <a:moveTo>
                    <a:pt x="82296" y="100330"/>
                  </a:moveTo>
                  <a:lnTo>
                    <a:pt x="16764" y="100330"/>
                  </a:lnTo>
                  <a:lnTo>
                    <a:pt x="16764" y="59690"/>
                  </a:lnTo>
                  <a:lnTo>
                    <a:pt x="74676" y="59690"/>
                  </a:lnTo>
                  <a:lnTo>
                    <a:pt x="74676" y="49530"/>
                  </a:lnTo>
                  <a:lnTo>
                    <a:pt x="16764" y="49530"/>
                  </a:lnTo>
                  <a:lnTo>
                    <a:pt x="16764" y="11430"/>
                  </a:lnTo>
                  <a:lnTo>
                    <a:pt x="80772" y="1143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49530"/>
                  </a:lnTo>
                  <a:lnTo>
                    <a:pt x="0" y="59690"/>
                  </a:lnTo>
                  <a:lnTo>
                    <a:pt x="0" y="100330"/>
                  </a:lnTo>
                  <a:lnTo>
                    <a:pt x="0" y="114300"/>
                  </a:lnTo>
                  <a:lnTo>
                    <a:pt x="82296" y="114300"/>
                  </a:lnTo>
                  <a:lnTo>
                    <a:pt x="82296" y="100330"/>
                  </a:lnTo>
                  <a:close/>
                </a:path>
                <a:path w="648970" h="148590">
                  <a:moveTo>
                    <a:pt x="167728" y="64274"/>
                  </a:moveTo>
                  <a:lnTo>
                    <a:pt x="166700" y="55016"/>
                  </a:lnTo>
                  <a:lnTo>
                    <a:pt x="162966" y="46659"/>
                  </a:lnTo>
                  <a:lnTo>
                    <a:pt x="155511" y="40601"/>
                  </a:lnTo>
                  <a:lnTo>
                    <a:pt x="143344" y="38265"/>
                  </a:lnTo>
                  <a:lnTo>
                    <a:pt x="136512" y="39128"/>
                  </a:lnTo>
                  <a:lnTo>
                    <a:pt x="129819" y="41694"/>
                  </a:lnTo>
                  <a:lnTo>
                    <a:pt x="123418" y="45986"/>
                  </a:lnTo>
                  <a:lnTo>
                    <a:pt x="117436" y="51981"/>
                  </a:lnTo>
                  <a:lnTo>
                    <a:pt x="117436" y="39789"/>
                  </a:lnTo>
                  <a:lnTo>
                    <a:pt x="103720" y="39789"/>
                  </a:lnTo>
                  <a:lnTo>
                    <a:pt x="103720" y="114566"/>
                  </a:lnTo>
                  <a:lnTo>
                    <a:pt x="118960" y="114566"/>
                  </a:lnTo>
                  <a:lnTo>
                    <a:pt x="118960" y="73418"/>
                  </a:lnTo>
                  <a:lnTo>
                    <a:pt x="119862" y="65087"/>
                  </a:lnTo>
                  <a:lnTo>
                    <a:pt x="122770" y="57175"/>
                  </a:lnTo>
                  <a:lnTo>
                    <a:pt x="127965" y="51257"/>
                  </a:lnTo>
                  <a:lnTo>
                    <a:pt x="135724" y="48933"/>
                  </a:lnTo>
                  <a:lnTo>
                    <a:pt x="152488" y="48933"/>
                  </a:lnTo>
                  <a:lnTo>
                    <a:pt x="152488" y="114566"/>
                  </a:lnTo>
                  <a:lnTo>
                    <a:pt x="167728" y="114566"/>
                  </a:lnTo>
                  <a:lnTo>
                    <a:pt x="167728" y="64274"/>
                  </a:lnTo>
                  <a:close/>
                </a:path>
                <a:path w="648970" h="148590">
                  <a:moveTo>
                    <a:pt x="266979" y="50457"/>
                  </a:moveTo>
                  <a:lnTo>
                    <a:pt x="266598" y="48933"/>
                  </a:lnTo>
                  <a:lnTo>
                    <a:pt x="265455" y="44361"/>
                  </a:lnTo>
                  <a:lnTo>
                    <a:pt x="263931" y="38265"/>
                  </a:lnTo>
                  <a:lnTo>
                    <a:pt x="260273" y="38354"/>
                  </a:lnTo>
                  <a:lnTo>
                    <a:pt x="254165" y="39027"/>
                  </a:lnTo>
                  <a:lnTo>
                    <a:pt x="246062" y="40830"/>
                  </a:lnTo>
                  <a:lnTo>
                    <a:pt x="236397" y="44361"/>
                  </a:lnTo>
                  <a:lnTo>
                    <a:pt x="236397" y="55029"/>
                  </a:lnTo>
                  <a:lnTo>
                    <a:pt x="236397" y="79502"/>
                  </a:lnTo>
                  <a:lnTo>
                    <a:pt x="227253" y="82550"/>
                  </a:lnTo>
                  <a:lnTo>
                    <a:pt x="212013" y="82550"/>
                  </a:lnTo>
                  <a:lnTo>
                    <a:pt x="204393" y="76454"/>
                  </a:lnTo>
                  <a:lnTo>
                    <a:pt x="204393" y="53505"/>
                  </a:lnTo>
                  <a:lnTo>
                    <a:pt x="213537" y="48933"/>
                  </a:lnTo>
                  <a:lnTo>
                    <a:pt x="228777" y="48933"/>
                  </a:lnTo>
                  <a:lnTo>
                    <a:pt x="236397" y="55029"/>
                  </a:lnTo>
                  <a:lnTo>
                    <a:pt x="236397" y="44361"/>
                  </a:lnTo>
                  <a:lnTo>
                    <a:pt x="230301" y="39789"/>
                  </a:lnTo>
                  <a:lnTo>
                    <a:pt x="225729" y="38265"/>
                  </a:lnTo>
                  <a:lnTo>
                    <a:pt x="219633" y="38265"/>
                  </a:lnTo>
                  <a:lnTo>
                    <a:pt x="208927" y="40627"/>
                  </a:lnTo>
                  <a:lnTo>
                    <a:pt x="200202" y="46850"/>
                  </a:lnTo>
                  <a:lnTo>
                    <a:pt x="194348" y="55664"/>
                  </a:lnTo>
                  <a:lnTo>
                    <a:pt x="192201" y="65786"/>
                  </a:lnTo>
                  <a:lnTo>
                    <a:pt x="192201" y="71882"/>
                  </a:lnTo>
                  <a:lnTo>
                    <a:pt x="193725" y="77978"/>
                  </a:lnTo>
                  <a:lnTo>
                    <a:pt x="198297" y="82550"/>
                  </a:lnTo>
                  <a:lnTo>
                    <a:pt x="195249" y="85598"/>
                  </a:lnTo>
                  <a:lnTo>
                    <a:pt x="192201" y="90170"/>
                  </a:lnTo>
                  <a:lnTo>
                    <a:pt x="192201" y="102362"/>
                  </a:lnTo>
                  <a:lnTo>
                    <a:pt x="195249" y="106934"/>
                  </a:lnTo>
                  <a:lnTo>
                    <a:pt x="196773" y="108458"/>
                  </a:lnTo>
                  <a:lnTo>
                    <a:pt x="187629" y="114554"/>
                  </a:lnTo>
                  <a:lnTo>
                    <a:pt x="186105" y="122174"/>
                  </a:lnTo>
                  <a:lnTo>
                    <a:pt x="186105" y="125222"/>
                  </a:lnTo>
                  <a:lnTo>
                    <a:pt x="189090" y="133997"/>
                  </a:lnTo>
                  <a:lnTo>
                    <a:pt x="197345" y="141312"/>
                  </a:lnTo>
                  <a:lnTo>
                    <a:pt x="209905" y="146329"/>
                  </a:lnTo>
                  <a:lnTo>
                    <a:pt x="225729" y="148183"/>
                  </a:lnTo>
                  <a:lnTo>
                    <a:pt x="240703" y="146329"/>
                  </a:lnTo>
                  <a:lnTo>
                    <a:pt x="252831" y="141312"/>
                  </a:lnTo>
                  <a:lnTo>
                    <a:pt x="257060" y="137515"/>
                  </a:lnTo>
                  <a:lnTo>
                    <a:pt x="260959" y="133997"/>
                  </a:lnTo>
                  <a:lnTo>
                    <a:pt x="263931" y="125222"/>
                  </a:lnTo>
                  <a:lnTo>
                    <a:pt x="260172" y="114554"/>
                  </a:lnTo>
                  <a:lnTo>
                    <a:pt x="259270" y="112014"/>
                  </a:lnTo>
                  <a:lnTo>
                    <a:pt x="251637" y="107226"/>
                  </a:lnTo>
                  <a:lnTo>
                    <a:pt x="251637" y="114554"/>
                  </a:lnTo>
                  <a:lnTo>
                    <a:pt x="251637" y="125222"/>
                  </a:lnTo>
                  <a:lnTo>
                    <a:pt x="249529" y="130403"/>
                  </a:lnTo>
                  <a:lnTo>
                    <a:pt x="243827" y="134264"/>
                  </a:lnTo>
                  <a:lnTo>
                    <a:pt x="235572" y="136677"/>
                  </a:lnTo>
                  <a:lnTo>
                    <a:pt x="225729" y="137515"/>
                  </a:lnTo>
                  <a:lnTo>
                    <a:pt x="215023" y="136677"/>
                  </a:lnTo>
                  <a:lnTo>
                    <a:pt x="206298" y="134264"/>
                  </a:lnTo>
                  <a:lnTo>
                    <a:pt x="200444" y="130403"/>
                  </a:lnTo>
                  <a:lnTo>
                    <a:pt x="198297" y="125222"/>
                  </a:lnTo>
                  <a:lnTo>
                    <a:pt x="198297" y="114554"/>
                  </a:lnTo>
                  <a:lnTo>
                    <a:pt x="251637" y="114554"/>
                  </a:lnTo>
                  <a:lnTo>
                    <a:pt x="251637" y="107226"/>
                  </a:lnTo>
                  <a:lnTo>
                    <a:pt x="248450" y="105219"/>
                  </a:lnTo>
                  <a:lnTo>
                    <a:pt x="236207" y="102730"/>
                  </a:lnTo>
                  <a:lnTo>
                    <a:pt x="227253" y="102362"/>
                  </a:lnTo>
                  <a:lnTo>
                    <a:pt x="202869" y="102362"/>
                  </a:lnTo>
                  <a:lnTo>
                    <a:pt x="202869" y="90170"/>
                  </a:lnTo>
                  <a:lnTo>
                    <a:pt x="204393" y="88646"/>
                  </a:lnTo>
                  <a:lnTo>
                    <a:pt x="210489" y="91694"/>
                  </a:lnTo>
                  <a:lnTo>
                    <a:pt x="215061" y="93218"/>
                  </a:lnTo>
                  <a:lnTo>
                    <a:pt x="219633" y="93218"/>
                  </a:lnTo>
                  <a:lnTo>
                    <a:pt x="231241" y="90868"/>
                  </a:lnTo>
                  <a:lnTo>
                    <a:pt x="234505" y="88646"/>
                  </a:lnTo>
                  <a:lnTo>
                    <a:pt x="240398" y="84645"/>
                  </a:lnTo>
                  <a:lnTo>
                    <a:pt x="241846" y="82550"/>
                  </a:lnTo>
                  <a:lnTo>
                    <a:pt x="246430" y="75869"/>
                  </a:lnTo>
                  <a:lnTo>
                    <a:pt x="248589" y="65786"/>
                  </a:lnTo>
                  <a:lnTo>
                    <a:pt x="248589" y="61214"/>
                  </a:lnTo>
                  <a:lnTo>
                    <a:pt x="247065" y="55029"/>
                  </a:lnTo>
                  <a:lnTo>
                    <a:pt x="244017" y="51981"/>
                  </a:lnTo>
                  <a:lnTo>
                    <a:pt x="244017" y="48933"/>
                  </a:lnTo>
                  <a:lnTo>
                    <a:pt x="260883" y="48933"/>
                  </a:lnTo>
                  <a:lnTo>
                    <a:pt x="266979" y="50457"/>
                  </a:lnTo>
                  <a:close/>
                </a:path>
                <a:path w="648970" h="148590">
                  <a:moveTo>
                    <a:pt x="297459" y="39789"/>
                  </a:moveTo>
                  <a:lnTo>
                    <a:pt x="283743" y="39789"/>
                  </a:lnTo>
                  <a:lnTo>
                    <a:pt x="283743" y="114554"/>
                  </a:lnTo>
                  <a:lnTo>
                    <a:pt x="297459" y="114554"/>
                  </a:lnTo>
                  <a:lnTo>
                    <a:pt x="297459" y="39789"/>
                  </a:lnTo>
                  <a:close/>
                </a:path>
                <a:path w="648970" h="148590">
                  <a:moveTo>
                    <a:pt x="298983" y="165"/>
                  </a:moveTo>
                  <a:lnTo>
                    <a:pt x="282219" y="165"/>
                  </a:lnTo>
                  <a:lnTo>
                    <a:pt x="282219" y="16929"/>
                  </a:lnTo>
                  <a:lnTo>
                    <a:pt x="298983" y="16929"/>
                  </a:lnTo>
                  <a:lnTo>
                    <a:pt x="298983" y="165"/>
                  </a:lnTo>
                  <a:close/>
                </a:path>
                <a:path w="648970" h="148590">
                  <a:moveTo>
                    <a:pt x="388988" y="64274"/>
                  </a:moveTo>
                  <a:lnTo>
                    <a:pt x="387972" y="55016"/>
                  </a:lnTo>
                  <a:lnTo>
                    <a:pt x="384225" y="46659"/>
                  </a:lnTo>
                  <a:lnTo>
                    <a:pt x="376783" y="40601"/>
                  </a:lnTo>
                  <a:lnTo>
                    <a:pt x="364604" y="38265"/>
                  </a:lnTo>
                  <a:lnTo>
                    <a:pt x="356908" y="39128"/>
                  </a:lnTo>
                  <a:lnTo>
                    <a:pt x="349897" y="41694"/>
                  </a:lnTo>
                  <a:lnTo>
                    <a:pt x="343738" y="45986"/>
                  </a:lnTo>
                  <a:lnTo>
                    <a:pt x="338607" y="51981"/>
                  </a:lnTo>
                  <a:lnTo>
                    <a:pt x="338607" y="39789"/>
                  </a:lnTo>
                  <a:lnTo>
                    <a:pt x="324891" y="39789"/>
                  </a:lnTo>
                  <a:lnTo>
                    <a:pt x="324891" y="114566"/>
                  </a:lnTo>
                  <a:lnTo>
                    <a:pt x="338607" y="114566"/>
                  </a:lnTo>
                  <a:lnTo>
                    <a:pt x="338607" y="73418"/>
                  </a:lnTo>
                  <a:lnTo>
                    <a:pt x="339750" y="65087"/>
                  </a:lnTo>
                  <a:lnTo>
                    <a:pt x="343192" y="57175"/>
                  </a:lnTo>
                  <a:lnTo>
                    <a:pt x="348932" y="51257"/>
                  </a:lnTo>
                  <a:lnTo>
                    <a:pt x="356984" y="48933"/>
                  </a:lnTo>
                  <a:lnTo>
                    <a:pt x="373748" y="48933"/>
                  </a:lnTo>
                  <a:lnTo>
                    <a:pt x="373748" y="114566"/>
                  </a:lnTo>
                  <a:lnTo>
                    <a:pt x="388988" y="114566"/>
                  </a:lnTo>
                  <a:lnTo>
                    <a:pt x="388988" y="64274"/>
                  </a:lnTo>
                  <a:close/>
                </a:path>
                <a:path w="648970" h="148590">
                  <a:moveTo>
                    <a:pt x="474433" y="77978"/>
                  </a:moveTo>
                  <a:lnTo>
                    <a:pt x="465289" y="46139"/>
                  </a:lnTo>
                  <a:lnTo>
                    <a:pt x="465289" y="67310"/>
                  </a:lnTo>
                  <a:lnTo>
                    <a:pt x="420992" y="67310"/>
                  </a:lnTo>
                  <a:lnTo>
                    <a:pt x="425208" y="59258"/>
                  </a:lnTo>
                  <a:lnTo>
                    <a:pt x="430720" y="53517"/>
                  </a:lnTo>
                  <a:lnTo>
                    <a:pt x="437108" y="50076"/>
                  </a:lnTo>
                  <a:lnTo>
                    <a:pt x="443953" y="48933"/>
                  </a:lnTo>
                  <a:lnTo>
                    <a:pt x="450075" y="49644"/>
                  </a:lnTo>
                  <a:lnTo>
                    <a:pt x="456336" y="52374"/>
                  </a:lnTo>
                  <a:lnTo>
                    <a:pt x="461746" y="57975"/>
                  </a:lnTo>
                  <a:lnTo>
                    <a:pt x="465289" y="67310"/>
                  </a:lnTo>
                  <a:lnTo>
                    <a:pt x="465289" y="46139"/>
                  </a:lnTo>
                  <a:lnTo>
                    <a:pt x="463029" y="44056"/>
                  </a:lnTo>
                  <a:lnTo>
                    <a:pt x="456717" y="40741"/>
                  </a:lnTo>
                  <a:lnTo>
                    <a:pt x="450126" y="38862"/>
                  </a:lnTo>
                  <a:lnTo>
                    <a:pt x="443953" y="38265"/>
                  </a:lnTo>
                  <a:lnTo>
                    <a:pt x="429831" y="41224"/>
                  </a:lnTo>
                  <a:lnTo>
                    <a:pt x="418147" y="49326"/>
                  </a:lnTo>
                  <a:lnTo>
                    <a:pt x="410210" y="61455"/>
                  </a:lnTo>
                  <a:lnTo>
                    <a:pt x="407276" y="76454"/>
                  </a:lnTo>
                  <a:lnTo>
                    <a:pt x="410260" y="91655"/>
                  </a:lnTo>
                  <a:lnTo>
                    <a:pt x="418528" y="104279"/>
                  </a:lnTo>
                  <a:lnTo>
                    <a:pt x="431114" y="112890"/>
                  </a:lnTo>
                  <a:lnTo>
                    <a:pt x="447001" y="116090"/>
                  </a:lnTo>
                  <a:lnTo>
                    <a:pt x="453859" y="115531"/>
                  </a:lnTo>
                  <a:lnTo>
                    <a:pt x="460717" y="113995"/>
                  </a:lnTo>
                  <a:lnTo>
                    <a:pt x="467575" y="111582"/>
                  </a:lnTo>
                  <a:lnTo>
                    <a:pt x="474433" y="108470"/>
                  </a:lnTo>
                  <a:lnTo>
                    <a:pt x="474052" y="105422"/>
                  </a:lnTo>
                  <a:lnTo>
                    <a:pt x="472909" y="96266"/>
                  </a:lnTo>
                  <a:lnTo>
                    <a:pt x="465861" y="100279"/>
                  </a:lnTo>
                  <a:lnTo>
                    <a:pt x="458812" y="103136"/>
                  </a:lnTo>
                  <a:lnTo>
                    <a:pt x="452335" y="104851"/>
                  </a:lnTo>
                  <a:lnTo>
                    <a:pt x="447001" y="105422"/>
                  </a:lnTo>
                  <a:lnTo>
                    <a:pt x="436473" y="103276"/>
                  </a:lnTo>
                  <a:lnTo>
                    <a:pt x="428244" y="97421"/>
                  </a:lnTo>
                  <a:lnTo>
                    <a:pt x="422910" y="88696"/>
                  </a:lnTo>
                  <a:lnTo>
                    <a:pt x="420992" y="77978"/>
                  </a:lnTo>
                  <a:lnTo>
                    <a:pt x="474433" y="77978"/>
                  </a:lnTo>
                  <a:close/>
                </a:path>
                <a:path w="648970" h="148590">
                  <a:moveTo>
                    <a:pt x="553770" y="77978"/>
                  </a:moveTo>
                  <a:lnTo>
                    <a:pt x="543102" y="46024"/>
                  </a:lnTo>
                  <a:lnTo>
                    <a:pt x="543102" y="67310"/>
                  </a:lnTo>
                  <a:lnTo>
                    <a:pt x="500341" y="67310"/>
                  </a:lnTo>
                  <a:lnTo>
                    <a:pt x="503885" y="59258"/>
                  </a:lnTo>
                  <a:lnTo>
                    <a:pt x="509295" y="53517"/>
                  </a:lnTo>
                  <a:lnTo>
                    <a:pt x="515556" y="50076"/>
                  </a:lnTo>
                  <a:lnTo>
                    <a:pt x="521677" y="48933"/>
                  </a:lnTo>
                  <a:lnTo>
                    <a:pt x="527850" y="49644"/>
                  </a:lnTo>
                  <a:lnTo>
                    <a:pt x="534149" y="52374"/>
                  </a:lnTo>
                  <a:lnTo>
                    <a:pt x="539559" y="57975"/>
                  </a:lnTo>
                  <a:lnTo>
                    <a:pt x="543102" y="67310"/>
                  </a:lnTo>
                  <a:lnTo>
                    <a:pt x="543102" y="46024"/>
                  </a:lnTo>
                  <a:lnTo>
                    <a:pt x="541058" y="44056"/>
                  </a:lnTo>
                  <a:lnTo>
                    <a:pt x="535101" y="40741"/>
                  </a:lnTo>
                  <a:lnTo>
                    <a:pt x="528548" y="38862"/>
                  </a:lnTo>
                  <a:lnTo>
                    <a:pt x="521677" y="38265"/>
                  </a:lnTo>
                  <a:lnTo>
                    <a:pt x="507847" y="41224"/>
                  </a:lnTo>
                  <a:lnTo>
                    <a:pt x="496722" y="49326"/>
                  </a:lnTo>
                  <a:lnTo>
                    <a:pt x="489318" y="61455"/>
                  </a:lnTo>
                  <a:lnTo>
                    <a:pt x="486625" y="76454"/>
                  </a:lnTo>
                  <a:lnTo>
                    <a:pt x="489585" y="91655"/>
                  </a:lnTo>
                  <a:lnTo>
                    <a:pt x="497687" y="104279"/>
                  </a:lnTo>
                  <a:lnTo>
                    <a:pt x="509816" y="112890"/>
                  </a:lnTo>
                  <a:lnTo>
                    <a:pt x="524814" y="116090"/>
                  </a:lnTo>
                  <a:lnTo>
                    <a:pt x="531888" y="115531"/>
                  </a:lnTo>
                  <a:lnTo>
                    <a:pt x="539102" y="113995"/>
                  </a:lnTo>
                  <a:lnTo>
                    <a:pt x="546036" y="111582"/>
                  </a:lnTo>
                  <a:lnTo>
                    <a:pt x="552246" y="108470"/>
                  </a:lnTo>
                  <a:lnTo>
                    <a:pt x="552246" y="105422"/>
                  </a:lnTo>
                  <a:lnTo>
                    <a:pt x="552246" y="96266"/>
                  </a:lnTo>
                  <a:lnTo>
                    <a:pt x="545185" y="100279"/>
                  </a:lnTo>
                  <a:lnTo>
                    <a:pt x="537959" y="103136"/>
                  </a:lnTo>
                  <a:lnTo>
                    <a:pt x="531037" y="104851"/>
                  </a:lnTo>
                  <a:lnTo>
                    <a:pt x="524814" y="105422"/>
                  </a:lnTo>
                  <a:lnTo>
                    <a:pt x="514934" y="103276"/>
                  </a:lnTo>
                  <a:lnTo>
                    <a:pt x="506641" y="97421"/>
                  </a:lnTo>
                  <a:lnTo>
                    <a:pt x="500938" y="88696"/>
                  </a:lnTo>
                  <a:lnTo>
                    <a:pt x="498817" y="77978"/>
                  </a:lnTo>
                  <a:lnTo>
                    <a:pt x="553770" y="77978"/>
                  </a:lnTo>
                  <a:close/>
                </a:path>
                <a:path w="648970" h="148590">
                  <a:moveTo>
                    <a:pt x="616356" y="38265"/>
                  </a:moveTo>
                  <a:lnTo>
                    <a:pt x="606615" y="39598"/>
                  </a:lnTo>
                  <a:lnTo>
                    <a:pt x="598170" y="43218"/>
                  </a:lnTo>
                  <a:lnTo>
                    <a:pt x="591185" y="48552"/>
                  </a:lnTo>
                  <a:lnTo>
                    <a:pt x="585774" y="55029"/>
                  </a:lnTo>
                  <a:lnTo>
                    <a:pt x="585774" y="39789"/>
                  </a:lnTo>
                  <a:lnTo>
                    <a:pt x="572058" y="39789"/>
                  </a:lnTo>
                  <a:lnTo>
                    <a:pt x="572058" y="114554"/>
                  </a:lnTo>
                  <a:lnTo>
                    <a:pt x="587298" y="114554"/>
                  </a:lnTo>
                  <a:lnTo>
                    <a:pt x="587298" y="79502"/>
                  </a:lnTo>
                  <a:lnTo>
                    <a:pt x="589686" y="67259"/>
                  </a:lnTo>
                  <a:lnTo>
                    <a:pt x="596074" y="58127"/>
                  </a:lnTo>
                  <a:lnTo>
                    <a:pt x="605345" y="52425"/>
                  </a:lnTo>
                  <a:lnTo>
                    <a:pt x="616356" y="50457"/>
                  </a:lnTo>
                  <a:lnTo>
                    <a:pt x="616356" y="38265"/>
                  </a:lnTo>
                  <a:close/>
                </a:path>
                <a:path w="648970" h="148590">
                  <a:moveTo>
                    <a:pt x="646836" y="39789"/>
                  </a:moveTo>
                  <a:lnTo>
                    <a:pt x="633120" y="39789"/>
                  </a:lnTo>
                  <a:lnTo>
                    <a:pt x="633120" y="114554"/>
                  </a:lnTo>
                  <a:lnTo>
                    <a:pt x="646836" y="114554"/>
                  </a:lnTo>
                  <a:lnTo>
                    <a:pt x="646836" y="39789"/>
                  </a:lnTo>
                  <a:close/>
                </a:path>
                <a:path w="648970" h="148590">
                  <a:moveTo>
                    <a:pt x="648360" y="165"/>
                  </a:moveTo>
                  <a:lnTo>
                    <a:pt x="631596" y="165"/>
                  </a:lnTo>
                  <a:lnTo>
                    <a:pt x="631596" y="16929"/>
                  </a:lnTo>
                  <a:lnTo>
                    <a:pt x="648360" y="16929"/>
                  </a:lnTo>
                  <a:lnTo>
                    <a:pt x="648360" y="16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7" name="object 337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5342953" y="7519129"/>
              <a:ext cx="163163" cy="109918"/>
            </a:xfrm>
            <a:prstGeom prst="rect">
              <a:avLst/>
            </a:prstGeom>
          </p:spPr>
        </p:pic>
        <p:sp>
          <p:nvSpPr>
            <p:cNvPr id="338" name="object 338"/>
            <p:cNvSpPr/>
            <p:nvPr/>
          </p:nvSpPr>
          <p:spPr>
            <a:xfrm>
              <a:off x="5580888" y="7470279"/>
              <a:ext cx="697230" cy="167005"/>
            </a:xfrm>
            <a:custGeom>
              <a:avLst/>
              <a:gdLst/>
              <a:ahLst/>
              <a:cxnLst/>
              <a:rect l="l" t="t" r="r" b="b"/>
              <a:pathLst>
                <a:path w="697229" h="167004">
                  <a:moveTo>
                    <a:pt x="44196" y="0"/>
                  </a:moveTo>
                  <a:lnTo>
                    <a:pt x="33528" y="0"/>
                  </a:lnTo>
                  <a:lnTo>
                    <a:pt x="32004" y="1612"/>
                  </a:lnTo>
                  <a:lnTo>
                    <a:pt x="17995" y="17449"/>
                  </a:lnTo>
                  <a:lnTo>
                    <a:pt x="8001" y="36868"/>
                  </a:lnTo>
                  <a:lnTo>
                    <a:pt x="1993" y="58877"/>
                  </a:lnTo>
                  <a:lnTo>
                    <a:pt x="0" y="82486"/>
                  </a:lnTo>
                  <a:lnTo>
                    <a:pt x="1778" y="106045"/>
                  </a:lnTo>
                  <a:lnTo>
                    <a:pt x="7429" y="128054"/>
                  </a:lnTo>
                  <a:lnTo>
                    <a:pt x="17348" y="147497"/>
                  </a:lnTo>
                  <a:lnTo>
                    <a:pt x="32004" y="163347"/>
                  </a:lnTo>
                  <a:lnTo>
                    <a:pt x="33528" y="166395"/>
                  </a:lnTo>
                  <a:lnTo>
                    <a:pt x="44196" y="166395"/>
                  </a:lnTo>
                  <a:lnTo>
                    <a:pt x="41452" y="163842"/>
                  </a:lnTo>
                  <a:lnTo>
                    <a:pt x="34861" y="156286"/>
                  </a:lnTo>
                  <a:lnTo>
                    <a:pt x="17564" y="116344"/>
                  </a:lnTo>
                  <a:lnTo>
                    <a:pt x="13716" y="82486"/>
                  </a:lnTo>
                  <a:lnTo>
                    <a:pt x="18046" y="46202"/>
                  </a:lnTo>
                  <a:lnTo>
                    <a:pt x="27813" y="21234"/>
                  </a:lnTo>
                  <a:lnTo>
                    <a:pt x="38138" y="6261"/>
                  </a:lnTo>
                  <a:lnTo>
                    <a:pt x="44196" y="0"/>
                  </a:lnTo>
                  <a:close/>
                </a:path>
                <a:path w="697229" h="167004">
                  <a:moveTo>
                    <a:pt x="152590" y="110921"/>
                  </a:moveTo>
                  <a:lnTo>
                    <a:pt x="87058" y="110921"/>
                  </a:lnTo>
                  <a:lnTo>
                    <a:pt x="87058" y="70281"/>
                  </a:lnTo>
                  <a:lnTo>
                    <a:pt x="144970" y="70281"/>
                  </a:lnTo>
                  <a:lnTo>
                    <a:pt x="144970" y="60121"/>
                  </a:lnTo>
                  <a:lnTo>
                    <a:pt x="87058" y="60121"/>
                  </a:lnTo>
                  <a:lnTo>
                    <a:pt x="87058" y="22021"/>
                  </a:lnTo>
                  <a:lnTo>
                    <a:pt x="151066" y="22021"/>
                  </a:lnTo>
                  <a:lnTo>
                    <a:pt x="151066" y="10591"/>
                  </a:lnTo>
                  <a:lnTo>
                    <a:pt x="70294" y="10591"/>
                  </a:lnTo>
                  <a:lnTo>
                    <a:pt x="70294" y="22021"/>
                  </a:lnTo>
                  <a:lnTo>
                    <a:pt x="70294" y="60121"/>
                  </a:lnTo>
                  <a:lnTo>
                    <a:pt x="70294" y="70281"/>
                  </a:lnTo>
                  <a:lnTo>
                    <a:pt x="70294" y="110921"/>
                  </a:lnTo>
                  <a:lnTo>
                    <a:pt x="70294" y="124891"/>
                  </a:lnTo>
                  <a:lnTo>
                    <a:pt x="152590" y="124891"/>
                  </a:lnTo>
                  <a:lnTo>
                    <a:pt x="152590" y="110921"/>
                  </a:lnTo>
                  <a:close/>
                </a:path>
                <a:path w="697229" h="167004">
                  <a:moveTo>
                    <a:pt x="248691" y="93141"/>
                  </a:moveTo>
                  <a:lnTo>
                    <a:pt x="247434" y="83972"/>
                  </a:lnTo>
                  <a:lnTo>
                    <a:pt x="244309" y="76949"/>
                  </a:lnTo>
                  <a:lnTo>
                    <a:pt x="240334" y="71894"/>
                  </a:lnTo>
                  <a:lnTo>
                    <a:pt x="236499" y="68668"/>
                  </a:lnTo>
                  <a:lnTo>
                    <a:pt x="231571" y="63982"/>
                  </a:lnTo>
                  <a:lnTo>
                    <a:pt x="225628" y="60858"/>
                  </a:lnTo>
                  <a:lnTo>
                    <a:pt x="218236" y="58597"/>
                  </a:lnTo>
                  <a:lnTo>
                    <a:pt x="208978" y="56476"/>
                  </a:lnTo>
                  <a:lnTo>
                    <a:pt x="199834" y="54952"/>
                  </a:lnTo>
                  <a:lnTo>
                    <a:pt x="193738" y="53428"/>
                  </a:lnTo>
                  <a:lnTo>
                    <a:pt x="190690" y="48856"/>
                  </a:lnTo>
                  <a:lnTo>
                    <a:pt x="187642" y="47332"/>
                  </a:lnTo>
                  <a:lnTo>
                    <a:pt x="184594" y="42760"/>
                  </a:lnTo>
                  <a:lnTo>
                    <a:pt x="184594" y="36664"/>
                  </a:lnTo>
                  <a:lnTo>
                    <a:pt x="186258" y="29946"/>
                  </a:lnTo>
                  <a:lnTo>
                    <a:pt x="191071" y="24091"/>
                  </a:lnTo>
                  <a:lnTo>
                    <a:pt x="198729" y="19951"/>
                  </a:lnTo>
                  <a:lnTo>
                    <a:pt x="208978" y="18376"/>
                  </a:lnTo>
                  <a:lnTo>
                    <a:pt x="218287" y="18973"/>
                  </a:lnTo>
                  <a:lnTo>
                    <a:pt x="226009" y="20853"/>
                  </a:lnTo>
                  <a:lnTo>
                    <a:pt x="232854" y="24168"/>
                  </a:lnTo>
                  <a:lnTo>
                    <a:pt x="239547" y="29044"/>
                  </a:lnTo>
                  <a:lnTo>
                    <a:pt x="242595" y="13804"/>
                  </a:lnTo>
                  <a:lnTo>
                    <a:pt x="234810" y="10680"/>
                  </a:lnTo>
                  <a:lnTo>
                    <a:pt x="227152" y="8280"/>
                  </a:lnTo>
                  <a:lnTo>
                    <a:pt x="219189" y="6731"/>
                  </a:lnTo>
                  <a:lnTo>
                    <a:pt x="210502" y="6184"/>
                  </a:lnTo>
                  <a:lnTo>
                    <a:pt x="193141" y="9042"/>
                  </a:lnTo>
                  <a:lnTo>
                    <a:pt x="180213" y="16471"/>
                  </a:lnTo>
                  <a:lnTo>
                    <a:pt x="172135" y="26758"/>
                  </a:lnTo>
                  <a:lnTo>
                    <a:pt x="169354" y="38188"/>
                  </a:lnTo>
                  <a:lnTo>
                    <a:pt x="169354" y="45808"/>
                  </a:lnTo>
                  <a:lnTo>
                    <a:pt x="198450" y="70561"/>
                  </a:lnTo>
                  <a:lnTo>
                    <a:pt x="205930" y="71805"/>
                  </a:lnTo>
                  <a:lnTo>
                    <a:pt x="219646" y="74853"/>
                  </a:lnTo>
                  <a:lnTo>
                    <a:pt x="222783" y="76377"/>
                  </a:lnTo>
                  <a:lnTo>
                    <a:pt x="228879" y="80949"/>
                  </a:lnTo>
                  <a:lnTo>
                    <a:pt x="231927" y="83997"/>
                  </a:lnTo>
                  <a:lnTo>
                    <a:pt x="233451" y="88569"/>
                  </a:lnTo>
                  <a:lnTo>
                    <a:pt x="233451" y="94665"/>
                  </a:lnTo>
                  <a:lnTo>
                    <a:pt x="231787" y="102501"/>
                  </a:lnTo>
                  <a:lnTo>
                    <a:pt x="226961" y="109334"/>
                  </a:lnTo>
                  <a:lnTo>
                    <a:pt x="219265" y="114173"/>
                  </a:lnTo>
                  <a:lnTo>
                    <a:pt x="208978" y="116001"/>
                  </a:lnTo>
                  <a:lnTo>
                    <a:pt x="200444" y="115366"/>
                  </a:lnTo>
                  <a:lnTo>
                    <a:pt x="191071" y="113144"/>
                  </a:lnTo>
                  <a:lnTo>
                    <a:pt x="181114" y="108940"/>
                  </a:lnTo>
                  <a:lnTo>
                    <a:pt x="170878" y="102285"/>
                  </a:lnTo>
                  <a:lnTo>
                    <a:pt x="167830" y="116001"/>
                  </a:lnTo>
                  <a:lnTo>
                    <a:pt x="175539" y="120484"/>
                  </a:lnTo>
                  <a:lnTo>
                    <a:pt x="184975" y="124383"/>
                  </a:lnTo>
                  <a:lnTo>
                    <a:pt x="196113" y="127152"/>
                  </a:lnTo>
                  <a:lnTo>
                    <a:pt x="208978" y="128193"/>
                  </a:lnTo>
                  <a:lnTo>
                    <a:pt x="224866" y="125298"/>
                  </a:lnTo>
                  <a:lnTo>
                    <a:pt x="237439" y="117525"/>
                  </a:lnTo>
                  <a:lnTo>
                    <a:pt x="245719" y="106337"/>
                  </a:lnTo>
                  <a:lnTo>
                    <a:pt x="248691" y="93141"/>
                  </a:lnTo>
                  <a:close/>
                </a:path>
                <a:path w="697229" h="167004">
                  <a:moveTo>
                    <a:pt x="372237" y="10756"/>
                  </a:moveTo>
                  <a:lnTo>
                    <a:pt x="263931" y="10756"/>
                  </a:lnTo>
                  <a:lnTo>
                    <a:pt x="263931" y="22948"/>
                  </a:lnTo>
                  <a:lnTo>
                    <a:pt x="289839" y="22948"/>
                  </a:lnTo>
                  <a:lnTo>
                    <a:pt x="292887" y="21424"/>
                  </a:lnTo>
                  <a:lnTo>
                    <a:pt x="309753" y="21424"/>
                  </a:lnTo>
                  <a:lnTo>
                    <a:pt x="309753" y="125158"/>
                  </a:lnTo>
                  <a:lnTo>
                    <a:pt x="326517" y="125158"/>
                  </a:lnTo>
                  <a:lnTo>
                    <a:pt x="326517" y="21424"/>
                  </a:lnTo>
                  <a:lnTo>
                    <a:pt x="344805" y="21424"/>
                  </a:lnTo>
                  <a:lnTo>
                    <a:pt x="346329" y="22948"/>
                  </a:lnTo>
                  <a:lnTo>
                    <a:pt x="372237" y="22948"/>
                  </a:lnTo>
                  <a:lnTo>
                    <a:pt x="372237" y="10756"/>
                  </a:lnTo>
                  <a:close/>
                </a:path>
                <a:path w="697229" h="167004">
                  <a:moveTo>
                    <a:pt x="457669" y="48856"/>
                  </a:moveTo>
                  <a:lnTo>
                    <a:pt x="455142" y="34785"/>
                  </a:lnTo>
                  <a:lnTo>
                    <a:pt x="447763" y="23139"/>
                  </a:lnTo>
                  <a:lnTo>
                    <a:pt x="435813" y="15214"/>
                  </a:lnTo>
                  <a:lnTo>
                    <a:pt x="419569" y="12280"/>
                  </a:lnTo>
                  <a:lnTo>
                    <a:pt x="408101" y="13970"/>
                  </a:lnTo>
                  <a:lnTo>
                    <a:pt x="398754" y="18948"/>
                  </a:lnTo>
                  <a:lnTo>
                    <a:pt x="391414" y="27063"/>
                  </a:lnTo>
                  <a:lnTo>
                    <a:pt x="385940" y="38188"/>
                  </a:lnTo>
                  <a:lnTo>
                    <a:pt x="393560" y="48856"/>
                  </a:lnTo>
                  <a:lnTo>
                    <a:pt x="396570" y="39255"/>
                  </a:lnTo>
                  <a:lnTo>
                    <a:pt x="401269" y="31521"/>
                  </a:lnTo>
                  <a:lnTo>
                    <a:pt x="408228" y="26352"/>
                  </a:lnTo>
                  <a:lnTo>
                    <a:pt x="418045" y="24472"/>
                  </a:lnTo>
                  <a:lnTo>
                    <a:pt x="427647" y="26136"/>
                  </a:lnTo>
                  <a:lnTo>
                    <a:pt x="435381" y="30949"/>
                  </a:lnTo>
                  <a:lnTo>
                    <a:pt x="440550" y="38620"/>
                  </a:lnTo>
                  <a:lnTo>
                    <a:pt x="442429" y="48856"/>
                  </a:lnTo>
                  <a:lnTo>
                    <a:pt x="440855" y="58140"/>
                  </a:lnTo>
                  <a:lnTo>
                    <a:pt x="436714" y="65862"/>
                  </a:lnTo>
                  <a:lnTo>
                    <a:pt x="430860" y="72720"/>
                  </a:lnTo>
                  <a:lnTo>
                    <a:pt x="421093" y="82473"/>
                  </a:lnTo>
                  <a:lnTo>
                    <a:pt x="411949" y="90093"/>
                  </a:lnTo>
                  <a:lnTo>
                    <a:pt x="408901" y="93141"/>
                  </a:lnTo>
                  <a:lnTo>
                    <a:pt x="403618" y="97523"/>
                  </a:lnTo>
                  <a:lnTo>
                    <a:pt x="397611" y="103047"/>
                  </a:lnTo>
                  <a:lnTo>
                    <a:pt x="387464" y="112953"/>
                  </a:lnTo>
                  <a:lnTo>
                    <a:pt x="387464" y="125145"/>
                  </a:lnTo>
                  <a:lnTo>
                    <a:pt x="457669" y="125145"/>
                  </a:lnTo>
                  <a:lnTo>
                    <a:pt x="457669" y="111429"/>
                  </a:lnTo>
                  <a:lnTo>
                    <a:pt x="425665" y="111429"/>
                  </a:lnTo>
                  <a:lnTo>
                    <a:pt x="401281" y="111429"/>
                  </a:lnTo>
                  <a:lnTo>
                    <a:pt x="425665" y="90093"/>
                  </a:lnTo>
                  <a:lnTo>
                    <a:pt x="428713" y="87045"/>
                  </a:lnTo>
                  <a:lnTo>
                    <a:pt x="437857" y="80949"/>
                  </a:lnTo>
                  <a:lnTo>
                    <a:pt x="446100" y="72720"/>
                  </a:lnTo>
                  <a:lnTo>
                    <a:pt x="451573" y="66243"/>
                  </a:lnTo>
                  <a:lnTo>
                    <a:pt x="455904" y="58331"/>
                  </a:lnTo>
                  <a:lnTo>
                    <a:pt x="457669" y="48856"/>
                  </a:lnTo>
                  <a:close/>
                </a:path>
                <a:path w="697229" h="167004">
                  <a:moveTo>
                    <a:pt x="547560" y="62522"/>
                  </a:moveTo>
                  <a:lnTo>
                    <a:pt x="546722" y="51917"/>
                  </a:lnTo>
                  <a:lnTo>
                    <a:pt x="544461" y="40195"/>
                  </a:lnTo>
                  <a:lnTo>
                    <a:pt x="540054" y="29044"/>
                  </a:lnTo>
                  <a:lnTo>
                    <a:pt x="534758" y="22948"/>
                  </a:lnTo>
                  <a:lnTo>
                    <a:pt x="532752" y="20637"/>
                  </a:lnTo>
                  <a:lnTo>
                    <a:pt x="532434" y="20434"/>
                  </a:lnTo>
                  <a:lnTo>
                    <a:pt x="532434" y="68668"/>
                  </a:lnTo>
                  <a:lnTo>
                    <a:pt x="532371" y="77584"/>
                  </a:lnTo>
                  <a:lnTo>
                    <a:pt x="515670" y="117525"/>
                  </a:lnTo>
                  <a:lnTo>
                    <a:pt x="511098" y="117525"/>
                  </a:lnTo>
                  <a:lnTo>
                    <a:pt x="488619" y="85902"/>
                  </a:lnTo>
                  <a:lnTo>
                    <a:pt x="488238" y="68668"/>
                  </a:lnTo>
                  <a:lnTo>
                    <a:pt x="488607" y="55092"/>
                  </a:lnTo>
                  <a:lnTo>
                    <a:pt x="491096" y="40093"/>
                  </a:lnTo>
                  <a:lnTo>
                    <a:pt x="497890" y="27952"/>
                  </a:lnTo>
                  <a:lnTo>
                    <a:pt x="511098" y="22948"/>
                  </a:lnTo>
                  <a:lnTo>
                    <a:pt x="523443" y="27952"/>
                  </a:lnTo>
                  <a:lnTo>
                    <a:pt x="529767" y="40093"/>
                  </a:lnTo>
                  <a:lnTo>
                    <a:pt x="532104" y="55092"/>
                  </a:lnTo>
                  <a:lnTo>
                    <a:pt x="532434" y="68668"/>
                  </a:lnTo>
                  <a:lnTo>
                    <a:pt x="532434" y="20434"/>
                  </a:lnTo>
                  <a:lnTo>
                    <a:pt x="525005" y="15519"/>
                  </a:lnTo>
                  <a:lnTo>
                    <a:pt x="517563" y="12966"/>
                  </a:lnTo>
                  <a:lnTo>
                    <a:pt x="511098" y="12280"/>
                  </a:lnTo>
                  <a:lnTo>
                    <a:pt x="504431" y="12966"/>
                  </a:lnTo>
                  <a:lnTo>
                    <a:pt x="474624" y="50774"/>
                  </a:lnTo>
                  <a:lnTo>
                    <a:pt x="472909" y="70281"/>
                  </a:lnTo>
                  <a:lnTo>
                    <a:pt x="473240" y="79933"/>
                  </a:lnTo>
                  <a:lnTo>
                    <a:pt x="487057" y="119202"/>
                  </a:lnTo>
                  <a:lnTo>
                    <a:pt x="511098" y="128193"/>
                  </a:lnTo>
                  <a:lnTo>
                    <a:pt x="521436" y="126606"/>
                  </a:lnTo>
                  <a:lnTo>
                    <a:pt x="529767" y="122288"/>
                  </a:lnTo>
                  <a:lnTo>
                    <a:pt x="534771" y="117525"/>
                  </a:lnTo>
                  <a:lnTo>
                    <a:pt x="536397" y="115989"/>
                  </a:lnTo>
                  <a:lnTo>
                    <a:pt x="541578" y="108381"/>
                  </a:lnTo>
                  <a:lnTo>
                    <a:pt x="545109" y="98793"/>
                  </a:lnTo>
                  <a:lnTo>
                    <a:pt x="546912" y="88760"/>
                  </a:lnTo>
                  <a:lnTo>
                    <a:pt x="547522" y="79933"/>
                  </a:lnTo>
                  <a:lnTo>
                    <a:pt x="547560" y="62522"/>
                  </a:lnTo>
                  <a:close/>
                </a:path>
                <a:path w="697229" h="167004">
                  <a:moveTo>
                    <a:pt x="636168" y="70281"/>
                  </a:moveTo>
                  <a:lnTo>
                    <a:pt x="627024" y="29044"/>
                  </a:lnTo>
                  <a:lnTo>
                    <a:pt x="620928" y="21107"/>
                  </a:lnTo>
                  <a:lnTo>
                    <a:pt x="620928" y="68668"/>
                  </a:lnTo>
                  <a:lnTo>
                    <a:pt x="620852" y="77584"/>
                  </a:lnTo>
                  <a:lnTo>
                    <a:pt x="604164" y="117525"/>
                  </a:lnTo>
                  <a:lnTo>
                    <a:pt x="591972" y="117525"/>
                  </a:lnTo>
                  <a:lnTo>
                    <a:pt x="576834" y="79032"/>
                  </a:lnTo>
                  <a:lnTo>
                    <a:pt x="576732" y="68668"/>
                  </a:lnTo>
                  <a:lnTo>
                    <a:pt x="577062" y="55092"/>
                  </a:lnTo>
                  <a:lnTo>
                    <a:pt x="579399" y="40093"/>
                  </a:lnTo>
                  <a:lnTo>
                    <a:pt x="585736" y="27952"/>
                  </a:lnTo>
                  <a:lnTo>
                    <a:pt x="598068" y="22948"/>
                  </a:lnTo>
                  <a:lnTo>
                    <a:pt x="611289" y="27952"/>
                  </a:lnTo>
                  <a:lnTo>
                    <a:pt x="618070" y="40093"/>
                  </a:lnTo>
                  <a:lnTo>
                    <a:pt x="620572" y="55092"/>
                  </a:lnTo>
                  <a:lnTo>
                    <a:pt x="620928" y="68668"/>
                  </a:lnTo>
                  <a:lnTo>
                    <a:pt x="620928" y="21107"/>
                  </a:lnTo>
                  <a:lnTo>
                    <a:pt x="620572" y="20637"/>
                  </a:lnTo>
                  <a:lnTo>
                    <a:pt x="613117" y="15519"/>
                  </a:lnTo>
                  <a:lnTo>
                    <a:pt x="605383" y="12966"/>
                  </a:lnTo>
                  <a:lnTo>
                    <a:pt x="598068" y="12280"/>
                  </a:lnTo>
                  <a:lnTo>
                    <a:pt x="591642" y="12966"/>
                  </a:lnTo>
                  <a:lnTo>
                    <a:pt x="562546" y="50774"/>
                  </a:lnTo>
                  <a:lnTo>
                    <a:pt x="561403" y="70281"/>
                  </a:lnTo>
                  <a:lnTo>
                    <a:pt x="561733" y="79933"/>
                  </a:lnTo>
                  <a:lnTo>
                    <a:pt x="575525" y="119202"/>
                  </a:lnTo>
                  <a:lnTo>
                    <a:pt x="598068" y="128193"/>
                  </a:lnTo>
                  <a:lnTo>
                    <a:pt x="609257" y="126606"/>
                  </a:lnTo>
                  <a:lnTo>
                    <a:pt x="617880" y="122288"/>
                  </a:lnTo>
                  <a:lnTo>
                    <a:pt x="622655" y="117525"/>
                  </a:lnTo>
                  <a:lnTo>
                    <a:pt x="624217" y="115989"/>
                  </a:lnTo>
                  <a:lnTo>
                    <a:pt x="628548" y="108381"/>
                  </a:lnTo>
                  <a:lnTo>
                    <a:pt x="632307" y="98793"/>
                  </a:lnTo>
                  <a:lnTo>
                    <a:pt x="634644" y="88760"/>
                  </a:lnTo>
                  <a:lnTo>
                    <a:pt x="635838" y="79032"/>
                  </a:lnTo>
                  <a:lnTo>
                    <a:pt x="636168" y="70281"/>
                  </a:lnTo>
                  <a:close/>
                </a:path>
                <a:path w="697229" h="167004">
                  <a:moveTo>
                    <a:pt x="697230" y="82473"/>
                  </a:moveTo>
                  <a:lnTo>
                    <a:pt x="695439" y="59753"/>
                  </a:lnTo>
                  <a:lnTo>
                    <a:pt x="689800" y="38201"/>
                  </a:lnTo>
                  <a:lnTo>
                    <a:pt x="679869" y="18948"/>
                  </a:lnTo>
                  <a:lnTo>
                    <a:pt x="665226" y="3136"/>
                  </a:lnTo>
                  <a:lnTo>
                    <a:pt x="663702" y="0"/>
                  </a:lnTo>
                  <a:lnTo>
                    <a:pt x="652932" y="0"/>
                  </a:lnTo>
                  <a:lnTo>
                    <a:pt x="655688" y="2552"/>
                  </a:lnTo>
                  <a:lnTo>
                    <a:pt x="662317" y="10134"/>
                  </a:lnTo>
                  <a:lnTo>
                    <a:pt x="679411" y="50025"/>
                  </a:lnTo>
                  <a:lnTo>
                    <a:pt x="681990" y="82473"/>
                  </a:lnTo>
                  <a:lnTo>
                    <a:pt x="677875" y="119634"/>
                  </a:lnTo>
                  <a:lnTo>
                    <a:pt x="668604" y="145046"/>
                  </a:lnTo>
                  <a:lnTo>
                    <a:pt x="658761" y="160159"/>
                  </a:lnTo>
                  <a:lnTo>
                    <a:pt x="652932" y="166395"/>
                  </a:lnTo>
                  <a:lnTo>
                    <a:pt x="663702" y="166395"/>
                  </a:lnTo>
                  <a:lnTo>
                    <a:pt x="665226" y="164871"/>
                  </a:lnTo>
                  <a:lnTo>
                    <a:pt x="679221" y="148996"/>
                  </a:lnTo>
                  <a:lnTo>
                    <a:pt x="689229" y="129387"/>
                  </a:lnTo>
                  <a:lnTo>
                    <a:pt x="695223" y="106921"/>
                  </a:lnTo>
                  <a:lnTo>
                    <a:pt x="697230" y="82473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6713219" y="7427976"/>
              <a:ext cx="3345179" cy="241300"/>
            </a:xfrm>
            <a:custGeom>
              <a:avLst/>
              <a:gdLst/>
              <a:ahLst/>
              <a:cxnLst/>
              <a:rect l="l" t="t" r="r" b="b"/>
              <a:pathLst>
                <a:path w="3345179" h="241300">
                  <a:moveTo>
                    <a:pt x="3345180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45180" y="0"/>
                  </a:lnTo>
                  <a:lnTo>
                    <a:pt x="3345180" y="240791"/>
                  </a:lnTo>
                  <a:close/>
                </a:path>
              </a:pathLst>
            </a:custGeom>
            <a:solidFill>
              <a:srgbClr val="D8E8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0" name="object 340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9370600" y="7482553"/>
              <a:ext cx="161615" cy="115919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9608629" y="7470267"/>
              <a:ext cx="68675" cy="166401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9750551" y="7485601"/>
              <a:ext cx="161734" cy="112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9568" y="701052"/>
            <a:ext cx="152400" cy="277495"/>
          </a:xfrm>
          <a:custGeom>
            <a:avLst/>
            <a:gdLst/>
            <a:ahLst/>
            <a:cxnLst/>
            <a:rect l="l" t="t" r="r" b="b"/>
            <a:pathLst>
              <a:path w="152400" h="277494">
                <a:moveTo>
                  <a:pt x="35052" y="0"/>
                </a:moveTo>
                <a:lnTo>
                  <a:pt x="0" y="0"/>
                </a:lnTo>
                <a:lnTo>
                  <a:pt x="0" y="277368"/>
                </a:lnTo>
                <a:lnTo>
                  <a:pt x="35052" y="277368"/>
                </a:lnTo>
                <a:lnTo>
                  <a:pt x="35052" y="0"/>
                </a:lnTo>
                <a:close/>
              </a:path>
              <a:path w="152400" h="277494">
                <a:moveTo>
                  <a:pt x="152400" y="0"/>
                </a:moveTo>
                <a:lnTo>
                  <a:pt x="117348" y="0"/>
                </a:lnTo>
                <a:lnTo>
                  <a:pt x="117348" y="277368"/>
                </a:lnTo>
                <a:lnTo>
                  <a:pt x="152400" y="277368"/>
                </a:lnTo>
                <a:lnTo>
                  <a:pt x="152400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" y="2075688"/>
            <a:ext cx="141731" cy="14020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38307" y="2011394"/>
            <a:ext cx="482600" cy="213995"/>
            <a:chOff x="938307" y="2011394"/>
            <a:chExt cx="482600" cy="213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307" y="2011394"/>
              <a:ext cx="154114" cy="2105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902" y="2083117"/>
              <a:ext cx="108299" cy="1419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205" y="2083117"/>
              <a:ext cx="100774" cy="1419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92923" y="2015972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5908" y="71716"/>
                  </a:moveTo>
                  <a:lnTo>
                    <a:pt x="3048" y="71716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1716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7260" y="2011394"/>
            <a:ext cx="147923" cy="2105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3991" y="2083022"/>
            <a:ext cx="114395" cy="14344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896332" y="2015966"/>
            <a:ext cx="128270" cy="206375"/>
            <a:chOff x="1896332" y="2015966"/>
            <a:chExt cx="128270" cy="20637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332" y="2084641"/>
              <a:ext cx="74771" cy="1373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97100" y="2015972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384" y="206019"/>
                  </a:lnTo>
                  <a:lnTo>
                    <a:pt x="24384" y="71716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071877" y="2015966"/>
            <a:ext cx="314325" cy="210820"/>
            <a:chOff x="2071877" y="2015966"/>
            <a:chExt cx="314325" cy="21082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1877" y="2084641"/>
              <a:ext cx="106775" cy="1373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3800" y="2083022"/>
              <a:ext cx="114395" cy="14344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60091" y="2015972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485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485" y="206019"/>
                  </a:lnTo>
                  <a:lnTo>
                    <a:pt x="24485" y="71716"/>
                  </a:lnTo>
                  <a:close/>
                </a:path>
                <a:path w="26035" h="206375">
                  <a:moveTo>
                    <a:pt x="26009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6009" y="27520"/>
                  </a:lnTo>
                  <a:lnTo>
                    <a:pt x="26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2434971" y="2011679"/>
            <a:ext cx="447040" cy="269875"/>
            <a:chOff x="2434971" y="2011679"/>
            <a:chExt cx="447040" cy="26987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4971" y="2084641"/>
              <a:ext cx="120491" cy="19688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90800" y="2011679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19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8521" y="2083117"/>
              <a:ext cx="233457" cy="14192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97898" y="2008346"/>
            <a:ext cx="247173" cy="21669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364134" y="2011394"/>
            <a:ext cx="355600" cy="213995"/>
            <a:chOff x="3364134" y="2011394"/>
            <a:chExt cx="355600" cy="21399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64134" y="2011394"/>
              <a:ext cx="204406" cy="21059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12737" y="2083117"/>
              <a:ext cx="106870" cy="14192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750087" y="2011394"/>
            <a:ext cx="1216025" cy="215265"/>
            <a:chOff x="3750087" y="2011394"/>
            <a:chExt cx="1216025" cy="215265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78199" y="2011394"/>
              <a:ext cx="106870" cy="21059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50087" y="2049589"/>
              <a:ext cx="94583" cy="1754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20121" y="2083117"/>
              <a:ext cx="114395" cy="1419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68140" y="2084641"/>
              <a:ext cx="192214" cy="1373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96930" y="2083117"/>
              <a:ext cx="108394" cy="1419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35805" y="2049589"/>
              <a:ext cx="94583" cy="1754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660963" y="2015972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1716"/>
                  </a:moveTo>
                  <a:lnTo>
                    <a:pt x="3048" y="71716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1716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1923" y="2083022"/>
              <a:ext cx="114395" cy="1434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59274" y="2083117"/>
              <a:ext cx="106775" cy="141922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5015484" y="2011679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60" h="210819">
                <a:moveTo>
                  <a:pt x="22860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60" y="0"/>
                </a:lnTo>
                <a:lnTo>
                  <a:pt x="2286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5193410" y="2011394"/>
            <a:ext cx="732155" cy="213995"/>
            <a:chOff x="5193410" y="2011394"/>
            <a:chExt cx="732155" cy="213995"/>
          </a:xfrm>
        </p:grpSpPr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93410" y="2011394"/>
              <a:ext cx="204406" cy="21059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37441" y="2083117"/>
              <a:ext cx="132778" cy="14192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99175" y="2011394"/>
              <a:ext cx="120586" cy="21364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54814" y="2083117"/>
              <a:ext cx="115919" cy="14192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902451" y="2011680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19">
                  <a:moveTo>
                    <a:pt x="22860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/>
          <p:nvPr/>
        </p:nvSpPr>
        <p:spPr>
          <a:xfrm>
            <a:off x="5975603" y="2011680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60" h="210819">
                <a:moveTo>
                  <a:pt x="22860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60" y="0"/>
                </a:lnTo>
                <a:lnTo>
                  <a:pt x="2286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46178" y="2015972"/>
            <a:ext cx="26034" cy="206375"/>
          </a:xfrm>
          <a:custGeom>
            <a:avLst/>
            <a:gdLst/>
            <a:ahLst/>
            <a:cxnLst/>
            <a:rect l="l" t="t" r="r" b="b"/>
            <a:pathLst>
              <a:path w="26035" h="206375">
                <a:moveTo>
                  <a:pt x="24472" y="71716"/>
                </a:moveTo>
                <a:lnTo>
                  <a:pt x="1524" y="71716"/>
                </a:lnTo>
                <a:lnTo>
                  <a:pt x="1524" y="206019"/>
                </a:lnTo>
                <a:lnTo>
                  <a:pt x="24472" y="206019"/>
                </a:lnTo>
                <a:lnTo>
                  <a:pt x="24472" y="71716"/>
                </a:lnTo>
                <a:close/>
              </a:path>
              <a:path w="26035" h="206375">
                <a:moveTo>
                  <a:pt x="26009" y="0"/>
                </a:moveTo>
                <a:lnTo>
                  <a:pt x="0" y="0"/>
                </a:lnTo>
                <a:lnTo>
                  <a:pt x="0" y="27520"/>
                </a:lnTo>
                <a:lnTo>
                  <a:pt x="26009" y="27520"/>
                </a:lnTo>
                <a:lnTo>
                  <a:pt x="26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6119431" y="2084641"/>
            <a:ext cx="279400" cy="200025"/>
            <a:chOff x="6119431" y="2084641"/>
            <a:chExt cx="279400" cy="200025"/>
          </a:xfrm>
        </p:grpSpPr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19431" y="2084641"/>
              <a:ext cx="106775" cy="13735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59830" y="2084641"/>
              <a:ext cx="138779" cy="199929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32725" y="2484500"/>
            <a:ext cx="111347" cy="108394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517999" y="2429541"/>
            <a:ext cx="523875" cy="248920"/>
            <a:chOff x="1517999" y="2429541"/>
            <a:chExt cx="523875" cy="248920"/>
          </a:xfrm>
        </p:grpSpPr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17999" y="2429541"/>
              <a:ext cx="253269" cy="1923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97272" y="2429541"/>
              <a:ext cx="97631" cy="19230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20811" y="2499741"/>
              <a:ext cx="120491" cy="178593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2146649" y="2429541"/>
            <a:ext cx="262890" cy="195580"/>
            <a:chOff x="2146649" y="2429541"/>
            <a:chExt cx="262890" cy="195580"/>
          </a:xfrm>
        </p:grpSpPr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46649" y="2429541"/>
              <a:ext cx="109823" cy="19535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88476" y="2495169"/>
              <a:ext cx="120586" cy="129730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514314" y="2495169"/>
            <a:ext cx="291369" cy="129730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2929318" y="2429541"/>
            <a:ext cx="485140" cy="195580"/>
            <a:chOff x="2929318" y="2429541"/>
            <a:chExt cx="485140" cy="195580"/>
          </a:xfrm>
        </p:grpSpPr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29318" y="2496692"/>
              <a:ext cx="97631" cy="12515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058953" y="2429541"/>
              <a:ext cx="355472" cy="195357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541109" y="2495169"/>
            <a:ext cx="99155" cy="129730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3775995" y="2426493"/>
            <a:ext cx="790575" cy="198755"/>
            <a:chOff x="3775995" y="2426493"/>
            <a:chExt cx="790575" cy="198755"/>
          </a:xfrm>
        </p:grpSpPr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75995" y="2496692"/>
              <a:ext cx="175450" cy="1251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982021" y="2495169"/>
              <a:ext cx="122015" cy="12973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29944" y="2429541"/>
              <a:ext cx="109918" cy="19535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271867" y="2495169"/>
              <a:ext cx="105251" cy="12973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407408" y="2429255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5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465605" y="2426493"/>
              <a:ext cx="100679" cy="195357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232725" y="2829401"/>
            <a:ext cx="111347" cy="108394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1539430" y="2775648"/>
            <a:ext cx="344805" cy="194310"/>
            <a:chOff x="1539430" y="2775648"/>
            <a:chExt cx="344805" cy="194310"/>
          </a:xfrm>
        </p:grpSpPr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39430" y="2775648"/>
              <a:ext cx="253269" cy="19415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817084" y="2840069"/>
              <a:ext cx="67151" cy="126682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1984914" y="2774442"/>
            <a:ext cx="552450" cy="195580"/>
            <a:chOff x="1984914" y="2774442"/>
            <a:chExt cx="552450" cy="195580"/>
          </a:xfrm>
        </p:grpSpPr>
        <p:pic>
          <p:nvPicPr>
            <p:cNvPr id="73" name="object 7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984914" y="2843117"/>
              <a:ext cx="180022" cy="12363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192369" y="2774442"/>
              <a:ext cx="97631" cy="19230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323623" y="2838545"/>
              <a:ext cx="99155" cy="13125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450211" y="2808065"/>
              <a:ext cx="86963" cy="161734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2640901" y="2775203"/>
            <a:ext cx="360045" cy="192405"/>
            <a:chOff x="2640901" y="2775203"/>
            <a:chExt cx="360045" cy="192405"/>
          </a:xfrm>
        </p:grpSpPr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640901" y="2843117"/>
              <a:ext cx="180022" cy="123634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845397" y="2775203"/>
              <a:ext cx="155575" cy="192405"/>
            </a:xfrm>
            <a:custGeom>
              <a:avLst/>
              <a:gdLst/>
              <a:ahLst/>
              <a:cxnLst/>
              <a:rect l="l" t="t" r="r" b="b"/>
              <a:pathLst>
                <a:path w="155575" h="192405">
                  <a:moveTo>
                    <a:pt x="22860" y="67919"/>
                  </a:moveTo>
                  <a:lnTo>
                    <a:pt x="3048" y="67919"/>
                  </a:lnTo>
                  <a:lnTo>
                    <a:pt x="3048" y="191554"/>
                  </a:lnTo>
                  <a:lnTo>
                    <a:pt x="22860" y="191554"/>
                  </a:lnTo>
                  <a:lnTo>
                    <a:pt x="22860" y="67919"/>
                  </a:lnTo>
                  <a:close/>
                </a:path>
                <a:path w="155575" h="192405">
                  <a:moveTo>
                    <a:pt x="24384" y="3822"/>
                  </a:moveTo>
                  <a:lnTo>
                    <a:pt x="0" y="3822"/>
                  </a:lnTo>
                  <a:lnTo>
                    <a:pt x="0" y="28295"/>
                  </a:lnTo>
                  <a:lnTo>
                    <a:pt x="24384" y="28295"/>
                  </a:lnTo>
                  <a:lnTo>
                    <a:pt x="24384" y="3822"/>
                  </a:lnTo>
                  <a:close/>
                </a:path>
                <a:path w="155575" h="192405">
                  <a:moveTo>
                    <a:pt x="89827" y="0"/>
                  </a:moveTo>
                  <a:lnTo>
                    <a:pt x="68491" y="0"/>
                  </a:lnTo>
                  <a:lnTo>
                    <a:pt x="68491" y="192024"/>
                  </a:lnTo>
                  <a:lnTo>
                    <a:pt x="89827" y="192024"/>
                  </a:lnTo>
                  <a:lnTo>
                    <a:pt x="89827" y="0"/>
                  </a:lnTo>
                  <a:close/>
                </a:path>
                <a:path w="155575" h="192405">
                  <a:moveTo>
                    <a:pt x="155359" y="0"/>
                  </a:moveTo>
                  <a:lnTo>
                    <a:pt x="134010" y="0"/>
                  </a:lnTo>
                  <a:lnTo>
                    <a:pt x="134010" y="192024"/>
                  </a:lnTo>
                  <a:lnTo>
                    <a:pt x="155359" y="192024"/>
                  </a:lnTo>
                  <a:lnTo>
                    <a:pt x="155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0" name="object 8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3118484" y="2838545"/>
            <a:ext cx="292893" cy="131254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3533489" y="2838545"/>
            <a:ext cx="340360" cy="131445"/>
            <a:chOff x="3533489" y="2838545"/>
            <a:chExt cx="340360" cy="131445"/>
          </a:xfrm>
        </p:grpSpPr>
        <p:pic>
          <p:nvPicPr>
            <p:cNvPr id="82" name="object 8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33489" y="2843117"/>
              <a:ext cx="97631" cy="12668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661600" y="2838545"/>
              <a:ext cx="212026" cy="131254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3980497" y="2774442"/>
            <a:ext cx="351155" cy="195580"/>
            <a:chOff x="3980497" y="2774442"/>
            <a:chExt cx="351155" cy="195580"/>
          </a:xfrm>
        </p:grpSpPr>
        <p:pic>
          <p:nvPicPr>
            <p:cNvPr id="85" name="object 8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980497" y="2808065"/>
              <a:ext cx="85439" cy="16173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096417" y="2774442"/>
              <a:ext cx="97631" cy="19230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226052" y="2838545"/>
              <a:ext cx="105346" cy="131254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4454937" y="2771393"/>
            <a:ext cx="789305" cy="198755"/>
            <a:chOff x="4454937" y="2771393"/>
            <a:chExt cx="789305" cy="198755"/>
          </a:xfrm>
        </p:grpSpPr>
        <p:pic>
          <p:nvPicPr>
            <p:cNvPr id="89" name="object 8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454937" y="2840069"/>
              <a:ext cx="173926" cy="12668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659344" y="2838545"/>
              <a:ext cx="122110" cy="13125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807362" y="2774441"/>
              <a:ext cx="109823" cy="19535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949285" y="2838545"/>
              <a:ext cx="105251" cy="13125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085587" y="2775203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5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144547" y="2771393"/>
              <a:ext cx="99155" cy="195357"/>
            </a:xfrm>
            <a:prstGeom prst="rect">
              <a:avLst/>
            </a:prstGeom>
          </p:spPr>
        </p:pic>
      </p:grpSp>
      <p:pic>
        <p:nvPicPr>
          <p:cNvPr id="95" name="object 95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232725" y="3174301"/>
            <a:ext cx="111347" cy="108394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1517999" y="3119342"/>
            <a:ext cx="624205" cy="194310"/>
            <a:chOff x="1517999" y="3119342"/>
            <a:chExt cx="624205" cy="194310"/>
          </a:xfrm>
        </p:grpSpPr>
        <p:pic>
          <p:nvPicPr>
            <p:cNvPr id="97" name="object 9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517999" y="3119342"/>
              <a:ext cx="253269" cy="19078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797272" y="3119342"/>
              <a:ext cx="97631" cy="19078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929955" y="3183445"/>
              <a:ext cx="97631" cy="12973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055114" y="3152965"/>
              <a:ext cx="86963" cy="160210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2251900" y="3119342"/>
            <a:ext cx="262890" cy="194310"/>
            <a:chOff x="2251900" y="3119342"/>
            <a:chExt cx="262890" cy="194310"/>
          </a:xfrm>
        </p:grpSpPr>
        <p:pic>
          <p:nvPicPr>
            <p:cNvPr id="102" name="object 10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251900" y="3119342"/>
              <a:ext cx="109823" cy="19383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392203" y="3183445"/>
              <a:ext cx="122110" cy="129730"/>
            </a:xfrm>
            <a:prstGeom prst="rect">
              <a:avLst/>
            </a:prstGeom>
          </p:spPr>
        </p:pic>
      </p:grpSp>
      <p:pic>
        <p:nvPicPr>
          <p:cNvPr id="104" name="object 104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2619565" y="3183445"/>
            <a:ext cx="291369" cy="129730"/>
          </a:xfrm>
          <a:prstGeom prst="rect">
            <a:avLst/>
          </a:prstGeom>
        </p:spPr>
      </p:pic>
      <p:grpSp>
        <p:nvGrpSpPr>
          <p:cNvPr id="105" name="object 105"/>
          <p:cNvGrpSpPr/>
          <p:nvPr/>
        </p:nvGrpSpPr>
        <p:grpSpPr>
          <a:xfrm>
            <a:off x="3014757" y="3152965"/>
            <a:ext cx="544830" cy="160655"/>
            <a:chOff x="3014757" y="3152965"/>
            <a:chExt cx="544830" cy="160655"/>
          </a:xfrm>
        </p:grpSpPr>
        <p:pic>
          <p:nvPicPr>
            <p:cNvPr id="106" name="object 10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014757" y="3183445"/>
              <a:ext cx="288321" cy="12973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347275" y="3184969"/>
              <a:ext cx="97631" cy="12515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472434" y="3152965"/>
              <a:ext cx="86963" cy="160210"/>
            </a:xfrm>
            <a:prstGeom prst="rect">
              <a:avLst/>
            </a:prstGeom>
          </p:spPr>
        </p:pic>
      </p:grpSp>
      <p:pic>
        <p:nvPicPr>
          <p:cNvPr id="109" name="object 109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664743" y="3152965"/>
            <a:ext cx="224218" cy="160210"/>
          </a:xfrm>
          <a:prstGeom prst="rect">
            <a:avLst/>
          </a:prstGeom>
        </p:spPr>
      </p:pic>
      <p:grpSp>
        <p:nvGrpSpPr>
          <p:cNvPr id="110" name="object 110"/>
          <p:cNvGrpSpPr/>
          <p:nvPr/>
        </p:nvGrpSpPr>
        <p:grpSpPr>
          <a:xfrm>
            <a:off x="3997261" y="3116294"/>
            <a:ext cx="404495" cy="197485"/>
            <a:chOff x="3997261" y="3116294"/>
            <a:chExt cx="404495" cy="197485"/>
          </a:xfrm>
        </p:grpSpPr>
        <p:pic>
          <p:nvPicPr>
            <p:cNvPr id="111" name="object 11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997261" y="3116294"/>
              <a:ext cx="118967" cy="19383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160519" y="3184969"/>
              <a:ext cx="97631" cy="12515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290155" y="3119342"/>
              <a:ext cx="111347" cy="193833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4519040" y="3122390"/>
            <a:ext cx="343535" cy="191135"/>
            <a:chOff x="4519040" y="3122390"/>
            <a:chExt cx="343535" cy="191135"/>
          </a:xfrm>
        </p:grpSpPr>
        <p:pic>
          <p:nvPicPr>
            <p:cNvPr id="115" name="object 11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519040" y="3188017"/>
              <a:ext cx="181546" cy="12211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4724958" y="3122396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5620"/>
                  </a:moveTo>
                  <a:lnTo>
                    <a:pt x="1524" y="65620"/>
                  </a:lnTo>
                  <a:lnTo>
                    <a:pt x="1524" y="187731"/>
                  </a:lnTo>
                  <a:lnTo>
                    <a:pt x="22860" y="187731"/>
                  </a:lnTo>
                  <a:lnTo>
                    <a:pt x="22860" y="65620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775358" y="3152965"/>
              <a:ext cx="86963" cy="160210"/>
            </a:xfrm>
            <a:prstGeom prst="rect">
              <a:avLst/>
            </a:prstGeom>
          </p:spPr>
        </p:pic>
      </p:grpSp>
      <p:pic>
        <p:nvPicPr>
          <p:cNvPr id="118" name="object 118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5111019" y="3152965"/>
            <a:ext cx="85439" cy="160210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4892802" y="3119342"/>
            <a:ext cx="97631" cy="190785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5226939" y="3119342"/>
            <a:ext cx="166370" cy="191135"/>
            <a:chOff x="5226939" y="3119342"/>
            <a:chExt cx="166370" cy="191135"/>
          </a:xfrm>
        </p:grpSpPr>
        <p:pic>
          <p:nvPicPr>
            <p:cNvPr id="121" name="object 12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5226939" y="3119342"/>
              <a:ext cx="97631" cy="190785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367325" y="3122396"/>
              <a:ext cx="26034" cy="187960"/>
            </a:xfrm>
            <a:custGeom>
              <a:avLst/>
              <a:gdLst/>
              <a:ahLst/>
              <a:cxnLst/>
              <a:rect l="l" t="t" r="r" b="b"/>
              <a:pathLst>
                <a:path w="26035" h="187960">
                  <a:moveTo>
                    <a:pt x="22860" y="65620"/>
                  </a:moveTo>
                  <a:lnTo>
                    <a:pt x="3048" y="65620"/>
                  </a:lnTo>
                  <a:lnTo>
                    <a:pt x="3048" y="187731"/>
                  </a:lnTo>
                  <a:lnTo>
                    <a:pt x="22860" y="187731"/>
                  </a:lnTo>
                  <a:lnTo>
                    <a:pt x="22860" y="65620"/>
                  </a:lnTo>
                  <a:close/>
                </a:path>
                <a:path w="26035" h="187960">
                  <a:moveTo>
                    <a:pt x="25908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5908" y="24472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3" name="object 123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5634323" y="3184969"/>
            <a:ext cx="173926" cy="125158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5420677" y="3183445"/>
            <a:ext cx="91535" cy="129730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5838729" y="3116294"/>
            <a:ext cx="584835" cy="197485"/>
            <a:chOff x="5838729" y="3116294"/>
            <a:chExt cx="584835" cy="197485"/>
          </a:xfrm>
        </p:grpSpPr>
        <p:pic>
          <p:nvPicPr>
            <p:cNvPr id="126" name="object 12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986748" y="3119342"/>
              <a:ext cx="109823" cy="19383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838729" y="3183445"/>
              <a:ext cx="122015" cy="12973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128575" y="3183445"/>
              <a:ext cx="105251" cy="129730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6265164" y="3119627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6323838" y="3116294"/>
              <a:ext cx="99250" cy="193833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517999" y="3462718"/>
            <a:ext cx="253269" cy="192309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32725" y="3517677"/>
            <a:ext cx="111347" cy="108394"/>
          </a:xfrm>
          <a:prstGeom prst="rect">
            <a:avLst/>
          </a:prstGeom>
        </p:spPr>
      </p:pic>
      <p:grpSp>
        <p:nvGrpSpPr>
          <p:cNvPr id="133" name="object 133"/>
          <p:cNvGrpSpPr/>
          <p:nvPr/>
        </p:nvGrpSpPr>
        <p:grpSpPr>
          <a:xfrm>
            <a:off x="1797272" y="3462718"/>
            <a:ext cx="344805" cy="195580"/>
            <a:chOff x="1797272" y="3462718"/>
            <a:chExt cx="344805" cy="195580"/>
          </a:xfrm>
        </p:grpSpPr>
        <p:pic>
          <p:nvPicPr>
            <p:cNvPr id="134" name="object 134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797272" y="3462718"/>
              <a:ext cx="97631" cy="192309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929955" y="3528345"/>
              <a:ext cx="97631" cy="129730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055114" y="3497865"/>
              <a:ext cx="86963" cy="160210"/>
            </a:xfrm>
            <a:prstGeom prst="rect">
              <a:avLst/>
            </a:prstGeom>
          </p:spPr>
        </p:pic>
      </p:grpSp>
      <p:grpSp>
        <p:nvGrpSpPr>
          <p:cNvPr id="137" name="object 137"/>
          <p:cNvGrpSpPr/>
          <p:nvPr/>
        </p:nvGrpSpPr>
        <p:grpSpPr>
          <a:xfrm>
            <a:off x="2251900" y="3462718"/>
            <a:ext cx="476250" cy="195580"/>
            <a:chOff x="2251900" y="3462718"/>
            <a:chExt cx="476250" cy="195580"/>
          </a:xfrm>
        </p:grpSpPr>
        <p:pic>
          <p:nvPicPr>
            <p:cNvPr id="138" name="object 138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251900" y="3462718"/>
              <a:ext cx="109823" cy="19535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396775" y="3528345"/>
              <a:ext cx="97726" cy="12973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521934" y="3497865"/>
              <a:ext cx="86963" cy="16021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628709" y="3528345"/>
              <a:ext cx="99155" cy="129730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2854547" y="3528345"/>
            <a:ext cx="321945" cy="130175"/>
            <a:chOff x="2854547" y="3528345"/>
            <a:chExt cx="321945" cy="130175"/>
          </a:xfrm>
        </p:grpSpPr>
        <p:pic>
          <p:nvPicPr>
            <p:cNvPr id="143" name="object 143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854547" y="3528345"/>
              <a:ext cx="97631" cy="12973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990278" y="3528345"/>
              <a:ext cx="186118" cy="129730"/>
            </a:xfrm>
            <a:prstGeom prst="rect">
              <a:avLst/>
            </a:prstGeom>
          </p:spPr>
        </p:pic>
      </p:grpSp>
      <p:pic>
        <p:nvPicPr>
          <p:cNvPr id="145" name="object 145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3280219" y="3528345"/>
            <a:ext cx="291369" cy="129730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3679888" y="3467290"/>
            <a:ext cx="438150" cy="244475"/>
            <a:chOff x="3679888" y="3467290"/>
            <a:chExt cx="438150" cy="244475"/>
          </a:xfrm>
        </p:grpSpPr>
        <p:pic>
          <p:nvPicPr>
            <p:cNvPr id="147" name="object 14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679888" y="3529869"/>
              <a:ext cx="126682" cy="181641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830955" y="346729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5633"/>
                  </a:moveTo>
                  <a:lnTo>
                    <a:pt x="1524" y="65633"/>
                  </a:lnTo>
                  <a:lnTo>
                    <a:pt x="1524" y="187744"/>
                  </a:lnTo>
                  <a:lnTo>
                    <a:pt x="22860" y="187744"/>
                  </a:lnTo>
                  <a:lnTo>
                    <a:pt x="22860" y="65633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879723" y="3528345"/>
              <a:ext cx="238029" cy="129730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4149852" y="3459670"/>
            <a:ext cx="234950" cy="195580"/>
            <a:chOff x="4149852" y="3459670"/>
            <a:chExt cx="234950" cy="195580"/>
          </a:xfrm>
        </p:grpSpPr>
        <p:pic>
          <p:nvPicPr>
            <p:cNvPr id="151" name="object 151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285583" y="3459670"/>
              <a:ext cx="99155" cy="195357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149852" y="3529869"/>
              <a:ext cx="97631" cy="125158"/>
            </a:xfrm>
            <a:prstGeom prst="rect">
              <a:avLst/>
            </a:prstGeom>
          </p:spPr>
        </p:pic>
      </p:grpSp>
      <p:pic>
        <p:nvPicPr>
          <p:cNvPr id="153" name="object 153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517999" y="3807618"/>
            <a:ext cx="253269" cy="192309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232725" y="3862577"/>
            <a:ext cx="111347" cy="108394"/>
          </a:xfrm>
          <a:prstGeom prst="rect">
            <a:avLst/>
          </a:prstGeom>
        </p:spPr>
      </p:pic>
      <p:grpSp>
        <p:nvGrpSpPr>
          <p:cNvPr id="155" name="object 155"/>
          <p:cNvGrpSpPr/>
          <p:nvPr/>
        </p:nvGrpSpPr>
        <p:grpSpPr>
          <a:xfrm>
            <a:off x="1797272" y="3807618"/>
            <a:ext cx="344805" cy="195580"/>
            <a:chOff x="1797272" y="3807618"/>
            <a:chExt cx="344805" cy="195580"/>
          </a:xfrm>
        </p:grpSpPr>
        <p:pic>
          <p:nvPicPr>
            <p:cNvPr id="156" name="object 156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797272" y="3807618"/>
              <a:ext cx="97631" cy="192309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929955" y="3871722"/>
              <a:ext cx="97631" cy="131254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055114" y="3841242"/>
              <a:ext cx="86963" cy="161734"/>
            </a:xfrm>
            <a:prstGeom prst="rect">
              <a:avLst/>
            </a:prstGeom>
          </p:spPr>
        </p:pic>
      </p:grpSp>
      <p:grpSp>
        <p:nvGrpSpPr>
          <p:cNvPr id="159" name="object 159"/>
          <p:cNvGrpSpPr/>
          <p:nvPr/>
        </p:nvGrpSpPr>
        <p:grpSpPr>
          <a:xfrm>
            <a:off x="2251900" y="3871722"/>
            <a:ext cx="222885" cy="131445"/>
            <a:chOff x="2251900" y="3871722"/>
            <a:chExt cx="222885" cy="131445"/>
          </a:xfrm>
        </p:grpSpPr>
        <p:pic>
          <p:nvPicPr>
            <p:cNvPr id="160" name="object 160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251900" y="3871722"/>
              <a:ext cx="105251" cy="131254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376963" y="3871722"/>
              <a:ext cx="97631" cy="131254"/>
            </a:xfrm>
            <a:prstGeom prst="rect">
              <a:avLst/>
            </a:prstGeom>
          </p:spPr>
        </p:pic>
      </p:grpSp>
      <p:pic>
        <p:nvPicPr>
          <p:cNvPr id="162" name="object 162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2520410" y="3873246"/>
            <a:ext cx="97631" cy="126682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2735484" y="3871721"/>
            <a:ext cx="292989" cy="131254"/>
          </a:xfrm>
          <a:prstGeom prst="rect">
            <a:avLst/>
          </a:prstGeom>
        </p:spPr>
      </p:pic>
      <p:grpSp>
        <p:nvGrpSpPr>
          <p:cNvPr id="164" name="object 164"/>
          <p:cNvGrpSpPr/>
          <p:nvPr/>
        </p:nvGrpSpPr>
        <p:grpSpPr>
          <a:xfrm>
            <a:off x="3139820" y="3871722"/>
            <a:ext cx="453390" cy="131445"/>
            <a:chOff x="3139820" y="3871722"/>
            <a:chExt cx="453390" cy="131445"/>
          </a:xfrm>
        </p:grpSpPr>
        <p:pic>
          <p:nvPicPr>
            <p:cNvPr id="165" name="object 165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139820" y="3871722"/>
              <a:ext cx="99155" cy="131254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269456" y="3871722"/>
              <a:ext cx="196881" cy="131254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495293" y="3876294"/>
              <a:ext cx="97631" cy="126682"/>
            </a:xfrm>
            <a:prstGeom prst="rect">
              <a:avLst/>
            </a:prstGeom>
          </p:spPr>
        </p:pic>
      </p:grpSp>
      <p:grpSp>
        <p:nvGrpSpPr>
          <p:cNvPr id="168" name="object 168"/>
          <p:cNvGrpSpPr/>
          <p:nvPr/>
        </p:nvGrpSpPr>
        <p:grpSpPr>
          <a:xfrm>
            <a:off x="3638740" y="3804570"/>
            <a:ext cx="433705" cy="198755"/>
            <a:chOff x="3638740" y="3804570"/>
            <a:chExt cx="433705" cy="198755"/>
          </a:xfrm>
        </p:grpSpPr>
        <p:pic>
          <p:nvPicPr>
            <p:cNvPr id="169" name="object 169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638740" y="3873245"/>
              <a:ext cx="173926" cy="12668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844670" y="3871721"/>
              <a:ext cx="105251" cy="131254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972877" y="3804570"/>
              <a:ext cx="99155" cy="195357"/>
            </a:xfrm>
            <a:prstGeom prst="rect">
              <a:avLst/>
            </a:prstGeom>
          </p:spPr>
        </p:pic>
      </p:grpSp>
      <p:pic>
        <p:nvPicPr>
          <p:cNvPr id="172" name="object 172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1232725" y="4207478"/>
            <a:ext cx="111347" cy="108394"/>
          </a:xfrm>
          <a:prstGeom prst="rect">
            <a:avLst/>
          </a:prstGeom>
        </p:spPr>
      </p:pic>
      <p:grpSp>
        <p:nvGrpSpPr>
          <p:cNvPr id="173" name="object 173"/>
          <p:cNvGrpSpPr/>
          <p:nvPr/>
        </p:nvGrpSpPr>
        <p:grpSpPr>
          <a:xfrm>
            <a:off x="1517999" y="4152519"/>
            <a:ext cx="624205" cy="194310"/>
            <a:chOff x="1517999" y="4152519"/>
            <a:chExt cx="624205" cy="194310"/>
          </a:xfrm>
        </p:grpSpPr>
        <p:pic>
          <p:nvPicPr>
            <p:cNvPr id="174" name="object 174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517999" y="4152519"/>
              <a:ext cx="253269" cy="190785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797272" y="4152519"/>
              <a:ext cx="97631" cy="190785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929955" y="4216622"/>
              <a:ext cx="97631" cy="129730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055114" y="4186142"/>
              <a:ext cx="86963" cy="160210"/>
            </a:xfrm>
            <a:prstGeom prst="rect">
              <a:avLst/>
            </a:prstGeom>
          </p:spPr>
        </p:pic>
      </p:grpSp>
      <p:grpSp>
        <p:nvGrpSpPr>
          <p:cNvPr id="178" name="object 178"/>
          <p:cNvGrpSpPr/>
          <p:nvPr/>
        </p:nvGrpSpPr>
        <p:grpSpPr>
          <a:xfrm>
            <a:off x="2253424" y="4216622"/>
            <a:ext cx="321945" cy="130175"/>
            <a:chOff x="2253424" y="4216622"/>
            <a:chExt cx="321945" cy="130175"/>
          </a:xfrm>
        </p:grpSpPr>
        <p:pic>
          <p:nvPicPr>
            <p:cNvPr id="179" name="object 179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2253424" y="4216622"/>
              <a:ext cx="99155" cy="129730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2389155" y="4216622"/>
              <a:ext cx="186213" cy="129730"/>
            </a:xfrm>
            <a:prstGeom prst="rect">
              <a:avLst/>
            </a:prstGeom>
          </p:spPr>
        </p:pic>
      </p:grpSp>
      <p:grpSp>
        <p:nvGrpSpPr>
          <p:cNvPr id="181" name="object 181"/>
          <p:cNvGrpSpPr/>
          <p:nvPr/>
        </p:nvGrpSpPr>
        <p:grpSpPr>
          <a:xfrm>
            <a:off x="2682144" y="4152519"/>
            <a:ext cx="351155" cy="194310"/>
            <a:chOff x="2682144" y="4152519"/>
            <a:chExt cx="351155" cy="194310"/>
          </a:xfrm>
        </p:grpSpPr>
        <p:pic>
          <p:nvPicPr>
            <p:cNvPr id="182" name="object 18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2682144" y="4186142"/>
              <a:ext cx="85439" cy="160210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2798064" y="4152519"/>
              <a:ext cx="97631" cy="190785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2927794" y="4216622"/>
              <a:ext cx="105251" cy="129730"/>
            </a:xfrm>
            <a:prstGeom prst="rect">
              <a:avLst/>
            </a:prstGeom>
          </p:spPr>
        </p:pic>
      </p:grpSp>
      <p:pic>
        <p:nvPicPr>
          <p:cNvPr id="185" name="object 185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3145916" y="4216622"/>
            <a:ext cx="97631" cy="129730"/>
          </a:xfrm>
          <a:prstGeom prst="rect">
            <a:avLst/>
          </a:prstGeom>
        </p:spPr>
      </p:pic>
      <p:grpSp>
        <p:nvGrpSpPr>
          <p:cNvPr id="186" name="object 186"/>
          <p:cNvGrpSpPr/>
          <p:nvPr/>
        </p:nvGrpSpPr>
        <p:grpSpPr>
          <a:xfrm>
            <a:off x="3289363" y="4155566"/>
            <a:ext cx="1129030" cy="243204"/>
            <a:chOff x="3289363" y="4155566"/>
            <a:chExt cx="1129030" cy="243204"/>
          </a:xfrm>
        </p:grpSpPr>
        <p:pic>
          <p:nvPicPr>
            <p:cNvPr id="187" name="object 18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3289363" y="4218146"/>
              <a:ext cx="109823" cy="180117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3431191" y="4218146"/>
              <a:ext cx="109918" cy="180117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3567017" y="4216622"/>
              <a:ext cx="201358" cy="129730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3798951" y="4218146"/>
              <a:ext cx="109823" cy="18011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3934682" y="4218146"/>
              <a:ext cx="67151" cy="125158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4026217" y="4155566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5633"/>
                  </a:moveTo>
                  <a:lnTo>
                    <a:pt x="1524" y="65633"/>
                  </a:lnTo>
                  <a:lnTo>
                    <a:pt x="1524" y="187744"/>
                  </a:lnTo>
                  <a:lnTo>
                    <a:pt x="22860" y="187744"/>
                  </a:lnTo>
                  <a:lnTo>
                    <a:pt x="22860" y="65633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3" name="object 193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084225" y="4216622"/>
              <a:ext cx="97631" cy="12973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209383" y="4186142"/>
              <a:ext cx="208978" cy="160210"/>
            </a:xfrm>
            <a:prstGeom prst="rect">
              <a:avLst/>
            </a:prstGeom>
          </p:spPr>
        </p:pic>
      </p:grpSp>
      <p:grpSp>
        <p:nvGrpSpPr>
          <p:cNvPr id="195" name="object 195"/>
          <p:cNvGrpSpPr/>
          <p:nvPr/>
        </p:nvGrpSpPr>
        <p:grpSpPr>
          <a:xfrm>
            <a:off x="4541901" y="4152519"/>
            <a:ext cx="795020" cy="248920"/>
            <a:chOff x="4541901" y="4152519"/>
            <a:chExt cx="795020" cy="248920"/>
          </a:xfrm>
        </p:grpSpPr>
        <p:pic>
          <p:nvPicPr>
            <p:cNvPr id="196" name="object 196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541901" y="4218146"/>
              <a:ext cx="109823" cy="180117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4683823" y="4152519"/>
              <a:ext cx="97631" cy="190785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808886" y="4216622"/>
              <a:ext cx="222790" cy="184689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5057584" y="4155566"/>
              <a:ext cx="26034" cy="187960"/>
            </a:xfrm>
            <a:custGeom>
              <a:avLst/>
              <a:gdLst/>
              <a:ahLst/>
              <a:cxnLst/>
              <a:rect l="l" t="t" r="r" b="b"/>
              <a:pathLst>
                <a:path w="26035" h="187960">
                  <a:moveTo>
                    <a:pt x="22860" y="65633"/>
                  </a:moveTo>
                  <a:lnTo>
                    <a:pt x="3048" y="65633"/>
                  </a:lnTo>
                  <a:lnTo>
                    <a:pt x="3048" y="187744"/>
                  </a:lnTo>
                  <a:lnTo>
                    <a:pt x="22860" y="187744"/>
                  </a:lnTo>
                  <a:lnTo>
                    <a:pt x="22860" y="65633"/>
                  </a:lnTo>
                  <a:close/>
                </a:path>
                <a:path w="26035" h="187960">
                  <a:moveTo>
                    <a:pt x="25908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5908" y="24485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0" name="object 200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5114068" y="4216622"/>
              <a:ext cx="103727" cy="129730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239130" y="4216622"/>
              <a:ext cx="97631" cy="129730"/>
            </a:xfrm>
            <a:prstGeom prst="rect">
              <a:avLst/>
            </a:prstGeom>
          </p:spPr>
        </p:pic>
      </p:grpSp>
      <p:sp>
        <p:nvSpPr>
          <p:cNvPr id="202" name="object 202"/>
          <p:cNvSpPr/>
          <p:nvPr/>
        </p:nvSpPr>
        <p:spPr>
          <a:xfrm>
            <a:off x="5381244" y="4152900"/>
            <a:ext cx="21590" cy="192405"/>
          </a:xfrm>
          <a:custGeom>
            <a:avLst/>
            <a:gdLst/>
            <a:ahLst/>
            <a:cxnLst/>
            <a:rect l="l" t="t" r="r" b="b"/>
            <a:pathLst>
              <a:path w="21589" h="192404">
                <a:moveTo>
                  <a:pt x="21335" y="192024"/>
                </a:moveTo>
                <a:lnTo>
                  <a:pt x="0" y="192024"/>
                </a:lnTo>
                <a:lnTo>
                  <a:pt x="0" y="0"/>
                </a:lnTo>
                <a:lnTo>
                  <a:pt x="21335" y="0"/>
                </a:lnTo>
                <a:lnTo>
                  <a:pt x="21335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3" name="object 203"/>
          <p:cNvGrpSpPr/>
          <p:nvPr/>
        </p:nvGrpSpPr>
        <p:grpSpPr>
          <a:xfrm>
            <a:off x="5539645" y="4152900"/>
            <a:ext cx="1034415" cy="245745"/>
            <a:chOff x="5539645" y="4152900"/>
            <a:chExt cx="1034415" cy="245745"/>
          </a:xfrm>
        </p:grpSpPr>
        <p:pic>
          <p:nvPicPr>
            <p:cNvPr id="204" name="object 204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539645" y="4218146"/>
              <a:ext cx="109918" cy="180117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673852" y="4218146"/>
              <a:ext cx="68675" cy="125158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5767006" y="4155566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5633"/>
                  </a:moveTo>
                  <a:lnTo>
                    <a:pt x="1524" y="65633"/>
                  </a:lnTo>
                  <a:lnTo>
                    <a:pt x="1524" y="187744"/>
                  </a:lnTo>
                  <a:lnTo>
                    <a:pt x="22860" y="187744"/>
                  </a:lnTo>
                  <a:lnTo>
                    <a:pt x="22860" y="65633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7" name="object 207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834158" y="4218146"/>
              <a:ext cx="97631" cy="125158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5963793" y="4216622"/>
              <a:ext cx="105346" cy="129730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6098095" y="4155566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5633"/>
                  </a:moveTo>
                  <a:lnTo>
                    <a:pt x="1524" y="65633"/>
                  </a:lnTo>
                  <a:lnTo>
                    <a:pt x="1524" y="187744"/>
                  </a:lnTo>
                  <a:lnTo>
                    <a:pt x="22860" y="187744"/>
                  </a:lnTo>
                  <a:lnTo>
                    <a:pt x="22860" y="65633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0" name="object 210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6165246" y="4218146"/>
              <a:ext cx="111347" cy="180117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6309360" y="4152900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2" name="object 212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6362033" y="4216622"/>
              <a:ext cx="212026" cy="129730"/>
            </a:xfrm>
            <a:prstGeom prst="rect">
              <a:avLst/>
            </a:prstGeom>
          </p:spPr>
        </p:pic>
      </p:grpSp>
      <p:pic>
        <p:nvPicPr>
          <p:cNvPr id="213" name="object 213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6676358" y="4216622"/>
            <a:ext cx="291370" cy="129730"/>
          </a:xfrm>
          <a:prstGeom prst="rect">
            <a:avLst/>
          </a:prstGeom>
        </p:spPr>
      </p:pic>
      <p:grpSp>
        <p:nvGrpSpPr>
          <p:cNvPr id="214" name="object 214"/>
          <p:cNvGrpSpPr/>
          <p:nvPr/>
        </p:nvGrpSpPr>
        <p:grpSpPr>
          <a:xfrm>
            <a:off x="7091267" y="4152519"/>
            <a:ext cx="485775" cy="194310"/>
            <a:chOff x="7091267" y="4152519"/>
            <a:chExt cx="485775" cy="194310"/>
          </a:xfrm>
        </p:grpSpPr>
        <p:pic>
          <p:nvPicPr>
            <p:cNvPr id="215" name="object 21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7091267" y="4218146"/>
              <a:ext cx="97631" cy="125158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7220997" y="4152519"/>
              <a:ext cx="355473" cy="193833"/>
            </a:xfrm>
            <a:prstGeom prst="rect">
              <a:avLst/>
            </a:prstGeom>
          </p:spPr>
        </p:pic>
      </p:grpSp>
      <p:pic>
        <p:nvPicPr>
          <p:cNvPr id="217" name="object 217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7697057" y="4186142"/>
            <a:ext cx="224218" cy="160210"/>
          </a:xfrm>
          <a:prstGeom prst="rect">
            <a:avLst/>
          </a:prstGeom>
        </p:spPr>
      </p:pic>
      <p:pic>
        <p:nvPicPr>
          <p:cNvPr id="218" name="object 218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8034146" y="4216622"/>
            <a:ext cx="97631" cy="129730"/>
          </a:xfrm>
          <a:prstGeom prst="rect">
            <a:avLst/>
          </a:prstGeom>
        </p:spPr>
      </p:pic>
      <p:grpSp>
        <p:nvGrpSpPr>
          <p:cNvPr id="219" name="object 219"/>
          <p:cNvGrpSpPr/>
          <p:nvPr/>
        </p:nvGrpSpPr>
        <p:grpSpPr>
          <a:xfrm>
            <a:off x="8177593" y="4149471"/>
            <a:ext cx="570865" cy="252095"/>
            <a:chOff x="8177593" y="4149471"/>
            <a:chExt cx="570865" cy="252095"/>
          </a:xfrm>
        </p:grpSpPr>
        <p:pic>
          <p:nvPicPr>
            <p:cNvPr id="220" name="object 220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8177593" y="4218146"/>
              <a:ext cx="109823" cy="180117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8319420" y="4218146"/>
              <a:ext cx="109918" cy="180117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8461248" y="4152900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90" h="192404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3" name="object 223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8510206" y="4221194"/>
              <a:ext cx="118967" cy="180117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8648985" y="4149471"/>
              <a:ext cx="99155" cy="193833"/>
            </a:xfrm>
            <a:prstGeom prst="rect">
              <a:avLst/>
            </a:prstGeom>
          </p:spPr>
        </p:pic>
      </p:grpSp>
      <p:pic>
        <p:nvPicPr>
          <p:cNvPr id="225" name="object 225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1232725" y="4550854"/>
            <a:ext cx="111347" cy="108394"/>
          </a:xfrm>
          <a:prstGeom prst="rect">
            <a:avLst/>
          </a:prstGeom>
        </p:spPr>
      </p:pic>
      <p:grpSp>
        <p:nvGrpSpPr>
          <p:cNvPr id="226" name="object 226"/>
          <p:cNvGrpSpPr/>
          <p:nvPr/>
        </p:nvGrpSpPr>
        <p:grpSpPr>
          <a:xfrm>
            <a:off x="1517999" y="4495894"/>
            <a:ext cx="624205" cy="195580"/>
            <a:chOff x="1517999" y="4495894"/>
            <a:chExt cx="624205" cy="195580"/>
          </a:xfrm>
        </p:grpSpPr>
        <p:pic>
          <p:nvPicPr>
            <p:cNvPr id="227" name="object 22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517999" y="4495895"/>
              <a:ext cx="253269" cy="192309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797272" y="4495894"/>
              <a:ext cx="97631" cy="192309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929955" y="4561522"/>
              <a:ext cx="97631" cy="129730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2055114" y="4531042"/>
              <a:ext cx="86963" cy="160210"/>
            </a:xfrm>
            <a:prstGeom prst="rect">
              <a:avLst/>
            </a:prstGeom>
          </p:spPr>
        </p:pic>
      </p:grpSp>
      <p:grpSp>
        <p:nvGrpSpPr>
          <p:cNvPr id="231" name="object 231"/>
          <p:cNvGrpSpPr/>
          <p:nvPr/>
        </p:nvGrpSpPr>
        <p:grpSpPr>
          <a:xfrm>
            <a:off x="2245804" y="4495800"/>
            <a:ext cx="360680" cy="192405"/>
            <a:chOff x="2245804" y="4495800"/>
            <a:chExt cx="360680" cy="192405"/>
          </a:xfrm>
        </p:grpSpPr>
        <p:pic>
          <p:nvPicPr>
            <p:cNvPr id="232" name="object 232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2245804" y="4566094"/>
              <a:ext cx="181546" cy="122110"/>
            </a:xfrm>
            <a:prstGeom prst="rect">
              <a:avLst/>
            </a:prstGeom>
          </p:spPr>
        </p:pic>
        <p:sp>
          <p:nvSpPr>
            <p:cNvPr id="233" name="object 233"/>
            <p:cNvSpPr/>
            <p:nvPr/>
          </p:nvSpPr>
          <p:spPr>
            <a:xfrm>
              <a:off x="2451722" y="4495812"/>
              <a:ext cx="154940" cy="192405"/>
            </a:xfrm>
            <a:custGeom>
              <a:avLst/>
              <a:gdLst/>
              <a:ahLst/>
              <a:cxnLst/>
              <a:rect l="l" t="t" r="r" b="b"/>
              <a:pathLst>
                <a:path w="154939" h="192404">
                  <a:moveTo>
                    <a:pt x="22860" y="70281"/>
                  </a:moveTo>
                  <a:lnTo>
                    <a:pt x="1524" y="70281"/>
                  </a:lnTo>
                  <a:lnTo>
                    <a:pt x="1524" y="192392"/>
                  </a:lnTo>
                  <a:lnTo>
                    <a:pt x="22860" y="192392"/>
                  </a:lnTo>
                  <a:lnTo>
                    <a:pt x="22860" y="70281"/>
                  </a:lnTo>
                  <a:close/>
                </a:path>
                <a:path w="154939" h="192404">
                  <a:moveTo>
                    <a:pt x="24384" y="4660"/>
                  </a:moveTo>
                  <a:lnTo>
                    <a:pt x="0" y="4660"/>
                  </a:lnTo>
                  <a:lnTo>
                    <a:pt x="0" y="29133"/>
                  </a:lnTo>
                  <a:lnTo>
                    <a:pt x="24384" y="29133"/>
                  </a:lnTo>
                  <a:lnTo>
                    <a:pt x="24384" y="4660"/>
                  </a:lnTo>
                  <a:close/>
                </a:path>
                <a:path w="154939" h="192404">
                  <a:moveTo>
                    <a:pt x="88785" y="0"/>
                  </a:moveTo>
                  <a:lnTo>
                    <a:pt x="67449" y="0"/>
                  </a:lnTo>
                  <a:lnTo>
                    <a:pt x="67449" y="192024"/>
                  </a:lnTo>
                  <a:lnTo>
                    <a:pt x="88785" y="192024"/>
                  </a:lnTo>
                  <a:lnTo>
                    <a:pt x="88785" y="0"/>
                  </a:lnTo>
                  <a:close/>
                </a:path>
                <a:path w="154939" h="192404">
                  <a:moveTo>
                    <a:pt x="154317" y="0"/>
                  </a:moveTo>
                  <a:lnTo>
                    <a:pt x="132969" y="0"/>
                  </a:lnTo>
                  <a:lnTo>
                    <a:pt x="132969" y="192024"/>
                  </a:lnTo>
                  <a:lnTo>
                    <a:pt x="154317" y="192024"/>
                  </a:lnTo>
                  <a:lnTo>
                    <a:pt x="154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4" name="object 234"/>
          <p:cNvGrpSpPr/>
          <p:nvPr/>
        </p:nvGrpSpPr>
        <p:grpSpPr>
          <a:xfrm>
            <a:off x="2729388" y="4561522"/>
            <a:ext cx="363220" cy="130175"/>
            <a:chOff x="2729388" y="4561522"/>
            <a:chExt cx="363220" cy="130175"/>
          </a:xfrm>
        </p:grpSpPr>
        <p:pic>
          <p:nvPicPr>
            <p:cNvPr id="235" name="object 235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2729388" y="4561522"/>
              <a:ext cx="120586" cy="129730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2881979" y="4566094"/>
              <a:ext cx="97631" cy="125158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3023901" y="4563046"/>
              <a:ext cx="68580" cy="125158"/>
            </a:xfrm>
            <a:prstGeom prst="rect">
              <a:avLst/>
            </a:prstGeom>
          </p:spPr>
        </p:pic>
      </p:grpSp>
      <p:grpSp>
        <p:nvGrpSpPr>
          <p:cNvPr id="238" name="object 238"/>
          <p:cNvGrpSpPr/>
          <p:nvPr/>
        </p:nvGrpSpPr>
        <p:grpSpPr>
          <a:xfrm>
            <a:off x="3210020" y="4495800"/>
            <a:ext cx="653415" cy="195580"/>
            <a:chOff x="3210020" y="4495800"/>
            <a:chExt cx="653415" cy="195580"/>
          </a:xfrm>
        </p:grpSpPr>
        <p:pic>
          <p:nvPicPr>
            <p:cNvPr id="239" name="object 239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3210020" y="4563046"/>
              <a:ext cx="175450" cy="125158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3415950" y="4561522"/>
              <a:ext cx="120586" cy="129730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3563969" y="4495895"/>
              <a:ext cx="109823" cy="195357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3705796" y="4561522"/>
              <a:ext cx="105346" cy="129730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3842003" y="4495800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6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4" name="object 244"/>
          <p:cNvGrpSpPr/>
          <p:nvPr/>
        </p:nvGrpSpPr>
        <p:grpSpPr>
          <a:xfrm>
            <a:off x="3998785" y="4492847"/>
            <a:ext cx="876300" cy="248920"/>
            <a:chOff x="3998785" y="4492847"/>
            <a:chExt cx="876300" cy="248920"/>
          </a:xfrm>
        </p:grpSpPr>
        <p:pic>
          <p:nvPicPr>
            <p:cNvPr id="245" name="object 245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3998785" y="4563046"/>
              <a:ext cx="109823" cy="178593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4134516" y="4495895"/>
              <a:ext cx="314325" cy="195357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4491507" y="4500473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948" y="65620"/>
                  </a:moveTo>
                  <a:lnTo>
                    <a:pt x="1524" y="65620"/>
                  </a:lnTo>
                  <a:lnTo>
                    <a:pt x="1524" y="187731"/>
                  </a:lnTo>
                  <a:lnTo>
                    <a:pt x="22948" y="187731"/>
                  </a:lnTo>
                  <a:lnTo>
                    <a:pt x="22948" y="65620"/>
                  </a:lnTo>
                  <a:close/>
                </a:path>
                <a:path w="24764" h="187960">
                  <a:moveTo>
                    <a:pt x="24472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472" y="24472"/>
                  </a:lnTo>
                  <a:lnTo>
                    <a:pt x="24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8" name="object 248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4546472" y="4531042"/>
              <a:ext cx="204406" cy="160210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4775358" y="4492847"/>
              <a:ext cx="99155" cy="195357"/>
            </a:xfrm>
            <a:prstGeom prst="rect">
              <a:avLst/>
            </a:prstGeom>
          </p:spPr>
        </p:pic>
      </p:grpSp>
      <p:pic>
        <p:nvPicPr>
          <p:cNvPr id="250" name="object 25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232725" y="4895755"/>
            <a:ext cx="111347" cy="108394"/>
          </a:xfrm>
          <a:prstGeom prst="rect">
            <a:avLst/>
          </a:prstGeom>
        </p:spPr>
      </p:pic>
      <p:grpSp>
        <p:nvGrpSpPr>
          <p:cNvPr id="251" name="object 251"/>
          <p:cNvGrpSpPr/>
          <p:nvPr/>
        </p:nvGrpSpPr>
        <p:grpSpPr>
          <a:xfrm>
            <a:off x="1531810" y="4837747"/>
            <a:ext cx="412115" cy="198755"/>
            <a:chOff x="1531810" y="4837747"/>
            <a:chExt cx="412115" cy="198755"/>
          </a:xfrm>
        </p:grpSpPr>
        <p:pic>
          <p:nvPicPr>
            <p:cNvPr id="252" name="object 252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1531810" y="4837747"/>
              <a:ext cx="144875" cy="198405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1702688" y="4904898"/>
              <a:ext cx="97631" cy="131254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1844516" y="4906422"/>
              <a:ext cx="99155" cy="126682"/>
            </a:xfrm>
            <a:prstGeom prst="rect">
              <a:avLst/>
            </a:prstGeom>
          </p:spPr>
        </p:pic>
      </p:grpSp>
      <p:pic>
        <p:nvPicPr>
          <p:cNvPr id="255" name="object 255"/>
          <p:cNvPicPr/>
          <p:nvPr/>
        </p:nvPicPr>
        <p:blipFill>
          <a:blip r:embed="rId169" cstate="print"/>
          <a:stretch>
            <a:fillRect/>
          </a:stretch>
        </p:blipFill>
        <p:spPr>
          <a:xfrm>
            <a:off x="2047398" y="4904898"/>
            <a:ext cx="291465" cy="131254"/>
          </a:xfrm>
          <a:prstGeom prst="rect">
            <a:avLst/>
          </a:prstGeom>
        </p:spPr>
      </p:pic>
      <p:grpSp>
        <p:nvGrpSpPr>
          <p:cNvPr id="256" name="object 256"/>
          <p:cNvGrpSpPr/>
          <p:nvPr/>
        </p:nvGrpSpPr>
        <p:grpSpPr>
          <a:xfrm>
            <a:off x="2428875" y="4837747"/>
            <a:ext cx="613410" cy="252095"/>
            <a:chOff x="2428875" y="4837747"/>
            <a:chExt cx="613410" cy="252095"/>
          </a:xfrm>
        </p:grpSpPr>
        <p:pic>
          <p:nvPicPr>
            <p:cNvPr id="257" name="object 257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2428875" y="4904898"/>
              <a:ext cx="238029" cy="131254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2697384" y="4906422"/>
              <a:ext cx="68675" cy="126682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2790431" y="484538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1336" y="64096"/>
                  </a:moveTo>
                  <a:lnTo>
                    <a:pt x="1524" y="64096"/>
                  </a:lnTo>
                  <a:lnTo>
                    <a:pt x="1524" y="187731"/>
                  </a:lnTo>
                  <a:lnTo>
                    <a:pt x="21336" y="187731"/>
                  </a:lnTo>
                  <a:lnTo>
                    <a:pt x="21336" y="64096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0" name="object 260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2842355" y="4837747"/>
              <a:ext cx="199834" cy="251840"/>
            </a:xfrm>
            <a:prstGeom prst="rect">
              <a:avLst/>
            </a:prstGeom>
          </p:spPr>
        </p:pic>
      </p:grpSp>
      <p:grpSp>
        <p:nvGrpSpPr>
          <p:cNvPr id="261" name="object 261"/>
          <p:cNvGrpSpPr/>
          <p:nvPr/>
        </p:nvGrpSpPr>
        <p:grpSpPr>
          <a:xfrm>
            <a:off x="3130677" y="4840795"/>
            <a:ext cx="351155" cy="195580"/>
            <a:chOff x="3130677" y="4840795"/>
            <a:chExt cx="351155" cy="195580"/>
          </a:xfrm>
        </p:grpSpPr>
        <p:pic>
          <p:nvPicPr>
            <p:cNvPr id="262" name="object 262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3130677" y="4874418"/>
              <a:ext cx="85439" cy="161734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3246596" y="4840795"/>
              <a:ext cx="97631" cy="192309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3376326" y="4904898"/>
              <a:ext cx="105251" cy="131254"/>
            </a:xfrm>
            <a:prstGeom prst="rect">
              <a:avLst/>
            </a:prstGeom>
          </p:spPr>
        </p:pic>
      </p:grpSp>
      <p:grpSp>
        <p:nvGrpSpPr>
          <p:cNvPr id="265" name="object 265"/>
          <p:cNvGrpSpPr/>
          <p:nvPr/>
        </p:nvGrpSpPr>
        <p:grpSpPr>
          <a:xfrm>
            <a:off x="3589877" y="4840223"/>
            <a:ext cx="653415" cy="196215"/>
            <a:chOff x="3589877" y="4840223"/>
            <a:chExt cx="653415" cy="196215"/>
          </a:xfrm>
        </p:grpSpPr>
        <p:pic>
          <p:nvPicPr>
            <p:cNvPr id="266" name="object 266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3589877" y="4906422"/>
              <a:ext cx="175450" cy="126682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3795903" y="4904898"/>
              <a:ext cx="120491" cy="131254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3943826" y="4840795"/>
              <a:ext cx="109823" cy="195357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4085748" y="4904898"/>
              <a:ext cx="105251" cy="131254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4221480" y="4840223"/>
              <a:ext cx="21590" cy="193675"/>
            </a:xfrm>
            <a:custGeom>
              <a:avLst/>
              <a:gdLst/>
              <a:ahLst/>
              <a:cxnLst/>
              <a:rect l="l" t="t" r="r" b="b"/>
              <a:pathLst>
                <a:path w="21589" h="193675">
                  <a:moveTo>
                    <a:pt x="21335" y="193547"/>
                  </a:moveTo>
                  <a:lnTo>
                    <a:pt x="0" y="193547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3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1" name="object 271"/>
          <p:cNvGrpSpPr/>
          <p:nvPr/>
        </p:nvGrpSpPr>
        <p:grpSpPr>
          <a:xfrm>
            <a:off x="4291679" y="4840795"/>
            <a:ext cx="149860" cy="195580"/>
            <a:chOff x="4291679" y="4840795"/>
            <a:chExt cx="149860" cy="195580"/>
          </a:xfrm>
        </p:grpSpPr>
        <p:sp>
          <p:nvSpPr>
            <p:cNvPr id="272" name="object 272"/>
            <p:cNvSpPr/>
            <p:nvPr/>
          </p:nvSpPr>
          <p:spPr>
            <a:xfrm>
              <a:off x="4291679" y="4840795"/>
              <a:ext cx="22860" cy="58419"/>
            </a:xfrm>
            <a:custGeom>
              <a:avLst/>
              <a:gdLst/>
              <a:ahLst/>
              <a:cxnLst/>
              <a:rect l="l" t="t" r="r" b="b"/>
              <a:pathLst>
                <a:path w="22860" h="58420">
                  <a:moveTo>
                    <a:pt x="10668" y="58007"/>
                  </a:moveTo>
                  <a:lnTo>
                    <a:pt x="0" y="58007"/>
                  </a:lnTo>
                  <a:lnTo>
                    <a:pt x="6096" y="22955"/>
                  </a:lnTo>
                  <a:lnTo>
                    <a:pt x="0" y="22955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2955"/>
                  </a:lnTo>
                  <a:lnTo>
                    <a:pt x="10668" y="58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3" name="object 273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4348162" y="4904898"/>
              <a:ext cx="93059" cy="131254"/>
            </a:xfrm>
            <a:prstGeom prst="rect">
              <a:avLst/>
            </a:prstGeom>
          </p:spPr>
        </p:pic>
      </p:grpSp>
      <p:grpSp>
        <p:nvGrpSpPr>
          <p:cNvPr id="274" name="object 274"/>
          <p:cNvGrpSpPr/>
          <p:nvPr/>
        </p:nvGrpSpPr>
        <p:grpSpPr>
          <a:xfrm>
            <a:off x="4547997" y="4840795"/>
            <a:ext cx="1205865" cy="245745"/>
            <a:chOff x="4547997" y="4840795"/>
            <a:chExt cx="1205865" cy="245745"/>
          </a:xfrm>
        </p:grpSpPr>
        <p:pic>
          <p:nvPicPr>
            <p:cNvPr id="275" name="object 275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4547997" y="4906422"/>
              <a:ext cx="109823" cy="180117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4682299" y="4840795"/>
              <a:ext cx="314229" cy="195357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5039284" y="484538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4096"/>
                  </a:moveTo>
                  <a:lnTo>
                    <a:pt x="3048" y="64096"/>
                  </a:lnTo>
                  <a:lnTo>
                    <a:pt x="3048" y="187731"/>
                  </a:lnTo>
                  <a:lnTo>
                    <a:pt x="22860" y="187731"/>
                  </a:lnTo>
                  <a:lnTo>
                    <a:pt x="22860" y="64096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8" name="object 278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5095684" y="4874418"/>
              <a:ext cx="204501" cy="161734"/>
            </a:xfrm>
            <a:prstGeom prst="rect">
              <a:avLst/>
            </a:prstGeom>
          </p:spPr>
        </p:pic>
        <p:sp>
          <p:nvSpPr>
            <p:cNvPr id="279" name="object 279"/>
            <p:cNvSpPr/>
            <p:nvPr/>
          </p:nvSpPr>
          <p:spPr>
            <a:xfrm>
              <a:off x="5327612" y="484538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4096"/>
                  </a:moveTo>
                  <a:lnTo>
                    <a:pt x="3048" y="64096"/>
                  </a:lnTo>
                  <a:lnTo>
                    <a:pt x="3048" y="187731"/>
                  </a:lnTo>
                  <a:lnTo>
                    <a:pt x="22860" y="187731"/>
                  </a:lnTo>
                  <a:lnTo>
                    <a:pt x="22860" y="64096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0" name="object 280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5381053" y="4904898"/>
              <a:ext cx="122015" cy="131254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5533549" y="4906422"/>
              <a:ext cx="97726" cy="126682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5661755" y="4904898"/>
              <a:ext cx="91535" cy="131254"/>
            </a:xfrm>
            <a:prstGeom prst="rect">
              <a:avLst/>
            </a:prstGeom>
          </p:spPr>
        </p:pic>
      </p:grpSp>
      <p:sp>
        <p:nvSpPr>
          <p:cNvPr id="283" name="object 283"/>
          <p:cNvSpPr/>
          <p:nvPr/>
        </p:nvSpPr>
        <p:spPr>
          <a:xfrm>
            <a:off x="5860059" y="4825555"/>
            <a:ext cx="130175" cy="276225"/>
          </a:xfrm>
          <a:custGeom>
            <a:avLst/>
            <a:gdLst/>
            <a:ahLst/>
            <a:cxnLst/>
            <a:rect l="l" t="t" r="r" b="b"/>
            <a:pathLst>
              <a:path w="130175" h="276225">
                <a:moveTo>
                  <a:pt x="70205" y="0"/>
                </a:moveTo>
                <a:lnTo>
                  <a:pt x="53441" y="0"/>
                </a:lnTo>
                <a:lnTo>
                  <a:pt x="45059" y="7581"/>
                </a:lnTo>
                <a:lnTo>
                  <a:pt x="12192" y="59537"/>
                </a:lnTo>
                <a:lnTo>
                  <a:pt x="2095" y="102069"/>
                </a:lnTo>
                <a:lnTo>
                  <a:pt x="0" y="138874"/>
                </a:lnTo>
                <a:lnTo>
                  <a:pt x="6426" y="195961"/>
                </a:lnTo>
                <a:lnTo>
                  <a:pt x="21577" y="236169"/>
                </a:lnTo>
                <a:lnTo>
                  <a:pt x="39293" y="262064"/>
                </a:lnTo>
                <a:lnTo>
                  <a:pt x="53441" y="276225"/>
                </a:lnTo>
                <a:lnTo>
                  <a:pt x="70205" y="276225"/>
                </a:lnTo>
                <a:lnTo>
                  <a:pt x="56781" y="261429"/>
                </a:lnTo>
                <a:lnTo>
                  <a:pt x="40627" y="235597"/>
                </a:lnTo>
                <a:lnTo>
                  <a:pt x="27038" y="195745"/>
                </a:lnTo>
                <a:lnTo>
                  <a:pt x="21336" y="138874"/>
                </a:lnTo>
                <a:lnTo>
                  <a:pt x="21526" y="123672"/>
                </a:lnTo>
                <a:lnTo>
                  <a:pt x="26517" y="81788"/>
                </a:lnTo>
                <a:lnTo>
                  <a:pt x="42557" y="36690"/>
                </a:lnTo>
                <a:lnTo>
                  <a:pt x="62128" y="8407"/>
                </a:lnTo>
                <a:lnTo>
                  <a:pt x="70205" y="0"/>
                </a:lnTo>
                <a:close/>
              </a:path>
              <a:path w="130175" h="276225">
                <a:moveTo>
                  <a:pt x="128206" y="83921"/>
                </a:moveTo>
                <a:lnTo>
                  <a:pt x="106768" y="83921"/>
                </a:lnTo>
                <a:lnTo>
                  <a:pt x="106768" y="207556"/>
                </a:lnTo>
                <a:lnTo>
                  <a:pt x="128206" y="207556"/>
                </a:lnTo>
                <a:lnTo>
                  <a:pt x="128206" y="83921"/>
                </a:lnTo>
                <a:close/>
              </a:path>
              <a:path w="130175" h="276225">
                <a:moveTo>
                  <a:pt x="129730" y="19824"/>
                </a:moveTo>
                <a:lnTo>
                  <a:pt x="105244" y="19824"/>
                </a:lnTo>
                <a:lnTo>
                  <a:pt x="105244" y="44297"/>
                </a:lnTo>
                <a:lnTo>
                  <a:pt x="129730" y="44297"/>
                </a:lnTo>
                <a:lnTo>
                  <a:pt x="129730" y="19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4" name="object 284"/>
          <p:cNvGrpSpPr/>
          <p:nvPr/>
        </p:nvGrpSpPr>
        <p:grpSpPr>
          <a:xfrm>
            <a:off x="6036564" y="4904898"/>
            <a:ext cx="226060" cy="131445"/>
            <a:chOff x="6036564" y="4904898"/>
            <a:chExt cx="226060" cy="131445"/>
          </a:xfrm>
        </p:grpSpPr>
        <p:sp>
          <p:nvSpPr>
            <p:cNvPr id="285" name="object 285"/>
            <p:cNvSpPr/>
            <p:nvPr/>
          </p:nvSpPr>
          <p:spPr>
            <a:xfrm>
              <a:off x="6036564" y="500938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383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6" name="object 286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6096571" y="4904898"/>
              <a:ext cx="105251" cy="131254"/>
            </a:xfrm>
            <a:prstGeom prst="rect">
              <a:avLst/>
            </a:prstGeom>
          </p:spPr>
        </p:pic>
        <p:sp>
          <p:nvSpPr>
            <p:cNvPr id="287" name="object 287"/>
            <p:cNvSpPr/>
            <p:nvPr/>
          </p:nvSpPr>
          <p:spPr>
            <a:xfrm>
              <a:off x="6236207" y="5009387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25908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8" name="object 288"/>
          <p:cNvSpPr/>
          <p:nvPr/>
        </p:nvSpPr>
        <p:spPr>
          <a:xfrm>
            <a:off x="6313170" y="5010244"/>
            <a:ext cx="23495" cy="56515"/>
          </a:xfrm>
          <a:custGeom>
            <a:avLst/>
            <a:gdLst/>
            <a:ahLst/>
            <a:cxnLst/>
            <a:rect l="l" t="t" r="r" b="b"/>
            <a:pathLst>
              <a:path w="23495" h="56514">
                <a:moveTo>
                  <a:pt x="12287" y="56483"/>
                </a:moveTo>
                <a:lnTo>
                  <a:pt x="0" y="56483"/>
                </a:lnTo>
                <a:lnTo>
                  <a:pt x="7620" y="22860"/>
                </a:lnTo>
                <a:lnTo>
                  <a:pt x="0" y="22860"/>
                </a:lnTo>
                <a:lnTo>
                  <a:pt x="0" y="0"/>
                </a:lnTo>
                <a:lnTo>
                  <a:pt x="22955" y="0"/>
                </a:lnTo>
                <a:lnTo>
                  <a:pt x="22955" y="22860"/>
                </a:lnTo>
                <a:lnTo>
                  <a:pt x="12287" y="56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9" name="object 289"/>
          <p:cNvGrpSpPr/>
          <p:nvPr/>
        </p:nvGrpSpPr>
        <p:grpSpPr>
          <a:xfrm>
            <a:off x="6456616" y="4904898"/>
            <a:ext cx="321945" cy="131445"/>
            <a:chOff x="6456616" y="4904898"/>
            <a:chExt cx="321945" cy="131445"/>
          </a:xfrm>
        </p:grpSpPr>
        <p:pic>
          <p:nvPicPr>
            <p:cNvPr id="290" name="object 290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6456616" y="4904898"/>
              <a:ext cx="97631" cy="131254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6592443" y="4904898"/>
              <a:ext cx="186118" cy="131254"/>
            </a:xfrm>
            <a:prstGeom prst="rect">
              <a:avLst/>
            </a:prstGeom>
          </p:spPr>
        </p:pic>
      </p:grpSp>
      <p:grpSp>
        <p:nvGrpSpPr>
          <p:cNvPr id="292" name="object 292"/>
          <p:cNvGrpSpPr/>
          <p:nvPr/>
        </p:nvGrpSpPr>
        <p:grpSpPr>
          <a:xfrm>
            <a:off x="6871620" y="4904898"/>
            <a:ext cx="250825" cy="131445"/>
            <a:chOff x="6871620" y="4904898"/>
            <a:chExt cx="250825" cy="131445"/>
          </a:xfrm>
        </p:grpSpPr>
        <p:pic>
          <p:nvPicPr>
            <p:cNvPr id="293" name="object 293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6871620" y="4904898"/>
              <a:ext cx="122015" cy="131254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7024211" y="4909470"/>
              <a:ext cx="97631" cy="126682"/>
            </a:xfrm>
            <a:prstGeom prst="rect">
              <a:avLst/>
            </a:prstGeom>
          </p:spPr>
        </p:pic>
      </p:grpSp>
      <p:pic>
        <p:nvPicPr>
          <p:cNvPr id="295" name="object 295"/>
          <p:cNvPicPr/>
          <p:nvPr/>
        </p:nvPicPr>
        <p:blipFill>
          <a:blip r:embed="rId192" cstate="print"/>
          <a:stretch>
            <a:fillRect/>
          </a:stretch>
        </p:blipFill>
        <p:spPr>
          <a:xfrm>
            <a:off x="7167562" y="4906422"/>
            <a:ext cx="67151" cy="126682"/>
          </a:xfrm>
          <a:prstGeom prst="rect">
            <a:avLst/>
          </a:prstGeom>
        </p:spPr>
      </p:pic>
      <p:grpSp>
        <p:nvGrpSpPr>
          <p:cNvPr id="296" name="object 296"/>
          <p:cNvGrpSpPr/>
          <p:nvPr/>
        </p:nvGrpSpPr>
        <p:grpSpPr>
          <a:xfrm>
            <a:off x="7326248" y="4840223"/>
            <a:ext cx="555625" cy="196215"/>
            <a:chOff x="7326248" y="4840223"/>
            <a:chExt cx="555625" cy="196215"/>
          </a:xfrm>
        </p:grpSpPr>
        <p:pic>
          <p:nvPicPr>
            <p:cNvPr id="297" name="object 297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7326248" y="4904898"/>
              <a:ext cx="105251" cy="131254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7451312" y="4904898"/>
              <a:ext cx="99250" cy="131254"/>
            </a:xfrm>
            <a:prstGeom prst="rect">
              <a:avLst/>
            </a:prstGeom>
          </p:spPr>
        </p:pic>
        <p:sp>
          <p:nvSpPr>
            <p:cNvPr id="299" name="object 299"/>
            <p:cNvSpPr/>
            <p:nvPr/>
          </p:nvSpPr>
          <p:spPr>
            <a:xfrm>
              <a:off x="7594092" y="4840223"/>
              <a:ext cx="21590" cy="193675"/>
            </a:xfrm>
            <a:custGeom>
              <a:avLst/>
              <a:gdLst/>
              <a:ahLst/>
              <a:cxnLst/>
              <a:rect l="l" t="t" r="r" b="b"/>
              <a:pathLst>
                <a:path w="21590" h="193675">
                  <a:moveTo>
                    <a:pt x="21335" y="193547"/>
                  </a:moveTo>
                  <a:lnTo>
                    <a:pt x="0" y="193547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3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0" name="object 300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7648193" y="4904898"/>
              <a:ext cx="105251" cy="131254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7783925" y="4909470"/>
              <a:ext cx="97631" cy="126682"/>
            </a:xfrm>
            <a:prstGeom prst="rect">
              <a:avLst/>
            </a:prstGeom>
          </p:spPr>
        </p:pic>
      </p:grpSp>
      <p:grpSp>
        <p:nvGrpSpPr>
          <p:cNvPr id="302" name="object 302"/>
          <p:cNvGrpSpPr/>
          <p:nvPr/>
        </p:nvGrpSpPr>
        <p:grpSpPr>
          <a:xfrm>
            <a:off x="7926323" y="4840223"/>
            <a:ext cx="721360" cy="196215"/>
            <a:chOff x="7926323" y="4840223"/>
            <a:chExt cx="721360" cy="196215"/>
          </a:xfrm>
        </p:grpSpPr>
        <p:sp>
          <p:nvSpPr>
            <p:cNvPr id="303" name="object 303"/>
            <p:cNvSpPr/>
            <p:nvPr/>
          </p:nvSpPr>
          <p:spPr>
            <a:xfrm>
              <a:off x="7926323" y="4840223"/>
              <a:ext cx="21590" cy="193675"/>
            </a:xfrm>
            <a:custGeom>
              <a:avLst/>
              <a:gdLst/>
              <a:ahLst/>
              <a:cxnLst/>
              <a:rect l="l" t="t" r="r" b="b"/>
              <a:pathLst>
                <a:path w="21590" h="193675">
                  <a:moveTo>
                    <a:pt x="21336" y="193547"/>
                  </a:moveTo>
                  <a:lnTo>
                    <a:pt x="0" y="193547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193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4" name="object 304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7980806" y="4904898"/>
              <a:ext cx="99155" cy="131254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8107394" y="4874418"/>
              <a:ext cx="86963" cy="161734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8221777" y="4845379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2961" y="64096"/>
                  </a:moveTo>
                  <a:lnTo>
                    <a:pt x="3048" y="64096"/>
                  </a:lnTo>
                  <a:lnTo>
                    <a:pt x="3048" y="187731"/>
                  </a:lnTo>
                  <a:lnTo>
                    <a:pt x="22961" y="187731"/>
                  </a:lnTo>
                  <a:lnTo>
                    <a:pt x="22961" y="64096"/>
                  </a:lnTo>
                  <a:close/>
                </a:path>
                <a:path w="24765" h="187960">
                  <a:moveTo>
                    <a:pt x="24485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485" y="24472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7" name="object 307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8275224" y="4904898"/>
              <a:ext cx="122015" cy="131254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8427815" y="4906422"/>
              <a:ext cx="99155" cy="126682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8555926" y="4904898"/>
              <a:ext cx="91535" cy="131254"/>
            </a:xfrm>
            <a:prstGeom prst="rect">
              <a:avLst/>
            </a:prstGeom>
          </p:spPr>
        </p:pic>
      </p:grpSp>
      <p:grpSp>
        <p:nvGrpSpPr>
          <p:cNvPr id="310" name="object 310"/>
          <p:cNvGrpSpPr/>
          <p:nvPr/>
        </p:nvGrpSpPr>
        <p:grpSpPr>
          <a:xfrm>
            <a:off x="8742044" y="4825555"/>
            <a:ext cx="993775" cy="276225"/>
            <a:chOff x="8742044" y="4825555"/>
            <a:chExt cx="993775" cy="276225"/>
          </a:xfrm>
        </p:grpSpPr>
        <p:pic>
          <p:nvPicPr>
            <p:cNvPr id="311" name="object 311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8742044" y="4904898"/>
              <a:ext cx="242601" cy="131254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9007506" y="4906422"/>
              <a:ext cx="68675" cy="126682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9102089" y="4874418"/>
              <a:ext cx="408908" cy="161734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9535381" y="4837747"/>
              <a:ext cx="99155" cy="195357"/>
            </a:xfrm>
            <a:prstGeom prst="rect">
              <a:avLst/>
            </a:prstGeom>
          </p:spPr>
        </p:pic>
        <p:sp>
          <p:nvSpPr>
            <p:cNvPr id="315" name="object 315"/>
            <p:cNvSpPr/>
            <p:nvPr/>
          </p:nvSpPr>
          <p:spPr>
            <a:xfrm>
              <a:off x="9665112" y="4825555"/>
              <a:ext cx="70485" cy="276225"/>
            </a:xfrm>
            <a:custGeom>
              <a:avLst/>
              <a:gdLst/>
              <a:ahLst/>
              <a:cxnLst/>
              <a:rect l="l" t="t" r="r" b="b"/>
              <a:pathLst>
                <a:path w="70484" h="276225">
                  <a:moveTo>
                    <a:pt x="16764" y="276225"/>
                  </a:moveTo>
                  <a:lnTo>
                    <a:pt x="0" y="276225"/>
                  </a:lnTo>
                  <a:lnTo>
                    <a:pt x="7858" y="267817"/>
                  </a:lnTo>
                  <a:lnTo>
                    <a:pt x="17145" y="255829"/>
                  </a:lnTo>
                  <a:lnTo>
                    <a:pt x="36576" y="218217"/>
                  </a:lnTo>
                  <a:lnTo>
                    <a:pt x="46672" y="172259"/>
                  </a:lnTo>
                  <a:lnTo>
                    <a:pt x="48768" y="138874"/>
                  </a:lnTo>
                  <a:lnTo>
                    <a:pt x="43076" y="81130"/>
                  </a:lnTo>
                  <a:lnTo>
                    <a:pt x="29527" y="40826"/>
                  </a:lnTo>
                  <a:lnTo>
                    <a:pt x="13406" y="14827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30899" y="14184"/>
                  </a:lnTo>
                  <a:lnTo>
                    <a:pt x="48625" y="40255"/>
                  </a:lnTo>
                  <a:lnTo>
                    <a:pt x="63778" y="80916"/>
                  </a:lnTo>
                  <a:lnTo>
                    <a:pt x="70199" y="138874"/>
                  </a:lnTo>
                  <a:lnTo>
                    <a:pt x="69769" y="155320"/>
                  </a:lnTo>
                  <a:lnTo>
                    <a:pt x="63729" y="195104"/>
                  </a:lnTo>
                  <a:lnTo>
                    <a:pt x="46339" y="239751"/>
                  </a:lnTo>
                  <a:lnTo>
                    <a:pt x="25098" y="268651"/>
                  </a:lnTo>
                  <a:lnTo>
                    <a:pt x="16764" y="276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16" name="object 316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1232725" y="5240654"/>
            <a:ext cx="111347" cy="108394"/>
          </a:xfrm>
          <a:prstGeom prst="rect">
            <a:avLst/>
          </a:prstGeom>
        </p:spPr>
      </p:pic>
      <p:grpSp>
        <p:nvGrpSpPr>
          <p:cNvPr id="317" name="object 317"/>
          <p:cNvGrpSpPr/>
          <p:nvPr/>
        </p:nvGrpSpPr>
        <p:grpSpPr>
          <a:xfrm>
            <a:off x="1521047" y="5185695"/>
            <a:ext cx="386080" cy="194310"/>
            <a:chOff x="1521047" y="5185695"/>
            <a:chExt cx="386080" cy="194310"/>
          </a:xfrm>
        </p:grpSpPr>
        <p:pic>
          <p:nvPicPr>
            <p:cNvPr id="318" name="object 318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1521047" y="5185695"/>
              <a:ext cx="169354" cy="190785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1720976" y="5249799"/>
              <a:ext cx="186118" cy="129730"/>
            </a:xfrm>
            <a:prstGeom prst="rect">
              <a:avLst/>
            </a:prstGeom>
          </p:spPr>
        </p:pic>
      </p:grpSp>
      <p:grpSp>
        <p:nvGrpSpPr>
          <p:cNvPr id="320" name="object 320"/>
          <p:cNvGrpSpPr/>
          <p:nvPr/>
        </p:nvGrpSpPr>
        <p:grpSpPr>
          <a:xfrm>
            <a:off x="2033682" y="5185695"/>
            <a:ext cx="351155" cy="194310"/>
            <a:chOff x="2033682" y="5185695"/>
            <a:chExt cx="351155" cy="194310"/>
          </a:xfrm>
        </p:grpSpPr>
        <p:pic>
          <p:nvPicPr>
            <p:cNvPr id="321" name="object 321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2033682" y="5219318"/>
              <a:ext cx="86963" cy="160210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2151221" y="5185695"/>
              <a:ext cx="97631" cy="190785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2280856" y="5249799"/>
              <a:ext cx="103727" cy="129730"/>
            </a:xfrm>
            <a:prstGeom prst="rect">
              <a:avLst/>
            </a:prstGeom>
          </p:spPr>
        </p:pic>
      </p:grpSp>
      <p:grpSp>
        <p:nvGrpSpPr>
          <p:cNvPr id="324" name="object 324"/>
          <p:cNvGrpSpPr/>
          <p:nvPr/>
        </p:nvGrpSpPr>
        <p:grpSpPr>
          <a:xfrm>
            <a:off x="2529554" y="5185695"/>
            <a:ext cx="1207135" cy="245745"/>
            <a:chOff x="2529554" y="5185695"/>
            <a:chExt cx="1207135" cy="245745"/>
          </a:xfrm>
        </p:grpSpPr>
        <p:pic>
          <p:nvPicPr>
            <p:cNvPr id="325" name="object 325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2529554" y="5251323"/>
              <a:ext cx="109823" cy="180117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2663761" y="5185695"/>
              <a:ext cx="314325" cy="193834"/>
            </a:xfrm>
            <a:prstGeom prst="rect">
              <a:avLst/>
            </a:prstGeom>
          </p:spPr>
        </p:pic>
        <p:sp>
          <p:nvSpPr>
            <p:cNvPr id="327" name="object 327"/>
            <p:cNvSpPr/>
            <p:nvPr/>
          </p:nvSpPr>
          <p:spPr>
            <a:xfrm>
              <a:off x="3022371" y="518875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5633"/>
                  </a:moveTo>
                  <a:lnTo>
                    <a:pt x="1524" y="65633"/>
                  </a:lnTo>
                  <a:lnTo>
                    <a:pt x="1524" y="187731"/>
                  </a:lnTo>
                  <a:lnTo>
                    <a:pt x="22860" y="187731"/>
                  </a:lnTo>
                  <a:lnTo>
                    <a:pt x="22860" y="65633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8" name="object 328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3077146" y="5219318"/>
              <a:ext cx="204596" cy="160210"/>
            </a:xfrm>
            <a:prstGeom prst="rect">
              <a:avLst/>
            </a:prstGeom>
          </p:spPr>
        </p:pic>
        <p:sp>
          <p:nvSpPr>
            <p:cNvPr id="329" name="object 329"/>
            <p:cNvSpPr/>
            <p:nvPr/>
          </p:nvSpPr>
          <p:spPr>
            <a:xfrm>
              <a:off x="3310699" y="518875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5633"/>
                  </a:moveTo>
                  <a:lnTo>
                    <a:pt x="1524" y="65633"/>
                  </a:lnTo>
                  <a:lnTo>
                    <a:pt x="1524" y="187731"/>
                  </a:lnTo>
                  <a:lnTo>
                    <a:pt x="22860" y="187731"/>
                  </a:lnTo>
                  <a:lnTo>
                    <a:pt x="22860" y="65633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0" name="object 330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3364134" y="5249799"/>
              <a:ext cx="120491" cy="129730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3516630" y="5251323"/>
              <a:ext cx="97631" cy="125158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3644836" y="5249799"/>
              <a:ext cx="91535" cy="129730"/>
            </a:xfrm>
            <a:prstGeom prst="rect">
              <a:avLst/>
            </a:prstGeom>
          </p:spPr>
        </p:pic>
      </p:grpSp>
      <p:grpSp>
        <p:nvGrpSpPr>
          <p:cNvPr id="333" name="object 333"/>
          <p:cNvGrpSpPr/>
          <p:nvPr/>
        </p:nvGrpSpPr>
        <p:grpSpPr>
          <a:xfrm>
            <a:off x="3859910" y="5185695"/>
            <a:ext cx="508634" cy="194310"/>
            <a:chOff x="3859910" y="5185695"/>
            <a:chExt cx="508634" cy="194310"/>
          </a:xfrm>
        </p:grpSpPr>
        <p:pic>
          <p:nvPicPr>
            <p:cNvPr id="334" name="object 334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859910" y="5249799"/>
              <a:ext cx="233457" cy="129730"/>
            </a:xfrm>
            <a:prstGeom prst="rect">
              <a:avLst/>
            </a:prstGeom>
          </p:spPr>
        </p:pic>
        <p:sp>
          <p:nvSpPr>
            <p:cNvPr id="335" name="object 335"/>
            <p:cNvSpPr/>
            <p:nvPr/>
          </p:nvSpPr>
          <p:spPr>
            <a:xfrm>
              <a:off x="4137647" y="5186172"/>
              <a:ext cx="90170" cy="192405"/>
            </a:xfrm>
            <a:custGeom>
              <a:avLst/>
              <a:gdLst/>
              <a:ahLst/>
              <a:cxnLst/>
              <a:rect l="l" t="t" r="r" b="b"/>
              <a:pathLst>
                <a:path w="90170" h="192404">
                  <a:moveTo>
                    <a:pt x="21348" y="0"/>
                  </a:moveTo>
                  <a:lnTo>
                    <a:pt x="0" y="0"/>
                  </a:lnTo>
                  <a:lnTo>
                    <a:pt x="0" y="192036"/>
                  </a:lnTo>
                  <a:lnTo>
                    <a:pt x="21348" y="192036"/>
                  </a:lnTo>
                  <a:lnTo>
                    <a:pt x="21348" y="0"/>
                  </a:lnTo>
                  <a:close/>
                </a:path>
                <a:path w="90170" h="192404">
                  <a:moveTo>
                    <a:pt x="86868" y="68211"/>
                  </a:moveTo>
                  <a:lnTo>
                    <a:pt x="67056" y="68211"/>
                  </a:lnTo>
                  <a:lnTo>
                    <a:pt x="67056" y="190309"/>
                  </a:lnTo>
                  <a:lnTo>
                    <a:pt x="86868" y="190309"/>
                  </a:lnTo>
                  <a:lnTo>
                    <a:pt x="86868" y="68211"/>
                  </a:lnTo>
                  <a:close/>
                </a:path>
                <a:path w="90170" h="192404">
                  <a:moveTo>
                    <a:pt x="89916" y="2578"/>
                  </a:moveTo>
                  <a:lnTo>
                    <a:pt x="64008" y="2578"/>
                  </a:lnTo>
                  <a:lnTo>
                    <a:pt x="64008" y="27063"/>
                  </a:lnTo>
                  <a:lnTo>
                    <a:pt x="89916" y="27063"/>
                  </a:lnTo>
                  <a:lnTo>
                    <a:pt x="89916" y="2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6" name="object 336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4258151" y="5185695"/>
              <a:ext cx="109823" cy="193833"/>
            </a:xfrm>
            <a:prstGeom prst="rect">
              <a:avLst/>
            </a:prstGeom>
          </p:spPr>
        </p:pic>
      </p:grpSp>
      <p:sp>
        <p:nvSpPr>
          <p:cNvPr id="337" name="object 337"/>
          <p:cNvSpPr/>
          <p:nvPr/>
        </p:nvSpPr>
        <p:spPr>
          <a:xfrm>
            <a:off x="4525124" y="5170461"/>
            <a:ext cx="131445" cy="276225"/>
          </a:xfrm>
          <a:custGeom>
            <a:avLst/>
            <a:gdLst/>
            <a:ahLst/>
            <a:cxnLst/>
            <a:rect l="l" t="t" r="r" b="b"/>
            <a:pathLst>
              <a:path w="131445" h="276225">
                <a:moveTo>
                  <a:pt x="70205" y="0"/>
                </a:moveTo>
                <a:lnTo>
                  <a:pt x="53340" y="0"/>
                </a:lnTo>
                <a:lnTo>
                  <a:pt x="45008" y="7556"/>
                </a:lnTo>
                <a:lnTo>
                  <a:pt x="13716" y="58013"/>
                </a:lnTo>
                <a:lnTo>
                  <a:pt x="2286" y="101676"/>
                </a:lnTo>
                <a:lnTo>
                  <a:pt x="0" y="137350"/>
                </a:lnTo>
                <a:lnTo>
                  <a:pt x="6413" y="195313"/>
                </a:lnTo>
                <a:lnTo>
                  <a:pt x="21526" y="235966"/>
                </a:lnTo>
                <a:lnTo>
                  <a:pt x="39230" y="262039"/>
                </a:lnTo>
                <a:lnTo>
                  <a:pt x="53340" y="276225"/>
                </a:lnTo>
                <a:lnTo>
                  <a:pt x="70205" y="276225"/>
                </a:lnTo>
                <a:lnTo>
                  <a:pt x="56781" y="261391"/>
                </a:lnTo>
                <a:lnTo>
                  <a:pt x="40627" y="235394"/>
                </a:lnTo>
                <a:lnTo>
                  <a:pt x="27051" y="195097"/>
                </a:lnTo>
                <a:lnTo>
                  <a:pt x="21336" y="137350"/>
                </a:lnTo>
                <a:lnTo>
                  <a:pt x="21742" y="122999"/>
                </a:lnTo>
                <a:lnTo>
                  <a:pt x="27127" y="81114"/>
                </a:lnTo>
                <a:lnTo>
                  <a:pt x="43116" y="35407"/>
                </a:lnTo>
                <a:lnTo>
                  <a:pt x="62331" y="8166"/>
                </a:lnTo>
                <a:lnTo>
                  <a:pt x="70205" y="0"/>
                </a:lnTo>
                <a:close/>
              </a:path>
              <a:path w="131445" h="276225">
                <a:moveTo>
                  <a:pt x="129641" y="83921"/>
                </a:moveTo>
                <a:lnTo>
                  <a:pt x="108305" y="83921"/>
                </a:lnTo>
                <a:lnTo>
                  <a:pt x="108305" y="206019"/>
                </a:lnTo>
                <a:lnTo>
                  <a:pt x="129641" y="206019"/>
                </a:lnTo>
                <a:lnTo>
                  <a:pt x="129641" y="83921"/>
                </a:lnTo>
                <a:close/>
              </a:path>
              <a:path w="131445" h="276225">
                <a:moveTo>
                  <a:pt x="131165" y="18288"/>
                </a:moveTo>
                <a:lnTo>
                  <a:pt x="106781" y="18288"/>
                </a:lnTo>
                <a:lnTo>
                  <a:pt x="106781" y="42773"/>
                </a:lnTo>
                <a:lnTo>
                  <a:pt x="131165" y="42773"/>
                </a:lnTo>
                <a:lnTo>
                  <a:pt x="131165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8" name="object 338"/>
          <p:cNvGrpSpPr/>
          <p:nvPr/>
        </p:nvGrpSpPr>
        <p:grpSpPr>
          <a:xfrm>
            <a:off x="4701540" y="5249799"/>
            <a:ext cx="226060" cy="130175"/>
            <a:chOff x="4701540" y="5249799"/>
            <a:chExt cx="226060" cy="130175"/>
          </a:xfrm>
        </p:grpSpPr>
        <p:sp>
          <p:nvSpPr>
            <p:cNvPr id="339" name="object 339"/>
            <p:cNvSpPr/>
            <p:nvPr/>
          </p:nvSpPr>
          <p:spPr>
            <a:xfrm>
              <a:off x="4701540" y="535381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383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0" name="object 340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4763166" y="5249799"/>
              <a:ext cx="105251" cy="129730"/>
            </a:xfrm>
            <a:prstGeom prst="rect">
              <a:avLst/>
            </a:prstGeom>
          </p:spPr>
        </p:pic>
        <p:sp>
          <p:nvSpPr>
            <p:cNvPr id="341" name="object 341"/>
            <p:cNvSpPr/>
            <p:nvPr/>
          </p:nvSpPr>
          <p:spPr>
            <a:xfrm>
              <a:off x="4902707" y="535381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384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24384" y="0"/>
                  </a:lnTo>
                  <a:lnTo>
                    <a:pt x="24384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2" name="object 342"/>
          <p:cNvSpPr/>
          <p:nvPr/>
        </p:nvSpPr>
        <p:spPr>
          <a:xfrm>
            <a:off x="4979765" y="5353621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10668" y="58007"/>
                </a:moveTo>
                <a:lnTo>
                  <a:pt x="0" y="58007"/>
                </a:lnTo>
                <a:lnTo>
                  <a:pt x="6096" y="22860"/>
                </a:ln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10668" y="58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3" name="object 343"/>
          <p:cNvGrpSpPr/>
          <p:nvPr/>
        </p:nvGrpSpPr>
        <p:grpSpPr>
          <a:xfrm>
            <a:off x="5158263" y="5185695"/>
            <a:ext cx="262890" cy="194310"/>
            <a:chOff x="5158263" y="5185695"/>
            <a:chExt cx="262890" cy="194310"/>
          </a:xfrm>
        </p:grpSpPr>
        <p:pic>
          <p:nvPicPr>
            <p:cNvPr id="344" name="object 344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5158263" y="5185695"/>
              <a:ext cx="109823" cy="193833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5298661" y="5249799"/>
              <a:ext cx="122015" cy="129730"/>
            </a:xfrm>
            <a:prstGeom prst="rect">
              <a:avLst/>
            </a:prstGeom>
          </p:spPr>
        </p:pic>
      </p:grpSp>
      <p:grpSp>
        <p:nvGrpSpPr>
          <p:cNvPr id="346" name="object 346"/>
          <p:cNvGrpSpPr/>
          <p:nvPr/>
        </p:nvGrpSpPr>
        <p:grpSpPr>
          <a:xfrm>
            <a:off x="5550408" y="5249799"/>
            <a:ext cx="250190" cy="130175"/>
            <a:chOff x="5550408" y="5249799"/>
            <a:chExt cx="250190" cy="130175"/>
          </a:xfrm>
        </p:grpSpPr>
        <p:pic>
          <p:nvPicPr>
            <p:cNvPr id="347" name="object 347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5702902" y="5254371"/>
              <a:ext cx="97631" cy="125158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5550408" y="5249799"/>
              <a:ext cx="122015" cy="129730"/>
            </a:xfrm>
            <a:prstGeom prst="rect">
              <a:avLst/>
            </a:prstGeom>
          </p:spPr>
        </p:pic>
      </p:grpSp>
      <p:pic>
        <p:nvPicPr>
          <p:cNvPr id="349" name="object 349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5846349" y="5251322"/>
            <a:ext cx="67151" cy="125158"/>
          </a:xfrm>
          <a:prstGeom prst="rect">
            <a:avLst/>
          </a:prstGeom>
        </p:spPr>
      </p:pic>
      <p:grpSp>
        <p:nvGrpSpPr>
          <p:cNvPr id="350" name="object 350"/>
          <p:cNvGrpSpPr/>
          <p:nvPr/>
        </p:nvGrpSpPr>
        <p:grpSpPr>
          <a:xfrm>
            <a:off x="6053899" y="5185695"/>
            <a:ext cx="1207135" cy="245745"/>
            <a:chOff x="6053899" y="5185695"/>
            <a:chExt cx="1207135" cy="245745"/>
          </a:xfrm>
        </p:grpSpPr>
        <p:pic>
          <p:nvPicPr>
            <p:cNvPr id="351" name="object 351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6053899" y="5251323"/>
              <a:ext cx="109823" cy="180117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6188106" y="5185695"/>
              <a:ext cx="314325" cy="193834"/>
            </a:xfrm>
            <a:prstGeom prst="rect">
              <a:avLst/>
            </a:prstGeom>
          </p:spPr>
        </p:pic>
        <p:sp>
          <p:nvSpPr>
            <p:cNvPr id="353" name="object 353"/>
            <p:cNvSpPr/>
            <p:nvPr/>
          </p:nvSpPr>
          <p:spPr>
            <a:xfrm>
              <a:off x="6546621" y="518875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1336" y="65633"/>
                  </a:moveTo>
                  <a:lnTo>
                    <a:pt x="1524" y="65633"/>
                  </a:lnTo>
                  <a:lnTo>
                    <a:pt x="1524" y="187731"/>
                  </a:lnTo>
                  <a:lnTo>
                    <a:pt x="21336" y="187731"/>
                  </a:lnTo>
                  <a:lnTo>
                    <a:pt x="21336" y="65633"/>
                  </a:lnTo>
                  <a:close/>
                </a:path>
                <a:path w="24765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4" name="object 354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6601586" y="5219318"/>
              <a:ext cx="204502" cy="160210"/>
            </a:xfrm>
            <a:prstGeom prst="rect">
              <a:avLst/>
            </a:prstGeom>
          </p:spPr>
        </p:pic>
        <p:sp>
          <p:nvSpPr>
            <p:cNvPr id="355" name="object 355"/>
            <p:cNvSpPr/>
            <p:nvPr/>
          </p:nvSpPr>
          <p:spPr>
            <a:xfrm>
              <a:off x="6833514" y="5188750"/>
              <a:ext cx="26034" cy="187960"/>
            </a:xfrm>
            <a:custGeom>
              <a:avLst/>
              <a:gdLst/>
              <a:ahLst/>
              <a:cxnLst/>
              <a:rect l="l" t="t" r="r" b="b"/>
              <a:pathLst>
                <a:path w="26034" h="187960">
                  <a:moveTo>
                    <a:pt x="22860" y="65633"/>
                  </a:moveTo>
                  <a:lnTo>
                    <a:pt x="3048" y="65633"/>
                  </a:lnTo>
                  <a:lnTo>
                    <a:pt x="3048" y="187731"/>
                  </a:lnTo>
                  <a:lnTo>
                    <a:pt x="22860" y="187731"/>
                  </a:lnTo>
                  <a:lnTo>
                    <a:pt x="22860" y="65633"/>
                  </a:lnTo>
                  <a:close/>
                </a:path>
                <a:path w="26034" h="187960">
                  <a:moveTo>
                    <a:pt x="25908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5908" y="24485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6" name="object 356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6888384" y="5249799"/>
              <a:ext cx="120491" cy="129730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7040975" y="5251323"/>
              <a:ext cx="97631" cy="125158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7169086" y="5249799"/>
              <a:ext cx="91535" cy="129730"/>
            </a:xfrm>
            <a:prstGeom prst="rect">
              <a:avLst/>
            </a:prstGeom>
          </p:spPr>
        </p:pic>
      </p:grpSp>
      <p:grpSp>
        <p:nvGrpSpPr>
          <p:cNvPr id="359" name="object 359"/>
          <p:cNvGrpSpPr/>
          <p:nvPr/>
        </p:nvGrpSpPr>
        <p:grpSpPr>
          <a:xfrm>
            <a:off x="7390352" y="5182647"/>
            <a:ext cx="900430" cy="197485"/>
            <a:chOff x="7390352" y="5182647"/>
            <a:chExt cx="900430" cy="197485"/>
          </a:xfrm>
        </p:grpSpPr>
        <p:pic>
          <p:nvPicPr>
            <p:cNvPr id="360" name="object 360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7390352" y="5249799"/>
              <a:ext cx="242506" cy="129730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7663433" y="5251323"/>
              <a:ext cx="97631" cy="125158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7791545" y="5182647"/>
              <a:ext cx="206025" cy="196882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8020431" y="5251323"/>
              <a:ext cx="68675" cy="125158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8115014" y="5251323"/>
              <a:ext cx="175450" cy="125158"/>
            </a:xfrm>
            <a:prstGeom prst="rect">
              <a:avLst/>
            </a:prstGeom>
          </p:spPr>
        </p:pic>
      </p:grpSp>
      <p:pic>
        <p:nvPicPr>
          <p:cNvPr id="365" name="object 365"/>
          <p:cNvPicPr/>
          <p:nvPr/>
        </p:nvPicPr>
        <p:blipFill>
          <a:blip r:embed="rId231" cstate="print"/>
          <a:stretch>
            <a:fillRect/>
          </a:stretch>
        </p:blipFill>
        <p:spPr>
          <a:xfrm>
            <a:off x="8430767" y="5219318"/>
            <a:ext cx="224313" cy="160210"/>
          </a:xfrm>
          <a:prstGeom prst="rect">
            <a:avLst/>
          </a:prstGeom>
        </p:spPr>
      </p:pic>
      <p:grpSp>
        <p:nvGrpSpPr>
          <p:cNvPr id="366" name="object 366"/>
          <p:cNvGrpSpPr/>
          <p:nvPr/>
        </p:nvGrpSpPr>
        <p:grpSpPr>
          <a:xfrm>
            <a:off x="8780240" y="5185695"/>
            <a:ext cx="552450" cy="194310"/>
            <a:chOff x="8780240" y="5185695"/>
            <a:chExt cx="552450" cy="194310"/>
          </a:xfrm>
        </p:grpSpPr>
        <p:pic>
          <p:nvPicPr>
            <p:cNvPr id="367" name="object 367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8987694" y="5185695"/>
              <a:ext cx="97631" cy="190785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8780240" y="5254371"/>
              <a:ext cx="181546" cy="122110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9120473" y="5249799"/>
              <a:ext cx="97631" cy="129730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9247060" y="5219318"/>
              <a:ext cx="85439" cy="160210"/>
            </a:xfrm>
            <a:prstGeom prst="rect">
              <a:avLst/>
            </a:prstGeom>
          </p:spPr>
        </p:pic>
      </p:grpSp>
      <p:pic>
        <p:nvPicPr>
          <p:cNvPr id="371" name="object 371"/>
          <p:cNvPicPr/>
          <p:nvPr/>
        </p:nvPicPr>
        <p:blipFill>
          <a:blip r:embed="rId234" cstate="print"/>
          <a:stretch>
            <a:fillRect/>
          </a:stretch>
        </p:blipFill>
        <p:spPr>
          <a:xfrm>
            <a:off x="9457563" y="5249799"/>
            <a:ext cx="292989" cy="129730"/>
          </a:xfrm>
          <a:prstGeom prst="rect">
            <a:avLst/>
          </a:prstGeom>
        </p:spPr>
      </p:pic>
      <p:grpSp>
        <p:nvGrpSpPr>
          <p:cNvPr id="372" name="object 372"/>
          <p:cNvGrpSpPr/>
          <p:nvPr/>
        </p:nvGrpSpPr>
        <p:grpSpPr>
          <a:xfrm>
            <a:off x="1522571" y="5501639"/>
            <a:ext cx="1062355" cy="276225"/>
            <a:chOff x="1522571" y="5501639"/>
            <a:chExt cx="1062355" cy="276225"/>
          </a:xfrm>
        </p:grpSpPr>
        <p:pic>
          <p:nvPicPr>
            <p:cNvPr id="373" name="object 373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1522571" y="5580983"/>
              <a:ext cx="120586" cy="131254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1675161" y="5516880"/>
              <a:ext cx="340232" cy="195357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2045874" y="5580983"/>
              <a:ext cx="314325" cy="131254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2383059" y="5513831"/>
              <a:ext cx="99155" cy="195357"/>
            </a:xfrm>
            <a:prstGeom prst="rect">
              <a:avLst/>
            </a:prstGeom>
          </p:spPr>
        </p:pic>
        <p:sp>
          <p:nvSpPr>
            <p:cNvPr id="377" name="object 377"/>
            <p:cNvSpPr/>
            <p:nvPr/>
          </p:nvSpPr>
          <p:spPr>
            <a:xfrm>
              <a:off x="2514314" y="5501639"/>
              <a:ext cx="70485" cy="276225"/>
            </a:xfrm>
            <a:custGeom>
              <a:avLst/>
              <a:gdLst/>
              <a:ahLst/>
              <a:cxnLst/>
              <a:rect l="l" t="t" r="r" b="b"/>
              <a:pathLst>
                <a:path w="70485" h="276225">
                  <a:moveTo>
                    <a:pt x="16763" y="276225"/>
                  </a:moveTo>
                  <a:lnTo>
                    <a:pt x="0" y="276225"/>
                  </a:lnTo>
                  <a:lnTo>
                    <a:pt x="7834" y="267817"/>
                  </a:lnTo>
                  <a:lnTo>
                    <a:pt x="16954" y="255829"/>
                  </a:lnTo>
                  <a:lnTo>
                    <a:pt x="35051" y="218217"/>
                  </a:lnTo>
                  <a:lnTo>
                    <a:pt x="45719" y="172259"/>
                  </a:lnTo>
                  <a:lnTo>
                    <a:pt x="47243" y="138874"/>
                  </a:lnTo>
                  <a:lnTo>
                    <a:pt x="41576" y="81130"/>
                  </a:lnTo>
                  <a:lnTo>
                    <a:pt x="28193" y="40826"/>
                  </a:lnTo>
                  <a:lnTo>
                    <a:pt x="12525" y="14827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30256" y="14184"/>
                  </a:lnTo>
                  <a:lnTo>
                    <a:pt x="48053" y="40255"/>
                  </a:lnTo>
                  <a:lnTo>
                    <a:pt x="63564" y="80916"/>
                  </a:lnTo>
                  <a:lnTo>
                    <a:pt x="70199" y="138874"/>
                  </a:lnTo>
                  <a:lnTo>
                    <a:pt x="69554" y="155320"/>
                  </a:lnTo>
                  <a:lnTo>
                    <a:pt x="63086" y="195104"/>
                  </a:lnTo>
                  <a:lnTo>
                    <a:pt x="46339" y="239751"/>
                  </a:lnTo>
                  <a:lnTo>
                    <a:pt x="25098" y="268651"/>
                  </a:lnTo>
                  <a:lnTo>
                    <a:pt x="16763" y="276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78" name="object 378"/>
          <p:cNvPicPr/>
          <p:nvPr/>
        </p:nvPicPr>
        <p:blipFill>
          <a:blip r:embed="rId239" cstate="print"/>
          <a:stretch>
            <a:fillRect/>
          </a:stretch>
        </p:blipFill>
        <p:spPr>
          <a:xfrm>
            <a:off x="1232725" y="5916739"/>
            <a:ext cx="111347" cy="108299"/>
          </a:xfrm>
          <a:prstGeom prst="rect">
            <a:avLst/>
          </a:prstGeom>
        </p:spPr>
      </p:pic>
      <p:grpSp>
        <p:nvGrpSpPr>
          <p:cNvPr id="379" name="object 379"/>
          <p:cNvGrpSpPr/>
          <p:nvPr/>
        </p:nvGrpSpPr>
        <p:grpSpPr>
          <a:xfrm>
            <a:off x="1531810" y="5858731"/>
            <a:ext cx="412115" cy="198755"/>
            <a:chOff x="1531810" y="5858731"/>
            <a:chExt cx="412115" cy="198755"/>
          </a:xfrm>
        </p:grpSpPr>
        <p:pic>
          <p:nvPicPr>
            <p:cNvPr id="380" name="object 380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1702688" y="5925883"/>
              <a:ext cx="97631" cy="131254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1531810" y="5858731"/>
              <a:ext cx="144875" cy="198405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1844516" y="5927407"/>
              <a:ext cx="99155" cy="126682"/>
            </a:xfrm>
            <a:prstGeom prst="rect">
              <a:avLst/>
            </a:prstGeom>
          </p:spPr>
        </p:pic>
      </p:grpSp>
      <p:pic>
        <p:nvPicPr>
          <p:cNvPr id="383" name="object 383"/>
          <p:cNvPicPr/>
          <p:nvPr/>
        </p:nvPicPr>
        <p:blipFill>
          <a:blip r:embed="rId243" cstate="print"/>
          <a:stretch>
            <a:fillRect/>
          </a:stretch>
        </p:blipFill>
        <p:spPr>
          <a:xfrm>
            <a:off x="2061210" y="5925883"/>
            <a:ext cx="291369" cy="131254"/>
          </a:xfrm>
          <a:prstGeom prst="rect">
            <a:avLst/>
          </a:prstGeom>
        </p:spPr>
      </p:pic>
      <p:grpSp>
        <p:nvGrpSpPr>
          <p:cNvPr id="384" name="object 384"/>
          <p:cNvGrpSpPr/>
          <p:nvPr/>
        </p:nvGrpSpPr>
        <p:grpSpPr>
          <a:xfrm>
            <a:off x="2474594" y="5864828"/>
            <a:ext cx="874394" cy="243204"/>
            <a:chOff x="2474594" y="5864828"/>
            <a:chExt cx="874394" cy="243204"/>
          </a:xfrm>
        </p:grpSpPr>
        <p:sp>
          <p:nvSpPr>
            <p:cNvPr id="385" name="object 385"/>
            <p:cNvSpPr/>
            <p:nvPr/>
          </p:nvSpPr>
          <p:spPr>
            <a:xfrm>
              <a:off x="2474582" y="5864834"/>
              <a:ext cx="24765" cy="189865"/>
            </a:xfrm>
            <a:custGeom>
              <a:avLst/>
              <a:gdLst/>
              <a:ahLst/>
              <a:cxnLst/>
              <a:rect l="l" t="t" r="r" b="b"/>
              <a:pathLst>
                <a:path w="24764" h="189864">
                  <a:moveTo>
                    <a:pt x="22961" y="65620"/>
                  </a:moveTo>
                  <a:lnTo>
                    <a:pt x="1524" y="65620"/>
                  </a:lnTo>
                  <a:lnTo>
                    <a:pt x="1524" y="189255"/>
                  </a:lnTo>
                  <a:lnTo>
                    <a:pt x="22961" y="189255"/>
                  </a:lnTo>
                  <a:lnTo>
                    <a:pt x="22961" y="65620"/>
                  </a:lnTo>
                  <a:close/>
                </a:path>
                <a:path w="24764" h="189864">
                  <a:moveTo>
                    <a:pt x="24485" y="0"/>
                  </a:moveTo>
                  <a:lnTo>
                    <a:pt x="0" y="0"/>
                  </a:lnTo>
                  <a:lnTo>
                    <a:pt x="0" y="25996"/>
                  </a:lnTo>
                  <a:lnTo>
                    <a:pt x="24485" y="25996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6" name="object 386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2541746" y="5927407"/>
              <a:ext cx="175450" cy="12668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2761487" y="5927407"/>
              <a:ext cx="109823" cy="180117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2897219" y="5925883"/>
              <a:ext cx="451580" cy="131254"/>
            </a:xfrm>
            <a:prstGeom prst="rect">
              <a:avLst/>
            </a:prstGeom>
          </p:spPr>
        </p:pic>
      </p:grpSp>
      <p:grpSp>
        <p:nvGrpSpPr>
          <p:cNvPr id="389" name="object 389"/>
          <p:cNvGrpSpPr/>
          <p:nvPr/>
        </p:nvGrpSpPr>
        <p:grpSpPr>
          <a:xfrm>
            <a:off x="3454146" y="5861780"/>
            <a:ext cx="352425" cy="195580"/>
            <a:chOff x="3454146" y="5861780"/>
            <a:chExt cx="352425" cy="195580"/>
          </a:xfrm>
        </p:grpSpPr>
        <p:pic>
          <p:nvPicPr>
            <p:cNvPr id="390" name="object 390"/>
            <p:cNvPicPr/>
            <p:nvPr/>
          </p:nvPicPr>
          <p:blipFill>
            <a:blip r:embed="rId247" cstate="print"/>
            <a:stretch>
              <a:fillRect/>
            </a:stretch>
          </p:blipFill>
          <p:spPr>
            <a:xfrm>
              <a:off x="3454146" y="5895403"/>
              <a:ext cx="86963" cy="161734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3571589" y="5861780"/>
              <a:ext cx="97631" cy="192309"/>
            </a:xfrm>
            <a:prstGeom prst="rect">
              <a:avLst/>
            </a:prstGeom>
          </p:spPr>
        </p:pic>
        <p:pic>
          <p:nvPicPr>
            <p:cNvPr id="392" name="object 392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3701224" y="5925883"/>
              <a:ext cx="105346" cy="131254"/>
            </a:xfrm>
            <a:prstGeom prst="rect">
              <a:avLst/>
            </a:prstGeom>
          </p:spPr>
        </p:pic>
      </p:grpSp>
      <p:grpSp>
        <p:nvGrpSpPr>
          <p:cNvPr id="393" name="object 393"/>
          <p:cNvGrpSpPr/>
          <p:nvPr/>
        </p:nvGrpSpPr>
        <p:grpSpPr>
          <a:xfrm>
            <a:off x="3928586" y="5858732"/>
            <a:ext cx="789305" cy="198755"/>
            <a:chOff x="3928586" y="5858732"/>
            <a:chExt cx="789305" cy="198755"/>
          </a:xfrm>
        </p:grpSpPr>
        <p:pic>
          <p:nvPicPr>
            <p:cNvPr id="394" name="object 394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3928586" y="5927407"/>
              <a:ext cx="175450" cy="126682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4134516" y="5925883"/>
              <a:ext cx="120586" cy="131254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4282535" y="5861780"/>
              <a:ext cx="109823" cy="195357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4424457" y="5925883"/>
              <a:ext cx="105251" cy="131254"/>
            </a:xfrm>
            <a:prstGeom prst="rect">
              <a:avLst/>
            </a:prstGeom>
          </p:spPr>
        </p:pic>
        <p:sp>
          <p:nvSpPr>
            <p:cNvPr id="398" name="object 398"/>
            <p:cNvSpPr/>
            <p:nvPr/>
          </p:nvSpPr>
          <p:spPr>
            <a:xfrm>
              <a:off x="4559807" y="5861303"/>
              <a:ext cx="21590" cy="193675"/>
            </a:xfrm>
            <a:custGeom>
              <a:avLst/>
              <a:gdLst/>
              <a:ahLst/>
              <a:cxnLst/>
              <a:rect l="l" t="t" r="r" b="b"/>
              <a:pathLst>
                <a:path w="21589" h="193675">
                  <a:moveTo>
                    <a:pt x="21335" y="193548"/>
                  </a:moveTo>
                  <a:lnTo>
                    <a:pt x="0" y="193548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3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9" name="object 399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618196" y="5858732"/>
              <a:ext cx="99155" cy="195357"/>
            </a:xfrm>
            <a:prstGeom prst="rect">
              <a:avLst/>
            </a:prstGeom>
          </p:spPr>
        </p:pic>
      </p:grpSp>
      <p:grpSp>
        <p:nvGrpSpPr>
          <p:cNvPr id="400" name="object 400"/>
          <p:cNvGrpSpPr/>
          <p:nvPr/>
        </p:nvGrpSpPr>
        <p:grpSpPr>
          <a:xfrm>
            <a:off x="0" y="7427976"/>
            <a:ext cx="10058400" cy="241300"/>
            <a:chOff x="0" y="7427976"/>
            <a:chExt cx="10058400" cy="241300"/>
          </a:xfrm>
        </p:grpSpPr>
        <p:sp>
          <p:nvSpPr>
            <p:cNvPr id="401" name="object 401"/>
            <p:cNvSpPr/>
            <p:nvPr/>
          </p:nvSpPr>
          <p:spPr>
            <a:xfrm>
              <a:off x="0" y="7427976"/>
              <a:ext cx="3355975" cy="241300"/>
            </a:xfrm>
            <a:custGeom>
              <a:avLst/>
              <a:gdLst/>
              <a:ahLst/>
              <a:cxnLst/>
              <a:rect l="l" t="t" r="r" b="b"/>
              <a:pathLst>
                <a:path w="3355975" h="241300">
                  <a:moveTo>
                    <a:pt x="335584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5848" y="0"/>
                  </a:lnTo>
                  <a:lnTo>
                    <a:pt x="3355848" y="240791"/>
                  </a:lnTo>
                  <a:close/>
                </a:path>
              </a:pathLst>
            </a:custGeom>
            <a:solidFill>
              <a:srgbClr val="0052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3355847" y="7427976"/>
              <a:ext cx="3357879" cy="241300"/>
            </a:xfrm>
            <a:custGeom>
              <a:avLst/>
              <a:gdLst/>
              <a:ahLst/>
              <a:cxnLst/>
              <a:rect l="l" t="t" r="r" b="b"/>
              <a:pathLst>
                <a:path w="3357879" h="241300">
                  <a:moveTo>
                    <a:pt x="3357371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7371" y="0"/>
                  </a:lnTo>
                  <a:lnTo>
                    <a:pt x="3357371" y="240791"/>
                  </a:lnTo>
                  <a:close/>
                </a:path>
              </a:pathLst>
            </a:custGeom>
            <a:solidFill>
              <a:srgbClr val="99C1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3" name="object 403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3791235" y="7479506"/>
              <a:ext cx="463867" cy="149542"/>
            </a:xfrm>
            <a:prstGeom prst="rect">
              <a:avLst/>
            </a:prstGeom>
          </p:spPr>
        </p:pic>
        <p:sp>
          <p:nvSpPr>
            <p:cNvPr id="404" name="object 404"/>
            <p:cNvSpPr/>
            <p:nvPr/>
          </p:nvSpPr>
          <p:spPr>
            <a:xfrm>
              <a:off x="4335970" y="751912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6096" y="18288"/>
                  </a:moveTo>
                  <a:lnTo>
                    <a:pt x="6096" y="6096"/>
                  </a:lnTo>
                  <a:lnTo>
                    <a:pt x="12739" y="3214"/>
                  </a:lnTo>
                  <a:lnTo>
                    <a:pt x="19240" y="1333"/>
                  </a:lnTo>
                  <a:lnTo>
                    <a:pt x="26027" y="309"/>
                  </a:lnTo>
                  <a:lnTo>
                    <a:pt x="33528" y="0"/>
                  </a:lnTo>
                  <a:lnTo>
                    <a:pt x="45124" y="1930"/>
                  </a:lnTo>
                  <a:lnTo>
                    <a:pt x="54292" y="7441"/>
                  </a:lnTo>
                  <a:lnTo>
                    <a:pt x="56534" y="10668"/>
                  </a:lnTo>
                  <a:lnTo>
                    <a:pt x="33528" y="10668"/>
                  </a:lnTo>
                  <a:lnTo>
                    <a:pt x="24312" y="11430"/>
                  </a:lnTo>
                  <a:lnTo>
                    <a:pt x="16954" y="13335"/>
                  </a:lnTo>
                  <a:lnTo>
                    <a:pt x="11025" y="15811"/>
                  </a:lnTo>
                  <a:lnTo>
                    <a:pt x="6096" y="18288"/>
                  </a:lnTo>
                  <a:close/>
                </a:path>
                <a:path w="62864" h="78104">
                  <a:moveTo>
                    <a:pt x="19812" y="77819"/>
                  </a:moveTo>
                  <a:lnTo>
                    <a:pt x="10287" y="75557"/>
                  </a:lnTo>
                  <a:lnTo>
                    <a:pt x="4191" y="70008"/>
                  </a:lnTo>
                  <a:lnTo>
                    <a:pt x="952" y="63031"/>
                  </a:lnTo>
                  <a:lnTo>
                    <a:pt x="0" y="56483"/>
                  </a:lnTo>
                  <a:lnTo>
                    <a:pt x="4191" y="46720"/>
                  </a:lnTo>
                  <a:lnTo>
                    <a:pt x="15240" y="40100"/>
                  </a:lnTo>
                  <a:lnTo>
                    <a:pt x="30861" y="36337"/>
                  </a:lnTo>
                  <a:lnTo>
                    <a:pt x="48768" y="35147"/>
                  </a:lnTo>
                  <a:lnTo>
                    <a:pt x="48768" y="15240"/>
                  </a:lnTo>
                  <a:lnTo>
                    <a:pt x="41148" y="10668"/>
                  </a:lnTo>
                  <a:lnTo>
                    <a:pt x="56534" y="10668"/>
                  </a:lnTo>
                  <a:lnTo>
                    <a:pt x="60317" y="16113"/>
                  </a:lnTo>
                  <a:lnTo>
                    <a:pt x="62484" y="27527"/>
                  </a:lnTo>
                  <a:lnTo>
                    <a:pt x="62484" y="44291"/>
                  </a:lnTo>
                  <a:lnTo>
                    <a:pt x="48768" y="44291"/>
                  </a:lnTo>
                  <a:lnTo>
                    <a:pt x="39838" y="44696"/>
                  </a:lnTo>
                  <a:lnTo>
                    <a:pt x="27622" y="46386"/>
                  </a:lnTo>
                  <a:lnTo>
                    <a:pt x="16835" y="50077"/>
                  </a:lnTo>
                  <a:lnTo>
                    <a:pt x="12192" y="56483"/>
                  </a:lnTo>
                  <a:lnTo>
                    <a:pt x="12192" y="62579"/>
                  </a:lnTo>
                  <a:lnTo>
                    <a:pt x="19812" y="67151"/>
                  </a:lnTo>
                  <a:lnTo>
                    <a:pt x="62484" y="67151"/>
                  </a:lnTo>
                  <a:lnTo>
                    <a:pt x="62484" y="70199"/>
                  </a:lnTo>
                  <a:lnTo>
                    <a:pt x="48768" y="70199"/>
                  </a:lnTo>
                  <a:lnTo>
                    <a:pt x="41457" y="73961"/>
                  </a:lnTo>
                  <a:lnTo>
                    <a:pt x="33718" y="76295"/>
                  </a:lnTo>
                  <a:lnTo>
                    <a:pt x="26265" y="77485"/>
                  </a:lnTo>
                  <a:lnTo>
                    <a:pt x="19812" y="77819"/>
                  </a:lnTo>
                  <a:close/>
                </a:path>
                <a:path w="62864" h="78104">
                  <a:moveTo>
                    <a:pt x="62484" y="67151"/>
                  </a:moveTo>
                  <a:lnTo>
                    <a:pt x="30480" y="67151"/>
                  </a:lnTo>
                  <a:lnTo>
                    <a:pt x="42672" y="64103"/>
                  </a:lnTo>
                  <a:lnTo>
                    <a:pt x="48768" y="59531"/>
                  </a:lnTo>
                  <a:lnTo>
                    <a:pt x="48768" y="44291"/>
                  </a:lnTo>
                  <a:lnTo>
                    <a:pt x="62484" y="44291"/>
                  </a:lnTo>
                  <a:lnTo>
                    <a:pt x="62484" y="67151"/>
                  </a:lnTo>
                  <a:close/>
                </a:path>
                <a:path w="62864" h="78104">
                  <a:moveTo>
                    <a:pt x="62484" y="76295"/>
                  </a:moveTo>
                  <a:lnTo>
                    <a:pt x="48768" y="76295"/>
                  </a:lnTo>
                  <a:lnTo>
                    <a:pt x="48768" y="70199"/>
                  </a:lnTo>
                  <a:lnTo>
                    <a:pt x="62484" y="70199"/>
                  </a:lnTo>
                  <a:lnTo>
                    <a:pt x="62484" y="7629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5" name="object 405"/>
            <p:cNvPicPr/>
            <p:nvPr/>
          </p:nvPicPr>
          <p:blipFill>
            <a:blip r:embed="rId255" cstate="print"/>
            <a:stretch>
              <a:fillRect/>
            </a:stretch>
          </p:blipFill>
          <p:spPr>
            <a:xfrm>
              <a:off x="4425981" y="7519130"/>
              <a:ext cx="64008" cy="76295"/>
            </a:xfrm>
            <a:prstGeom prst="rect">
              <a:avLst/>
            </a:prstGeom>
          </p:spPr>
        </p:pic>
        <p:pic>
          <p:nvPicPr>
            <p:cNvPr id="406" name="object 406"/>
            <p:cNvPicPr/>
            <p:nvPr/>
          </p:nvPicPr>
          <p:blipFill>
            <a:blip r:embed="rId256" cstate="print"/>
            <a:stretch>
              <a:fillRect/>
            </a:stretch>
          </p:blipFill>
          <p:spPr>
            <a:xfrm>
              <a:off x="4509896" y="7479506"/>
              <a:ext cx="70104" cy="117443"/>
            </a:xfrm>
            <a:prstGeom prst="rect">
              <a:avLst/>
            </a:prstGeom>
          </p:spPr>
        </p:pic>
        <p:sp>
          <p:nvSpPr>
            <p:cNvPr id="407" name="object 407"/>
            <p:cNvSpPr/>
            <p:nvPr/>
          </p:nvSpPr>
          <p:spPr>
            <a:xfrm>
              <a:off x="4668583" y="7480871"/>
              <a:ext cx="648970" cy="148590"/>
            </a:xfrm>
            <a:custGeom>
              <a:avLst/>
              <a:gdLst/>
              <a:ahLst/>
              <a:cxnLst/>
              <a:rect l="l" t="t" r="r" b="b"/>
              <a:pathLst>
                <a:path w="648970" h="148590">
                  <a:moveTo>
                    <a:pt x="82296" y="100330"/>
                  </a:moveTo>
                  <a:lnTo>
                    <a:pt x="16764" y="100330"/>
                  </a:lnTo>
                  <a:lnTo>
                    <a:pt x="16764" y="59690"/>
                  </a:lnTo>
                  <a:lnTo>
                    <a:pt x="74676" y="59690"/>
                  </a:lnTo>
                  <a:lnTo>
                    <a:pt x="74676" y="49530"/>
                  </a:lnTo>
                  <a:lnTo>
                    <a:pt x="16764" y="49530"/>
                  </a:lnTo>
                  <a:lnTo>
                    <a:pt x="16764" y="11430"/>
                  </a:lnTo>
                  <a:lnTo>
                    <a:pt x="80772" y="1143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49530"/>
                  </a:lnTo>
                  <a:lnTo>
                    <a:pt x="0" y="59690"/>
                  </a:lnTo>
                  <a:lnTo>
                    <a:pt x="0" y="100330"/>
                  </a:lnTo>
                  <a:lnTo>
                    <a:pt x="0" y="114300"/>
                  </a:lnTo>
                  <a:lnTo>
                    <a:pt x="82296" y="114300"/>
                  </a:lnTo>
                  <a:lnTo>
                    <a:pt x="82296" y="100330"/>
                  </a:lnTo>
                  <a:close/>
                </a:path>
                <a:path w="648970" h="148590">
                  <a:moveTo>
                    <a:pt x="167728" y="64274"/>
                  </a:moveTo>
                  <a:lnTo>
                    <a:pt x="166700" y="55016"/>
                  </a:lnTo>
                  <a:lnTo>
                    <a:pt x="162966" y="46659"/>
                  </a:lnTo>
                  <a:lnTo>
                    <a:pt x="155511" y="40601"/>
                  </a:lnTo>
                  <a:lnTo>
                    <a:pt x="143344" y="38265"/>
                  </a:lnTo>
                  <a:lnTo>
                    <a:pt x="136512" y="39128"/>
                  </a:lnTo>
                  <a:lnTo>
                    <a:pt x="129819" y="41694"/>
                  </a:lnTo>
                  <a:lnTo>
                    <a:pt x="123418" y="45986"/>
                  </a:lnTo>
                  <a:lnTo>
                    <a:pt x="117436" y="51981"/>
                  </a:lnTo>
                  <a:lnTo>
                    <a:pt x="117436" y="39789"/>
                  </a:lnTo>
                  <a:lnTo>
                    <a:pt x="103720" y="39789"/>
                  </a:lnTo>
                  <a:lnTo>
                    <a:pt x="103720" y="114566"/>
                  </a:lnTo>
                  <a:lnTo>
                    <a:pt x="118960" y="114566"/>
                  </a:lnTo>
                  <a:lnTo>
                    <a:pt x="118960" y="73418"/>
                  </a:lnTo>
                  <a:lnTo>
                    <a:pt x="119862" y="65087"/>
                  </a:lnTo>
                  <a:lnTo>
                    <a:pt x="122770" y="57175"/>
                  </a:lnTo>
                  <a:lnTo>
                    <a:pt x="127965" y="51257"/>
                  </a:lnTo>
                  <a:lnTo>
                    <a:pt x="135724" y="48933"/>
                  </a:lnTo>
                  <a:lnTo>
                    <a:pt x="152488" y="48933"/>
                  </a:lnTo>
                  <a:lnTo>
                    <a:pt x="152488" y="114566"/>
                  </a:lnTo>
                  <a:lnTo>
                    <a:pt x="167728" y="114566"/>
                  </a:lnTo>
                  <a:lnTo>
                    <a:pt x="167728" y="64274"/>
                  </a:lnTo>
                  <a:close/>
                </a:path>
                <a:path w="648970" h="148590">
                  <a:moveTo>
                    <a:pt x="266979" y="50457"/>
                  </a:moveTo>
                  <a:lnTo>
                    <a:pt x="266598" y="48933"/>
                  </a:lnTo>
                  <a:lnTo>
                    <a:pt x="265455" y="44361"/>
                  </a:lnTo>
                  <a:lnTo>
                    <a:pt x="263931" y="38265"/>
                  </a:lnTo>
                  <a:lnTo>
                    <a:pt x="260273" y="38354"/>
                  </a:lnTo>
                  <a:lnTo>
                    <a:pt x="254165" y="39027"/>
                  </a:lnTo>
                  <a:lnTo>
                    <a:pt x="246062" y="40830"/>
                  </a:lnTo>
                  <a:lnTo>
                    <a:pt x="236397" y="44361"/>
                  </a:lnTo>
                  <a:lnTo>
                    <a:pt x="236397" y="55029"/>
                  </a:lnTo>
                  <a:lnTo>
                    <a:pt x="236397" y="79502"/>
                  </a:lnTo>
                  <a:lnTo>
                    <a:pt x="227253" y="82550"/>
                  </a:lnTo>
                  <a:lnTo>
                    <a:pt x="212013" y="82550"/>
                  </a:lnTo>
                  <a:lnTo>
                    <a:pt x="204393" y="76454"/>
                  </a:lnTo>
                  <a:lnTo>
                    <a:pt x="204393" y="53505"/>
                  </a:lnTo>
                  <a:lnTo>
                    <a:pt x="213537" y="48933"/>
                  </a:lnTo>
                  <a:lnTo>
                    <a:pt x="228777" y="48933"/>
                  </a:lnTo>
                  <a:lnTo>
                    <a:pt x="236397" y="55029"/>
                  </a:lnTo>
                  <a:lnTo>
                    <a:pt x="236397" y="44361"/>
                  </a:lnTo>
                  <a:lnTo>
                    <a:pt x="230301" y="39789"/>
                  </a:lnTo>
                  <a:lnTo>
                    <a:pt x="225729" y="38265"/>
                  </a:lnTo>
                  <a:lnTo>
                    <a:pt x="219633" y="38265"/>
                  </a:lnTo>
                  <a:lnTo>
                    <a:pt x="208927" y="40627"/>
                  </a:lnTo>
                  <a:lnTo>
                    <a:pt x="200202" y="46850"/>
                  </a:lnTo>
                  <a:lnTo>
                    <a:pt x="194348" y="55664"/>
                  </a:lnTo>
                  <a:lnTo>
                    <a:pt x="192201" y="65786"/>
                  </a:lnTo>
                  <a:lnTo>
                    <a:pt x="192201" y="71882"/>
                  </a:lnTo>
                  <a:lnTo>
                    <a:pt x="193725" y="77978"/>
                  </a:lnTo>
                  <a:lnTo>
                    <a:pt x="198297" y="82550"/>
                  </a:lnTo>
                  <a:lnTo>
                    <a:pt x="195249" y="85598"/>
                  </a:lnTo>
                  <a:lnTo>
                    <a:pt x="192201" y="90170"/>
                  </a:lnTo>
                  <a:lnTo>
                    <a:pt x="192201" y="102362"/>
                  </a:lnTo>
                  <a:lnTo>
                    <a:pt x="195249" y="106934"/>
                  </a:lnTo>
                  <a:lnTo>
                    <a:pt x="196773" y="108458"/>
                  </a:lnTo>
                  <a:lnTo>
                    <a:pt x="187629" y="114554"/>
                  </a:lnTo>
                  <a:lnTo>
                    <a:pt x="186105" y="122174"/>
                  </a:lnTo>
                  <a:lnTo>
                    <a:pt x="186105" y="125222"/>
                  </a:lnTo>
                  <a:lnTo>
                    <a:pt x="189090" y="133997"/>
                  </a:lnTo>
                  <a:lnTo>
                    <a:pt x="197345" y="141312"/>
                  </a:lnTo>
                  <a:lnTo>
                    <a:pt x="209905" y="146329"/>
                  </a:lnTo>
                  <a:lnTo>
                    <a:pt x="225729" y="148183"/>
                  </a:lnTo>
                  <a:lnTo>
                    <a:pt x="240703" y="146329"/>
                  </a:lnTo>
                  <a:lnTo>
                    <a:pt x="252831" y="141312"/>
                  </a:lnTo>
                  <a:lnTo>
                    <a:pt x="257060" y="137515"/>
                  </a:lnTo>
                  <a:lnTo>
                    <a:pt x="260959" y="133997"/>
                  </a:lnTo>
                  <a:lnTo>
                    <a:pt x="263931" y="125222"/>
                  </a:lnTo>
                  <a:lnTo>
                    <a:pt x="260172" y="114554"/>
                  </a:lnTo>
                  <a:lnTo>
                    <a:pt x="259270" y="112014"/>
                  </a:lnTo>
                  <a:lnTo>
                    <a:pt x="251637" y="107226"/>
                  </a:lnTo>
                  <a:lnTo>
                    <a:pt x="251637" y="114554"/>
                  </a:lnTo>
                  <a:lnTo>
                    <a:pt x="251637" y="125222"/>
                  </a:lnTo>
                  <a:lnTo>
                    <a:pt x="249529" y="130403"/>
                  </a:lnTo>
                  <a:lnTo>
                    <a:pt x="243827" y="134264"/>
                  </a:lnTo>
                  <a:lnTo>
                    <a:pt x="235572" y="136677"/>
                  </a:lnTo>
                  <a:lnTo>
                    <a:pt x="225729" y="137515"/>
                  </a:lnTo>
                  <a:lnTo>
                    <a:pt x="215023" y="136677"/>
                  </a:lnTo>
                  <a:lnTo>
                    <a:pt x="206298" y="134264"/>
                  </a:lnTo>
                  <a:lnTo>
                    <a:pt x="200444" y="130403"/>
                  </a:lnTo>
                  <a:lnTo>
                    <a:pt x="198297" y="125222"/>
                  </a:lnTo>
                  <a:lnTo>
                    <a:pt x="198297" y="114554"/>
                  </a:lnTo>
                  <a:lnTo>
                    <a:pt x="251637" y="114554"/>
                  </a:lnTo>
                  <a:lnTo>
                    <a:pt x="251637" y="107226"/>
                  </a:lnTo>
                  <a:lnTo>
                    <a:pt x="248450" y="105219"/>
                  </a:lnTo>
                  <a:lnTo>
                    <a:pt x="236207" y="102730"/>
                  </a:lnTo>
                  <a:lnTo>
                    <a:pt x="227253" y="102362"/>
                  </a:lnTo>
                  <a:lnTo>
                    <a:pt x="202869" y="102362"/>
                  </a:lnTo>
                  <a:lnTo>
                    <a:pt x="202869" y="90170"/>
                  </a:lnTo>
                  <a:lnTo>
                    <a:pt x="204393" y="88646"/>
                  </a:lnTo>
                  <a:lnTo>
                    <a:pt x="210489" y="91694"/>
                  </a:lnTo>
                  <a:lnTo>
                    <a:pt x="215061" y="93218"/>
                  </a:lnTo>
                  <a:lnTo>
                    <a:pt x="219633" y="93218"/>
                  </a:lnTo>
                  <a:lnTo>
                    <a:pt x="231241" y="90868"/>
                  </a:lnTo>
                  <a:lnTo>
                    <a:pt x="234505" y="88646"/>
                  </a:lnTo>
                  <a:lnTo>
                    <a:pt x="240398" y="84645"/>
                  </a:lnTo>
                  <a:lnTo>
                    <a:pt x="241846" y="82550"/>
                  </a:lnTo>
                  <a:lnTo>
                    <a:pt x="246430" y="75869"/>
                  </a:lnTo>
                  <a:lnTo>
                    <a:pt x="248589" y="65786"/>
                  </a:lnTo>
                  <a:lnTo>
                    <a:pt x="248589" y="61214"/>
                  </a:lnTo>
                  <a:lnTo>
                    <a:pt x="247065" y="55029"/>
                  </a:lnTo>
                  <a:lnTo>
                    <a:pt x="244017" y="51981"/>
                  </a:lnTo>
                  <a:lnTo>
                    <a:pt x="244017" y="48933"/>
                  </a:lnTo>
                  <a:lnTo>
                    <a:pt x="260883" y="48933"/>
                  </a:lnTo>
                  <a:lnTo>
                    <a:pt x="266979" y="50457"/>
                  </a:lnTo>
                  <a:close/>
                </a:path>
                <a:path w="648970" h="148590">
                  <a:moveTo>
                    <a:pt x="297459" y="39789"/>
                  </a:moveTo>
                  <a:lnTo>
                    <a:pt x="283743" y="39789"/>
                  </a:lnTo>
                  <a:lnTo>
                    <a:pt x="283743" y="114554"/>
                  </a:lnTo>
                  <a:lnTo>
                    <a:pt x="297459" y="114554"/>
                  </a:lnTo>
                  <a:lnTo>
                    <a:pt x="297459" y="39789"/>
                  </a:lnTo>
                  <a:close/>
                </a:path>
                <a:path w="648970" h="148590">
                  <a:moveTo>
                    <a:pt x="298983" y="165"/>
                  </a:moveTo>
                  <a:lnTo>
                    <a:pt x="282219" y="165"/>
                  </a:lnTo>
                  <a:lnTo>
                    <a:pt x="282219" y="16929"/>
                  </a:lnTo>
                  <a:lnTo>
                    <a:pt x="298983" y="16929"/>
                  </a:lnTo>
                  <a:lnTo>
                    <a:pt x="298983" y="165"/>
                  </a:lnTo>
                  <a:close/>
                </a:path>
                <a:path w="648970" h="148590">
                  <a:moveTo>
                    <a:pt x="388988" y="64274"/>
                  </a:moveTo>
                  <a:lnTo>
                    <a:pt x="387972" y="55016"/>
                  </a:lnTo>
                  <a:lnTo>
                    <a:pt x="384225" y="46659"/>
                  </a:lnTo>
                  <a:lnTo>
                    <a:pt x="376783" y="40601"/>
                  </a:lnTo>
                  <a:lnTo>
                    <a:pt x="364604" y="38265"/>
                  </a:lnTo>
                  <a:lnTo>
                    <a:pt x="356908" y="39128"/>
                  </a:lnTo>
                  <a:lnTo>
                    <a:pt x="349897" y="41694"/>
                  </a:lnTo>
                  <a:lnTo>
                    <a:pt x="343738" y="45986"/>
                  </a:lnTo>
                  <a:lnTo>
                    <a:pt x="338607" y="51981"/>
                  </a:lnTo>
                  <a:lnTo>
                    <a:pt x="338607" y="39789"/>
                  </a:lnTo>
                  <a:lnTo>
                    <a:pt x="324891" y="39789"/>
                  </a:lnTo>
                  <a:lnTo>
                    <a:pt x="324891" y="114566"/>
                  </a:lnTo>
                  <a:lnTo>
                    <a:pt x="338607" y="114566"/>
                  </a:lnTo>
                  <a:lnTo>
                    <a:pt x="338607" y="73418"/>
                  </a:lnTo>
                  <a:lnTo>
                    <a:pt x="339750" y="65087"/>
                  </a:lnTo>
                  <a:lnTo>
                    <a:pt x="343192" y="57175"/>
                  </a:lnTo>
                  <a:lnTo>
                    <a:pt x="348932" y="51257"/>
                  </a:lnTo>
                  <a:lnTo>
                    <a:pt x="356984" y="48933"/>
                  </a:lnTo>
                  <a:lnTo>
                    <a:pt x="373748" y="48933"/>
                  </a:lnTo>
                  <a:lnTo>
                    <a:pt x="373748" y="114566"/>
                  </a:lnTo>
                  <a:lnTo>
                    <a:pt x="388988" y="114566"/>
                  </a:lnTo>
                  <a:lnTo>
                    <a:pt x="388988" y="64274"/>
                  </a:lnTo>
                  <a:close/>
                </a:path>
                <a:path w="648970" h="148590">
                  <a:moveTo>
                    <a:pt x="474433" y="77978"/>
                  </a:moveTo>
                  <a:lnTo>
                    <a:pt x="465289" y="46139"/>
                  </a:lnTo>
                  <a:lnTo>
                    <a:pt x="465289" y="67310"/>
                  </a:lnTo>
                  <a:lnTo>
                    <a:pt x="420992" y="67310"/>
                  </a:lnTo>
                  <a:lnTo>
                    <a:pt x="425208" y="59258"/>
                  </a:lnTo>
                  <a:lnTo>
                    <a:pt x="430720" y="53517"/>
                  </a:lnTo>
                  <a:lnTo>
                    <a:pt x="437108" y="50076"/>
                  </a:lnTo>
                  <a:lnTo>
                    <a:pt x="443953" y="48933"/>
                  </a:lnTo>
                  <a:lnTo>
                    <a:pt x="450075" y="49644"/>
                  </a:lnTo>
                  <a:lnTo>
                    <a:pt x="456336" y="52374"/>
                  </a:lnTo>
                  <a:lnTo>
                    <a:pt x="461746" y="57975"/>
                  </a:lnTo>
                  <a:lnTo>
                    <a:pt x="465289" y="67310"/>
                  </a:lnTo>
                  <a:lnTo>
                    <a:pt x="465289" y="46139"/>
                  </a:lnTo>
                  <a:lnTo>
                    <a:pt x="463029" y="44056"/>
                  </a:lnTo>
                  <a:lnTo>
                    <a:pt x="456717" y="40741"/>
                  </a:lnTo>
                  <a:lnTo>
                    <a:pt x="450126" y="38862"/>
                  </a:lnTo>
                  <a:lnTo>
                    <a:pt x="443953" y="38265"/>
                  </a:lnTo>
                  <a:lnTo>
                    <a:pt x="429831" y="41224"/>
                  </a:lnTo>
                  <a:lnTo>
                    <a:pt x="418147" y="49326"/>
                  </a:lnTo>
                  <a:lnTo>
                    <a:pt x="410210" y="61455"/>
                  </a:lnTo>
                  <a:lnTo>
                    <a:pt x="407276" y="76454"/>
                  </a:lnTo>
                  <a:lnTo>
                    <a:pt x="410260" y="91655"/>
                  </a:lnTo>
                  <a:lnTo>
                    <a:pt x="418528" y="104279"/>
                  </a:lnTo>
                  <a:lnTo>
                    <a:pt x="431114" y="112890"/>
                  </a:lnTo>
                  <a:lnTo>
                    <a:pt x="447001" y="116090"/>
                  </a:lnTo>
                  <a:lnTo>
                    <a:pt x="453859" y="115531"/>
                  </a:lnTo>
                  <a:lnTo>
                    <a:pt x="460717" y="113995"/>
                  </a:lnTo>
                  <a:lnTo>
                    <a:pt x="467575" y="111582"/>
                  </a:lnTo>
                  <a:lnTo>
                    <a:pt x="474433" y="108470"/>
                  </a:lnTo>
                  <a:lnTo>
                    <a:pt x="474052" y="105422"/>
                  </a:lnTo>
                  <a:lnTo>
                    <a:pt x="472909" y="96266"/>
                  </a:lnTo>
                  <a:lnTo>
                    <a:pt x="465861" y="100279"/>
                  </a:lnTo>
                  <a:lnTo>
                    <a:pt x="458812" y="103136"/>
                  </a:lnTo>
                  <a:lnTo>
                    <a:pt x="452335" y="104851"/>
                  </a:lnTo>
                  <a:lnTo>
                    <a:pt x="447001" y="105422"/>
                  </a:lnTo>
                  <a:lnTo>
                    <a:pt x="436473" y="103276"/>
                  </a:lnTo>
                  <a:lnTo>
                    <a:pt x="428244" y="97421"/>
                  </a:lnTo>
                  <a:lnTo>
                    <a:pt x="422910" y="88696"/>
                  </a:lnTo>
                  <a:lnTo>
                    <a:pt x="420992" y="77978"/>
                  </a:lnTo>
                  <a:lnTo>
                    <a:pt x="474433" y="77978"/>
                  </a:lnTo>
                  <a:close/>
                </a:path>
                <a:path w="648970" h="148590">
                  <a:moveTo>
                    <a:pt x="553770" y="77978"/>
                  </a:moveTo>
                  <a:lnTo>
                    <a:pt x="543102" y="46024"/>
                  </a:lnTo>
                  <a:lnTo>
                    <a:pt x="543102" y="67310"/>
                  </a:lnTo>
                  <a:lnTo>
                    <a:pt x="500341" y="67310"/>
                  </a:lnTo>
                  <a:lnTo>
                    <a:pt x="503885" y="59258"/>
                  </a:lnTo>
                  <a:lnTo>
                    <a:pt x="509295" y="53517"/>
                  </a:lnTo>
                  <a:lnTo>
                    <a:pt x="515556" y="50076"/>
                  </a:lnTo>
                  <a:lnTo>
                    <a:pt x="521677" y="48933"/>
                  </a:lnTo>
                  <a:lnTo>
                    <a:pt x="527850" y="49644"/>
                  </a:lnTo>
                  <a:lnTo>
                    <a:pt x="534149" y="52374"/>
                  </a:lnTo>
                  <a:lnTo>
                    <a:pt x="539559" y="57975"/>
                  </a:lnTo>
                  <a:lnTo>
                    <a:pt x="543102" y="67310"/>
                  </a:lnTo>
                  <a:lnTo>
                    <a:pt x="543102" y="46024"/>
                  </a:lnTo>
                  <a:lnTo>
                    <a:pt x="541058" y="44056"/>
                  </a:lnTo>
                  <a:lnTo>
                    <a:pt x="535101" y="40741"/>
                  </a:lnTo>
                  <a:lnTo>
                    <a:pt x="528548" y="38862"/>
                  </a:lnTo>
                  <a:lnTo>
                    <a:pt x="521677" y="38265"/>
                  </a:lnTo>
                  <a:lnTo>
                    <a:pt x="507847" y="41224"/>
                  </a:lnTo>
                  <a:lnTo>
                    <a:pt x="496722" y="49326"/>
                  </a:lnTo>
                  <a:lnTo>
                    <a:pt x="489318" y="61455"/>
                  </a:lnTo>
                  <a:lnTo>
                    <a:pt x="486625" y="76454"/>
                  </a:lnTo>
                  <a:lnTo>
                    <a:pt x="489585" y="91655"/>
                  </a:lnTo>
                  <a:lnTo>
                    <a:pt x="497687" y="104279"/>
                  </a:lnTo>
                  <a:lnTo>
                    <a:pt x="509816" y="112890"/>
                  </a:lnTo>
                  <a:lnTo>
                    <a:pt x="524814" y="116090"/>
                  </a:lnTo>
                  <a:lnTo>
                    <a:pt x="531888" y="115531"/>
                  </a:lnTo>
                  <a:lnTo>
                    <a:pt x="539102" y="113995"/>
                  </a:lnTo>
                  <a:lnTo>
                    <a:pt x="546036" y="111582"/>
                  </a:lnTo>
                  <a:lnTo>
                    <a:pt x="552246" y="108470"/>
                  </a:lnTo>
                  <a:lnTo>
                    <a:pt x="552246" y="105422"/>
                  </a:lnTo>
                  <a:lnTo>
                    <a:pt x="552246" y="96266"/>
                  </a:lnTo>
                  <a:lnTo>
                    <a:pt x="545185" y="100279"/>
                  </a:lnTo>
                  <a:lnTo>
                    <a:pt x="537959" y="103136"/>
                  </a:lnTo>
                  <a:lnTo>
                    <a:pt x="531037" y="104851"/>
                  </a:lnTo>
                  <a:lnTo>
                    <a:pt x="524814" y="105422"/>
                  </a:lnTo>
                  <a:lnTo>
                    <a:pt x="514934" y="103276"/>
                  </a:lnTo>
                  <a:lnTo>
                    <a:pt x="506641" y="97421"/>
                  </a:lnTo>
                  <a:lnTo>
                    <a:pt x="500938" y="88696"/>
                  </a:lnTo>
                  <a:lnTo>
                    <a:pt x="498817" y="77978"/>
                  </a:lnTo>
                  <a:lnTo>
                    <a:pt x="553770" y="77978"/>
                  </a:lnTo>
                  <a:close/>
                </a:path>
                <a:path w="648970" h="148590">
                  <a:moveTo>
                    <a:pt x="616356" y="38265"/>
                  </a:moveTo>
                  <a:lnTo>
                    <a:pt x="606615" y="39598"/>
                  </a:lnTo>
                  <a:lnTo>
                    <a:pt x="598170" y="43218"/>
                  </a:lnTo>
                  <a:lnTo>
                    <a:pt x="591185" y="48552"/>
                  </a:lnTo>
                  <a:lnTo>
                    <a:pt x="585774" y="55029"/>
                  </a:lnTo>
                  <a:lnTo>
                    <a:pt x="585774" y="39789"/>
                  </a:lnTo>
                  <a:lnTo>
                    <a:pt x="572058" y="39789"/>
                  </a:lnTo>
                  <a:lnTo>
                    <a:pt x="572058" y="114554"/>
                  </a:lnTo>
                  <a:lnTo>
                    <a:pt x="587298" y="114554"/>
                  </a:lnTo>
                  <a:lnTo>
                    <a:pt x="587298" y="79502"/>
                  </a:lnTo>
                  <a:lnTo>
                    <a:pt x="589686" y="67259"/>
                  </a:lnTo>
                  <a:lnTo>
                    <a:pt x="596074" y="58127"/>
                  </a:lnTo>
                  <a:lnTo>
                    <a:pt x="605345" y="52425"/>
                  </a:lnTo>
                  <a:lnTo>
                    <a:pt x="616356" y="50457"/>
                  </a:lnTo>
                  <a:lnTo>
                    <a:pt x="616356" y="38265"/>
                  </a:lnTo>
                  <a:close/>
                </a:path>
                <a:path w="648970" h="148590">
                  <a:moveTo>
                    <a:pt x="646836" y="39789"/>
                  </a:moveTo>
                  <a:lnTo>
                    <a:pt x="633120" y="39789"/>
                  </a:lnTo>
                  <a:lnTo>
                    <a:pt x="633120" y="114554"/>
                  </a:lnTo>
                  <a:lnTo>
                    <a:pt x="646836" y="114554"/>
                  </a:lnTo>
                  <a:lnTo>
                    <a:pt x="646836" y="39789"/>
                  </a:lnTo>
                  <a:close/>
                </a:path>
                <a:path w="648970" h="148590">
                  <a:moveTo>
                    <a:pt x="648360" y="165"/>
                  </a:moveTo>
                  <a:lnTo>
                    <a:pt x="631596" y="165"/>
                  </a:lnTo>
                  <a:lnTo>
                    <a:pt x="631596" y="16929"/>
                  </a:lnTo>
                  <a:lnTo>
                    <a:pt x="648360" y="16929"/>
                  </a:lnTo>
                  <a:lnTo>
                    <a:pt x="648360" y="16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8" name="object 408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5342953" y="7519129"/>
              <a:ext cx="163163" cy="109918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5580888" y="7470279"/>
              <a:ext cx="697230" cy="167005"/>
            </a:xfrm>
            <a:custGeom>
              <a:avLst/>
              <a:gdLst/>
              <a:ahLst/>
              <a:cxnLst/>
              <a:rect l="l" t="t" r="r" b="b"/>
              <a:pathLst>
                <a:path w="697229" h="167004">
                  <a:moveTo>
                    <a:pt x="44196" y="0"/>
                  </a:moveTo>
                  <a:lnTo>
                    <a:pt x="33528" y="0"/>
                  </a:lnTo>
                  <a:lnTo>
                    <a:pt x="32004" y="1612"/>
                  </a:lnTo>
                  <a:lnTo>
                    <a:pt x="17995" y="17449"/>
                  </a:lnTo>
                  <a:lnTo>
                    <a:pt x="8001" y="36868"/>
                  </a:lnTo>
                  <a:lnTo>
                    <a:pt x="1993" y="58877"/>
                  </a:lnTo>
                  <a:lnTo>
                    <a:pt x="0" y="82486"/>
                  </a:lnTo>
                  <a:lnTo>
                    <a:pt x="1778" y="106045"/>
                  </a:lnTo>
                  <a:lnTo>
                    <a:pt x="7429" y="128054"/>
                  </a:lnTo>
                  <a:lnTo>
                    <a:pt x="17348" y="147497"/>
                  </a:lnTo>
                  <a:lnTo>
                    <a:pt x="32004" y="163347"/>
                  </a:lnTo>
                  <a:lnTo>
                    <a:pt x="33528" y="166395"/>
                  </a:lnTo>
                  <a:lnTo>
                    <a:pt x="44196" y="166395"/>
                  </a:lnTo>
                  <a:lnTo>
                    <a:pt x="41452" y="163842"/>
                  </a:lnTo>
                  <a:lnTo>
                    <a:pt x="34861" y="156286"/>
                  </a:lnTo>
                  <a:lnTo>
                    <a:pt x="17564" y="116344"/>
                  </a:lnTo>
                  <a:lnTo>
                    <a:pt x="13716" y="82486"/>
                  </a:lnTo>
                  <a:lnTo>
                    <a:pt x="18046" y="46202"/>
                  </a:lnTo>
                  <a:lnTo>
                    <a:pt x="27813" y="21234"/>
                  </a:lnTo>
                  <a:lnTo>
                    <a:pt x="38138" y="6261"/>
                  </a:lnTo>
                  <a:lnTo>
                    <a:pt x="44196" y="0"/>
                  </a:lnTo>
                  <a:close/>
                </a:path>
                <a:path w="697229" h="167004">
                  <a:moveTo>
                    <a:pt x="152590" y="110921"/>
                  </a:moveTo>
                  <a:lnTo>
                    <a:pt x="87058" y="110921"/>
                  </a:lnTo>
                  <a:lnTo>
                    <a:pt x="87058" y="70281"/>
                  </a:lnTo>
                  <a:lnTo>
                    <a:pt x="144970" y="70281"/>
                  </a:lnTo>
                  <a:lnTo>
                    <a:pt x="144970" y="60121"/>
                  </a:lnTo>
                  <a:lnTo>
                    <a:pt x="87058" y="60121"/>
                  </a:lnTo>
                  <a:lnTo>
                    <a:pt x="87058" y="22021"/>
                  </a:lnTo>
                  <a:lnTo>
                    <a:pt x="151066" y="22021"/>
                  </a:lnTo>
                  <a:lnTo>
                    <a:pt x="151066" y="10591"/>
                  </a:lnTo>
                  <a:lnTo>
                    <a:pt x="70294" y="10591"/>
                  </a:lnTo>
                  <a:lnTo>
                    <a:pt x="70294" y="22021"/>
                  </a:lnTo>
                  <a:lnTo>
                    <a:pt x="70294" y="60121"/>
                  </a:lnTo>
                  <a:lnTo>
                    <a:pt x="70294" y="70281"/>
                  </a:lnTo>
                  <a:lnTo>
                    <a:pt x="70294" y="110921"/>
                  </a:lnTo>
                  <a:lnTo>
                    <a:pt x="70294" y="124891"/>
                  </a:lnTo>
                  <a:lnTo>
                    <a:pt x="152590" y="124891"/>
                  </a:lnTo>
                  <a:lnTo>
                    <a:pt x="152590" y="110921"/>
                  </a:lnTo>
                  <a:close/>
                </a:path>
                <a:path w="697229" h="167004">
                  <a:moveTo>
                    <a:pt x="248691" y="93141"/>
                  </a:moveTo>
                  <a:lnTo>
                    <a:pt x="247434" y="83972"/>
                  </a:lnTo>
                  <a:lnTo>
                    <a:pt x="244309" y="76949"/>
                  </a:lnTo>
                  <a:lnTo>
                    <a:pt x="240334" y="71894"/>
                  </a:lnTo>
                  <a:lnTo>
                    <a:pt x="236499" y="68668"/>
                  </a:lnTo>
                  <a:lnTo>
                    <a:pt x="231571" y="63982"/>
                  </a:lnTo>
                  <a:lnTo>
                    <a:pt x="225628" y="60858"/>
                  </a:lnTo>
                  <a:lnTo>
                    <a:pt x="218236" y="58597"/>
                  </a:lnTo>
                  <a:lnTo>
                    <a:pt x="208978" y="56476"/>
                  </a:lnTo>
                  <a:lnTo>
                    <a:pt x="199834" y="54952"/>
                  </a:lnTo>
                  <a:lnTo>
                    <a:pt x="193738" y="53428"/>
                  </a:lnTo>
                  <a:lnTo>
                    <a:pt x="190690" y="48856"/>
                  </a:lnTo>
                  <a:lnTo>
                    <a:pt x="187642" y="47332"/>
                  </a:lnTo>
                  <a:lnTo>
                    <a:pt x="184594" y="42760"/>
                  </a:lnTo>
                  <a:lnTo>
                    <a:pt x="184594" y="36664"/>
                  </a:lnTo>
                  <a:lnTo>
                    <a:pt x="186258" y="29946"/>
                  </a:lnTo>
                  <a:lnTo>
                    <a:pt x="191071" y="24091"/>
                  </a:lnTo>
                  <a:lnTo>
                    <a:pt x="198729" y="19951"/>
                  </a:lnTo>
                  <a:lnTo>
                    <a:pt x="208978" y="18376"/>
                  </a:lnTo>
                  <a:lnTo>
                    <a:pt x="218287" y="18973"/>
                  </a:lnTo>
                  <a:lnTo>
                    <a:pt x="226009" y="20853"/>
                  </a:lnTo>
                  <a:lnTo>
                    <a:pt x="232854" y="24168"/>
                  </a:lnTo>
                  <a:lnTo>
                    <a:pt x="239547" y="29044"/>
                  </a:lnTo>
                  <a:lnTo>
                    <a:pt x="242595" y="13804"/>
                  </a:lnTo>
                  <a:lnTo>
                    <a:pt x="234810" y="10680"/>
                  </a:lnTo>
                  <a:lnTo>
                    <a:pt x="227152" y="8280"/>
                  </a:lnTo>
                  <a:lnTo>
                    <a:pt x="219189" y="6731"/>
                  </a:lnTo>
                  <a:lnTo>
                    <a:pt x="210502" y="6184"/>
                  </a:lnTo>
                  <a:lnTo>
                    <a:pt x="193141" y="9042"/>
                  </a:lnTo>
                  <a:lnTo>
                    <a:pt x="180213" y="16471"/>
                  </a:lnTo>
                  <a:lnTo>
                    <a:pt x="172135" y="26758"/>
                  </a:lnTo>
                  <a:lnTo>
                    <a:pt x="169354" y="38188"/>
                  </a:lnTo>
                  <a:lnTo>
                    <a:pt x="169354" y="45808"/>
                  </a:lnTo>
                  <a:lnTo>
                    <a:pt x="198450" y="70561"/>
                  </a:lnTo>
                  <a:lnTo>
                    <a:pt x="205930" y="71805"/>
                  </a:lnTo>
                  <a:lnTo>
                    <a:pt x="219646" y="74853"/>
                  </a:lnTo>
                  <a:lnTo>
                    <a:pt x="222783" y="76377"/>
                  </a:lnTo>
                  <a:lnTo>
                    <a:pt x="228879" y="80949"/>
                  </a:lnTo>
                  <a:lnTo>
                    <a:pt x="231927" y="83997"/>
                  </a:lnTo>
                  <a:lnTo>
                    <a:pt x="233451" y="88569"/>
                  </a:lnTo>
                  <a:lnTo>
                    <a:pt x="233451" y="94665"/>
                  </a:lnTo>
                  <a:lnTo>
                    <a:pt x="231787" y="102501"/>
                  </a:lnTo>
                  <a:lnTo>
                    <a:pt x="226961" y="109334"/>
                  </a:lnTo>
                  <a:lnTo>
                    <a:pt x="219265" y="114173"/>
                  </a:lnTo>
                  <a:lnTo>
                    <a:pt x="208978" y="116001"/>
                  </a:lnTo>
                  <a:lnTo>
                    <a:pt x="200444" y="115366"/>
                  </a:lnTo>
                  <a:lnTo>
                    <a:pt x="191071" y="113144"/>
                  </a:lnTo>
                  <a:lnTo>
                    <a:pt x="181114" y="108940"/>
                  </a:lnTo>
                  <a:lnTo>
                    <a:pt x="170878" y="102285"/>
                  </a:lnTo>
                  <a:lnTo>
                    <a:pt x="167830" y="116001"/>
                  </a:lnTo>
                  <a:lnTo>
                    <a:pt x="175539" y="120484"/>
                  </a:lnTo>
                  <a:lnTo>
                    <a:pt x="184975" y="124383"/>
                  </a:lnTo>
                  <a:lnTo>
                    <a:pt x="196113" y="127152"/>
                  </a:lnTo>
                  <a:lnTo>
                    <a:pt x="208978" y="128193"/>
                  </a:lnTo>
                  <a:lnTo>
                    <a:pt x="224866" y="125298"/>
                  </a:lnTo>
                  <a:lnTo>
                    <a:pt x="237439" y="117525"/>
                  </a:lnTo>
                  <a:lnTo>
                    <a:pt x="245719" y="106337"/>
                  </a:lnTo>
                  <a:lnTo>
                    <a:pt x="248691" y="93141"/>
                  </a:lnTo>
                  <a:close/>
                </a:path>
                <a:path w="697229" h="167004">
                  <a:moveTo>
                    <a:pt x="372237" y="10756"/>
                  </a:moveTo>
                  <a:lnTo>
                    <a:pt x="263931" y="10756"/>
                  </a:lnTo>
                  <a:lnTo>
                    <a:pt x="263931" y="22948"/>
                  </a:lnTo>
                  <a:lnTo>
                    <a:pt x="289839" y="22948"/>
                  </a:lnTo>
                  <a:lnTo>
                    <a:pt x="292887" y="21424"/>
                  </a:lnTo>
                  <a:lnTo>
                    <a:pt x="309753" y="21424"/>
                  </a:lnTo>
                  <a:lnTo>
                    <a:pt x="309753" y="125158"/>
                  </a:lnTo>
                  <a:lnTo>
                    <a:pt x="326517" y="125158"/>
                  </a:lnTo>
                  <a:lnTo>
                    <a:pt x="326517" y="21424"/>
                  </a:lnTo>
                  <a:lnTo>
                    <a:pt x="344805" y="21424"/>
                  </a:lnTo>
                  <a:lnTo>
                    <a:pt x="346329" y="22948"/>
                  </a:lnTo>
                  <a:lnTo>
                    <a:pt x="372237" y="22948"/>
                  </a:lnTo>
                  <a:lnTo>
                    <a:pt x="372237" y="10756"/>
                  </a:lnTo>
                  <a:close/>
                </a:path>
                <a:path w="697229" h="167004">
                  <a:moveTo>
                    <a:pt x="457669" y="48856"/>
                  </a:moveTo>
                  <a:lnTo>
                    <a:pt x="455142" y="34785"/>
                  </a:lnTo>
                  <a:lnTo>
                    <a:pt x="447763" y="23139"/>
                  </a:lnTo>
                  <a:lnTo>
                    <a:pt x="435813" y="15214"/>
                  </a:lnTo>
                  <a:lnTo>
                    <a:pt x="419569" y="12280"/>
                  </a:lnTo>
                  <a:lnTo>
                    <a:pt x="408101" y="13970"/>
                  </a:lnTo>
                  <a:lnTo>
                    <a:pt x="398754" y="18948"/>
                  </a:lnTo>
                  <a:lnTo>
                    <a:pt x="391414" y="27063"/>
                  </a:lnTo>
                  <a:lnTo>
                    <a:pt x="385940" y="38188"/>
                  </a:lnTo>
                  <a:lnTo>
                    <a:pt x="393560" y="48856"/>
                  </a:lnTo>
                  <a:lnTo>
                    <a:pt x="396570" y="39255"/>
                  </a:lnTo>
                  <a:lnTo>
                    <a:pt x="401269" y="31521"/>
                  </a:lnTo>
                  <a:lnTo>
                    <a:pt x="408228" y="26352"/>
                  </a:lnTo>
                  <a:lnTo>
                    <a:pt x="418045" y="24472"/>
                  </a:lnTo>
                  <a:lnTo>
                    <a:pt x="427647" y="26136"/>
                  </a:lnTo>
                  <a:lnTo>
                    <a:pt x="435381" y="30949"/>
                  </a:lnTo>
                  <a:lnTo>
                    <a:pt x="440550" y="38620"/>
                  </a:lnTo>
                  <a:lnTo>
                    <a:pt x="442429" y="48856"/>
                  </a:lnTo>
                  <a:lnTo>
                    <a:pt x="440855" y="58140"/>
                  </a:lnTo>
                  <a:lnTo>
                    <a:pt x="436714" y="65862"/>
                  </a:lnTo>
                  <a:lnTo>
                    <a:pt x="430860" y="72720"/>
                  </a:lnTo>
                  <a:lnTo>
                    <a:pt x="421093" y="82473"/>
                  </a:lnTo>
                  <a:lnTo>
                    <a:pt x="411949" y="90093"/>
                  </a:lnTo>
                  <a:lnTo>
                    <a:pt x="408901" y="93141"/>
                  </a:lnTo>
                  <a:lnTo>
                    <a:pt x="403618" y="97523"/>
                  </a:lnTo>
                  <a:lnTo>
                    <a:pt x="397611" y="103047"/>
                  </a:lnTo>
                  <a:lnTo>
                    <a:pt x="387464" y="112953"/>
                  </a:lnTo>
                  <a:lnTo>
                    <a:pt x="387464" y="125145"/>
                  </a:lnTo>
                  <a:lnTo>
                    <a:pt x="457669" y="125145"/>
                  </a:lnTo>
                  <a:lnTo>
                    <a:pt x="457669" y="111429"/>
                  </a:lnTo>
                  <a:lnTo>
                    <a:pt x="425665" y="111429"/>
                  </a:lnTo>
                  <a:lnTo>
                    <a:pt x="401281" y="111429"/>
                  </a:lnTo>
                  <a:lnTo>
                    <a:pt x="425665" y="90093"/>
                  </a:lnTo>
                  <a:lnTo>
                    <a:pt x="428713" y="87045"/>
                  </a:lnTo>
                  <a:lnTo>
                    <a:pt x="437857" y="80949"/>
                  </a:lnTo>
                  <a:lnTo>
                    <a:pt x="446100" y="72720"/>
                  </a:lnTo>
                  <a:lnTo>
                    <a:pt x="451573" y="66243"/>
                  </a:lnTo>
                  <a:lnTo>
                    <a:pt x="455904" y="58331"/>
                  </a:lnTo>
                  <a:lnTo>
                    <a:pt x="457669" y="48856"/>
                  </a:lnTo>
                  <a:close/>
                </a:path>
                <a:path w="697229" h="167004">
                  <a:moveTo>
                    <a:pt x="547560" y="62522"/>
                  </a:moveTo>
                  <a:lnTo>
                    <a:pt x="546722" y="51917"/>
                  </a:lnTo>
                  <a:lnTo>
                    <a:pt x="544461" y="40195"/>
                  </a:lnTo>
                  <a:lnTo>
                    <a:pt x="540054" y="29044"/>
                  </a:lnTo>
                  <a:lnTo>
                    <a:pt x="534758" y="22948"/>
                  </a:lnTo>
                  <a:lnTo>
                    <a:pt x="532752" y="20637"/>
                  </a:lnTo>
                  <a:lnTo>
                    <a:pt x="532434" y="20434"/>
                  </a:lnTo>
                  <a:lnTo>
                    <a:pt x="532434" y="68668"/>
                  </a:lnTo>
                  <a:lnTo>
                    <a:pt x="532371" y="77584"/>
                  </a:lnTo>
                  <a:lnTo>
                    <a:pt x="515670" y="117525"/>
                  </a:lnTo>
                  <a:lnTo>
                    <a:pt x="511098" y="117525"/>
                  </a:lnTo>
                  <a:lnTo>
                    <a:pt x="488619" y="85902"/>
                  </a:lnTo>
                  <a:lnTo>
                    <a:pt x="488238" y="68668"/>
                  </a:lnTo>
                  <a:lnTo>
                    <a:pt x="488607" y="55092"/>
                  </a:lnTo>
                  <a:lnTo>
                    <a:pt x="491096" y="40093"/>
                  </a:lnTo>
                  <a:lnTo>
                    <a:pt x="497890" y="27952"/>
                  </a:lnTo>
                  <a:lnTo>
                    <a:pt x="511098" y="22948"/>
                  </a:lnTo>
                  <a:lnTo>
                    <a:pt x="523443" y="27952"/>
                  </a:lnTo>
                  <a:lnTo>
                    <a:pt x="529767" y="40093"/>
                  </a:lnTo>
                  <a:lnTo>
                    <a:pt x="532104" y="55092"/>
                  </a:lnTo>
                  <a:lnTo>
                    <a:pt x="532434" y="68668"/>
                  </a:lnTo>
                  <a:lnTo>
                    <a:pt x="532434" y="20434"/>
                  </a:lnTo>
                  <a:lnTo>
                    <a:pt x="525005" y="15519"/>
                  </a:lnTo>
                  <a:lnTo>
                    <a:pt x="517563" y="12966"/>
                  </a:lnTo>
                  <a:lnTo>
                    <a:pt x="511098" y="12280"/>
                  </a:lnTo>
                  <a:lnTo>
                    <a:pt x="504431" y="12966"/>
                  </a:lnTo>
                  <a:lnTo>
                    <a:pt x="474624" y="50774"/>
                  </a:lnTo>
                  <a:lnTo>
                    <a:pt x="472909" y="70281"/>
                  </a:lnTo>
                  <a:lnTo>
                    <a:pt x="473240" y="79933"/>
                  </a:lnTo>
                  <a:lnTo>
                    <a:pt x="487057" y="119202"/>
                  </a:lnTo>
                  <a:lnTo>
                    <a:pt x="511098" y="128193"/>
                  </a:lnTo>
                  <a:lnTo>
                    <a:pt x="521436" y="126606"/>
                  </a:lnTo>
                  <a:lnTo>
                    <a:pt x="529767" y="122288"/>
                  </a:lnTo>
                  <a:lnTo>
                    <a:pt x="534771" y="117525"/>
                  </a:lnTo>
                  <a:lnTo>
                    <a:pt x="536397" y="115989"/>
                  </a:lnTo>
                  <a:lnTo>
                    <a:pt x="541578" y="108381"/>
                  </a:lnTo>
                  <a:lnTo>
                    <a:pt x="545109" y="98793"/>
                  </a:lnTo>
                  <a:lnTo>
                    <a:pt x="546912" y="88760"/>
                  </a:lnTo>
                  <a:lnTo>
                    <a:pt x="547522" y="79933"/>
                  </a:lnTo>
                  <a:lnTo>
                    <a:pt x="547560" y="62522"/>
                  </a:lnTo>
                  <a:close/>
                </a:path>
                <a:path w="697229" h="167004">
                  <a:moveTo>
                    <a:pt x="636168" y="70281"/>
                  </a:moveTo>
                  <a:lnTo>
                    <a:pt x="627024" y="29044"/>
                  </a:lnTo>
                  <a:lnTo>
                    <a:pt x="620928" y="21107"/>
                  </a:lnTo>
                  <a:lnTo>
                    <a:pt x="620928" y="68668"/>
                  </a:lnTo>
                  <a:lnTo>
                    <a:pt x="620852" y="77584"/>
                  </a:lnTo>
                  <a:lnTo>
                    <a:pt x="604164" y="117525"/>
                  </a:lnTo>
                  <a:lnTo>
                    <a:pt x="591972" y="117525"/>
                  </a:lnTo>
                  <a:lnTo>
                    <a:pt x="576834" y="79032"/>
                  </a:lnTo>
                  <a:lnTo>
                    <a:pt x="576732" y="68668"/>
                  </a:lnTo>
                  <a:lnTo>
                    <a:pt x="577062" y="55092"/>
                  </a:lnTo>
                  <a:lnTo>
                    <a:pt x="579399" y="40093"/>
                  </a:lnTo>
                  <a:lnTo>
                    <a:pt x="585736" y="27952"/>
                  </a:lnTo>
                  <a:lnTo>
                    <a:pt x="598068" y="22948"/>
                  </a:lnTo>
                  <a:lnTo>
                    <a:pt x="611289" y="27952"/>
                  </a:lnTo>
                  <a:lnTo>
                    <a:pt x="618070" y="40093"/>
                  </a:lnTo>
                  <a:lnTo>
                    <a:pt x="620572" y="55092"/>
                  </a:lnTo>
                  <a:lnTo>
                    <a:pt x="620928" y="68668"/>
                  </a:lnTo>
                  <a:lnTo>
                    <a:pt x="620928" y="21107"/>
                  </a:lnTo>
                  <a:lnTo>
                    <a:pt x="620572" y="20637"/>
                  </a:lnTo>
                  <a:lnTo>
                    <a:pt x="613117" y="15519"/>
                  </a:lnTo>
                  <a:lnTo>
                    <a:pt x="605383" y="12966"/>
                  </a:lnTo>
                  <a:lnTo>
                    <a:pt x="598068" y="12280"/>
                  </a:lnTo>
                  <a:lnTo>
                    <a:pt x="591642" y="12966"/>
                  </a:lnTo>
                  <a:lnTo>
                    <a:pt x="562546" y="50774"/>
                  </a:lnTo>
                  <a:lnTo>
                    <a:pt x="561403" y="70281"/>
                  </a:lnTo>
                  <a:lnTo>
                    <a:pt x="561733" y="79933"/>
                  </a:lnTo>
                  <a:lnTo>
                    <a:pt x="575525" y="119202"/>
                  </a:lnTo>
                  <a:lnTo>
                    <a:pt x="598068" y="128193"/>
                  </a:lnTo>
                  <a:lnTo>
                    <a:pt x="609257" y="126606"/>
                  </a:lnTo>
                  <a:lnTo>
                    <a:pt x="617880" y="122288"/>
                  </a:lnTo>
                  <a:lnTo>
                    <a:pt x="622655" y="117525"/>
                  </a:lnTo>
                  <a:lnTo>
                    <a:pt x="624217" y="115989"/>
                  </a:lnTo>
                  <a:lnTo>
                    <a:pt x="628548" y="108381"/>
                  </a:lnTo>
                  <a:lnTo>
                    <a:pt x="632307" y="98793"/>
                  </a:lnTo>
                  <a:lnTo>
                    <a:pt x="634644" y="88760"/>
                  </a:lnTo>
                  <a:lnTo>
                    <a:pt x="635838" y="79032"/>
                  </a:lnTo>
                  <a:lnTo>
                    <a:pt x="636168" y="70281"/>
                  </a:lnTo>
                  <a:close/>
                </a:path>
                <a:path w="697229" h="167004">
                  <a:moveTo>
                    <a:pt x="697230" y="82473"/>
                  </a:moveTo>
                  <a:lnTo>
                    <a:pt x="695439" y="59753"/>
                  </a:lnTo>
                  <a:lnTo>
                    <a:pt x="689800" y="38201"/>
                  </a:lnTo>
                  <a:lnTo>
                    <a:pt x="679869" y="18948"/>
                  </a:lnTo>
                  <a:lnTo>
                    <a:pt x="665226" y="3136"/>
                  </a:lnTo>
                  <a:lnTo>
                    <a:pt x="663702" y="0"/>
                  </a:lnTo>
                  <a:lnTo>
                    <a:pt x="652932" y="0"/>
                  </a:lnTo>
                  <a:lnTo>
                    <a:pt x="655688" y="2552"/>
                  </a:lnTo>
                  <a:lnTo>
                    <a:pt x="662317" y="10134"/>
                  </a:lnTo>
                  <a:lnTo>
                    <a:pt x="679411" y="50025"/>
                  </a:lnTo>
                  <a:lnTo>
                    <a:pt x="681990" y="82473"/>
                  </a:lnTo>
                  <a:lnTo>
                    <a:pt x="677875" y="119634"/>
                  </a:lnTo>
                  <a:lnTo>
                    <a:pt x="668604" y="145046"/>
                  </a:lnTo>
                  <a:lnTo>
                    <a:pt x="658761" y="160159"/>
                  </a:lnTo>
                  <a:lnTo>
                    <a:pt x="652932" y="166395"/>
                  </a:lnTo>
                  <a:lnTo>
                    <a:pt x="663702" y="166395"/>
                  </a:lnTo>
                  <a:lnTo>
                    <a:pt x="665226" y="164871"/>
                  </a:lnTo>
                  <a:lnTo>
                    <a:pt x="679221" y="148996"/>
                  </a:lnTo>
                  <a:lnTo>
                    <a:pt x="689229" y="129387"/>
                  </a:lnTo>
                  <a:lnTo>
                    <a:pt x="695223" y="106921"/>
                  </a:lnTo>
                  <a:lnTo>
                    <a:pt x="697230" y="82473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6713219" y="7427976"/>
              <a:ext cx="3345179" cy="241300"/>
            </a:xfrm>
            <a:custGeom>
              <a:avLst/>
              <a:gdLst/>
              <a:ahLst/>
              <a:cxnLst/>
              <a:rect l="l" t="t" r="r" b="b"/>
              <a:pathLst>
                <a:path w="3345179" h="241300">
                  <a:moveTo>
                    <a:pt x="3345180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45180" y="0"/>
                  </a:lnTo>
                  <a:lnTo>
                    <a:pt x="3345180" y="240791"/>
                  </a:lnTo>
                  <a:close/>
                </a:path>
              </a:pathLst>
            </a:custGeom>
            <a:solidFill>
              <a:srgbClr val="D8E8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1" name="object 411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9370600" y="7482554"/>
              <a:ext cx="73247" cy="115919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9466802" y="7482554"/>
              <a:ext cx="60960" cy="113030"/>
            </a:xfrm>
            <a:custGeom>
              <a:avLst/>
              <a:gdLst/>
              <a:ahLst/>
              <a:cxnLst/>
              <a:rect l="l" t="t" r="r" b="b"/>
              <a:pathLst>
                <a:path w="60959" h="113029">
                  <a:moveTo>
                    <a:pt x="60960" y="112871"/>
                  </a:moveTo>
                  <a:lnTo>
                    <a:pt x="1524" y="112871"/>
                  </a:lnTo>
                  <a:lnTo>
                    <a:pt x="1524" y="102203"/>
                  </a:lnTo>
                  <a:lnTo>
                    <a:pt x="22859" y="102203"/>
                  </a:lnTo>
                  <a:lnTo>
                    <a:pt x="22859" y="18288"/>
                  </a:lnTo>
                  <a:lnTo>
                    <a:pt x="15240" y="21336"/>
                  </a:lnTo>
                  <a:lnTo>
                    <a:pt x="0" y="21336"/>
                  </a:lnTo>
                  <a:lnTo>
                    <a:pt x="0" y="10668"/>
                  </a:lnTo>
                  <a:lnTo>
                    <a:pt x="8477" y="10501"/>
                  </a:lnTo>
                  <a:lnTo>
                    <a:pt x="17525" y="9334"/>
                  </a:lnTo>
                  <a:lnTo>
                    <a:pt x="26574" y="6167"/>
                  </a:lnTo>
                  <a:lnTo>
                    <a:pt x="35052" y="0"/>
                  </a:lnTo>
                  <a:lnTo>
                    <a:pt x="38100" y="0"/>
                  </a:lnTo>
                  <a:lnTo>
                    <a:pt x="38100" y="102203"/>
                  </a:lnTo>
                  <a:lnTo>
                    <a:pt x="60960" y="102203"/>
                  </a:lnTo>
                  <a:lnTo>
                    <a:pt x="60960" y="112871"/>
                  </a:lnTo>
                  <a:close/>
                </a:path>
              </a:pathLst>
            </a:custGeom>
            <a:solidFill>
              <a:srgbClr val="003D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3" name="object 413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9608629" y="7470267"/>
              <a:ext cx="68675" cy="166401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9750551" y="7485601"/>
              <a:ext cx="161734" cy="112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9568" y="701052"/>
            <a:ext cx="268605" cy="277495"/>
          </a:xfrm>
          <a:custGeom>
            <a:avLst/>
            <a:gdLst/>
            <a:ahLst/>
            <a:cxnLst/>
            <a:rect l="l" t="t" r="r" b="b"/>
            <a:pathLst>
              <a:path w="268604" h="277494">
                <a:moveTo>
                  <a:pt x="35052" y="0"/>
                </a:moveTo>
                <a:lnTo>
                  <a:pt x="0" y="0"/>
                </a:lnTo>
                <a:lnTo>
                  <a:pt x="0" y="277368"/>
                </a:lnTo>
                <a:lnTo>
                  <a:pt x="35052" y="277368"/>
                </a:lnTo>
                <a:lnTo>
                  <a:pt x="35052" y="0"/>
                </a:lnTo>
                <a:close/>
              </a:path>
              <a:path w="268604" h="277494">
                <a:moveTo>
                  <a:pt x="152400" y="0"/>
                </a:moveTo>
                <a:lnTo>
                  <a:pt x="117348" y="0"/>
                </a:lnTo>
                <a:lnTo>
                  <a:pt x="117348" y="277368"/>
                </a:lnTo>
                <a:lnTo>
                  <a:pt x="152400" y="277368"/>
                </a:lnTo>
                <a:lnTo>
                  <a:pt x="152400" y="0"/>
                </a:lnTo>
                <a:close/>
              </a:path>
              <a:path w="268604" h="277494">
                <a:moveTo>
                  <a:pt x="268224" y="0"/>
                </a:moveTo>
                <a:lnTo>
                  <a:pt x="233159" y="0"/>
                </a:lnTo>
                <a:lnTo>
                  <a:pt x="233159" y="277368"/>
                </a:lnTo>
                <a:lnTo>
                  <a:pt x="268224" y="277368"/>
                </a:lnTo>
                <a:lnTo>
                  <a:pt x="268224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1088" y="2038921"/>
            <a:ext cx="240029" cy="210820"/>
            <a:chOff x="331088" y="2038921"/>
            <a:chExt cx="240029" cy="210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088" y="2038921"/>
              <a:ext cx="172402" cy="2105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3204" y="2043493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5908" y="71729"/>
                  </a:moveTo>
                  <a:lnTo>
                    <a:pt x="3048" y="71729"/>
                  </a:lnTo>
                  <a:lnTo>
                    <a:pt x="3048" y="206032"/>
                  </a:lnTo>
                  <a:lnTo>
                    <a:pt x="25908" y="206032"/>
                  </a:lnTo>
                  <a:lnTo>
                    <a:pt x="25908" y="71729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7432" y="27533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617886" y="2043493"/>
            <a:ext cx="1111250" cy="209550"/>
            <a:chOff x="617886" y="2043493"/>
            <a:chExt cx="1111250" cy="209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724" y="2109120"/>
              <a:ext cx="115919" cy="1434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886" y="2112168"/>
              <a:ext cx="190690" cy="1373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266" y="2112073"/>
              <a:ext cx="106775" cy="1373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570" y="2109120"/>
              <a:ext cx="99155" cy="1434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63205" y="2043493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472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472" y="206032"/>
                  </a:lnTo>
                  <a:lnTo>
                    <a:pt x="24472" y="71729"/>
                  </a:lnTo>
                  <a:close/>
                </a:path>
                <a:path w="26034" h="206375">
                  <a:moveTo>
                    <a:pt x="25996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5996" y="27533"/>
                  </a:lnTo>
                  <a:lnTo>
                    <a:pt x="25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1212" y="2109120"/>
              <a:ext cx="132778" cy="1434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9043" y="2112168"/>
              <a:ext cx="106775" cy="1373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7917" y="2109120"/>
              <a:ext cx="100679" cy="14344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50612" y="2109120"/>
            <a:ext cx="106775" cy="14344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006250" y="2038921"/>
            <a:ext cx="264160" cy="213995"/>
            <a:chOff x="2006250" y="2038921"/>
            <a:chExt cx="264160" cy="21399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6250" y="2112073"/>
              <a:ext cx="106775" cy="1373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9697" y="2038921"/>
              <a:ext cx="120491" cy="21364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24302" y="2038921"/>
            <a:ext cx="151066" cy="21669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8709" y="2112168"/>
            <a:ext cx="106775" cy="13735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02037" y="2043493"/>
            <a:ext cx="2758440" cy="255270"/>
            <a:chOff x="302037" y="2043493"/>
            <a:chExt cx="2758440" cy="255270"/>
          </a:xfrm>
        </p:grpSpPr>
        <p:sp>
          <p:nvSpPr>
            <p:cNvPr id="22" name="object 22"/>
            <p:cNvSpPr/>
            <p:nvPr/>
          </p:nvSpPr>
          <p:spPr>
            <a:xfrm>
              <a:off x="2782824" y="2043493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384" y="206032"/>
                  </a:lnTo>
                  <a:lnTo>
                    <a:pt x="24384" y="71729"/>
                  </a:lnTo>
                  <a:close/>
                </a:path>
                <a:path w="26035" h="206375">
                  <a:moveTo>
                    <a:pt x="2590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5908" y="27432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37783" y="2077021"/>
              <a:ext cx="212026" cy="17554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2037" y="2292191"/>
              <a:ext cx="2758440" cy="0"/>
            </a:xfrm>
            <a:custGeom>
              <a:avLst/>
              <a:gdLst/>
              <a:ahLst/>
              <a:cxnLst/>
              <a:rect l="l" t="t" r="r" b="b"/>
              <a:pathLst>
                <a:path w="2758440" h="0">
                  <a:moveTo>
                    <a:pt x="0" y="0"/>
                  </a:moveTo>
                  <a:lnTo>
                    <a:pt x="2758439" y="0"/>
                  </a:lnTo>
                </a:path>
              </a:pathLst>
            </a:custGeom>
            <a:ln w="12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5695" y="2572511"/>
            <a:ext cx="141731" cy="140207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936783" y="2511361"/>
            <a:ext cx="665480" cy="272415"/>
            <a:chOff x="936783" y="2511361"/>
            <a:chExt cx="665480" cy="272415"/>
          </a:xfrm>
        </p:grpSpPr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6783" y="2511361"/>
              <a:ext cx="416528" cy="2127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8363" y="2583751"/>
              <a:ext cx="213550" cy="199834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1695056" y="2515082"/>
            <a:ext cx="27940" cy="206375"/>
          </a:xfrm>
          <a:custGeom>
            <a:avLst/>
            <a:gdLst/>
            <a:ahLst/>
            <a:cxnLst/>
            <a:rect l="l" t="t" r="r" b="b"/>
            <a:pathLst>
              <a:path w="27939" h="206375">
                <a:moveTo>
                  <a:pt x="25908" y="71716"/>
                </a:moveTo>
                <a:lnTo>
                  <a:pt x="3048" y="71716"/>
                </a:lnTo>
                <a:lnTo>
                  <a:pt x="3048" y="206019"/>
                </a:lnTo>
                <a:lnTo>
                  <a:pt x="25908" y="206019"/>
                </a:lnTo>
                <a:lnTo>
                  <a:pt x="25908" y="71716"/>
                </a:lnTo>
                <a:close/>
              </a:path>
              <a:path w="27939" h="206375">
                <a:moveTo>
                  <a:pt x="27432" y="0"/>
                </a:moveTo>
                <a:lnTo>
                  <a:pt x="0" y="0"/>
                </a:lnTo>
                <a:lnTo>
                  <a:pt x="0" y="27520"/>
                </a:lnTo>
                <a:lnTo>
                  <a:pt x="27432" y="27520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1769840" y="2510408"/>
            <a:ext cx="1424940" cy="270510"/>
            <a:chOff x="1769840" y="2510408"/>
            <a:chExt cx="1424940" cy="270510"/>
          </a:xfrm>
        </p:grpSpPr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69840" y="2583656"/>
              <a:ext cx="106775" cy="1373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11667" y="2510408"/>
              <a:ext cx="120491" cy="21374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68829" y="2582132"/>
              <a:ext cx="114395" cy="14201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16753" y="2583751"/>
              <a:ext cx="120586" cy="19678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67819" y="2582132"/>
              <a:ext cx="114395" cy="14201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15838" y="2583751"/>
              <a:ext cx="106775" cy="1373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57760" y="2510408"/>
              <a:ext cx="120491" cy="21374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13399" y="2582227"/>
              <a:ext cx="115919" cy="14192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62846" y="2583751"/>
              <a:ext cx="106775" cy="1373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00196" y="2548604"/>
              <a:ext cx="94583" cy="17554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3275647" y="2548604"/>
            <a:ext cx="558800" cy="175895"/>
            <a:chOff x="3275647" y="2548604"/>
            <a:chExt cx="558800" cy="175895"/>
          </a:xfrm>
        </p:grpSpPr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75647" y="2548604"/>
              <a:ext cx="230314" cy="17554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39585" y="2583751"/>
              <a:ext cx="73247" cy="13735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41788" y="2583751"/>
              <a:ext cx="192214" cy="13735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3931634" y="2510408"/>
            <a:ext cx="505459" cy="213995"/>
            <a:chOff x="3931634" y="2510408"/>
            <a:chExt cx="505459" cy="213995"/>
          </a:xfrm>
        </p:grpSpPr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931634" y="2548604"/>
              <a:ext cx="94583" cy="17554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59840" y="2510408"/>
              <a:ext cx="106775" cy="21069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04715" y="2582132"/>
              <a:ext cx="106775" cy="14192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42066" y="2548604"/>
              <a:ext cx="94583" cy="175545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517516" y="2582227"/>
            <a:ext cx="318801" cy="141922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4937093" y="2582132"/>
            <a:ext cx="374015" cy="142240"/>
            <a:chOff x="4937093" y="2582132"/>
            <a:chExt cx="374015" cy="142240"/>
          </a:xfrm>
        </p:grpSpPr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937093" y="2586799"/>
              <a:ext cx="106775" cy="1373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77396" y="2582132"/>
              <a:ext cx="233457" cy="142017"/>
            </a:xfrm>
            <a:prstGeom prst="rect">
              <a:avLst/>
            </a:prstGeom>
          </p:spPr>
        </p:pic>
      </p:grpSp>
      <p:sp>
        <p:nvSpPr>
          <p:cNvPr id="54" name="object 54"/>
          <p:cNvSpPr/>
          <p:nvPr/>
        </p:nvSpPr>
        <p:spPr>
          <a:xfrm>
            <a:off x="5408485" y="2515082"/>
            <a:ext cx="27940" cy="206375"/>
          </a:xfrm>
          <a:custGeom>
            <a:avLst/>
            <a:gdLst/>
            <a:ahLst/>
            <a:cxnLst/>
            <a:rect l="l" t="t" r="r" b="b"/>
            <a:pathLst>
              <a:path w="27939" h="206375">
                <a:moveTo>
                  <a:pt x="25908" y="71716"/>
                </a:moveTo>
                <a:lnTo>
                  <a:pt x="3048" y="71716"/>
                </a:lnTo>
                <a:lnTo>
                  <a:pt x="3048" y="206019"/>
                </a:lnTo>
                <a:lnTo>
                  <a:pt x="25908" y="206019"/>
                </a:lnTo>
                <a:lnTo>
                  <a:pt x="25908" y="71716"/>
                </a:lnTo>
                <a:close/>
              </a:path>
              <a:path w="27939" h="206375">
                <a:moveTo>
                  <a:pt x="27432" y="0"/>
                </a:moveTo>
                <a:lnTo>
                  <a:pt x="0" y="0"/>
                </a:lnTo>
                <a:lnTo>
                  <a:pt x="0" y="27520"/>
                </a:lnTo>
                <a:lnTo>
                  <a:pt x="27432" y="27520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object 5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483256" y="2583751"/>
            <a:ext cx="106775" cy="137350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5692330" y="2582132"/>
            <a:ext cx="256540" cy="198755"/>
            <a:chOff x="5692330" y="2582132"/>
            <a:chExt cx="256540" cy="198755"/>
          </a:xfrm>
        </p:grpSpPr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92330" y="2582132"/>
              <a:ext cx="115919" cy="14201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828062" y="2583751"/>
              <a:ext cx="120491" cy="196786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5997416" y="2515076"/>
            <a:ext cx="741680" cy="209550"/>
            <a:chOff x="5997416" y="2515076"/>
            <a:chExt cx="741680" cy="209550"/>
          </a:xfrm>
        </p:grpSpPr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97416" y="2586799"/>
              <a:ext cx="106775" cy="13735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142291" y="2582132"/>
              <a:ext cx="108394" cy="14201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279641" y="2548604"/>
              <a:ext cx="94583" cy="17554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406324" y="2515082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384" y="206019"/>
                  </a:lnTo>
                  <a:lnTo>
                    <a:pt x="24384" y="71716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464236" y="2582132"/>
              <a:ext cx="134302" cy="14201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632066" y="2583751"/>
              <a:ext cx="106775" cy="13735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6854856" y="2510408"/>
            <a:ext cx="386080" cy="213995"/>
            <a:chOff x="6854856" y="2510408"/>
            <a:chExt cx="386080" cy="213995"/>
          </a:xfrm>
        </p:grpSpPr>
        <p:pic>
          <p:nvPicPr>
            <p:cNvPr id="67" name="object 6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54856" y="2510408"/>
              <a:ext cx="106775" cy="21069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001160" y="2582132"/>
              <a:ext cx="106870" cy="14192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140130" y="2582132"/>
              <a:ext cx="100679" cy="142017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7321677" y="2548604"/>
            <a:ext cx="245649" cy="175545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7668006" y="2510408"/>
            <a:ext cx="266065" cy="213995"/>
            <a:chOff x="7668006" y="2510408"/>
            <a:chExt cx="266065" cy="213995"/>
          </a:xfrm>
        </p:grpSpPr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668006" y="2510408"/>
              <a:ext cx="120491" cy="21374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819072" y="2582132"/>
              <a:ext cx="114395" cy="142017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8028051" y="2510408"/>
            <a:ext cx="1820545" cy="273685"/>
            <a:chOff x="8028051" y="2510408"/>
            <a:chExt cx="1820545" cy="273685"/>
          </a:xfrm>
        </p:grpSpPr>
        <p:pic>
          <p:nvPicPr>
            <p:cNvPr id="75" name="object 7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028051" y="2510409"/>
              <a:ext cx="138874" cy="21374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201977" y="2510408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19">
                  <a:moveTo>
                    <a:pt x="44291" y="41243"/>
                  </a:moveTo>
                  <a:lnTo>
                    <a:pt x="3048" y="41243"/>
                  </a:lnTo>
                  <a:lnTo>
                    <a:pt x="0" y="38195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30480" y="0"/>
                  </a:lnTo>
                  <a:lnTo>
                    <a:pt x="38464" y="1205"/>
                  </a:lnTo>
                  <a:lnTo>
                    <a:pt x="42564" y="5000"/>
                  </a:lnTo>
                  <a:lnTo>
                    <a:pt x="44075" y="11653"/>
                  </a:lnTo>
                  <a:lnTo>
                    <a:pt x="44291" y="21431"/>
                  </a:lnTo>
                  <a:lnTo>
                    <a:pt x="44291" y="41243"/>
                  </a:lnTo>
                  <a:close/>
                </a:path>
                <a:path w="44450" h="210819">
                  <a:moveTo>
                    <a:pt x="39624" y="210693"/>
                  </a:moveTo>
                  <a:lnTo>
                    <a:pt x="6096" y="210693"/>
                  </a:lnTo>
                  <a:lnTo>
                    <a:pt x="3048" y="207549"/>
                  </a:lnTo>
                  <a:lnTo>
                    <a:pt x="3048" y="74866"/>
                  </a:lnTo>
                  <a:lnTo>
                    <a:pt x="6096" y="71723"/>
                  </a:lnTo>
                  <a:lnTo>
                    <a:pt x="41148" y="71723"/>
                  </a:lnTo>
                  <a:lnTo>
                    <a:pt x="42767" y="77914"/>
                  </a:lnTo>
                  <a:lnTo>
                    <a:pt x="42767" y="207549"/>
                  </a:lnTo>
                  <a:lnTo>
                    <a:pt x="39624" y="2106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281321" y="2579084"/>
              <a:ext cx="225837" cy="14201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534590" y="2577560"/>
              <a:ext cx="135731" cy="14658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697849" y="2579084"/>
              <a:ext cx="134207" cy="14201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859583" y="2577560"/>
              <a:ext cx="109823" cy="14658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993790" y="2510408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19">
                  <a:moveTo>
                    <a:pt x="44291" y="41243"/>
                  </a:moveTo>
                  <a:lnTo>
                    <a:pt x="3048" y="41243"/>
                  </a:lnTo>
                  <a:lnTo>
                    <a:pt x="0" y="38195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30480" y="0"/>
                  </a:lnTo>
                  <a:lnTo>
                    <a:pt x="38464" y="1205"/>
                  </a:lnTo>
                  <a:lnTo>
                    <a:pt x="42564" y="5000"/>
                  </a:lnTo>
                  <a:lnTo>
                    <a:pt x="44075" y="11653"/>
                  </a:lnTo>
                  <a:lnTo>
                    <a:pt x="44291" y="21431"/>
                  </a:lnTo>
                  <a:lnTo>
                    <a:pt x="44291" y="41243"/>
                  </a:lnTo>
                  <a:close/>
                </a:path>
                <a:path w="44450" h="210819">
                  <a:moveTo>
                    <a:pt x="39719" y="210693"/>
                  </a:moveTo>
                  <a:lnTo>
                    <a:pt x="6096" y="210693"/>
                  </a:lnTo>
                  <a:lnTo>
                    <a:pt x="1524" y="207549"/>
                  </a:lnTo>
                  <a:lnTo>
                    <a:pt x="1524" y="74866"/>
                  </a:lnTo>
                  <a:lnTo>
                    <a:pt x="6096" y="71723"/>
                  </a:lnTo>
                  <a:lnTo>
                    <a:pt x="39719" y="71723"/>
                  </a:lnTo>
                  <a:lnTo>
                    <a:pt x="42767" y="77914"/>
                  </a:lnTo>
                  <a:lnTo>
                    <a:pt x="42767" y="207549"/>
                  </a:lnTo>
                  <a:lnTo>
                    <a:pt x="39719" y="2106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063990" y="2577560"/>
              <a:ext cx="148018" cy="14658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239440" y="2579084"/>
              <a:ext cx="132683" cy="14201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399651" y="2577560"/>
              <a:ext cx="131159" cy="14658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569006" y="2510421"/>
              <a:ext cx="117475" cy="210820"/>
            </a:xfrm>
            <a:custGeom>
              <a:avLst/>
              <a:gdLst/>
              <a:ahLst/>
              <a:cxnLst/>
              <a:rect l="l" t="t" r="r" b="b"/>
              <a:pathLst>
                <a:path w="117475" h="210819">
                  <a:moveTo>
                    <a:pt x="39624" y="6184"/>
                  </a:moveTo>
                  <a:lnTo>
                    <a:pt x="38100" y="0"/>
                  </a:lnTo>
                  <a:lnTo>
                    <a:pt x="3048" y="0"/>
                  </a:lnTo>
                  <a:lnTo>
                    <a:pt x="0" y="4660"/>
                  </a:lnTo>
                  <a:lnTo>
                    <a:pt x="0" y="207543"/>
                  </a:lnTo>
                  <a:lnTo>
                    <a:pt x="3048" y="210693"/>
                  </a:lnTo>
                  <a:lnTo>
                    <a:pt x="36576" y="210693"/>
                  </a:lnTo>
                  <a:lnTo>
                    <a:pt x="39624" y="207543"/>
                  </a:lnTo>
                  <a:lnTo>
                    <a:pt x="39624" y="15328"/>
                  </a:lnTo>
                  <a:lnTo>
                    <a:pt x="39624" y="6184"/>
                  </a:lnTo>
                  <a:close/>
                </a:path>
                <a:path w="117475" h="210819">
                  <a:moveTo>
                    <a:pt x="117436" y="6184"/>
                  </a:moveTo>
                  <a:lnTo>
                    <a:pt x="114388" y="0"/>
                  </a:lnTo>
                  <a:lnTo>
                    <a:pt x="80860" y="0"/>
                  </a:lnTo>
                  <a:lnTo>
                    <a:pt x="76288" y="4660"/>
                  </a:lnTo>
                  <a:lnTo>
                    <a:pt x="76288" y="207543"/>
                  </a:lnTo>
                  <a:lnTo>
                    <a:pt x="79336" y="210693"/>
                  </a:lnTo>
                  <a:lnTo>
                    <a:pt x="114388" y="210693"/>
                  </a:lnTo>
                  <a:lnTo>
                    <a:pt x="117436" y="207543"/>
                  </a:lnTo>
                  <a:lnTo>
                    <a:pt x="117436" y="15328"/>
                  </a:lnTo>
                  <a:lnTo>
                    <a:pt x="117436" y="6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712357" y="2582132"/>
              <a:ext cx="135826" cy="201453"/>
            </a:xfrm>
            <a:prstGeom prst="rect">
              <a:avLst/>
            </a:prstGeom>
          </p:spPr>
        </p:pic>
      </p:grpSp>
      <p:pic>
        <p:nvPicPr>
          <p:cNvPr id="87" name="object 8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926115" y="2887408"/>
            <a:ext cx="1849088" cy="273176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947606" y="2953035"/>
            <a:ext cx="256317" cy="148018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3374802" y="2887408"/>
            <a:ext cx="1820545" cy="271780"/>
            <a:chOff x="3374802" y="2887408"/>
            <a:chExt cx="1820545" cy="271780"/>
          </a:xfrm>
        </p:grpSpPr>
        <p:pic>
          <p:nvPicPr>
            <p:cNvPr id="90" name="object 9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374802" y="2887408"/>
              <a:ext cx="140303" cy="213645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550253" y="2887408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19">
                  <a:moveTo>
                    <a:pt x="28956" y="41243"/>
                  </a:moveTo>
                  <a:lnTo>
                    <a:pt x="3048" y="41243"/>
                  </a:lnTo>
                  <a:lnTo>
                    <a:pt x="0" y="36576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44196" y="0"/>
                  </a:lnTo>
                  <a:lnTo>
                    <a:pt x="44196" y="19812"/>
                  </a:lnTo>
                  <a:lnTo>
                    <a:pt x="43957" y="29590"/>
                  </a:lnTo>
                  <a:lnTo>
                    <a:pt x="42291" y="36242"/>
                  </a:lnTo>
                  <a:lnTo>
                    <a:pt x="37766" y="40037"/>
                  </a:lnTo>
                  <a:lnTo>
                    <a:pt x="28956" y="41243"/>
                  </a:lnTo>
                  <a:close/>
                </a:path>
                <a:path w="44450" h="210819">
                  <a:moveTo>
                    <a:pt x="38100" y="210597"/>
                  </a:moveTo>
                  <a:lnTo>
                    <a:pt x="4572" y="210597"/>
                  </a:lnTo>
                  <a:lnTo>
                    <a:pt x="1524" y="206025"/>
                  </a:lnTo>
                  <a:lnTo>
                    <a:pt x="1524" y="74771"/>
                  </a:lnTo>
                  <a:lnTo>
                    <a:pt x="4572" y="71723"/>
                  </a:lnTo>
                  <a:lnTo>
                    <a:pt x="39624" y="71723"/>
                  </a:lnTo>
                  <a:lnTo>
                    <a:pt x="41148" y="76295"/>
                  </a:lnTo>
                  <a:lnTo>
                    <a:pt x="41148" y="206025"/>
                  </a:lnTo>
                  <a:lnTo>
                    <a:pt x="38100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628072" y="2956083"/>
              <a:ext cx="225742" cy="141922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882866" y="2953035"/>
              <a:ext cx="134207" cy="14801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046029" y="2956083"/>
              <a:ext cx="132778" cy="14192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206240" y="2953035"/>
              <a:ext cx="111347" cy="148018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340542" y="2887408"/>
              <a:ext cx="45720" cy="210820"/>
            </a:xfrm>
            <a:custGeom>
              <a:avLst/>
              <a:gdLst/>
              <a:ahLst/>
              <a:cxnLst/>
              <a:rect l="l" t="t" r="r" b="b"/>
              <a:pathLst>
                <a:path w="45720" h="210819">
                  <a:moveTo>
                    <a:pt x="30480" y="41243"/>
                  </a:moveTo>
                  <a:lnTo>
                    <a:pt x="3048" y="41243"/>
                  </a:lnTo>
                  <a:lnTo>
                    <a:pt x="0" y="36576"/>
                  </a:lnTo>
                  <a:lnTo>
                    <a:pt x="0" y="1524"/>
                  </a:lnTo>
                  <a:lnTo>
                    <a:pt x="6096" y="0"/>
                  </a:lnTo>
                  <a:lnTo>
                    <a:pt x="45720" y="0"/>
                  </a:lnTo>
                  <a:lnTo>
                    <a:pt x="45720" y="19812"/>
                  </a:lnTo>
                  <a:lnTo>
                    <a:pt x="45481" y="29590"/>
                  </a:lnTo>
                  <a:lnTo>
                    <a:pt x="43815" y="36242"/>
                  </a:lnTo>
                  <a:lnTo>
                    <a:pt x="39290" y="40037"/>
                  </a:lnTo>
                  <a:lnTo>
                    <a:pt x="30480" y="41243"/>
                  </a:lnTo>
                  <a:close/>
                </a:path>
                <a:path w="45720" h="210819">
                  <a:moveTo>
                    <a:pt x="39624" y="210597"/>
                  </a:moveTo>
                  <a:lnTo>
                    <a:pt x="6096" y="210597"/>
                  </a:lnTo>
                  <a:lnTo>
                    <a:pt x="3048" y="206025"/>
                  </a:lnTo>
                  <a:lnTo>
                    <a:pt x="3048" y="74771"/>
                  </a:lnTo>
                  <a:lnTo>
                    <a:pt x="6096" y="71723"/>
                  </a:lnTo>
                  <a:lnTo>
                    <a:pt x="41148" y="71723"/>
                  </a:lnTo>
                  <a:lnTo>
                    <a:pt x="42672" y="76295"/>
                  </a:lnTo>
                  <a:lnTo>
                    <a:pt x="42672" y="206025"/>
                  </a:lnTo>
                  <a:lnTo>
                    <a:pt x="39624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410741" y="2953035"/>
              <a:ext cx="147923" cy="14801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586192" y="2956083"/>
              <a:ext cx="134207" cy="141922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747831" y="2953035"/>
              <a:ext cx="131254" cy="148018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915662" y="2887408"/>
              <a:ext cx="118110" cy="210820"/>
            </a:xfrm>
            <a:custGeom>
              <a:avLst/>
              <a:gdLst/>
              <a:ahLst/>
              <a:cxnLst/>
              <a:rect l="l" t="t" r="r" b="b"/>
              <a:pathLst>
                <a:path w="118110" h="210819">
                  <a:moveTo>
                    <a:pt x="39712" y="4572"/>
                  </a:moveTo>
                  <a:lnTo>
                    <a:pt x="38188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206032"/>
                  </a:lnTo>
                  <a:lnTo>
                    <a:pt x="3048" y="210604"/>
                  </a:lnTo>
                  <a:lnTo>
                    <a:pt x="36664" y="210604"/>
                  </a:lnTo>
                  <a:lnTo>
                    <a:pt x="39712" y="206032"/>
                  </a:lnTo>
                  <a:lnTo>
                    <a:pt x="39712" y="13716"/>
                  </a:lnTo>
                  <a:lnTo>
                    <a:pt x="39712" y="4572"/>
                  </a:lnTo>
                  <a:close/>
                </a:path>
                <a:path w="118110" h="210819">
                  <a:moveTo>
                    <a:pt x="117525" y="4572"/>
                  </a:moveTo>
                  <a:lnTo>
                    <a:pt x="116001" y="0"/>
                  </a:lnTo>
                  <a:lnTo>
                    <a:pt x="80860" y="0"/>
                  </a:lnTo>
                  <a:lnTo>
                    <a:pt x="77812" y="3048"/>
                  </a:lnTo>
                  <a:lnTo>
                    <a:pt x="77812" y="206032"/>
                  </a:lnTo>
                  <a:lnTo>
                    <a:pt x="80860" y="210604"/>
                  </a:lnTo>
                  <a:lnTo>
                    <a:pt x="114477" y="210604"/>
                  </a:lnTo>
                  <a:lnTo>
                    <a:pt x="117525" y="206032"/>
                  </a:lnTo>
                  <a:lnTo>
                    <a:pt x="117525" y="13716"/>
                  </a:lnTo>
                  <a:lnTo>
                    <a:pt x="117525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060632" y="2959131"/>
              <a:ext cx="134302" cy="199929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5370385" y="2887408"/>
            <a:ext cx="1431290" cy="247650"/>
            <a:chOff x="5370385" y="2887408"/>
            <a:chExt cx="1431290" cy="247650"/>
          </a:xfrm>
        </p:grpSpPr>
        <p:pic>
          <p:nvPicPr>
            <p:cNvPr id="103" name="object 10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370385" y="2953035"/>
              <a:ext cx="292893" cy="14801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690711" y="2956083"/>
              <a:ext cx="132778" cy="14192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852445" y="2953035"/>
              <a:ext cx="109823" cy="148018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5986747" y="2887408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19">
                  <a:moveTo>
                    <a:pt x="28956" y="41243"/>
                  </a:moveTo>
                  <a:lnTo>
                    <a:pt x="3048" y="41243"/>
                  </a:lnTo>
                  <a:lnTo>
                    <a:pt x="0" y="36576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44196" y="0"/>
                  </a:lnTo>
                  <a:lnTo>
                    <a:pt x="44196" y="19812"/>
                  </a:lnTo>
                  <a:lnTo>
                    <a:pt x="43957" y="29590"/>
                  </a:lnTo>
                  <a:lnTo>
                    <a:pt x="42291" y="36242"/>
                  </a:lnTo>
                  <a:lnTo>
                    <a:pt x="37766" y="40037"/>
                  </a:lnTo>
                  <a:lnTo>
                    <a:pt x="28956" y="41243"/>
                  </a:lnTo>
                  <a:close/>
                </a:path>
                <a:path w="44450" h="210819">
                  <a:moveTo>
                    <a:pt x="39624" y="210597"/>
                  </a:moveTo>
                  <a:lnTo>
                    <a:pt x="4572" y="210597"/>
                  </a:lnTo>
                  <a:lnTo>
                    <a:pt x="1524" y="206025"/>
                  </a:lnTo>
                  <a:lnTo>
                    <a:pt x="1524" y="74771"/>
                  </a:lnTo>
                  <a:lnTo>
                    <a:pt x="4572" y="71723"/>
                  </a:lnTo>
                  <a:lnTo>
                    <a:pt x="39624" y="71723"/>
                  </a:lnTo>
                  <a:lnTo>
                    <a:pt x="41148" y="76295"/>
                  </a:lnTo>
                  <a:lnTo>
                    <a:pt x="41148" y="206025"/>
                  </a:lnTo>
                  <a:lnTo>
                    <a:pt x="39624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056852" y="2919412"/>
              <a:ext cx="384524" cy="18164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470332" y="2956083"/>
              <a:ext cx="132778" cy="14192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627494" y="2919412"/>
              <a:ext cx="106775" cy="181641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6775513" y="3072098"/>
              <a:ext cx="26034" cy="62865"/>
            </a:xfrm>
            <a:custGeom>
              <a:avLst/>
              <a:gdLst/>
              <a:ahLst/>
              <a:cxnLst/>
              <a:rect l="l" t="t" r="r" b="b"/>
              <a:pathLst>
                <a:path w="26034" h="62864">
                  <a:moveTo>
                    <a:pt x="13715" y="62579"/>
                  </a:moveTo>
                  <a:lnTo>
                    <a:pt x="0" y="62579"/>
                  </a:lnTo>
                  <a:lnTo>
                    <a:pt x="7619" y="25908"/>
                  </a:lnTo>
                  <a:lnTo>
                    <a:pt x="0" y="25908"/>
                  </a:lnTo>
                  <a:lnTo>
                    <a:pt x="0" y="0"/>
                  </a:lnTo>
                  <a:lnTo>
                    <a:pt x="25907" y="0"/>
                  </a:lnTo>
                  <a:lnTo>
                    <a:pt x="25907" y="24384"/>
                  </a:lnTo>
                  <a:lnTo>
                    <a:pt x="13715" y="62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/>
          <p:nvPr/>
        </p:nvSpPr>
        <p:spPr>
          <a:xfrm>
            <a:off x="7004399" y="2891980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7432" y="25908"/>
                </a:moveTo>
                <a:lnTo>
                  <a:pt x="0" y="25908"/>
                </a:lnTo>
                <a:lnTo>
                  <a:pt x="0" y="0"/>
                </a:lnTo>
                <a:lnTo>
                  <a:pt x="27432" y="0"/>
                </a:lnTo>
                <a:lnTo>
                  <a:pt x="2743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2" name="object 112"/>
          <p:cNvGrpSpPr/>
          <p:nvPr/>
        </p:nvGrpSpPr>
        <p:grpSpPr>
          <a:xfrm>
            <a:off x="7005923" y="2957607"/>
            <a:ext cx="236854" cy="177165"/>
            <a:chOff x="7005923" y="2957607"/>
            <a:chExt cx="236854" cy="177165"/>
          </a:xfrm>
        </p:grpSpPr>
        <p:sp>
          <p:nvSpPr>
            <p:cNvPr id="113" name="object 113"/>
            <p:cNvSpPr/>
            <p:nvPr/>
          </p:nvSpPr>
          <p:spPr>
            <a:xfrm>
              <a:off x="7005923" y="2963703"/>
              <a:ext cx="22860" cy="134620"/>
            </a:xfrm>
            <a:custGeom>
              <a:avLst/>
              <a:gdLst/>
              <a:ahLst/>
              <a:cxnLst/>
              <a:rect l="l" t="t" r="r" b="b"/>
              <a:pathLst>
                <a:path w="22859" h="134619">
                  <a:moveTo>
                    <a:pt x="22860" y="134207"/>
                  </a:moveTo>
                  <a:lnTo>
                    <a:pt x="0" y="134207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34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065359" y="2957607"/>
              <a:ext cx="114395" cy="143446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217949" y="3072098"/>
              <a:ext cx="24765" cy="62865"/>
            </a:xfrm>
            <a:custGeom>
              <a:avLst/>
              <a:gdLst/>
              <a:ahLst/>
              <a:cxnLst/>
              <a:rect l="l" t="t" r="r" b="b"/>
              <a:pathLst>
                <a:path w="24765" h="62864">
                  <a:moveTo>
                    <a:pt x="12191" y="62579"/>
                  </a:moveTo>
                  <a:lnTo>
                    <a:pt x="0" y="62579"/>
                  </a:lnTo>
                  <a:lnTo>
                    <a:pt x="7619" y="25908"/>
                  </a:lnTo>
                  <a:lnTo>
                    <a:pt x="0" y="25908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24384"/>
                  </a:lnTo>
                  <a:lnTo>
                    <a:pt x="12191" y="62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" name="object 116"/>
          <p:cNvGrpSpPr/>
          <p:nvPr/>
        </p:nvGrpSpPr>
        <p:grpSpPr>
          <a:xfrm>
            <a:off x="7434547" y="2957512"/>
            <a:ext cx="636270" cy="201930"/>
            <a:chOff x="7434547" y="2957512"/>
            <a:chExt cx="636270" cy="201930"/>
          </a:xfrm>
        </p:grpSpPr>
        <p:pic>
          <p:nvPicPr>
            <p:cNvPr id="117" name="object 11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434547" y="2957512"/>
              <a:ext cx="389096" cy="143541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857172" y="2959131"/>
              <a:ext cx="213646" cy="199929"/>
            </a:xfrm>
            <a:prstGeom prst="rect">
              <a:avLst/>
            </a:prstGeom>
          </p:spPr>
        </p:pic>
      </p:grpSp>
      <p:grpSp>
        <p:nvGrpSpPr>
          <p:cNvPr id="119" name="object 119"/>
          <p:cNvGrpSpPr/>
          <p:nvPr/>
        </p:nvGrpSpPr>
        <p:grpSpPr>
          <a:xfrm>
            <a:off x="8221884" y="2923984"/>
            <a:ext cx="556895" cy="177165"/>
            <a:chOff x="8221884" y="2923984"/>
            <a:chExt cx="556895" cy="177165"/>
          </a:xfrm>
        </p:grpSpPr>
        <p:pic>
          <p:nvPicPr>
            <p:cNvPr id="120" name="object 120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221884" y="2923984"/>
              <a:ext cx="94583" cy="177069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336280" y="2957607"/>
              <a:ext cx="114395" cy="14344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484298" y="2959131"/>
              <a:ext cx="73247" cy="13887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8587930" y="2959131"/>
              <a:ext cx="190785" cy="138874"/>
            </a:xfrm>
            <a:prstGeom prst="rect">
              <a:avLst/>
            </a:prstGeom>
          </p:spPr>
        </p:pic>
      </p:grpSp>
      <p:grpSp>
        <p:nvGrpSpPr>
          <p:cNvPr id="124" name="object 124"/>
          <p:cNvGrpSpPr/>
          <p:nvPr/>
        </p:nvGrpSpPr>
        <p:grpSpPr>
          <a:xfrm>
            <a:off x="8969406" y="2887408"/>
            <a:ext cx="386080" cy="213995"/>
            <a:chOff x="8969406" y="2887408"/>
            <a:chExt cx="386080" cy="213995"/>
          </a:xfrm>
        </p:grpSpPr>
        <p:pic>
          <p:nvPicPr>
            <p:cNvPr id="125" name="object 12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114281" y="2957607"/>
              <a:ext cx="106870" cy="143446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8969406" y="2887408"/>
              <a:ext cx="106775" cy="21059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254680" y="2957607"/>
              <a:ext cx="100679" cy="143446"/>
            </a:xfrm>
            <a:prstGeom prst="rect">
              <a:avLst/>
            </a:prstGeom>
          </p:spPr>
        </p:pic>
      </p:grpSp>
      <p:pic>
        <p:nvPicPr>
          <p:cNvPr id="128" name="object 128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9509474" y="2923984"/>
            <a:ext cx="245649" cy="177069"/>
          </a:xfrm>
          <a:prstGeom prst="rect">
            <a:avLst/>
          </a:prstGeom>
        </p:spPr>
      </p:pic>
      <p:grpSp>
        <p:nvGrpSpPr>
          <p:cNvPr id="129" name="object 129"/>
          <p:cNvGrpSpPr/>
          <p:nvPr/>
        </p:nvGrpSpPr>
        <p:grpSpPr>
          <a:xfrm>
            <a:off x="932211" y="3262788"/>
            <a:ext cx="543560" cy="213995"/>
            <a:chOff x="932211" y="3262788"/>
            <a:chExt cx="543560" cy="213995"/>
          </a:xfrm>
        </p:grpSpPr>
        <p:pic>
          <p:nvPicPr>
            <p:cNvPr id="130" name="object 130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32211" y="3262788"/>
              <a:ext cx="108299" cy="21059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077086" y="3334512"/>
              <a:ext cx="108394" cy="141922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214437" y="3334416"/>
              <a:ext cx="260889" cy="142017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1589722" y="3262788"/>
            <a:ext cx="236854" cy="213995"/>
            <a:chOff x="1589722" y="3262788"/>
            <a:chExt cx="236854" cy="213995"/>
          </a:xfrm>
        </p:grpSpPr>
        <p:pic>
          <p:nvPicPr>
            <p:cNvPr id="134" name="object 13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589722" y="3300984"/>
              <a:ext cx="96107" cy="175450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717928" y="3262788"/>
              <a:ext cx="108299" cy="210597"/>
            </a:xfrm>
            <a:prstGeom prst="rect">
              <a:avLst/>
            </a:prstGeom>
          </p:spPr>
        </p:pic>
      </p:grpSp>
      <p:pic>
        <p:nvPicPr>
          <p:cNvPr id="136" name="object 136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2094738" y="3334511"/>
            <a:ext cx="99155" cy="141922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861280" y="3334511"/>
            <a:ext cx="114490" cy="141922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2215229" y="3334511"/>
            <a:ext cx="106870" cy="141922"/>
          </a:xfrm>
          <a:prstGeom prst="rect">
            <a:avLst/>
          </a:prstGeom>
        </p:spPr>
      </p:pic>
      <p:grpSp>
        <p:nvGrpSpPr>
          <p:cNvPr id="139" name="object 139"/>
          <p:cNvGrpSpPr/>
          <p:nvPr/>
        </p:nvGrpSpPr>
        <p:grpSpPr>
          <a:xfrm>
            <a:off x="2370867" y="3334511"/>
            <a:ext cx="342265" cy="142240"/>
            <a:chOff x="2370867" y="3334511"/>
            <a:chExt cx="342265" cy="142240"/>
          </a:xfrm>
        </p:grpSpPr>
        <p:pic>
          <p:nvPicPr>
            <p:cNvPr id="140" name="object 140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370867" y="3336035"/>
              <a:ext cx="192214" cy="13735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598229" y="3334511"/>
              <a:ext cx="114395" cy="141922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2842355" y="3294888"/>
            <a:ext cx="419734" cy="181610"/>
            <a:chOff x="2842355" y="3294888"/>
            <a:chExt cx="419734" cy="181610"/>
          </a:xfrm>
        </p:grpSpPr>
        <p:pic>
          <p:nvPicPr>
            <p:cNvPr id="143" name="object 143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2842355" y="3331464"/>
              <a:ext cx="132683" cy="14192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002470" y="3294888"/>
              <a:ext cx="259365" cy="181546"/>
            </a:xfrm>
            <a:prstGeom prst="rect">
              <a:avLst/>
            </a:prstGeom>
          </p:spPr>
        </p:pic>
      </p:grpSp>
      <p:grpSp>
        <p:nvGrpSpPr>
          <p:cNvPr id="145" name="object 145"/>
          <p:cNvGrpSpPr/>
          <p:nvPr/>
        </p:nvGrpSpPr>
        <p:grpSpPr>
          <a:xfrm>
            <a:off x="3400710" y="3262788"/>
            <a:ext cx="1042035" cy="273685"/>
            <a:chOff x="3400710" y="3262788"/>
            <a:chExt cx="1042035" cy="273685"/>
          </a:xfrm>
        </p:grpSpPr>
        <p:pic>
          <p:nvPicPr>
            <p:cNvPr id="146" name="object 146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400710" y="3331464"/>
              <a:ext cx="138874" cy="201453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3570064" y="3262788"/>
              <a:ext cx="132683" cy="210597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730275" y="3329940"/>
              <a:ext cx="262413" cy="206025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4017073" y="3262788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20">
                  <a:moveTo>
                    <a:pt x="44291" y="41243"/>
                  </a:moveTo>
                  <a:lnTo>
                    <a:pt x="3048" y="41243"/>
                  </a:lnTo>
                  <a:lnTo>
                    <a:pt x="0" y="38195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28956" y="0"/>
                  </a:lnTo>
                  <a:lnTo>
                    <a:pt x="37821" y="1192"/>
                  </a:lnTo>
                  <a:lnTo>
                    <a:pt x="42374" y="4964"/>
                  </a:lnTo>
                  <a:lnTo>
                    <a:pt x="44051" y="11613"/>
                  </a:lnTo>
                  <a:lnTo>
                    <a:pt x="44291" y="21431"/>
                  </a:lnTo>
                  <a:lnTo>
                    <a:pt x="44291" y="41243"/>
                  </a:lnTo>
                  <a:close/>
                </a:path>
                <a:path w="44450" h="210820">
                  <a:moveTo>
                    <a:pt x="39624" y="210597"/>
                  </a:moveTo>
                  <a:lnTo>
                    <a:pt x="4572" y="210597"/>
                  </a:lnTo>
                  <a:lnTo>
                    <a:pt x="1524" y="207549"/>
                  </a:lnTo>
                  <a:lnTo>
                    <a:pt x="1524" y="74771"/>
                  </a:lnTo>
                  <a:lnTo>
                    <a:pt x="6096" y="71723"/>
                  </a:lnTo>
                  <a:lnTo>
                    <a:pt x="39624" y="71723"/>
                  </a:lnTo>
                  <a:lnTo>
                    <a:pt x="42767" y="76295"/>
                  </a:lnTo>
                  <a:lnTo>
                    <a:pt x="42767" y="207549"/>
                  </a:lnTo>
                  <a:lnTo>
                    <a:pt x="39624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0" name="object 15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088796" y="3329940"/>
              <a:ext cx="126587" cy="146494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235291" y="3329940"/>
              <a:ext cx="131159" cy="146494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4403026" y="3262788"/>
              <a:ext cx="40005" cy="210820"/>
            </a:xfrm>
            <a:custGeom>
              <a:avLst/>
              <a:gdLst/>
              <a:ahLst/>
              <a:cxnLst/>
              <a:rect l="l" t="t" r="r" b="b"/>
              <a:pathLst>
                <a:path w="40004" h="210820">
                  <a:moveTo>
                    <a:pt x="36671" y="210597"/>
                  </a:moveTo>
                  <a:lnTo>
                    <a:pt x="3143" y="210597"/>
                  </a:lnTo>
                  <a:lnTo>
                    <a:pt x="0" y="207549"/>
                  </a:lnTo>
                  <a:lnTo>
                    <a:pt x="0" y="4571"/>
                  </a:lnTo>
                  <a:lnTo>
                    <a:pt x="3143" y="0"/>
                  </a:lnTo>
                  <a:lnTo>
                    <a:pt x="38195" y="0"/>
                  </a:lnTo>
                  <a:lnTo>
                    <a:pt x="39719" y="6095"/>
                  </a:lnTo>
                  <a:lnTo>
                    <a:pt x="39719" y="15335"/>
                  </a:lnTo>
                  <a:lnTo>
                    <a:pt x="39719" y="207549"/>
                  </a:lnTo>
                  <a:lnTo>
                    <a:pt x="36671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3" name="object 153"/>
          <p:cNvGrpSpPr/>
          <p:nvPr/>
        </p:nvGrpSpPr>
        <p:grpSpPr>
          <a:xfrm>
            <a:off x="4583144" y="3262788"/>
            <a:ext cx="1484630" cy="213995"/>
            <a:chOff x="4583144" y="3262788"/>
            <a:chExt cx="1484630" cy="213995"/>
          </a:xfrm>
        </p:grpSpPr>
        <p:pic>
          <p:nvPicPr>
            <p:cNvPr id="154" name="object 154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583144" y="3262788"/>
              <a:ext cx="140303" cy="213645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4758594" y="3262788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20">
                  <a:moveTo>
                    <a:pt x="44196" y="41243"/>
                  </a:moveTo>
                  <a:lnTo>
                    <a:pt x="3048" y="41243"/>
                  </a:lnTo>
                  <a:lnTo>
                    <a:pt x="0" y="38195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30480" y="0"/>
                  </a:lnTo>
                  <a:lnTo>
                    <a:pt x="38409" y="1192"/>
                  </a:lnTo>
                  <a:lnTo>
                    <a:pt x="42481" y="4964"/>
                  </a:lnTo>
                  <a:lnTo>
                    <a:pt x="43981" y="11613"/>
                  </a:lnTo>
                  <a:lnTo>
                    <a:pt x="44196" y="21431"/>
                  </a:lnTo>
                  <a:lnTo>
                    <a:pt x="44196" y="41243"/>
                  </a:lnTo>
                  <a:close/>
                </a:path>
                <a:path w="44450" h="210820">
                  <a:moveTo>
                    <a:pt x="39624" y="210597"/>
                  </a:moveTo>
                  <a:lnTo>
                    <a:pt x="6096" y="210597"/>
                  </a:lnTo>
                  <a:lnTo>
                    <a:pt x="1524" y="207549"/>
                  </a:lnTo>
                  <a:lnTo>
                    <a:pt x="1524" y="74771"/>
                  </a:lnTo>
                  <a:lnTo>
                    <a:pt x="6096" y="71723"/>
                  </a:lnTo>
                  <a:lnTo>
                    <a:pt x="39624" y="71723"/>
                  </a:lnTo>
                  <a:lnTo>
                    <a:pt x="42672" y="76295"/>
                  </a:lnTo>
                  <a:lnTo>
                    <a:pt x="42672" y="207549"/>
                  </a:lnTo>
                  <a:lnTo>
                    <a:pt x="39624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6" name="object 156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837842" y="3331464"/>
              <a:ext cx="225837" cy="141922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091112" y="3329940"/>
              <a:ext cx="135826" cy="146494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254371" y="3331464"/>
              <a:ext cx="132778" cy="14192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416105" y="3329940"/>
              <a:ext cx="109823" cy="146494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5550407" y="3262788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20">
                  <a:moveTo>
                    <a:pt x="44196" y="41243"/>
                  </a:moveTo>
                  <a:lnTo>
                    <a:pt x="3048" y="41243"/>
                  </a:lnTo>
                  <a:lnTo>
                    <a:pt x="0" y="38195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28956" y="0"/>
                  </a:lnTo>
                  <a:lnTo>
                    <a:pt x="37766" y="1192"/>
                  </a:lnTo>
                  <a:lnTo>
                    <a:pt x="42291" y="4964"/>
                  </a:lnTo>
                  <a:lnTo>
                    <a:pt x="43957" y="11613"/>
                  </a:lnTo>
                  <a:lnTo>
                    <a:pt x="44196" y="21431"/>
                  </a:lnTo>
                  <a:lnTo>
                    <a:pt x="44196" y="41243"/>
                  </a:lnTo>
                  <a:close/>
                </a:path>
                <a:path w="44450" h="210820">
                  <a:moveTo>
                    <a:pt x="39624" y="210597"/>
                  </a:moveTo>
                  <a:lnTo>
                    <a:pt x="4572" y="210597"/>
                  </a:lnTo>
                  <a:lnTo>
                    <a:pt x="1524" y="207549"/>
                  </a:lnTo>
                  <a:lnTo>
                    <a:pt x="1524" y="74771"/>
                  </a:lnTo>
                  <a:lnTo>
                    <a:pt x="4572" y="71723"/>
                  </a:lnTo>
                  <a:lnTo>
                    <a:pt x="39624" y="71723"/>
                  </a:lnTo>
                  <a:lnTo>
                    <a:pt x="42672" y="76295"/>
                  </a:lnTo>
                  <a:lnTo>
                    <a:pt x="42672" y="207549"/>
                  </a:lnTo>
                  <a:lnTo>
                    <a:pt x="39624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1" name="object 16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5620512" y="3329940"/>
              <a:ext cx="146494" cy="146494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5795962" y="3331464"/>
              <a:ext cx="132778" cy="141922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956173" y="3329940"/>
              <a:ext cx="111442" cy="146494"/>
            </a:xfrm>
            <a:prstGeom prst="rect">
              <a:avLst/>
            </a:prstGeom>
          </p:spPr>
        </p:pic>
      </p:grpSp>
      <p:pic>
        <p:nvPicPr>
          <p:cNvPr id="164" name="object 164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615695" y="3796284"/>
            <a:ext cx="141731" cy="144779"/>
          </a:xfrm>
          <a:prstGeom prst="rect">
            <a:avLst/>
          </a:prstGeom>
        </p:spPr>
      </p:pic>
      <p:grpSp>
        <p:nvGrpSpPr>
          <p:cNvPr id="165" name="object 165"/>
          <p:cNvGrpSpPr/>
          <p:nvPr/>
        </p:nvGrpSpPr>
        <p:grpSpPr>
          <a:xfrm>
            <a:off x="918495" y="3735895"/>
            <a:ext cx="477520" cy="213995"/>
            <a:chOff x="918495" y="3735895"/>
            <a:chExt cx="477520" cy="213995"/>
          </a:xfrm>
        </p:grpSpPr>
        <p:sp>
          <p:nvSpPr>
            <p:cNvPr id="166" name="object 166"/>
            <p:cNvSpPr/>
            <p:nvPr/>
          </p:nvSpPr>
          <p:spPr>
            <a:xfrm>
              <a:off x="918489" y="3737013"/>
              <a:ext cx="184785" cy="208279"/>
            </a:xfrm>
            <a:custGeom>
              <a:avLst/>
              <a:gdLst/>
              <a:ahLst/>
              <a:cxnLst/>
              <a:rect l="l" t="t" r="r" b="b"/>
              <a:pathLst>
                <a:path w="184784" h="208279">
                  <a:moveTo>
                    <a:pt x="184594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79248" y="20320"/>
                  </a:lnTo>
                  <a:lnTo>
                    <a:pt x="79248" y="208280"/>
                  </a:lnTo>
                  <a:lnTo>
                    <a:pt x="106768" y="208280"/>
                  </a:lnTo>
                  <a:lnTo>
                    <a:pt x="106768" y="20320"/>
                  </a:lnTo>
                  <a:lnTo>
                    <a:pt x="184594" y="20320"/>
                  </a:lnTo>
                  <a:lnTo>
                    <a:pt x="184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7" name="object 16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138142" y="3735895"/>
              <a:ext cx="108299" cy="20907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281588" y="3806094"/>
              <a:ext cx="114395" cy="143446"/>
            </a:xfrm>
            <a:prstGeom prst="rect">
              <a:avLst/>
            </a:prstGeom>
          </p:spPr>
        </p:pic>
      </p:grpSp>
      <p:grpSp>
        <p:nvGrpSpPr>
          <p:cNvPr id="169" name="object 169"/>
          <p:cNvGrpSpPr/>
          <p:nvPr/>
        </p:nvGrpSpPr>
        <p:grpSpPr>
          <a:xfrm>
            <a:off x="1574482" y="3735895"/>
            <a:ext cx="871219" cy="271780"/>
            <a:chOff x="1574482" y="3735895"/>
            <a:chExt cx="871219" cy="271780"/>
          </a:xfrm>
        </p:grpSpPr>
        <p:pic>
          <p:nvPicPr>
            <p:cNvPr id="170" name="object 170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574482" y="3807618"/>
              <a:ext cx="120491" cy="196881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731644" y="3735895"/>
              <a:ext cx="106775" cy="20907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867376" y="3806094"/>
              <a:ext cx="244125" cy="201453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2140546" y="3740480"/>
              <a:ext cx="27940" cy="205104"/>
            </a:xfrm>
            <a:custGeom>
              <a:avLst/>
              <a:gdLst/>
              <a:ahLst/>
              <a:cxnLst/>
              <a:rect l="l" t="t" r="r" b="b"/>
              <a:pathLst>
                <a:path w="27939" h="205104">
                  <a:moveTo>
                    <a:pt x="24384" y="70192"/>
                  </a:moveTo>
                  <a:lnTo>
                    <a:pt x="3048" y="70192"/>
                  </a:lnTo>
                  <a:lnTo>
                    <a:pt x="3048" y="204495"/>
                  </a:lnTo>
                  <a:lnTo>
                    <a:pt x="24384" y="204495"/>
                  </a:lnTo>
                  <a:lnTo>
                    <a:pt x="24384" y="70192"/>
                  </a:lnTo>
                  <a:close/>
                </a:path>
                <a:path w="27939" h="205104">
                  <a:moveTo>
                    <a:pt x="27432" y="0"/>
                  </a:moveTo>
                  <a:lnTo>
                    <a:pt x="0" y="0"/>
                  </a:lnTo>
                  <a:lnTo>
                    <a:pt x="0" y="25996"/>
                  </a:lnTo>
                  <a:lnTo>
                    <a:pt x="27432" y="2599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4" name="object 17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2201513" y="3806094"/>
              <a:ext cx="114490" cy="143446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338863" y="3806094"/>
              <a:ext cx="106775" cy="143446"/>
            </a:xfrm>
            <a:prstGeom prst="rect">
              <a:avLst/>
            </a:prstGeom>
          </p:spPr>
        </p:pic>
      </p:grpSp>
      <p:sp>
        <p:nvSpPr>
          <p:cNvPr id="176" name="object 176"/>
          <p:cNvSpPr/>
          <p:nvPr/>
        </p:nvSpPr>
        <p:spPr>
          <a:xfrm>
            <a:off x="2494788" y="3735323"/>
            <a:ext cx="22860" cy="212090"/>
          </a:xfrm>
          <a:custGeom>
            <a:avLst/>
            <a:gdLst/>
            <a:ahLst/>
            <a:cxnLst/>
            <a:rect l="l" t="t" r="r" b="b"/>
            <a:pathLst>
              <a:path w="22860" h="212089">
                <a:moveTo>
                  <a:pt x="22859" y="211835"/>
                </a:moveTo>
                <a:lnTo>
                  <a:pt x="0" y="211835"/>
                </a:lnTo>
                <a:lnTo>
                  <a:pt x="0" y="0"/>
                </a:lnTo>
                <a:lnTo>
                  <a:pt x="22859" y="0"/>
                </a:lnTo>
                <a:lnTo>
                  <a:pt x="22859" y="21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7" name="object 177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2698908" y="3807618"/>
            <a:ext cx="120491" cy="196881"/>
          </a:xfrm>
          <a:prstGeom prst="rect">
            <a:avLst/>
          </a:prstGeom>
        </p:spPr>
      </p:pic>
      <p:grpSp>
        <p:nvGrpSpPr>
          <p:cNvPr id="178" name="object 178"/>
          <p:cNvGrpSpPr/>
          <p:nvPr/>
        </p:nvGrpSpPr>
        <p:grpSpPr>
          <a:xfrm>
            <a:off x="2868263" y="3806094"/>
            <a:ext cx="252095" cy="143510"/>
            <a:chOff x="2868263" y="3806094"/>
            <a:chExt cx="252095" cy="143510"/>
          </a:xfrm>
        </p:grpSpPr>
        <p:pic>
          <p:nvPicPr>
            <p:cNvPr id="179" name="object 179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2868263" y="3810666"/>
              <a:ext cx="106775" cy="138874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3013233" y="3806094"/>
              <a:ext cx="106775" cy="143446"/>
            </a:xfrm>
            <a:prstGeom prst="rect">
              <a:avLst/>
            </a:prstGeom>
          </p:spPr>
        </p:pic>
      </p:grpSp>
      <p:grpSp>
        <p:nvGrpSpPr>
          <p:cNvPr id="181" name="object 181"/>
          <p:cNvGrpSpPr/>
          <p:nvPr/>
        </p:nvGrpSpPr>
        <p:grpSpPr>
          <a:xfrm>
            <a:off x="3168872" y="3740467"/>
            <a:ext cx="738505" cy="209550"/>
            <a:chOff x="3168872" y="3740467"/>
            <a:chExt cx="738505" cy="209550"/>
          </a:xfrm>
        </p:grpSpPr>
        <p:pic>
          <p:nvPicPr>
            <p:cNvPr id="182" name="object 182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3168872" y="3807713"/>
              <a:ext cx="108299" cy="137350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3307651" y="3772566"/>
              <a:ext cx="94583" cy="176974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3432708" y="3740479"/>
              <a:ext cx="27940" cy="205104"/>
            </a:xfrm>
            <a:custGeom>
              <a:avLst/>
              <a:gdLst/>
              <a:ahLst/>
              <a:cxnLst/>
              <a:rect l="l" t="t" r="r" b="b"/>
              <a:pathLst>
                <a:path w="27939" h="205104">
                  <a:moveTo>
                    <a:pt x="25996" y="70192"/>
                  </a:moveTo>
                  <a:lnTo>
                    <a:pt x="3048" y="70192"/>
                  </a:lnTo>
                  <a:lnTo>
                    <a:pt x="3048" y="204495"/>
                  </a:lnTo>
                  <a:lnTo>
                    <a:pt x="25996" y="204495"/>
                  </a:lnTo>
                  <a:lnTo>
                    <a:pt x="25996" y="70192"/>
                  </a:lnTo>
                  <a:close/>
                </a:path>
                <a:path w="27939" h="205104">
                  <a:moveTo>
                    <a:pt x="2752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520" y="25908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5" name="object 185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3489198" y="3772566"/>
              <a:ext cx="94583" cy="176974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3614344" y="3740479"/>
              <a:ext cx="27940" cy="205104"/>
            </a:xfrm>
            <a:custGeom>
              <a:avLst/>
              <a:gdLst/>
              <a:ahLst/>
              <a:cxnLst/>
              <a:rect l="l" t="t" r="r" b="b"/>
              <a:pathLst>
                <a:path w="27939" h="205104">
                  <a:moveTo>
                    <a:pt x="24384" y="70192"/>
                  </a:moveTo>
                  <a:lnTo>
                    <a:pt x="3048" y="70192"/>
                  </a:lnTo>
                  <a:lnTo>
                    <a:pt x="3048" y="204495"/>
                  </a:lnTo>
                  <a:lnTo>
                    <a:pt x="24384" y="204495"/>
                  </a:lnTo>
                  <a:lnTo>
                    <a:pt x="24384" y="70192"/>
                  </a:lnTo>
                  <a:close/>
                </a:path>
                <a:path w="27939" h="205104">
                  <a:moveTo>
                    <a:pt x="27432" y="0"/>
                  </a:moveTo>
                  <a:lnTo>
                    <a:pt x="0" y="0"/>
                  </a:lnTo>
                  <a:lnTo>
                    <a:pt x="0" y="25996"/>
                  </a:lnTo>
                  <a:lnTo>
                    <a:pt x="27432" y="2599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7" name="object 18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3675316" y="3806094"/>
              <a:ext cx="231933" cy="143446"/>
            </a:xfrm>
            <a:prstGeom prst="rect">
              <a:avLst/>
            </a:prstGeom>
          </p:spPr>
        </p:pic>
      </p:grpSp>
      <p:grpSp>
        <p:nvGrpSpPr>
          <p:cNvPr id="188" name="object 188"/>
          <p:cNvGrpSpPr/>
          <p:nvPr/>
        </p:nvGrpSpPr>
        <p:grpSpPr>
          <a:xfrm>
            <a:off x="4084224" y="3735895"/>
            <a:ext cx="514350" cy="213995"/>
            <a:chOff x="4084224" y="3735895"/>
            <a:chExt cx="514350" cy="213995"/>
          </a:xfrm>
        </p:grpSpPr>
        <p:pic>
          <p:nvPicPr>
            <p:cNvPr id="189" name="object 189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4084224" y="3810666"/>
              <a:ext cx="108299" cy="138874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4224623" y="3806094"/>
              <a:ext cx="233362" cy="143446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4477797" y="3735895"/>
              <a:ext cx="120586" cy="213645"/>
            </a:xfrm>
            <a:prstGeom prst="rect">
              <a:avLst/>
            </a:prstGeom>
          </p:spPr>
        </p:pic>
      </p:grpSp>
      <p:pic>
        <p:nvPicPr>
          <p:cNvPr id="192" name="object 192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4773834" y="3772566"/>
            <a:ext cx="245649" cy="176974"/>
          </a:xfrm>
          <a:prstGeom prst="rect">
            <a:avLst/>
          </a:prstGeom>
        </p:spPr>
      </p:pic>
      <p:grpSp>
        <p:nvGrpSpPr>
          <p:cNvPr id="193" name="object 193"/>
          <p:cNvGrpSpPr/>
          <p:nvPr/>
        </p:nvGrpSpPr>
        <p:grpSpPr>
          <a:xfrm>
            <a:off x="5199507" y="3735323"/>
            <a:ext cx="713740" cy="214629"/>
            <a:chOff x="5199507" y="3735323"/>
            <a:chExt cx="713740" cy="214629"/>
          </a:xfrm>
        </p:grpSpPr>
        <p:pic>
          <p:nvPicPr>
            <p:cNvPr id="194" name="object 194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5199507" y="3807618"/>
              <a:ext cx="190690" cy="137350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5423725" y="3805999"/>
              <a:ext cx="134302" cy="143541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585459" y="3735895"/>
              <a:ext cx="120491" cy="213645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741098" y="3806094"/>
              <a:ext cx="115919" cy="143446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5890260" y="3735323"/>
              <a:ext cx="22860" cy="212090"/>
            </a:xfrm>
            <a:custGeom>
              <a:avLst/>
              <a:gdLst/>
              <a:ahLst/>
              <a:cxnLst/>
              <a:rect l="l" t="t" r="r" b="b"/>
              <a:pathLst>
                <a:path w="22860" h="212089">
                  <a:moveTo>
                    <a:pt x="22859" y="211835"/>
                  </a:moveTo>
                  <a:lnTo>
                    <a:pt x="0" y="211835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1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9" name="object 199"/>
          <p:cNvGrpSpPr/>
          <p:nvPr/>
        </p:nvGrpSpPr>
        <p:grpSpPr>
          <a:xfrm>
            <a:off x="6091904" y="3735895"/>
            <a:ext cx="866775" cy="271780"/>
            <a:chOff x="6091904" y="3735895"/>
            <a:chExt cx="866775" cy="271780"/>
          </a:xfrm>
        </p:grpSpPr>
        <p:pic>
          <p:nvPicPr>
            <p:cNvPr id="200" name="object 200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6091904" y="3806094"/>
              <a:ext cx="132778" cy="143446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6259829" y="3735895"/>
              <a:ext cx="120491" cy="213645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6372701" y="3740467"/>
              <a:ext cx="73660" cy="267335"/>
            </a:xfrm>
            <a:custGeom>
              <a:avLst/>
              <a:gdLst/>
              <a:ahLst/>
              <a:cxnLst/>
              <a:rect l="l" t="t" r="r" b="b"/>
              <a:pathLst>
                <a:path w="73660" h="267335">
                  <a:moveTo>
                    <a:pt x="73247" y="26003"/>
                  </a:moveTo>
                  <a:lnTo>
                    <a:pt x="47339" y="26003"/>
                  </a:lnTo>
                  <a:lnTo>
                    <a:pt x="47339" y="0"/>
                  </a:lnTo>
                  <a:lnTo>
                    <a:pt x="73247" y="0"/>
                  </a:lnTo>
                  <a:lnTo>
                    <a:pt x="73247" y="26003"/>
                  </a:lnTo>
                  <a:close/>
                </a:path>
                <a:path w="73660" h="267335">
                  <a:moveTo>
                    <a:pt x="66946" y="247268"/>
                  </a:moveTo>
                  <a:lnTo>
                    <a:pt x="27432" y="247268"/>
                  </a:lnTo>
                  <a:lnTo>
                    <a:pt x="34876" y="246721"/>
                  </a:lnTo>
                  <a:lnTo>
                    <a:pt x="42338" y="244030"/>
                  </a:lnTo>
                  <a:lnTo>
                    <a:pt x="48086" y="237624"/>
                  </a:lnTo>
                  <a:lnTo>
                    <a:pt x="50387" y="225932"/>
                  </a:lnTo>
                  <a:lnTo>
                    <a:pt x="50387" y="70199"/>
                  </a:lnTo>
                  <a:lnTo>
                    <a:pt x="73247" y="70199"/>
                  </a:lnTo>
                  <a:lnTo>
                    <a:pt x="73247" y="222885"/>
                  </a:lnTo>
                  <a:lnTo>
                    <a:pt x="70102" y="242006"/>
                  </a:lnTo>
                  <a:lnTo>
                    <a:pt x="66946" y="247268"/>
                  </a:lnTo>
                  <a:close/>
                </a:path>
                <a:path w="73660" h="267335">
                  <a:moveTo>
                    <a:pt x="36576" y="267081"/>
                  </a:moveTo>
                  <a:lnTo>
                    <a:pt x="28932" y="266700"/>
                  </a:lnTo>
                  <a:lnTo>
                    <a:pt x="20002" y="265176"/>
                  </a:lnTo>
                  <a:lnTo>
                    <a:pt x="10215" y="261937"/>
                  </a:lnTo>
                  <a:lnTo>
                    <a:pt x="0" y="256413"/>
                  </a:lnTo>
                  <a:lnTo>
                    <a:pt x="4572" y="238125"/>
                  </a:lnTo>
                  <a:lnTo>
                    <a:pt x="10668" y="244220"/>
                  </a:lnTo>
                  <a:lnTo>
                    <a:pt x="18288" y="247268"/>
                  </a:lnTo>
                  <a:lnTo>
                    <a:pt x="66946" y="247268"/>
                  </a:lnTo>
                  <a:lnTo>
                    <a:pt x="61805" y="255841"/>
                  </a:lnTo>
                  <a:lnTo>
                    <a:pt x="50061" y="264247"/>
                  </a:lnTo>
                  <a:lnTo>
                    <a:pt x="36576" y="2670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3" name="object 203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6482619" y="3806094"/>
              <a:ext cx="114395" cy="143446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6616827" y="3772566"/>
              <a:ext cx="341756" cy="176974"/>
            </a:xfrm>
            <a:prstGeom prst="rect">
              <a:avLst/>
            </a:prstGeom>
          </p:spPr>
        </p:pic>
      </p:grpSp>
      <p:grpSp>
        <p:nvGrpSpPr>
          <p:cNvPr id="205" name="object 205"/>
          <p:cNvGrpSpPr/>
          <p:nvPr/>
        </p:nvGrpSpPr>
        <p:grpSpPr>
          <a:xfrm>
            <a:off x="7120222" y="3805999"/>
            <a:ext cx="232410" cy="144145"/>
            <a:chOff x="7120222" y="3805999"/>
            <a:chExt cx="232410" cy="144145"/>
          </a:xfrm>
        </p:grpSpPr>
        <p:pic>
          <p:nvPicPr>
            <p:cNvPr id="206" name="object 206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7120222" y="3805999"/>
              <a:ext cx="132778" cy="143541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7278909" y="3807618"/>
              <a:ext cx="73247" cy="137350"/>
            </a:xfrm>
            <a:prstGeom prst="rect">
              <a:avLst/>
            </a:prstGeom>
          </p:spPr>
        </p:pic>
      </p:grpSp>
      <p:grpSp>
        <p:nvGrpSpPr>
          <p:cNvPr id="208" name="object 208"/>
          <p:cNvGrpSpPr/>
          <p:nvPr/>
        </p:nvGrpSpPr>
        <p:grpSpPr>
          <a:xfrm>
            <a:off x="7510843" y="3772566"/>
            <a:ext cx="956944" cy="235585"/>
            <a:chOff x="7510843" y="3772566"/>
            <a:chExt cx="956944" cy="235585"/>
          </a:xfrm>
        </p:grpSpPr>
        <p:pic>
          <p:nvPicPr>
            <p:cNvPr id="209" name="object 209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7510843" y="3772566"/>
              <a:ext cx="463772" cy="234981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7994523" y="3806094"/>
              <a:ext cx="114395" cy="143446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8142541" y="3807618"/>
              <a:ext cx="190690" cy="137350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8366760" y="3806094"/>
              <a:ext cx="100679" cy="143446"/>
            </a:xfrm>
            <a:prstGeom prst="rect">
              <a:avLst/>
            </a:prstGeom>
          </p:spPr>
        </p:pic>
      </p:grpSp>
      <p:grpSp>
        <p:nvGrpSpPr>
          <p:cNvPr id="213" name="object 213"/>
          <p:cNvGrpSpPr/>
          <p:nvPr/>
        </p:nvGrpSpPr>
        <p:grpSpPr>
          <a:xfrm>
            <a:off x="8644414" y="3772566"/>
            <a:ext cx="1106170" cy="232410"/>
            <a:chOff x="8644414" y="3772566"/>
            <a:chExt cx="1106170" cy="232410"/>
          </a:xfrm>
        </p:grpSpPr>
        <p:pic>
          <p:nvPicPr>
            <p:cNvPr id="214" name="object 214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8644414" y="3806094"/>
              <a:ext cx="204406" cy="143446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8882443" y="3807618"/>
              <a:ext cx="120491" cy="196881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9030366" y="3806094"/>
              <a:ext cx="453199" cy="143446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9517094" y="3807618"/>
              <a:ext cx="108299" cy="13735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9655874" y="3772566"/>
              <a:ext cx="94583" cy="176974"/>
            </a:xfrm>
            <a:prstGeom prst="rect">
              <a:avLst/>
            </a:prstGeom>
          </p:spPr>
        </p:pic>
      </p:grpSp>
      <p:grpSp>
        <p:nvGrpSpPr>
          <p:cNvPr id="219" name="object 219"/>
          <p:cNvGrpSpPr/>
          <p:nvPr/>
        </p:nvGrpSpPr>
        <p:grpSpPr>
          <a:xfrm>
            <a:off x="918495" y="4181570"/>
            <a:ext cx="407670" cy="143510"/>
            <a:chOff x="918495" y="4181570"/>
            <a:chExt cx="407670" cy="143510"/>
          </a:xfrm>
        </p:grpSpPr>
        <p:pic>
          <p:nvPicPr>
            <p:cNvPr id="220" name="object 220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918495" y="4181570"/>
              <a:ext cx="265461" cy="143446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1219009" y="4184618"/>
              <a:ext cx="106775" cy="137350"/>
            </a:xfrm>
            <a:prstGeom prst="rect">
              <a:avLst/>
            </a:prstGeom>
          </p:spPr>
        </p:pic>
      </p:grpSp>
      <p:grpSp>
        <p:nvGrpSpPr>
          <p:cNvPr id="222" name="object 222"/>
          <p:cNvGrpSpPr/>
          <p:nvPr/>
        </p:nvGrpSpPr>
        <p:grpSpPr>
          <a:xfrm>
            <a:off x="1360931" y="4149471"/>
            <a:ext cx="694690" cy="230504"/>
            <a:chOff x="1360931" y="4149471"/>
            <a:chExt cx="694690" cy="230504"/>
          </a:xfrm>
        </p:grpSpPr>
        <p:pic>
          <p:nvPicPr>
            <p:cNvPr id="223" name="object 223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1495139" y="4181570"/>
              <a:ext cx="114395" cy="143446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1360931" y="4181570"/>
              <a:ext cx="114395" cy="143446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1644681" y="4149471"/>
              <a:ext cx="349377" cy="230504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2030634" y="4295965"/>
              <a:ext cx="24765" cy="64135"/>
            </a:xfrm>
            <a:custGeom>
              <a:avLst/>
              <a:gdLst/>
              <a:ahLst/>
              <a:cxnLst/>
              <a:rect l="l" t="t" r="r" b="b"/>
              <a:pathLst>
                <a:path w="24764" h="64135">
                  <a:moveTo>
                    <a:pt x="12192" y="64103"/>
                  </a:moveTo>
                  <a:lnTo>
                    <a:pt x="0" y="64103"/>
                  </a:lnTo>
                  <a:lnTo>
                    <a:pt x="6096" y="26003"/>
                  </a:lnTo>
                  <a:lnTo>
                    <a:pt x="0" y="26003"/>
                  </a:lnTo>
                  <a:lnTo>
                    <a:pt x="0" y="0"/>
                  </a:lnTo>
                  <a:lnTo>
                    <a:pt x="24479" y="0"/>
                  </a:lnTo>
                  <a:lnTo>
                    <a:pt x="24479" y="26003"/>
                  </a:lnTo>
                  <a:lnTo>
                    <a:pt x="12192" y="64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7" name="object 227"/>
          <p:cNvGrpSpPr/>
          <p:nvPr/>
        </p:nvGrpSpPr>
        <p:grpSpPr>
          <a:xfrm>
            <a:off x="2174081" y="4111275"/>
            <a:ext cx="529590" cy="213995"/>
            <a:chOff x="2174081" y="4111275"/>
            <a:chExt cx="529590" cy="213995"/>
          </a:xfrm>
        </p:grpSpPr>
        <p:pic>
          <p:nvPicPr>
            <p:cNvPr id="228" name="object 228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2174081" y="4181570"/>
              <a:ext cx="100679" cy="143446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2305240" y="4187666"/>
              <a:ext cx="108394" cy="137350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2448686" y="4181570"/>
              <a:ext cx="114395" cy="143446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2596610" y="4111275"/>
              <a:ext cx="106870" cy="210597"/>
            </a:xfrm>
            <a:prstGeom prst="rect">
              <a:avLst/>
            </a:prstGeom>
          </p:spPr>
        </p:pic>
      </p:grpSp>
      <p:grpSp>
        <p:nvGrpSpPr>
          <p:cNvPr id="232" name="object 232"/>
          <p:cNvGrpSpPr/>
          <p:nvPr/>
        </p:nvGrpSpPr>
        <p:grpSpPr>
          <a:xfrm>
            <a:off x="2816351" y="4181570"/>
            <a:ext cx="241300" cy="143510"/>
            <a:chOff x="2816351" y="4181570"/>
            <a:chExt cx="241300" cy="143510"/>
          </a:xfrm>
        </p:grpSpPr>
        <p:pic>
          <p:nvPicPr>
            <p:cNvPr id="233" name="object 233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2816351" y="4181570"/>
              <a:ext cx="108394" cy="143446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958274" y="4181570"/>
              <a:ext cx="99155" cy="143446"/>
            </a:xfrm>
            <a:prstGeom prst="rect">
              <a:avLst/>
            </a:prstGeom>
          </p:spPr>
        </p:pic>
      </p:grpSp>
      <p:grpSp>
        <p:nvGrpSpPr>
          <p:cNvPr id="235" name="object 235"/>
          <p:cNvGrpSpPr/>
          <p:nvPr/>
        </p:nvGrpSpPr>
        <p:grpSpPr>
          <a:xfrm>
            <a:off x="3145917" y="4115942"/>
            <a:ext cx="154305" cy="209550"/>
            <a:chOff x="3145917" y="4115942"/>
            <a:chExt cx="154305" cy="209550"/>
          </a:xfrm>
        </p:grpSpPr>
        <p:pic>
          <p:nvPicPr>
            <p:cNvPr id="236" name="object 236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3145917" y="4149471"/>
              <a:ext cx="94583" cy="175545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3272587" y="4115942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384" y="206032"/>
                  </a:lnTo>
                  <a:lnTo>
                    <a:pt x="24384" y="71729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7432" y="27533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8" name="object 238"/>
          <p:cNvGrpSpPr/>
          <p:nvPr/>
        </p:nvGrpSpPr>
        <p:grpSpPr>
          <a:xfrm>
            <a:off x="3347275" y="4181570"/>
            <a:ext cx="404495" cy="179070"/>
            <a:chOff x="3347275" y="4181570"/>
            <a:chExt cx="404495" cy="179070"/>
          </a:xfrm>
        </p:grpSpPr>
        <p:pic>
          <p:nvPicPr>
            <p:cNvPr id="239" name="object 239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3347275" y="4184618"/>
              <a:ext cx="190785" cy="137350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3573113" y="4181570"/>
              <a:ext cx="114395" cy="143446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3727132" y="4295965"/>
              <a:ext cx="24765" cy="64135"/>
            </a:xfrm>
            <a:custGeom>
              <a:avLst/>
              <a:gdLst/>
              <a:ahLst/>
              <a:cxnLst/>
              <a:rect l="l" t="t" r="r" b="b"/>
              <a:pathLst>
                <a:path w="24764" h="64135">
                  <a:moveTo>
                    <a:pt x="12192" y="64103"/>
                  </a:moveTo>
                  <a:lnTo>
                    <a:pt x="0" y="64103"/>
                  </a:lnTo>
                  <a:lnTo>
                    <a:pt x="6096" y="26003"/>
                  </a:lnTo>
                  <a:lnTo>
                    <a:pt x="0" y="26003"/>
                  </a:lnTo>
                  <a:lnTo>
                    <a:pt x="0" y="0"/>
                  </a:lnTo>
                  <a:lnTo>
                    <a:pt x="24479" y="0"/>
                  </a:lnTo>
                  <a:lnTo>
                    <a:pt x="24479" y="26003"/>
                  </a:lnTo>
                  <a:lnTo>
                    <a:pt x="12192" y="64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2" name="object 242"/>
          <p:cNvGrpSpPr/>
          <p:nvPr/>
        </p:nvGrpSpPr>
        <p:grpSpPr>
          <a:xfrm>
            <a:off x="3886200" y="4111275"/>
            <a:ext cx="730885" cy="273685"/>
            <a:chOff x="3886200" y="4111275"/>
            <a:chExt cx="730885" cy="273685"/>
          </a:xfrm>
        </p:grpSpPr>
        <p:sp>
          <p:nvSpPr>
            <p:cNvPr id="243" name="object 243"/>
            <p:cNvSpPr/>
            <p:nvPr/>
          </p:nvSpPr>
          <p:spPr>
            <a:xfrm>
              <a:off x="3886200" y="4111751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20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4" name="object 244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3943826" y="4181570"/>
              <a:ext cx="114490" cy="143446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4091844" y="4184618"/>
              <a:ext cx="108299" cy="137350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4232243" y="4149471"/>
              <a:ext cx="244030" cy="235076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4509897" y="4111275"/>
              <a:ext cx="106775" cy="210693"/>
            </a:xfrm>
            <a:prstGeom prst="rect">
              <a:avLst/>
            </a:prstGeom>
          </p:spPr>
        </p:pic>
      </p:grpSp>
      <p:sp>
        <p:nvSpPr>
          <p:cNvPr id="248" name="object 248"/>
          <p:cNvSpPr/>
          <p:nvPr/>
        </p:nvSpPr>
        <p:spPr>
          <a:xfrm>
            <a:off x="4671536" y="4295965"/>
            <a:ext cx="24765" cy="64135"/>
          </a:xfrm>
          <a:custGeom>
            <a:avLst/>
            <a:gdLst/>
            <a:ahLst/>
            <a:cxnLst/>
            <a:rect l="l" t="t" r="r" b="b"/>
            <a:pathLst>
              <a:path w="24764" h="64135">
                <a:moveTo>
                  <a:pt x="12192" y="64103"/>
                </a:moveTo>
                <a:lnTo>
                  <a:pt x="0" y="64103"/>
                </a:lnTo>
                <a:lnTo>
                  <a:pt x="6096" y="26003"/>
                </a:lnTo>
                <a:lnTo>
                  <a:pt x="0" y="26003"/>
                </a:lnTo>
                <a:lnTo>
                  <a:pt x="0" y="0"/>
                </a:lnTo>
                <a:lnTo>
                  <a:pt x="24479" y="0"/>
                </a:lnTo>
                <a:lnTo>
                  <a:pt x="24479" y="26003"/>
                </a:lnTo>
                <a:lnTo>
                  <a:pt x="12192" y="64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9" name="object 249"/>
          <p:cNvPicPr/>
          <p:nvPr/>
        </p:nvPicPr>
        <p:blipFill>
          <a:blip r:embed="rId166" cstate="print"/>
          <a:stretch>
            <a:fillRect/>
          </a:stretch>
        </p:blipFill>
        <p:spPr>
          <a:xfrm>
            <a:off x="4975193" y="4184618"/>
            <a:ext cx="108299" cy="137350"/>
          </a:xfrm>
          <a:prstGeom prst="rect">
            <a:avLst/>
          </a:prstGeom>
        </p:spPr>
      </p:pic>
      <p:pic>
        <p:nvPicPr>
          <p:cNvPr id="250" name="object 250"/>
          <p:cNvPicPr/>
          <p:nvPr/>
        </p:nvPicPr>
        <p:blipFill>
          <a:blip r:embed="rId167" cstate="print"/>
          <a:stretch>
            <a:fillRect/>
          </a:stretch>
        </p:blipFill>
        <p:spPr>
          <a:xfrm>
            <a:off x="4819555" y="4181570"/>
            <a:ext cx="106775" cy="143446"/>
          </a:xfrm>
          <a:prstGeom prst="rect">
            <a:avLst/>
          </a:prstGeom>
        </p:spPr>
      </p:pic>
      <p:pic>
        <p:nvPicPr>
          <p:cNvPr id="251" name="object 251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5118639" y="4111371"/>
            <a:ext cx="120491" cy="213645"/>
          </a:xfrm>
          <a:prstGeom prst="rect">
            <a:avLst/>
          </a:prstGeom>
        </p:spPr>
      </p:pic>
      <p:grpSp>
        <p:nvGrpSpPr>
          <p:cNvPr id="252" name="object 252"/>
          <p:cNvGrpSpPr/>
          <p:nvPr/>
        </p:nvGrpSpPr>
        <p:grpSpPr>
          <a:xfrm>
            <a:off x="5364194" y="4181570"/>
            <a:ext cx="647065" cy="179070"/>
            <a:chOff x="5364194" y="4181570"/>
            <a:chExt cx="647065" cy="179070"/>
          </a:xfrm>
        </p:grpSpPr>
        <p:pic>
          <p:nvPicPr>
            <p:cNvPr id="253" name="object 253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5364194" y="4184618"/>
              <a:ext cx="190785" cy="137350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5593079" y="4181570"/>
              <a:ext cx="106775" cy="143446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5733478" y="4181570"/>
              <a:ext cx="216598" cy="143446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5986748" y="4295965"/>
              <a:ext cx="24765" cy="64135"/>
            </a:xfrm>
            <a:custGeom>
              <a:avLst/>
              <a:gdLst/>
              <a:ahLst/>
              <a:cxnLst/>
              <a:rect l="l" t="t" r="r" b="b"/>
              <a:pathLst>
                <a:path w="24764" h="64135">
                  <a:moveTo>
                    <a:pt x="12192" y="64103"/>
                  </a:moveTo>
                  <a:lnTo>
                    <a:pt x="0" y="64103"/>
                  </a:lnTo>
                  <a:lnTo>
                    <a:pt x="7620" y="26003"/>
                  </a:lnTo>
                  <a:lnTo>
                    <a:pt x="0" y="26003"/>
                  </a:lnTo>
                  <a:lnTo>
                    <a:pt x="0" y="0"/>
                  </a:lnTo>
                  <a:lnTo>
                    <a:pt x="24384" y="0"/>
                  </a:lnTo>
                  <a:lnTo>
                    <a:pt x="24384" y="26003"/>
                  </a:lnTo>
                  <a:lnTo>
                    <a:pt x="12192" y="64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7" name="object 257"/>
          <p:cNvPicPr/>
          <p:nvPr/>
        </p:nvPicPr>
        <p:blipFill>
          <a:blip r:embed="rId172" cstate="print"/>
          <a:stretch>
            <a:fillRect/>
          </a:stretch>
        </p:blipFill>
        <p:spPr>
          <a:xfrm>
            <a:off x="6127051" y="4149471"/>
            <a:ext cx="245649" cy="175545"/>
          </a:xfrm>
          <a:prstGeom prst="rect">
            <a:avLst/>
          </a:prstGeom>
        </p:spPr>
      </p:pic>
      <p:grpSp>
        <p:nvGrpSpPr>
          <p:cNvPr id="258" name="object 258"/>
          <p:cNvGrpSpPr/>
          <p:nvPr/>
        </p:nvGrpSpPr>
        <p:grpSpPr>
          <a:xfrm>
            <a:off x="6462712" y="4111371"/>
            <a:ext cx="334645" cy="210820"/>
            <a:chOff x="6462712" y="4111371"/>
            <a:chExt cx="334645" cy="210820"/>
          </a:xfrm>
        </p:grpSpPr>
        <p:pic>
          <p:nvPicPr>
            <p:cNvPr id="259" name="object 259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6462712" y="4187666"/>
              <a:ext cx="196786" cy="134302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6688550" y="4111371"/>
              <a:ext cx="108299" cy="210597"/>
            </a:xfrm>
            <a:prstGeom prst="rect">
              <a:avLst/>
            </a:prstGeom>
          </p:spPr>
        </p:pic>
      </p:grpSp>
      <p:grpSp>
        <p:nvGrpSpPr>
          <p:cNvPr id="261" name="object 261"/>
          <p:cNvGrpSpPr/>
          <p:nvPr/>
        </p:nvGrpSpPr>
        <p:grpSpPr>
          <a:xfrm>
            <a:off x="6842665" y="4111371"/>
            <a:ext cx="316230" cy="213995"/>
            <a:chOff x="6842665" y="4111371"/>
            <a:chExt cx="316230" cy="213995"/>
          </a:xfrm>
        </p:grpSpPr>
        <p:sp>
          <p:nvSpPr>
            <p:cNvPr id="262" name="object 262"/>
            <p:cNvSpPr/>
            <p:nvPr/>
          </p:nvSpPr>
          <p:spPr>
            <a:xfrm>
              <a:off x="6842659" y="4115942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5908" y="71729"/>
                  </a:moveTo>
                  <a:lnTo>
                    <a:pt x="3048" y="71729"/>
                  </a:lnTo>
                  <a:lnTo>
                    <a:pt x="3048" y="206032"/>
                  </a:lnTo>
                  <a:lnTo>
                    <a:pt x="25908" y="206032"/>
                  </a:lnTo>
                  <a:lnTo>
                    <a:pt x="25908" y="71729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7432" y="27533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6903625" y="4181570"/>
              <a:ext cx="114395" cy="143446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051643" y="4111371"/>
              <a:ext cx="106775" cy="210597"/>
            </a:xfrm>
            <a:prstGeom prst="rect">
              <a:avLst/>
            </a:prstGeom>
          </p:spPr>
        </p:pic>
      </p:grpSp>
      <p:pic>
        <p:nvPicPr>
          <p:cNvPr id="265" name="object 265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7263669" y="4181570"/>
            <a:ext cx="318897" cy="143446"/>
          </a:xfrm>
          <a:prstGeom prst="rect">
            <a:avLst/>
          </a:prstGeom>
        </p:spPr>
      </p:pic>
      <p:grpSp>
        <p:nvGrpSpPr>
          <p:cNvPr id="266" name="object 266"/>
          <p:cNvGrpSpPr/>
          <p:nvPr/>
        </p:nvGrpSpPr>
        <p:grpSpPr>
          <a:xfrm>
            <a:off x="7681721" y="4111275"/>
            <a:ext cx="761365" cy="213995"/>
            <a:chOff x="7681721" y="4111275"/>
            <a:chExt cx="761365" cy="213995"/>
          </a:xfrm>
        </p:grpSpPr>
        <p:pic>
          <p:nvPicPr>
            <p:cNvPr id="267" name="object 267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7681721" y="4181570"/>
              <a:ext cx="106775" cy="143446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7819072" y="4149471"/>
              <a:ext cx="204406" cy="175545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8044814" y="4181570"/>
              <a:ext cx="108299" cy="14344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8188261" y="4181570"/>
              <a:ext cx="114395" cy="143446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8336184" y="4111275"/>
              <a:ext cx="106870" cy="210597"/>
            </a:xfrm>
            <a:prstGeom prst="rect">
              <a:avLst/>
            </a:prstGeom>
          </p:spPr>
        </p:pic>
      </p:grpSp>
      <p:pic>
        <p:nvPicPr>
          <p:cNvPr id="272" name="object 272"/>
          <p:cNvPicPr/>
          <p:nvPr/>
        </p:nvPicPr>
        <p:blipFill>
          <a:blip r:embed="rId180" cstate="print"/>
          <a:stretch>
            <a:fillRect/>
          </a:stretch>
        </p:blipFill>
        <p:spPr>
          <a:xfrm>
            <a:off x="8568118" y="4184618"/>
            <a:ext cx="106775" cy="137350"/>
          </a:xfrm>
          <a:prstGeom prst="rect">
            <a:avLst/>
          </a:prstGeom>
        </p:spPr>
      </p:pic>
      <p:pic>
        <p:nvPicPr>
          <p:cNvPr id="273" name="object 273"/>
          <p:cNvPicPr/>
          <p:nvPr/>
        </p:nvPicPr>
        <p:blipFill>
          <a:blip r:embed="rId181" cstate="print"/>
          <a:stretch>
            <a:fillRect/>
          </a:stretch>
        </p:blipFill>
        <p:spPr>
          <a:xfrm>
            <a:off x="8723757" y="4187666"/>
            <a:ext cx="106775" cy="137350"/>
          </a:xfrm>
          <a:prstGeom prst="rect">
            <a:avLst/>
          </a:prstGeom>
        </p:spPr>
      </p:pic>
      <p:grpSp>
        <p:nvGrpSpPr>
          <p:cNvPr id="274" name="object 274"/>
          <p:cNvGrpSpPr/>
          <p:nvPr/>
        </p:nvGrpSpPr>
        <p:grpSpPr>
          <a:xfrm>
            <a:off x="8880919" y="4115942"/>
            <a:ext cx="781685" cy="209550"/>
            <a:chOff x="8880919" y="4115942"/>
            <a:chExt cx="781685" cy="209550"/>
          </a:xfrm>
        </p:grpSpPr>
        <p:pic>
          <p:nvPicPr>
            <p:cNvPr id="275" name="object 275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8880919" y="4184618"/>
              <a:ext cx="190690" cy="137350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9106757" y="4181570"/>
              <a:ext cx="114395" cy="143446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9256204" y="4184618"/>
              <a:ext cx="73247" cy="137350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9356878" y="4115942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485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485" y="206032"/>
                  </a:lnTo>
                  <a:lnTo>
                    <a:pt x="24485" y="71729"/>
                  </a:lnTo>
                  <a:close/>
                </a:path>
                <a:path w="26034" h="206375">
                  <a:moveTo>
                    <a:pt x="26009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6009" y="27533"/>
                  </a:lnTo>
                  <a:lnTo>
                    <a:pt x="26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9" name="object 279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9416415" y="4181570"/>
              <a:ext cx="114395" cy="143446"/>
            </a:xfrm>
            <a:prstGeom prst="rect">
              <a:avLst/>
            </a:prstGeom>
          </p:spPr>
        </p:pic>
        <p:pic>
          <p:nvPicPr>
            <p:cNvPr id="280" name="object 280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9553765" y="4181570"/>
              <a:ext cx="108299" cy="143446"/>
            </a:xfrm>
            <a:prstGeom prst="rect">
              <a:avLst/>
            </a:prstGeom>
          </p:spPr>
        </p:pic>
      </p:grpSp>
      <p:sp>
        <p:nvSpPr>
          <p:cNvPr id="281" name="object 281"/>
          <p:cNvSpPr/>
          <p:nvPr/>
        </p:nvSpPr>
        <p:spPr>
          <a:xfrm>
            <a:off x="9709403" y="4111752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59" h="210820">
                <a:moveTo>
                  <a:pt x="22860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60" y="0"/>
                </a:lnTo>
                <a:lnTo>
                  <a:pt x="2286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2" name="object 282"/>
          <p:cNvGrpSpPr/>
          <p:nvPr/>
        </p:nvGrpSpPr>
        <p:grpSpPr>
          <a:xfrm>
            <a:off x="932211" y="4558474"/>
            <a:ext cx="744855" cy="143510"/>
            <a:chOff x="932211" y="4558474"/>
            <a:chExt cx="744855" cy="143510"/>
          </a:xfrm>
        </p:grpSpPr>
        <p:pic>
          <p:nvPicPr>
            <p:cNvPr id="283" name="object 283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932211" y="4559998"/>
              <a:ext cx="192214" cy="137350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1159478" y="4558474"/>
              <a:ext cx="114490" cy="143446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1296828" y="4558474"/>
              <a:ext cx="106775" cy="143446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1437132" y="4558474"/>
              <a:ext cx="100774" cy="143446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1568386" y="4563046"/>
              <a:ext cx="108299" cy="138874"/>
            </a:xfrm>
            <a:prstGeom prst="rect">
              <a:avLst/>
            </a:prstGeom>
          </p:spPr>
        </p:pic>
      </p:grpSp>
      <p:grpSp>
        <p:nvGrpSpPr>
          <p:cNvPr id="288" name="object 288"/>
          <p:cNvGrpSpPr/>
          <p:nvPr/>
        </p:nvGrpSpPr>
        <p:grpSpPr>
          <a:xfrm>
            <a:off x="1725548" y="4524946"/>
            <a:ext cx="963294" cy="177165"/>
            <a:chOff x="1725548" y="4524946"/>
            <a:chExt cx="963294" cy="177165"/>
          </a:xfrm>
        </p:grpSpPr>
        <p:pic>
          <p:nvPicPr>
            <p:cNvPr id="289" name="object 289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1725548" y="4558474"/>
              <a:ext cx="202882" cy="143446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1962054" y="4559998"/>
              <a:ext cx="192214" cy="137350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2189321" y="4558474"/>
              <a:ext cx="114395" cy="143446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2337339" y="4559998"/>
              <a:ext cx="106775" cy="137350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2474594" y="4524946"/>
              <a:ext cx="213645" cy="176974"/>
            </a:xfrm>
            <a:prstGeom prst="rect">
              <a:avLst/>
            </a:prstGeom>
          </p:spPr>
        </p:pic>
      </p:grpSp>
      <p:grpSp>
        <p:nvGrpSpPr>
          <p:cNvPr id="294" name="object 294"/>
          <p:cNvGrpSpPr/>
          <p:nvPr/>
        </p:nvGrpSpPr>
        <p:grpSpPr>
          <a:xfrm>
            <a:off x="2804160" y="4558474"/>
            <a:ext cx="233679" cy="143510"/>
            <a:chOff x="2804160" y="4558474"/>
            <a:chExt cx="233679" cy="143510"/>
          </a:xfrm>
        </p:grpSpPr>
        <p:pic>
          <p:nvPicPr>
            <p:cNvPr id="295" name="object 295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2804160" y="4558474"/>
              <a:ext cx="132778" cy="143446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2962846" y="4559998"/>
              <a:ext cx="74771" cy="137350"/>
            </a:xfrm>
            <a:prstGeom prst="rect">
              <a:avLst/>
            </a:prstGeom>
          </p:spPr>
        </p:pic>
      </p:grpSp>
      <p:pic>
        <p:nvPicPr>
          <p:cNvPr id="297" name="object 297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3147441" y="4558474"/>
            <a:ext cx="254793" cy="143446"/>
          </a:xfrm>
          <a:prstGeom prst="rect">
            <a:avLst/>
          </a:prstGeom>
        </p:spPr>
      </p:pic>
      <p:sp>
        <p:nvSpPr>
          <p:cNvPr id="298" name="object 298"/>
          <p:cNvSpPr/>
          <p:nvPr/>
        </p:nvSpPr>
        <p:spPr>
          <a:xfrm>
            <a:off x="3453384" y="4488179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60" h="210820">
                <a:moveTo>
                  <a:pt x="22859" y="210311"/>
                </a:moveTo>
                <a:lnTo>
                  <a:pt x="0" y="210311"/>
                </a:lnTo>
                <a:lnTo>
                  <a:pt x="0" y="0"/>
                </a:lnTo>
                <a:lnTo>
                  <a:pt x="22859" y="0"/>
                </a:lnTo>
                <a:lnTo>
                  <a:pt x="22859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9" name="object 299"/>
          <p:cNvGrpSpPr/>
          <p:nvPr/>
        </p:nvGrpSpPr>
        <p:grpSpPr>
          <a:xfrm>
            <a:off x="3524250" y="4558474"/>
            <a:ext cx="375920" cy="143510"/>
            <a:chOff x="3524250" y="4558474"/>
            <a:chExt cx="375920" cy="143510"/>
          </a:xfrm>
        </p:grpSpPr>
        <p:pic>
          <p:nvPicPr>
            <p:cNvPr id="300" name="object 300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3524250" y="4563046"/>
              <a:ext cx="106870" cy="138874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3666172" y="4558474"/>
              <a:ext cx="233457" cy="143446"/>
            </a:xfrm>
            <a:prstGeom prst="rect">
              <a:avLst/>
            </a:prstGeom>
          </p:spPr>
        </p:pic>
      </p:grpSp>
      <p:pic>
        <p:nvPicPr>
          <p:cNvPr id="302" name="object 302"/>
          <p:cNvPicPr/>
          <p:nvPr/>
        </p:nvPicPr>
        <p:blipFill>
          <a:blip r:embed="rId199" cstate="print"/>
          <a:stretch>
            <a:fillRect/>
          </a:stretch>
        </p:blipFill>
        <p:spPr>
          <a:xfrm>
            <a:off x="615695" y="4977384"/>
            <a:ext cx="141731" cy="144780"/>
          </a:xfrm>
          <a:prstGeom prst="rect">
            <a:avLst/>
          </a:prstGeom>
        </p:spPr>
      </p:pic>
      <p:grpSp>
        <p:nvGrpSpPr>
          <p:cNvPr id="303" name="object 303"/>
          <p:cNvGrpSpPr/>
          <p:nvPr/>
        </p:nvGrpSpPr>
        <p:grpSpPr>
          <a:xfrm>
            <a:off x="935259" y="4917090"/>
            <a:ext cx="469900" cy="212725"/>
            <a:chOff x="935259" y="4917090"/>
            <a:chExt cx="469900" cy="212725"/>
          </a:xfrm>
        </p:grpSpPr>
        <p:pic>
          <p:nvPicPr>
            <p:cNvPr id="304" name="object 304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1101566" y="4987290"/>
              <a:ext cx="134207" cy="141922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935259" y="4917090"/>
              <a:ext cx="143351" cy="209073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1272444" y="4984242"/>
              <a:ext cx="132683" cy="141922"/>
            </a:xfrm>
            <a:prstGeom prst="rect">
              <a:avLst/>
            </a:prstGeom>
          </p:spPr>
        </p:pic>
      </p:grpSp>
      <p:grpSp>
        <p:nvGrpSpPr>
          <p:cNvPr id="307" name="object 307"/>
          <p:cNvGrpSpPr/>
          <p:nvPr/>
        </p:nvGrpSpPr>
        <p:grpSpPr>
          <a:xfrm>
            <a:off x="1435608" y="4915566"/>
            <a:ext cx="1243965" cy="213995"/>
            <a:chOff x="1435608" y="4915566"/>
            <a:chExt cx="1243965" cy="213995"/>
          </a:xfrm>
        </p:grpSpPr>
        <p:pic>
          <p:nvPicPr>
            <p:cNvPr id="308" name="object 308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1603438" y="4981194"/>
              <a:ext cx="131254" cy="148018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1435608" y="4915566"/>
              <a:ext cx="138874" cy="213645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1771268" y="4984242"/>
              <a:ext cx="225837" cy="141922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2024538" y="4981193"/>
              <a:ext cx="135826" cy="148018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2187892" y="4984242"/>
              <a:ext cx="132683" cy="141922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2344959" y="4947665"/>
              <a:ext cx="256317" cy="181546"/>
            </a:xfrm>
            <a:prstGeom prst="rect">
              <a:avLst/>
            </a:prstGeom>
          </p:spPr>
        </p:pic>
        <p:sp>
          <p:nvSpPr>
            <p:cNvPr id="314" name="object 314"/>
            <p:cNvSpPr/>
            <p:nvPr/>
          </p:nvSpPr>
          <p:spPr>
            <a:xfrm>
              <a:off x="2639377" y="4915566"/>
              <a:ext cx="40005" cy="210820"/>
            </a:xfrm>
            <a:custGeom>
              <a:avLst/>
              <a:gdLst/>
              <a:ahLst/>
              <a:cxnLst/>
              <a:rect l="l" t="t" r="r" b="b"/>
              <a:pathLst>
                <a:path w="40005" h="210820">
                  <a:moveTo>
                    <a:pt x="36671" y="210597"/>
                  </a:moveTo>
                  <a:lnTo>
                    <a:pt x="3047" y="210597"/>
                  </a:lnTo>
                  <a:lnTo>
                    <a:pt x="0" y="206025"/>
                  </a:lnTo>
                  <a:lnTo>
                    <a:pt x="0" y="3048"/>
                  </a:lnTo>
                  <a:lnTo>
                    <a:pt x="3047" y="0"/>
                  </a:lnTo>
                  <a:lnTo>
                    <a:pt x="38195" y="0"/>
                  </a:lnTo>
                  <a:lnTo>
                    <a:pt x="39719" y="4572"/>
                  </a:lnTo>
                  <a:lnTo>
                    <a:pt x="39719" y="15335"/>
                  </a:lnTo>
                  <a:lnTo>
                    <a:pt x="39719" y="206025"/>
                  </a:lnTo>
                  <a:lnTo>
                    <a:pt x="36671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5" name="object 315"/>
          <p:cNvGrpSpPr/>
          <p:nvPr/>
        </p:nvGrpSpPr>
        <p:grpSpPr>
          <a:xfrm>
            <a:off x="2805683" y="4981193"/>
            <a:ext cx="255270" cy="148590"/>
            <a:chOff x="2805683" y="4981193"/>
            <a:chExt cx="255270" cy="148590"/>
          </a:xfrm>
        </p:grpSpPr>
        <p:pic>
          <p:nvPicPr>
            <p:cNvPr id="316" name="object 316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2805683" y="4981193"/>
              <a:ext cx="146494" cy="148018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2971990" y="4984241"/>
              <a:ext cx="88487" cy="141922"/>
            </a:xfrm>
            <a:prstGeom prst="rect">
              <a:avLst/>
            </a:prstGeom>
          </p:spPr>
        </p:pic>
      </p:grpSp>
      <p:grpSp>
        <p:nvGrpSpPr>
          <p:cNvPr id="318" name="object 318"/>
          <p:cNvGrpSpPr/>
          <p:nvPr/>
        </p:nvGrpSpPr>
        <p:grpSpPr>
          <a:xfrm>
            <a:off x="5741098" y="4985766"/>
            <a:ext cx="244475" cy="144145"/>
            <a:chOff x="5741098" y="4985766"/>
            <a:chExt cx="244475" cy="144145"/>
          </a:xfrm>
        </p:grpSpPr>
        <p:pic>
          <p:nvPicPr>
            <p:cNvPr id="319" name="object 319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5741098" y="4985861"/>
              <a:ext cx="114395" cy="143446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5878353" y="4985766"/>
              <a:ext cx="106870" cy="143446"/>
            </a:xfrm>
            <a:prstGeom prst="rect">
              <a:avLst/>
            </a:prstGeom>
          </p:spPr>
        </p:pic>
      </p:grpSp>
      <p:pic>
        <p:nvPicPr>
          <p:cNvPr id="321" name="object 321"/>
          <p:cNvPicPr/>
          <p:nvPr/>
        </p:nvPicPr>
        <p:blipFill>
          <a:blip r:embed="rId212" cstate="print"/>
          <a:stretch>
            <a:fillRect/>
          </a:stretch>
        </p:blipFill>
        <p:spPr>
          <a:xfrm>
            <a:off x="6033992" y="4987289"/>
            <a:ext cx="106775" cy="138874"/>
          </a:xfrm>
          <a:prstGeom prst="rect">
            <a:avLst/>
          </a:prstGeom>
        </p:spPr>
      </p:pic>
      <p:pic>
        <p:nvPicPr>
          <p:cNvPr id="322" name="object 322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6281070" y="4915566"/>
            <a:ext cx="119062" cy="213741"/>
          </a:xfrm>
          <a:prstGeom prst="rect">
            <a:avLst/>
          </a:prstGeom>
        </p:spPr>
      </p:pic>
      <p:pic>
        <p:nvPicPr>
          <p:cNvPr id="323" name="object 323"/>
          <p:cNvPicPr/>
          <p:nvPr/>
        </p:nvPicPr>
        <p:blipFill>
          <a:blip r:embed="rId214" cstate="print"/>
          <a:stretch>
            <a:fillRect/>
          </a:stretch>
        </p:blipFill>
        <p:spPr>
          <a:xfrm>
            <a:off x="6668643" y="4987289"/>
            <a:ext cx="190785" cy="138874"/>
          </a:xfrm>
          <a:prstGeom prst="rect">
            <a:avLst/>
          </a:prstGeom>
        </p:spPr>
      </p:pic>
      <p:pic>
        <p:nvPicPr>
          <p:cNvPr id="324" name="object 324"/>
          <p:cNvPicPr/>
          <p:nvPr/>
        </p:nvPicPr>
        <p:blipFill>
          <a:blip r:embed="rId215" cstate="print"/>
          <a:stretch>
            <a:fillRect/>
          </a:stretch>
        </p:blipFill>
        <p:spPr>
          <a:xfrm>
            <a:off x="6430708" y="4985766"/>
            <a:ext cx="114395" cy="143446"/>
          </a:xfrm>
          <a:prstGeom prst="rect">
            <a:avLst/>
          </a:prstGeom>
        </p:spPr>
      </p:pic>
      <p:grpSp>
        <p:nvGrpSpPr>
          <p:cNvPr id="325" name="object 325"/>
          <p:cNvGrpSpPr/>
          <p:nvPr/>
        </p:nvGrpSpPr>
        <p:grpSpPr>
          <a:xfrm>
            <a:off x="6894480" y="4985766"/>
            <a:ext cx="517525" cy="144145"/>
            <a:chOff x="6894480" y="4985766"/>
            <a:chExt cx="517525" cy="144145"/>
          </a:xfrm>
        </p:grpSpPr>
        <p:pic>
          <p:nvPicPr>
            <p:cNvPr id="326" name="object 326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6894480" y="4985766"/>
              <a:ext cx="115919" cy="143446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7031735" y="4985766"/>
              <a:ext cx="108394" cy="143541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7172134" y="4985766"/>
              <a:ext cx="100679" cy="143446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7304913" y="4991862"/>
              <a:ext cx="106775" cy="137350"/>
            </a:xfrm>
            <a:prstGeom prst="rect">
              <a:avLst/>
            </a:prstGeom>
          </p:spPr>
        </p:pic>
      </p:grpSp>
      <p:pic>
        <p:nvPicPr>
          <p:cNvPr id="330" name="object 330"/>
          <p:cNvPicPr/>
          <p:nvPr/>
        </p:nvPicPr>
        <p:blipFill>
          <a:blip r:embed="rId220" cstate="print"/>
          <a:stretch>
            <a:fillRect/>
          </a:stretch>
        </p:blipFill>
        <p:spPr>
          <a:xfrm>
            <a:off x="7460551" y="4985766"/>
            <a:ext cx="204406" cy="143446"/>
          </a:xfrm>
          <a:prstGeom prst="rect">
            <a:avLst/>
          </a:prstGeom>
        </p:spPr>
      </p:pic>
      <p:pic>
        <p:nvPicPr>
          <p:cNvPr id="331" name="object 331"/>
          <p:cNvPicPr/>
          <p:nvPr/>
        </p:nvPicPr>
        <p:blipFill>
          <a:blip r:embed="rId221" cstate="print"/>
          <a:stretch>
            <a:fillRect/>
          </a:stretch>
        </p:blipFill>
        <p:spPr>
          <a:xfrm>
            <a:off x="7928895" y="4985766"/>
            <a:ext cx="132683" cy="143446"/>
          </a:xfrm>
          <a:prstGeom prst="rect">
            <a:avLst/>
          </a:prstGeom>
        </p:spPr>
      </p:pic>
      <p:pic>
        <p:nvPicPr>
          <p:cNvPr id="332" name="object 332"/>
          <p:cNvPicPr/>
          <p:nvPr/>
        </p:nvPicPr>
        <p:blipFill>
          <a:blip r:embed="rId222" cstate="print"/>
          <a:stretch>
            <a:fillRect/>
          </a:stretch>
        </p:blipFill>
        <p:spPr>
          <a:xfrm>
            <a:off x="7684770" y="4915566"/>
            <a:ext cx="120491" cy="213645"/>
          </a:xfrm>
          <a:prstGeom prst="rect">
            <a:avLst/>
          </a:prstGeom>
        </p:spPr>
      </p:pic>
      <p:pic>
        <p:nvPicPr>
          <p:cNvPr id="333" name="object 333"/>
          <p:cNvPicPr/>
          <p:nvPr/>
        </p:nvPicPr>
        <p:blipFill>
          <a:blip r:embed="rId212" cstate="print"/>
          <a:stretch>
            <a:fillRect/>
          </a:stretch>
        </p:blipFill>
        <p:spPr>
          <a:xfrm>
            <a:off x="8095202" y="4987289"/>
            <a:ext cx="106775" cy="138874"/>
          </a:xfrm>
          <a:prstGeom prst="rect">
            <a:avLst/>
          </a:prstGeom>
        </p:spPr>
      </p:pic>
      <p:pic>
        <p:nvPicPr>
          <p:cNvPr id="334" name="object 334"/>
          <p:cNvPicPr/>
          <p:nvPr/>
        </p:nvPicPr>
        <p:blipFill>
          <a:blip r:embed="rId223" cstate="print"/>
          <a:stretch>
            <a:fillRect/>
          </a:stretch>
        </p:blipFill>
        <p:spPr>
          <a:xfrm>
            <a:off x="8330089" y="4985766"/>
            <a:ext cx="106870" cy="143446"/>
          </a:xfrm>
          <a:prstGeom prst="rect">
            <a:avLst/>
          </a:prstGeom>
        </p:spPr>
      </p:pic>
      <p:pic>
        <p:nvPicPr>
          <p:cNvPr id="335" name="object 335"/>
          <p:cNvPicPr/>
          <p:nvPr/>
        </p:nvPicPr>
        <p:blipFill>
          <a:blip r:embed="rId224" cstate="print"/>
          <a:stretch>
            <a:fillRect/>
          </a:stretch>
        </p:blipFill>
        <p:spPr>
          <a:xfrm>
            <a:off x="4300823" y="4915566"/>
            <a:ext cx="1466183" cy="604360"/>
          </a:xfrm>
          <a:prstGeom prst="rect">
            <a:avLst/>
          </a:prstGeom>
        </p:spPr>
      </p:pic>
      <p:pic>
        <p:nvPicPr>
          <p:cNvPr id="336" name="object 336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8560498" y="4985766"/>
            <a:ext cx="231933" cy="143541"/>
          </a:xfrm>
          <a:prstGeom prst="rect">
            <a:avLst/>
          </a:prstGeom>
        </p:spPr>
      </p:pic>
      <p:pic>
        <p:nvPicPr>
          <p:cNvPr id="337" name="object 337"/>
          <p:cNvPicPr/>
          <p:nvPr/>
        </p:nvPicPr>
        <p:blipFill>
          <a:blip r:embed="rId226" cstate="print"/>
          <a:stretch>
            <a:fillRect/>
          </a:stretch>
        </p:blipFill>
        <p:spPr>
          <a:xfrm>
            <a:off x="8815292" y="4985766"/>
            <a:ext cx="106775" cy="143446"/>
          </a:xfrm>
          <a:prstGeom prst="rect">
            <a:avLst/>
          </a:prstGeom>
        </p:spPr>
      </p:pic>
      <p:grpSp>
        <p:nvGrpSpPr>
          <p:cNvPr id="338" name="object 338"/>
          <p:cNvGrpSpPr/>
          <p:nvPr/>
        </p:nvGrpSpPr>
        <p:grpSpPr>
          <a:xfrm>
            <a:off x="8970264" y="4914900"/>
            <a:ext cx="174625" cy="214629"/>
            <a:chOff x="8970264" y="4914900"/>
            <a:chExt cx="174625" cy="214629"/>
          </a:xfrm>
        </p:grpSpPr>
        <p:sp>
          <p:nvSpPr>
            <p:cNvPr id="339" name="object 339"/>
            <p:cNvSpPr/>
            <p:nvPr/>
          </p:nvSpPr>
          <p:spPr>
            <a:xfrm>
              <a:off x="8970264" y="4914900"/>
              <a:ext cx="22860" cy="212090"/>
            </a:xfrm>
            <a:custGeom>
              <a:avLst/>
              <a:gdLst/>
              <a:ahLst/>
              <a:cxnLst/>
              <a:rect l="l" t="t" r="r" b="b"/>
              <a:pathLst>
                <a:path w="22859" h="212089">
                  <a:moveTo>
                    <a:pt x="22859" y="211835"/>
                  </a:moveTo>
                  <a:lnTo>
                    <a:pt x="0" y="211835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1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0" name="object 340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9028843" y="4985766"/>
              <a:ext cx="116014" cy="143446"/>
            </a:xfrm>
            <a:prstGeom prst="rect">
              <a:avLst/>
            </a:prstGeom>
          </p:spPr>
        </p:pic>
      </p:grpSp>
      <p:grpSp>
        <p:nvGrpSpPr>
          <p:cNvPr id="341" name="object 341"/>
          <p:cNvGrpSpPr/>
          <p:nvPr/>
        </p:nvGrpSpPr>
        <p:grpSpPr>
          <a:xfrm>
            <a:off x="9248584" y="4915566"/>
            <a:ext cx="235585" cy="213995"/>
            <a:chOff x="9248584" y="4915566"/>
            <a:chExt cx="235585" cy="213995"/>
          </a:xfrm>
        </p:grpSpPr>
        <p:pic>
          <p:nvPicPr>
            <p:cNvPr id="342" name="object 342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9248584" y="4952237"/>
              <a:ext cx="94583" cy="177069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9376790" y="4915566"/>
              <a:ext cx="106775" cy="210597"/>
            </a:xfrm>
            <a:prstGeom prst="rect">
              <a:avLst/>
            </a:prstGeom>
          </p:spPr>
        </p:pic>
      </p:grpSp>
      <p:pic>
        <p:nvPicPr>
          <p:cNvPr id="344" name="object 344"/>
          <p:cNvPicPr/>
          <p:nvPr/>
        </p:nvPicPr>
        <p:blipFill>
          <a:blip r:embed="rId230" cstate="print"/>
          <a:stretch>
            <a:fillRect/>
          </a:stretch>
        </p:blipFill>
        <p:spPr>
          <a:xfrm>
            <a:off x="3179444" y="4915566"/>
            <a:ext cx="1585245" cy="544830"/>
          </a:xfrm>
          <a:prstGeom prst="rect">
            <a:avLst/>
          </a:prstGeom>
        </p:spPr>
      </p:pic>
      <p:grpSp>
        <p:nvGrpSpPr>
          <p:cNvPr id="345" name="object 345"/>
          <p:cNvGrpSpPr/>
          <p:nvPr/>
        </p:nvGrpSpPr>
        <p:grpSpPr>
          <a:xfrm>
            <a:off x="9521666" y="4952237"/>
            <a:ext cx="232410" cy="177165"/>
            <a:chOff x="9521666" y="4952237"/>
            <a:chExt cx="232410" cy="177165"/>
          </a:xfrm>
        </p:grpSpPr>
        <p:pic>
          <p:nvPicPr>
            <p:cNvPr id="346" name="object 346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9521666" y="4985766"/>
              <a:ext cx="106775" cy="143446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9659017" y="4952237"/>
              <a:ext cx="94583" cy="177069"/>
            </a:xfrm>
            <a:prstGeom prst="rect">
              <a:avLst/>
            </a:prstGeom>
          </p:spPr>
        </p:pic>
      </p:grpSp>
      <p:grpSp>
        <p:nvGrpSpPr>
          <p:cNvPr id="348" name="object 348"/>
          <p:cNvGrpSpPr/>
          <p:nvPr/>
        </p:nvGrpSpPr>
        <p:grpSpPr>
          <a:xfrm>
            <a:off x="930687" y="5251322"/>
            <a:ext cx="158750" cy="209550"/>
            <a:chOff x="930687" y="5251322"/>
            <a:chExt cx="158750" cy="209550"/>
          </a:xfrm>
        </p:grpSpPr>
        <p:sp>
          <p:nvSpPr>
            <p:cNvPr id="349" name="object 349"/>
            <p:cNvSpPr/>
            <p:nvPr/>
          </p:nvSpPr>
          <p:spPr>
            <a:xfrm>
              <a:off x="930681" y="5251335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4384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384" y="206019"/>
                  </a:lnTo>
                  <a:lnTo>
                    <a:pt x="24384" y="71716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0" name="object 350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988599" y="5318378"/>
              <a:ext cx="100679" cy="142017"/>
            </a:xfrm>
            <a:prstGeom prst="rect">
              <a:avLst/>
            </a:prstGeom>
          </p:spPr>
        </p:pic>
      </p:grpSp>
      <p:sp>
        <p:nvSpPr>
          <p:cNvPr id="351" name="object 351"/>
          <p:cNvSpPr/>
          <p:nvPr/>
        </p:nvSpPr>
        <p:spPr>
          <a:xfrm>
            <a:off x="1219009" y="5251335"/>
            <a:ext cx="27940" cy="206375"/>
          </a:xfrm>
          <a:custGeom>
            <a:avLst/>
            <a:gdLst/>
            <a:ahLst/>
            <a:cxnLst/>
            <a:rect l="l" t="t" r="r" b="b"/>
            <a:pathLst>
              <a:path w="27940" h="206375">
                <a:moveTo>
                  <a:pt x="25908" y="71716"/>
                </a:moveTo>
                <a:lnTo>
                  <a:pt x="3048" y="71716"/>
                </a:lnTo>
                <a:lnTo>
                  <a:pt x="3048" y="206019"/>
                </a:lnTo>
                <a:lnTo>
                  <a:pt x="25908" y="206019"/>
                </a:lnTo>
                <a:lnTo>
                  <a:pt x="25908" y="71716"/>
                </a:lnTo>
                <a:close/>
              </a:path>
              <a:path w="27940" h="206375">
                <a:moveTo>
                  <a:pt x="27432" y="0"/>
                </a:moveTo>
                <a:lnTo>
                  <a:pt x="0" y="0"/>
                </a:lnTo>
                <a:lnTo>
                  <a:pt x="0" y="27520"/>
                </a:lnTo>
                <a:lnTo>
                  <a:pt x="27432" y="27520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2" name="object 352"/>
          <p:cNvGrpSpPr/>
          <p:nvPr/>
        </p:nvGrpSpPr>
        <p:grpSpPr>
          <a:xfrm>
            <a:off x="1293780" y="5246751"/>
            <a:ext cx="1159510" cy="270510"/>
            <a:chOff x="1293780" y="5246751"/>
            <a:chExt cx="1159510" cy="270510"/>
          </a:xfrm>
        </p:grpSpPr>
        <p:pic>
          <p:nvPicPr>
            <p:cNvPr id="353" name="object 353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1293780" y="5319998"/>
              <a:ext cx="106775" cy="137350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1435608" y="5246751"/>
              <a:ext cx="120586" cy="213645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1592770" y="5318474"/>
              <a:ext cx="114490" cy="141922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1740789" y="5319998"/>
              <a:ext cx="120491" cy="196881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1891855" y="5318474"/>
              <a:ext cx="114395" cy="141922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2039873" y="5319998"/>
              <a:ext cx="106775" cy="137350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2181701" y="5246751"/>
              <a:ext cx="120491" cy="213645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2338768" y="5318474"/>
              <a:ext cx="114490" cy="141922"/>
            </a:xfrm>
            <a:prstGeom prst="rect">
              <a:avLst/>
            </a:prstGeom>
          </p:spPr>
        </p:pic>
      </p:grpSp>
      <p:grpSp>
        <p:nvGrpSpPr>
          <p:cNvPr id="361" name="object 361"/>
          <p:cNvGrpSpPr/>
          <p:nvPr/>
        </p:nvGrpSpPr>
        <p:grpSpPr>
          <a:xfrm>
            <a:off x="2486882" y="5284946"/>
            <a:ext cx="232410" cy="175895"/>
            <a:chOff x="2486882" y="5284946"/>
            <a:chExt cx="232410" cy="175895"/>
          </a:xfrm>
        </p:grpSpPr>
        <p:pic>
          <p:nvPicPr>
            <p:cNvPr id="362" name="object 362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2624137" y="5284946"/>
              <a:ext cx="94583" cy="175450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2486882" y="5319998"/>
              <a:ext cx="106775" cy="137350"/>
            </a:xfrm>
            <a:prstGeom prst="rect">
              <a:avLst/>
            </a:prstGeom>
          </p:spPr>
        </p:pic>
      </p:grpSp>
      <p:pic>
        <p:nvPicPr>
          <p:cNvPr id="364" name="object 364"/>
          <p:cNvPicPr/>
          <p:nvPr/>
        </p:nvPicPr>
        <p:blipFill>
          <a:blip r:embed="rId242" cstate="print"/>
          <a:stretch>
            <a:fillRect/>
          </a:stretch>
        </p:blipFill>
        <p:spPr>
          <a:xfrm>
            <a:off x="2837783" y="5243703"/>
            <a:ext cx="247078" cy="216693"/>
          </a:xfrm>
          <a:prstGeom prst="rect">
            <a:avLst/>
          </a:prstGeom>
        </p:spPr>
      </p:pic>
      <p:grpSp>
        <p:nvGrpSpPr>
          <p:cNvPr id="365" name="object 365"/>
          <p:cNvGrpSpPr/>
          <p:nvPr/>
        </p:nvGrpSpPr>
        <p:grpSpPr>
          <a:xfrm>
            <a:off x="5881496" y="5246751"/>
            <a:ext cx="641350" cy="213995"/>
            <a:chOff x="5881496" y="5246751"/>
            <a:chExt cx="641350" cy="213995"/>
          </a:xfrm>
        </p:grpSpPr>
        <p:pic>
          <p:nvPicPr>
            <p:cNvPr id="366" name="object 366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5881496" y="5284946"/>
              <a:ext cx="242506" cy="175450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6157626" y="5246751"/>
              <a:ext cx="106775" cy="210597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6299549" y="5318474"/>
              <a:ext cx="114395" cy="141922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6448996" y="5319998"/>
              <a:ext cx="73247" cy="137350"/>
            </a:xfrm>
            <a:prstGeom prst="rect">
              <a:avLst/>
            </a:prstGeom>
          </p:spPr>
        </p:pic>
      </p:grpSp>
      <p:pic>
        <p:nvPicPr>
          <p:cNvPr id="370" name="object 370"/>
          <p:cNvPicPr/>
          <p:nvPr/>
        </p:nvPicPr>
        <p:blipFill>
          <a:blip r:embed="rId247" cstate="print"/>
          <a:stretch>
            <a:fillRect/>
          </a:stretch>
        </p:blipFill>
        <p:spPr>
          <a:xfrm>
            <a:off x="6636639" y="5243703"/>
            <a:ext cx="215169" cy="216693"/>
          </a:xfrm>
          <a:prstGeom prst="rect">
            <a:avLst/>
          </a:prstGeom>
        </p:spPr>
      </p:pic>
      <p:grpSp>
        <p:nvGrpSpPr>
          <p:cNvPr id="371" name="object 371"/>
          <p:cNvGrpSpPr/>
          <p:nvPr/>
        </p:nvGrpSpPr>
        <p:grpSpPr>
          <a:xfrm>
            <a:off x="6900481" y="5246751"/>
            <a:ext cx="409575" cy="213995"/>
            <a:chOff x="6900481" y="5246751"/>
            <a:chExt cx="409575" cy="213995"/>
          </a:xfrm>
        </p:grpSpPr>
        <p:pic>
          <p:nvPicPr>
            <p:cNvPr id="372" name="object 372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6900481" y="5319998"/>
              <a:ext cx="106870" cy="137350"/>
            </a:xfrm>
            <a:prstGeom prst="rect">
              <a:avLst/>
            </a:prstGeom>
          </p:spPr>
        </p:pic>
        <p:pic>
          <p:nvPicPr>
            <p:cNvPr id="373" name="object 373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7042499" y="5246751"/>
              <a:ext cx="120491" cy="213645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7201185" y="5318474"/>
              <a:ext cx="108299" cy="141922"/>
            </a:xfrm>
            <a:prstGeom prst="rect">
              <a:avLst/>
            </a:prstGeom>
          </p:spPr>
        </p:pic>
      </p:grpSp>
      <p:grpSp>
        <p:nvGrpSpPr>
          <p:cNvPr id="375" name="object 375"/>
          <p:cNvGrpSpPr/>
          <p:nvPr/>
        </p:nvGrpSpPr>
        <p:grpSpPr>
          <a:xfrm>
            <a:off x="7358253" y="5284946"/>
            <a:ext cx="737235" cy="175895"/>
            <a:chOff x="7358253" y="5284946"/>
            <a:chExt cx="737235" cy="175895"/>
          </a:xfrm>
        </p:grpSpPr>
        <p:pic>
          <p:nvPicPr>
            <p:cNvPr id="376" name="object 376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7358253" y="5319998"/>
              <a:ext cx="190785" cy="137350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7584091" y="5318474"/>
              <a:ext cx="115919" cy="141922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7733633" y="5319998"/>
              <a:ext cx="106775" cy="137350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7870888" y="5284946"/>
              <a:ext cx="94583" cy="175450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255" cstate="print"/>
            <a:stretch>
              <a:fillRect/>
            </a:stretch>
          </p:blipFill>
          <p:spPr>
            <a:xfrm>
              <a:off x="7986903" y="5318474"/>
              <a:ext cx="108299" cy="141922"/>
            </a:xfrm>
            <a:prstGeom prst="rect">
              <a:avLst/>
            </a:prstGeom>
          </p:spPr>
        </p:pic>
      </p:grpSp>
      <p:sp>
        <p:nvSpPr>
          <p:cNvPr id="381" name="object 381"/>
          <p:cNvSpPr/>
          <p:nvPr/>
        </p:nvSpPr>
        <p:spPr>
          <a:xfrm>
            <a:off x="8144255" y="5247132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59" h="210820">
                <a:moveTo>
                  <a:pt x="22860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60" y="0"/>
                </a:lnTo>
                <a:lnTo>
                  <a:pt x="2286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2" name="object 382"/>
          <p:cNvPicPr/>
          <p:nvPr/>
        </p:nvPicPr>
        <p:blipFill>
          <a:blip r:embed="rId256" cstate="print"/>
          <a:stretch>
            <a:fillRect/>
          </a:stretch>
        </p:blipFill>
        <p:spPr>
          <a:xfrm>
            <a:off x="8304180" y="5319998"/>
            <a:ext cx="120586" cy="196881"/>
          </a:xfrm>
          <a:prstGeom prst="rect">
            <a:avLst/>
          </a:prstGeom>
        </p:spPr>
      </p:pic>
      <p:grpSp>
        <p:nvGrpSpPr>
          <p:cNvPr id="383" name="object 383"/>
          <p:cNvGrpSpPr/>
          <p:nvPr/>
        </p:nvGrpSpPr>
        <p:grpSpPr>
          <a:xfrm>
            <a:off x="8473535" y="5318474"/>
            <a:ext cx="252095" cy="142240"/>
            <a:chOff x="8473535" y="5318474"/>
            <a:chExt cx="252095" cy="142240"/>
          </a:xfrm>
        </p:grpSpPr>
        <p:pic>
          <p:nvPicPr>
            <p:cNvPr id="384" name="object 384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8473535" y="5323045"/>
              <a:ext cx="106775" cy="137350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8618505" y="5318474"/>
              <a:ext cx="106775" cy="141922"/>
            </a:xfrm>
            <a:prstGeom prst="rect">
              <a:avLst/>
            </a:prstGeom>
          </p:spPr>
        </p:pic>
      </p:grpSp>
      <p:grpSp>
        <p:nvGrpSpPr>
          <p:cNvPr id="386" name="object 386"/>
          <p:cNvGrpSpPr/>
          <p:nvPr/>
        </p:nvGrpSpPr>
        <p:grpSpPr>
          <a:xfrm>
            <a:off x="8775668" y="5251322"/>
            <a:ext cx="737235" cy="209550"/>
            <a:chOff x="8775668" y="5251322"/>
            <a:chExt cx="737235" cy="209550"/>
          </a:xfrm>
        </p:grpSpPr>
        <p:pic>
          <p:nvPicPr>
            <p:cNvPr id="387" name="object 387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8775668" y="5319998"/>
              <a:ext cx="106775" cy="137350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8912923" y="5284946"/>
              <a:ext cx="94678" cy="175450"/>
            </a:xfrm>
            <a:prstGeom prst="rect">
              <a:avLst/>
            </a:prstGeom>
          </p:spPr>
        </p:pic>
        <p:sp>
          <p:nvSpPr>
            <p:cNvPr id="389" name="object 389"/>
            <p:cNvSpPr/>
            <p:nvPr/>
          </p:nvSpPr>
          <p:spPr>
            <a:xfrm>
              <a:off x="9038082" y="5251335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4384" y="71716"/>
                  </a:moveTo>
                  <a:lnTo>
                    <a:pt x="3048" y="71716"/>
                  </a:lnTo>
                  <a:lnTo>
                    <a:pt x="3048" y="206019"/>
                  </a:lnTo>
                  <a:lnTo>
                    <a:pt x="24384" y="206019"/>
                  </a:lnTo>
                  <a:lnTo>
                    <a:pt x="24384" y="71716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0" name="object 390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9092946" y="5284946"/>
              <a:ext cx="96107" cy="175450"/>
            </a:xfrm>
            <a:prstGeom prst="rect">
              <a:avLst/>
            </a:prstGeom>
          </p:spPr>
        </p:pic>
        <p:sp>
          <p:nvSpPr>
            <p:cNvPr id="391" name="object 391"/>
            <p:cNvSpPr/>
            <p:nvPr/>
          </p:nvSpPr>
          <p:spPr>
            <a:xfrm>
              <a:off x="9219629" y="5251335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4384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384" y="206019"/>
                  </a:lnTo>
                  <a:lnTo>
                    <a:pt x="24384" y="71716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2" name="object 392"/>
            <p:cNvPicPr/>
            <p:nvPr/>
          </p:nvPicPr>
          <p:blipFill>
            <a:blip r:embed="rId262" cstate="print"/>
            <a:stretch>
              <a:fillRect/>
            </a:stretch>
          </p:blipFill>
          <p:spPr>
            <a:xfrm>
              <a:off x="9279064" y="5318474"/>
              <a:ext cx="233458" cy="141922"/>
            </a:xfrm>
            <a:prstGeom prst="rect">
              <a:avLst/>
            </a:prstGeom>
          </p:spPr>
        </p:pic>
      </p:grpSp>
      <p:pic>
        <p:nvPicPr>
          <p:cNvPr id="393" name="object 393"/>
          <p:cNvPicPr/>
          <p:nvPr/>
        </p:nvPicPr>
        <p:blipFill>
          <a:blip r:embed="rId263" cstate="print"/>
          <a:stretch>
            <a:fillRect/>
          </a:stretch>
        </p:blipFill>
        <p:spPr>
          <a:xfrm>
            <a:off x="1232725" y="5721381"/>
            <a:ext cx="111347" cy="108394"/>
          </a:xfrm>
          <a:prstGeom prst="rect">
            <a:avLst/>
          </a:prstGeom>
        </p:spPr>
      </p:pic>
      <p:grpSp>
        <p:nvGrpSpPr>
          <p:cNvPr id="394" name="object 394"/>
          <p:cNvGrpSpPr/>
          <p:nvPr/>
        </p:nvGrpSpPr>
        <p:grpSpPr>
          <a:xfrm>
            <a:off x="1524190" y="5730525"/>
            <a:ext cx="300990" cy="184785"/>
            <a:chOff x="1524190" y="5730525"/>
            <a:chExt cx="300990" cy="184785"/>
          </a:xfrm>
        </p:grpSpPr>
        <p:pic>
          <p:nvPicPr>
            <p:cNvPr id="395" name="object 395"/>
            <p:cNvPicPr/>
            <p:nvPr/>
          </p:nvPicPr>
          <p:blipFill>
            <a:blip r:embed="rId264" cstate="print"/>
            <a:stretch>
              <a:fillRect/>
            </a:stretch>
          </p:blipFill>
          <p:spPr>
            <a:xfrm>
              <a:off x="1524190" y="5730525"/>
              <a:ext cx="247078" cy="184689"/>
            </a:xfrm>
            <a:prstGeom prst="rect">
              <a:avLst/>
            </a:prstGeom>
          </p:spPr>
        </p:pic>
        <p:sp>
          <p:nvSpPr>
            <p:cNvPr id="396" name="object 396"/>
            <p:cNvSpPr/>
            <p:nvPr/>
          </p:nvSpPr>
          <p:spPr>
            <a:xfrm>
              <a:off x="1801837" y="5735104"/>
              <a:ext cx="22860" cy="122555"/>
            </a:xfrm>
            <a:custGeom>
              <a:avLst/>
              <a:gdLst/>
              <a:ahLst/>
              <a:cxnLst/>
              <a:rect l="l" t="t" r="r" b="b"/>
              <a:pathLst>
                <a:path w="22860" h="122554">
                  <a:moveTo>
                    <a:pt x="22860" y="99250"/>
                  </a:moveTo>
                  <a:lnTo>
                    <a:pt x="0" y="99250"/>
                  </a:lnTo>
                  <a:lnTo>
                    <a:pt x="0" y="122110"/>
                  </a:lnTo>
                  <a:lnTo>
                    <a:pt x="22860" y="122110"/>
                  </a:lnTo>
                  <a:lnTo>
                    <a:pt x="22860" y="99250"/>
                  </a:lnTo>
                  <a:close/>
                </a:path>
                <a:path w="22860" h="122554">
                  <a:moveTo>
                    <a:pt x="22860" y="0"/>
                  </a:moveTo>
                  <a:lnTo>
                    <a:pt x="0" y="0"/>
                  </a:lnTo>
                  <a:lnTo>
                    <a:pt x="0" y="22948"/>
                  </a:lnTo>
                  <a:lnTo>
                    <a:pt x="22860" y="22948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7" name="object 397"/>
          <p:cNvGrpSpPr/>
          <p:nvPr/>
        </p:nvGrpSpPr>
        <p:grpSpPr>
          <a:xfrm>
            <a:off x="1986438" y="5666422"/>
            <a:ext cx="608965" cy="226060"/>
            <a:chOff x="1986438" y="5666422"/>
            <a:chExt cx="608965" cy="226060"/>
          </a:xfrm>
        </p:grpSpPr>
        <p:pic>
          <p:nvPicPr>
            <p:cNvPr id="398" name="object 398"/>
            <p:cNvPicPr/>
            <p:nvPr/>
          </p:nvPicPr>
          <p:blipFill>
            <a:blip r:embed="rId265" cstate="print"/>
            <a:stretch>
              <a:fillRect/>
            </a:stretch>
          </p:blipFill>
          <p:spPr>
            <a:xfrm>
              <a:off x="1986438" y="5666422"/>
              <a:ext cx="186118" cy="190785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2212181" y="5730525"/>
              <a:ext cx="99155" cy="129730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2341911" y="5730525"/>
              <a:ext cx="196786" cy="129730"/>
            </a:xfrm>
            <a:prstGeom prst="rect">
              <a:avLst/>
            </a:prstGeom>
          </p:spPr>
        </p:pic>
        <p:sp>
          <p:nvSpPr>
            <p:cNvPr id="401" name="object 401"/>
            <p:cNvSpPr/>
            <p:nvPr/>
          </p:nvSpPr>
          <p:spPr>
            <a:xfrm>
              <a:off x="2572321" y="5834348"/>
              <a:ext cx="22860" cy="58419"/>
            </a:xfrm>
            <a:custGeom>
              <a:avLst/>
              <a:gdLst/>
              <a:ahLst/>
              <a:cxnLst/>
              <a:rect l="l" t="t" r="r" b="b"/>
              <a:pathLst>
                <a:path w="22860" h="58420">
                  <a:moveTo>
                    <a:pt x="10668" y="58007"/>
                  </a:moveTo>
                  <a:lnTo>
                    <a:pt x="0" y="58007"/>
                  </a:lnTo>
                  <a:lnTo>
                    <a:pt x="6096" y="22860"/>
                  </a:lnTo>
                  <a:lnTo>
                    <a:pt x="0" y="22860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2860"/>
                  </a:lnTo>
                  <a:lnTo>
                    <a:pt x="10668" y="58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2" name="object 402"/>
          <p:cNvGrpSpPr/>
          <p:nvPr/>
        </p:nvGrpSpPr>
        <p:grpSpPr>
          <a:xfrm>
            <a:off x="2711196" y="5666232"/>
            <a:ext cx="668655" cy="249554"/>
            <a:chOff x="2711196" y="5666232"/>
            <a:chExt cx="668655" cy="249554"/>
          </a:xfrm>
        </p:grpSpPr>
        <p:sp>
          <p:nvSpPr>
            <p:cNvPr id="403" name="object 403"/>
            <p:cNvSpPr/>
            <p:nvPr/>
          </p:nvSpPr>
          <p:spPr>
            <a:xfrm>
              <a:off x="2711196" y="5666232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5" y="192023"/>
                  </a:moveTo>
                  <a:lnTo>
                    <a:pt x="0" y="192023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4" name="object 404"/>
            <p:cNvPicPr/>
            <p:nvPr/>
          </p:nvPicPr>
          <p:blipFill>
            <a:blip r:embed="rId268" cstate="print"/>
            <a:stretch>
              <a:fillRect/>
            </a:stretch>
          </p:blipFill>
          <p:spPr>
            <a:xfrm>
              <a:off x="2764536" y="5730525"/>
              <a:ext cx="105251" cy="129730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269" cstate="print"/>
            <a:stretch>
              <a:fillRect/>
            </a:stretch>
          </p:blipFill>
          <p:spPr>
            <a:xfrm>
              <a:off x="2900267" y="5732050"/>
              <a:ext cx="97631" cy="125158"/>
            </a:xfrm>
            <a:prstGeom prst="rect">
              <a:avLst/>
            </a:prstGeom>
          </p:spPr>
        </p:pic>
        <p:pic>
          <p:nvPicPr>
            <p:cNvPr id="406" name="object 406"/>
            <p:cNvPicPr/>
            <p:nvPr/>
          </p:nvPicPr>
          <p:blipFill>
            <a:blip r:embed="rId270" cstate="print"/>
            <a:stretch>
              <a:fillRect/>
            </a:stretch>
          </p:blipFill>
          <p:spPr>
            <a:xfrm>
              <a:off x="3028473" y="5700045"/>
              <a:ext cx="222694" cy="215169"/>
            </a:xfrm>
            <a:prstGeom prst="rect">
              <a:avLst/>
            </a:prstGeom>
          </p:spPr>
        </p:pic>
        <p:pic>
          <p:nvPicPr>
            <p:cNvPr id="407" name="object 407"/>
            <p:cNvPicPr/>
            <p:nvPr/>
          </p:nvPicPr>
          <p:blipFill>
            <a:blip r:embed="rId271" cstate="print"/>
            <a:stretch>
              <a:fillRect/>
            </a:stretch>
          </p:blipFill>
          <p:spPr>
            <a:xfrm>
              <a:off x="3281743" y="5666422"/>
              <a:ext cx="97631" cy="190785"/>
            </a:xfrm>
            <a:prstGeom prst="rect">
              <a:avLst/>
            </a:prstGeom>
          </p:spPr>
        </p:pic>
      </p:grpSp>
      <p:sp>
        <p:nvSpPr>
          <p:cNvPr id="408" name="object 408"/>
          <p:cNvSpPr/>
          <p:nvPr/>
        </p:nvSpPr>
        <p:spPr>
          <a:xfrm>
            <a:off x="3428238" y="5834348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10668" y="58007"/>
                </a:moveTo>
                <a:lnTo>
                  <a:pt x="0" y="58007"/>
                </a:lnTo>
                <a:lnTo>
                  <a:pt x="6096" y="22860"/>
                </a:ln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10668" y="58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9" name="object 409"/>
          <p:cNvPicPr/>
          <p:nvPr/>
        </p:nvPicPr>
        <p:blipFill>
          <a:blip r:embed="rId272" cstate="print"/>
          <a:stretch>
            <a:fillRect/>
          </a:stretch>
        </p:blipFill>
        <p:spPr>
          <a:xfrm>
            <a:off x="3557873" y="5730525"/>
            <a:ext cx="97631" cy="129730"/>
          </a:xfrm>
          <a:prstGeom prst="rect">
            <a:avLst/>
          </a:prstGeom>
        </p:spPr>
      </p:pic>
      <p:grpSp>
        <p:nvGrpSpPr>
          <p:cNvPr id="410" name="object 410"/>
          <p:cNvGrpSpPr/>
          <p:nvPr/>
        </p:nvGrpSpPr>
        <p:grpSpPr>
          <a:xfrm>
            <a:off x="3701319" y="5666422"/>
            <a:ext cx="240029" cy="194310"/>
            <a:chOff x="3701319" y="5666422"/>
            <a:chExt cx="240029" cy="194310"/>
          </a:xfrm>
        </p:grpSpPr>
        <p:pic>
          <p:nvPicPr>
            <p:cNvPr id="411" name="object 411"/>
            <p:cNvPicPr/>
            <p:nvPr/>
          </p:nvPicPr>
          <p:blipFill>
            <a:blip r:embed="rId273" cstate="print"/>
            <a:stretch>
              <a:fillRect/>
            </a:stretch>
          </p:blipFill>
          <p:spPr>
            <a:xfrm>
              <a:off x="3701319" y="5732050"/>
              <a:ext cx="97631" cy="125158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274" cstate="print"/>
            <a:stretch>
              <a:fillRect/>
            </a:stretch>
          </p:blipFill>
          <p:spPr>
            <a:xfrm>
              <a:off x="3830955" y="5666422"/>
              <a:ext cx="109823" cy="193833"/>
            </a:xfrm>
            <a:prstGeom prst="rect">
              <a:avLst/>
            </a:prstGeom>
          </p:spPr>
        </p:pic>
      </p:grpSp>
      <p:grpSp>
        <p:nvGrpSpPr>
          <p:cNvPr id="413" name="object 413"/>
          <p:cNvGrpSpPr/>
          <p:nvPr/>
        </p:nvGrpSpPr>
        <p:grpSpPr>
          <a:xfrm>
            <a:off x="4030884" y="5669470"/>
            <a:ext cx="494665" cy="191135"/>
            <a:chOff x="4030884" y="5669470"/>
            <a:chExt cx="494665" cy="191135"/>
          </a:xfrm>
        </p:grpSpPr>
        <p:pic>
          <p:nvPicPr>
            <p:cNvPr id="414" name="object 414"/>
            <p:cNvPicPr/>
            <p:nvPr/>
          </p:nvPicPr>
          <p:blipFill>
            <a:blip r:embed="rId275" cstate="print"/>
            <a:stretch>
              <a:fillRect/>
            </a:stretch>
          </p:blipFill>
          <p:spPr>
            <a:xfrm>
              <a:off x="4030884" y="5700045"/>
              <a:ext cx="85439" cy="160210"/>
            </a:xfrm>
            <a:prstGeom prst="rect">
              <a:avLst/>
            </a:prstGeom>
          </p:spPr>
        </p:pic>
        <p:sp>
          <p:nvSpPr>
            <p:cNvPr id="415" name="object 415"/>
            <p:cNvSpPr/>
            <p:nvPr/>
          </p:nvSpPr>
          <p:spPr>
            <a:xfrm>
              <a:off x="4145280" y="566947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5633"/>
                  </a:moveTo>
                  <a:lnTo>
                    <a:pt x="1524" y="65633"/>
                  </a:lnTo>
                  <a:lnTo>
                    <a:pt x="1524" y="187744"/>
                  </a:lnTo>
                  <a:lnTo>
                    <a:pt x="22860" y="187744"/>
                  </a:lnTo>
                  <a:lnTo>
                    <a:pt x="22860" y="65633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6" name="object 416"/>
            <p:cNvPicPr/>
            <p:nvPr/>
          </p:nvPicPr>
          <p:blipFill>
            <a:blip r:embed="rId276" cstate="print"/>
            <a:stretch>
              <a:fillRect/>
            </a:stretch>
          </p:blipFill>
          <p:spPr>
            <a:xfrm>
              <a:off x="4212336" y="5732050"/>
              <a:ext cx="175450" cy="125158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277" cstate="print"/>
            <a:stretch>
              <a:fillRect/>
            </a:stretch>
          </p:blipFill>
          <p:spPr>
            <a:xfrm>
              <a:off x="4419885" y="5730525"/>
              <a:ext cx="105251" cy="129730"/>
            </a:xfrm>
            <a:prstGeom prst="rect">
              <a:avLst/>
            </a:prstGeom>
          </p:spPr>
        </p:pic>
      </p:grpSp>
      <p:grpSp>
        <p:nvGrpSpPr>
          <p:cNvPr id="418" name="object 418"/>
          <p:cNvGrpSpPr/>
          <p:nvPr/>
        </p:nvGrpSpPr>
        <p:grpSpPr>
          <a:xfrm>
            <a:off x="4606004" y="5730525"/>
            <a:ext cx="321945" cy="130175"/>
            <a:chOff x="4606004" y="5730525"/>
            <a:chExt cx="321945" cy="130175"/>
          </a:xfrm>
        </p:grpSpPr>
        <p:pic>
          <p:nvPicPr>
            <p:cNvPr id="419" name="object 419"/>
            <p:cNvPicPr/>
            <p:nvPr/>
          </p:nvPicPr>
          <p:blipFill>
            <a:blip r:embed="rId278" cstate="print"/>
            <a:stretch>
              <a:fillRect/>
            </a:stretch>
          </p:blipFill>
          <p:spPr>
            <a:xfrm>
              <a:off x="4606004" y="5730525"/>
              <a:ext cx="99155" cy="129730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279" cstate="print"/>
            <a:stretch>
              <a:fillRect/>
            </a:stretch>
          </p:blipFill>
          <p:spPr>
            <a:xfrm>
              <a:off x="4741735" y="5730525"/>
              <a:ext cx="186118" cy="129730"/>
            </a:xfrm>
            <a:prstGeom prst="rect">
              <a:avLst/>
            </a:prstGeom>
          </p:spPr>
        </p:pic>
      </p:grpSp>
      <p:grpSp>
        <p:nvGrpSpPr>
          <p:cNvPr id="421" name="object 421"/>
          <p:cNvGrpSpPr/>
          <p:nvPr/>
        </p:nvGrpSpPr>
        <p:grpSpPr>
          <a:xfrm>
            <a:off x="5021008" y="5666232"/>
            <a:ext cx="755650" cy="249554"/>
            <a:chOff x="5021008" y="5666232"/>
            <a:chExt cx="755650" cy="249554"/>
          </a:xfrm>
        </p:grpSpPr>
        <p:pic>
          <p:nvPicPr>
            <p:cNvPr id="422" name="object 422"/>
            <p:cNvPicPr/>
            <p:nvPr/>
          </p:nvPicPr>
          <p:blipFill>
            <a:blip r:embed="rId280" cstate="print"/>
            <a:stretch>
              <a:fillRect/>
            </a:stretch>
          </p:blipFill>
          <p:spPr>
            <a:xfrm>
              <a:off x="5021008" y="5735097"/>
              <a:ext cx="97631" cy="125158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281" cstate="print"/>
            <a:stretch>
              <a:fillRect/>
            </a:stretch>
          </p:blipFill>
          <p:spPr>
            <a:xfrm>
              <a:off x="5149119" y="5730525"/>
              <a:ext cx="91535" cy="129730"/>
            </a:xfrm>
            <a:prstGeom prst="rect">
              <a:avLst/>
            </a:prstGeom>
          </p:spPr>
        </p:pic>
        <p:pic>
          <p:nvPicPr>
            <p:cNvPr id="424" name="object 424"/>
            <p:cNvPicPr/>
            <p:nvPr/>
          </p:nvPicPr>
          <p:blipFill>
            <a:blip r:embed="rId282" cstate="print"/>
            <a:stretch>
              <a:fillRect/>
            </a:stretch>
          </p:blipFill>
          <p:spPr>
            <a:xfrm>
              <a:off x="5269706" y="5735097"/>
              <a:ext cx="97631" cy="125158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278" cstate="print"/>
            <a:stretch>
              <a:fillRect/>
            </a:stretch>
          </p:blipFill>
          <p:spPr>
            <a:xfrm>
              <a:off x="5400865" y="5730525"/>
              <a:ext cx="99155" cy="129730"/>
            </a:xfrm>
            <a:prstGeom prst="rect">
              <a:avLst/>
            </a:prstGeom>
          </p:spPr>
        </p:pic>
        <p:sp>
          <p:nvSpPr>
            <p:cNvPr id="426" name="object 426"/>
            <p:cNvSpPr/>
            <p:nvPr/>
          </p:nvSpPr>
          <p:spPr>
            <a:xfrm>
              <a:off x="5544312" y="5666244"/>
              <a:ext cx="86995" cy="192405"/>
            </a:xfrm>
            <a:custGeom>
              <a:avLst/>
              <a:gdLst/>
              <a:ahLst/>
              <a:cxnLst/>
              <a:rect l="l" t="t" r="r" b="b"/>
              <a:pathLst>
                <a:path w="86995" h="192404">
                  <a:moveTo>
                    <a:pt x="21336" y="0"/>
                  </a:moveTo>
                  <a:lnTo>
                    <a:pt x="0" y="0"/>
                  </a:lnTo>
                  <a:lnTo>
                    <a:pt x="0" y="192011"/>
                  </a:lnTo>
                  <a:lnTo>
                    <a:pt x="21336" y="192011"/>
                  </a:lnTo>
                  <a:lnTo>
                    <a:pt x="21336" y="0"/>
                  </a:lnTo>
                  <a:close/>
                </a:path>
                <a:path w="86995" h="192404">
                  <a:moveTo>
                    <a:pt x="86868" y="0"/>
                  </a:moveTo>
                  <a:lnTo>
                    <a:pt x="65532" y="0"/>
                  </a:lnTo>
                  <a:lnTo>
                    <a:pt x="65532" y="192011"/>
                  </a:lnTo>
                  <a:lnTo>
                    <a:pt x="86868" y="192011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7" name="object 427"/>
            <p:cNvPicPr/>
            <p:nvPr/>
          </p:nvPicPr>
          <p:blipFill>
            <a:blip r:embed="rId283" cstate="print"/>
            <a:stretch>
              <a:fillRect/>
            </a:stretch>
          </p:blipFill>
          <p:spPr>
            <a:xfrm>
              <a:off x="5657183" y="5735097"/>
              <a:ext cx="118967" cy="180117"/>
            </a:xfrm>
            <a:prstGeom prst="rect">
              <a:avLst/>
            </a:prstGeom>
          </p:spPr>
        </p:pic>
      </p:grpSp>
      <p:grpSp>
        <p:nvGrpSpPr>
          <p:cNvPr id="428" name="object 428"/>
          <p:cNvGrpSpPr/>
          <p:nvPr/>
        </p:nvGrpSpPr>
        <p:grpSpPr>
          <a:xfrm>
            <a:off x="5847873" y="5700045"/>
            <a:ext cx="204470" cy="160655"/>
            <a:chOff x="5847873" y="5700045"/>
            <a:chExt cx="204470" cy="160655"/>
          </a:xfrm>
        </p:grpSpPr>
        <p:pic>
          <p:nvPicPr>
            <p:cNvPr id="429" name="object 429"/>
            <p:cNvPicPr/>
            <p:nvPr/>
          </p:nvPicPr>
          <p:blipFill>
            <a:blip r:embed="rId284" cstate="print"/>
            <a:stretch>
              <a:fillRect/>
            </a:stretch>
          </p:blipFill>
          <p:spPr>
            <a:xfrm>
              <a:off x="5847873" y="5700045"/>
              <a:ext cx="86963" cy="160210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285" cstate="print"/>
            <a:stretch>
              <a:fillRect/>
            </a:stretch>
          </p:blipFill>
          <p:spPr>
            <a:xfrm>
              <a:off x="5954648" y="5730525"/>
              <a:ext cx="97631" cy="129730"/>
            </a:xfrm>
            <a:prstGeom prst="rect">
              <a:avLst/>
            </a:prstGeom>
          </p:spPr>
        </p:pic>
      </p:grpSp>
      <p:grpSp>
        <p:nvGrpSpPr>
          <p:cNvPr id="431" name="object 431"/>
          <p:cNvGrpSpPr/>
          <p:nvPr/>
        </p:nvGrpSpPr>
        <p:grpSpPr>
          <a:xfrm>
            <a:off x="6098095" y="5666422"/>
            <a:ext cx="346710" cy="194310"/>
            <a:chOff x="6098095" y="5666422"/>
            <a:chExt cx="346710" cy="194310"/>
          </a:xfrm>
        </p:grpSpPr>
        <p:pic>
          <p:nvPicPr>
            <p:cNvPr id="432" name="object 432"/>
            <p:cNvPicPr/>
            <p:nvPr/>
          </p:nvPicPr>
          <p:blipFill>
            <a:blip r:embed="rId286" cstate="print"/>
            <a:stretch>
              <a:fillRect/>
            </a:stretch>
          </p:blipFill>
          <p:spPr>
            <a:xfrm>
              <a:off x="6098095" y="5666422"/>
              <a:ext cx="218122" cy="193833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287" cstate="print"/>
            <a:stretch>
              <a:fillRect/>
            </a:stretch>
          </p:blipFill>
          <p:spPr>
            <a:xfrm>
              <a:off x="6346793" y="5732050"/>
              <a:ext cx="97631" cy="125158"/>
            </a:xfrm>
            <a:prstGeom prst="rect">
              <a:avLst/>
            </a:prstGeom>
          </p:spPr>
        </p:pic>
      </p:grpSp>
      <p:grpSp>
        <p:nvGrpSpPr>
          <p:cNvPr id="434" name="object 434"/>
          <p:cNvGrpSpPr/>
          <p:nvPr/>
        </p:nvGrpSpPr>
        <p:grpSpPr>
          <a:xfrm>
            <a:off x="6540531" y="5730525"/>
            <a:ext cx="221615" cy="130175"/>
            <a:chOff x="6540531" y="5730525"/>
            <a:chExt cx="221615" cy="130175"/>
          </a:xfrm>
        </p:grpSpPr>
        <p:pic>
          <p:nvPicPr>
            <p:cNvPr id="435" name="object 435"/>
            <p:cNvPicPr/>
            <p:nvPr/>
          </p:nvPicPr>
          <p:blipFill>
            <a:blip r:embed="rId278" cstate="print"/>
            <a:stretch>
              <a:fillRect/>
            </a:stretch>
          </p:blipFill>
          <p:spPr>
            <a:xfrm>
              <a:off x="6540531" y="5730525"/>
              <a:ext cx="99155" cy="129730"/>
            </a:xfrm>
            <a:prstGeom prst="rect">
              <a:avLst/>
            </a:prstGeom>
          </p:spPr>
        </p:pic>
        <p:pic>
          <p:nvPicPr>
            <p:cNvPr id="436" name="object 436"/>
            <p:cNvPicPr/>
            <p:nvPr/>
          </p:nvPicPr>
          <p:blipFill>
            <a:blip r:embed="rId288" cstate="print"/>
            <a:stretch>
              <a:fillRect/>
            </a:stretch>
          </p:blipFill>
          <p:spPr>
            <a:xfrm>
              <a:off x="6668642" y="5730525"/>
              <a:ext cx="93154" cy="129730"/>
            </a:xfrm>
            <a:prstGeom prst="rect">
              <a:avLst/>
            </a:prstGeom>
          </p:spPr>
        </p:pic>
      </p:grpSp>
      <p:grpSp>
        <p:nvGrpSpPr>
          <p:cNvPr id="437" name="object 437"/>
          <p:cNvGrpSpPr/>
          <p:nvPr/>
        </p:nvGrpSpPr>
        <p:grpSpPr>
          <a:xfrm>
            <a:off x="6833425" y="5666422"/>
            <a:ext cx="352425" cy="194310"/>
            <a:chOff x="6833425" y="5666422"/>
            <a:chExt cx="352425" cy="194310"/>
          </a:xfrm>
        </p:grpSpPr>
        <p:pic>
          <p:nvPicPr>
            <p:cNvPr id="438" name="object 438"/>
            <p:cNvPicPr/>
            <p:nvPr/>
          </p:nvPicPr>
          <p:blipFill>
            <a:blip r:embed="rId289" cstate="print"/>
            <a:stretch>
              <a:fillRect/>
            </a:stretch>
          </p:blipFill>
          <p:spPr>
            <a:xfrm>
              <a:off x="6833425" y="5700045"/>
              <a:ext cx="86963" cy="160210"/>
            </a:xfrm>
            <a:prstGeom prst="rect">
              <a:avLst/>
            </a:prstGeom>
          </p:spPr>
        </p:pic>
        <p:pic>
          <p:nvPicPr>
            <p:cNvPr id="439" name="object 439"/>
            <p:cNvPicPr/>
            <p:nvPr/>
          </p:nvPicPr>
          <p:blipFill>
            <a:blip r:embed="rId290" cstate="print"/>
            <a:stretch>
              <a:fillRect/>
            </a:stretch>
          </p:blipFill>
          <p:spPr>
            <a:xfrm>
              <a:off x="6950964" y="5666422"/>
              <a:ext cx="97631" cy="190785"/>
            </a:xfrm>
            <a:prstGeom prst="rect">
              <a:avLst/>
            </a:prstGeom>
          </p:spPr>
        </p:pic>
        <p:pic>
          <p:nvPicPr>
            <p:cNvPr id="440" name="object 440"/>
            <p:cNvPicPr/>
            <p:nvPr/>
          </p:nvPicPr>
          <p:blipFill>
            <a:blip r:embed="rId291" cstate="print"/>
            <a:stretch>
              <a:fillRect/>
            </a:stretch>
          </p:blipFill>
          <p:spPr>
            <a:xfrm>
              <a:off x="7080599" y="5730525"/>
              <a:ext cx="105251" cy="129730"/>
            </a:xfrm>
            <a:prstGeom prst="rect">
              <a:avLst/>
            </a:prstGeom>
          </p:spPr>
        </p:pic>
      </p:grpSp>
      <p:grpSp>
        <p:nvGrpSpPr>
          <p:cNvPr id="441" name="object 441"/>
          <p:cNvGrpSpPr/>
          <p:nvPr/>
        </p:nvGrpSpPr>
        <p:grpSpPr>
          <a:xfrm>
            <a:off x="7263669" y="5663374"/>
            <a:ext cx="1397635" cy="197485"/>
            <a:chOff x="7263669" y="5663374"/>
            <a:chExt cx="1397635" cy="197485"/>
          </a:xfrm>
        </p:grpSpPr>
        <p:pic>
          <p:nvPicPr>
            <p:cNvPr id="442" name="object 442"/>
            <p:cNvPicPr/>
            <p:nvPr/>
          </p:nvPicPr>
          <p:blipFill>
            <a:blip r:embed="rId292" cstate="print"/>
            <a:stretch>
              <a:fillRect/>
            </a:stretch>
          </p:blipFill>
          <p:spPr>
            <a:xfrm>
              <a:off x="7263669" y="5663374"/>
              <a:ext cx="196882" cy="196881"/>
            </a:xfrm>
            <a:prstGeom prst="rect">
              <a:avLst/>
            </a:prstGeom>
          </p:spPr>
        </p:pic>
        <p:pic>
          <p:nvPicPr>
            <p:cNvPr id="443" name="object 443"/>
            <p:cNvPicPr/>
            <p:nvPr/>
          </p:nvPicPr>
          <p:blipFill>
            <a:blip r:embed="rId293" cstate="print"/>
            <a:stretch>
              <a:fillRect/>
            </a:stretch>
          </p:blipFill>
          <p:spPr>
            <a:xfrm>
              <a:off x="7504747" y="5732049"/>
              <a:ext cx="97631" cy="125158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294" cstate="print"/>
            <a:stretch>
              <a:fillRect/>
            </a:stretch>
          </p:blipFill>
          <p:spPr>
            <a:xfrm>
              <a:off x="7636002" y="5666422"/>
              <a:ext cx="109823" cy="193833"/>
            </a:xfrm>
            <a:prstGeom prst="rect">
              <a:avLst/>
            </a:prstGeom>
          </p:spPr>
        </p:pic>
        <p:pic>
          <p:nvPicPr>
            <p:cNvPr id="445" name="object 445"/>
            <p:cNvPicPr/>
            <p:nvPr/>
          </p:nvPicPr>
          <p:blipFill>
            <a:blip r:embed="rId295" cstate="print"/>
            <a:stretch>
              <a:fillRect/>
            </a:stretch>
          </p:blipFill>
          <p:spPr>
            <a:xfrm>
              <a:off x="7779353" y="5730525"/>
              <a:ext cx="99155" cy="129730"/>
            </a:xfrm>
            <a:prstGeom prst="rect">
              <a:avLst/>
            </a:prstGeom>
          </p:spPr>
        </p:pic>
        <p:pic>
          <p:nvPicPr>
            <p:cNvPr id="446" name="object 446"/>
            <p:cNvPicPr/>
            <p:nvPr/>
          </p:nvPicPr>
          <p:blipFill>
            <a:blip r:embed="rId296" cstate="print"/>
            <a:stretch>
              <a:fillRect/>
            </a:stretch>
          </p:blipFill>
          <p:spPr>
            <a:xfrm>
              <a:off x="7922800" y="5732049"/>
              <a:ext cx="175450" cy="125158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297" cstate="print"/>
            <a:stretch>
              <a:fillRect/>
            </a:stretch>
          </p:blipFill>
          <p:spPr>
            <a:xfrm>
              <a:off x="8130254" y="5730525"/>
              <a:ext cx="103727" cy="129730"/>
            </a:xfrm>
            <a:prstGeom prst="rect">
              <a:avLst/>
            </a:prstGeom>
          </p:spPr>
        </p:pic>
        <p:pic>
          <p:nvPicPr>
            <p:cNvPr id="448" name="object 448"/>
            <p:cNvPicPr/>
            <p:nvPr/>
          </p:nvPicPr>
          <p:blipFill>
            <a:blip r:embed="rId298" cstate="print"/>
            <a:stretch>
              <a:fillRect/>
            </a:stretch>
          </p:blipFill>
          <p:spPr>
            <a:xfrm>
              <a:off x="8266081" y="5732049"/>
              <a:ext cx="97631" cy="125158"/>
            </a:xfrm>
            <a:prstGeom prst="rect">
              <a:avLst/>
            </a:prstGeom>
          </p:spPr>
        </p:pic>
        <p:pic>
          <p:nvPicPr>
            <p:cNvPr id="449" name="object 449"/>
            <p:cNvPicPr/>
            <p:nvPr/>
          </p:nvPicPr>
          <p:blipFill>
            <a:blip r:embed="rId284" cstate="print"/>
            <a:stretch>
              <a:fillRect/>
            </a:stretch>
          </p:blipFill>
          <p:spPr>
            <a:xfrm>
              <a:off x="8391144" y="5700045"/>
              <a:ext cx="86963" cy="160210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299" cstate="print"/>
            <a:stretch>
              <a:fillRect/>
            </a:stretch>
          </p:blipFill>
          <p:spPr>
            <a:xfrm>
              <a:off x="8498014" y="5730525"/>
              <a:ext cx="97631" cy="129730"/>
            </a:xfrm>
            <a:prstGeom prst="rect">
              <a:avLst/>
            </a:prstGeom>
          </p:spPr>
        </p:pic>
        <p:sp>
          <p:nvSpPr>
            <p:cNvPr id="451" name="object 451"/>
            <p:cNvSpPr/>
            <p:nvPr/>
          </p:nvSpPr>
          <p:spPr>
            <a:xfrm>
              <a:off x="8639555" y="5666231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90" h="192404">
                  <a:moveTo>
                    <a:pt x="21336" y="192023"/>
                  </a:moveTo>
                  <a:lnTo>
                    <a:pt x="0" y="192023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192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2" name="object 452"/>
          <p:cNvGrpSpPr/>
          <p:nvPr/>
        </p:nvGrpSpPr>
        <p:grpSpPr>
          <a:xfrm>
            <a:off x="8767953" y="5666232"/>
            <a:ext cx="1224915" cy="194310"/>
            <a:chOff x="8767953" y="5666232"/>
            <a:chExt cx="1224915" cy="194310"/>
          </a:xfrm>
        </p:grpSpPr>
        <p:pic>
          <p:nvPicPr>
            <p:cNvPr id="453" name="object 453"/>
            <p:cNvPicPr/>
            <p:nvPr/>
          </p:nvPicPr>
          <p:blipFill>
            <a:blip r:embed="rId300" cstate="print"/>
            <a:stretch>
              <a:fillRect/>
            </a:stretch>
          </p:blipFill>
          <p:spPr>
            <a:xfrm>
              <a:off x="8767953" y="5732050"/>
              <a:ext cx="173926" cy="125158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301" cstate="print"/>
            <a:stretch>
              <a:fillRect/>
            </a:stretch>
          </p:blipFill>
          <p:spPr>
            <a:xfrm>
              <a:off x="8973883" y="5730525"/>
              <a:ext cx="228885" cy="129730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302" cstate="print"/>
            <a:stretch>
              <a:fillRect/>
            </a:stretch>
          </p:blipFill>
          <p:spPr>
            <a:xfrm>
              <a:off x="9233344" y="5666422"/>
              <a:ext cx="97631" cy="190785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303" cstate="print"/>
            <a:stretch>
              <a:fillRect/>
            </a:stretch>
          </p:blipFill>
          <p:spPr>
            <a:xfrm>
              <a:off x="9364503" y="5730525"/>
              <a:ext cx="99155" cy="129730"/>
            </a:xfrm>
            <a:prstGeom prst="rect">
              <a:avLst/>
            </a:prstGeom>
          </p:spPr>
        </p:pic>
        <p:pic>
          <p:nvPicPr>
            <p:cNvPr id="457" name="object 457"/>
            <p:cNvPicPr/>
            <p:nvPr/>
          </p:nvPicPr>
          <p:blipFill>
            <a:blip r:embed="rId304" cstate="print"/>
            <a:stretch>
              <a:fillRect/>
            </a:stretch>
          </p:blipFill>
          <p:spPr>
            <a:xfrm>
              <a:off x="9507950" y="5732050"/>
              <a:ext cx="97631" cy="125158"/>
            </a:xfrm>
            <a:prstGeom prst="rect">
              <a:avLst/>
            </a:prstGeom>
          </p:spPr>
        </p:pic>
        <p:sp>
          <p:nvSpPr>
            <p:cNvPr id="458" name="object 458"/>
            <p:cNvSpPr/>
            <p:nvPr/>
          </p:nvSpPr>
          <p:spPr>
            <a:xfrm>
              <a:off x="9648342" y="5669470"/>
              <a:ext cx="26034" cy="187960"/>
            </a:xfrm>
            <a:custGeom>
              <a:avLst/>
              <a:gdLst/>
              <a:ahLst/>
              <a:cxnLst/>
              <a:rect l="l" t="t" r="r" b="b"/>
              <a:pathLst>
                <a:path w="26034" h="187960">
                  <a:moveTo>
                    <a:pt x="22860" y="65633"/>
                  </a:moveTo>
                  <a:lnTo>
                    <a:pt x="3048" y="65633"/>
                  </a:lnTo>
                  <a:lnTo>
                    <a:pt x="3048" y="187744"/>
                  </a:lnTo>
                  <a:lnTo>
                    <a:pt x="22860" y="187744"/>
                  </a:lnTo>
                  <a:lnTo>
                    <a:pt x="22860" y="65633"/>
                  </a:lnTo>
                  <a:close/>
                </a:path>
                <a:path w="26034" h="187960">
                  <a:moveTo>
                    <a:pt x="25908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5908" y="24485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9" name="object 459"/>
            <p:cNvPicPr/>
            <p:nvPr/>
          </p:nvPicPr>
          <p:blipFill>
            <a:blip r:embed="rId305" cstate="print"/>
            <a:stretch>
              <a:fillRect/>
            </a:stretch>
          </p:blipFill>
          <p:spPr>
            <a:xfrm>
              <a:off x="9704736" y="5730525"/>
              <a:ext cx="103727" cy="129730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306" cstate="print"/>
            <a:stretch>
              <a:fillRect/>
            </a:stretch>
          </p:blipFill>
          <p:spPr>
            <a:xfrm>
              <a:off x="9829895" y="5730525"/>
              <a:ext cx="97631" cy="129730"/>
            </a:xfrm>
            <a:prstGeom prst="rect">
              <a:avLst/>
            </a:prstGeom>
          </p:spPr>
        </p:pic>
        <p:sp>
          <p:nvSpPr>
            <p:cNvPr id="461" name="object 461"/>
            <p:cNvSpPr/>
            <p:nvPr/>
          </p:nvSpPr>
          <p:spPr>
            <a:xfrm>
              <a:off x="9971531" y="5666232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90" h="192404">
                  <a:moveTo>
                    <a:pt x="21335" y="192023"/>
                  </a:moveTo>
                  <a:lnTo>
                    <a:pt x="0" y="192023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2" name="object 462"/>
          <p:cNvGrpSpPr/>
          <p:nvPr/>
        </p:nvGrpSpPr>
        <p:grpSpPr>
          <a:xfrm>
            <a:off x="1524095" y="5997606"/>
            <a:ext cx="1236345" cy="195580"/>
            <a:chOff x="1524095" y="5997606"/>
            <a:chExt cx="1236345" cy="195580"/>
          </a:xfrm>
        </p:grpSpPr>
        <p:pic>
          <p:nvPicPr>
            <p:cNvPr id="463" name="object 463"/>
            <p:cNvPicPr/>
            <p:nvPr/>
          </p:nvPicPr>
          <p:blipFill>
            <a:blip r:embed="rId307" cstate="print"/>
            <a:stretch>
              <a:fillRect/>
            </a:stretch>
          </p:blipFill>
          <p:spPr>
            <a:xfrm>
              <a:off x="1524095" y="5997606"/>
              <a:ext cx="109918" cy="195357"/>
            </a:xfrm>
            <a:prstGeom prst="rect">
              <a:avLst/>
            </a:prstGeom>
          </p:spPr>
        </p:pic>
        <p:sp>
          <p:nvSpPr>
            <p:cNvPr id="464" name="object 464"/>
            <p:cNvSpPr/>
            <p:nvPr/>
          </p:nvSpPr>
          <p:spPr>
            <a:xfrm>
              <a:off x="1676679" y="6002185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4109"/>
                  </a:moveTo>
                  <a:lnTo>
                    <a:pt x="1524" y="64109"/>
                  </a:lnTo>
                  <a:lnTo>
                    <a:pt x="1524" y="187744"/>
                  </a:lnTo>
                  <a:lnTo>
                    <a:pt x="22860" y="187744"/>
                  </a:lnTo>
                  <a:lnTo>
                    <a:pt x="22860" y="64109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5" name="object 465"/>
            <p:cNvPicPr/>
            <p:nvPr/>
          </p:nvPicPr>
          <p:blipFill>
            <a:blip r:embed="rId308" cstate="print"/>
            <a:stretch>
              <a:fillRect/>
            </a:stretch>
          </p:blipFill>
          <p:spPr>
            <a:xfrm>
              <a:off x="1745360" y="6063234"/>
              <a:ext cx="173926" cy="126682"/>
            </a:xfrm>
            <a:prstGeom prst="rect">
              <a:avLst/>
            </a:prstGeom>
          </p:spPr>
        </p:pic>
        <p:pic>
          <p:nvPicPr>
            <p:cNvPr id="466" name="object 466"/>
            <p:cNvPicPr/>
            <p:nvPr/>
          </p:nvPicPr>
          <p:blipFill>
            <a:blip r:embed="rId309" cstate="print"/>
            <a:stretch>
              <a:fillRect/>
            </a:stretch>
          </p:blipFill>
          <p:spPr>
            <a:xfrm>
              <a:off x="1951291" y="6061710"/>
              <a:ext cx="105346" cy="131254"/>
            </a:xfrm>
            <a:prstGeom prst="rect">
              <a:avLst/>
            </a:prstGeom>
          </p:spPr>
        </p:pic>
        <p:pic>
          <p:nvPicPr>
            <p:cNvPr id="467" name="object 467"/>
            <p:cNvPicPr/>
            <p:nvPr/>
          </p:nvPicPr>
          <p:blipFill>
            <a:blip r:embed="rId310" cstate="print"/>
            <a:stretch>
              <a:fillRect/>
            </a:stretch>
          </p:blipFill>
          <p:spPr>
            <a:xfrm>
              <a:off x="2087117" y="6063234"/>
              <a:ext cx="97631" cy="126682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311" cstate="print"/>
            <a:stretch>
              <a:fillRect/>
            </a:stretch>
          </p:blipFill>
          <p:spPr>
            <a:xfrm>
              <a:off x="2215229" y="6061710"/>
              <a:ext cx="91535" cy="131254"/>
            </a:xfrm>
            <a:prstGeom prst="rect">
              <a:avLst/>
            </a:prstGeom>
          </p:spPr>
        </p:pic>
        <p:sp>
          <p:nvSpPr>
            <p:cNvPr id="469" name="object 469"/>
            <p:cNvSpPr/>
            <p:nvPr/>
          </p:nvSpPr>
          <p:spPr>
            <a:xfrm>
              <a:off x="2334285" y="6002185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1336" y="64109"/>
                  </a:moveTo>
                  <a:lnTo>
                    <a:pt x="1524" y="64109"/>
                  </a:lnTo>
                  <a:lnTo>
                    <a:pt x="1524" y="187744"/>
                  </a:lnTo>
                  <a:lnTo>
                    <a:pt x="21336" y="187744"/>
                  </a:lnTo>
                  <a:lnTo>
                    <a:pt x="21336" y="64109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0" name="object 470"/>
            <p:cNvPicPr/>
            <p:nvPr/>
          </p:nvPicPr>
          <p:blipFill>
            <a:blip r:embed="rId312" cstate="print"/>
            <a:stretch>
              <a:fillRect/>
            </a:stretch>
          </p:blipFill>
          <p:spPr>
            <a:xfrm>
              <a:off x="2387631" y="6061710"/>
              <a:ext cx="120586" cy="131254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313" cstate="print"/>
            <a:stretch>
              <a:fillRect/>
            </a:stretch>
          </p:blipFill>
          <p:spPr>
            <a:xfrm>
              <a:off x="2540222" y="6063234"/>
              <a:ext cx="97631" cy="126682"/>
            </a:xfrm>
            <a:prstGeom prst="rect">
              <a:avLst/>
            </a:prstGeom>
          </p:spPr>
        </p:pic>
        <p:pic>
          <p:nvPicPr>
            <p:cNvPr id="472" name="object 472"/>
            <p:cNvPicPr/>
            <p:nvPr/>
          </p:nvPicPr>
          <p:blipFill>
            <a:blip r:embed="rId314" cstate="print"/>
            <a:stretch>
              <a:fillRect/>
            </a:stretch>
          </p:blipFill>
          <p:spPr>
            <a:xfrm>
              <a:off x="2666904" y="6061710"/>
              <a:ext cx="93059" cy="131254"/>
            </a:xfrm>
            <a:prstGeom prst="rect">
              <a:avLst/>
            </a:prstGeom>
          </p:spPr>
        </p:pic>
      </p:grpSp>
      <p:grpSp>
        <p:nvGrpSpPr>
          <p:cNvPr id="473" name="object 473"/>
          <p:cNvGrpSpPr/>
          <p:nvPr/>
        </p:nvGrpSpPr>
        <p:grpSpPr>
          <a:xfrm>
            <a:off x="2866739" y="6061710"/>
            <a:ext cx="212090" cy="131445"/>
            <a:chOff x="2866739" y="6061710"/>
            <a:chExt cx="212090" cy="131445"/>
          </a:xfrm>
        </p:grpSpPr>
        <p:pic>
          <p:nvPicPr>
            <p:cNvPr id="474" name="object 474"/>
            <p:cNvPicPr/>
            <p:nvPr/>
          </p:nvPicPr>
          <p:blipFill>
            <a:blip r:embed="rId315" cstate="print"/>
            <a:stretch>
              <a:fillRect/>
            </a:stretch>
          </p:blipFill>
          <p:spPr>
            <a:xfrm>
              <a:off x="2866739" y="6061710"/>
              <a:ext cx="120491" cy="131254"/>
            </a:xfrm>
            <a:prstGeom prst="rect">
              <a:avLst/>
            </a:prstGeom>
          </p:spPr>
        </p:pic>
        <p:pic>
          <p:nvPicPr>
            <p:cNvPr id="475" name="object 475"/>
            <p:cNvPicPr/>
            <p:nvPr/>
          </p:nvPicPr>
          <p:blipFill>
            <a:blip r:embed="rId316" cstate="print"/>
            <a:stretch>
              <a:fillRect/>
            </a:stretch>
          </p:blipFill>
          <p:spPr>
            <a:xfrm>
              <a:off x="3011709" y="6063233"/>
              <a:ext cx="67056" cy="126682"/>
            </a:xfrm>
            <a:prstGeom prst="rect">
              <a:avLst/>
            </a:prstGeom>
          </p:spPr>
        </p:pic>
      </p:grpSp>
      <p:grpSp>
        <p:nvGrpSpPr>
          <p:cNvPr id="476" name="object 476"/>
          <p:cNvGrpSpPr/>
          <p:nvPr/>
        </p:nvGrpSpPr>
        <p:grpSpPr>
          <a:xfrm>
            <a:off x="3177920" y="5996939"/>
            <a:ext cx="973455" cy="196215"/>
            <a:chOff x="3177920" y="5996939"/>
            <a:chExt cx="973455" cy="196215"/>
          </a:xfrm>
        </p:grpSpPr>
        <p:pic>
          <p:nvPicPr>
            <p:cNvPr id="477" name="object 477"/>
            <p:cNvPicPr/>
            <p:nvPr/>
          </p:nvPicPr>
          <p:blipFill>
            <a:blip r:embed="rId317" cstate="print"/>
            <a:stretch>
              <a:fillRect/>
            </a:stretch>
          </p:blipFill>
          <p:spPr>
            <a:xfrm>
              <a:off x="3177920" y="6061710"/>
              <a:ext cx="234981" cy="131254"/>
            </a:xfrm>
            <a:prstGeom prst="rect">
              <a:avLst/>
            </a:prstGeom>
          </p:spPr>
        </p:pic>
        <p:pic>
          <p:nvPicPr>
            <p:cNvPr id="478" name="object 478"/>
            <p:cNvPicPr/>
            <p:nvPr/>
          </p:nvPicPr>
          <p:blipFill>
            <a:blip r:embed="rId318" cstate="print"/>
            <a:stretch>
              <a:fillRect/>
            </a:stretch>
          </p:blipFill>
          <p:spPr>
            <a:xfrm>
              <a:off x="3449574" y="6063233"/>
              <a:ext cx="68580" cy="126682"/>
            </a:xfrm>
            <a:prstGeom prst="rect">
              <a:avLst/>
            </a:prstGeom>
          </p:spPr>
        </p:pic>
        <p:sp>
          <p:nvSpPr>
            <p:cNvPr id="479" name="object 479"/>
            <p:cNvSpPr/>
            <p:nvPr/>
          </p:nvSpPr>
          <p:spPr>
            <a:xfrm>
              <a:off x="3542627" y="6002185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1336" y="64109"/>
                  </a:moveTo>
                  <a:lnTo>
                    <a:pt x="1524" y="64109"/>
                  </a:lnTo>
                  <a:lnTo>
                    <a:pt x="1524" y="187744"/>
                  </a:lnTo>
                  <a:lnTo>
                    <a:pt x="21336" y="187744"/>
                  </a:lnTo>
                  <a:lnTo>
                    <a:pt x="21336" y="64109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0" name="object 480"/>
            <p:cNvPicPr/>
            <p:nvPr/>
          </p:nvPicPr>
          <p:blipFill>
            <a:blip r:embed="rId319" cstate="print"/>
            <a:stretch>
              <a:fillRect/>
            </a:stretch>
          </p:blipFill>
          <p:spPr>
            <a:xfrm>
              <a:off x="3599021" y="6061710"/>
              <a:ext cx="99155" cy="131254"/>
            </a:xfrm>
            <a:prstGeom prst="rect">
              <a:avLst/>
            </a:prstGeom>
          </p:spPr>
        </p:pic>
        <p:pic>
          <p:nvPicPr>
            <p:cNvPr id="481" name="object 481"/>
            <p:cNvPicPr/>
            <p:nvPr/>
          </p:nvPicPr>
          <p:blipFill>
            <a:blip r:embed="rId320" cstate="print"/>
            <a:stretch>
              <a:fillRect/>
            </a:stretch>
          </p:blipFill>
          <p:spPr>
            <a:xfrm>
              <a:off x="3742467" y="5997606"/>
              <a:ext cx="109823" cy="195357"/>
            </a:xfrm>
            <a:prstGeom prst="rect">
              <a:avLst/>
            </a:prstGeom>
          </p:spPr>
        </p:pic>
        <p:sp>
          <p:nvSpPr>
            <p:cNvPr id="482" name="object 482"/>
            <p:cNvSpPr/>
            <p:nvPr/>
          </p:nvSpPr>
          <p:spPr>
            <a:xfrm>
              <a:off x="3884676" y="5996939"/>
              <a:ext cx="21590" cy="193675"/>
            </a:xfrm>
            <a:custGeom>
              <a:avLst/>
              <a:gdLst/>
              <a:ahLst/>
              <a:cxnLst/>
              <a:rect l="l" t="t" r="r" b="b"/>
              <a:pathLst>
                <a:path w="21589" h="193675">
                  <a:moveTo>
                    <a:pt x="21335" y="193548"/>
                  </a:moveTo>
                  <a:lnTo>
                    <a:pt x="0" y="193548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3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3" name="object 483"/>
            <p:cNvPicPr/>
            <p:nvPr/>
          </p:nvPicPr>
          <p:blipFill>
            <a:blip r:embed="rId321" cstate="print"/>
            <a:stretch>
              <a:fillRect/>
            </a:stretch>
          </p:blipFill>
          <p:spPr>
            <a:xfrm>
              <a:off x="3937730" y="6061709"/>
              <a:ext cx="213645" cy="131254"/>
            </a:xfrm>
            <a:prstGeom prst="rect">
              <a:avLst/>
            </a:prstGeom>
          </p:spPr>
        </p:pic>
      </p:grpSp>
      <p:grpSp>
        <p:nvGrpSpPr>
          <p:cNvPr id="484" name="object 484"/>
          <p:cNvGrpSpPr/>
          <p:nvPr/>
        </p:nvGrpSpPr>
        <p:grpSpPr>
          <a:xfrm>
            <a:off x="0" y="7427976"/>
            <a:ext cx="10058400" cy="241300"/>
            <a:chOff x="0" y="7427976"/>
            <a:chExt cx="10058400" cy="241300"/>
          </a:xfrm>
        </p:grpSpPr>
        <p:sp>
          <p:nvSpPr>
            <p:cNvPr id="485" name="object 485"/>
            <p:cNvSpPr/>
            <p:nvPr/>
          </p:nvSpPr>
          <p:spPr>
            <a:xfrm>
              <a:off x="0" y="7427976"/>
              <a:ext cx="3355975" cy="241300"/>
            </a:xfrm>
            <a:custGeom>
              <a:avLst/>
              <a:gdLst/>
              <a:ahLst/>
              <a:cxnLst/>
              <a:rect l="l" t="t" r="r" b="b"/>
              <a:pathLst>
                <a:path w="3355975" h="241300">
                  <a:moveTo>
                    <a:pt x="335584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5848" y="0"/>
                  </a:lnTo>
                  <a:lnTo>
                    <a:pt x="3355848" y="240791"/>
                  </a:lnTo>
                  <a:close/>
                </a:path>
              </a:pathLst>
            </a:custGeom>
            <a:solidFill>
              <a:srgbClr val="0052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3355847" y="7427976"/>
              <a:ext cx="3357879" cy="241300"/>
            </a:xfrm>
            <a:custGeom>
              <a:avLst/>
              <a:gdLst/>
              <a:ahLst/>
              <a:cxnLst/>
              <a:rect l="l" t="t" r="r" b="b"/>
              <a:pathLst>
                <a:path w="3357879" h="241300">
                  <a:moveTo>
                    <a:pt x="3357371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7371" y="0"/>
                  </a:lnTo>
                  <a:lnTo>
                    <a:pt x="3357371" y="240791"/>
                  </a:lnTo>
                  <a:close/>
                </a:path>
              </a:pathLst>
            </a:custGeom>
            <a:solidFill>
              <a:srgbClr val="99C1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7" name="object 487"/>
            <p:cNvPicPr/>
            <p:nvPr/>
          </p:nvPicPr>
          <p:blipFill>
            <a:blip r:embed="rId322" cstate="print"/>
            <a:stretch>
              <a:fillRect/>
            </a:stretch>
          </p:blipFill>
          <p:spPr>
            <a:xfrm>
              <a:off x="3791235" y="7479506"/>
              <a:ext cx="463867" cy="149542"/>
            </a:xfrm>
            <a:prstGeom prst="rect">
              <a:avLst/>
            </a:prstGeom>
          </p:spPr>
        </p:pic>
        <p:sp>
          <p:nvSpPr>
            <p:cNvPr id="488" name="object 488"/>
            <p:cNvSpPr/>
            <p:nvPr/>
          </p:nvSpPr>
          <p:spPr>
            <a:xfrm>
              <a:off x="4335970" y="751912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6096" y="18288"/>
                  </a:moveTo>
                  <a:lnTo>
                    <a:pt x="6096" y="6096"/>
                  </a:lnTo>
                  <a:lnTo>
                    <a:pt x="12739" y="3214"/>
                  </a:lnTo>
                  <a:lnTo>
                    <a:pt x="19240" y="1333"/>
                  </a:lnTo>
                  <a:lnTo>
                    <a:pt x="26027" y="309"/>
                  </a:lnTo>
                  <a:lnTo>
                    <a:pt x="33528" y="0"/>
                  </a:lnTo>
                  <a:lnTo>
                    <a:pt x="45124" y="1930"/>
                  </a:lnTo>
                  <a:lnTo>
                    <a:pt x="54292" y="7441"/>
                  </a:lnTo>
                  <a:lnTo>
                    <a:pt x="56534" y="10668"/>
                  </a:lnTo>
                  <a:lnTo>
                    <a:pt x="33528" y="10668"/>
                  </a:lnTo>
                  <a:lnTo>
                    <a:pt x="24312" y="11430"/>
                  </a:lnTo>
                  <a:lnTo>
                    <a:pt x="16954" y="13335"/>
                  </a:lnTo>
                  <a:lnTo>
                    <a:pt x="11025" y="15811"/>
                  </a:lnTo>
                  <a:lnTo>
                    <a:pt x="6096" y="18288"/>
                  </a:lnTo>
                  <a:close/>
                </a:path>
                <a:path w="62864" h="78104">
                  <a:moveTo>
                    <a:pt x="19812" y="77819"/>
                  </a:moveTo>
                  <a:lnTo>
                    <a:pt x="10287" y="75557"/>
                  </a:lnTo>
                  <a:lnTo>
                    <a:pt x="4191" y="70008"/>
                  </a:lnTo>
                  <a:lnTo>
                    <a:pt x="952" y="63031"/>
                  </a:lnTo>
                  <a:lnTo>
                    <a:pt x="0" y="56483"/>
                  </a:lnTo>
                  <a:lnTo>
                    <a:pt x="4191" y="46720"/>
                  </a:lnTo>
                  <a:lnTo>
                    <a:pt x="15240" y="40100"/>
                  </a:lnTo>
                  <a:lnTo>
                    <a:pt x="30861" y="36337"/>
                  </a:lnTo>
                  <a:lnTo>
                    <a:pt x="48768" y="35147"/>
                  </a:lnTo>
                  <a:lnTo>
                    <a:pt x="48768" y="15240"/>
                  </a:lnTo>
                  <a:lnTo>
                    <a:pt x="41148" y="10668"/>
                  </a:lnTo>
                  <a:lnTo>
                    <a:pt x="56534" y="10668"/>
                  </a:lnTo>
                  <a:lnTo>
                    <a:pt x="60317" y="16113"/>
                  </a:lnTo>
                  <a:lnTo>
                    <a:pt x="62484" y="27527"/>
                  </a:lnTo>
                  <a:lnTo>
                    <a:pt x="62484" y="44291"/>
                  </a:lnTo>
                  <a:lnTo>
                    <a:pt x="48768" y="44291"/>
                  </a:lnTo>
                  <a:lnTo>
                    <a:pt x="39838" y="44696"/>
                  </a:lnTo>
                  <a:lnTo>
                    <a:pt x="27622" y="46386"/>
                  </a:lnTo>
                  <a:lnTo>
                    <a:pt x="16835" y="50077"/>
                  </a:lnTo>
                  <a:lnTo>
                    <a:pt x="12192" y="56483"/>
                  </a:lnTo>
                  <a:lnTo>
                    <a:pt x="12192" y="62579"/>
                  </a:lnTo>
                  <a:lnTo>
                    <a:pt x="19812" y="67151"/>
                  </a:lnTo>
                  <a:lnTo>
                    <a:pt x="62484" y="67151"/>
                  </a:lnTo>
                  <a:lnTo>
                    <a:pt x="62484" y="70199"/>
                  </a:lnTo>
                  <a:lnTo>
                    <a:pt x="48768" y="70199"/>
                  </a:lnTo>
                  <a:lnTo>
                    <a:pt x="41457" y="73961"/>
                  </a:lnTo>
                  <a:lnTo>
                    <a:pt x="33718" y="76295"/>
                  </a:lnTo>
                  <a:lnTo>
                    <a:pt x="26265" y="77485"/>
                  </a:lnTo>
                  <a:lnTo>
                    <a:pt x="19812" y="77819"/>
                  </a:lnTo>
                  <a:close/>
                </a:path>
                <a:path w="62864" h="78104">
                  <a:moveTo>
                    <a:pt x="62484" y="67151"/>
                  </a:moveTo>
                  <a:lnTo>
                    <a:pt x="30480" y="67151"/>
                  </a:lnTo>
                  <a:lnTo>
                    <a:pt x="42672" y="64103"/>
                  </a:lnTo>
                  <a:lnTo>
                    <a:pt x="48768" y="59531"/>
                  </a:lnTo>
                  <a:lnTo>
                    <a:pt x="48768" y="44291"/>
                  </a:lnTo>
                  <a:lnTo>
                    <a:pt x="62484" y="44291"/>
                  </a:lnTo>
                  <a:lnTo>
                    <a:pt x="62484" y="67151"/>
                  </a:lnTo>
                  <a:close/>
                </a:path>
                <a:path w="62864" h="78104">
                  <a:moveTo>
                    <a:pt x="62484" y="76295"/>
                  </a:moveTo>
                  <a:lnTo>
                    <a:pt x="48768" y="76295"/>
                  </a:lnTo>
                  <a:lnTo>
                    <a:pt x="48768" y="70199"/>
                  </a:lnTo>
                  <a:lnTo>
                    <a:pt x="62484" y="70199"/>
                  </a:lnTo>
                  <a:lnTo>
                    <a:pt x="62484" y="7629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9" name="object 489"/>
            <p:cNvPicPr/>
            <p:nvPr/>
          </p:nvPicPr>
          <p:blipFill>
            <a:blip r:embed="rId323" cstate="print"/>
            <a:stretch>
              <a:fillRect/>
            </a:stretch>
          </p:blipFill>
          <p:spPr>
            <a:xfrm>
              <a:off x="4425981" y="7519130"/>
              <a:ext cx="64008" cy="76295"/>
            </a:xfrm>
            <a:prstGeom prst="rect">
              <a:avLst/>
            </a:prstGeom>
          </p:spPr>
        </p:pic>
        <p:pic>
          <p:nvPicPr>
            <p:cNvPr id="490" name="object 490"/>
            <p:cNvPicPr/>
            <p:nvPr/>
          </p:nvPicPr>
          <p:blipFill>
            <a:blip r:embed="rId324" cstate="print"/>
            <a:stretch>
              <a:fillRect/>
            </a:stretch>
          </p:blipFill>
          <p:spPr>
            <a:xfrm>
              <a:off x="4509896" y="7479506"/>
              <a:ext cx="70104" cy="117443"/>
            </a:xfrm>
            <a:prstGeom prst="rect">
              <a:avLst/>
            </a:prstGeom>
          </p:spPr>
        </p:pic>
        <p:sp>
          <p:nvSpPr>
            <p:cNvPr id="491" name="object 491"/>
            <p:cNvSpPr/>
            <p:nvPr/>
          </p:nvSpPr>
          <p:spPr>
            <a:xfrm>
              <a:off x="4668583" y="7480871"/>
              <a:ext cx="648970" cy="148590"/>
            </a:xfrm>
            <a:custGeom>
              <a:avLst/>
              <a:gdLst/>
              <a:ahLst/>
              <a:cxnLst/>
              <a:rect l="l" t="t" r="r" b="b"/>
              <a:pathLst>
                <a:path w="648970" h="148590">
                  <a:moveTo>
                    <a:pt x="82296" y="100330"/>
                  </a:moveTo>
                  <a:lnTo>
                    <a:pt x="16764" y="100330"/>
                  </a:lnTo>
                  <a:lnTo>
                    <a:pt x="16764" y="59690"/>
                  </a:lnTo>
                  <a:lnTo>
                    <a:pt x="74676" y="59690"/>
                  </a:lnTo>
                  <a:lnTo>
                    <a:pt x="74676" y="49530"/>
                  </a:lnTo>
                  <a:lnTo>
                    <a:pt x="16764" y="49530"/>
                  </a:lnTo>
                  <a:lnTo>
                    <a:pt x="16764" y="11430"/>
                  </a:lnTo>
                  <a:lnTo>
                    <a:pt x="80772" y="1143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49530"/>
                  </a:lnTo>
                  <a:lnTo>
                    <a:pt x="0" y="59690"/>
                  </a:lnTo>
                  <a:lnTo>
                    <a:pt x="0" y="100330"/>
                  </a:lnTo>
                  <a:lnTo>
                    <a:pt x="0" y="114300"/>
                  </a:lnTo>
                  <a:lnTo>
                    <a:pt x="82296" y="114300"/>
                  </a:lnTo>
                  <a:lnTo>
                    <a:pt x="82296" y="100330"/>
                  </a:lnTo>
                  <a:close/>
                </a:path>
                <a:path w="648970" h="148590">
                  <a:moveTo>
                    <a:pt x="167728" y="64274"/>
                  </a:moveTo>
                  <a:lnTo>
                    <a:pt x="166700" y="55016"/>
                  </a:lnTo>
                  <a:lnTo>
                    <a:pt x="162966" y="46659"/>
                  </a:lnTo>
                  <a:lnTo>
                    <a:pt x="155511" y="40601"/>
                  </a:lnTo>
                  <a:lnTo>
                    <a:pt x="143344" y="38265"/>
                  </a:lnTo>
                  <a:lnTo>
                    <a:pt x="136512" y="39128"/>
                  </a:lnTo>
                  <a:lnTo>
                    <a:pt x="129819" y="41694"/>
                  </a:lnTo>
                  <a:lnTo>
                    <a:pt x="123418" y="45986"/>
                  </a:lnTo>
                  <a:lnTo>
                    <a:pt x="117436" y="51981"/>
                  </a:lnTo>
                  <a:lnTo>
                    <a:pt x="117436" y="39789"/>
                  </a:lnTo>
                  <a:lnTo>
                    <a:pt x="103720" y="39789"/>
                  </a:lnTo>
                  <a:lnTo>
                    <a:pt x="103720" y="114566"/>
                  </a:lnTo>
                  <a:lnTo>
                    <a:pt x="118960" y="114566"/>
                  </a:lnTo>
                  <a:lnTo>
                    <a:pt x="118960" y="73418"/>
                  </a:lnTo>
                  <a:lnTo>
                    <a:pt x="119862" y="65087"/>
                  </a:lnTo>
                  <a:lnTo>
                    <a:pt x="122770" y="57175"/>
                  </a:lnTo>
                  <a:lnTo>
                    <a:pt x="127965" y="51257"/>
                  </a:lnTo>
                  <a:lnTo>
                    <a:pt x="135724" y="48933"/>
                  </a:lnTo>
                  <a:lnTo>
                    <a:pt x="152488" y="48933"/>
                  </a:lnTo>
                  <a:lnTo>
                    <a:pt x="152488" y="114566"/>
                  </a:lnTo>
                  <a:lnTo>
                    <a:pt x="167728" y="114566"/>
                  </a:lnTo>
                  <a:lnTo>
                    <a:pt x="167728" y="64274"/>
                  </a:lnTo>
                  <a:close/>
                </a:path>
                <a:path w="648970" h="148590">
                  <a:moveTo>
                    <a:pt x="266979" y="50457"/>
                  </a:moveTo>
                  <a:lnTo>
                    <a:pt x="266598" y="48933"/>
                  </a:lnTo>
                  <a:lnTo>
                    <a:pt x="265455" y="44361"/>
                  </a:lnTo>
                  <a:lnTo>
                    <a:pt x="263931" y="38265"/>
                  </a:lnTo>
                  <a:lnTo>
                    <a:pt x="260273" y="38354"/>
                  </a:lnTo>
                  <a:lnTo>
                    <a:pt x="254165" y="39027"/>
                  </a:lnTo>
                  <a:lnTo>
                    <a:pt x="246062" y="40830"/>
                  </a:lnTo>
                  <a:lnTo>
                    <a:pt x="236397" y="44361"/>
                  </a:lnTo>
                  <a:lnTo>
                    <a:pt x="236397" y="55029"/>
                  </a:lnTo>
                  <a:lnTo>
                    <a:pt x="236397" y="79502"/>
                  </a:lnTo>
                  <a:lnTo>
                    <a:pt x="227253" y="82550"/>
                  </a:lnTo>
                  <a:lnTo>
                    <a:pt x="212013" y="82550"/>
                  </a:lnTo>
                  <a:lnTo>
                    <a:pt x="204393" y="76454"/>
                  </a:lnTo>
                  <a:lnTo>
                    <a:pt x="204393" y="53505"/>
                  </a:lnTo>
                  <a:lnTo>
                    <a:pt x="213537" y="48933"/>
                  </a:lnTo>
                  <a:lnTo>
                    <a:pt x="228777" y="48933"/>
                  </a:lnTo>
                  <a:lnTo>
                    <a:pt x="236397" y="55029"/>
                  </a:lnTo>
                  <a:lnTo>
                    <a:pt x="236397" y="44361"/>
                  </a:lnTo>
                  <a:lnTo>
                    <a:pt x="230301" y="39789"/>
                  </a:lnTo>
                  <a:lnTo>
                    <a:pt x="225729" y="38265"/>
                  </a:lnTo>
                  <a:lnTo>
                    <a:pt x="219633" y="38265"/>
                  </a:lnTo>
                  <a:lnTo>
                    <a:pt x="208927" y="40627"/>
                  </a:lnTo>
                  <a:lnTo>
                    <a:pt x="200202" y="46850"/>
                  </a:lnTo>
                  <a:lnTo>
                    <a:pt x="194348" y="55664"/>
                  </a:lnTo>
                  <a:lnTo>
                    <a:pt x="192201" y="65786"/>
                  </a:lnTo>
                  <a:lnTo>
                    <a:pt x="192201" y="71882"/>
                  </a:lnTo>
                  <a:lnTo>
                    <a:pt x="193725" y="77978"/>
                  </a:lnTo>
                  <a:lnTo>
                    <a:pt x="198297" y="82550"/>
                  </a:lnTo>
                  <a:lnTo>
                    <a:pt x="195249" y="85598"/>
                  </a:lnTo>
                  <a:lnTo>
                    <a:pt x="192201" y="90170"/>
                  </a:lnTo>
                  <a:lnTo>
                    <a:pt x="192201" y="102362"/>
                  </a:lnTo>
                  <a:lnTo>
                    <a:pt x="195249" y="106934"/>
                  </a:lnTo>
                  <a:lnTo>
                    <a:pt x="196773" y="108458"/>
                  </a:lnTo>
                  <a:lnTo>
                    <a:pt x="187629" y="114554"/>
                  </a:lnTo>
                  <a:lnTo>
                    <a:pt x="186105" y="122174"/>
                  </a:lnTo>
                  <a:lnTo>
                    <a:pt x="186105" y="125222"/>
                  </a:lnTo>
                  <a:lnTo>
                    <a:pt x="189090" y="133997"/>
                  </a:lnTo>
                  <a:lnTo>
                    <a:pt x="197345" y="141312"/>
                  </a:lnTo>
                  <a:lnTo>
                    <a:pt x="209905" y="146329"/>
                  </a:lnTo>
                  <a:lnTo>
                    <a:pt x="225729" y="148183"/>
                  </a:lnTo>
                  <a:lnTo>
                    <a:pt x="240703" y="146329"/>
                  </a:lnTo>
                  <a:lnTo>
                    <a:pt x="252831" y="141312"/>
                  </a:lnTo>
                  <a:lnTo>
                    <a:pt x="257060" y="137515"/>
                  </a:lnTo>
                  <a:lnTo>
                    <a:pt x="260959" y="133997"/>
                  </a:lnTo>
                  <a:lnTo>
                    <a:pt x="263931" y="125222"/>
                  </a:lnTo>
                  <a:lnTo>
                    <a:pt x="260172" y="114554"/>
                  </a:lnTo>
                  <a:lnTo>
                    <a:pt x="259270" y="112014"/>
                  </a:lnTo>
                  <a:lnTo>
                    <a:pt x="251637" y="107226"/>
                  </a:lnTo>
                  <a:lnTo>
                    <a:pt x="251637" y="114554"/>
                  </a:lnTo>
                  <a:lnTo>
                    <a:pt x="251637" y="125222"/>
                  </a:lnTo>
                  <a:lnTo>
                    <a:pt x="249529" y="130403"/>
                  </a:lnTo>
                  <a:lnTo>
                    <a:pt x="243827" y="134264"/>
                  </a:lnTo>
                  <a:lnTo>
                    <a:pt x="235572" y="136677"/>
                  </a:lnTo>
                  <a:lnTo>
                    <a:pt x="225729" y="137515"/>
                  </a:lnTo>
                  <a:lnTo>
                    <a:pt x="215023" y="136677"/>
                  </a:lnTo>
                  <a:lnTo>
                    <a:pt x="206298" y="134264"/>
                  </a:lnTo>
                  <a:lnTo>
                    <a:pt x="200444" y="130403"/>
                  </a:lnTo>
                  <a:lnTo>
                    <a:pt x="198297" y="125222"/>
                  </a:lnTo>
                  <a:lnTo>
                    <a:pt x="198297" y="114554"/>
                  </a:lnTo>
                  <a:lnTo>
                    <a:pt x="251637" y="114554"/>
                  </a:lnTo>
                  <a:lnTo>
                    <a:pt x="251637" y="107226"/>
                  </a:lnTo>
                  <a:lnTo>
                    <a:pt x="248450" y="105219"/>
                  </a:lnTo>
                  <a:lnTo>
                    <a:pt x="236207" y="102730"/>
                  </a:lnTo>
                  <a:lnTo>
                    <a:pt x="227253" y="102362"/>
                  </a:lnTo>
                  <a:lnTo>
                    <a:pt x="202869" y="102362"/>
                  </a:lnTo>
                  <a:lnTo>
                    <a:pt x="202869" y="90170"/>
                  </a:lnTo>
                  <a:lnTo>
                    <a:pt x="204393" y="88646"/>
                  </a:lnTo>
                  <a:lnTo>
                    <a:pt x="210489" y="91694"/>
                  </a:lnTo>
                  <a:lnTo>
                    <a:pt x="215061" y="93218"/>
                  </a:lnTo>
                  <a:lnTo>
                    <a:pt x="219633" y="93218"/>
                  </a:lnTo>
                  <a:lnTo>
                    <a:pt x="231241" y="90868"/>
                  </a:lnTo>
                  <a:lnTo>
                    <a:pt x="234505" y="88646"/>
                  </a:lnTo>
                  <a:lnTo>
                    <a:pt x="240398" y="84645"/>
                  </a:lnTo>
                  <a:lnTo>
                    <a:pt x="241846" y="82550"/>
                  </a:lnTo>
                  <a:lnTo>
                    <a:pt x="246430" y="75869"/>
                  </a:lnTo>
                  <a:lnTo>
                    <a:pt x="248589" y="65786"/>
                  </a:lnTo>
                  <a:lnTo>
                    <a:pt x="248589" y="61214"/>
                  </a:lnTo>
                  <a:lnTo>
                    <a:pt x="247065" y="55029"/>
                  </a:lnTo>
                  <a:lnTo>
                    <a:pt x="244017" y="51981"/>
                  </a:lnTo>
                  <a:lnTo>
                    <a:pt x="244017" y="48933"/>
                  </a:lnTo>
                  <a:lnTo>
                    <a:pt x="260883" y="48933"/>
                  </a:lnTo>
                  <a:lnTo>
                    <a:pt x="266979" y="50457"/>
                  </a:lnTo>
                  <a:close/>
                </a:path>
                <a:path w="648970" h="148590">
                  <a:moveTo>
                    <a:pt x="297459" y="39789"/>
                  </a:moveTo>
                  <a:lnTo>
                    <a:pt x="283743" y="39789"/>
                  </a:lnTo>
                  <a:lnTo>
                    <a:pt x="283743" y="114554"/>
                  </a:lnTo>
                  <a:lnTo>
                    <a:pt x="297459" y="114554"/>
                  </a:lnTo>
                  <a:lnTo>
                    <a:pt x="297459" y="39789"/>
                  </a:lnTo>
                  <a:close/>
                </a:path>
                <a:path w="648970" h="148590">
                  <a:moveTo>
                    <a:pt x="298983" y="165"/>
                  </a:moveTo>
                  <a:lnTo>
                    <a:pt x="282219" y="165"/>
                  </a:lnTo>
                  <a:lnTo>
                    <a:pt x="282219" y="16929"/>
                  </a:lnTo>
                  <a:lnTo>
                    <a:pt x="298983" y="16929"/>
                  </a:lnTo>
                  <a:lnTo>
                    <a:pt x="298983" y="165"/>
                  </a:lnTo>
                  <a:close/>
                </a:path>
                <a:path w="648970" h="148590">
                  <a:moveTo>
                    <a:pt x="388988" y="64274"/>
                  </a:moveTo>
                  <a:lnTo>
                    <a:pt x="387972" y="55016"/>
                  </a:lnTo>
                  <a:lnTo>
                    <a:pt x="384225" y="46659"/>
                  </a:lnTo>
                  <a:lnTo>
                    <a:pt x="376783" y="40601"/>
                  </a:lnTo>
                  <a:lnTo>
                    <a:pt x="364604" y="38265"/>
                  </a:lnTo>
                  <a:lnTo>
                    <a:pt x="356908" y="39128"/>
                  </a:lnTo>
                  <a:lnTo>
                    <a:pt x="349897" y="41694"/>
                  </a:lnTo>
                  <a:lnTo>
                    <a:pt x="343738" y="45986"/>
                  </a:lnTo>
                  <a:lnTo>
                    <a:pt x="338607" y="51981"/>
                  </a:lnTo>
                  <a:lnTo>
                    <a:pt x="338607" y="39789"/>
                  </a:lnTo>
                  <a:lnTo>
                    <a:pt x="324891" y="39789"/>
                  </a:lnTo>
                  <a:lnTo>
                    <a:pt x="324891" y="114566"/>
                  </a:lnTo>
                  <a:lnTo>
                    <a:pt x="338607" y="114566"/>
                  </a:lnTo>
                  <a:lnTo>
                    <a:pt x="338607" y="73418"/>
                  </a:lnTo>
                  <a:lnTo>
                    <a:pt x="339750" y="65087"/>
                  </a:lnTo>
                  <a:lnTo>
                    <a:pt x="343192" y="57175"/>
                  </a:lnTo>
                  <a:lnTo>
                    <a:pt x="348932" y="51257"/>
                  </a:lnTo>
                  <a:lnTo>
                    <a:pt x="356984" y="48933"/>
                  </a:lnTo>
                  <a:lnTo>
                    <a:pt x="373748" y="48933"/>
                  </a:lnTo>
                  <a:lnTo>
                    <a:pt x="373748" y="114566"/>
                  </a:lnTo>
                  <a:lnTo>
                    <a:pt x="388988" y="114566"/>
                  </a:lnTo>
                  <a:lnTo>
                    <a:pt x="388988" y="64274"/>
                  </a:lnTo>
                  <a:close/>
                </a:path>
                <a:path w="648970" h="148590">
                  <a:moveTo>
                    <a:pt x="474433" y="77978"/>
                  </a:moveTo>
                  <a:lnTo>
                    <a:pt x="465289" y="46139"/>
                  </a:lnTo>
                  <a:lnTo>
                    <a:pt x="465289" y="67310"/>
                  </a:lnTo>
                  <a:lnTo>
                    <a:pt x="420992" y="67310"/>
                  </a:lnTo>
                  <a:lnTo>
                    <a:pt x="425208" y="59258"/>
                  </a:lnTo>
                  <a:lnTo>
                    <a:pt x="430720" y="53517"/>
                  </a:lnTo>
                  <a:lnTo>
                    <a:pt x="437108" y="50076"/>
                  </a:lnTo>
                  <a:lnTo>
                    <a:pt x="443953" y="48933"/>
                  </a:lnTo>
                  <a:lnTo>
                    <a:pt x="450075" y="49644"/>
                  </a:lnTo>
                  <a:lnTo>
                    <a:pt x="456336" y="52374"/>
                  </a:lnTo>
                  <a:lnTo>
                    <a:pt x="461746" y="57975"/>
                  </a:lnTo>
                  <a:lnTo>
                    <a:pt x="465289" y="67310"/>
                  </a:lnTo>
                  <a:lnTo>
                    <a:pt x="465289" y="46139"/>
                  </a:lnTo>
                  <a:lnTo>
                    <a:pt x="463029" y="44056"/>
                  </a:lnTo>
                  <a:lnTo>
                    <a:pt x="456717" y="40741"/>
                  </a:lnTo>
                  <a:lnTo>
                    <a:pt x="450126" y="38862"/>
                  </a:lnTo>
                  <a:lnTo>
                    <a:pt x="443953" y="38265"/>
                  </a:lnTo>
                  <a:lnTo>
                    <a:pt x="429831" y="41224"/>
                  </a:lnTo>
                  <a:lnTo>
                    <a:pt x="418147" y="49326"/>
                  </a:lnTo>
                  <a:lnTo>
                    <a:pt x="410210" y="61455"/>
                  </a:lnTo>
                  <a:lnTo>
                    <a:pt x="407276" y="76454"/>
                  </a:lnTo>
                  <a:lnTo>
                    <a:pt x="410260" y="91655"/>
                  </a:lnTo>
                  <a:lnTo>
                    <a:pt x="418528" y="104279"/>
                  </a:lnTo>
                  <a:lnTo>
                    <a:pt x="431114" y="112890"/>
                  </a:lnTo>
                  <a:lnTo>
                    <a:pt x="447001" y="116090"/>
                  </a:lnTo>
                  <a:lnTo>
                    <a:pt x="453859" y="115531"/>
                  </a:lnTo>
                  <a:lnTo>
                    <a:pt x="460717" y="113995"/>
                  </a:lnTo>
                  <a:lnTo>
                    <a:pt x="467575" y="111582"/>
                  </a:lnTo>
                  <a:lnTo>
                    <a:pt x="474433" y="108470"/>
                  </a:lnTo>
                  <a:lnTo>
                    <a:pt x="474052" y="105422"/>
                  </a:lnTo>
                  <a:lnTo>
                    <a:pt x="472909" y="96266"/>
                  </a:lnTo>
                  <a:lnTo>
                    <a:pt x="465861" y="100279"/>
                  </a:lnTo>
                  <a:lnTo>
                    <a:pt x="458812" y="103136"/>
                  </a:lnTo>
                  <a:lnTo>
                    <a:pt x="452335" y="104851"/>
                  </a:lnTo>
                  <a:lnTo>
                    <a:pt x="447001" y="105422"/>
                  </a:lnTo>
                  <a:lnTo>
                    <a:pt x="436473" y="103276"/>
                  </a:lnTo>
                  <a:lnTo>
                    <a:pt x="428244" y="97421"/>
                  </a:lnTo>
                  <a:lnTo>
                    <a:pt x="422910" y="88696"/>
                  </a:lnTo>
                  <a:lnTo>
                    <a:pt x="420992" y="77978"/>
                  </a:lnTo>
                  <a:lnTo>
                    <a:pt x="474433" y="77978"/>
                  </a:lnTo>
                  <a:close/>
                </a:path>
                <a:path w="648970" h="148590">
                  <a:moveTo>
                    <a:pt x="553770" y="77978"/>
                  </a:moveTo>
                  <a:lnTo>
                    <a:pt x="543102" y="46024"/>
                  </a:lnTo>
                  <a:lnTo>
                    <a:pt x="543102" y="67310"/>
                  </a:lnTo>
                  <a:lnTo>
                    <a:pt x="500341" y="67310"/>
                  </a:lnTo>
                  <a:lnTo>
                    <a:pt x="503885" y="59258"/>
                  </a:lnTo>
                  <a:lnTo>
                    <a:pt x="509295" y="53517"/>
                  </a:lnTo>
                  <a:lnTo>
                    <a:pt x="515556" y="50076"/>
                  </a:lnTo>
                  <a:lnTo>
                    <a:pt x="521677" y="48933"/>
                  </a:lnTo>
                  <a:lnTo>
                    <a:pt x="527850" y="49644"/>
                  </a:lnTo>
                  <a:lnTo>
                    <a:pt x="534149" y="52374"/>
                  </a:lnTo>
                  <a:lnTo>
                    <a:pt x="539559" y="57975"/>
                  </a:lnTo>
                  <a:lnTo>
                    <a:pt x="543102" y="67310"/>
                  </a:lnTo>
                  <a:lnTo>
                    <a:pt x="543102" y="46024"/>
                  </a:lnTo>
                  <a:lnTo>
                    <a:pt x="541058" y="44056"/>
                  </a:lnTo>
                  <a:lnTo>
                    <a:pt x="535101" y="40741"/>
                  </a:lnTo>
                  <a:lnTo>
                    <a:pt x="528548" y="38862"/>
                  </a:lnTo>
                  <a:lnTo>
                    <a:pt x="521677" y="38265"/>
                  </a:lnTo>
                  <a:lnTo>
                    <a:pt x="507847" y="41224"/>
                  </a:lnTo>
                  <a:lnTo>
                    <a:pt x="496722" y="49326"/>
                  </a:lnTo>
                  <a:lnTo>
                    <a:pt x="489318" y="61455"/>
                  </a:lnTo>
                  <a:lnTo>
                    <a:pt x="486625" y="76454"/>
                  </a:lnTo>
                  <a:lnTo>
                    <a:pt x="489585" y="91655"/>
                  </a:lnTo>
                  <a:lnTo>
                    <a:pt x="497687" y="104279"/>
                  </a:lnTo>
                  <a:lnTo>
                    <a:pt x="509816" y="112890"/>
                  </a:lnTo>
                  <a:lnTo>
                    <a:pt x="524814" y="116090"/>
                  </a:lnTo>
                  <a:lnTo>
                    <a:pt x="531888" y="115531"/>
                  </a:lnTo>
                  <a:lnTo>
                    <a:pt x="539102" y="113995"/>
                  </a:lnTo>
                  <a:lnTo>
                    <a:pt x="546036" y="111582"/>
                  </a:lnTo>
                  <a:lnTo>
                    <a:pt x="552246" y="108470"/>
                  </a:lnTo>
                  <a:lnTo>
                    <a:pt x="552246" y="105422"/>
                  </a:lnTo>
                  <a:lnTo>
                    <a:pt x="552246" y="96266"/>
                  </a:lnTo>
                  <a:lnTo>
                    <a:pt x="545185" y="100279"/>
                  </a:lnTo>
                  <a:lnTo>
                    <a:pt x="537959" y="103136"/>
                  </a:lnTo>
                  <a:lnTo>
                    <a:pt x="531037" y="104851"/>
                  </a:lnTo>
                  <a:lnTo>
                    <a:pt x="524814" y="105422"/>
                  </a:lnTo>
                  <a:lnTo>
                    <a:pt x="514934" y="103276"/>
                  </a:lnTo>
                  <a:lnTo>
                    <a:pt x="506641" y="97421"/>
                  </a:lnTo>
                  <a:lnTo>
                    <a:pt x="500938" y="88696"/>
                  </a:lnTo>
                  <a:lnTo>
                    <a:pt x="498817" y="77978"/>
                  </a:lnTo>
                  <a:lnTo>
                    <a:pt x="553770" y="77978"/>
                  </a:lnTo>
                  <a:close/>
                </a:path>
                <a:path w="648970" h="148590">
                  <a:moveTo>
                    <a:pt x="616356" y="38265"/>
                  </a:moveTo>
                  <a:lnTo>
                    <a:pt x="606615" y="39598"/>
                  </a:lnTo>
                  <a:lnTo>
                    <a:pt x="598170" y="43218"/>
                  </a:lnTo>
                  <a:lnTo>
                    <a:pt x="591185" y="48552"/>
                  </a:lnTo>
                  <a:lnTo>
                    <a:pt x="585774" y="55029"/>
                  </a:lnTo>
                  <a:lnTo>
                    <a:pt x="585774" y="39789"/>
                  </a:lnTo>
                  <a:lnTo>
                    <a:pt x="572058" y="39789"/>
                  </a:lnTo>
                  <a:lnTo>
                    <a:pt x="572058" y="114554"/>
                  </a:lnTo>
                  <a:lnTo>
                    <a:pt x="587298" y="114554"/>
                  </a:lnTo>
                  <a:lnTo>
                    <a:pt x="587298" y="79502"/>
                  </a:lnTo>
                  <a:lnTo>
                    <a:pt x="589686" y="67259"/>
                  </a:lnTo>
                  <a:lnTo>
                    <a:pt x="596074" y="58127"/>
                  </a:lnTo>
                  <a:lnTo>
                    <a:pt x="605345" y="52425"/>
                  </a:lnTo>
                  <a:lnTo>
                    <a:pt x="616356" y="50457"/>
                  </a:lnTo>
                  <a:lnTo>
                    <a:pt x="616356" y="38265"/>
                  </a:lnTo>
                  <a:close/>
                </a:path>
                <a:path w="648970" h="148590">
                  <a:moveTo>
                    <a:pt x="646836" y="39789"/>
                  </a:moveTo>
                  <a:lnTo>
                    <a:pt x="633120" y="39789"/>
                  </a:lnTo>
                  <a:lnTo>
                    <a:pt x="633120" y="114554"/>
                  </a:lnTo>
                  <a:lnTo>
                    <a:pt x="646836" y="114554"/>
                  </a:lnTo>
                  <a:lnTo>
                    <a:pt x="646836" y="39789"/>
                  </a:lnTo>
                  <a:close/>
                </a:path>
                <a:path w="648970" h="148590">
                  <a:moveTo>
                    <a:pt x="648360" y="165"/>
                  </a:moveTo>
                  <a:lnTo>
                    <a:pt x="631596" y="165"/>
                  </a:lnTo>
                  <a:lnTo>
                    <a:pt x="631596" y="16929"/>
                  </a:lnTo>
                  <a:lnTo>
                    <a:pt x="648360" y="16929"/>
                  </a:lnTo>
                  <a:lnTo>
                    <a:pt x="648360" y="16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2" name="object 492"/>
            <p:cNvPicPr/>
            <p:nvPr/>
          </p:nvPicPr>
          <p:blipFill>
            <a:blip r:embed="rId325" cstate="print"/>
            <a:stretch>
              <a:fillRect/>
            </a:stretch>
          </p:blipFill>
          <p:spPr>
            <a:xfrm>
              <a:off x="5342953" y="7519129"/>
              <a:ext cx="163163" cy="109918"/>
            </a:xfrm>
            <a:prstGeom prst="rect">
              <a:avLst/>
            </a:prstGeom>
          </p:spPr>
        </p:pic>
        <p:sp>
          <p:nvSpPr>
            <p:cNvPr id="493" name="object 493"/>
            <p:cNvSpPr/>
            <p:nvPr/>
          </p:nvSpPr>
          <p:spPr>
            <a:xfrm>
              <a:off x="5580888" y="7470279"/>
              <a:ext cx="697230" cy="167005"/>
            </a:xfrm>
            <a:custGeom>
              <a:avLst/>
              <a:gdLst/>
              <a:ahLst/>
              <a:cxnLst/>
              <a:rect l="l" t="t" r="r" b="b"/>
              <a:pathLst>
                <a:path w="697229" h="167004">
                  <a:moveTo>
                    <a:pt x="44196" y="0"/>
                  </a:moveTo>
                  <a:lnTo>
                    <a:pt x="33528" y="0"/>
                  </a:lnTo>
                  <a:lnTo>
                    <a:pt x="32004" y="1612"/>
                  </a:lnTo>
                  <a:lnTo>
                    <a:pt x="17995" y="17449"/>
                  </a:lnTo>
                  <a:lnTo>
                    <a:pt x="8001" y="36868"/>
                  </a:lnTo>
                  <a:lnTo>
                    <a:pt x="1993" y="58877"/>
                  </a:lnTo>
                  <a:lnTo>
                    <a:pt x="0" y="82486"/>
                  </a:lnTo>
                  <a:lnTo>
                    <a:pt x="1778" y="106045"/>
                  </a:lnTo>
                  <a:lnTo>
                    <a:pt x="7429" y="128054"/>
                  </a:lnTo>
                  <a:lnTo>
                    <a:pt x="17348" y="147497"/>
                  </a:lnTo>
                  <a:lnTo>
                    <a:pt x="32004" y="163347"/>
                  </a:lnTo>
                  <a:lnTo>
                    <a:pt x="33528" y="166395"/>
                  </a:lnTo>
                  <a:lnTo>
                    <a:pt x="44196" y="166395"/>
                  </a:lnTo>
                  <a:lnTo>
                    <a:pt x="41452" y="163842"/>
                  </a:lnTo>
                  <a:lnTo>
                    <a:pt x="34861" y="156286"/>
                  </a:lnTo>
                  <a:lnTo>
                    <a:pt x="17564" y="116344"/>
                  </a:lnTo>
                  <a:lnTo>
                    <a:pt x="13716" y="82486"/>
                  </a:lnTo>
                  <a:lnTo>
                    <a:pt x="18046" y="46202"/>
                  </a:lnTo>
                  <a:lnTo>
                    <a:pt x="27813" y="21234"/>
                  </a:lnTo>
                  <a:lnTo>
                    <a:pt x="38138" y="6261"/>
                  </a:lnTo>
                  <a:lnTo>
                    <a:pt x="44196" y="0"/>
                  </a:lnTo>
                  <a:close/>
                </a:path>
                <a:path w="697229" h="167004">
                  <a:moveTo>
                    <a:pt x="152590" y="110921"/>
                  </a:moveTo>
                  <a:lnTo>
                    <a:pt x="87058" y="110921"/>
                  </a:lnTo>
                  <a:lnTo>
                    <a:pt x="87058" y="70281"/>
                  </a:lnTo>
                  <a:lnTo>
                    <a:pt x="144970" y="70281"/>
                  </a:lnTo>
                  <a:lnTo>
                    <a:pt x="144970" y="60121"/>
                  </a:lnTo>
                  <a:lnTo>
                    <a:pt x="87058" y="60121"/>
                  </a:lnTo>
                  <a:lnTo>
                    <a:pt x="87058" y="22021"/>
                  </a:lnTo>
                  <a:lnTo>
                    <a:pt x="151066" y="22021"/>
                  </a:lnTo>
                  <a:lnTo>
                    <a:pt x="151066" y="10591"/>
                  </a:lnTo>
                  <a:lnTo>
                    <a:pt x="70294" y="10591"/>
                  </a:lnTo>
                  <a:lnTo>
                    <a:pt x="70294" y="22021"/>
                  </a:lnTo>
                  <a:lnTo>
                    <a:pt x="70294" y="60121"/>
                  </a:lnTo>
                  <a:lnTo>
                    <a:pt x="70294" y="70281"/>
                  </a:lnTo>
                  <a:lnTo>
                    <a:pt x="70294" y="110921"/>
                  </a:lnTo>
                  <a:lnTo>
                    <a:pt x="70294" y="124891"/>
                  </a:lnTo>
                  <a:lnTo>
                    <a:pt x="152590" y="124891"/>
                  </a:lnTo>
                  <a:lnTo>
                    <a:pt x="152590" y="110921"/>
                  </a:lnTo>
                  <a:close/>
                </a:path>
                <a:path w="697229" h="167004">
                  <a:moveTo>
                    <a:pt x="248691" y="93141"/>
                  </a:moveTo>
                  <a:lnTo>
                    <a:pt x="247434" y="83972"/>
                  </a:lnTo>
                  <a:lnTo>
                    <a:pt x="244309" y="76949"/>
                  </a:lnTo>
                  <a:lnTo>
                    <a:pt x="240334" y="71894"/>
                  </a:lnTo>
                  <a:lnTo>
                    <a:pt x="236499" y="68668"/>
                  </a:lnTo>
                  <a:lnTo>
                    <a:pt x="231571" y="63982"/>
                  </a:lnTo>
                  <a:lnTo>
                    <a:pt x="225628" y="60858"/>
                  </a:lnTo>
                  <a:lnTo>
                    <a:pt x="218236" y="58597"/>
                  </a:lnTo>
                  <a:lnTo>
                    <a:pt x="208978" y="56476"/>
                  </a:lnTo>
                  <a:lnTo>
                    <a:pt x="199834" y="54952"/>
                  </a:lnTo>
                  <a:lnTo>
                    <a:pt x="193738" y="53428"/>
                  </a:lnTo>
                  <a:lnTo>
                    <a:pt x="190690" y="48856"/>
                  </a:lnTo>
                  <a:lnTo>
                    <a:pt x="187642" y="47332"/>
                  </a:lnTo>
                  <a:lnTo>
                    <a:pt x="184594" y="42760"/>
                  </a:lnTo>
                  <a:lnTo>
                    <a:pt x="184594" y="36664"/>
                  </a:lnTo>
                  <a:lnTo>
                    <a:pt x="186258" y="29946"/>
                  </a:lnTo>
                  <a:lnTo>
                    <a:pt x="191071" y="24091"/>
                  </a:lnTo>
                  <a:lnTo>
                    <a:pt x="198729" y="19951"/>
                  </a:lnTo>
                  <a:lnTo>
                    <a:pt x="208978" y="18376"/>
                  </a:lnTo>
                  <a:lnTo>
                    <a:pt x="218287" y="18973"/>
                  </a:lnTo>
                  <a:lnTo>
                    <a:pt x="226009" y="20853"/>
                  </a:lnTo>
                  <a:lnTo>
                    <a:pt x="232854" y="24168"/>
                  </a:lnTo>
                  <a:lnTo>
                    <a:pt x="239547" y="29044"/>
                  </a:lnTo>
                  <a:lnTo>
                    <a:pt x="242595" y="13804"/>
                  </a:lnTo>
                  <a:lnTo>
                    <a:pt x="234810" y="10680"/>
                  </a:lnTo>
                  <a:lnTo>
                    <a:pt x="227152" y="8280"/>
                  </a:lnTo>
                  <a:lnTo>
                    <a:pt x="219189" y="6731"/>
                  </a:lnTo>
                  <a:lnTo>
                    <a:pt x="210502" y="6184"/>
                  </a:lnTo>
                  <a:lnTo>
                    <a:pt x="193141" y="9042"/>
                  </a:lnTo>
                  <a:lnTo>
                    <a:pt x="180213" y="16471"/>
                  </a:lnTo>
                  <a:lnTo>
                    <a:pt x="172135" y="26758"/>
                  </a:lnTo>
                  <a:lnTo>
                    <a:pt x="169354" y="38188"/>
                  </a:lnTo>
                  <a:lnTo>
                    <a:pt x="169354" y="45808"/>
                  </a:lnTo>
                  <a:lnTo>
                    <a:pt x="198450" y="70561"/>
                  </a:lnTo>
                  <a:lnTo>
                    <a:pt x="205930" y="71805"/>
                  </a:lnTo>
                  <a:lnTo>
                    <a:pt x="219646" y="74853"/>
                  </a:lnTo>
                  <a:lnTo>
                    <a:pt x="222783" y="76377"/>
                  </a:lnTo>
                  <a:lnTo>
                    <a:pt x="228879" y="80949"/>
                  </a:lnTo>
                  <a:lnTo>
                    <a:pt x="231927" y="83997"/>
                  </a:lnTo>
                  <a:lnTo>
                    <a:pt x="233451" y="88569"/>
                  </a:lnTo>
                  <a:lnTo>
                    <a:pt x="233451" y="94665"/>
                  </a:lnTo>
                  <a:lnTo>
                    <a:pt x="231787" y="102501"/>
                  </a:lnTo>
                  <a:lnTo>
                    <a:pt x="226961" y="109334"/>
                  </a:lnTo>
                  <a:lnTo>
                    <a:pt x="219265" y="114173"/>
                  </a:lnTo>
                  <a:lnTo>
                    <a:pt x="208978" y="116001"/>
                  </a:lnTo>
                  <a:lnTo>
                    <a:pt x="200444" y="115366"/>
                  </a:lnTo>
                  <a:lnTo>
                    <a:pt x="191071" y="113144"/>
                  </a:lnTo>
                  <a:lnTo>
                    <a:pt x="181114" y="108940"/>
                  </a:lnTo>
                  <a:lnTo>
                    <a:pt x="170878" y="102285"/>
                  </a:lnTo>
                  <a:lnTo>
                    <a:pt x="167830" y="116001"/>
                  </a:lnTo>
                  <a:lnTo>
                    <a:pt x="175539" y="120484"/>
                  </a:lnTo>
                  <a:lnTo>
                    <a:pt x="184975" y="124383"/>
                  </a:lnTo>
                  <a:lnTo>
                    <a:pt x="196113" y="127152"/>
                  </a:lnTo>
                  <a:lnTo>
                    <a:pt x="208978" y="128193"/>
                  </a:lnTo>
                  <a:lnTo>
                    <a:pt x="224866" y="125298"/>
                  </a:lnTo>
                  <a:lnTo>
                    <a:pt x="237439" y="117525"/>
                  </a:lnTo>
                  <a:lnTo>
                    <a:pt x="245719" y="106337"/>
                  </a:lnTo>
                  <a:lnTo>
                    <a:pt x="248691" y="93141"/>
                  </a:lnTo>
                  <a:close/>
                </a:path>
                <a:path w="697229" h="167004">
                  <a:moveTo>
                    <a:pt x="372237" y="10756"/>
                  </a:moveTo>
                  <a:lnTo>
                    <a:pt x="263931" y="10756"/>
                  </a:lnTo>
                  <a:lnTo>
                    <a:pt x="263931" y="22948"/>
                  </a:lnTo>
                  <a:lnTo>
                    <a:pt x="289839" y="22948"/>
                  </a:lnTo>
                  <a:lnTo>
                    <a:pt x="292887" y="21424"/>
                  </a:lnTo>
                  <a:lnTo>
                    <a:pt x="309753" y="21424"/>
                  </a:lnTo>
                  <a:lnTo>
                    <a:pt x="309753" y="125158"/>
                  </a:lnTo>
                  <a:lnTo>
                    <a:pt x="326517" y="125158"/>
                  </a:lnTo>
                  <a:lnTo>
                    <a:pt x="326517" y="21424"/>
                  </a:lnTo>
                  <a:lnTo>
                    <a:pt x="344805" y="21424"/>
                  </a:lnTo>
                  <a:lnTo>
                    <a:pt x="346329" y="22948"/>
                  </a:lnTo>
                  <a:lnTo>
                    <a:pt x="372237" y="22948"/>
                  </a:lnTo>
                  <a:lnTo>
                    <a:pt x="372237" y="10756"/>
                  </a:lnTo>
                  <a:close/>
                </a:path>
                <a:path w="697229" h="167004">
                  <a:moveTo>
                    <a:pt x="457669" y="48856"/>
                  </a:moveTo>
                  <a:lnTo>
                    <a:pt x="455142" y="34785"/>
                  </a:lnTo>
                  <a:lnTo>
                    <a:pt x="447763" y="23139"/>
                  </a:lnTo>
                  <a:lnTo>
                    <a:pt x="435813" y="15214"/>
                  </a:lnTo>
                  <a:lnTo>
                    <a:pt x="419569" y="12280"/>
                  </a:lnTo>
                  <a:lnTo>
                    <a:pt x="408101" y="13970"/>
                  </a:lnTo>
                  <a:lnTo>
                    <a:pt x="398754" y="18948"/>
                  </a:lnTo>
                  <a:lnTo>
                    <a:pt x="391414" y="27063"/>
                  </a:lnTo>
                  <a:lnTo>
                    <a:pt x="385940" y="38188"/>
                  </a:lnTo>
                  <a:lnTo>
                    <a:pt x="393560" y="48856"/>
                  </a:lnTo>
                  <a:lnTo>
                    <a:pt x="396570" y="39255"/>
                  </a:lnTo>
                  <a:lnTo>
                    <a:pt x="401269" y="31521"/>
                  </a:lnTo>
                  <a:lnTo>
                    <a:pt x="408228" y="26352"/>
                  </a:lnTo>
                  <a:lnTo>
                    <a:pt x="418045" y="24472"/>
                  </a:lnTo>
                  <a:lnTo>
                    <a:pt x="427647" y="26136"/>
                  </a:lnTo>
                  <a:lnTo>
                    <a:pt x="435381" y="30949"/>
                  </a:lnTo>
                  <a:lnTo>
                    <a:pt x="440550" y="38620"/>
                  </a:lnTo>
                  <a:lnTo>
                    <a:pt x="442429" y="48856"/>
                  </a:lnTo>
                  <a:lnTo>
                    <a:pt x="440855" y="58140"/>
                  </a:lnTo>
                  <a:lnTo>
                    <a:pt x="436714" y="65862"/>
                  </a:lnTo>
                  <a:lnTo>
                    <a:pt x="430860" y="72720"/>
                  </a:lnTo>
                  <a:lnTo>
                    <a:pt x="421093" y="82473"/>
                  </a:lnTo>
                  <a:lnTo>
                    <a:pt x="411949" y="90093"/>
                  </a:lnTo>
                  <a:lnTo>
                    <a:pt x="408901" y="93141"/>
                  </a:lnTo>
                  <a:lnTo>
                    <a:pt x="403618" y="97523"/>
                  </a:lnTo>
                  <a:lnTo>
                    <a:pt x="397611" y="103047"/>
                  </a:lnTo>
                  <a:lnTo>
                    <a:pt x="387464" y="112953"/>
                  </a:lnTo>
                  <a:lnTo>
                    <a:pt x="387464" y="125145"/>
                  </a:lnTo>
                  <a:lnTo>
                    <a:pt x="457669" y="125145"/>
                  </a:lnTo>
                  <a:lnTo>
                    <a:pt x="457669" y="111429"/>
                  </a:lnTo>
                  <a:lnTo>
                    <a:pt x="425665" y="111429"/>
                  </a:lnTo>
                  <a:lnTo>
                    <a:pt x="401281" y="111429"/>
                  </a:lnTo>
                  <a:lnTo>
                    <a:pt x="425665" y="90093"/>
                  </a:lnTo>
                  <a:lnTo>
                    <a:pt x="428713" y="87045"/>
                  </a:lnTo>
                  <a:lnTo>
                    <a:pt x="437857" y="80949"/>
                  </a:lnTo>
                  <a:lnTo>
                    <a:pt x="446100" y="72720"/>
                  </a:lnTo>
                  <a:lnTo>
                    <a:pt x="451573" y="66243"/>
                  </a:lnTo>
                  <a:lnTo>
                    <a:pt x="455904" y="58331"/>
                  </a:lnTo>
                  <a:lnTo>
                    <a:pt x="457669" y="48856"/>
                  </a:lnTo>
                  <a:close/>
                </a:path>
                <a:path w="697229" h="167004">
                  <a:moveTo>
                    <a:pt x="547560" y="62522"/>
                  </a:moveTo>
                  <a:lnTo>
                    <a:pt x="546722" y="51917"/>
                  </a:lnTo>
                  <a:lnTo>
                    <a:pt x="544461" y="40195"/>
                  </a:lnTo>
                  <a:lnTo>
                    <a:pt x="540054" y="29044"/>
                  </a:lnTo>
                  <a:lnTo>
                    <a:pt x="534758" y="22948"/>
                  </a:lnTo>
                  <a:lnTo>
                    <a:pt x="532752" y="20637"/>
                  </a:lnTo>
                  <a:lnTo>
                    <a:pt x="532434" y="20434"/>
                  </a:lnTo>
                  <a:lnTo>
                    <a:pt x="532434" y="68668"/>
                  </a:lnTo>
                  <a:lnTo>
                    <a:pt x="532371" y="77584"/>
                  </a:lnTo>
                  <a:lnTo>
                    <a:pt x="515670" y="117525"/>
                  </a:lnTo>
                  <a:lnTo>
                    <a:pt x="511098" y="117525"/>
                  </a:lnTo>
                  <a:lnTo>
                    <a:pt x="488619" y="85902"/>
                  </a:lnTo>
                  <a:lnTo>
                    <a:pt x="488238" y="68668"/>
                  </a:lnTo>
                  <a:lnTo>
                    <a:pt x="488607" y="55092"/>
                  </a:lnTo>
                  <a:lnTo>
                    <a:pt x="491096" y="40093"/>
                  </a:lnTo>
                  <a:lnTo>
                    <a:pt x="497890" y="27952"/>
                  </a:lnTo>
                  <a:lnTo>
                    <a:pt x="511098" y="22948"/>
                  </a:lnTo>
                  <a:lnTo>
                    <a:pt x="523443" y="27952"/>
                  </a:lnTo>
                  <a:lnTo>
                    <a:pt x="529767" y="40093"/>
                  </a:lnTo>
                  <a:lnTo>
                    <a:pt x="532104" y="55092"/>
                  </a:lnTo>
                  <a:lnTo>
                    <a:pt x="532434" y="68668"/>
                  </a:lnTo>
                  <a:lnTo>
                    <a:pt x="532434" y="20434"/>
                  </a:lnTo>
                  <a:lnTo>
                    <a:pt x="525005" y="15519"/>
                  </a:lnTo>
                  <a:lnTo>
                    <a:pt x="517563" y="12966"/>
                  </a:lnTo>
                  <a:lnTo>
                    <a:pt x="511098" y="12280"/>
                  </a:lnTo>
                  <a:lnTo>
                    <a:pt x="504431" y="12966"/>
                  </a:lnTo>
                  <a:lnTo>
                    <a:pt x="474624" y="50774"/>
                  </a:lnTo>
                  <a:lnTo>
                    <a:pt x="472909" y="70281"/>
                  </a:lnTo>
                  <a:lnTo>
                    <a:pt x="473240" y="79933"/>
                  </a:lnTo>
                  <a:lnTo>
                    <a:pt x="487057" y="119202"/>
                  </a:lnTo>
                  <a:lnTo>
                    <a:pt x="511098" y="128193"/>
                  </a:lnTo>
                  <a:lnTo>
                    <a:pt x="521436" y="126606"/>
                  </a:lnTo>
                  <a:lnTo>
                    <a:pt x="529767" y="122288"/>
                  </a:lnTo>
                  <a:lnTo>
                    <a:pt x="534771" y="117525"/>
                  </a:lnTo>
                  <a:lnTo>
                    <a:pt x="536397" y="115989"/>
                  </a:lnTo>
                  <a:lnTo>
                    <a:pt x="541578" y="108381"/>
                  </a:lnTo>
                  <a:lnTo>
                    <a:pt x="545109" y="98793"/>
                  </a:lnTo>
                  <a:lnTo>
                    <a:pt x="546912" y="88760"/>
                  </a:lnTo>
                  <a:lnTo>
                    <a:pt x="547522" y="79933"/>
                  </a:lnTo>
                  <a:lnTo>
                    <a:pt x="547560" y="62522"/>
                  </a:lnTo>
                  <a:close/>
                </a:path>
                <a:path w="697229" h="167004">
                  <a:moveTo>
                    <a:pt x="636168" y="70281"/>
                  </a:moveTo>
                  <a:lnTo>
                    <a:pt x="627024" y="29044"/>
                  </a:lnTo>
                  <a:lnTo>
                    <a:pt x="620928" y="21107"/>
                  </a:lnTo>
                  <a:lnTo>
                    <a:pt x="620928" y="68668"/>
                  </a:lnTo>
                  <a:lnTo>
                    <a:pt x="620852" y="77584"/>
                  </a:lnTo>
                  <a:lnTo>
                    <a:pt x="604164" y="117525"/>
                  </a:lnTo>
                  <a:lnTo>
                    <a:pt x="591972" y="117525"/>
                  </a:lnTo>
                  <a:lnTo>
                    <a:pt x="576834" y="79032"/>
                  </a:lnTo>
                  <a:lnTo>
                    <a:pt x="576732" y="68668"/>
                  </a:lnTo>
                  <a:lnTo>
                    <a:pt x="577062" y="55092"/>
                  </a:lnTo>
                  <a:lnTo>
                    <a:pt x="579399" y="40093"/>
                  </a:lnTo>
                  <a:lnTo>
                    <a:pt x="585736" y="27952"/>
                  </a:lnTo>
                  <a:lnTo>
                    <a:pt x="598068" y="22948"/>
                  </a:lnTo>
                  <a:lnTo>
                    <a:pt x="611289" y="27952"/>
                  </a:lnTo>
                  <a:lnTo>
                    <a:pt x="618070" y="40093"/>
                  </a:lnTo>
                  <a:lnTo>
                    <a:pt x="620572" y="55092"/>
                  </a:lnTo>
                  <a:lnTo>
                    <a:pt x="620928" y="68668"/>
                  </a:lnTo>
                  <a:lnTo>
                    <a:pt x="620928" y="21107"/>
                  </a:lnTo>
                  <a:lnTo>
                    <a:pt x="620572" y="20637"/>
                  </a:lnTo>
                  <a:lnTo>
                    <a:pt x="613117" y="15519"/>
                  </a:lnTo>
                  <a:lnTo>
                    <a:pt x="605383" y="12966"/>
                  </a:lnTo>
                  <a:lnTo>
                    <a:pt x="598068" y="12280"/>
                  </a:lnTo>
                  <a:lnTo>
                    <a:pt x="591642" y="12966"/>
                  </a:lnTo>
                  <a:lnTo>
                    <a:pt x="562546" y="50774"/>
                  </a:lnTo>
                  <a:lnTo>
                    <a:pt x="561403" y="70281"/>
                  </a:lnTo>
                  <a:lnTo>
                    <a:pt x="561733" y="79933"/>
                  </a:lnTo>
                  <a:lnTo>
                    <a:pt x="575525" y="119202"/>
                  </a:lnTo>
                  <a:lnTo>
                    <a:pt x="598068" y="128193"/>
                  </a:lnTo>
                  <a:lnTo>
                    <a:pt x="609257" y="126606"/>
                  </a:lnTo>
                  <a:lnTo>
                    <a:pt x="617880" y="122288"/>
                  </a:lnTo>
                  <a:lnTo>
                    <a:pt x="622655" y="117525"/>
                  </a:lnTo>
                  <a:lnTo>
                    <a:pt x="624217" y="115989"/>
                  </a:lnTo>
                  <a:lnTo>
                    <a:pt x="628548" y="108381"/>
                  </a:lnTo>
                  <a:lnTo>
                    <a:pt x="632307" y="98793"/>
                  </a:lnTo>
                  <a:lnTo>
                    <a:pt x="634644" y="88760"/>
                  </a:lnTo>
                  <a:lnTo>
                    <a:pt x="635838" y="79032"/>
                  </a:lnTo>
                  <a:lnTo>
                    <a:pt x="636168" y="70281"/>
                  </a:lnTo>
                  <a:close/>
                </a:path>
                <a:path w="697229" h="167004">
                  <a:moveTo>
                    <a:pt x="697230" y="82473"/>
                  </a:moveTo>
                  <a:lnTo>
                    <a:pt x="695439" y="59753"/>
                  </a:lnTo>
                  <a:lnTo>
                    <a:pt x="689800" y="38201"/>
                  </a:lnTo>
                  <a:lnTo>
                    <a:pt x="679869" y="18948"/>
                  </a:lnTo>
                  <a:lnTo>
                    <a:pt x="665226" y="3136"/>
                  </a:lnTo>
                  <a:lnTo>
                    <a:pt x="663702" y="0"/>
                  </a:lnTo>
                  <a:lnTo>
                    <a:pt x="652932" y="0"/>
                  </a:lnTo>
                  <a:lnTo>
                    <a:pt x="655688" y="2552"/>
                  </a:lnTo>
                  <a:lnTo>
                    <a:pt x="662317" y="10134"/>
                  </a:lnTo>
                  <a:lnTo>
                    <a:pt x="679411" y="50025"/>
                  </a:lnTo>
                  <a:lnTo>
                    <a:pt x="681990" y="82473"/>
                  </a:lnTo>
                  <a:lnTo>
                    <a:pt x="677875" y="119634"/>
                  </a:lnTo>
                  <a:lnTo>
                    <a:pt x="668604" y="145046"/>
                  </a:lnTo>
                  <a:lnTo>
                    <a:pt x="658761" y="160159"/>
                  </a:lnTo>
                  <a:lnTo>
                    <a:pt x="652932" y="166395"/>
                  </a:lnTo>
                  <a:lnTo>
                    <a:pt x="663702" y="166395"/>
                  </a:lnTo>
                  <a:lnTo>
                    <a:pt x="665226" y="164871"/>
                  </a:lnTo>
                  <a:lnTo>
                    <a:pt x="679221" y="148996"/>
                  </a:lnTo>
                  <a:lnTo>
                    <a:pt x="689229" y="129387"/>
                  </a:lnTo>
                  <a:lnTo>
                    <a:pt x="695223" y="106921"/>
                  </a:lnTo>
                  <a:lnTo>
                    <a:pt x="697230" y="82473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6713219" y="7427976"/>
              <a:ext cx="3345179" cy="241300"/>
            </a:xfrm>
            <a:custGeom>
              <a:avLst/>
              <a:gdLst/>
              <a:ahLst/>
              <a:cxnLst/>
              <a:rect l="l" t="t" r="r" b="b"/>
              <a:pathLst>
                <a:path w="3345179" h="241300">
                  <a:moveTo>
                    <a:pt x="3345180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45180" y="0"/>
                  </a:lnTo>
                  <a:lnTo>
                    <a:pt x="3345180" y="240791"/>
                  </a:lnTo>
                  <a:close/>
                </a:path>
              </a:pathLst>
            </a:custGeom>
            <a:solidFill>
              <a:srgbClr val="D8E8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5" name="object 495"/>
            <p:cNvPicPr/>
            <p:nvPr/>
          </p:nvPicPr>
          <p:blipFill>
            <a:blip r:embed="rId326" cstate="print"/>
            <a:stretch>
              <a:fillRect/>
            </a:stretch>
          </p:blipFill>
          <p:spPr>
            <a:xfrm>
              <a:off x="9370600" y="7482553"/>
              <a:ext cx="160210" cy="115919"/>
            </a:xfrm>
            <a:prstGeom prst="rect">
              <a:avLst/>
            </a:prstGeom>
          </p:spPr>
        </p:pic>
        <p:pic>
          <p:nvPicPr>
            <p:cNvPr id="496" name="object 496"/>
            <p:cNvPicPr/>
            <p:nvPr/>
          </p:nvPicPr>
          <p:blipFill>
            <a:blip r:embed="rId327" cstate="print"/>
            <a:stretch>
              <a:fillRect/>
            </a:stretch>
          </p:blipFill>
          <p:spPr>
            <a:xfrm>
              <a:off x="9608629" y="7470267"/>
              <a:ext cx="68675" cy="166401"/>
            </a:xfrm>
            <a:prstGeom prst="rect">
              <a:avLst/>
            </a:prstGeom>
          </p:spPr>
        </p:pic>
        <p:pic>
          <p:nvPicPr>
            <p:cNvPr id="497" name="object 497"/>
            <p:cNvPicPr/>
            <p:nvPr/>
          </p:nvPicPr>
          <p:blipFill>
            <a:blip r:embed="rId328" cstate="print"/>
            <a:stretch>
              <a:fillRect/>
            </a:stretch>
          </p:blipFill>
          <p:spPr>
            <a:xfrm>
              <a:off x="9750551" y="7485601"/>
              <a:ext cx="161734" cy="112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9555" y="700480"/>
            <a:ext cx="321945" cy="278130"/>
          </a:xfrm>
          <a:custGeom>
            <a:avLst/>
            <a:gdLst/>
            <a:ahLst/>
            <a:cxnLst/>
            <a:rect l="l" t="t" r="r" b="b"/>
            <a:pathLst>
              <a:path w="321945" h="278130">
                <a:moveTo>
                  <a:pt x="35052" y="558"/>
                </a:moveTo>
                <a:lnTo>
                  <a:pt x="0" y="558"/>
                </a:lnTo>
                <a:lnTo>
                  <a:pt x="0" y="277939"/>
                </a:lnTo>
                <a:lnTo>
                  <a:pt x="35052" y="277939"/>
                </a:lnTo>
                <a:lnTo>
                  <a:pt x="35052" y="558"/>
                </a:lnTo>
                <a:close/>
              </a:path>
              <a:path w="321945" h="278130">
                <a:moveTo>
                  <a:pt x="321373" y="0"/>
                </a:moveTo>
                <a:lnTo>
                  <a:pt x="290804" y="0"/>
                </a:lnTo>
                <a:lnTo>
                  <a:pt x="242036" y="132778"/>
                </a:lnTo>
                <a:lnTo>
                  <a:pt x="229184" y="165900"/>
                </a:lnTo>
                <a:lnTo>
                  <a:pt x="217030" y="198589"/>
                </a:lnTo>
                <a:lnTo>
                  <a:pt x="207454" y="226987"/>
                </a:lnTo>
                <a:lnTo>
                  <a:pt x="202311" y="247256"/>
                </a:lnTo>
                <a:lnTo>
                  <a:pt x="200787" y="247256"/>
                </a:lnTo>
                <a:lnTo>
                  <a:pt x="196964" y="231914"/>
                </a:lnTo>
                <a:lnTo>
                  <a:pt x="190690" y="212547"/>
                </a:lnTo>
                <a:lnTo>
                  <a:pt x="183007" y="191465"/>
                </a:lnTo>
                <a:lnTo>
                  <a:pt x="174879" y="170967"/>
                </a:lnTo>
                <a:lnTo>
                  <a:pt x="112306" y="0"/>
                </a:lnTo>
                <a:lnTo>
                  <a:pt x="75730" y="0"/>
                </a:lnTo>
                <a:lnTo>
                  <a:pt x="180975" y="276225"/>
                </a:lnTo>
                <a:lnTo>
                  <a:pt x="216027" y="276225"/>
                </a:lnTo>
                <a:lnTo>
                  <a:pt x="321373" y="0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" y="2185416"/>
            <a:ext cx="141731" cy="1447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35259" y="2124360"/>
            <a:ext cx="1014730" cy="213995"/>
            <a:chOff x="935259" y="2124360"/>
            <a:chExt cx="1014730" cy="213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259" y="2124360"/>
              <a:ext cx="195262" cy="2105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954" y="2189988"/>
              <a:ext cx="135826" cy="1480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1307" y="2193036"/>
              <a:ext cx="90011" cy="1419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32560" y="2124360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19">
                  <a:moveTo>
                    <a:pt x="29051" y="41148"/>
                  </a:moveTo>
                  <a:lnTo>
                    <a:pt x="3048" y="41148"/>
                  </a:lnTo>
                  <a:lnTo>
                    <a:pt x="0" y="36576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44291" y="0"/>
                  </a:lnTo>
                  <a:lnTo>
                    <a:pt x="44291" y="19812"/>
                  </a:lnTo>
                  <a:lnTo>
                    <a:pt x="44053" y="29575"/>
                  </a:lnTo>
                  <a:lnTo>
                    <a:pt x="42386" y="36195"/>
                  </a:lnTo>
                  <a:lnTo>
                    <a:pt x="37861" y="39957"/>
                  </a:lnTo>
                  <a:lnTo>
                    <a:pt x="29051" y="41148"/>
                  </a:lnTo>
                  <a:close/>
                </a:path>
                <a:path w="44450" h="210819">
                  <a:moveTo>
                    <a:pt x="39719" y="210597"/>
                  </a:moveTo>
                  <a:lnTo>
                    <a:pt x="4572" y="210597"/>
                  </a:lnTo>
                  <a:lnTo>
                    <a:pt x="1524" y="206025"/>
                  </a:lnTo>
                  <a:lnTo>
                    <a:pt x="1524" y="74771"/>
                  </a:lnTo>
                  <a:lnTo>
                    <a:pt x="6096" y="71723"/>
                  </a:lnTo>
                  <a:lnTo>
                    <a:pt x="39719" y="71723"/>
                  </a:lnTo>
                  <a:lnTo>
                    <a:pt x="42767" y="76295"/>
                  </a:lnTo>
                  <a:lnTo>
                    <a:pt x="42767" y="206025"/>
                  </a:lnTo>
                  <a:lnTo>
                    <a:pt x="39719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1235" y="2189988"/>
              <a:ext cx="288321" cy="1480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988" y="2124360"/>
              <a:ext cx="138779" cy="21364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091689" y="2124360"/>
            <a:ext cx="1039494" cy="268605"/>
            <a:chOff x="2091689" y="2124360"/>
            <a:chExt cx="1039494" cy="26860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91689" y="2193036"/>
              <a:ext cx="138874" cy="1999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8664" y="2196084"/>
              <a:ext cx="132778" cy="1419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8874" y="2189988"/>
              <a:ext cx="131159" cy="1480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96610" y="2192940"/>
              <a:ext cx="134302" cy="1419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5391" y="2156364"/>
              <a:ext cx="106775" cy="1816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86551" y="2124360"/>
              <a:ext cx="45720" cy="210820"/>
            </a:xfrm>
            <a:custGeom>
              <a:avLst/>
              <a:gdLst/>
              <a:ahLst/>
              <a:cxnLst/>
              <a:rect l="l" t="t" r="r" b="b"/>
              <a:pathLst>
                <a:path w="45719" h="210819">
                  <a:moveTo>
                    <a:pt x="30480" y="41243"/>
                  </a:moveTo>
                  <a:lnTo>
                    <a:pt x="3048" y="41243"/>
                  </a:lnTo>
                  <a:lnTo>
                    <a:pt x="0" y="36576"/>
                  </a:lnTo>
                  <a:lnTo>
                    <a:pt x="0" y="1524"/>
                  </a:lnTo>
                  <a:lnTo>
                    <a:pt x="6096" y="0"/>
                  </a:lnTo>
                  <a:lnTo>
                    <a:pt x="45720" y="0"/>
                  </a:lnTo>
                  <a:lnTo>
                    <a:pt x="45720" y="19812"/>
                  </a:lnTo>
                  <a:lnTo>
                    <a:pt x="45481" y="29590"/>
                  </a:lnTo>
                  <a:lnTo>
                    <a:pt x="43815" y="36242"/>
                  </a:lnTo>
                  <a:lnTo>
                    <a:pt x="39290" y="40037"/>
                  </a:lnTo>
                  <a:lnTo>
                    <a:pt x="30480" y="41243"/>
                  </a:lnTo>
                  <a:close/>
                </a:path>
                <a:path w="45719" h="210819">
                  <a:moveTo>
                    <a:pt x="39624" y="210597"/>
                  </a:moveTo>
                  <a:lnTo>
                    <a:pt x="6096" y="210597"/>
                  </a:lnTo>
                  <a:lnTo>
                    <a:pt x="3048" y="206025"/>
                  </a:lnTo>
                  <a:lnTo>
                    <a:pt x="3048" y="74771"/>
                  </a:lnTo>
                  <a:lnTo>
                    <a:pt x="6096" y="71723"/>
                  </a:lnTo>
                  <a:lnTo>
                    <a:pt x="41148" y="71723"/>
                  </a:lnTo>
                  <a:lnTo>
                    <a:pt x="42672" y="76295"/>
                  </a:lnTo>
                  <a:lnTo>
                    <a:pt x="42672" y="206025"/>
                  </a:lnTo>
                  <a:lnTo>
                    <a:pt x="39624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53702" y="2156364"/>
              <a:ext cx="106775" cy="18164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86385" y="2124360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19">
                  <a:moveTo>
                    <a:pt x="44291" y="41148"/>
                  </a:moveTo>
                  <a:lnTo>
                    <a:pt x="3048" y="41148"/>
                  </a:lnTo>
                  <a:lnTo>
                    <a:pt x="0" y="36576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44291" y="0"/>
                  </a:lnTo>
                  <a:lnTo>
                    <a:pt x="44291" y="41148"/>
                  </a:lnTo>
                  <a:close/>
                </a:path>
                <a:path w="44450" h="210819">
                  <a:moveTo>
                    <a:pt x="39719" y="210597"/>
                  </a:moveTo>
                  <a:lnTo>
                    <a:pt x="6096" y="210597"/>
                  </a:lnTo>
                  <a:lnTo>
                    <a:pt x="3048" y="206025"/>
                  </a:lnTo>
                  <a:lnTo>
                    <a:pt x="3048" y="74771"/>
                  </a:lnTo>
                  <a:lnTo>
                    <a:pt x="6096" y="71723"/>
                  </a:lnTo>
                  <a:lnTo>
                    <a:pt x="41243" y="71723"/>
                  </a:lnTo>
                  <a:lnTo>
                    <a:pt x="42767" y="76295"/>
                  </a:lnTo>
                  <a:lnTo>
                    <a:pt x="42767" y="206025"/>
                  </a:lnTo>
                  <a:lnTo>
                    <a:pt x="39719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156585" y="2189988"/>
            <a:ext cx="266065" cy="148590"/>
            <a:chOff x="3156585" y="2189988"/>
            <a:chExt cx="266065" cy="14859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12223" y="2189988"/>
              <a:ext cx="109823" cy="14801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56585" y="2189988"/>
              <a:ext cx="135826" cy="148018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541109" y="2194464"/>
            <a:ext cx="791845" cy="203200"/>
            <a:chOff x="3541109" y="2194464"/>
            <a:chExt cx="791845" cy="203200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41109" y="2194559"/>
              <a:ext cx="266985" cy="2029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41622" y="2196084"/>
              <a:ext cx="108299" cy="1388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84974" y="2194464"/>
              <a:ext cx="114490" cy="14354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32992" y="2194560"/>
              <a:ext cx="199929" cy="143446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4381500" y="2124455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60" h="210819">
                <a:moveTo>
                  <a:pt x="22859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59" y="0"/>
                </a:lnTo>
                <a:lnTo>
                  <a:pt x="22859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4453128" y="2124455"/>
            <a:ext cx="183515" cy="271780"/>
            <a:chOff x="4453128" y="2124455"/>
            <a:chExt cx="183515" cy="271780"/>
          </a:xfrm>
        </p:grpSpPr>
        <p:sp>
          <p:nvSpPr>
            <p:cNvPr id="30" name="object 30"/>
            <p:cNvSpPr/>
            <p:nvPr/>
          </p:nvSpPr>
          <p:spPr>
            <a:xfrm>
              <a:off x="4453128" y="2124455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19">
                  <a:moveTo>
                    <a:pt x="22860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05325" y="2200655"/>
              <a:ext cx="131159" cy="19535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4749355" y="2121312"/>
            <a:ext cx="284480" cy="217170"/>
            <a:chOff x="4749355" y="2121312"/>
            <a:chExt cx="284480" cy="217170"/>
          </a:xfrm>
        </p:grpSpPr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49355" y="2121312"/>
              <a:ext cx="225837" cy="21669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10912" y="2124455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19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5082539" y="2124455"/>
            <a:ext cx="391795" cy="213995"/>
            <a:chOff x="5082539" y="2124455"/>
            <a:chExt cx="391795" cy="213995"/>
          </a:xfrm>
        </p:grpSpPr>
        <p:sp>
          <p:nvSpPr>
            <p:cNvPr id="36" name="object 36"/>
            <p:cNvSpPr/>
            <p:nvPr/>
          </p:nvSpPr>
          <p:spPr>
            <a:xfrm>
              <a:off x="5082539" y="2124455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19">
                  <a:moveTo>
                    <a:pt x="22860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38451" y="2194559"/>
              <a:ext cx="335660" cy="143446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588508" y="2121312"/>
            <a:ext cx="554355" cy="217170"/>
            <a:chOff x="5588508" y="2121312"/>
            <a:chExt cx="554355" cy="217170"/>
          </a:xfrm>
        </p:grpSpPr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88508" y="2121312"/>
              <a:ext cx="329565" cy="21669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51601" y="2196084"/>
              <a:ext cx="190690" cy="13887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6279641" y="2121312"/>
            <a:ext cx="418465" cy="217170"/>
            <a:chOff x="6279641" y="2121312"/>
            <a:chExt cx="418465" cy="217170"/>
          </a:xfrm>
        </p:grpSpPr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79641" y="2124360"/>
              <a:ext cx="120491" cy="21364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35185" y="2121312"/>
              <a:ext cx="262508" cy="216693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745033" y="2196083"/>
            <a:ext cx="108299" cy="138874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6899052" y="2128932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7432" y="25908"/>
                </a:moveTo>
                <a:lnTo>
                  <a:pt x="0" y="25908"/>
                </a:lnTo>
                <a:lnTo>
                  <a:pt x="0" y="0"/>
                </a:lnTo>
                <a:lnTo>
                  <a:pt x="27432" y="0"/>
                </a:lnTo>
                <a:lnTo>
                  <a:pt x="2743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/>
          <p:cNvGrpSpPr/>
          <p:nvPr/>
        </p:nvGrpSpPr>
        <p:grpSpPr>
          <a:xfrm>
            <a:off x="6902100" y="2128932"/>
            <a:ext cx="645795" cy="209550"/>
            <a:chOff x="6902100" y="2128932"/>
            <a:chExt cx="645795" cy="209550"/>
          </a:xfrm>
        </p:grpSpPr>
        <p:sp>
          <p:nvSpPr>
            <p:cNvPr id="47" name="object 47"/>
            <p:cNvSpPr/>
            <p:nvPr/>
          </p:nvSpPr>
          <p:spPr>
            <a:xfrm>
              <a:off x="6902100" y="2200655"/>
              <a:ext cx="22860" cy="134620"/>
            </a:xfrm>
            <a:custGeom>
              <a:avLst/>
              <a:gdLst/>
              <a:ahLst/>
              <a:cxnLst/>
              <a:rect l="l" t="t" r="r" b="b"/>
              <a:pathLst>
                <a:path w="22859" h="134619">
                  <a:moveTo>
                    <a:pt x="22860" y="134207"/>
                  </a:moveTo>
                  <a:lnTo>
                    <a:pt x="0" y="134207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34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55535" y="2160936"/>
              <a:ext cx="94583" cy="17706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080592" y="2128938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5908" y="71716"/>
                  </a:moveTo>
                  <a:lnTo>
                    <a:pt x="3048" y="71716"/>
                  </a:lnTo>
                  <a:lnTo>
                    <a:pt x="3048" y="205930"/>
                  </a:lnTo>
                  <a:lnTo>
                    <a:pt x="25908" y="205930"/>
                  </a:lnTo>
                  <a:lnTo>
                    <a:pt x="25908" y="71716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40130" y="2194559"/>
              <a:ext cx="132683" cy="14344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06436" y="2196083"/>
              <a:ext cx="106775" cy="13887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46740" y="2194559"/>
              <a:ext cx="100774" cy="143446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7663434" y="2194560"/>
            <a:ext cx="233679" cy="143510"/>
            <a:chOff x="7663434" y="2194560"/>
            <a:chExt cx="233679" cy="143510"/>
          </a:xfrm>
        </p:grpSpPr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63434" y="2194560"/>
              <a:ext cx="134207" cy="14344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823645" y="2196084"/>
              <a:ext cx="73247" cy="138874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8026527" y="2124360"/>
            <a:ext cx="871219" cy="271780"/>
            <a:chOff x="8026527" y="2124360"/>
            <a:chExt cx="871219" cy="271780"/>
          </a:xfrm>
        </p:grpSpPr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026527" y="2196084"/>
              <a:ext cx="120491" cy="19688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183689" y="2124360"/>
              <a:ext cx="106775" cy="21059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319420" y="2194560"/>
              <a:ext cx="244125" cy="20145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592592" y="2128938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4384" y="71716"/>
                  </a:moveTo>
                  <a:lnTo>
                    <a:pt x="1524" y="71716"/>
                  </a:lnTo>
                  <a:lnTo>
                    <a:pt x="1524" y="205930"/>
                  </a:lnTo>
                  <a:lnTo>
                    <a:pt x="24384" y="205930"/>
                  </a:lnTo>
                  <a:lnTo>
                    <a:pt x="24384" y="71716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653557" y="2194560"/>
              <a:ext cx="114395" cy="14344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89384" y="2194560"/>
              <a:ext cx="108299" cy="143446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8945880" y="2124455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59" h="210819">
                <a:moveTo>
                  <a:pt x="22859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59" y="0"/>
                </a:lnTo>
                <a:lnTo>
                  <a:pt x="22859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4" name="object 64"/>
          <p:cNvGrpSpPr/>
          <p:nvPr/>
        </p:nvGrpSpPr>
        <p:grpSpPr>
          <a:xfrm>
            <a:off x="9119616" y="2124455"/>
            <a:ext cx="499745" cy="213995"/>
            <a:chOff x="9119616" y="2124455"/>
            <a:chExt cx="499745" cy="213995"/>
          </a:xfrm>
        </p:grpSpPr>
        <p:sp>
          <p:nvSpPr>
            <p:cNvPr id="65" name="object 65"/>
            <p:cNvSpPr/>
            <p:nvPr/>
          </p:nvSpPr>
          <p:spPr>
            <a:xfrm>
              <a:off x="9119616" y="2124455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59" h="210819">
                  <a:moveTo>
                    <a:pt x="22860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179814" y="2194560"/>
              <a:ext cx="108394" cy="14344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308115" y="2194560"/>
              <a:ext cx="311181" cy="143446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232725" y="2598991"/>
            <a:ext cx="111347" cy="108299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524095" y="2608135"/>
            <a:ext cx="247173" cy="184689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1874996" y="2612707"/>
            <a:ext cx="23495" cy="22860"/>
          </a:xfrm>
          <a:custGeom>
            <a:avLst/>
            <a:gdLst/>
            <a:ahLst/>
            <a:cxnLst/>
            <a:rect l="l" t="t" r="r" b="b"/>
            <a:pathLst>
              <a:path w="23494" h="22860">
                <a:moveTo>
                  <a:pt x="22955" y="22860"/>
                </a:moveTo>
                <a:lnTo>
                  <a:pt x="0" y="22860"/>
                </a:lnTo>
                <a:lnTo>
                  <a:pt x="0" y="0"/>
                </a:lnTo>
                <a:lnTo>
                  <a:pt x="22955" y="0"/>
                </a:lnTo>
                <a:lnTo>
                  <a:pt x="22955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74996" y="2713386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4" h="23494">
                <a:moveTo>
                  <a:pt x="22955" y="22955"/>
                </a:moveTo>
                <a:lnTo>
                  <a:pt x="0" y="22955"/>
                </a:lnTo>
                <a:lnTo>
                  <a:pt x="0" y="0"/>
                </a:lnTo>
                <a:lnTo>
                  <a:pt x="22955" y="0"/>
                </a:lnTo>
                <a:lnTo>
                  <a:pt x="22955" y="22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2" name="object 72"/>
          <p:cNvGrpSpPr/>
          <p:nvPr/>
        </p:nvGrpSpPr>
        <p:grpSpPr>
          <a:xfrm>
            <a:off x="2047398" y="2540984"/>
            <a:ext cx="539115" cy="198755"/>
            <a:chOff x="2047398" y="2540984"/>
            <a:chExt cx="539115" cy="198755"/>
          </a:xfrm>
        </p:grpSpPr>
        <p:pic>
          <p:nvPicPr>
            <p:cNvPr id="73" name="object 7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047398" y="2540984"/>
              <a:ext cx="206025" cy="19840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276284" y="2608135"/>
              <a:ext cx="309752" cy="131254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2688145" y="2548604"/>
            <a:ext cx="145415" cy="191135"/>
            <a:chOff x="2688145" y="2548604"/>
            <a:chExt cx="145415" cy="191135"/>
          </a:xfrm>
        </p:grpSpPr>
        <p:sp>
          <p:nvSpPr>
            <p:cNvPr id="76" name="object 76"/>
            <p:cNvSpPr/>
            <p:nvPr/>
          </p:nvSpPr>
          <p:spPr>
            <a:xfrm>
              <a:off x="2688145" y="254861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948" y="64109"/>
                  </a:moveTo>
                  <a:lnTo>
                    <a:pt x="3048" y="64109"/>
                  </a:lnTo>
                  <a:lnTo>
                    <a:pt x="3048" y="187744"/>
                  </a:lnTo>
                  <a:lnTo>
                    <a:pt x="22948" y="187744"/>
                  </a:lnTo>
                  <a:lnTo>
                    <a:pt x="22948" y="64109"/>
                  </a:lnTo>
                  <a:close/>
                </a:path>
                <a:path w="24764" h="187960">
                  <a:moveTo>
                    <a:pt x="24472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472" y="24485"/>
                  </a:lnTo>
                  <a:lnTo>
                    <a:pt x="24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41580" y="2608135"/>
              <a:ext cx="91535" cy="131254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926270" y="2608135"/>
            <a:ext cx="97631" cy="131254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3130676" y="2544032"/>
            <a:ext cx="786130" cy="195580"/>
            <a:chOff x="3130676" y="2544032"/>
            <a:chExt cx="786130" cy="195580"/>
          </a:xfrm>
        </p:grpSpPr>
        <p:pic>
          <p:nvPicPr>
            <p:cNvPr id="80" name="object 8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130676" y="2544032"/>
              <a:ext cx="109823" cy="19535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272504" y="2608135"/>
              <a:ext cx="105346" cy="13125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408330" y="2609659"/>
              <a:ext cx="67151" cy="12668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499866" y="2548610"/>
              <a:ext cx="26034" cy="187960"/>
            </a:xfrm>
            <a:custGeom>
              <a:avLst/>
              <a:gdLst/>
              <a:ahLst/>
              <a:cxnLst/>
              <a:rect l="l" t="t" r="r" b="b"/>
              <a:pathLst>
                <a:path w="26035" h="187960">
                  <a:moveTo>
                    <a:pt x="22860" y="64109"/>
                  </a:moveTo>
                  <a:lnTo>
                    <a:pt x="3048" y="64109"/>
                  </a:lnTo>
                  <a:lnTo>
                    <a:pt x="3048" y="187744"/>
                  </a:lnTo>
                  <a:lnTo>
                    <a:pt x="22860" y="187744"/>
                  </a:lnTo>
                  <a:lnTo>
                    <a:pt x="22860" y="64109"/>
                  </a:lnTo>
                  <a:close/>
                </a:path>
                <a:path w="26035" h="187960">
                  <a:moveTo>
                    <a:pt x="2590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908" y="24384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550253" y="2544032"/>
              <a:ext cx="366141" cy="195357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4023169" y="2548604"/>
            <a:ext cx="930910" cy="244475"/>
            <a:chOff x="4023169" y="2548604"/>
            <a:chExt cx="930910" cy="244475"/>
          </a:xfrm>
        </p:grpSpPr>
        <p:pic>
          <p:nvPicPr>
            <p:cNvPr id="86" name="object 8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023169" y="2609659"/>
              <a:ext cx="109823" cy="18011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177284" y="2612707"/>
              <a:ext cx="99155" cy="126682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309967" y="2608135"/>
              <a:ext cx="99250" cy="13125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453413" y="2609659"/>
              <a:ext cx="97631" cy="12668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578477" y="2577560"/>
              <a:ext cx="86963" cy="161829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4694491" y="254861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1336" y="64109"/>
                  </a:moveTo>
                  <a:lnTo>
                    <a:pt x="1524" y="64109"/>
                  </a:lnTo>
                  <a:lnTo>
                    <a:pt x="1524" y="187744"/>
                  </a:lnTo>
                  <a:lnTo>
                    <a:pt x="21336" y="187744"/>
                  </a:lnTo>
                  <a:lnTo>
                    <a:pt x="21336" y="64109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84" y="2448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744783" y="2577560"/>
              <a:ext cx="209073" cy="215264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5037677" y="2544032"/>
            <a:ext cx="462915" cy="195580"/>
            <a:chOff x="5037677" y="2544032"/>
            <a:chExt cx="462915" cy="195580"/>
          </a:xfrm>
        </p:grpSpPr>
        <p:pic>
          <p:nvPicPr>
            <p:cNvPr id="94" name="object 9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037677" y="2577560"/>
              <a:ext cx="86963" cy="16182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155215" y="2544032"/>
              <a:ext cx="97631" cy="19230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287994" y="2608135"/>
              <a:ext cx="97631" cy="13125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413152" y="2577655"/>
              <a:ext cx="86963" cy="161734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5602128" y="2548604"/>
            <a:ext cx="145415" cy="191135"/>
            <a:chOff x="5602128" y="2548604"/>
            <a:chExt cx="145415" cy="191135"/>
          </a:xfrm>
        </p:grpSpPr>
        <p:sp>
          <p:nvSpPr>
            <p:cNvPr id="99" name="object 99"/>
            <p:cNvSpPr/>
            <p:nvPr/>
          </p:nvSpPr>
          <p:spPr>
            <a:xfrm>
              <a:off x="5602122" y="254861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948" y="64109"/>
                  </a:moveTo>
                  <a:lnTo>
                    <a:pt x="3048" y="64109"/>
                  </a:lnTo>
                  <a:lnTo>
                    <a:pt x="3048" y="187744"/>
                  </a:lnTo>
                  <a:lnTo>
                    <a:pt x="22948" y="187744"/>
                  </a:lnTo>
                  <a:lnTo>
                    <a:pt x="22948" y="64109"/>
                  </a:lnTo>
                  <a:close/>
                </a:path>
                <a:path w="24764" h="187960">
                  <a:moveTo>
                    <a:pt x="24472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472" y="24485"/>
                  </a:lnTo>
                  <a:lnTo>
                    <a:pt x="24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655659" y="2608135"/>
              <a:ext cx="91535" cy="131254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5837205" y="2540984"/>
            <a:ext cx="790575" cy="198755"/>
            <a:chOff x="5837205" y="2540984"/>
            <a:chExt cx="790575" cy="198755"/>
          </a:xfrm>
        </p:grpSpPr>
        <p:pic>
          <p:nvPicPr>
            <p:cNvPr id="102" name="object 10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837205" y="2544032"/>
              <a:ext cx="109823" cy="19535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980652" y="2540984"/>
              <a:ext cx="239458" cy="19840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264402" y="2609659"/>
              <a:ext cx="97631" cy="12668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394037" y="2544032"/>
              <a:ext cx="233457" cy="195357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6746557" y="2544032"/>
            <a:ext cx="234886" cy="248792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7086695" y="2544032"/>
            <a:ext cx="839469" cy="195580"/>
            <a:chOff x="7086695" y="2544032"/>
            <a:chExt cx="839469" cy="195580"/>
          </a:xfrm>
        </p:grpSpPr>
        <p:pic>
          <p:nvPicPr>
            <p:cNvPr id="108" name="object 10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086695" y="2544032"/>
              <a:ext cx="141922" cy="19230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266610" y="2577566"/>
              <a:ext cx="529590" cy="161925"/>
            </a:xfrm>
            <a:custGeom>
              <a:avLst/>
              <a:gdLst/>
              <a:ahLst/>
              <a:cxnLst/>
              <a:rect l="l" t="t" r="r" b="b"/>
              <a:pathLst>
                <a:path w="529590" h="161925">
                  <a:moveTo>
                    <a:pt x="103822" y="97726"/>
                  </a:moveTo>
                  <a:lnTo>
                    <a:pt x="93154" y="51904"/>
                  </a:lnTo>
                  <a:lnTo>
                    <a:pt x="88493" y="46316"/>
                  </a:lnTo>
                  <a:lnTo>
                    <a:pt x="88493" y="82486"/>
                  </a:lnTo>
                  <a:lnTo>
                    <a:pt x="19913" y="82486"/>
                  </a:lnTo>
                  <a:lnTo>
                    <a:pt x="25171" y="67957"/>
                  </a:lnTo>
                  <a:lnTo>
                    <a:pt x="33439" y="56870"/>
                  </a:lnTo>
                  <a:lnTo>
                    <a:pt x="43700" y="49822"/>
                  </a:lnTo>
                  <a:lnTo>
                    <a:pt x="54965" y="47332"/>
                  </a:lnTo>
                  <a:lnTo>
                    <a:pt x="65557" y="49390"/>
                  </a:lnTo>
                  <a:lnTo>
                    <a:pt x="75730" y="55727"/>
                  </a:lnTo>
                  <a:lnTo>
                    <a:pt x="83896" y="66662"/>
                  </a:lnTo>
                  <a:lnTo>
                    <a:pt x="88493" y="82486"/>
                  </a:lnTo>
                  <a:lnTo>
                    <a:pt x="88493" y="46316"/>
                  </a:lnTo>
                  <a:lnTo>
                    <a:pt x="83934" y="40855"/>
                  </a:lnTo>
                  <a:lnTo>
                    <a:pt x="73456" y="34378"/>
                  </a:lnTo>
                  <a:lnTo>
                    <a:pt x="63271" y="31330"/>
                  </a:lnTo>
                  <a:lnTo>
                    <a:pt x="54965" y="30568"/>
                  </a:lnTo>
                  <a:lnTo>
                    <a:pt x="33515" y="35890"/>
                  </a:lnTo>
                  <a:lnTo>
                    <a:pt x="16052" y="50203"/>
                  </a:lnTo>
                  <a:lnTo>
                    <a:pt x="4305" y="71120"/>
                  </a:lnTo>
                  <a:lnTo>
                    <a:pt x="0" y="96202"/>
                  </a:lnTo>
                  <a:lnTo>
                    <a:pt x="4597" y="121881"/>
                  </a:lnTo>
                  <a:lnTo>
                    <a:pt x="17195" y="142735"/>
                  </a:lnTo>
                  <a:lnTo>
                    <a:pt x="36093" y="156718"/>
                  </a:lnTo>
                  <a:lnTo>
                    <a:pt x="59537" y="161823"/>
                  </a:lnTo>
                  <a:lnTo>
                    <a:pt x="71793" y="160731"/>
                  </a:lnTo>
                  <a:lnTo>
                    <a:pt x="83210" y="157632"/>
                  </a:lnTo>
                  <a:lnTo>
                    <a:pt x="93484" y="152831"/>
                  </a:lnTo>
                  <a:lnTo>
                    <a:pt x="102298" y="146583"/>
                  </a:lnTo>
                  <a:lnTo>
                    <a:pt x="102171" y="145059"/>
                  </a:lnTo>
                  <a:lnTo>
                    <a:pt x="100774" y="129730"/>
                  </a:lnTo>
                  <a:lnTo>
                    <a:pt x="88087" y="137947"/>
                  </a:lnTo>
                  <a:lnTo>
                    <a:pt x="76123" y="142582"/>
                  </a:lnTo>
                  <a:lnTo>
                    <a:pt x="66179" y="144614"/>
                  </a:lnTo>
                  <a:lnTo>
                    <a:pt x="59537" y="145059"/>
                  </a:lnTo>
                  <a:lnTo>
                    <a:pt x="43675" y="141528"/>
                  </a:lnTo>
                  <a:lnTo>
                    <a:pt x="30962" y="131686"/>
                  </a:lnTo>
                  <a:lnTo>
                    <a:pt x="22250" y="116700"/>
                  </a:lnTo>
                  <a:lnTo>
                    <a:pt x="18389" y="97726"/>
                  </a:lnTo>
                  <a:lnTo>
                    <a:pt x="103822" y="97726"/>
                  </a:lnTo>
                  <a:close/>
                </a:path>
                <a:path w="529590" h="161925">
                  <a:moveTo>
                    <a:pt x="296138" y="35140"/>
                  </a:moveTo>
                  <a:lnTo>
                    <a:pt x="276225" y="35140"/>
                  </a:lnTo>
                  <a:lnTo>
                    <a:pt x="259397" y="89928"/>
                  </a:lnTo>
                  <a:lnTo>
                    <a:pt x="254965" y="104444"/>
                  </a:lnTo>
                  <a:lnTo>
                    <a:pt x="251269" y="117932"/>
                  </a:lnTo>
                  <a:lnTo>
                    <a:pt x="247865" y="132003"/>
                  </a:lnTo>
                  <a:lnTo>
                    <a:pt x="245745" y="143535"/>
                  </a:lnTo>
                  <a:lnTo>
                    <a:pt x="243840" y="134797"/>
                  </a:lnTo>
                  <a:lnTo>
                    <a:pt x="233553" y="94678"/>
                  </a:lnTo>
                  <a:lnTo>
                    <a:pt x="220421" y="51904"/>
                  </a:lnTo>
                  <a:lnTo>
                    <a:pt x="215265" y="35140"/>
                  </a:lnTo>
                  <a:lnTo>
                    <a:pt x="195453" y="35140"/>
                  </a:lnTo>
                  <a:lnTo>
                    <a:pt x="180124" y="87058"/>
                  </a:lnTo>
                  <a:lnTo>
                    <a:pt x="168770" y="130390"/>
                  </a:lnTo>
                  <a:lnTo>
                    <a:pt x="166408" y="143535"/>
                  </a:lnTo>
                  <a:lnTo>
                    <a:pt x="164020" y="130556"/>
                  </a:lnTo>
                  <a:lnTo>
                    <a:pt x="159931" y="114312"/>
                  </a:lnTo>
                  <a:lnTo>
                    <a:pt x="155257" y="97802"/>
                  </a:lnTo>
                  <a:lnTo>
                    <a:pt x="151168" y="84010"/>
                  </a:lnTo>
                  <a:lnTo>
                    <a:pt x="137452" y="35140"/>
                  </a:lnTo>
                  <a:lnTo>
                    <a:pt x="116116" y="35140"/>
                  </a:lnTo>
                  <a:lnTo>
                    <a:pt x="154216" y="158775"/>
                  </a:lnTo>
                  <a:lnTo>
                    <a:pt x="175552" y="158775"/>
                  </a:lnTo>
                  <a:lnTo>
                    <a:pt x="177952" y="151028"/>
                  </a:lnTo>
                  <a:lnTo>
                    <a:pt x="180200" y="143535"/>
                  </a:lnTo>
                  <a:lnTo>
                    <a:pt x="182219" y="136829"/>
                  </a:lnTo>
                  <a:lnTo>
                    <a:pt x="187337" y="119481"/>
                  </a:lnTo>
                  <a:lnTo>
                    <a:pt x="192316" y="102298"/>
                  </a:lnTo>
                  <a:lnTo>
                    <a:pt x="196151" y="90106"/>
                  </a:lnTo>
                  <a:lnTo>
                    <a:pt x="200215" y="75387"/>
                  </a:lnTo>
                  <a:lnTo>
                    <a:pt x="203339" y="61709"/>
                  </a:lnTo>
                  <a:lnTo>
                    <a:pt x="204597" y="51904"/>
                  </a:lnTo>
                  <a:lnTo>
                    <a:pt x="206248" y="59385"/>
                  </a:lnTo>
                  <a:lnTo>
                    <a:pt x="208597" y="69291"/>
                  </a:lnTo>
                  <a:lnTo>
                    <a:pt x="211251" y="80060"/>
                  </a:lnTo>
                  <a:lnTo>
                    <a:pt x="213702" y="89928"/>
                  </a:lnTo>
                  <a:lnTo>
                    <a:pt x="235077" y="158775"/>
                  </a:lnTo>
                  <a:lnTo>
                    <a:pt x="257937" y="158775"/>
                  </a:lnTo>
                  <a:lnTo>
                    <a:pt x="262648" y="143535"/>
                  </a:lnTo>
                  <a:lnTo>
                    <a:pt x="296138" y="35140"/>
                  </a:lnTo>
                  <a:close/>
                </a:path>
                <a:path w="529590" h="161925">
                  <a:moveTo>
                    <a:pt x="392252" y="151155"/>
                  </a:moveTo>
                  <a:lnTo>
                    <a:pt x="387680" y="134302"/>
                  </a:lnTo>
                  <a:lnTo>
                    <a:pt x="382574" y="138315"/>
                  </a:lnTo>
                  <a:lnTo>
                    <a:pt x="376618" y="141211"/>
                  </a:lnTo>
                  <a:lnTo>
                    <a:pt x="370065" y="142951"/>
                  </a:lnTo>
                  <a:lnTo>
                    <a:pt x="363194" y="143535"/>
                  </a:lnTo>
                  <a:lnTo>
                    <a:pt x="356552" y="142100"/>
                  </a:lnTo>
                  <a:lnTo>
                    <a:pt x="352336" y="137782"/>
                  </a:lnTo>
                  <a:lnTo>
                    <a:pt x="350126" y="130606"/>
                  </a:lnTo>
                  <a:lnTo>
                    <a:pt x="349478" y="120586"/>
                  </a:lnTo>
                  <a:lnTo>
                    <a:pt x="349478" y="51904"/>
                  </a:lnTo>
                  <a:lnTo>
                    <a:pt x="387680" y="51904"/>
                  </a:lnTo>
                  <a:lnTo>
                    <a:pt x="387680" y="35140"/>
                  </a:lnTo>
                  <a:lnTo>
                    <a:pt x="349478" y="35140"/>
                  </a:lnTo>
                  <a:lnTo>
                    <a:pt x="349478" y="0"/>
                  </a:lnTo>
                  <a:lnTo>
                    <a:pt x="329666" y="0"/>
                  </a:lnTo>
                  <a:lnTo>
                    <a:pt x="329666" y="35140"/>
                  </a:lnTo>
                  <a:lnTo>
                    <a:pt x="305282" y="35140"/>
                  </a:lnTo>
                  <a:lnTo>
                    <a:pt x="305282" y="51904"/>
                  </a:lnTo>
                  <a:lnTo>
                    <a:pt x="329666" y="51904"/>
                  </a:lnTo>
                  <a:lnTo>
                    <a:pt x="329666" y="125158"/>
                  </a:lnTo>
                  <a:lnTo>
                    <a:pt x="330454" y="137960"/>
                  </a:lnTo>
                  <a:lnTo>
                    <a:pt x="333667" y="149783"/>
                  </a:lnTo>
                  <a:lnTo>
                    <a:pt x="340601" y="158457"/>
                  </a:lnTo>
                  <a:lnTo>
                    <a:pt x="352526" y="161823"/>
                  </a:lnTo>
                  <a:lnTo>
                    <a:pt x="365633" y="160591"/>
                  </a:lnTo>
                  <a:lnTo>
                    <a:pt x="376999" y="157632"/>
                  </a:lnTo>
                  <a:lnTo>
                    <a:pt x="386054" y="154114"/>
                  </a:lnTo>
                  <a:lnTo>
                    <a:pt x="392252" y="151155"/>
                  </a:lnTo>
                  <a:close/>
                </a:path>
                <a:path w="529590" h="161925">
                  <a:moveTo>
                    <a:pt x="529501" y="97726"/>
                  </a:moveTo>
                  <a:lnTo>
                    <a:pt x="524713" y="71805"/>
                  </a:lnTo>
                  <a:lnTo>
                    <a:pt x="511771" y="50431"/>
                  </a:lnTo>
                  <a:lnTo>
                    <a:pt x="508165" y="47675"/>
                  </a:lnTo>
                  <a:lnTo>
                    <a:pt x="508165" y="94678"/>
                  </a:lnTo>
                  <a:lnTo>
                    <a:pt x="504977" y="116497"/>
                  </a:lnTo>
                  <a:lnTo>
                    <a:pt x="496493" y="131724"/>
                  </a:lnTo>
                  <a:lnTo>
                    <a:pt x="484301" y="140639"/>
                  </a:lnTo>
                  <a:lnTo>
                    <a:pt x="469963" y="143535"/>
                  </a:lnTo>
                  <a:lnTo>
                    <a:pt x="455422" y="140639"/>
                  </a:lnTo>
                  <a:lnTo>
                    <a:pt x="442722" y="131724"/>
                  </a:lnTo>
                  <a:lnTo>
                    <a:pt x="433755" y="116497"/>
                  </a:lnTo>
                  <a:lnTo>
                    <a:pt x="430339" y="94678"/>
                  </a:lnTo>
                  <a:lnTo>
                    <a:pt x="433959" y="73139"/>
                  </a:lnTo>
                  <a:lnTo>
                    <a:pt x="443293" y="58432"/>
                  </a:lnTo>
                  <a:lnTo>
                    <a:pt x="456057" y="50025"/>
                  </a:lnTo>
                  <a:lnTo>
                    <a:pt x="469963" y="47332"/>
                  </a:lnTo>
                  <a:lnTo>
                    <a:pt x="483654" y="50241"/>
                  </a:lnTo>
                  <a:lnTo>
                    <a:pt x="495922" y="59004"/>
                  </a:lnTo>
                  <a:lnTo>
                    <a:pt x="504774" y="73774"/>
                  </a:lnTo>
                  <a:lnTo>
                    <a:pt x="508165" y="94678"/>
                  </a:lnTo>
                  <a:lnTo>
                    <a:pt x="508165" y="47675"/>
                  </a:lnTo>
                  <a:lnTo>
                    <a:pt x="507733" y="47332"/>
                  </a:lnTo>
                  <a:lnTo>
                    <a:pt x="492810" y="35928"/>
                  </a:lnTo>
                  <a:lnTo>
                    <a:pt x="469963" y="30568"/>
                  </a:lnTo>
                  <a:lnTo>
                    <a:pt x="445655" y="35928"/>
                  </a:lnTo>
                  <a:lnTo>
                    <a:pt x="426339" y="50431"/>
                  </a:lnTo>
                  <a:lnTo>
                    <a:pt x="413600" y="71805"/>
                  </a:lnTo>
                  <a:lnTo>
                    <a:pt x="409003" y="97726"/>
                  </a:lnTo>
                  <a:lnTo>
                    <a:pt x="413816" y="123215"/>
                  </a:lnTo>
                  <a:lnTo>
                    <a:pt x="426910" y="143535"/>
                  </a:lnTo>
                  <a:lnTo>
                    <a:pt x="446303" y="156972"/>
                  </a:lnTo>
                  <a:lnTo>
                    <a:pt x="469963" y="161823"/>
                  </a:lnTo>
                  <a:lnTo>
                    <a:pt x="492810" y="156972"/>
                  </a:lnTo>
                  <a:lnTo>
                    <a:pt x="511759" y="143535"/>
                  </a:lnTo>
                  <a:lnTo>
                    <a:pt x="524713" y="123215"/>
                  </a:lnTo>
                  <a:lnTo>
                    <a:pt x="529501" y="977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828216" y="2609659"/>
              <a:ext cx="97631" cy="126682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7974615" y="2544032"/>
            <a:ext cx="149860" cy="195580"/>
            <a:chOff x="7974615" y="2544032"/>
            <a:chExt cx="149860" cy="195580"/>
          </a:xfrm>
        </p:grpSpPr>
        <p:sp>
          <p:nvSpPr>
            <p:cNvPr id="112" name="object 112"/>
            <p:cNvSpPr/>
            <p:nvPr/>
          </p:nvSpPr>
          <p:spPr>
            <a:xfrm>
              <a:off x="7974615" y="2544032"/>
              <a:ext cx="23495" cy="58419"/>
            </a:xfrm>
            <a:custGeom>
              <a:avLst/>
              <a:gdLst/>
              <a:ahLst/>
              <a:cxnLst/>
              <a:rect l="l" t="t" r="r" b="b"/>
              <a:pathLst>
                <a:path w="23495" h="58419">
                  <a:moveTo>
                    <a:pt x="12287" y="58007"/>
                  </a:moveTo>
                  <a:lnTo>
                    <a:pt x="0" y="58007"/>
                  </a:lnTo>
                  <a:lnTo>
                    <a:pt x="7620" y="22860"/>
                  </a:lnTo>
                  <a:lnTo>
                    <a:pt x="0" y="22860"/>
                  </a:lnTo>
                  <a:lnTo>
                    <a:pt x="0" y="0"/>
                  </a:lnTo>
                  <a:lnTo>
                    <a:pt x="22955" y="0"/>
                  </a:lnTo>
                  <a:lnTo>
                    <a:pt x="22955" y="22860"/>
                  </a:lnTo>
                  <a:lnTo>
                    <a:pt x="12287" y="58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8032622" y="2608135"/>
              <a:ext cx="91535" cy="131254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8226552" y="2543556"/>
            <a:ext cx="354330" cy="196215"/>
            <a:chOff x="8226552" y="2543556"/>
            <a:chExt cx="354330" cy="196215"/>
          </a:xfrm>
        </p:grpSpPr>
        <p:sp>
          <p:nvSpPr>
            <p:cNvPr id="115" name="object 115"/>
            <p:cNvSpPr/>
            <p:nvPr/>
          </p:nvSpPr>
          <p:spPr>
            <a:xfrm>
              <a:off x="8226552" y="2543556"/>
              <a:ext cx="21590" cy="193675"/>
            </a:xfrm>
            <a:custGeom>
              <a:avLst/>
              <a:gdLst/>
              <a:ahLst/>
              <a:cxnLst/>
              <a:rect l="l" t="t" r="r" b="b"/>
              <a:pathLst>
                <a:path w="21590" h="193675">
                  <a:moveTo>
                    <a:pt x="21335" y="193547"/>
                  </a:moveTo>
                  <a:lnTo>
                    <a:pt x="0" y="193547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3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282845" y="2608135"/>
              <a:ext cx="297465" cy="131254"/>
            </a:xfrm>
            <a:prstGeom prst="rect">
              <a:avLst/>
            </a:prstGeom>
          </p:spPr>
        </p:pic>
      </p:grpSp>
      <p:pic>
        <p:nvPicPr>
          <p:cNvPr id="117" name="object 117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8667273" y="2540984"/>
            <a:ext cx="225837" cy="198405"/>
          </a:xfrm>
          <a:prstGeom prst="rect">
            <a:avLst/>
          </a:prstGeom>
        </p:spPr>
      </p:pic>
      <p:grpSp>
        <p:nvGrpSpPr>
          <p:cNvPr id="118" name="object 118"/>
          <p:cNvGrpSpPr/>
          <p:nvPr/>
        </p:nvGrpSpPr>
        <p:grpSpPr>
          <a:xfrm>
            <a:off x="8977027" y="2548604"/>
            <a:ext cx="760095" cy="191135"/>
            <a:chOff x="8977027" y="2548604"/>
            <a:chExt cx="760095" cy="191135"/>
          </a:xfrm>
        </p:grpSpPr>
        <p:pic>
          <p:nvPicPr>
            <p:cNvPr id="119" name="object 11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977027" y="2609659"/>
              <a:ext cx="175450" cy="126682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9183052" y="2577560"/>
              <a:ext cx="221170" cy="161829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9433078" y="254861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2948" y="64109"/>
                  </a:moveTo>
                  <a:lnTo>
                    <a:pt x="3048" y="64109"/>
                  </a:lnTo>
                  <a:lnTo>
                    <a:pt x="3048" y="187744"/>
                  </a:lnTo>
                  <a:lnTo>
                    <a:pt x="22948" y="187744"/>
                  </a:lnTo>
                  <a:lnTo>
                    <a:pt x="22948" y="64109"/>
                  </a:lnTo>
                  <a:close/>
                </a:path>
                <a:path w="24765" h="187960">
                  <a:moveTo>
                    <a:pt x="24472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472" y="24485"/>
                  </a:lnTo>
                  <a:lnTo>
                    <a:pt x="24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9486614" y="2608135"/>
              <a:ext cx="122015" cy="131254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639204" y="2609659"/>
              <a:ext cx="97631" cy="126682"/>
            </a:xfrm>
            <a:prstGeom prst="rect">
              <a:avLst/>
            </a:prstGeom>
          </p:spPr>
        </p:pic>
      </p:grpSp>
      <p:pic>
        <p:nvPicPr>
          <p:cNvPr id="124" name="object 12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232725" y="2945415"/>
            <a:ext cx="111347" cy="108299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1539240" y="2887408"/>
            <a:ext cx="146685" cy="196215"/>
            <a:chOff x="1539240" y="2887408"/>
            <a:chExt cx="146685" cy="196215"/>
          </a:xfrm>
        </p:grpSpPr>
        <p:sp>
          <p:nvSpPr>
            <p:cNvPr id="126" name="object 126"/>
            <p:cNvSpPr/>
            <p:nvPr/>
          </p:nvSpPr>
          <p:spPr>
            <a:xfrm>
              <a:off x="1539240" y="2891027"/>
              <a:ext cx="26034" cy="192405"/>
            </a:xfrm>
            <a:custGeom>
              <a:avLst/>
              <a:gdLst/>
              <a:ahLst/>
              <a:cxnLst/>
              <a:rect l="l" t="t" r="r" b="b"/>
              <a:pathLst>
                <a:path w="26034" h="192405">
                  <a:moveTo>
                    <a:pt x="25908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597342" y="2887408"/>
              <a:ext cx="88487" cy="195357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1826228" y="2954559"/>
            <a:ext cx="590550" cy="163830"/>
            <a:chOff x="1826228" y="2954559"/>
            <a:chExt cx="590550" cy="163830"/>
          </a:xfrm>
        </p:grpSpPr>
        <p:pic>
          <p:nvPicPr>
            <p:cNvPr id="129" name="object 12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826228" y="2956083"/>
              <a:ext cx="173926" cy="126682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035206" y="2954559"/>
              <a:ext cx="97631" cy="13125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163413" y="2954559"/>
              <a:ext cx="196786" cy="131254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2393727" y="3059906"/>
              <a:ext cx="23495" cy="58419"/>
            </a:xfrm>
            <a:custGeom>
              <a:avLst/>
              <a:gdLst/>
              <a:ahLst/>
              <a:cxnLst/>
              <a:rect l="l" t="t" r="r" b="b"/>
              <a:pathLst>
                <a:path w="23494" h="58419">
                  <a:moveTo>
                    <a:pt x="12287" y="58007"/>
                  </a:moveTo>
                  <a:lnTo>
                    <a:pt x="0" y="58007"/>
                  </a:lnTo>
                  <a:lnTo>
                    <a:pt x="7620" y="22860"/>
                  </a:lnTo>
                  <a:lnTo>
                    <a:pt x="0" y="22860"/>
                  </a:lnTo>
                  <a:lnTo>
                    <a:pt x="0" y="0"/>
                  </a:lnTo>
                  <a:lnTo>
                    <a:pt x="22955" y="0"/>
                  </a:lnTo>
                  <a:lnTo>
                    <a:pt x="22955" y="22860"/>
                  </a:lnTo>
                  <a:lnTo>
                    <a:pt x="12287" y="58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3" name="object 133"/>
          <p:cNvGrpSpPr/>
          <p:nvPr/>
        </p:nvGrpSpPr>
        <p:grpSpPr>
          <a:xfrm>
            <a:off x="2604516" y="2890456"/>
            <a:ext cx="666750" cy="248920"/>
            <a:chOff x="2604516" y="2890456"/>
            <a:chExt cx="666750" cy="248920"/>
          </a:xfrm>
        </p:grpSpPr>
        <p:sp>
          <p:nvSpPr>
            <p:cNvPr id="134" name="object 134"/>
            <p:cNvSpPr/>
            <p:nvPr/>
          </p:nvSpPr>
          <p:spPr>
            <a:xfrm>
              <a:off x="2604516" y="2891027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5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657665" y="2954559"/>
              <a:ext cx="103822" cy="131254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791967" y="2956083"/>
              <a:ext cx="99155" cy="126682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920079" y="2923984"/>
              <a:ext cx="222789" cy="21526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173349" y="2890456"/>
              <a:ext cx="97631" cy="192309"/>
            </a:xfrm>
            <a:prstGeom prst="rect">
              <a:avLst/>
            </a:prstGeom>
          </p:spPr>
        </p:pic>
      </p:grpSp>
      <p:sp>
        <p:nvSpPr>
          <p:cNvPr id="139" name="object 139"/>
          <p:cNvSpPr/>
          <p:nvPr/>
        </p:nvSpPr>
        <p:spPr>
          <a:xfrm>
            <a:off x="3319748" y="3059906"/>
            <a:ext cx="23495" cy="58419"/>
          </a:xfrm>
          <a:custGeom>
            <a:avLst/>
            <a:gdLst/>
            <a:ahLst/>
            <a:cxnLst/>
            <a:rect l="l" t="t" r="r" b="b"/>
            <a:pathLst>
              <a:path w="23495" h="58419">
                <a:moveTo>
                  <a:pt x="12287" y="58007"/>
                </a:moveTo>
                <a:lnTo>
                  <a:pt x="0" y="58007"/>
                </a:lnTo>
                <a:lnTo>
                  <a:pt x="7620" y="22860"/>
                </a:lnTo>
                <a:lnTo>
                  <a:pt x="0" y="22860"/>
                </a:lnTo>
                <a:lnTo>
                  <a:pt x="0" y="0"/>
                </a:lnTo>
                <a:lnTo>
                  <a:pt x="22955" y="0"/>
                </a:lnTo>
                <a:lnTo>
                  <a:pt x="22955" y="22860"/>
                </a:lnTo>
                <a:lnTo>
                  <a:pt x="12287" y="58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0" name="object 140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519677" y="2954559"/>
            <a:ext cx="97631" cy="131254"/>
          </a:xfrm>
          <a:prstGeom prst="rect">
            <a:avLst/>
          </a:prstGeom>
        </p:spPr>
      </p:pic>
      <p:grpSp>
        <p:nvGrpSpPr>
          <p:cNvPr id="141" name="object 141"/>
          <p:cNvGrpSpPr/>
          <p:nvPr/>
        </p:nvGrpSpPr>
        <p:grpSpPr>
          <a:xfrm>
            <a:off x="3663124" y="2890456"/>
            <a:ext cx="240029" cy="195580"/>
            <a:chOff x="3663124" y="2890456"/>
            <a:chExt cx="240029" cy="195580"/>
          </a:xfrm>
        </p:grpSpPr>
        <p:pic>
          <p:nvPicPr>
            <p:cNvPr id="142" name="object 142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663124" y="2956083"/>
              <a:ext cx="97631" cy="126682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792759" y="2890456"/>
              <a:ext cx="109918" cy="195357"/>
            </a:xfrm>
            <a:prstGeom prst="rect">
              <a:avLst/>
            </a:prstGeom>
          </p:spPr>
        </p:pic>
      </p:grpSp>
      <p:grpSp>
        <p:nvGrpSpPr>
          <p:cNvPr id="144" name="object 144"/>
          <p:cNvGrpSpPr/>
          <p:nvPr/>
        </p:nvGrpSpPr>
        <p:grpSpPr>
          <a:xfrm>
            <a:off x="4059745" y="2895028"/>
            <a:ext cx="139065" cy="191135"/>
            <a:chOff x="4059745" y="2895028"/>
            <a:chExt cx="139065" cy="191135"/>
          </a:xfrm>
        </p:grpSpPr>
        <p:pic>
          <p:nvPicPr>
            <p:cNvPr id="145" name="object 14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059745" y="2923984"/>
              <a:ext cx="86963" cy="161734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4174134" y="289504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948" y="64096"/>
                  </a:moveTo>
                  <a:lnTo>
                    <a:pt x="3048" y="64096"/>
                  </a:lnTo>
                  <a:lnTo>
                    <a:pt x="3048" y="187731"/>
                  </a:lnTo>
                  <a:lnTo>
                    <a:pt x="22948" y="187731"/>
                  </a:lnTo>
                  <a:lnTo>
                    <a:pt x="22948" y="64096"/>
                  </a:lnTo>
                  <a:close/>
                </a:path>
                <a:path w="24764" h="187960">
                  <a:moveTo>
                    <a:pt x="24472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472" y="24472"/>
                  </a:lnTo>
                  <a:lnTo>
                    <a:pt x="24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7" name="object 147"/>
          <p:cNvGrpSpPr/>
          <p:nvPr/>
        </p:nvGrpSpPr>
        <p:grpSpPr>
          <a:xfrm>
            <a:off x="4242911" y="2954559"/>
            <a:ext cx="311785" cy="131445"/>
            <a:chOff x="4242911" y="2954559"/>
            <a:chExt cx="311785" cy="131445"/>
          </a:xfrm>
        </p:grpSpPr>
        <p:pic>
          <p:nvPicPr>
            <p:cNvPr id="148" name="object 14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448841" y="2954559"/>
              <a:ext cx="105251" cy="131254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242911" y="2956083"/>
              <a:ext cx="173926" cy="126682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4703635" y="2954559"/>
            <a:ext cx="320675" cy="131445"/>
            <a:chOff x="4703635" y="2954559"/>
            <a:chExt cx="320675" cy="131445"/>
          </a:xfrm>
        </p:grpSpPr>
        <p:pic>
          <p:nvPicPr>
            <p:cNvPr id="151" name="object 15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703635" y="2954559"/>
              <a:ext cx="97631" cy="131254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837937" y="2954559"/>
              <a:ext cx="186118" cy="131254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5171979" y="2890456"/>
            <a:ext cx="741680" cy="195580"/>
            <a:chOff x="5171979" y="2890456"/>
            <a:chExt cx="741680" cy="195580"/>
          </a:xfrm>
        </p:grpSpPr>
        <p:pic>
          <p:nvPicPr>
            <p:cNvPr id="154" name="object 15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171979" y="2954559"/>
              <a:ext cx="103727" cy="131254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306282" y="2890456"/>
              <a:ext cx="97631" cy="192309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434393" y="2954559"/>
              <a:ext cx="350901" cy="131254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815870" y="2956083"/>
              <a:ext cx="97631" cy="126682"/>
            </a:xfrm>
            <a:prstGeom prst="rect">
              <a:avLst/>
            </a:prstGeom>
          </p:spPr>
        </p:pic>
      </p:grpSp>
      <p:grpSp>
        <p:nvGrpSpPr>
          <p:cNvPr id="158" name="object 158"/>
          <p:cNvGrpSpPr/>
          <p:nvPr/>
        </p:nvGrpSpPr>
        <p:grpSpPr>
          <a:xfrm>
            <a:off x="6076759" y="2954559"/>
            <a:ext cx="221615" cy="131445"/>
            <a:chOff x="6076759" y="2954559"/>
            <a:chExt cx="221615" cy="131445"/>
          </a:xfrm>
        </p:grpSpPr>
        <p:pic>
          <p:nvPicPr>
            <p:cNvPr id="159" name="object 159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076759" y="2954559"/>
              <a:ext cx="99155" cy="131254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204870" y="2954559"/>
              <a:ext cx="93059" cy="131254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6455092" y="2895028"/>
            <a:ext cx="835025" cy="244475"/>
            <a:chOff x="6455092" y="2895028"/>
            <a:chExt cx="835025" cy="244475"/>
          </a:xfrm>
        </p:grpSpPr>
        <p:pic>
          <p:nvPicPr>
            <p:cNvPr id="162" name="object 162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455092" y="2956083"/>
              <a:ext cx="109823" cy="180117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589394" y="2956083"/>
              <a:ext cx="68579" cy="126682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6682448" y="289504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1336" y="64096"/>
                  </a:moveTo>
                  <a:lnTo>
                    <a:pt x="1524" y="64096"/>
                  </a:lnTo>
                  <a:lnTo>
                    <a:pt x="1524" y="187731"/>
                  </a:lnTo>
                  <a:lnTo>
                    <a:pt x="21336" y="187731"/>
                  </a:lnTo>
                  <a:lnTo>
                    <a:pt x="21336" y="64096"/>
                  </a:lnTo>
                  <a:close/>
                </a:path>
                <a:path w="24765" h="187960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749510" y="2956083"/>
              <a:ext cx="173926" cy="126682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958583" y="2954559"/>
              <a:ext cx="97631" cy="131254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7094315" y="2956083"/>
              <a:ext cx="195357" cy="183165"/>
            </a:xfrm>
            <a:prstGeom prst="rect">
              <a:avLst/>
            </a:prstGeom>
          </p:spPr>
        </p:pic>
      </p:grpSp>
      <p:pic>
        <p:nvPicPr>
          <p:cNvPr id="168" name="object 168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7431499" y="2956083"/>
            <a:ext cx="109823" cy="180117"/>
          </a:xfrm>
          <a:prstGeom prst="rect">
            <a:avLst/>
          </a:prstGeom>
        </p:spPr>
      </p:pic>
      <p:grpSp>
        <p:nvGrpSpPr>
          <p:cNvPr id="169" name="object 169"/>
          <p:cNvGrpSpPr/>
          <p:nvPr/>
        </p:nvGrpSpPr>
        <p:grpSpPr>
          <a:xfrm>
            <a:off x="7587138" y="2895028"/>
            <a:ext cx="1005840" cy="222885"/>
            <a:chOff x="7587138" y="2895028"/>
            <a:chExt cx="1005840" cy="222885"/>
          </a:xfrm>
        </p:grpSpPr>
        <p:pic>
          <p:nvPicPr>
            <p:cNvPr id="170" name="object 170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7587138" y="2959131"/>
              <a:ext cx="97631" cy="12668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719821" y="2954559"/>
              <a:ext cx="97726" cy="131254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7861744" y="2956083"/>
              <a:ext cx="99155" cy="126682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7988426" y="2923984"/>
              <a:ext cx="85439" cy="161829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8102714" y="289504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2961" y="64096"/>
                  </a:moveTo>
                  <a:lnTo>
                    <a:pt x="3048" y="64096"/>
                  </a:lnTo>
                  <a:lnTo>
                    <a:pt x="3048" y="187731"/>
                  </a:lnTo>
                  <a:lnTo>
                    <a:pt x="22961" y="187731"/>
                  </a:lnTo>
                  <a:lnTo>
                    <a:pt x="22961" y="64096"/>
                  </a:lnTo>
                  <a:close/>
                </a:path>
                <a:path w="24765" h="187960">
                  <a:moveTo>
                    <a:pt x="24485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485" y="24472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5" name="object 17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153114" y="2923984"/>
              <a:ext cx="86963" cy="161829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8269122" y="2895040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1336" y="64096"/>
                  </a:moveTo>
                  <a:lnTo>
                    <a:pt x="1524" y="64096"/>
                  </a:lnTo>
                  <a:lnTo>
                    <a:pt x="1524" y="187731"/>
                  </a:lnTo>
                  <a:lnTo>
                    <a:pt x="21336" y="187731"/>
                  </a:lnTo>
                  <a:lnTo>
                    <a:pt x="21336" y="64096"/>
                  </a:lnTo>
                  <a:close/>
                </a:path>
                <a:path w="24765" h="187960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7" name="object 177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8323992" y="2954559"/>
              <a:ext cx="212121" cy="131254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8569642" y="3059810"/>
              <a:ext cx="22860" cy="58419"/>
            </a:xfrm>
            <a:custGeom>
              <a:avLst/>
              <a:gdLst/>
              <a:ahLst/>
              <a:cxnLst/>
              <a:rect l="l" t="t" r="r" b="b"/>
              <a:pathLst>
                <a:path w="22859" h="58419">
                  <a:moveTo>
                    <a:pt x="10667" y="58007"/>
                  </a:moveTo>
                  <a:lnTo>
                    <a:pt x="0" y="58007"/>
                  </a:lnTo>
                  <a:lnTo>
                    <a:pt x="6095" y="22955"/>
                  </a:lnTo>
                  <a:lnTo>
                    <a:pt x="0" y="22955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2955"/>
                  </a:lnTo>
                  <a:lnTo>
                    <a:pt x="10667" y="58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9" name="object 179"/>
          <p:cNvGrpSpPr/>
          <p:nvPr/>
        </p:nvGrpSpPr>
        <p:grpSpPr>
          <a:xfrm>
            <a:off x="8761952" y="2890456"/>
            <a:ext cx="480695" cy="195580"/>
            <a:chOff x="8761952" y="2890456"/>
            <a:chExt cx="480695" cy="195580"/>
          </a:xfrm>
        </p:grpSpPr>
        <p:pic>
          <p:nvPicPr>
            <p:cNvPr id="180" name="object 18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761952" y="2924079"/>
              <a:ext cx="86963" cy="161734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8879395" y="2890456"/>
              <a:ext cx="97631" cy="192309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9009030" y="2954559"/>
              <a:ext cx="105251" cy="131254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9144857" y="2956083"/>
              <a:ext cx="97631" cy="126682"/>
            </a:xfrm>
            <a:prstGeom prst="rect">
              <a:avLst/>
            </a:prstGeom>
          </p:spPr>
        </p:pic>
      </p:grpSp>
      <p:pic>
        <p:nvPicPr>
          <p:cNvPr id="184" name="object 184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9398127" y="2923984"/>
            <a:ext cx="86963" cy="161829"/>
          </a:xfrm>
          <a:prstGeom prst="rect">
            <a:avLst/>
          </a:prstGeom>
        </p:spPr>
      </p:pic>
      <p:grpSp>
        <p:nvGrpSpPr>
          <p:cNvPr id="185" name="object 185"/>
          <p:cNvGrpSpPr/>
          <p:nvPr/>
        </p:nvGrpSpPr>
        <p:grpSpPr>
          <a:xfrm>
            <a:off x="9515570" y="2890456"/>
            <a:ext cx="235585" cy="195580"/>
            <a:chOff x="9515570" y="2890456"/>
            <a:chExt cx="235585" cy="195580"/>
          </a:xfrm>
        </p:grpSpPr>
        <p:pic>
          <p:nvPicPr>
            <p:cNvPr id="186" name="object 186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9645300" y="2954559"/>
              <a:ext cx="105251" cy="131254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9515570" y="2890456"/>
              <a:ext cx="97631" cy="192309"/>
            </a:xfrm>
            <a:prstGeom prst="rect">
              <a:avLst/>
            </a:prstGeom>
          </p:spPr>
        </p:pic>
      </p:grpSp>
      <p:grpSp>
        <p:nvGrpSpPr>
          <p:cNvPr id="188" name="object 188"/>
          <p:cNvGrpSpPr/>
          <p:nvPr/>
        </p:nvGrpSpPr>
        <p:grpSpPr>
          <a:xfrm>
            <a:off x="1524095" y="3223164"/>
            <a:ext cx="1236345" cy="194310"/>
            <a:chOff x="1524095" y="3223164"/>
            <a:chExt cx="1236345" cy="194310"/>
          </a:xfrm>
        </p:grpSpPr>
        <p:pic>
          <p:nvPicPr>
            <p:cNvPr id="189" name="object 189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524095" y="3223164"/>
              <a:ext cx="109918" cy="193833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1676577" y="3226218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961" y="65620"/>
                  </a:moveTo>
                  <a:lnTo>
                    <a:pt x="1524" y="65620"/>
                  </a:lnTo>
                  <a:lnTo>
                    <a:pt x="1524" y="187731"/>
                  </a:lnTo>
                  <a:lnTo>
                    <a:pt x="22961" y="187731"/>
                  </a:lnTo>
                  <a:lnTo>
                    <a:pt x="22961" y="65620"/>
                  </a:lnTo>
                  <a:close/>
                </a:path>
                <a:path w="24764" h="187960">
                  <a:moveTo>
                    <a:pt x="24485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485" y="24472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1" name="object 191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745360" y="3288792"/>
              <a:ext cx="173926" cy="125158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951291" y="3287268"/>
              <a:ext cx="105346" cy="129730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087117" y="3288696"/>
              <a:ext cx="97631" cy="125158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2215229" y="3287267"/>
              <a:ext cx="91535" cy="129730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2334285" y="3226218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1336" y="65620"/>
                  </a:moveTo>
                  <a:lnTo>
                    <a:pt x="1524" y="65620"/>
                  </a:lnTo>
                  <a:lnTo>
                    <a:pt x="1524" y="187731"/>
                  </a:lnTo>
                  <a:lnTo>
                    <a:pt x="21336" y="187731"/>
                  </a:lnTo>
                  <a:lnTo>
                    <a:pt x="21336" y="65620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6" name="object 196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2387631" y="3287268"/>
              <a:ext cx="120586" cy="129730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2540222" y="3288792"/>
              <a:ext cx="97631" cy="125158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2666904" y="3287267"/>
              <a:ext cx="93059" cy="129730"/>
            </a:xfrm>
            <a:prstGeom prst="rect">
              <a:avLst/>
            </a:prstGeom>
          </p:spPr>
        </p:pic>
      </p:grpSp>
      <p:pic>
        <p:nvPicPr>
          <p:cNvPr id="199" name="object 199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2872835" y="3220116"/>
            <a:ext cx="225837" cy="196881"/>
          </a:xfrm>
          <a:prstGeom prst="rect">
            <a:avLst/>
          </a:prstGeom>
        </p:spPr>
      </p:pic>
      <p:grpSp>
        <p:nvGrpSpPr>
          <p:cNvPr id="200" name="object 200"/>
          <p:cNvGrpSpPr/>
          <p:nvPr/>
        </p:nvGrpSpPr>
        <p:grpSpPr>
          <a:xfrm>
            <a:off x="3194780" y="3220116"/>
            <a:ext cx="539115" cy="197485"/>
            <a:chOff x="3194780" y="3220116"/>
            <a:chExt cx="539115" cy="197485"/>
          </a:xfrm>
        </p:grpSpPr>
        <p:pic>
          <p:nvPicPr>
            <p:cNvPr id="201" name="object 201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3194780" y="3220116"/>
              <a:ext cx="207454" cy="196881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3425094" y="3287267"/>
              <a:ext cx="308229" cy="129730"/>
            </a:xfrm>
            <a:prstGeom prst="rect">
              <a:avLst/>
            </a:prstGeom>
          </p:spPr>
        </p:pic>
      </p:grpSp>
      <p:grpSp>
        <p:nvGrpSpPr>
          <p:cNvPr id="203" name="object 203"/>
          <p:cNvGrpSpPr/>
          <p:nvPr/>
        </p:nvGrpSpPr>
        <p:grpSpPr>
          <a:xfrm>
            <a:off x="3853815" y="3287267"/>
            <a:ext cx="321945" cy="130175"/>
            <a:chOff x="3853815" y="3287267"/>
            <a:chExt cx="321945" cy="130175"/>
          </a:xfrm>
        </p:grpSpPr>
        <p:pic>
          <p:nvPicPr>
            <p:cNvPr id="204" name="object 204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3853815" y="3287267"/>
              <a:ext cx="97631" cy="129730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3989546" y="3287268"/>
              <a:ext cx="186213" cy="129730"/>
            </a:xfrm>
            <a:prstGeom prst="rect">
              <a:avLst/>
            </a:prstGeom>
          </p:spPr>
        </p:pic>
      </p:grpSp>
      <p:grpSp>
        <p:nvGrpSpPr>
          <p:cNvPr id="206" name="object 206"/>
          <p:cNvGrpSpPr/>
          <p:nvPr/>
        </p:nvGrpSpPr>
        <p:grpSpPr>
          <a:xfrm>
            <a:off x="4305395" y="3206400"/>
            <a:ext cx="643890" cy="278130"/>
            <a:chOff x="4305395" y="3206400"/>
            <a:chExt cx="643890" cy="278130"/>
          </a:xfrm>
        </p:grpSpPr>
        <p:sp>
          <p:nvSpPr>
            <p:cNvPr id="207" name="object 207"/>
            <p:cNvSpPr/>
            <p:nvPr/>
          </p:nvSpPr>
          <p:spPr>
            <a:xfrm>
              <a:off x="4305395" y="3206400"/>
              <a:ext cx="70485" cy="278130"/>
            </a:xfrm>
            <a:custGeom>
              <a:avLst/>
              <a:gdLst/>
              <a:ahLst/>
              <a:cxnLst/>
              <a:rect l="l" t="t" r="r" b="b"/>
              <a:pathLst>
                <a:path w="70485" h="278129">
                  <a:moveTo>
                    <a:pt x="70199" y="277749"/>
                  </a:moveTo>
                  <a:lnTo>
                    <a:pt x="53435" y="277749"/>
                  </a:lnTo>
                  <a:lnTo>
                    <a:pt x="39299" y="263524"/>
                  </a:lnTo>
                  <a:lnTo>
                    <a:pt x="21574" y="237458"/>
                  </a:lnTo>
                  <a:lnTo>
                    <a:pt x="6420" y="196819"/>
                  </a:lnTo>
                  <a:lnTo>
                    <a:pt x="0" y="138874"/>
                  </a:lnTo>
                  <a:lnTo>
                    <a:pt x="404" y="122363"/>
                  </a:lnTo>
                  <a:lnTo>
                    <a:pt x="5786" y="81947"/>
                  </a:lnTo>
                  <a:lnTo>
                    <a:pt x="23177" y="37290"/>
                  </a:lnTo>
                  <a:lnTo>
                    <a:pt x="53435" y="0"/>
                  </a:lnTo>
                  <a:lnTo>
                    <a:pt x="70199" y="0"/>
                  </a:lnTo>
                  <a:lnTo>
                    <a:pt x="62341" y="8405"/>
                  </a:lnTo>
                  <a:lnTo>
                    <a:pt x="53054" y="20383"/>
                  </a:lnTo>
                  <a:lnTo>
                    <a:pt x="33623" y="57912"/>
                  </a:lnTo>
                  <a:lnTo>
                    <a:pt x="23526" y="105251"/>
                  </a:lnTo>
                  <a:lnTo>
                    <a:pt x="21431" y="138874"/>
                  </a:lnTo>
                  <a:lnTo>
                    <a:pt x="27122" y="196604"/>
                  </a:lnTo>
                  <a:lnTo>
                    <a:pt x="40671" y="236886"/>
                  </a:lnTo>
                  <a:lnTo>
                    <a:pt x="56792" y="262881"/>
                  </a:lnTo>
                  <a:lnTo>
                    <a:pt x="70199" y="277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4413789" y="3288792"/>
              <a:ext cx="173926" cy="125158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622768" y="3287267"/>
              <a:ext cx="97631" cy="129730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750879" y="3287267"/>
              <a:ext cx="198405" cy="129730"/>
            </a:xfrm>
            <a:prstGeom prst="rect">
              <a:avLst/>
            </a:prstGeom>
          </p:spPr>
        </p:pic>
      </p:grpSp>
      <p:pic>
        <p:nvPicPr>
          <p:cNvPr id="211" name="object 211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5098732" y="3278123"/>
            <a:ext cx="132778" cy="134302"/>
          </a:xfrm>
          <a:prstGeom prst="rect">
            <a:avLst/>
          </a:prstGeom>
        </p:spPr>
      </p:pic>
      <p:grpSp>
        <p:nvGrpSpPr>
          <p:cNvPr id="212" name="object 212"/>
          <p:cNvGrpSpPr/>
          <p:nvPr/>
        </p:nvGrpSpPr>
        <p:grpSpPr>
          <a:xfrm>
            <a:off x="5394960" y="3183445"/>
            <a:ext cx="1751330" cy="300990"/>
            <a:chOff x="5394960" y="3183445"/>
            <a:chExt cx="1751330" cy="300990"/>
          </a:xfrm>
        </p:grpSpPr>
        <p:sp>
          <p:nvSpPr>
            <p:cNvPr id="213" name="object 213"/>
            <p:cNvSpPr/>
            <p:nvPr/>
          </p:nvSpPr>
          <p:spPr>
            <a:xfrm>
              <a:off x="5394960" y="3223259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4" name="object 214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448109" y="3287268"/>
              <a:ext cx="105346" cy="129730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583935" y="3288792"/>
              <a:ext cx="97631" cy="125158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5712047" y="3256692"/>
              <a:ext cx="221265" cy="215169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5963792" y="3223069"/>
              <a:ext cx="97631" cy="190785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6099619" y="3206406"/>
              <a:ext cx="321945" cy="278130"/>
            </a:xfrm>
            <a:custGeom>
              <a:avLst/>
              <a:gdLst/>
              <a:ahLst/>
              <a:cxnLst/>
              <a:rect l="l" t="t" r="r" b="b"/>
              <a:pathLst>
                <a:path w="321945" h="278129">
                  <a:moveTo>
                    <a:pt x="70192" y="138874"/>
                  </a:moveTo>
                  <a:lnTo>
                    <a:pt x="63766" y="81521"/>
                  </a:lnTo>
                  <a:lnTo>
                    <a:pt x="48615" y="40792"/>
                  </a:lnTo>
                  <a:lnTo>
                    <a:pt x="30899" y="14389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13398" y="15024"/>
                  </a:lnTo>
                  <a:lnTo>
                    <a:pt x="29527" y="41363"/>
                  </a:lnTo>
                  <a:lnTo>
                    <a:pt x="43065" y="81737"/>
                  </a:lnTo>
                  <a:lnTo>
                    <a:pt x="48768" y="138874"/>
                  </a:lnTo>
                  <a:lnTo>
                    <a:pt x="48361" y="153212"/>
                  </a:lnTo>
                  <a:lnTo>
                    <a:pt x="42976" y="195059"/>
                  </a:lnTo>
                  <a:lnTo>
                    <a:pt x="27635" y="241007"/>
                  </a:lnTo>
                  <a:lnTo>
                    <a:pt x="0" y="277749"/>
                  </a:lnTo>
                  <a:lnTo>
                    <a:pt x="16764" y="277749"/>
                  </a:lnTo>
                  <a:lnTo>
                    <a:pt x="47015" y="240360"/>
                  </a:lnTo>
                  <a:lnTo>
                    <a:pt x="64401" y="196354"/>
                  </a:lnTo>
                  <a:lnTo>
                    <a:pt x="69786" y="155549"/>
                  </a:lnTo>
                  <a:lnTo>
                    <a:pt x="70192" y="138874"/>
                  </a:lnTo>
                  <a:close/>
                </a:path>
                <a:path w="321945" h="278129">
                  <a:moveTo>
                    <a:pt x="215061" y="3048"/>
                  </a:moveTo>
                  <a:lnTo>
                    <a:pt x="212013" y="0"/>
                  </a:lnTo>
                  <a:lnTo>
                    <a:pt x="205917" y="0"/>
                  </a:lnTo>
                  <a:lnTo>
                    <a:pt x="202869" y="6096"/>
                  </a:lnTo>
                  <a:lnTo>
                    <a:pt x="108292" y="266979"/>
                  </a:lnTo>
                  <a:lnTo>
                    <a:pt x="108292" y="274701"/>
                  </a:lnTo>
                  <a:lnTo>
                    <a:pt x="109816" y="277749"/>
                  </a:lnTo>
                  <a:lnTo>
                    <a:pt x="117436" y="277749"/>
                  </a:lnTo>
                  <a:lnTo>
                    <a:pt x="117436" y="274701"/>
                  </a:lnTo>
                  <a:lnTo>
                    <a:pt x="118960" y="271653"/>
                  </a:lnTo>
                  <a:lnTo>
                    <a:pt x="213537" y="10668"/>
                  </a:lnTo>
                  <a:lnTo>
                    <a:pt x="215061" y="7620"/>
                  </a:lnTo>
                  <a:lnTo>
                    <a:pt x="215061" y="3048"/>
                  </a:lnTo>
                  <a:close/>
                </a:path>
                <a:path w="321945" h="278129">
                  <a:moveTo>
                    <a:pt x="321932" y="0"/>
                  </a:moveTo>
                  <a:lnTo>
                    <a:pt x="305079" y="0"/>
                  </a:lnTo>
                  <a:lnTo>
                    <a:pt x="296748" y="8432"/>
                  </a:lnTo>
                  <a:lnTo>
                    <a:pt x="265455" y="59436"/>
                  </a:lnTo>
                  <a:lnTo>
                    <a:pt x="254596" y="103162"/>
                  </a:lnTo>
                  <a:lnTo>
                    <a:pt x="251739" y="138874"/>
                  </a:lnTo>
                  <a:lnTo>
                    <a:pt x="258140" y="196824"/>
                  </a:lnTo>
                  <a:lnTo>
                    <a:pt x="273265" y="237464"/>
                  </a:lnTo>
                  <a:lnTo>
                    <a:pt x="290957" y="263525"/>
                  </a:lnTo>
                  <a:lnTo>
                    <a:pt x="305079" y="277749"/>
                  </a:lnTo>
                  <a:lnTo>
                    <a:pt x="321932" y="277749"/>
                  </a:lnTo>
                  <a:lnTo>
                    <a:pt x="308483" y="262877"/>
                  </a:lnTo>
                  <a:lnTo>
                    <a:pt x="292328" y="236893"/>
                  </a:lnTo>
                  <a:lnTo>
                    <a:pt x="278765" y="196608"/>
                  </a:lnTo>
                  <a:lnTo>
                    <a:pt x="273075" y="138874"/>
                  </a:lnTo>
                  <a:lnTo>
                    <a:pt x="273481" y="124485"/>
                  </a:lnTo>
                  <a:lnTo>
                    <a:pt x="278866" y="82588"/>
                  </a:lnTo>
                  <a:lnTo>
                    <a:pt x="294843" y="36652"/>
                  </a:lnTo>
                  <a:lnTo>
                    <a:pt x="314020" y="8407"/>
                  </a:lnTo>
                  <a:lnTo>
                    <a:pt x="3219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9" name="object 219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6442900" y="3256692"/>
              <a:ext cx="86963" cy="160305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6557188" y="3226218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2961" y="65620"/>
                  </a:moveTo>
                  <a:lnTo>
                    <a:pt x="1524" y="65620"/>
                  </a:lnTo>
                  <a:lnTo>
                    <a:pt x="1524" y="187731"/>
                  </a:lnTo>
                  <a:lnTo>
                    <a:pt x="22961" y="187731"/>
                  </a:lnTo>
                  <a:lnTo>
                    <a:pt x="22961" y="65620"/>
                  </a:lnTo>
                  <a:close/>
                </a:path>
                <a:path w="24765" h="187960">
                  <a:moveTo>
                    <a:pt x="24485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485" y="24472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1" name="object 221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6625971" y="3288792"/>
              <a:ext cx="173926" cy="125158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6831901" y="3287268"/>
              <a:ext cx="105346" cy="12973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6960107" y="3206400"/>
              <a:ext cx="70485" cy="278130"/>
            </a:xfrm>
            <a:custGeom>
              <a:avLst/>
              <a:gdLst/>
              <a:ahLst/>
              <a:cxnLst/>
              <a:rect l="l" t="t" r="r" b="b"/>
              <a:pathLst>
                <a:path w="70484" h="278129">
                  <a:moveTo>
                    <a:pt x="16764" y="277749"/>
                  </a:moveTo>
                  <a:lnTo>
                    <a:pt x="0" y="277749"/>
                  </a:lnTo>
                  <a:lnTo>
                    <a:pt x="8072" y="269288"/>
                  </a:lnTo>
                  <a:lnTo>
                    <a:pt x="17716" y="257282"/>
                  </a:lnTo>
                  <a:lnTo>
                    <a:pt x="36576" y="219741"/>
                  </a:lnTo>
                  <a:lnTo>
                    <a:pt x="47244" y="172414"/>
                  </a:lnTo>
                  <a:lnTo>
                    <a:pt x="48768" y="138874"/>
                  </a:lnTo>
                  <a:lnTo>
                    <a:pt x="43076" y="81733"/>
                  </a:lnTo>
                  <a:lnTo>
                    <a:pt x="29527" y="41362"/>
                  </a:lnTo>
                  <a:lnTo>
                    <a:pt x="13406" y="15028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30899" y="14385"/>
                  </a:lnTo>
                  <a:lnTo>
                    <a:pt x="48625" y="40790"/>
                  </a:lnTo>
                  <a:lnTo>
                    <a:pt x="63778" y="81519"/>
                  </a:lnTo>
                  <a:lnTo>
                    <a:pt x="70199" y="138874"/>
                  </a:lnTo>
                  <a:lnTo>
                    <a:pt x="69792" y="155544"/>
                  </a:lnTo>
                  <a:lnTo>
                    <a:pt x="64372" y="196350"/>
                  </a:lnTo>
                  <a:lnTo>
                    <a:pt x="46982" y="240364"/>
                  </a:lnTo>
                  <a:lnTo>
                    <a:pt x="25122" y="269264"/>
                  </a:lnTo>
                  <a:lnTo>
                    <a:pt x="16764" y="277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4" name="object 224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7062310" y="3183445"/>
              <a:ext cx="83915" cy="131254"/>
            </a:xfrm>
            <a:prstGeom prst="rect">
              <a:avLst/>
            </a:prstGeom>
          </p:spPr>
        </p:pic>
      </p:grpSp>
      <p:sp>
        <p:nvSpPr>
          <p:cNvPr id="225" name="object 225"/>
          <p:cNvSpPr/>
          <p:nvPr/>
        </p:nvSpPr>
        <p:spPr>
          <a:xfrm>
            <a:off x="7196328" y="339090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83" y="24383"/>
                </a:moveTo>
                <a:lnTo>
                  <a:pt x="0" y="24383"/>
                </a:lnTo>
                <a:lnTo>
                  <a:pt x="0" y="0"/>
                </a:lnTo>
                <a:lnTo>
                  <a:pt x="24383" y="0"/>
                </a:lnTo>
                <a:lnTo>
                  <a:pt x="24383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6" name="object 226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7396448" y="3223164"/>
            <a:ext cx="364617" cy="193833"/>
          </a:xfrm>
          <a:prstGeom prst="rect">
            <a:avLst/>
          </a:prstGeom>
        </p:spPr>
      </p:pic>
      <p:grpSp>
        <p:nvGrpSpPr>
          <p:cNvPr id="227" name="object 227"/>
          <p:cNvGrpSpPr/>
          <p:nvPr/>
        </p:nvGrpSpPr>
        <p:grpSpPr>
          <a:xfrm>
            <a:off x="7890700" y="3287267"/>
            <a:ext cx="342265" cy="130175"/>
            <a:chOff x="7890700" y="3287267"/>
            <a:chExt cx="342265" cy="130175"/>
          </a:xfrm>
        </p:grpSpPr>
        <p:pic>
          <p:nvPicPr>
            <p:cNvPr id="228" name="object 228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7890700" y="3291840"/>
              <a:ext cx="97726" cy="125158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8018907" y="3287267"/>
              <a:ext cx="213550" cy="129730"/>
            </a:xfrm>
            <a:prstGeom prst="rect">
              <a:avLst/>
            </a:prstGeom>
          </p:spPr>
        </p:pic>
      </p:grpSp>
      <p:grpSp>
        <p:nvGrpSpPr>
          <p:cNvPr id="230" name="object 230"/>
          <p:cNvGrpSpPr/>
          <p:nvPr/>
        </p:nvGrpSpPr>
        <p:grpSpPr>
          <a:xfrm>
            <a:off x="8345423" y="3223164"/>
            <a:ext cx="351155" cy="194310"/>
            <a:chOff x="8345423" y="3223164"/>
            <a:chExt cx="351155" cy="194310"/>
          </a:xfrm>
        </p:grpSpPr>
        <p:pic>
          <p:nvPicPr>
            <p:cNvPr id="231" name="object 231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8345423" y="3256692"/>
              <a:ext cx="86963" cy="160305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8461342" y="3223164"/>
              <a:ext cx="99155" cy="190785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8592502" y="3287268"/>
              <a:ext cx="103822" cy="129730"/>
            </a:xfrm>
            <a:prstGeom prst="rect">
              <a:avLst/>
            </a:prstGeom>
          </p:spPr>
        </p:pic>
      </p:grpSp>
      <p:grpSp>
        <p:nvGrpSpPr>
          <p:cNvPr id="234" name="object 234"/>
          <p:cNvGrpSpPr/>
          <p:nvPr/>
        </p:nvGrpSpPr>
        <p:grpSpPr>
          <a:xfrm>
            <a:off x="8827484" y="3226212"/>
            <a:ext cx="915669" cy="191135"/>
            <a:chOff x="8827484" y="3226212"/>
            <a:chExt cx="915669" cy="191135"/>
          </a:xfrm>
        </p:grpSpPr>
        <p:pic>
          <p:nvPicPr>
            <p:cNvPr id="235" name="object 235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8827484" y="3288792"/>
              <a:ext cx="97631" cy="125158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8955690" y="3256692"/>
              <a:ext cx="221170" cy="160305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9198197" y="3287267"/>
              <a:ext cx="97726" cy="129730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9323355" y="3256692"/>
              <a:ext cx="86963" cy="160305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9437738" y="3226218"/>
              <a:ext cx="26034" cy="187960"/>
            </a:xfrm>
            <a:custGeom>
              <a:avLst/>
              <a:gdLst/>
              <a:ahLst/>
              <a:cxnLst/>
              <a:rect l="l" t="t" r="r" b="b"/>
              <a:pathLst>
                <a:path w="26034" h="187960">
                  <a:moveTo>
                    <a:pt x="22860" y="65620"/>
                  </a:moveTo>
                  <a:lnTo>
                    <a:pt x="3048" y="65620"/>
                  </a:lnTo>
                  <a:lnTo>
                    <a:pt x="3048" y="187731"/>
                  </a:lnTo>
                  <a:lnTo>
                    <a:pt x="22860" y="187731"/>
                  </a:lnTo>
                  <a:lnTo>
                    <a:pt x="22860" y="65620"/>
                  </a:lnTo>
                  <a:close/>
                </a:path>
                <a:path w="26034" h="187960">
                  <a:moveTo>
                    <a:pt x="25908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5908" y="24472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0" name="object 240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9492710" y="3287268"/>
              <a:ext cx="120491" cy="129730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9643776" y="3288792"/>
              <a:ext cx="99155" cy="125158"/>
            </a:xfrm>
            <a:prstGeom prst="rect">
              <a:avLst/>
            </a:prstGeom>
          </p:spPr>
        </p:pic>
      </p:grpSp>
      <p:pic>
        <p:nvPicPr>
          <p:cNvPr id="242" name="object 242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1522571" y="3551301"/>
            <a:ext cx="225837" cy="196881"/>
          </a:xfrm>
          <a:prstGeom prst="rect">
            <a:avLst/>
          </a:prstGeom>
        </p:spPr>
      </p:pic>
      <p:grpSp>
        <p:nvGrpSpPr>
          <p:cNvPr id="243" name="object 243"/>
          <p:cNvGrpSpPr/>
          <p:nvPr/>
        </p:nvGrpSpPr>
        <p:grpSpPr>
          <a:xfrm>
            <a:off x="1850612" y="3554348"/>
            <a:ext cx="912494" cy="195580"/>
            <a:chOff x="1850612" y="3554348"/>
            <a:chExt cx="912494" cy="195580"/>
          </a:xfrm>
        </p:grpSpPr>
        <p:pic>
          <p:nvPicPr>
            <p:cNvPr id="244" name="object 244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1850612" y="3554349"/>
              <a:ext cx="109823" cy="195262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1986438" y="3618452"/>
              <a:ext cx="181546" cy="131159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2199989" y="3618452"/>
              <a:ext cx="105251" cy="131159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2335815" y="3554348"/>
              <a:ext cx="427196" cy="195357"/>
            </a:xfrm>
            <a:prstGeom prst="rect">
              <a:avLst/>
            </a:prstGeom>
          </p:spPr>
        </p:pic>
      </p:grpSp>
      <p:sp>
        <p:nvSpPr>
          <p:cNvPr id="248" name="object 248"/>
          <p:cNvSpPr/>
          <p:nvPr/>
        </p:nvSpPr>
        <p:spPr>
          <a:xfrm>
            <a:off x="2889593" y="3538384"/>
            <a:ext cx="46355" cy="276860"/>
          </a:xfrm>
          <a:custGeom>
            <a:avLst/>
            <a:gdLst/>
            <a:ahLst/>
            <a:cxnLst/>
            <a:rect l="l" t="t" r="r" b="b"/>
            <a:pathLst>
              <a:path w="46355" h="276860">
                <a:moveTo>
                  <a:pt x="45808" y="0"/>
                </a:moveTo>
                <a:lnTo>
                  <a:pt x="0" y="0"/>
                </a:lnTo>
                <a:lnTo>
                  <a:pt x="0" y="17780"/>
                </a:lnTo>
                <a:lnTo>
                  <a:pt x="0" y="260350"/>
                </a:lnTo>
                <a:lnTo>
                  <a:pt x="0" y="276860"/>
                </a:lnTo>
                <a:lnTo>
                  <a:pt x="45808" y="276860"/>
                </a:lnTo>
                <a:lnTo>
                  <a:pt x="45808" y="260350"/>
                </a:lnTo>
                <a:lnTo>
                  <a:pt x="19812" y="260350"/>
                </a:lnTo>
                <a:lnTo>
                  <a:pt x="19812" y="17780"/>
                </a:lnTo>
                <a:lnTo>
                  <a:pt x="45808" y="17780"/>
                </a:lnTo>
                <a:lnTo>
                  <a:pt x="45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039135" y="3539020"/>
            <a:ext cx="45720" cy="275590"/>
          </a:xfrm>
          <a:custGeom>
            <a:avLst/>
            <a:gdLst/>
            <a:ahLst/>
            <a:cxnLst/>
            <a:rect l="l" t="t" r="r" b="b"/>
            <a:pathLst>
              <a:path w="45719" h="275589">
                <a:moveTo>
                  <a:pt x="45720" y="0"/>
                </a:moveTo>
                <a:lnTo>
                  <a:pt x="0" y="0"/>
                </a:lnTo>
                <a:lnTo>
                  <a:pt x="0" y="16510"/>
                </a:lnTo>
                <a:lnTo>
                  <a:pt x="24384" y="16510"/>
                </a:lnTo>
                <a:lnTo>
                  <a:pt x="24384" y="259080"/>
                </a:lnTo>
                <a:lnTo>
                  <a:pt x="0" y="259080"/>
                </a:lnTo>
                <a:lnTo>
                  <a:pt x="0" y="275590"/>
                </a:lnTo>
                <a:lnTo>
                  <a:pt x="45720" y="275590"/>
                </a:lnTo>
                <a:lnTo>
                  <a:pt x="45720" y="259080"/>
                </a:lnTo>
                <a:lnTo>
                  <a:pt x="45720" y="1651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0" name="object 250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3209925" y="3587877"/>
            <a:ext cx="224313" cy="161829"/>
          </a:xfrm>
          <a:prstGeom prst="rect">
            <a:avLst/>
          </a:prstGeom>
        </p:spPr>
      </p:pic>
      <p:grpSp>
        <p:nvGrpSpPr>
          <p:cNvPr id="251" name="object 251"/>
          <p:cNvGrpSpPr/>
          <p:nvPr/>
        </p:nvGrpSpPr>
        <p:grpSpPr>
          <a:xfrm>
            <a:off x="3557873" y="3554348"/>
            <a:ext cx="447040" cy="195580"/>
            <a:chOff x="3557873" y="3554348"/>
            <a:chExt cx="447040" cy="195580"/>
          </a:xfrm>
        </p:grpSpPr>
        <p:pic>
          <p:nvPicPr>
            <p:cNvPr id="252" name="object 252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3557873" y="3618452"/>
              <a:ext cx="186118" cy="131254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3763803" y="3618452"/>
              <a:ext cx="97631" cy="131159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3895058" y="3554348"/>
              <a:ext cx="109823" cy="195262"/>
            </a:xfrm>
            <a:prstGeom prst="rect">
              <a:avLst/>
            </a:prstGeom>
          </p:spPr>
        </p:pic>
      </p:grpSp>
      <p:grpSp>
        <p:nvGrpSpPr>
          <p:cNvPr id="255" name="object 255"/>
          <p:cNvGrpSpPr/>
          <p:nvPr/>
        </p:nvGrpSpPr>
        <p:grpSpPr>
          <a:xfrm>
            <a:off x="4131468" y="3618452"/>
            <a:ext cx="220345" cy="131445"/>
            <a:chOff x="4131468" y="3618452"/>
            <a:chExt cx="220345" cy="131445"/>
          </a:xfrm>
        </p:grpSpPr>
        <p:pic>
          <p:nvPicPr>
            <p:cNvPr id="256" name="object 256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4131468" y="3618452"/>
              <a:ext cx="97631" cy="131159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4259675" y="3618452"/>
              <a:ext cx="91535" cy="131159"/>
            </a:xfrm>
            <a:prstGeom prst="rect">
              <a:avLst/>
            </a:prstGeom>
          </p:spPr>
        </p:pic>
      </p:grpSp>
      <p:grpSp>
        <p:nvGrpSpPr>
          <p:cNvPr id="258" name="object 258"/>
          <p:cNvGrpSpPr/>
          <p:nvPr/>
        </p:nvGrpSpPr>
        <p:grpSpPr>
          <a:xfrm>
            <a:off x="4502276" y="3554348"/>
            <a:ext cx="444500" cy="195580"/>
            <a:chOff x="4502276" y="3554348"/>
            <a:chExt cx="444500" cy="195580"/>
          </a:xfrm>
        </p:grpSpPr>
        <p:pic>
          <p:nvPicPr>
            <p:cNvPr id="259" name="object 259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4502276" y="3554348"/>
              <a:ext cx="178498" cy="195357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4711255" y="3554348"/>
              <a:ext cx="97631" cy="192214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4840890" y="3618452"/>
              <a:ext cx="105346" cy="131159"/>
            </a:xfrm>
            <a:prstGeom prst="rect">
              <a:avLst/>
            </a:prstGeom>
          </p:spPr>
        </p:pic>
      </p:grpSp>
      <p:grpSp>
        <p:nvGrpSpPr>
          <p:cNvPr id="262" name="object 262"/>
          <p:cNvGrpSpPr/>
          <p:nvPr/>
        </p:nvGrpSpPr>
        <p:grpSpPr>
          <a:xfrm>
            <a:off x="5056060" y="3554348"/>
            <a:ext cx="395605" cy="195580"/>
            <a:chOff x="5056060" y="3554348"/>
            <a:chExt cx="395605" cy="195580"/>
          </a:xfrm>
        </p:grpSpPr>
        <p:pic>
          <p:nvPicPr>
            <p:cNvPr id="263" name="object 263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5056060" y="3554348"/>
              <a:ext cx="109823" cy="19526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5208549" y="3558933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961" y="64096"/>
                  </a:moveTo>
                  <a:lnTo>
                    <a:pt x="3048" y="64096"/>
                  </a:lnTo>
                  <a:lnTo>
                    <a:pt x="3048" y="187731"/>
                  </a:lnTo>
                  <a:lnTo>
                    <a:pt x="22961" y="187731"/>
                  </a:lnTo>
                  <a:lnTo>
                    <a:pt x="22961" y="64096"/>
                  </a:lnTo>
                  <a:close/>
                </a:path>
                <a:path w="24764" h="187960">
                  <a:moveTo>
                    <a:pt x="24485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485" y="24472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5" name="object 265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5277230" y="3619976"/>
              <a:ext cx="173926" cy="126587"/>
            </a:xfrm>
            <a:prstGeom prst="rect">
              <a:avLst/>
            </a:prstGeom>
          </p:spPr>
        </p:pic>
      </p:grpSp>
      <p:grpSp>
        <p:nvGrpSpPr>
          <p:cNvPr id="266" name="object 266"/>
          <p:cNvGrpSpPr/>
          <p:nvPr/>
        </p:nvGrpSpPr>
        <p:grpSpPr>
          <a:xfrm>
            <a:off x="5483256" y="3558921"/>
            <a:ext cx="808990" cy="191135"/>
            <a:chOff x="5483256" y="3558921"/>
            <a:chExt cx="808990" cy="191135"/>
          </a:xfrm>
        </p:grpSpPr>
        <p:pic>
          <p:nvPicPr>
            <p:cNvPr id="267" name="object 267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5619083" y="3619881"/>
              <a:ext cx="97631" cy="126682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5483256" y="3618452"/>
              <a:ext cx="105251" cy="131159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5747194" y="3618452"/>
              <a:ext cx="91535" cy="131159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5866257" y="3558933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1336" y="64096"/>
                  </a:moveTo>
                  <a:lnTo>
                    <a:pt x="1524" y="64096"/>
                  </a:lnTo>
                  <a:lnTo>
                    <a:pt x="1524" y="187731"/>
                  </a:lnTo>
                  <a:lnTo>
                    <a:pt x="21336" y="187731"/>
                  </a:lnTo>
                  <a:lnTo>
                    <a:pt x="21336" y="64096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1" name="object 271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5919596" y="3618452"/>
              <a:ext cx="120491" cy="131254"/>
            </a:xfrm>
            <a:prstGeom prst="rect">
              <a:avLst/>
            </a:prstGeom>
          </p:spPr>
        </p:pic>
        <p:pic>
          <p:nvPicPr>
            <p:cNvPr id="272" name="object 27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072187" y="3619881"/>
              <a:ext cx="97631" cy="126682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6200298" y="3618452"/>
              <a:ext cx="91535" cy="131159"/>
            </a:xfrm>
            <a:prstGeom prst="rect">
              <a:avLst/>
            </a:prstGeom>
          </p:spPr>
        </p:pic>
      </p:grpSp>
      <p:pic>
        <p:nvPicPr>
          <p:cNvPr id="274" name="object 274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6398609" y="3551301"/>
            <a:ext cx="264319" cy="196881"/>
          </a:xfrm>
          <a:prstGeom prst="rect">
            <a:avLst/>
          </a:prstGeom>
        </p:spPr>
      </p:pic>
      <p:sp>
        <p:nvSpPr>
          <p:cNvPr id="275" name="object 275"/>
          <p:cNvSpPr/>
          <p:nvPr/>
        </p:nvSpPr>
        <p:spPr>
          <a:xfrm>
            <a:off x="6821233" y="3554348"/>
            <a:ext cx="76835" cy="58419"/>
          </a:xfrm>
          <a:custGeom>
            <a:avLst/>
            <a:gdLst/>
            <a:ahLst/>
            <a:cxnLst/>
            <a:rect l="l" t="t" r="r" b="b"/>
            <a:pathLst>
              <a:path w="76834" h="58420">
                <a:moveTo>
                  <a:pt x="10668" y="57912"/>
                </a:moveTo>
                <a:lnTo>
                  <a:pt x="0" y="57912"/>
                </a:lnTo>
                <a:lnTo>
                  <a:pt x="6096" y="22860"/>
                </a:ln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lnTo>
                  <a:pt x="10668" y="57912"/>
                </a:lnTo>
                <a:close/>
              </a:path>
              <a:path w="76834" h="58420">
                <a:moveTo>
                  <a:pt x="65627" y="57912"/>
                </a:moveTo>
                <a:lnTo>
                  <a:pt x="53435" y="57912"/>
                </a:lnTo>
                <a:lnTo>
                  <a:pt x="61055" y="22860"/>
                </a:lnTo>
                <a:lnTo>
                  <a:pt x="53435" y="22860"/>
                </a:lnTo>
                <a:lnTo>
                  <a:pt x="53435" y="0"/>
                </a:lnTo>
                <a:lnTo>
                  <a:pt x="76295" y="0"/>
                </a:lnTo>
                <a:lnTo>
                  <a:pt x="76295" y="22860"/>
                </a:lnTo>
                <a:lnTo>
                  <a:pt x="65627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6" name="object 27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232725" y="3955637"/>
            <a:ext cx="111347" cy="108299"/>
          </a:xfrm>
          <a:prstGeom prst="rect">
            <a:avLst/>
          </a:prstGeom>
        </p:spPr>
      </p:pic>
      <p:grpSp>
        <p:nvGrpSpPr>
          <p:cNvPr id="277" name="object 277"/>
          <p:cNvGrpSpPr/>
          <p:nvPr/>
        </p:nvGrpSpPr>
        <p:grpSpPr>
          <a:xfrm>
            <a:off x="1539240" y="3897725"/>
            <a:ext cx="146685" cy="196215"/>
            <a:chOff x="1539240" y="3897725"/>
            <a:chExt cx="146685" cy="196215"/>
          </a:xfrm>
        </p:grpSpPr>
        <p:sp>
          <p:nvSpPr>
            <p:cNvPr id="278" name="object 278"/>
            <p:cNvSpPr/>
            <p:nvPr/>
          </p:nvSpPr>
          <p:spPr>
            <a:xfrm>
              <a:off x="1539240" y="3901440"/>
              <a:ext cx="26034" cy="192405"/>
            </a:xfrm>
            <a:custGeom>
              <a:avLst/>
              <a:gdLst/>
              <a:ahLst/>
              <a:cxnLst/>
              <a:rect l="l" t="t" r="r" b="b"/>
              <a:pathLst>
                <a:path w="26034" h="192404">
                  <a:moveTo>
                    <a:pt x="25908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9" name="object 279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1597342" y="3897725"/>
              <a:ext cx="88487" cy="195262"/>
            </a:xfrm>
            <a:prstGeom prst="rect">
              <a:avLst/>
            </a:prstGeom>
          </p:spPr>
        </p:pic>
      </p:grpSp>
      <p:pic>
        <p:nvPicPr>
          <p:cNvPr id="280" name="object 280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1794224" y="3900773"/>
            <a:ext cx="186118" cy="192214"/>
          </a:xfrm>
          <a:prstGeom prst="rect">
            <a:avLst/>
          </a:prstGeom>
        </p:spPr>
      </p:pic>
      <p:sp>
        <p:nvSpPr>
          <p:cNvPr id="281" name="object 281"/>
          <p:cNvSpPr/>
          <p:nvPr/>
        </p:nvSpPr>
        <p:spPr>
          <a:xfrm>
            <a:off x="2035206" y="4070127"/>
            <a:ext cx="23495" cy="58419"/>
          </a:xfrm>
          <a:custGeom>
            <a:avLst/>
            <a:gdLst/>
            <a:ahLst/>
            <a:cxnLst/>
            <a:rect l="l" t="t" r="r" b="b"/>
            <a:pathLst>
              <a:path w="23494" h="58420">
                <a:moveTo>
                  <a:pt x="12287" y="58007"/>
                </a:moveTo>
                <a:lnTo>
                  <a:pt x="0" y="58007"/>
                </a:lnTo>
                <a:lnTo>
                  <a:pt x="7620" y="22860"/>
                </a:lnTo>
                <a:lnTo>
                  <a:pt x="0" y="22860"/>
                </a:lnTo>
                <a:lnTo>
                  <a:pt x="0" y="0"/>
                </a:lnTo>
                <a:lnTo>
                  <a:pt x="22955" y="0"/>
                </a:lnTo>
                <a:lnTo>
                  <a:pt x="22955" y="22860"/>
                </a:lnTo>
                <a:lnTo>
                  <a:pt x="12287" y="58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203031" y="3900779"/>
            <a:ext cx="173990" cy="227965"/>
          </a:xfrm>
          <a:custGeom>
            <a:avLst/>
            <a:gdLst/>
            <a:ahLst/>
            <a:cxnLst/>
            <a:rect l="l" t="t" r="r" b="b"/>
            <a:pathLst>
              <a:path w="173989" h="227964">
                <a:moveTo>
                  <a:pt x="112966" y="173990"/>
                </a:moveTo>
                <a:lnTo>
                  <a:pt x="24485" y="173990"/>
                </a:lnTo>
                <a:lnTo>
                  <a:pt x="24485" y="0"/>
                </a:lnTo>
                <a:lnTo>
                  <a:pt x="0" y="0"/>
                </a:lnTo>
                <a:lnTo>
                  <a:pt x="0" y="173990"/>
                </a:lnTo>
                <a:lnTo>
                  <a:pt x="0" y="191770"/>
                </a:lnTo>
                <a:lnTo>
                  <a:pt x="112966" y="191770"/>
                </a:lnTo>
                <a:lnTo>
                  <a:pt x="112966" y="173990"/>
                </a:lnTo>
                <a:close/>
              </a:path>
              <a:path w="173989" h="227964">
                <a:moveTo>
                  <a:pt x="173926" y="169354"/>
                </a:moveTo>
                <a:lnTo>
                  <a:pt x="151066" y="169354"/>
                </a:lnTo>
                <a:lnTo>
                  <a:pt x="151066" y="192214"/>
                </a:lnTo>
                <a:lnTo>
                  <a:pt x="157162" y="192214"/>
                </a:lnTo>
                <a:lnTo>
                  <a:pt x="151066" y="227355"/>
                </a:lnTo>
                <a:lnTo>
                  <a:pt x="161734" y="227355"/>
                </a:lnTo>
                <a:lnTo>
                  <a:pt x="173926" y="192214"/>
                </a:lnTo>
                <a:lnTo>
                  <a:pt x="173926" y="169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3" name="object 283"/>
          <p:cNvPicPr/>
          <p:nvPr/>
        </p:nvPicPr>
        <p:blipFill>
          <a:blip r:embed="rId177" cstate="print"/>
          <a:stretch>
            <a:fillRect/>
          </a:stretch>
        </p:blipFill>
        <p:spPr>
          <a:xfrm>
            <a:off x="2508218" y="3964876"/>
            <a:ext cx="97631" cy="131159"/>
          </a:xfrm>
          <a:prstGeom prst="rect">
            <a:avLst/>
          </a:prstGeom>
        </p:spPr>
      </p:pic>
      <p:grpSp>
        <p:nvGrpSpPr>
          <p:cNvPr id="284" name="object 284"/>
          <p:cNvGrpSpPr/>
          <p:nvPr/>
        </p:nvGrpSpPr>
        <p:grpSpPr>
          <a:xfrm>
            <a:off x="2651664" y="3900773"/>
            <a:ext cx="240029" cy="195580"/>
            <a:chOff x="2651664" y="3900773"/>
            <a:chExt cx="240029" cy="195580"/>
          </a:xfrm>
        </p:grpSpPr>
        <p:pic>
          <p:nvPicPr>
            <p:cNvPr id="285" name="object 285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2651664" y="3966305"/>
              <a:ext cx="97631" cy="126682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2781299" y="3900773"/>
              <a:ext cx="109823" cy="195357"/>
            </a:xfrm>
            <a:prstGeom prst="rect">
              <a:avLst/>
            </a:prstGeom>
          </p:spPr>
        </p:pic>
      </p:grpSp>
      <p:sp>
        <p:nvSpPr>
          <p:cNvPr id="287" name="object 287"/>
          <p:cNvSpPr/>
          <p:nvPr/>
        </p:nvSpPr>
        <p:spPr>
          <a:xfrm>
            <a:off x="3016275" y="3902811"/>
            <a:ext cx="168275" cy="190500"/>
          </a:xfrm>
          <a:custGeom>
            <a:avLst/>
            <a:gdLst/>
            <a:ahLst/>
            <a:cxnLst/>
            <a:rect l="l" t="t" r="r" b="b"/>
            <a:pathLst>
              <a:path w="168275" h="190500">
                <a:moveTo>
                  <a:pt x="167741" y="0"/>
                </a:moveTo>
                <a:lnTo>
                  <a:pt x="0" y="0"/>
                </a:lnTo>
                <a:lnTo>
                  <a:pt x="0" y="17780"/>
                </a:lnTo>
                <a:lnTo>
                  <a:pt x="71628" y="17780"/>
                </a:lnTo>
                <a:lnTo>
                  <a:pt x="71628" y="190500"/>
                </a:lnTo>
                <a:lnTo>
                  <a:pt x="96113" y="190500"/>
                </a:lnTo>
                <a:lnTo>
                  <a:pt x="96113" y="17780"/>
                </a:lnTo>
                <a:lnTo>
                  <a:pt x="167741" y="17780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8" name="object 288"/>
          <p:cNvGrpSpPr/>
          <p:nvPr/>
        </p:nvGrpSpPr>
        <p:grpSpPr>
          <a:xfrm>
            <a:off x="3293935" y="3900773"/>
            <a:ext cx="593725" cy="195580"/>
            <a:chOff x="3293935" y="3900773"/>
            <a:chExt cx="593725" cy="195580"/>
          </a:xfrm>
        </p:grpSpPr>
        <p:pic>
          <p:nvPicPr>
            <p:cNvPr id="289" name="object 289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3293935" y="3934301"/>
              <a:ext cx="189166" cy="161734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3504438" y="3964876"/>
              <a:ext cx="97631" cy="131159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3646360" y="3966400"/>
              <a:ext cx="97631" cy="126587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3777615" y="3900773"/>
              <a:ext cx="109823" cy="195262"/>
            </a:xfrm>
            <a:prstGeom prst="rect">
              <a:avLst/>
            </a:prstGeom>
          </p:spPr>
        </p:pic>
      </p:grpSp>
      <p:grpSp>
        <p:nvGrpSpPr>
          <p:cNvPr id="293" name="object 293"/>
          <p:cNvGrpSpPr/>
          <p:nvPr/>
        </p:nvGrpSpPr>
        <p:grpSpPr>
          <a:xfrm>
            <a:off x="4009453" y="3897725"/>
            <a:ext cx="297815" cy="198755"/>
            <a:chOff x="4009453" y="3897725"/>
            <a:chExt cx="297815" cy="198755"/>
          </a:xfrm>
        </p:grpSpPr>
        <p:pic>
          <p:nvPicPr>
            <p:cNvPr id="294" name="object 294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4009453" y="3897725"/>
              <a:ext cx="205930" cy="198405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4239863" y="3966400"/>
              <a:ext cx="67056" cy="126587"/>
            </a:xfrm>
            <a:prstGeom prst="rect">
              <a:avLst/>
            </a:prstGeom>
          </p:spPr>
        </p:pic>
      </p:grpSp>
      <p:grpSp>
        <p:nvGrpSpPr>
          <p:cNvPr id="296" name="object 296"/>
          <p:cNvGrpSpPr/>
          <p:nvPr/>
        </p:nvGrpSpPr>
        <p:grpSpPr>
          <a:xfrm>
            <a:off x="4425981" y="3964876"/>
            <a:ext cx="590550" cy="163830"/>
            <a:chOff x="4425981" y="3964876"/>
            <a:chExt cx="590550" cy="163830"/>
          </a:xfrm>
        </p:grpSpPr>
        <p:pic>
          <p:nvPicPr>
            <p:cNvPr id="297" name="object 297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4425981" y="3966400"/>
              <a:ext cx="173926" cy="126587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4634960" y="3964876"/>
              <a:ext cx="97631" cy="131159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4763166" y="3964876"/>
              <a:ext cx="198310" cy="131159"/>
            </a:xfrm>
            <a:prstGeom prst="rect">
              <a:avLst/>
            </a:prstGeom>
          </p:spPr>
        </p:pic>
        <p:sp>
          <p:nvSpPr>
            <p:cNvPr id="300" name="object 300"/>
            <p:cNvSpPr/>
            <p:nvPr/>
          </p:nvSpPr>
          <p:spPr>
            <a:xfrm>
              <a:off x="4993386" y="4070127"/>
              <a:ext cx="23495" cy="58419"/>
            </a:xfrm>
            <a:custGeom>
              <a:avLst/>
              <a:gdLst/>
              <a:ahLst/>
              <a:cxnLst/>
              <a:rect l="l" t="t" r="r" b="b"/>
              <a:pathLst>
                <a:path w="23495" h="58420">
                  <a:moveTo>
                    <a:pt x="12287" y="58007"/>
                  </a:moveTo>
                  <a:lnTo>
                    <a:pt x="0" y="58007"/>
                  </a:lnTo>
                  <a:lnTo>
                    <a:pt x="7620" y="22860"/>
                  </a:lnTo>
                  <a:lnTo>
                    <a:pt x="0" y="22860"/>
                  </a:lnTo>
                  <a:lnTo>
                    <a:pt x="0" y="0"/>
                  </a:lnTo>
                  <a:lnTo>
                    <a:pt x="22955" y="0"/>
                  </a:lnTo>
                  <a:lnTo>
                    <a:pt x="22955" y="22860"/>
                  </a:lnTo>
                  <a:lnTo>
                    <a:pt x="12287" y="58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1" name="object 301"/>
          <p:cNvGrpSpPr/>
          <p:nvPr/>
        </p:nvGrpSpPr>
        <p:grpSpPr>
          <a:xfrm>
            <a:off x="5158739" y="3900773"/>
            <a:ext cx="668020" cy="248920"/>
            <a:chOff x="5158739" y="3900773"/>
            <a:chExt cx="668020" cy="248920"/>
          </a:xfrm>
        </p:grpSpPr>
        <p:sp>
          <p:nvSpPr>
            <p:cNvPr id="302" name="object 302"/>
            <p:cNvSpPr/>
            <p:nvPr/>
          </p:nvSpPr>
          <p:spPr>
            <a:xfrm>
              <a:off x="5158739" y="3901439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6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3" name="object 303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5211699" y="3964876"/>
              <a:ext cx="105251" cy="131159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5347429" y="3966305"/>
              <a:ext cx="97631" cy="126682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5475636" y="3934301"/>
              <a:ext cx="221170" cy="215264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5727382" y="3900773"/>
              <a:ext cx="99155" cy="192214"/>
            </a:xfrm>
            <a:prstGeom prst="rect">
              <a:avLst/>
            </a:prstGeom>
          </p:spPr>
        </p:pic>
      </p:grpSp>
      <p:sp>
        <p:nvSpPr>
          <p:cNvPr id="307" name="object 307"/>
          <p:cNvSpPr/>
          <p:nvPr/>
        </p:nvSpPr>
        <p:spPr>
          <a:xfrm>
            <a:off x="5875401" y="4070032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10668" y="58007"/>
                </a:moveTo>
                <a:lnTo>
                  <a:pt x="0" y="58007"/>
                </a:lnTo>
                <a:lnTo>
                  <a:pt x="6096" y="22955"/>
                </a:lnTo>
                <a:lnTo>
                  <a:pt x="0" y="22955"/>
                </a:lnTo>
                <a:lnTo>
                  <a:pt x="0" y="0"/>
                </a:lnTo>
                <a:lnTo>
                  <a:pt x="22860" y="0"/>
                </a:lnTo>
                <a:lnTo>
                  <a:pt x="22860" y="22955"/>
                </a:lnTo>
                <a:lnTo>
                  <a:pt x="10668" y="58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8" name="object 308"/>
          <p:cNvGrpSpPr/>
          <p:nvPr/>
        </p:nvGrpSpPr>
        <p:grpSpPr>
          <a:xfrm>
            <a:off x="6029420" y="3900773"/>
            <a:ext cx="382905" cy="195580"/>
            <a:chOff x="6029420" y="3900773"/>
            <a:chExt cx="382905" cy="195580"/>
          </a:xfrm>
        </p:grpSpPr>
        <p:pic>
          <p:nvPicPr>
            <p:cNvPr id="309" name="object 309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029420" y="3964876"/>
              <a:ext cx="97631" cy="131159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171342" y="3966400"/>
              <a:ext cx="99155" cy="126587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302502" y="3900773"/>
              <a:ext cx="109823" cy="195262"/>
            </a:xfrm>
            <a:prstGeom prst="rect">
              <a:avLst/>
            </a:prstGeom>
          </p:spPr>
        </p:pic>
      </p:grpSp>
      <p:grpSp>
        <p:nvGrpSpPr>
          <p:cNvPr id="312" name="object 312"/>
          <p:cNvGrpSpPr/>
          <p:nvPr/>
        </p:nvGrpSpPr>
        <p:grpSpPr>
          <a:xfrm>
            <a:off x="6532911" y="3905345"/>
            <a:ext cx="552450" cy="222885"/>
            <a:chOff x="6532911" y="3905345"/>
            <a:chExt cx="552450" cy="222885"/>
          </a:xfrm>
        </p:grpSpPr>
        <p:pic>
          <p:nvPicPr>
            <p:cNvPr id="313" name="object 313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6532911" y="3934301"/>
              <a:ext cx="85439" cy="161734"/>
            </a:xfrm>
            <a:prstGeom prst="rect">
              <a:avLst/>
            </a:prstGeom>
          </p:spPr>
        </p:pic>
        <p:sp>
          <p:nvSpPr>
            <p:cNvPr id="314" name="object 314"/>
            <p:cNvSpPr/>
            <p:nvPr/>
          </p:nvSpPr>
          <p:spPr>
            <a:xfrm>
              <a:off x="6647205" y="3905351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2961" y="64109"/>
                  </a:moveTo>
                  <a:lnTo>
                    <a:pt x="3048" y="64109"/>
                  </a:lnTo>
                  <a:lnTo>
                    <a:pt x="3048" y="187744"/>
                  </a:lnTo>
                  <a:lnTo>
                    <a:pt x="22961" y="187744"/>
                  </a:lnTo>
                  <a:lnTo>
                    <a:pt x="22961" y="64109"/>
                  </a:lnTo>
                  <a:close/>
                </a:path>
                <a:path w="24765" h="187960">
                  <a:moveTo>
                    <a:pt x="24485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485" y="24485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5" name="object 315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6714457" y="3966400"/>
              <a:ext cx="175450" cy="126587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6921912" y="3964876"/>
              <a:ext cx="105346" cy="131159"/>
            </a:xfrm>
            <a:prstGeom prst="rect">
              <a:avLst/>
            </a:prstGeom>
          </p:spPr>
        </p:pic>
        <p:sp>
          <p:nvSpPr>
            <p:cNvPr id="317" name="object 317"/>
            <p:cNvSpPr/>
            <p:nvPr/>
          </p:nvSpPr>
          <p:spPr>
            <a:xfrm>
              <a:off x="7062310" y="4070127"/>
              <a:ext cx="22860" cy="58419"/>
            </a:xfrm>
            <a:custGeom>
              <a:avLst/>
              <a:gdLst/>
              <a:ahLst/>
              <a:cxnLst/>
              <a:rect l="l" t="t" r="r" b="b"/>
              <a:pathLst>
                <a:path w="22859" h="58420">
                  <a:moveTo>
                    <a:pt x="10667" y="58007"/>
                  </a:moveTo>
                  <a:lnTo>
                    <a:pt x="0" y="58007"/>
                  </a:lnTo>
                  <a:lnTo>
                    <a:pt x="6095" y="22860"/>
                  </a:lnTo>
                  <a:lnTo>
                    <a:pt x="0" y="22860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2860"/>
                  </a:lnTo>
                  <a:lnTo>
                    <a:pt x="10667" y="58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8" name="object 318"/>
          <p:cNvGrpSpPr/>
          <p:nvPr/>
        </p:nvGrpSpPr>
        <p:grpSpPr>
          <a:xfrm>
            <a:off x="7225569" y="3901440"/>
            <a:ext cx="1333500" cy="248285"/>
            <a:chOff x="7225569" y="3901440"/>
            <a:chExt cx="1333500" cy="248285"/>
          </a:xfrm>
        </p:grpSpPr>
        <p:pic>
          <p:nvPicPr>
            <p:cNvPr id="319" name="object 319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7225569" y="3964876"/>
              <a:ext cx="294417" cy="131254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7549038" y="3966400"/>
              <a:ext cx="109823" cy="180022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7686198" y="3934301"/>
              <a:ext cx="328040" cy="161829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8043278" y="3905351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1336" y="64109"/>
                  </a:moveTo>
                  <a:lnTo>
                    <a:pt x="1524" y="64109"/>
                  </a:lnTo>
                  <a:lnTo>
                    <a:pt x="1524" y="187744"/>
                  </a:lnTo>
                  <a:lnTo>
                    <a:pt x="21336" y="187744"/>
                  </a:lnTo>
                  <a:lnTo>
                    <a:pt x="21336" y="64109"/>
                  </a:lnTo>
                  <a:close/>
                </a:path>
                <a:path w="24765" h="187960">
                  <a:moveTo>
                    <a:pt x="24396" y="0"/>
                  </a:moveTo>
                  <a:lnTo>
                    <a:pt x="0" y="0"/>
                  </a:lnTo>
                  <a:lnTo>
                    <a:pt x="0" y="24485"/>
                  </a:lnTo>
                  <a:lnTo>
                    <a:pt x="24396" y="24485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3" name="object 323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8092154" y="3964876"/>
              <a:ext cx="237934" cy="131254"/>
            </a:xfrm>
            <a:prstGeom prst="rect">
              <a:avLst/>
            </a:prstGeom>
          </p:spPr>
        </p:pic>
        <p:sp>
          <p:nvSpPr>
            <p:cNvPr id="324" name="object 324"/>
            <p:cNvSpPr/>
            <p:nvPr/>
          </p:nvSpPr>
          <p:spPr>
            <a:xfrm>
              <a:off x="8360663" y="3901440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90" h="192404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5" name="object 325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8408002" y="3969448"/>
              <a:ext cx="150971" cy="180117"/>
            </a:xfrm>
            <a:prstGeom prst="rect">
              <a:avLst/>
            </a:prstGeom>
          </p:spPr>
        </p:pic>
      </p:grpSp>
      <p:grpSp>
        <p:nvGrpSpPr>
          <p:cNvPr id="326" name="object 326"/>
          <p:cNvGrpSpPr/>
          <p:nvPr/>
        </p:nvGrpSpPr>
        <p:grpSpPr>
          <a:xfrm>
            <a:off x="8682513" y="3900773"/>
            <a:ext cx="480695" cy="195580"/>
            <a:chOff x="8682513" y="3900773"/>
            <a:chExt cx="480695" cy="195580"/>
          </a:xfrm>
        </p:grpSpPr>
        <p:pic>
          <p:nvPicPr>
            <p:cNvPr id="327" name="object 327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8682513" y="3934301"/>
              <a:ext cx="86963" cy="161734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8800052" y="3900773"/>
              <a:ext cx="97631" cy="192214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8929782" y="3964876"/>
              <a:ext cx="103727" cy="131254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9065513" y="3966305"/>
              <a:ext cx="97631" cy="126682"/>
            </a:xfrm>
            <a:prstGeom prst="rect">
              <a:avLst/>
            </a:prstGeom>
          </p:spPr>
        </p:pic>
      </p:grpSp>
      <p:grpSp>
        <p:nvGrpSpPr>
          <p:cNvPr id="331" name="object 331"/>
          <p:cNvGrpSpPr/>
          <p:nvPr/>
        </p:nvGrpSpPr>
        <p:grpSpPr>
          <a:xfrm>
            <a:off x="4004881" y="4216241"/>
            <a:ext cx="238125" cy="278130"/>
            <a:chOff x="4004881" y="4216241"/>
            <a:chExt cx="238125" cy="278130"/>
          </a:xfrm>
        </p:grpSpPr>
        <p:sp>
          <p:nvSpPr>
            <p:cNvPr id="332" name="object 332"/>
            <p:cNvSpPr/>
            <p:nvPr/>
          </p:nvSpPr>
          <p:spPr>
            <a:xfrm>
              <a:off x="4004881" y="4216247"/>
              <a:ext cx="45720" cy="278130"/>
            </a:xfrm>
            <a:custGeom>
              <a:avLst/>
              <a:gdLst/>
              <a:ahLst/>
              <a:cxnLst/>
              <a:rect l="l" t="t" r="r" b="b"/>
              <a:pathLst>
                <a:path w="45720" h="278129">
                  <a:moveTo>
                    <a:pt x="4572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261620"/>
                  </a:lnTo>
                  <a:lnTo>
                    <a:pt x="0" y="278130"/>
                  </a:lnTo>
                  <a:lnTo>
                    <a:pt x="45720" y="278130"/>
                  </a:lnTo>
                  <a:lnTo>
                    <a:pt x="45720" y="261620"/>
                  </a:lnTo>
                  <a:lnTo>
                    <a:pt x="19812" y="261620"/>
                  </a:lnTo>
                  <a:lnTo>
                    <a:pt x="19812" y="19050"/>
                  </a:lnTo>
                  <a:lnTo>
                    <a:pt x="45720" y="1905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3" name="object 333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4082700" y="4233386"/>
              <a:ext cx="160210" cy="190785"/>
            </a:xfrm>
            <a:prstGeom prst="rect">
              <a:avLst/>
            </a:prstGeom>
          </p:spPr>
        </p:pic>
      </p:grpSp>
      <p:sp>
        <p:nvSpPr>
          <p:cNvPr id="334" name="object 334"/>
          <p:cNvSpPr/>
          <p:nvPr/>
        </p:nvSpPr>
        <p:spPr>
          <a:xfrm>
            <a:off x="4343577" y="4321974"/>
            <a:ext cx="183515" cy="67310"/>
          </a:xfrm>
          <a:custGeom>
            <a:avLst/>
            <a:gdLst/>
            <a:ahLst/>
            <a:cxnLst/>
            <a:rect l="l" t="t" r="r" b="b"/>
            <a:pathLst>
              <a:path w="183514" h="67310">
                <a:moveTo>
                  <a:pt x="183070" y="56476"/>
                </a:moveTo>
                <a:lnTo>
                  <a:pt x="0" y="56476"/>
                </a:lnTo>
                <a:lnTo>
                  <a:pt x="0" y="67144"/>
                </a:lnTo>
                <a:lnTo>
                  <a:pt x="183070" y="67144"/>
                </a:lnTo>
                <a:lnTo>
                  <a:pt x="183070" y="56476"/>
                </a:lnTo>
                <a:close/>
              </a:path>
              <a:path w="183514" h="67310">
                <a:moveTo>
                  <a:pt x="183070" y="0"/>
                </a:moveTo>
                <a:lnTo>
                  <a:pt x="0" y="0"/>
                </a:lnTo>
                <a:lnTo>
                  <a:pt x="0" y="12192"/>
                </a:lnTo>
                <a:lnTo>
                  <a:pt x="183070" y="12192"/>
                </a:lnTo>
                <a:lnTo>
                  <a:pt x="183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4647146" y="4216628"/>
            <a:ext cx="598170" cy="278130"/>
          </a:xfrm>
          <a:custGeom>
            <a:avLst/>
            <a:gdLst/>
            <a:ahLst/>
            <a:cxnLst/>
            <a:rect l="l" t="t" r="r" b="b"/>
            <a:pathLst>
              <a:path w="598170" h="278129">
                <a:moveTo>
                  <a:pt x="108394" y="16764"/>
                </a:moveTo>
                <a:lnTo>
                  <a:pt x="102209" y="13716"/>
                </a:lnTo>
                <a:lnTo>
                  <a:pt x="86969" y="13716"/>
                </a:lnTo>
                <a:lnTo>
                  <a:pt x="50965" y="27482"/>
                </a:lnTo>
                <a:lnTo>
                  <a:pt x="26009" y="85432"/>
                </a:lnTo>
                <a:lnTo>
                  <a:pt x="6096" y="85432"/>
                </a:lnTo>
                <a:lnTo>
                  <a:pt x="1524" y="100774"/>
                </a:lnTo>
                <a:lnTo>
                  <a:pt x="22961" y="100774"/>
                </a:lnTo>
                <a:lnTo>
                  <a:pt x="0" y="207543"/>
                </a:lnTo>
                <a:lnTo>
                  <a:pt x="21437" y="207543"/>
                </a:lnTo>
                <a:lnTo>
                  <a:pt x="44297" y="100774"/>
                </a:lnTo>
                <a:lnTo>
                  <a:pt x="73253" y="100774"/>
                </a:lnTo>
                <a:lnTo>
                  <a:pt x="77825" y="85432"/>
                </a:lnTo>
                <a:lnTo>
                  <a:pt x="45821" y="85432"/>
                </a:lnTo>
                <a:lnTo>
                  <a:pt x="53441" y="51904"/>
                </a:lnTo>
                <a:lnTo>
                  <a:pt x="57556" y="42786"/>
                </a:lnTo>
                <a:lnTo>
                  <a:pt x="64681" y="36093"/>
                </a:lnTo>
                <a:lnTo>
                  <a:pt x="73799" y="31978"/>
                </a:lnTo>
                <a:lnTo>
                  <a:pt x="83921" y="30568"/>
                </a:lnTo>
                <a:lnTo>
                  <a:pt x="96113" y="30568"/>
                </a:lnTo>
                <a:lnTo>
                  <a:pt x="105257" y="35140"/>
                </a:lnTo>
                <a:lnTo>
                  <a:pt x="108394" y="16764"/>
                </a:lnTo>
                <a:close/>
              </a:path>
              <a:path w="598170" h="278129">
                <a:moveTo>
                  <a:pt x="201460" y="132778"/>
                </a:moveTo>
                <a:lnTo>
                  <a:pt x="197891" y="112445"/>
                </a:lnTo>
                <a:lnTo>
                  <a:pt x="188950" y="97726"/>
                </a:lnTo>
                <a:lnTo>
                  <a:pt x="187883" y="95961"/>
                </a:lnTo>
                <a:lnTo>
                  <a:pt x="180022" y="90347"/>
                </a:lnTo>
                <a:lnTo>
                  <a:pt x="180022" y="131254"/>
                </a:lnTo>
                <a:lnTo>
                  <a:pt x="176428" y="152641"/>
                </a:lnTo>
                <a:lnTo>
                  <a:pt x="166116" y="172872"/>
                </a:lnTo>
                <a:lnTo>
                  <a:pt x="149809" y="187921"/>
                </a:lnTo>
                <a:lnTo>
                  <a:pt x="128206" y="193840"/>
                </a:lnTo>
                <a:lnTo>
                  <a:pt x="118287" y="192214"/>
                </a:lnTo>
                <a:lnTo>
                  <a:pt x="108343" y="186601"/>
                </a:lnTo>
                <a:lnTo>
                  <a:pt x="100698" y="175831"/>
                </a:lnTo>
                <a:lnTo>
                  <a:pt x="97637" y="158788"/>
                </a:lnTo>
                <a:lnTo>
                  <a:pt x="101676" y="135699"/>
                </a:lnTo>
                <a:lnTo>
                  <a:pt x="112725" y="116217"/>
                </a:lnTo>
                <a:lnTo>
                  <a:pt x="129209" y="102755"/>
                </a:lnTo>
                <a:lnTo>
                  <a:pt x="149542" y="97726"/>
                </a:lnTo>
                <a:lnTo>
                  <a:pt x="162026" y="99961"/>
                </a:lnTo>
                <a:lnTo>
                  <a:pt x="171640" y="106489"/>
                </a:lnTo>
                <a:lnTo>
                  <a:pt x="177838" y="117017"/>
                </a:lnTo>
                <a:lnTo>
                  <a:pt x="180022" y="131254"/>
                </a:lnTo>
                <a:lnTo>
                  <a:pt x="180022" y="90347"/>
                </a:lnTo>
                <a:lnTo>
                  <a:pt x="172440" y="84912"/>
                </a:lnTo>
                <a:lnTo>
                  <a:pt x="152590" y="80873"/>
                </a:lnTo>
                <a:lnTo>
                  <a:pt x="123952" y="87934"/>
                </a:lnTo>
                <a:lnTo>
                  <a:pt x="99580" y="106451"/>
                </a:lnTo>
                <a:lnTo>
                  <a:pt x="82638" y="132422"/>
                </a:lnTo>
                <a:lnTo>
                  <a:pt x="76301" y="161836"/>
                </a:lnTo>
                <a:lnTo>
                  <a:pt x="79844" y="181025"/>
                </a:lnTo>
                <a:lnTo>
                  <a:pt x="89827" y="196507"/>
                </a:lnTo>
                <a:lnTo>
                  <a:pt x="105270" y="206832"/>
                </a:lnTo>
                <a:lnTo>
                  <a:pt x="125158" y="210604"/>
                </a:lnTo>
                <a:lnTo>
                  <a:pt x="152514" y="204241"/>
                </a:lnTo>
                <a:lnTo>
                  <a:pt x="167436" y="193840"/>
                </a:lnTo>
                <a:lnTo>
                  <a:pt x="177025" y="187159"/>
                </a:lnTo>
                <a:lnTo>
                  <a:pt x="194678" y="162331"/>
                </a:lnTo>
                <a:lnTo>
                  <a:pt x="201460" y="132778"/>
                </a:lnTo>
                <a:close/>
              </a:path>
              <a:path w="598170" h="278129">
                <a:moveTo>
                  <a:pt x="303657" y="82384"/>
                </a:moveTo>
                <a:lnTo>
                  <a:pt x="281978" y="86245"/>
                </a:lnTo>
                <a:lnTo>
                  <a:pt x="265468" y="94818"/>
                </a:lnTo>
                <a:lnTo>
                  <a:pt x="254698" y="103682"/>
                </a:lnTo>
                <a:lnTo>
                  <a:pt x="250228" y="108394"/>
                </a:lnTo>
                <a:lnTo>
                  <a:pt x="256324" y="83908"/>
                </a:lnTo>
                <a:lnTo>
                  <a:pt x="236512" y="83908"/>
                </a:lnTo>
                <a:lnTo>
                  <a:pt x="209080" y="207543"/>
                </a:lnTo>
                <a:lnTo>
                  <a:pt x="230416" y="207543"/>
                </a:lnTo>
                <a:lnTo>
                  <a:pt x="235559" y="184035"/>
                </a:lnTo>
                <a:lnTo>
                  <a:pt x="239560" y="164642"/>
                </a:lnTo>
                <a:lnTo>
                  <a:pt x="242417" y="150672"/>
                </a:lnTo>
                <a:lnTo>
                  <a:pt x="244132" y="143446"/>
                </a:lnTo>
                <a:lnTo>
                  <a:pt x="250583" y="129273"/>
                </a:lnTo>
                <a:lnTo>
                  <a:pt x="262610" y="115824"/>
                </a:lnTo>
                <a:lnTo>
                  <a:pt x="274802" y="108394"/>
                </a:lnTo>
                <a:lnTo>
                  <a:pt x="279527" y="105511"/>
                </a:lnTo>
                <a:lnTo>
                  <a:pt x="300609" y="100774"/>
                </a:lnTo>
                <a:lnTo>
                  <a:pt x="303657" y="82384"/>
                </a:lnTo>
                <a:close/>
              </a:path>
              <a:path w="598170" h="278129">
                <a:moveTo>
                  <a:pt x="419582" y="93154"/>
                </a:moveTo>
                <a:lnTo>
                  <a:pt x="408889" y="86690"/>
                </a:lnTo>
                <a:lnTo>
                  <a:pt x="399199" y="82969"/>
                </a:lnTo>
                <a:lnTo>
                  <a:pt x="389788" y="81267"/>
                </a:lnTo>
                <a:lnTo>
                  <a:pt x="379958" y="80873"/>
                </a:lnTo>
                <a:lnTo>
                  <a:pt x="349110" y="88366"/>
                </a:lnTo>
                <a:lnTo>
                  <a:pt x="324434" y="107594"/>
                </a:lnTo>
                <a:lnTo>
                  <a:pt x="308063" y="133705"/>
                </a:lnTo>
                <a:lnTo>
                  <a:pt x="302133" y="161836"/>
                </a:lnTo>
                <a:lnTo>
                  <a:pt x="305257" y="179743"/>
                </a:lnTo>
                <a:lnTo>
                  <a:pt x="314515" y="195364"/>
                </a:lnTo>
                <a:lnTo>
                  <a:pt x="329780" y="206413"/>
                </a:lnTo>
                <a:lnTo>
                  <a:pt x="350901" y="210604"/>
                </a:lnTo>
                <a:lnTo>
                  <a:pt x="361721" y="209956"/>
                </a:lnTo>
                <a:lnTo>
                  <a:pt x="398246" y="196888"/>
                </a:lnTo>
                <a:lnTo>
                  <a:pt x="392188" y="183553"/>
                </a:lnTo>
                <a:lnTo>
                  <a:pt x="381088" y="188506"/>
                </a:lnTo>
                <a:lnTo>
                  <a:pt x="368249" y="192316"/>
                </a:lnTo>
                <a:lnTo>
                  <a:pt x="353949" y="193840"/>
                </a:lnTo>
                <a:lnTo>
                  <a:pt x="341706" y="191376"/>
                </a:lnTo>
                <a:lnTo>
                  <a:pt x="332613" y="184505"/>
                </a:lnTo>
                <a:lnTo>
                  <a:pt x="326948" y="173901"/>
                </a:lnTo>
                <a:lnTo>
                  <a:pt x="324993" y="160312"/>
                </a:lnTo>
                <a:lnTo>
                  <a:pt x="328142" y="140195"/>
                </a:lnTo>
                <a:lnTo>
                  <a:pt x="337578" y="119837"/>
                </a:lnTo>
                <a:lnTo>
                  <a:pt x="353326" y="104063"/>
                </a:lnTo>
                <a:lnTo>
                  <a:pt x="375386" y="97726"/>
                </a:lnTo>
                <a:lnTo>
                  <a:pt x="386448" y="98348"/>
                </a:lnTo>
                <a:lnTo>
                  <a:pt x="395389" y="100393"/>
                </a:lnTo>
                <a:lnTo>
                  <a:pt x="403453" y="104152"/>
                </a:lnTo>
                <a:lnTo>
                  <a:pt x="411962" y="109918"/>
                </a:lnTo>
                <a:lnTo>
                  <a:pt x="419582" y="93154"/>
                </a:lnTo>
                <a:close/>
              </a:path>
              <a:path w="598170" h="278129">
                <a:moveTo>
                  <a:pt x="533971" y="123444"/>
                </a:moveTo>
                <a:lnTo>
                  <a:pt x="533831" y="117805"/>
                </a:lnTo>
                <a:lnTo>
                  <a:pt x="532828" y="110109"/>
                </a:lnTo>
                <a:lnTo>
                  <a:pt x="530110" y="101561"/>
                </a:lnTo>
                <a:lnTo>
                  <a:pt x="527697" y="97726"/>
                </a:lnTo>
                <a:lnTo>
                  <a:pt x="524827" y="93154"/>
                </a:lnTo>
                <a:lnTo>
                  <a:pt x="520306" y="88620"/>
                </a:lnTo>
                <a:lnTo>
                  <a:pt x="518731" y="87680"/>
                </a:lnTo>
                <a:lnTo>
                  <a:pt x="518731" y="132778"/>
                </a:lnTo>
                <a:lnTo>
                  <a:pt x="450062" y="132778"/>
                </a:lnTo>
                <a:lnTo>
                  <a:pt x="459130" y="117652"/>
                </a:lnTo>
                <a:lnTo>
                  <a:pt x="469760" y="106680"/>
                </a:lnTo>
                <a:lnTo>
                  <a:pt x="481228" y="99987"/>
                </a:lnTo>
                <a:lnTo>
                  <a:pt x="492823" y="97726"/>
                </a:lnTo>
                <a:lnTo>
                  <a:pt x="507796" y="101917"/>
                </a:lnTo>
                <a:lnTo>
                  <a:pt x="515493" y="111823"/>
                </a:lnTo>
                <a:lnTo>
                  <a:pt x="518325" y="123444"/>
                </a:lnTo>
                <a:lnTo>
                  <a:pt x="518731" y="132778"/>
                </a:lnTo>
                <a:lnTo>
                  <a:pt x="518731" y="87680"/>
                </a:lnTo>
                <a:lnTo>
                  <a:pt x="513778" y="84683"/>
                </a:lnTo>
                <a:lnTo>
                  <a:pt x="505536" y="81915"/>
                </a:lnTo>
                <a:lnTo>
                  <a:pt x="495871" y="80873"/>
                </a:lnTo>
                <a:lnTo>
                  <a:pt x="470115" y="87693"/>
                </a:lnTo>
                <a:lnTo>
                  <a:pt x="447624" y="105689"/>
                </a:lnTo>
                <a:lnTo>
                  <a:pt x="431711" y="131140"/>
                </a:lnTo>
                <a:lnTo>
                  <a:pt x="425678" y="160312"/>
                </a:lnTo>
                <a:lnTo>
                  <a:pt x="428980" y="180378"/>
                </a:lnTo>
                <a:lnTo>
                  <a:pt x="438442" y="196316"/>
                </a:lnTo>
                <a:lnTo>
                  <a:pt x="453364" y="206806"/>
                </a:lnTo>
                <a:lnTo>
                  <a:pt x="473011" y="210604"/>
                </a:lnTo>
                <a:lnTo>
                  <a:pt x="486613" y="209308"/>
                </a:lnTo>
                <a:lnTo>
                  <a:pt x="499491" y="206032"/>
                </a:lnTo>
                <a:lnTo>
                  <a:pt x="510946" y="201599"/>
                </a:lnTo>
                <a:lnTo>
                  <a:pt x="520255" y="196888"/>
                </a:lnTo>
                <a:lnTo>
                  <a:pt x="520255" y="193840"/>
                </a:lnTo>
                <a:lnTo>
                  <a:pt x="521779" y="183172"/>
                </a:lnTo>
                <a:lnTo>
                  <a:pt x="521779" y="178600"/>
                </a:lnTo>
                <a:lnTo>
                  <a:pt x="512711" y="184188"/>
                </a:lnTo>
                <a:lnTo>
                  <a:pt x="501777" y="189077"/>
                </a:lnTo>
                <a:lnTo>
                  <a:pt x="489419" y="192519"/>
                </a:lnTo>
                <a:lnTo>
                  <a:pt x="476059" y="193840"/>
                </a:lnTo>
                <a:lnTo>
                  <a:pt x="463562" y="191338"/>
                </a:lnTo>
                <a:lnTo>
                  <a:pt x="453910" y="184124"/>
                </a:lnTo>
                <a:lnTo>
                  <a:pt x="447687" y="172618"/>
                </a:lnTo>
                <a:lnTo>
                  <a:pt x="445490" y="157264"/>
                </a:lnTo>
                <a:lnTo>
                  <a:pt x="445490" y="148018"/>
                </a:lnTo>
                <a:lnTo>
                  <a:pt x="530923" y="148018"/>
                </a:lnTo>
                <a:lnTo>
                  <a:pt x="532447" y="143446"/>
                </a:lnTo>
                <a:lnTo>
                  <a:pt x="533971" y="132778"/>
                </a:lnTo>
                <a:lnTo>
                  <a:pt x="533971" y="123444"/>
                </a:lnTo>
                <a:close/>
              </a:path>
              <a:path w="598170" h="278129">
                <a:moveTo>
                  <a:pt x="598068" y="0"/>
                </a:moveTo>
                <a:lnTo>
                  <a:pt x="552348" y="0"/>
                </a:lnTo>
                <a:lnTo>
                  <a:pt x="552348" y="17780"/>
                </a:lnTo>
                <a:lnTo>
                  <a:pt x="578256" y="17780"/>
                </a:lnTo>
                <a:lnTo>
                  <a:pt x="578256" y="260350"/>
                </a:lnTo>
                <a:lnTo>
                  <a:pt x="552348" y="260350"/>
                </a:lnTo>
                <a:lnTo>
                  <a:pt x="552348" y="278130"/>
                </a:lnTo>
                <a:lnTo>
                  <a:pt x="598068" y="278130"/>
                </a:lnTo>
                <a:lnTo>
                  <a:pt x="598068" y="260350"/>
                </a:lnTo>
                <a:lnTo>
                  <a:pt x="598068" y="17780"/>
                </a:lnTo>
                <a:lnTo>
                  <a:pt x="598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5365712" y="4321974"/>
            <a:ext cx="183515" cy="67310"/>
          </a:xfrm>
          <a:custGeom>
            <a:avLst/>
            <a:gdLst/>
            <a:ahLst/>
            <a:cxnLst/>
            <a:rect l="l" t="t" r="r" b="b"/>
            <a:pathLst>
              <a:path w="183514" h="67310">
                <a:moveTo>
                  <a:pt x="183070" y="56476"/>
                </a:moveTo>
                <a:lnTo>
                  <a:pt x="0" y="56476"/>
                </a:lnTo>
                <a:lnTo>
                  <a:pt x="0" y="67144"/>
                </a:lnTo>
                <a:lnTo>
                  <a:pt x="183070" y="67144"/>
                </a:lnTo>
                <a:lnTo>
                  <a:pt x="183070" y="56476"/>
                </a:lnTo>
                <a:close/>
              </a:path>
              <a:path w="183514" h="67310">
                <a:moveTo>
                  <a:pt x="183070" y="0"/>
                </a:moveTo>
                <a:lnTo>
                  <a:pt x="0" y="0"/>
                </a:lnTo>
                <a:lnTo>
                  <a:pt x="0" y="12192"/>
                </a:lnTo>
                <a:lnTo>
                  <a:pt x="183070" y="12192"/>
                </a:lnTo>
                <a:lnTo>
                  <a:pt x="183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7" name="object 337"/>
          <p:cNvGrpSpPr/>
          <p:nvPr/>
        </p:nvGrpSpPr>
        <p:grpSpPr>
          <a:xfrm>
            <a:off x="5663279" y="4216622"/>
            <a:ext cx="342265" cy="278130"/>
            <a:chOff x="5663279" y="4216622"/>
            <a:chExt cx="342265" cy="278130"/>
          </a:xfrm>
        </p:grpSpPr>
        <p:sp>
          <p:nvSpPr>
            <p:cNvPr id="338" name="object 338"/>
            <p:cNvSpPr/>
            <p:nvPr/>
          </p:nvSpPr>
          <p:spPr>
            <a:xfrm>
              <a:off x="5663279" y="4216622"/>
              <a:ext cx="70485" cy="278130"/>
            </a:xfrm>
            <a:custGeom>
              <a:avLst/>
              <a:gdLst/>
              <a:ahLst/>
              <a:cxnLst/>
              <a:rect l="l" t="t" r="r" b="b"/>
              <a:pathLst>
                <a:path w="70485" h="278129">
                  <a:moveTo>
                    <a:pt x="70199" y="277749"/>
                  </a:moveTo>
                  <a:lnTo>
                    <a:pt x="53435" y="277749"/>
                  </a:lnTo>
                  <a:lnTo>
                    <a:pt x="39259" y="263577"/>
                  </a:lnTo>
                  <a:lnTo>
                    <a:pt x="21538" y="237529"/>
                  </a:lnTo>
                  <a:lnTo>
                    <a:pt x="6407" y="196872"/>
                  </a:lnTo>
                  <a:lnTo>
                    <a:pt x="0" y="138874"/>
                  </a:lnTo>
                  <a:lnTo>
                    <a:pt x="404" y="122418"/>
                  </a:lnTo>
                  <a:lnTo>
                    <a:pt x="5786" y="82041"/>
                  </a:lnTo>
                  <a:lnTo>
                    <a:pt x="23123" y="37370"/>
                  </a:lnTo>
                  <a:lnTo>
                    <a:pt x="53435" y="0"/>
                  </a:lnTo>
                  <a:lnTo>
                    <a:pt x="70199" y="0"/>
                  </a:lnTo>
                  <a:lnTo>
                    <a:pt x="62111" y="8420"/>
                  </a:lnTo>
                  <a:lnTo>
                    <a:pt x="52435" y="20431"/>
                  </a:lnTo>
                  <a:lnTo>
                    <a:pt x="33527" y="58007"/>
                  </a:lnTo>
                  <a:lnTo>
                    <a:pt x="23431" y="105334"/>
                  </a:lnTo>
                  <a:lnTo>
                    <a:pt x="21335" y="138874"/>
                  </a:lnTo>
                  <a:lnTo>
                    <a:pt x="27042" y="196658"/>
                  </a:lnTo>
                  <a:lnTo>
                    <a:pt x="40624" y="236958"/>
                  </a:lnTo>
                  <a:lnTo>
                    <a:pt x="56777" y="262934"/>
                  </a:lnTo>
                  <a:lnTo>
                    <a:pt x="70199" y="277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9" name="object 339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5777674" y="4233386"/>
              <a:ext cx="227361" cy="190785"/>
            </a:xfrm>
            <a:prstGeom prst="rect">
              <a:avLst/>
            </a:prstGeom>
          </p:spPr>
        </p:pic>
      </p:grpSp>
      <p:pic>
        <p:nvPicPr>
          <p:cNvPr id="340" name="object 340"/>
          <p:cNvPicPr/>
          <p:nvPr/>
        </p:nvPicPr>
        <p:blipFill>
          <a:blip r:embed="rId207" cstate="print"/>
          <a:stretch>
            <a:fillRect/>
          </a:stretch>
        </p:blipFill>
        <p:spPr>
          <a:xfrm>
            <a:off x="6116383" y="4288345"/>
            <a:ext cx="132778" cy="134302"/>
          </a:xfrm>
          <a:prstGeom prst="rect">
            <a:avLst/>
          </a:prstGeom>
        </p:spPr>
      </p:pic>
      <p:grpSp>
        <p:nvGrpSpPr>
          <p:cNvPr id="341" name="object 341"/>
          <p:cNvGrpSpPr/>
          <p:nvPr/>
        </p:nvGrpSpPr>
        <p:grpSpPr>
          <a:xfrm>
            <a:off x="6377273" y="4216622"/>
            <a:ext cx="462280" cy="278130"/>
            <a:chOff x="6377273" y="4216622"/>
            <a:chExt cx="462280" cy="278130"/>
          </a:xfrm>
        </p:grpSpPr>
        <p:pic>
          <p:nvPicPr>
            <p:cNvPr id="342" name="object 342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6377273" y="4233386"/>
              <a:ext cx="115919" cy="190785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6516141" y="4216628"/>
              <a:ext cx="323850" cy="278130"/>
            </a:xfrm>
            <a:custGeom>
              <a:avLst/>
              <a:gdLst/>
              <a:ahLst/>
              <a:cxnLst/>
              <a:rect l="l" t="t" r="r" b="b"/>
              <a:pathLst>
                <a:path w="323850" h="278129">
                  <a:moveTo>
                    <a:pt x="70104" y="138874"/>
                  </a:moveTo>
                  <a:lnTo>
                    <a:pt x="63728" y="81559"/>
                  </a:lnTo>
                  <a:lnTo>
                    <a:pt x="48768" y="40830"/>
                  </a:lnTo>
                  <a:lnTo>
                    <a:pt x="31534" y="14401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13411" y="15036"/>
                  </a:lnTo>
                  <a:lnTo>
                    <a:pt x="29527" y="41402"/>
                  </a:lnTo>
                  <a:lnTo>
                    <a:pt x="43078" y="81775"/>
                  </a:lnTo>
                  <a:lnTo>
                    <a:pt x="48768" y="138874"/>
                  </a:lnTo>
                  <a:lnTo>
                    <a:pt x="48577" y="153225"/>
                  </a:lnTo>
                  <a:lnTo>
                    <a:pt x="43624" y="195110"/>
                  </a:lnTo>
                  <a:lnTo>
                    <a:pt x="27647" y="241058"/>
                  </a:lnTo>
                  <a:lnTo>
                    <a:pt x="0" y="277749"/>
                  </a:lnTo>
                  <a:lnTo>
                    <a:pt x="18288" y="277749"/>
                  </a:lnTo>
                  <a:lnTo>
                    <a:pt x="47002" y="240423"/>
                  </a:lnTo>
                  <a:lnTo>
                    <a:pt x="64312" y="195757"/>
                  </a:lnTo>
                  <a:lnTo>
                    <a:pt x="69697" y="155384"/>
                  </a:lnTo>
                  <a:lnTo>
                    <a:pt x="70104" y="138874"/>
                  </a:lnTo>
                  <a:close/>
                </a:path>
                <a:path w="323850" h="278129">
                  <a:moveTo>
                    <a:pt x="215074" y="3048"/>
                  </a:moveTo>
                  <a:lnTo>
                    <a:pt x="213550" y="0"/>
                  </a:lnTo>
                  <a:lnTo>
                    <a:pt x="207454" y="0"/>
                  </a:lnTo>
                  <a:lnTo>
                    <a:pt x="205930" y="1524"/>
                  </a:lnTo>
                  <a:lnTo>
                    <a:pt x="205930" y="3048"/>
                  </a:lnTo>
                  <a:lnTo>
                    <a:pt x="109829" y="267081"/>
                  </a:lnTo>
                  <a:lnTo>
                    <a:pt x="108305" y="270129"/>
                  </a:lnTo>
                  <a:lnTo>
                    <a:pt x="108305" y="274701"/>
                  </a:lnTo>
                  <a:lnTo>
                    <a:pt x="109829" y="277749"/>
                  </a:lnTo>
                  <a:lnTo>
                    <a:pt x="117449" y="277749"/>
                  </a:lnTo>
                  <a:lnTo>
                    <a:pt x="117449" y="274701"/>
                  </a:lnTo>
                  <a:lnTo>
                    <a:pt x="118973" y="270129"/>
                  </a:lnTo>
                  <a:lnTo>
                    <a:pt x="213550" y="10668"/>
                  </a:lnTo>
                  <a:lnTo>
                    <a:pt x="215074" y="7620"/>
                  </a:lnTo>
                  <a:lnTo>
                    <a:pt x="215074" y="3048"/>
                  </a:lnTo>
                  <a:close/>
                </a:path>
                <a:path w="323850" h="278129">
                  <a:moveTo>
                    <a:pt x="323367" y="0"/>
                  </a:moveTo>
                  <a:lnTo>
                    <a:pt x="306603" y="0"/>
                  </a:lnTo>
                  <a:lnTo>
                    <a:pt x="298196" y="8445"/>
                  </a:lnTo>
                  <a:lnTo>
                    <a:pt x="265366" y="59537"/>
                  </a:lnTo>
                  <a:lnTo>
                    <a:pt x="255270" y="103238"/>
                  </a:lnTo>
                  <a:lnTo>
                    <a:pt x="253174" y="138874"/>
                  </a:lnTo>
                  <a:lnTo>
                    <a:pt x="259575" y="196875"/>
                  </a:lnTo>
                  <a:lnTo>
                    <a:pt x="274713" y="237528"/>
                  </a:lnTo>
                  <a:lnTo>
                    <a:pt x="292430" y="263575"/>
                  </a:lnTo>
                  <a:lnTo>
                    <a:pt x="306603" y="277749"/>
                  </a:lnTo>
                  <a:lnTo>
                    <a:pt x="323367" y="277749"/>
                  </a:lnTo>
                  <a:lnTo>
                    <a:pt x="309956" y="262940"/>
                  </a:lnTo>
                  <a:lnTo>
                    <a:pt x="293801" y="236956"/>
                  </a:lnTo>
                  <a:lnTo>
                    <a:pt x="280212" y="196659"/>
                  </a:lnTo>
                  <a:lnTo>
                    <a:pt x="274510" y="138874"/>
                  </a:lnTo>
                  <a:lnTo>
                    <a:pt x="274916" y="124536"/>
                  </a:lnTo>
                  <a:lnTo>
                    <a:pt x="280301" y="82689"/>
                  </a:lnTo>
                  <a:lnTo>
                    <a:pt x="295643" y="36728"/>
                  </a:lnTo>
                  <a:lnTo>
                    <a:pt x="315290" y="8420"/>
                  </a:lnTo>
                  <a:lnTo>
                    <a:pt x="3233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4" name="object 344"/>
          <p:cNvGrpSpPr/>
          <p:nvPr/>
        </p:nvGrpSpPr>
        <p:grpSpPr>
          <a:xfrm>
            <a:off x="6900576" y="4193762"/>
            <a:ext cx="378460" cy="300990"/>
            <a:chOff x="6900576" y="4193762"/>
            <a:chExt cx="378460" cy="300990"/>
          </a:xfrm>
        </p:grpSpPr>
        <p:pic>
          <p:nvPicPr>
            <p:cNvPr id="345" name="object 345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6900576" y="4235005"/>
              <a:ext cx="172402" cy="189166"/>
            </a:xfrm>
            <a:prstGeom prst="rect">
              <a:avLst/>
            </a:prstGeom>
          </p:spPr>
        </p:pic>
        <p:sp>
          <p:nvSpPr>
            <p:cNvPr id="346" name="object 346"/>
            <p:cNvSpPr/>
            <p:nvPr/>
          </p:nvSpPr>
          <p:spPr>
            <a:xfrm>
              <a:off x="7095839" y="4216622"/>
              <a:ext cx="69215" cy="278130"/>
            </a:xfrm>
            <a:custGeom>
              <a:avLst/>
              <a:gdLst/>
              <a:ahLst/>
              <a:cxnLst/>
              <a:rect l="l" t="t" r="r" b="b"/>
              <a:pathLst>
                <a:path w="69215" h="278129">
                  <a:moveTo>
                    <a:pt x="16859" y="277749"/>
                  </a:moveTo>
                  <a:lnTo>
                    <a:pt x="0" y="277749"/>
                  </a:lnTo>
                  <a:lnTo>
                    <a:pt x="7849" y="269341"/>
                  </a:lnTo>
                  <a:lnTo>
                    <a:pt x="17002" y="257353"/>
                  </a:lnTo>
                  <a:lnTo>
                    <a:pt x="35147" y="219741"/>
                  </a:lnTo>
                  <a:lnTo>
                    <a:pt x="45815" y="172450"/>
                  </a:lnTo>
                  <a:lnTo>
                    <a:pt x="47339" y="138874"/>
                  </a:lnTo>
                  <a:lnTo>
                    <a:pt x="41656" y="81773"/>
                  </a:lnTo>
                  <a:lnTo>
                    <a:pt x="28241" y="41398"/>
                  </a:lnTo>
                  <a:lnTo>
                    <a:pt x="12540" y="15042"/>
                  </a:lnTo>
                  <a:lnTo>
                    <a:pt x="0" y="0"/>
                  </a:lnTo>
                  <a:lnTo>
                    <a:pt x="16859" y="0"/>
                  </a:lnTo>
                  <a:lnTo>
                    <a:pt x="30098" y="14399"/>
                  </a:lnTo>
                  <a:lnTo>
                    <a:pt x="47339" y="40826"/>
                  </a:lnTo>
                  <a:lnTo>
                    <a:pt x="62293" y="81559"/>
                  </a:lnTo>
                  <a:lnTo>
                    <a:pt x="68675" y="138874"/>
                  </a:lnTo>
                  <a:lnTo>
                    <a:pt x="68270" y="155384"/>
                  </a:lnTo>
                  <a:lnTo>
                    <a:pt x="62888" y="195761"/>
                  </a:lnTo>
                  <a:lnTo>
                    <a:pt x="46220" y="240418"/>
                  </a:lnTo>
                  <a:lnTo>
                    <a:pt x="24550" y="269317"/>
                  </a:lnTo>
                  <a:lnTo>
                    <a:pt x="16859" y="277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7" name="object 347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7196518" y="4193762"/>
              <a:ext cx="82391" cy="131254"/>
            </a:xfrm>
            <a:prstGeom prst="rect">
              <a:avLst/>
            </a:prstGeom>
          </p:spPr>
        </p:pic>
      </p:grpSp>
      <p:pic>
        <p:nvPicPr>
          <p:cNvPr id="348" name="object 348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1232725" y="4634769"/>
            <a:ext cx="111347" cy="106870"/>
          </a:xfrm>
          <a:prstGeom prst="rect">
            <a:avLst/>
          </a:prstGeom>
        </p:spPr>
      </p:pic>
      <p:sp>
        <p:nvSpPr>
          <p:cNvPr id="349" name="object 349"/>
          <p:cNvSpPr/>
          <p:nvPr/>
        </p:nvSpPr>
        <p:spPr>
          <a:xfrm>
            <a:off x="1542478" y="4562678"/>
            <a:ext cx="44450" cy="278130"/>
          </a:xfrm>
          <a:custGeom>
            <a:avLst/>
            <a:gdLst/>
            <a:ahLst/>
            <a:cxnLst/>
            <a:rect l="l" t="t" r="r" b="b"/>
            <a:pathLst>
              <a:path w="44450" h="278129">
                <a:moveTo>
                  <a:pt x="44196" y="0"/>
                </a:moveTo>
                <a:lnTo>
                  <a:pt x="0" y="0"/>
                </a:lnTo>
                <a:lnTo>
                  <a:pt x="0" y="19050"/>
                </a:lnTo>
                <a:lnTo>
                  <a:pt x="0" y="261620"/>
                </a:lnTo>
                <a:lnTo>
                  <a:pt x="0" y="278130"/>
                </a:lnTo>
                <a:lnTo>
                  <a:pt x="44196" y="278130"/>
                </a:lnTo>
                <a:lnTo>
                  <a:pt x="44196" y="261620"/>
                </a:lnTo>
                <a:lnTo>
                  <a:pt x="19812" y="261620"/>
                </a:lnTo>
                <a:lnTo>
                  <a:pt x="19812" y="19050"/>
                </a:lnTo>
                <a:lnTo>
                  <a:pt x="44196" y="19050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0" name="object 350"/>
          <p:cNvPicPr/>
          <p:nvPr/>
        </p:nvPicPr>
        <p:blipFill>
          <a:blip r:embed="rId212" cstate="print"/>
          <a:stretch>
            <a:fillRect/>
          </a:stretch>
        </p:blipFill>
        <p:spPr>
          <a:xfrm>
            <a:off x="1693449" y="4579905"/>
            <a:ext cx="167830" cy="190690"/>
          </a:xfrm>
          <a:prstGeom prst="rect">
            <a:avLst/>
          </a:prstGeom>
        </p:spPr>
      </p:pic>
      <p:sp>
        <p:nvSpPr>
          <p:cNvPr id="351" name="object 351"/>
          <p:cNvSpPr/>
          <p:nvPr/>
        </p:nvSpPr>
        <p:spPr>
          <a:xfrm>
            <a:off x="1977288" y="4668392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594" y="56489"/>
                </a:moveTo>
                <a:lnTo>
                  <a:pt x="0" y="56489"/>
                </a:lnTo>
                <a:lnTo>
                  <a:pt x="0" y="67157"/>
                </a:lnTo>
                <a:lnTo>
                  <a:pt x="184594" y="67157"/>
                </a:lnTo>
                <a:lnTo>
                  <a:pt x="184594" y="56489"/>
                </a:lnTo>
                <a:close/>
              </a:path>
              <a:path w="184785" h="67310">
                <a:moveTo>
                  <a:pt x="184594" y="0"/>
                </a:moveTo>
                <a:lnTo>
                  <a:pt x="0" y="0"/>
                </a:lnTo>
                <a:lnTo>
                  <a:pt x="0" y="12192"/>
                </a:lnTo>
                <a:lnTo>
                  <a:pt x="184594" y="12192"/>
                </a:lnTo>
                <a:lnTo>
                  <a:pt x="18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2" name="object 352"/>
          <p:cNvGrpSpPr/>
          <p:nvPr/>
        </p:nvGrpSpPr>
        <p:grpSpPr>
          <a:xfrm>
            <a:off x="2280856" y="4643913"/>
            <a:ext cx="441325" cy="130175"/>
            <a:chOff x="2280856" y="4643913"/>
            <a:chExt cx="441325" cy="130175"/>
          </a:xfrm>
        </p:grpSpPr>
        <p:pic>
          <p:nvPicPr>
            <p:cNvPr id="353" name="object 353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2280856" y="4643913"/>
              <a:ext cx="97631" cy="129730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2416682" y="4643913"/>
              <a:ext cx="186118" cy="129730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2622613" y="4643913"/>
              <a:ext cx="99155" cy="129730"/>
            </a:xfrm>
            <a:prstGeom prst="rect">
              <a:avLst/>
            </a:prstGeom>
          </p:spPr>
        </p:pic>
      </p:grpSp>
      <p:sp>
        <p:nvSpPr>
          <p:cNvPr id="356" name="object 356"/>
          <p:cNvSpPr/>
          <p:nvPr/>
        </p:nvSpPr>
        <p:spPr>
          <a:xfrm>
            <a:off x="2842348" y="4563046"/>
            <a:ext cx="44450" cy="278130"/>
          </a:xfrm>
          <a:custGeom>
            <a:avLst/>
            <a:gdLst/>
            <a:ahLst/>
            <a:cxnLst/>
            <a:rect l="l" t="t" r="r" b="b"/>
            <a:pathLst>
              <a:path w="44450" h="278129">
                <a:moveTo>
                  <a:pt x="44196" y="0"/>
                </a:moveTo>
                <a:lnTo>
                  <a:pt x="0" y="0"/>
                </a:lnTo>
                <a:lnTo>
                  <a:pt x="0" y="17780"/>
                </a:lnTo>
                <a:lnTo>
                  <a:pt x="24384" y="17780"/>
                </a:lnTo>
                <a:lnTo>
                  <a:pt x="24384" y="260350"/>
                </a:lnTo>
                <a:lnTo>
                  <a:pt x="0" y="260350"/>
                </a:lnTo>
                <a:lnTo>
                  <a:pt x="0" y="278130"/>
                </a:lnTo>
                <a:lnTo>
                  <a:pt x="44196" y="278130"/>
                </a:lnTo>
                <a:lnTo>
                  <a:pt x="44196" y="260350"/>
                </a:lnTo>
                <a:lnTo>
                  <a:pt x="44196" y="17780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3022371" y="4668392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594" y="56489"/>
                </a:moveTo>
                <a:lnTo>
                  <a:pt x="0" y="56489"/>
                </a:lnTo>
                <a:lnTo>
                  <a:pt x="0" y="67157"/>
                </a:lnTo>
                <a:lnTo>
                  <a:pt x="184594" y="67157"/>
                </a:lnTo>
                <a:lnTo>
                  <a:pt x="184594" y="56489"/>
                </a:lnTo>
                <a:close/>
              </a:path>
              <a:path w="184785" h="67310">
                <a:moveTo>
                  <a:pt x="184594" y="0"/>
                </a:moveTo>
                <a:lnTo>
                  <a:pt x="0" y="0"/>
                </a:lnTo>
                <a:lnTo>
                  <a:pt x="0" y="12192"/>
                </a:lnTo>
                <a:lnTo>
                  <a:pt x="184594" y="12192"/>
                </a:lnTo>
                <a:lnTo>
                  <a:pt x="18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336607" y="4563046"/>
            <a:ext cx="135890" cy="278130"/>
          </a:xfrm>
          <a:custGeom>
            <a:avLst/>
            <a:gdLst/>
            <a:ahLst/>
            <a:cxnLst/>
            <a:rect l="l" t="t" r="r" b="b"/>
            <a:pathLst>
              <a:path w="135889" h="278129">
                <a:moveTo>
                  <a:pt x="70192" y="0"/>
                </a:moveTo>
                <a:lnTo>
                  <a:pt x="53428" y="0"/>
                </a:lnTo>
                <a:lnTo>
                  <a:pt x="45072" y="8445"/>
                </a:lnTo>
                <a:lnTo>
                  <a:pt x="12192" y="59537"/>
                </a:lnTo>
                <a:lnTo>
                  <a:pt x="2095" y="103251"/>
                </a:lnTo>
                <a:lnTo>
                  <a:pt x="0" y="138874"/>
                </a:lnTo>
                <a:lnTo>
                  <a:pt x="6413" y="196875"/>
                </a:lnTo>
                <a:lnTo>
                  <a:pt x="21564" y="237540"/>
                </a:lnTo>
                <a:lnTo>
                  <a:pt x="39293" y="263588"/>
                </a:lnTo>
                <a:lnTo>
                  <a:pt x="53428" y="277749"/>
                </a:lnTo>
                <a:lnTo>
                  <a:pt x="70192" y="277749"/>
                </a:lnTo>
                <a:lnTo>
                  <a:pt x="56769" y="262940"/>
                </a:lnTo>
                <a:lnTo>
                  <a:pt x="40614" y="236969"/>
                </a:lnTo>
                <a:lnTo>
                  <a:pt x="27038" y="196659"/>
                </a:lnTo>
                <a:lnTo>
                  <a:pt x="21336" y="138874"/>
                </a:lnTo>
                <a:lnTo>
                  <a:pt x="21526" y="124548"/>
                </a:lnTo>
                <a:lnTo>
                  <a:pt x="26517" y="82689"/>
                </a:lnTo>
                <a:lnTo>
                  <a:pt x="42545" y="36728"/>
                </a:lnTo>
                <a:lnTo>
                  <a:pt x="62115" y="8432"/>
                </a:lnTo>
                <a:lnTo>
                  <a:pt x="70192" y="0"/>
                </a:lnTo>
                <a:close/>
              </a:path>
              <a:path w="135889" h="278129">
                <a:moveTo>
                  <a:pt x="135813" y="16865"/>
                </a:moveTo>
                <a:lnTo>
                  <a:pt x="111429" y="16865"/>
                </a:lnTo>
                <a:lnTo>
                  <a:pt x="111429" y="189585"/>
                </a:lnTo>
                <a:lnTo>
                  <a:pt x="111429" y="190855"/>
                </a:lnTo>
                <a:lnTo>
                  <a:pt x="135813" y="190855"/>
                </a:lnTo>
                <a:lnTo>
                  <a:pt x="135813" y="189585"/>
                </a:lnTo>
                <a:lnTo>
                  <a:pt x="135813" y="16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9" name="object 359"/>
          <p:cNvGrpSpPr/>
          <p:nvPr/>
        </p:nvGrpSpPr>
        <p:grpSpPr>
          <a:xfrm>
            <a:off x="3448050" y="4540186"/>
            <a:ext cx="325120" cy="300990"/>
            <a:chOff x="3448050" y="4540186"/>
            <a:chExt cx="325120" cy="300990"/>
          </a:xfrm>
        </p:grpSpPr>
        <p:sp>
          <p:nvSpPr>
            <p:cNvPr id="360" name="object 360"/>
            <p:cNvSpPr/>
            <p:nvPr/>
          </p:nvSpPr>
          <p:spPr>
            <a:xfrm>
              <a:off x="3448037" y="4563059"/>
              <a:ext cx="209550" cy="278130"/>
            </a:xfrm>
            <a:custGeom>
              <a:avLst/>
              <a:gdLst/>
              <a:ahLst/>
              <a:cxnLst/>
              <a:rect l="l" t="t" r="r" b="b"/>
              <a:pathLst>
                <a:path w="209550" h="278129">
                  <a:moveTo>
                    <a:pt x="111353" y="189572"/>
                  </a:moveTo>
                  <a:lnTo>
                    <a:pt x="90157" y="189572"/>
                  </a:lnTo>
                  <a:lnTo>
                    <a:pt x="90157" y="190842"/>
                  </a:lnTo>
                  <a:lnTo>
                    <a:pt x="0" y="190842"/>
                  </a:lnTo>
                  <a:lnTo>
                    <a:pt x="0" y="207352"/>
                  </a:lnTo>
                  <a:lnTo>
                    <a:pt x="111353" y="207352"/>
                  </a:lnTo>
                  <a:lnTo>
                    <a:pt x="111353" y="190842"/>
                  </a:lnTo>
                  <a:lnTo>
                    <a:pt x="111353" y="189572"/>
                  </a:lnTo>
                  <a:close/>
                </a:path>
                <a:path w="209550" h="278129">
                  <a:moveTo>
                    <a:pt x="208978" y="138874"/>
                  </a:moveTo>
                  <a:lnTo>
                    <a:pt x="202565" y="81546"/>
                  </a:lnTo>
                  <a:lnTo>
                    <a:pt x="187413" y="40817"/>
                  </a:lnTo>
                  <a:lnTo>
                    <a:pt x="169684" y="14389"/>
                  </a:lnTo>
                  <a:lnTo>
                    <a:pt x="155549" y="0"/>
                  </a:lnTo>
                  <a:lnTo>
                    <a:pt x="138785" y="0"/>
                  </a:lnTo>
                  <a:lnTo>
                    <a:pt x="152209" y="15036"/>
                  </a:lnTo>
                  <a:lnTo>
                    <a:pt x="168363" y="41389"/>
                  </a:lnTo>
                  <a:lnTo>
                    <a:pt x="181940" y="81762"/>
                  </a:lnTo>
                  <a:lnTo>
                    <a:pt x="187642" y="138874"/>
                  </a:lnTo>
                  <a:lnTo>
                    <a:pt x="187248" y="153263"/>
                  </a:lnTo>
                  <a:lnTo>
                    <a:pt x="181864" y="195110"/>
                  </a:lnTo>
                  <a:lnTo>
                    <a:pt x="165823" y="241058"/>
                  </a:lnTo>
                  <a:lnTo>
                    <a:pt x="138785" y="277749"/>
                  </a:lnTo>
                  <a:lnTo>
                    <a:pt x="155549" y="277749"/>
                  </a:lnTo>
                  <a:lnTo>
                    <a:pt x="185204" y="240411"/>
                  </a:lnTo>
                  <a:lnTo>
                    <a:pt x="202552" y="195757"/>
                  </a:lnTo>
                  <a:lnTo>
                    <a:pt x="208559" y="155371"/>
                  </a:lnTo>
                  <a:lnTo>
                    <a:pt x="208978" y="138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1" name="object 361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3689032" y="4540186"/>
              <a:ext cx="83915" cy="131254"/>
            </a:xfrm>
            <a:prstGeom prst="rect">
              <a:avLst/>
            </a:prstGeom>
          </p:spPr>
        </p:pic>
      </p:grpSp>
      <p:pic>
        <p:nvPicPr>
          <p:cNvPr id="362" name="object 362"/>
          <p:cNvPicPr/>
          <p:nvPr/>
        </p:nvPicPr>
        <p:blipFill>
          <a:blip r:embed="rId217" cstate="print"/>
          <a:stretch>
            <a:fillRect/>
          </a:stretch>
        </p:blipFill>
        <p:spPr>
          <a:xfrm>
            <a:off x="1232725" y="4981194"/>
            <a:ext cx="111347" cy="106870"/>
          </a:xfrm>
          <a:prstGeom prst="rect">
            <a:avLst/>
          </a:prstGeom>
        </p:spPr>
      </p:pic>
      <p:sp>
        <p:nvSpPr>
          <p:cNvPr id="363" name="object 363"/>
          <p:cNvSpPr/>
          <p:nvPr/>
        </p:nvSpPr>
        <p:spPr>
          <a:xfrm>
            <a:off x="1542478" y="4909096"/>
            <a:ext cx="44450" cy="278130"/>
          </a:xfrm>
          <a:custGeom>
            <a:avLst/>
            <a:gdLst/>
            <a:ahLst/>
            <a:cxnLst/>
            <a:rect l="l" t="t" r="r" b="b"/>
            <a:pathLst>
              <a:path w="44450" h="278129">
                <a:moveTo>
                  <a:pt x="44196" y="0"/>
                </a:moveTo>
                <a:lnTo>
                  <a:pt x="0" y="0"/>
                </a:lnTo>
                <a:lnTo>
                  <a:pt x="0" y="19050"/>
                </a:lnTo>
                <a:lnTo>
                  <a:pt x="0" y="261620"/>
                </a:lnTo>
                <a:lnTo>
                  <a:pt x="0" y="278130"/>
                </a:lnTo>
                <a:lnTo>
                  <a:pt x="44196" y="278130"/>
                </a:lnTo>
                <a:lnTo>
                  <a:pt x="44196" y="261620"/>
                </a:lnTo>
                <a:lnTo>
                  <a:pt x="19812" y="261620"/>
                </a:lnTo>
                <a:lnTo>
                  <a:pt x="19812" y="19050"/>
                </a:lnTo>
                <a:lnTo>
                  <a:pt x="44196" y="19050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4" name="object 364"/>
          <p:cNvPicPr/>
          <p:nvPr/>
        </p:nvPicPr>
        <p:blipFill>
          <a:blip r:embed="rId218" cstate="print"/>
          <a:stretch>
            <a:fillRect/>
          </a:stretch>
        </p:blipFill>
        <p:spPr>
          <a:xfrm>
            <a:off x="1693449" y="4995005"/>
            <a:ext cx="131254" cy="183070"/>
          </a:xfrm>
          <a:prstGeom prst="rect">
            <a:avLst/>
          </a:prstGeom>
        </p:spPr>
      </p:pic>
      <p:sp>
        <p:nvSpPr>
          <p:cNvPr id="365" name="object 365"/>
          <p:cNvSpPr/>
          <p:nvPr/>
        </p:nvSpPr>
        <p:spPr>
          <a:xfrm>
            <a:off x="1936038" y="501482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594" y="56489"/>
                </a:moveTo>
                <a:lnTo>
                  <a:pt x="0" y="56489"/>
                </a:lnTo>
                <a:lnTo>
                  <a:pt x="0" y="67157"/>
                </a:lnTo>
                <a:lnTo>
                  <a:pt x="184594" y="67157"/>
                </a:lnTo>
                <a:lnTo>
                  <a:pt x="184594" y="56489"/>
                </a:lnTo>
                <a:close/>
              </a:path>
              <a:path w="184785" h="67310">
                <a:moveTo>
                  <a:pt x="184594" y="0"/>
                </a:moveTo>
                <a:lnTo>
                  <a:pt x="0" y="0"/>
                </a:lnTo>
                <a:lnTo>
                  <a:pt x="0" y="12192"/>
                </a:lnTo>
                <a:lnTo>
                  <a:pt x="184594" y="12192"/>
                </a:lnTo>
                <a:lnTo>
                  <a:pt x="18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6" name="object 366"/>
          <p:cNvGrpSpPr/>
          <p:nvPr/>
        </p:nvGrpSpPr>
        <p:grpSpPr>
          <a:xfrm>
            <a:off x="2238089" y="4926329"/>
            <a:ext cx="786130" cy="248920"/>
            <a:chOff x="2238089" y="4926329"/>
            <a:chExt cx="786130" cy="248920"/>
          </a:xfrm>
        </p:grpSpPr>
        <p:pic>
          <p:nvPicPr>
            <p:cNvPr id="367" name="object 367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2238089" y="4926329"/>
              <a:ext cx="109918" cy="193833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2380011" y="4990337"/>
              <a:ext cx="105251" cy="129730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515838" y="4991861"/>
              <a:ext cx="97631" cy="125158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2643949" y="4990433"/>
              <a:ext cx="91535" cy="129730"/>
            </a:xfrm>
            <a:prstGeom prst="rect">
              <a:avLst/>
            </a:prstGeom>
          </p:spPr>
        </p:pic>
        <p:sp>
          <p:nvSpPr>
            <p:cNvPr id="371" name="object 371"/>
            <p:cNvSpPr/>
            <p:nvPr/>
          </p:nvSpPr>
          <p:spPr>
            <a:xfrm>
              <a:off x="2761488" y="4929390"/>
              <a:ext cx="26034" cy="187960"/>
            </a:xfrm>
            <a:custGeom>
              <a:avLst/>
              <a:gdLst/>
              <a:ahLst/>
              <a:cxnLst/>
              <a:rect l="l" t="t" r="r" b="b"/>
              <a:pathLst>
                <a:path w="26035" h="187960">
                  <a:moveTo>
                    <a:pt x="22860" y="65620"/>
                  </a:moveTo>
                  <a:lnTo>
                    <a:pt x="3048" y="65620"/>
                  </a:lnTo>
                  <a:lnTo>
                    <a:pt x="3048" y="187731"/>
                  </a:lnTo>
                  <a:lnTo>
                    <a:pt x="22860" y="187731"/>
                  </a:lnTo>
                  <a:lnTo>
                    <a:pt x="22860" y="65620"/>
                  </a:lnTo>
                  <a:close/>
                </a:path>
                <a:path w="26035" h="187960">
                  <a:moveTo>
                    <a:pt x="25908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5908" y="24472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2" name="object 372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2813304" y="4959857"/>
              <a:ext cx="210597" cy="215169"/>
            </a:xfrm>
            <a:prstGeom prst="rect">
              <a:avLst/>
            </a:prstGeom>
          </p:spPr>
        </p:pic>
      </p:grpSp>
      <p:sp>
        <p:nvSpPr>
          <p:cNvPr id="373" name="object 373"/>
          <p:cNvSpPr/>
          <p:nvPr/>
        </p:nvSpPr>
        <p:spPr>
          <a:xfrm>
            <a:off x="3126092" y="4909477"/>
            <a:ext cx="44450" cy="278130"/>
          </a:xfrm>
          <a:custGeom>
            <a:avLst/>
            <a:gdLst/>
            <a:ahLst/>
            <a:cxnLst/>
            <a:rect l="l" t="t" r="r" b="b"/>
            <a:pathLst>
              <a:path w="44450" h="278129">
                <a:moveTo>
                  <a:pt x="44196" y="0"/>
                </a:moveTo>
                <a:lnTo>
                  <a:pt x="0" y="0"/>
                </a:lnTo>
                <a:lnTo>
                  <a:pt x="0" y="17780"/>
                </a:lnTo>
                <a:lnTo>
                  <a:pt x="24384" y="17780"/>
                </a:lnTo>
                <a:lnTo>
                  <a:pt x="24384" y="260350"/>
                </a:lnTo>
                <a:lnTo>
                  <a:pt x="0" y="260350"/>
                </a:lnTo>
                <a:lnTo>
                  <a:pt x="0" y="278130"/>
                </a:lnTo>
                <a:lnTo>
                  <a:pt x="44196" y="278130"/>
                </a:lnTo>
                <a:lnTo>
                  <a:pt x="44196" y="260350"/>
                </a:lnTo>
                <a:lnTo>
                  <a:pt x="44196" y="17780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3306114" y="501482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594" y="56489"/>
                </a:moveTo>
                <a:lnTo>
                  <a:pt x="0" y="56489"/>
                </a:lnTo>
                <a:lnTo>
                  <a:pt x="0" y="67157"/>
                </a:lnTo>
                <a:lnTo>
                  <a:pt x="184594" y="67157"/>
                </a:lnTo>
                <a:lnTo>
                  <a:pt x="184594" y="56489"/>
                </a:lnTo>
                <a:close/>
              </a:path>
              <a:path w="184785" h="67310">
                <a:moveTo>
                  <a:pt x="184594" y="0"/>
                </a:moveTo>
                <a:lnTo>
                  <a:pt x="0" y="0"/>
                </a:lnTo>
                <a:lnTo>
                  <a:pt x="0" y="12192"/>
                </a:lnTo>
                <a:lnTo>
                  <a:pt x="184594" y="12192"/>
                </a:lnTo>
                <a:lnTo>
                  <a:pt x="184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5" name="object 375"/>
          <p:cNvGrpSpPr/>
          <p:nvPr/>
        </p:nvGrpSpPr>
        <p:grpSpPr>
          <a:xfrm>
            <a:off x="3626548" y="4909470"/>
            <a:ext cx="509905" cy="278130"/>
            <a:chOff x="3626548" y="4909470"/>
            <a:chExt cx="509905" cy="278130"/>
          </a:xfrm>
        </p:grpSpPr>
        <p:pic>
          <p:nvPicPr>
            <p:cNvPr id="376" name="object 376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3626548" y="4926329"/>
              <a:ext cx="186118" cy="190690"/>
            </a:xfrm>
            <a:prstGeom prst="rect">
              <a:avLst/>
            </a:prstGeom>
          </p:spPr>
        </p:pic>
        <p:sp>
          <p:nvSpPr>
            <p:cNvPr id="377" name="object 377"/>
            <p:cNvSpPr/>
            <p:nvPr/>
          </p:nvSpPr>
          <p:spPr>
            <a:xfrm>
              <a:off x="3855326" y="4909476"/>
              <a:ext cx="281305" cy="278130"/>
            </a:xfrm>
            <a:custGeom>
              <a:avLst/>
              <a:gdLst/>
              <a:ahLst/>
              <a:cxnLst/>
              <a:rect l="l" t="t" r="r" b="b"/>
              <a:pathLst>
                <a:path w="281304" h="278129">
                  <a:moveTo>
                    <a:pt x="106781" y="3048"/>
                  </a:moveTo>
                  <a:lnTo>
                    <a:pt x="105257" y="0"/>
                  </a:lnTo>
                  <a:lnTo>
                    <a:pt x="97637" y="0"/>
                  </a:lnTo>
                  <a:lnTo>
                    <a:pt x="96113" y="3048"/>
                  </a:lnTo>
                  <a:lnTo>
                    <a:pt x="96113" y="6096"/>
                  </a:lnTo>
                  <a:lnTo>
                    <a:pt x="1524" y="267081"/>
                  </a:lnTo>
                  <a:lnTo>
                    <a:pt x="0" y="270129"/>
                  </a:lnTo>
                  <a:lnTo>
                    <a:pt x="0" y="274701"/>
                  </a:lnTo>
                  <a:lnTo>
                    <a:pt x="3048" y="277749"/>
                  </a:lnTo>
                  <a:lnTo>
                    <a:pt x="9144" y="277749"/>
                  </a:lnTo>
                  <a:lnTo>
                    <a:pt x="12192" y="271653"/>
                  </a:lnTo>
                  <a:lnTo>
                    <a:pt x="105257" y="10668"/>
                  </a:lnTo>
                  <a:lnTo>
                    <a:pt x="106781" y="7620"/>
                  </a:lnTo>
                  <a:lnTo>
                    <a:pt x="106781" y="3048"/>
                  </a:lnTo>
                  <a:close/>
                </a:path>
                <a:path w="281304" h="278129">
                  <a:moveTo>
                    <a:pt x="215176" y="0"/>
                  </a:moveTo>
                  <a:lnTo>
                    <a:pt x="198310" y="0"/>
                  </a:lnTo>
                  <a:lnTo>
                    <a:pt x="189979" y="8445"/>
                  </a:lnTo>
                  <a:lnTo>
                    <a:pt x="158686" y="59524"/>
                  </a:lnTo>
                  <a:lnTo>
                    <a:pt x="147256" y="103238"/>
                  </a:lnTo>
                  <a:lnTo>
                    <a:pt x="144970" y="138874"/>
                  </a:lnTo>
                  <a:lnTo>
                    <a:pt x="151384" y="196875"/>
                  </a:lnTo>
                  <a:lnTo>
                    <a:pt x="166497" y="237528"/>
                  </a:lnTo>
                  <a:lnTo>
                    <a:pt x="184200" y="263575"/>
                  </a:lnTo>
                  <a:lnTo>
                    <a:pt x="198310" y="277749"/>
                  </a:lnTo>
                  <a:lnTo>
                    <a:pt x="215176" y="277749"/>
                  </a:lnTo>
                  <a:lnTo>
                    <a:pt x="201714" y="262940"/>
                  </a:lnTo>
                  <a:lnTo>
                    <a:pt x="185559" y="236956"/>
                  </a:lnTo>
                  <a:lnTo>
                    <a:pt x="172008" y="196659"/>
                  </a:lnTo>
                  <a:lnTo>
                    <a:pt x="166306" y="138874"/>
                  </a:lnTo>
                  <a:lnTo>
                    <a:pt x="166712" y="124536"/>
                  </a:lnTo>
                  <a:lnTo>
                    <a:pt x="172097" y="82689"/>
                  </a:lnTo>
                  <a:lnTo>
                    <a:pt x="188087" y="36728"/>
                  </a:lnTo>
                  <a:lnTo>
                    <a:pt x="207302" y="8420"/>
                  </a:lnTo>
                  <a:lnTo>
                    <a:pt x="215176" y="0"/>
                  </a:lnTo>
                  <a:close/>
                </a:path>
                <a:path w="281304" h="278129">
                  <a:moveTo>
                    <a:pt x="280708" y="16865"/>
                  </a:moveTo>
                  <a:lnTo>
                    <a:pt x="256324" y="16865"/>
                  </a:lnTo>
                  <a:lnTo>
                    <a:pt x="256324" y="189585"/>
                  </a:lnTo>
                  <a:lnTo>
                    <a:pt x="256324" y="190855"/>
                  </a:lnTo>
                  <a:lnTo>
                    <a:pt x="280708" y="190855"/>
                  </a:lnTo>
                  <a:lnTo>
                    <a:pt x="280708" y="189585"/>
                  </a:lnTo>
                  <a:lnTo>
                    <a:pt x="280708" y="16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8" name="object 378"/>
          <p:cNvGrpSpPr/>
          <p:nvPr/>
        </p:nvGrpSpPr>
        <p:grpSpPr>
          <a:xfrm>
            <a:off x="4111656" y="4886611"/>
            <a:ext cx="327025" cy="300990"/>
            <a:chOff x="4111656" y="4886611"/>
            <a:chExt cx="327025" cy="300990"/>
          </a:xfrm>
        </p:grpSpPr>
        <p:sp>
          <p:nvSpPr>
            <p:cNvPr id="379" name="object 379"/>
            <p:cNvSpPr/>
            <p:nvPr/>
          </p:nvSpPr>
          <p:spPr>
            <a:xfrm>
              <a:off x="4111650" y="4909477"/>
              <a:ext cx="209550" cy="278130"/>
            </a:xfrm>
            <a:custGeom>
              <a:avLst/>
              <a:gdLst/>
              <a:ahLst/>
              <a:cxnLst/>
              <a:rect l="l" t="t" r="r" b="b"/>
              <a:pathLst>
                <a:path w="209550" h="278129">
                  <a:moveTo>
                    <a:pt x="111353" y="189585"/>
                  </a:moveTo>
                  <a:lnTo>
                    <a:pt x="90157" y="189585"/>
                  </a:lnTo>
                  <a:lnTo>
                    <a:pt x="90157" y="190855"/>
                  </a:lnTo>
                  <a:lnTo>
                    <a:pt x="0" y="190855"/>
                  </a:lnTo>
                  <a:lnTo>
                    <a:pt x="0" y="207365"/>
                  </a:lnTo>
                  <a:lnTo>
                    <a:pt x="111353" y="207365"/>
                  </a:lnTo>
                  <a:lnTo>
                    <a:pt x="111353" y="190855"/>
                  </a:lnTo>
                  <a:lnTo>
                    <a:pt x="111353" y="189585"/>
                  </a:lnTo>
                  <a:close/>
                </a:path>
                <a:path w="209550" h="278129">
                  <a:moveTo>
                    <a:pt x="209080" y="138874"/>
                  </a:moveTo>
                  <a:lnTo>
                    <a:pt x="202653" y="81559"/>
                  </a:lnTo>
                  <a:lnTo>
                    <a:pt x="187502" y="40830"/>
                  </a:lnTo>
                  <a:lnTo>
                    <a:pt x="169773" y="14401"/>
                  </a:lnTo>
                  <a:lnTo>
                    <a:pt x="155638" y="0"/>
                  </a:lnTo>
                  <a:lnTo>
                    <a:pt x="138874" y="0"/>
                  </a:lnTo>
                  <a:lnTo>
                    <a:pt x="152285" y="15036"/>
                  </a:lnTo>
                  <a:lnTo>
                    <a:pt x="168402" y="41402"/>
                  </a:lnTo>
                  <a:lnTo>
                    <a:pt x="181952" y="81775"/>
                  </a:lnTo>
                  <a:lnTo>
                    <a:pt x="187642" y="138874"/>
                  </a:lnTo>
                  <a:lnTo>
                    <a:pt x="187236" y="153263"/>
                  </a:lnTo>
                  <a:lnTo>
                    <a:pt x="181851" y="195122"/>
                  </a:lnTo>
                  <a:lnTo>
                    <a:pt x="165874" y="241058"/>
                  </a:lnTo>
                  <a:lnTo>
                    <a:pt x="138874" y="277749"/>
                  </a:lnTo>
                  <a:lnTo>
                    <a:pt x="155638" y="277749"/>
                  </a:lnTo>
                  <a:lnTo>
                    <a:pt x="185851" y="240423"/>
                  </a:lnTo>
                  <a:lnTo>
                    <a:pt x="203250" y="196405"/>
                  </a:lnTo>
                  <a:lnTo>
                    <a:pt x="208673" y="155600"/>
                  </a:lnTo>
                  <a:lnTo>
                    <a:pt x="209080" y="138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0" name="object 380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4352734" y="4886611"/>
              <a:ext cx="85439" cy="134302"/>
            </a:xfrm>
            <a:prstGeom prst="rect">
              <a:avLst/>
            </a:prstGeom>
          </p:spPr>
        </p:pic>
      </p:grpSp>
      <p:pic>
        <p:nvPicPr>
          <p:cNvPr id="381" name="object 381"/>
          <p:cNvPicPr/>
          <p:nvPr/>
        </p:nvPicPr>
        <p:blipFill>
          <a:blip r:embed="rId224" cstate="print"/>
          <a:stretch>
            <a:fillRect/>
          </a:stretch>
        </p:blipFill>
        <p:spPr>
          <a:xfrm>
            <a:off x="615695" y="5442203"/>
            <a:ext cx="141731" cy="144780"/>
          </a:xfrm>
          <a:prstGeom prst="rect">
            <a:avLst/>
          </a:prstGeom>
        </p:spPr>
      </p:pic>
      <p:grpSp>
        <p:nvGrpSpPr>
          <p:cNvPr id="382" name="object 382"/>
          <p:cNvGrpSpPr/>
          <p:nvPr/>
        </p:nvGrpSpPr>
        <p:grpSpPr>
          <a:xfrm>
            <a:off x="918495" y="5381053"/>
            <a:ext cx="477520" cy="213995"/>
            <a:chOff x="918495" y="5381053"/>
            <a:chExt cx="477520" cy="213995"/>
          </a:xfrm>
        </p:grpSpPr>
        <p:sp>
          <p:nvSpPr>
            <p:cNvPr id="383" name="object 383"/>
            <p:cNvSpPr/>
            <p:nvPr/>
          </p:nvSpPr>
          <p:spPr>
            <a:xfrm>
              <a:off x="918489" y="5382069"/>
              <a:ext cx="184785" cy="209550"/>
            </a:xfrm>
            <a:custGeom>
              <a:avLst/>
              <a:gdLst/>
              <a:ahLst/>
              <a:cxnLst/>
              <a:rect l="l" t="t" r="r" b="b"/>
              <a:pathLst>
                <a:path w="184784" h="209550">
                  <a:moveTo>
                    <a:pt x="184594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79248" y="20320"/>
                  </a:lnTo>
                  <a:lnTo>
                    <a:pt x="79248" y="209550"/>
                  </a:lnTo>
                  <a:lnTo>
                    <a:pt x="106768" y="209550"/>
                  </a:lnTo>
                  <a:lnTo>
                    <a:pt x="106768" y="20320"/>
                  </a:lnTo>
                  <a:lnTo>
                    <a:pt x="184594" y="20320"/>
                  </a:lnTo>
                  <a:lnTo>
                    <a:pt x="184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4" name="object 384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1138142" y="5381053"/>
              <a:ext cx="108299" cy="210597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1281588" y="5451252"/>
              <a:ext cx="114395" cy="143446"/>
            </a:xfrm>
            <a:prstGeom prst="rect">
              <a:avLst/>
            </a:prstGeom>
          </p:spPr>
        </p:pic>
      </p:grpSp>
      <p:pic>
        <p:nvPicPr>
          <p:cNvPr id="386" name="object 386"/>
          <p:cNvPicPr/>
          <p:nvPr/>
        </p:nvPicPr>
        <p:blipFill>
          <a:blip r:embed="rId227" cstate="print"/>
          <a:stretch>
            <a:fillRect/>
          </a:stretch>
        </p:blipFill>
        <p:spPr>
          <a:xfrm>
            <a:off x="1591246" y="5457348"/>
            <a:ext cx="106775" cy="137350"/>
          </a:xfrm>
          <a:prstGeom prst="rect">
            <a:avLst/>
          </a:prstGeom>
        </p:spPr>
      </p:pic>
      <p:pic>
        <p:nvPicPr>
          <p:cNvPr id="387" name="object 387"/>
          <p:cNvPicPr/>
          <p:nvPr/>
        </p:nvPicPr>
        <p:blipFill>
          <a:blip r:embed="rId228" cstate="print"/>
          <a:stretch>
            <a:fillRect/>
          </a:stretch>
        </p:blipFill>
        <p:spPr>
          <a:xfrm>
            <a:off x="1748408" y="5452776"/>
            <a:ext cx="106775" cy="138874"/>
          </a:xfrm>
          <a:prstGeom prst="rect">
            <a:avLst/>
          </a:prstGeom>
        </p:spPr>
      </p:pic>
      <p:sp>
        <p:nvSpPr>
          <p:cNvPr id="388" name="object 388"/>
          <p:cNvSpPr/>
          <p:nvPr/>
        </p:nvSpPr>
        <p:spPr>
          <a:xfrm>
            <a:off x="1902523" y="538562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908" y="26003"/>
                </a:moveTo>
                <a:lnTo>
                  <a:pt x="0" y="26003"/>
                </a:lnTo>
                <a:lnTo>
                  <a:pt x="0" y="0"/>
                </a:lnTo>
                <a:lnTo>
                  <a:pt x="25908" y="0"/>
                </a:lnTo>
                <a:lnTo>
                  <a:pt x="25908" y="26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9" name="object 389"/>
          <p:cNvGrpSpPr/>
          <p:nvPr/>
        </p:nvGrpSpPr>
        <p:grpSpPr>
          <a:xfrm>
            <a:off x="1904047" y="5419153"/>
            <a:ext cx="266065" cy="175895"/>
            <a:chOff x="1904047" y="5419153"/>
            <a:chExt cx="266065" cy="175895"/>
          </a:xfrm>
        </p:grpSpPr>
        <p:sp>
          <p:nvSpPr>
            <p:cNvPr id="390" name="object 390"/>
            <p:cNvSpPr/>
            <p:nvPr/>
          </p:nvSpPr>
          <p:spPr>
            <a:xfrm>
              <a:off x="1904047" y="5457348"/>
              <a:ext cx="22860" cy="134620"/>
            </a:xfrm>
            <a:custGeom>
              <a:avLst/>
              <a:gdLst/>
              <a:ahLst/>
              <a:cxnLst/>
              <a:rect l="l" t="t" r="r" b="b"/>
              <a:pathLst>
                <a:path w="22860" h="134620">
                  <a:moveTo>
                    <a:pt x="22860" y="134302"/>
                  </a:moveTo>
                  <a:lnTo>
                    <a:pt x="0" y="134302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34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1" name="object 391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1957482" y="5419153"/>
              <a:ext cx="212026" cy="175545"/>
            </a:xfrm>
            <a:prstGeom prst="rect">
              <a:avLst/>
            </a:prstGeom>
          </p:spPr>
        </p:pic>
      </p:grpSp>
      <p:pic>
        <p:nvPicPr>
          <p:cNvPr id="392" name="object 392"/>
          <p:cNvPicPr/>
          <p:nvPr/>
        </p:nvPicPr>
        <p:blipFill>
          <a:blip r:embed="rId230" cstate="print"/>
          <a:stretch>
            <a:fillRect/>
          </a:stretch>
        </p:blipFill>
        <p:spPr>
          <a:xfrm>
            <a:off x="2348007" y="5378005"/>
            <a:ext cx="247078" cy="216693"/>
          </a:xfrm>
          <a:prstGeom prst="rect">
            <a:avLst/>
          </a:prstGeom>
        </p:spPr>
      </p:pic>
      <p:pic>
        <p:nvPicPr>
          <p:cNvPr id="393" name="object 393"/>
          <p:cNvPicPr/>
          <p:nvPr/>
        </p:nvPicPr>
        <p:blipFill>
          <a:blip r:embed="rId231" cstate="print"/>
          <a:stretch>
            <a:fillRect/>
          </a:stretch>
        </p:blipFill>
        <p:spPr>
          <a:xfrm>
            <a:off x="2758344" y="5451252"/>
            <a:ext cx="108394" cy="143541"/>
          </a:xfrm>
          <a:prstGeom prst="rect">
            <a:avLst/>
          </a:prstGeom>
        </p:spPr>
      </p:pic>
      <p:pic>
        <p:nvPicPr>
          <p:cNvPr id="394" name="object 394"/>
          <p:cNvPicPr/>
          <p:nvPr/>
        </p:nvPicPr>
        <p:blipFill>
          <a:blip r:embed="rId232" cstate="print"/>
          <a:stretch>
            <a:fillRect/>
          </a:stretch>
        </p:blipFill>
        <p:spPr>
          <a:xfrm>
            <a:off x="3063525" y="5452776"/>
            <a:ext cx="120491" cy="196881"/>
          </a:xfrm>
          <a:prstGeom prst="rect">
            <a:avLst/>
          </a:prstGeom>
        </p:spPr>
      </p:pic>
      <p:grpSp>
        <p:nvGrpSpPr>
          <p:cNvPr id="395" name="object 395"/>
          <p:cNvGrpSpPr/>
          <p:nvPr/>
        </p:nvGrpSpPr>
        <p:grpSpPr>
          <a:xfrm>
            <a:off x="3234404" y="5451252"/>
            <a:ext cx="252095" cy="143510"/>
            <a:chOff x="3234404" y="5451252"/>
            <a:chExt cx="252095" cy="143510"/>
          </a:xfrm>
        </p:grpSpPr>
        <p:pic>
          <p:nvPicPr>
            <p:cNvPr id="396" name="object 396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3234404" y="5457348"/>
              <a:ext cx="106775" cy="137350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3379279" y="5451252"/>
              <a:ext cx="106870" cy="143446"/>
            </a:xfrm>
            <a:prstGeom prst="rect">
              <a:avLst/>
            </a:prstGeom>
          </p:spPr>
        </p:pic>
      </p:grpSp>
      <p:grpSp>
        <p:nvGrpSpPr>
          <p:cNvPr id="398" name="object 398"/>
          <p:cNvGrpSpPr/>
          <p:nvPr/>
        </p:nvGrpSpPr>
        <p:grpSpPr>
          <a:xfrm>
            <a:off x="3535013" y="5385625"/>
            <a:ext cx="549275" cy="267335"/>
            <a:chOff x="3535013" y="5385625"/>
            <a:chExt cx="549275" cy="267335"/>
          </a:xfrm>
        </p:grpSpPr>
        <p:pic>
          <p:nvPicPr>
            <p:cNvPr id="399" name="object 399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3535013" y="5452776"/>
              <a:ext cx="106775" cy="138874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3672363" y="5417629"/>
              <a:ext cx="94583" cy="177069"/>
            </a:xfrm>
            <a:prstGeom prst="rect">
              <a:avLst/>
            </a:prstGeom>
          </p:spPr>
        </p:pic>
        <p:sp>
          <p:nvSpPr>
            <p:cNvPr id="401" name="object 401"/>
            <p:cNvSpPr/>
            <p:nvPr/>
          </p:nvSpPr>
          <p:spPr>
            <a:xfrm>
              <a:off x="3798938" y="5385625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384" y="206032"/>
                  </a:lnTo>
                  <a:lnTo>
                    <a:pt x="24384" y="71729"/>
                  </a:lnTo>
                  <a:close/>
                </a:path>
                <a:path w="26035" h="206375">
                  <a:moveTo>
                    <a:pt x="25908" y="0"/>
                  </a:moveTo>
                  <a:lnTo>
                    <a:pt x="0" y="0"/>
                  </a:lnTo>
                  <a:lnTo>
                    <a:pt x="0" y="26009"/>
                  </a:lnTo>
                  <a:lnTo>
                    <a:pt x="25908" y="26009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2" name="object 402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3853815" y="5417725"/>
              <a:ext cx="230409" cy="234981"/>
            </a:xfrm>
            <a:prstGeom prst="rect">
              <a:avLst/>
            </a:prstGeom>
          </p:spPr>
        </p:pic>
      </p:grpSp>
      <p:grpSp>
        <p:nvGrpSpPr>
          <p:cNvPr id="403" name="object 403"/>
          <p:cNvGrpSpPr/>
          <p:nvPr/>
        </p:nvGrpSpPr>
        <p:grpSpPr>
          <a:xfrm>
            <a:off x="4264247" y="5451252"/>
            <a:ext cx="352425" cy="143510"/>
            <a:chOff x="4264247" y="5451252"/>
            <a:chExt cx="352425" cy="143510"/>
          </a:xfrm>
        </p:grpSpPr>
        <p:pic>
          <p:nvPicPr>
            <p:cNvPr id="404" name="object 404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4264247" y="5451253"/>
              <a:ext cx="106775" cy="143446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4412265" y="5451252"/>
              <a:ext cx="204406" cy="143446"/>
            </a:xfrm>
            <a:prstGeom prst="rect">
              <a:avLst/>
            </a:prstGeom>
          </p:spPr>
        </p:pic>
      </p:grpSp>
      <p:grpSp>
        <p:nvGrpSpPr>
          <p:cNvPr id="406" name="object 406"/>
          <p:cNvGrpSpPr/>
          <p:nvPr/>
        </p:nvGrpSpPr>
        <p:grpSpPr>
          <a:xfrm>
            <a:off x="4793646" y="5381053"/>
            <a:ext cx="384810" cy="213995"/>
            <a:chOff x="4793646" y="5381053"/>
            <a:chExt cx="384810" cy="213995"/>
          </a:xfrm>
        </p:grpSpPr>
        <p:pic>
          <p:nvPicPr>
            <p:cNvPr id="407" name="object 407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4793646" y="5419153"/>
              <a:ext cx="94583" cy="175545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4921853" y="5381053"/>
              <a:ext cx="106775" cy="210597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5063680" y="5451157"/>
              <a:ext cx="114395" cy="143541"/>
            </a:xfrm>
            <a:prstGeom prst="rect">
              <a:avLst/>
            </a:prstGeom>
          </p:spPr>
        </p:pic>
      </p:grpSp>
      <p:pic>
        <p:nvPicPr>
          <p:cNvPr id="410" name="object 410"/>
          <p:cNvPicPr/>
          <p:nvPr/>
        </p:nvPicPr>
        <p:blipFill>
          <a:blip r:embed="rId243" cstate="print"/>
          <a:stretch>
            <a:fillRect/>
          </a:stretch>
        </p:blipFill>
        <p:spPr>
          <a:xfrm>
            <a:off x="5374957" y="5452776"/>
            <a:ext cx="106775" cy="138874"/>
          </a:xfrm>
          <a:prstGeom prst="rect">
            <a:avLst/>
          </a:prstGeom>
        </p:spPr>
      </p:pic>
      <p:pic>
        <p:nvPicPr>
          <p:cNvPr id="411" name="object 411"/>
          <p:cNvPicPr/>
          <p:nvPr/>
        </p:nvPicPr>
        <p:blipFill>
          <a:blip r:embed="rId244" cstate="print"/>
          <a:stretch>
            <a:fillRect/>
          </a:stretch>
        </p:blipFill>
        <p:spPr>
          <a:xfrm>
            <a:off x="5530596" y="5457348"/>
            <a:ext cx="108299" cy="137350"/>
          </a:xfrm>
          <a:prstGeom prst="rect">
            <a:avLst/>
          </a:prstGeom>
        </p:spPr>
      </p:pic>
      <p:grpSp>
        <p:nvGrpSpPr>
          <p:cNvPr id="412" name="object 412"/>
          <p:cNvGrpSpPr/>
          <p:nvPr/>
        </p:nvGrpSpPr>
        <p:grpSpPr>
          <a:xfrm>
            <a:off x="5687663" y="5385625"/>
            <a:ext cx="779780" cy="209550"/>
            <a:chOff x="5687663" y="5385625"/>
            <a:chExt cx="779780" cy="209550"/>
          </a:xfrm>
        </p:grpSpPr>
        <p:pic>
          <p:nvPicPr>
            <p:cNvPr id="413" name="object 413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5687663" y="5452776"/>
              <a:ext cx="190690" cy="138874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5913500" y="5451252"/>
              <a:ext cx="114395" cy="143446"/>
            </a:xfrm>
            <a:prstGeom prst="rect">
              <a:avLst/>
            </a:prstGeom>
          </p:spPr>
        </p:pic>
        <p:pic>
          <p:nvPicPr>
            <p:cNvPr id="415" name="object 415"/>
            <p:cNvPicPr/>
            <p:nvPr/>
          </p:nvPicPr>
          <p:blipFill>
            <a:blip r:embed="rId247" cstate="print"/>
            <a:stretch>
              <a:fillRect/>
            </a:stretch>
          </p:blipFill>
          <p:spPr>
            <a:xfrm>
              <a:off x="6063043" y="5452681"/>
              <a:ext cx="73247" cy="138874"/>
            </a:xfrm>
            <a:prstGeom prst="rect">
              <a:avLst/>
            </a:prstGeom>
          </p:spPr>
        </p:pic>
        <p:sp>
          <p:nvSpPr>
            <p:cNvPr id="416" name="object 416"/>
            <p:cNvSpPr/>
            <p:nvPr/>
          </p:nvSpPr>
          <p:spPr>
            <a:xfrm>
              <a:off x="6163716" y="5385625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384" y="206032"/>
                  </a:lnTo>
                  <a:lnTo>
                    <a:pt x="24384" y="71729"/>
                  </a:lnTo>
                  <a:close/>
                </a:path>
                <a:path w="26035" h="206375">
                  <a:moveTo>
                    <a:pt x="25908" y="0"/>
                  </a:moveTo>
                  <a:lnTo>
                    <a:pt x="0" y="0"/>
                  </a:lnTo>
                  <a:lnTo>
                    <a:pt x="0" y="26009"/>
                  </a:lnTo>
                  <a:lnTo>
                    <a:pt x="25908" y="26009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7" name="object 417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6223254" y="5451252"/>
              <a:ext cx="114395" cy="143446"/>
            </a:xfrm>
            <a:prstGeom prst="rect">
              <a:avLst/>
            </a:prstGeom>
          </p:spPr>
        </p:pic>
        <p:pic>
          <p:nvPicPr>
            <p:cNvPr id="418" name="object 418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6360508" y="5451253"/>
              <a:ext cx="106775" cy="143446"/>
            </a:xfrm>
            <a:prstGeom prst="rect">
              <a:avLst/>
            </a:prstGeom>
          </p:spPr>
        </p:pic>
      </p:grpSp>
      <p:sp>
        <p:nvSpPr>
          <p:cNvPr id="419" name="object 419"/>
          <p:cNvSpPr/>
          <p:nvPr/>
        </p:nvSpPr>
        <p:spPr>
          <a:xfrm>
            <a:off x="6518147" y="5381244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59" h="210820">
                <a:moveTo>
                  <a:pt x="22859" y="210311"/>
                </a:moveTo>
                <a:lnTo>
                  <a:pt x="0" y="210311"/>
                </a:lnTo>
                <a:lnTo>
                  <a:pt x="0" y="0"/>
                </a:lnTo>
                <a:lnTo>
                  <a:pt x="22859" y="0"/>
                </a:lnTo>
                <a:lnTo>
                  <a:pt x="22859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0" name="object 420"/>
          <p:cNvGrpSpPr/>
          <p:nvPr/>
        </p:nvGrpSpPr>
        <p:grpSpPr>
          <a:xfrm>
            <a:off x="6740366" y="5417629"/>
            <a:ext cx="900430" cy="232410"/>
            <a:chOff x="6740366" y="5417629"/>
            <a:chExt cx="900430" cy="232410"/>
          </a:xfrm>
        </p:grpSpPr>
        <p:pic>
          <p:nvPicPr>
            <p:cNvPr id="421" name="object 421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6740366" y="5451252"/>
              <a:ext cx="106775" cy="143446"/>
            </a:xfrm>
            <a:prstGeom prst="rect">
              <a:avLst/>
            </a:prstGeom>
          </p:spPr>
        </p:pic>
        <p:pic>
          <p:nvPicPr>
            <p:cNvPr id="422" name="object 422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6880764" y="5451252"/>
              <a:ext cx="100679" cy="143446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7013447" y="5452776"/>
              <a:ext cx="120586" cy="196881"/>
            </a:xfrm>
            <a:prstGeom prst="rect">
              <a:avLst/>
            </a:prstGeom>
          </p:spPr>
        </p:pic>
        <p:pic>
          <p:nvPicPr>
            <p:cNvPr id="424" name="object 424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7162990" y="5451252"/>
              <a:ext cx="114395" cy="143446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7298817" y="5417629"/>
              <a:ext cx="341757" cy="177069"/>
            </a:xfrm>
            <a:prstGeom prst="rect">
              <a:avLst/>
            </a:prstGeom>
          </p:spPr>
        </p:pic>
      </p:grpSp>
      <p:pic>
        <p:nvPicPr>
          <p:cNvPr id="426" name="object 426"/>
          <p:cNvPicPr/>
          <p:nvPr/>
        </p:nvPicPr>
        <p:blipFill>
          <a:blip r:embed="rId255" cstate="print"/>
          <a:stretch>
            <a:fillRect/>
          </a:stretch>
        </p:blipFill>
        <p:spPr>
          <a:xfrm>
            <a:off x="7817548" y="5378005"/>
            <a:ext cx="248697" cy="216693"/>
          </a:xfrm>
          <a:prstGeom prst="rect">
            <a:avLst/>
          </a:prstGeom>
        </p:spPr>
      </p:pic>
      <p:pic>
        <p:nvPicPr>
          <p:cNvPr id="427" name="object 427"/>
          <p:cNvPicPr/>
          <p:nvPr/>
        </p:nvPicPr>
        <p:blipFill>
          <a:blip r:embed="rId256" cstate="print"/>
          <a:stretch>
            <a:fillRect/>
          </a:stretch>
        </p:blipFill>
        <p:spPr>
          <a:xfrm>
            <a:off x="8227980" y="5451252"/>
            <a:ext cx="108299" cy="143541"/>
          </a:xfrm>
          <a:prstGeom prst="rect">
            <a:avLst/>
          </a:prstGeom>
        </p:spPr>
      </p:pic>
      <p:pic>
        <p:nvPicPr>
          <p:cNvPr id="428" name="object 428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8534590" y="5452776"/>
            <a:ext cx="120491" cy="196881"/>
          </a:xfrm>
          <a:prstGeom prst="rect">
            <a:avLst/>
          </a:prstGeom>
        </p:spPr>
      </p:pic>
      <p:grpSp>
        <p:nvGrpSpPr>
          <p:cNvPr id="429" name="object 429"/>
          <p:cNvGrpSpPr/>
          <p:nvPr/>
        </p:nvGrpSpPr>
        <p:grpSpPr>
          <a:xfrm>
            <a:off x="8703945" y="5451252"/>
            <a:ext cx="252095" cy="144145"/>
            <a:chOff x="8703945" y="5451252"/>
            <a:chExt cx="252095" cy="144145"/>
          </a:xfrm>
        </p:grpSpPr>
        <p:pic>
          <p:nvPicPr>
            <p:cNvPr id="430" name="object 430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8703945" y="5457348"/>
              <a:ext cx="106775" cy="137350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8848915" y="5451252"/>
              <a:ext cx="106775" cy="143541"/>
            </a:xfrm>
            <a:prstGeom prst="rect">
              <a:avLst/>
            </a:prstGeom>
          </p:spPr>
        </p:pic>
      </p:grpSp>
      <p:grpSp>
        <p:nvGrpSpPr>
          <p:cNvPr id="432" name="object 432"/>
          <p:cNvGrpSpPr/>
          <p:nvPr/>
        </p:nvGrpSpPr>
        <p:grpSpPr>
          <a:xfrm>
            <a:off x="9005982" y="5381053"/>
            <a:ext cx="746125" cy="271780"/>
            <a:chOff x="9005982" y="5381053"/>
            <a:chExt cx="746125" cy="271780"/>
          </a:xfrm>
        </p:grpSpPr>
        <p:pic>
          <p:nvPicPr>
            <p:cNvPr id="433" name="object 433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9005982" y="5452776"/>
              <a:ext cx="106775" cy="138874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9143333" y="5417629"/>
              <a:ext cx="94583" cy="177069"/>
            </a:xfrm>
            <a:prstGeom prst="rect">
              <a:avLst/>
            </a:prstGeom>
          </p:spPr>
        </p:pic>
        <p:sp>
          <p:nvSpPr>
            <p:cNvPr id="435" name="object 435"/>
            <p:cNvSpPr/>
            <p:nvPr/>
          </p:nvSpPr>
          <p:spPr>
            <a:xfrm>
              <a:off x="9268486" y="5385625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5930"/>
                  </a:lnTo>
                  <a:lnTo>
                    <a:pt x="24384" y="205930"/>
                  </a:lnTo>
                  <a:lnTo>
                    <a:pt x="24384" y="71729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6" name="object 436"/>
            <p:cNvPicPr/>
            <p:nvPr/>
          </p:nvPicPr>
          <p:blipFill>
            <a:blip r:embed="rId262" cstate="print"/>
            <a:stretch>
              <a:fillRect/>
            </a:stretch>
          </p:blipFill>
          <p:spPr>
            <a:xfrm>
              <a:off x="9323355" y="5417724"/>
              <a:ext cx="230410" cy="234981"/>
            </a:xfrm>
            <a:prstGeom prst="rect">
              <a:avLst/>
            </a:prstGeom>
          </p:spPr>
        </p:pic>
        <p:sp>
          <p:nvSpPr>
            <p:cNvPr id="437" name="object 437"/>
            <p:cNvSpPr/>
            <p:nvPr/>
          </p:nvSpPr>
          <p:spPr>
            <a:xfrm>
              <a:off x="9587293" y="5381053"/>
              <a:ext cx="26034" cy="62865"/>
            </a:xfrm>
            <a:custGeom>
              <a:avLst/>
              <a:gdLst/>
              <a:ahLst/>
              <a:cxnLst/>
              <a:rect l="l" t="t" r="r" b="b"/>
              <a:pathLst>
                <a:path w="26034" h="62864">
                  <a:moveTo>
                    <a:pt x="13715" y="62579"/>
                  </a:moveTo>
                  <a:lnTo>
                    <a:pt x="0" y="62579"/>
                  </a:lnTo>
                  <a:lnTo>
                    <a:pt x="7619" y="24383"/>
                  </a:lnTo>
                  <a:lnTo>
                    <a:pt x="0" y="24383"/>
                  </a:lnTo>
                  <a:lnTo>
                    <a:pt x="0" y="0"/>
                  </a:lnTo>
                  <a:lnTo>
                    <a:pt x="25907" y="0"/>
                  </a:lnTo>
                  <a:lnTo>
                    <a:pt x="25907" y="24383"/>
                  </a:lnTo>
                  <a:lnTo>
                    <a:pt x="13715" y="62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8" name="object 438"/>
            <p:cNvPicPr/>
            <p:nvPr/>
          </p:nvPicPr>
          <p:blipFill>
            <a:blip r:embed="rId263" cstate="print"/>
            <a:stretch>
              <a:fillRect/>
            </a:stretch>
          </p:blipFill>
          <p:spPr>
            <a:xfrm>
              <a:off x="9651397" y="5451252"/>
              <a:ext cx="100679" cy="143446"/>
            </a:xfrm>
            <a:prstGeom prst="rect">
              <a:avLst/>
            </a:prstGeom>
          </p:spPr>
        </p:pic>
      </p:grpSp>
      <p:pic>
        <p:nvPicPr>
          <p:cNvPr id="439" name="object 439"/>
          <p:cNvPicPr/>
          <p:nvPr/>
        </p:nvPicPr>
        <p:blipFill>
          <a:blip r:embed="rId264" cstate="print"/>
          <a:stretch>
            <a:fillRect/>
          </a:stretch>
        </p:blipFill>
        <p:spPr>
          <a:xfrm>
            <a:off x="918495" y="5756528"/>
            <a:ext cx="120491" cy="213645"/>
          </a:xfrm>
          <a:prstGeom prst="rect">
            <a:avLst/>
          </a:prstGeom>
        </p:spPr>
      </p:pic>
      <p:sp>
        <p:nvSpPr>
          <p:cNvPr id="440" name="object 440"/>
          <p:cNvSpPr/>
          <p:nvPr/>
        </p:nvSpPr>
        <p:spPr>
          <a:xfrm>
            <a:off x="1086319" y="5761113"/>
            <a:ext cx="27940" cy="206375"/>
          </a:xfrm>
          <a:custGeom>
            <a:avLst/>
            <a:gdLst/>
            <a:ahLst/>
            <a:cxnLst/>
            <a:rect l="l" t="t" r="r" b="b"/>
            <a:pathLst>
              <a:path w="27940" h="206375">
                <a:moveTo>
                  <a:pt x="25908" y="71716"/>
                </a:moveTo>
                <a:lnTo>
                  <a:pt x="3048" y="71716"/>
                </a:lnTo>
                <a:lnTo>
                  <a:pt x="3048" y="206019"/>
                </a:lnTo>
                <a:lnTo>
                  <a:pt x="25908" y="206019"/>
                </a:lnTo>
                <a:lnTo>
                  <a:pt x="25908" y="71716"/>
                </a:lnTo>
                <a:close/>
              </a:path>
              <a:path w="27940" h="206375">
                <a:moveTo>
                  <a:pt x="27432" y="0"/>
                </a:moveTo>
                <a:lnTo>
                  <a:pt x="0" y="0"/>
                </a:lnTo>
                <a:lnTo>
                  <a:pt x="0" y="27520"/>
                </a:lnTo>
                <a:lnTo>
                  <a:pt x="27432" y="27520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41" name="object 441"/>
          <p:cNvGrpSpPr/>
          <p:nvPr/>
        </p:nvGrpSpPr>
        <p:grpSpPr>
          <a:xfrm>
            <a:off x="1160907" y="5761101"/>
            <a:ext cx="1111250" cy="209550"/>
            <a:chOff x="1160907" y="5761101"/>
            <a:chExt cx="1111250" cy="209550"/>
          </a:xfrm>
        </p:grpSpPr>
        <p:pic>
          <p:nvPicPr>
            <p:cNvPr id="442" name="object 442"/>
            <p:cNvPicPr/>
            <p:nvPr/>
          </p:nvPicPr>
          <p:blipFill>
            <a:blip r:embed="rId265" cstate="print"/>
            <a:stretch>
              <a:fillRect/>
            </a:stretch>
          </p:blipFill>
          <p:spPr>
            <a:xfrm>
              <a:off x="1160907" y="5829681"/>
              <a:ext cx="190785" cy="137350"/>
            </a:xfrm>
            <a:prstGeom prst="rect">
              <a:avLst/>
            </a:prstGeom>
          </p:spPr>
        </p:pic>
        <p:pic>
          <p:nvPicPr>
            <p:cNvPr id="443" name="object 443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1386840" y="5828252"/>
              <a:ext cx="115919" cy="141922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1536382" y="5829776"/>
              <a:ext cx="106775" cy="137350"/>
            </a:xfrm>
            <a:prstGeom prst="rect">
              <a:avLst/>
            </a:prstGeom>
          </p:spPr>
        </p:pic>
        <p:pic>
          <p:nvPicPr>
            <p:cNvPr id="445" name="object 445"/>
            <p:cNvPicPr/>
            <p:nvPr/>
          </p:nvPicPr>
          <p:blipFill>
            <a:blip r:embed="rId268" cstate="print"/>
            <a:stretch>
              <a:fillRect/>
            </a:stretch>
          </p:blipFill>
          <p:spPr>
            <a:xfrm>
              <a:off x="1676685" y="5828252"/>
              <a:ext cx="99155" cy="141922"/>
            </a:xfrm>
            <a:prstGeom prst="rect">
              <a:avLst/>
            </a:prstGeom>
          </p:spPr>
        </p:pic>
        <p:sp>
          <p:nvSpPr>
            <p:cNvPr id="446" name="object 446"/>
            <p:cNvSpPr/>
            <p:nvPr/>
          </p:nvSpPr>
          <p:spPr>
            <a:xfrm>
              <a:off x="1806409" y="5761113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384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384" y="206019"/>
                  </a:lnTo>
                  <a:lnTo>
                    <a:pt x="24384" y="71716"/>
                  </a:lnTo>
                  <a:close/>
                </a:path>
                <a:path w="26035" h="206375">
                  <a:moveTo>
                    <a:pt x="25908" y="0"/>
                  </a:moveTo>
                  <a:lnTo>
                    <a:pt x="0" y="0"/>
                  </a:lnTo>
                  <a:lnTo>
                    <a:pt x="0" y="25996"/>
                  </a:lnTo>
                  <a:lnTo>
                    <a:pt x="25908" y="25996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7" name="object 447"/>
            <p:cNvPicPr/>
            <p:nvPr/>
          </p:nvPicPr>
          <p:blipFill>
            <a:blip r:embed="rId269" cstate="print"/>
            <a:stretch>
              <a:fillRect/>
            </a:stretch>
          </p:blipFill>
          <p:spPr>
            <a:xfrm>
              <a:off x="1864328" y="5828252"/>
              <a:ext cx="132778" cy="141922"/>
            </a:xfrm>
            <a:prstGeom prst="rect">
              <a:avLst/>
            </a:prstGeom>
          </p:spPr>
        </p:pic>
        <p:pic>
          <p:nvPicPr>
            <p:cNvPr id="448" name="object 448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2032254" y="5829776"/>
              <a:ext cx="106775" cy="137350"/>
            </a:xfrm>
            <a:prstGeom prst="rect">
              <a:avLst/>
            </a:prstGeom>
          </p:spPr>
        </p:pic>
        <p:pic>
          <p:nvPicPr>
            <p:cNvPr id="449" name="object 449"/>
            <p:cNvPicPr/>
            <p:nvPr/>
          </p:nvPicPr>
          <p:blipFill>
            <a:blip r:embed="rId270" cstate="print"/>
            <a:stretch>
              <a:fillRect/>
            </a:stretch>
          </p:blipFill>
          <p:spPr>
            <a:xfrm>
              <a:off x="2171033" y="5828252"/>
              <a:ext cx="100679" cy="141922"/>
            </a:xfrm>
            <a:prstGeom prst="rect">
              <a:avLst/>
            </a:prstGeom>
          </p:spPr>
        </p:pic>
      </p:grpSp>
      <p:grpSp>
        <p:nvGrpSpPr>
          <p:cNvPr id="450" name="object 450"/>
          <p:cNvGrpSpPr/>
          <p:nvPr/>
        </p:nvGrpSpPr>
        <p:grpSpPr>
          <a:xfrm>
            <a:off x="2390679" y="5756528"/>
            <a:ext cx="1147445" cy="270510"/>
            <a:chOff x="2390679" y="5756528"/>
            <a:chExt cx="1147445" cy="270510"/>
          </a:xfrm>
        </p:grpSpPr>
        <p:pic>
          <p:nvPicPr>
            <p:cNvPr id="451" name="object 451"/>
            <p:cNvPicPr/>
            <p:nvPr/>
          </p:nvPicPr>
          <p:blipFill>
            <a:blip r:embed="rId271" cstate="print"/>
            <a:stretch>
              <a:fillRect/>
            </a:stretch>
          </p:blipFill>
          <p:spPr>
            <a:xfrm>
              <a:off x="2390679" y="5828252"/>
              <a:ext cx="262413" cy="141922"/>
            </a:xfrm>
            <a:prstGeom prst="rect">
              <a:avLst/>
            </a:prstGeom>
          </p:spPr>
        </p:pic>
        <p:pic>
          <p:nvPicPr>
            <p:cNvPr id="452" name="object 452"/>
            <p:cNvPicPr/>
            <p:nvPr/>
          </p:nvPicPr>
          <p:blipFill>
            <a:blip r:embed="rId272" cstate="print"/>
            <a:stretch>
              <a:fillRect/>
            </a:stretch>
          </p:blipFill>
          <p:spPr>
            <a:xfrm>
              <a:off x="2679096" y="5829776"/>
              <a:ext cx="120491" cy="196881"/>
            </a:xfrm>
            <a:prstGeom prst="rect">
              <a:avLst/>
            </a:prstGeom>
          </p:spPr>
        </p:pic>
        <p:sp>
          <p:nvSpPr>
            <p:cNvPr id="453" name="object 453"/>
            <p:cNvSpPr/>
            <p:nvPr/>
          </p:nvSpPr>
          <p:spPr>
            <a:xfrm>
              <a:off x="2827109" y="5828258"/>
              <a:ext cx="569595" cy="142240"/>
            </a:xfrm>
            <a:custGeom>
              <a:avLst/>
              <a:gdLst/>
              <a:ahLst/>
              <a:cxnLst/>
              <a:rect l="l" t="t" r="r" b="b"/>
              <a:pathLst>
                <a:path w="569595" h="142239">
                  <a:moveTo>
                    <a:pt x="73240" y="1524"/>
                  </a:moveTo>
                  <a:lnTo>
                    <a:pt x="55486" y="4140"/>
                  </a:lnTo>
                  <a:lnTo>
                    <a:pt x="41008" y="10909"/>
                  </a:lnTo>
                  <a:lnTo>
                    <a:pt x="29667" y="20243"/>
                  </a:lnTo>
                  <a:lnTo>
                    <a:pt x="21336" y="30568"/>
                  </a:lnTo>
                  <a:lnTo>
                    <a:pt x="21336" y="3048"/>
                  </a:lnTo>
                  <a:lnTo>
                    <a:pt x="0" y="3048"/>
                  </a:lnTo>
                  <a:lnTo>
                    <a:pt x="0" y="138874"/>
                  </a:lnTo>
                  <a:lnTo>
                    <a:pt x="22860" y="138874"/>
                  </a:lnTo>
                  <a:lnTo>
                    <a:pt x="22860" y="74764"/>
                  </a:lnTo>
                  <a:lnTo>
                    <a:pt x="26657" y="53797"/>
                  </a:lnTo>
                  <a:lnTo>
                    <a:pt x="37198" y="37236"/>
                  </a:lnTo>
                  <a:lnTo>
                    <a:pt x="53162" y="26123"/>
                  </a:lnTo>
                  <a:lnTo>
                    <a:pt x="73240" y="21424"/>
                  </a:lnTo>
                  <a:lnTo>
                    <a:pt x="73240" y="1524"/>
                  </a:lnTo>
                  <a:close/>
                </a:path>
                <a:path w="569595" h="142239">
                  <a:moveTo>
                    <a:pt x="202882" y="73253"/>
                  </a:moveTo>
                  <a:lnTo>
                    <a:pt x="202692" y="63207"/>
                  </a:lnTo>
                  <a:lnTo>
                    <a:pt x="201993" y="56388"/>
                  </a:lnTo>
                  <a:lnTo>
                    <a:pt x="201358" y="50152"/>
                  </a:lnTo>
                  <a:lnTo>
                    <a:pt x="197739" y="35661"/>
                  </a:lnTo>
                  <a:lnTo>
                    <a:pt x="190690" y="21336"/>
                  </a:lnTo>
                  <a:lnTo>
                    <a:pt x="187896" y="18288"/>
                  </a:lnTo>
                  <a:lnTo>
                    <a:pt x="186118" y="16357"/>
                  </a:lnTo>
                  <a:lnTo>
                    <a:pt x="186118" y="56388"/>
                  </a:lnTo>
                  <a:lnTo>
                    <a:pt x="111340" y="56388"/>
                  </a:lnTo>
                  <a:lnTo>
                    <a:pt x="116865" y="40792"/>
                  </a:lnTo>
                  <a:lnTo>
                    <a:pt x="125818" y="28765"/>
                  </a:lnTo>
                  <a:lnTo>
                    <a:pt x="137058" y="21031"/>
                  </a:lnTo>
                  <a:lnTo>
                    <a:pt x="149440" y="18288"/>
                  </a:lnTo>
                  <a:lnTo>
                    <a:pt x="160947" y="20383"/>
                  </a:lnTo>
                  <a:lnTo>
                    <a:pt x="171742" y="27051"/>
                  </a:lnTo>
                  <a:lnTo>
                    <a:pt x="180568" y="38862"/>
                  </a:lnTo>
                  <a:lnTo>
                    <a:pt x="186118" y="56388"/>
                  </a:lnTo>
                  <a:lnTo>
                    <a:pt x="186118" y="16357"/>
                  </a:lnTo>
                  <a:lnTo>
                    <a:pt x="180568" y="10287"/>
                  </a:lnTo>
                  <a:lnTo>
                    <a:pt x="169456" y="3810"/>
                  </a:lnTo>
                  <a:lnTo>
                    <a:pt x="158661" y="762"/>
                  </a:lnTo>
                  <a:lnTo>
                    <a:pt x="149440" y="0"/>
                  </a:lnTo>
                  <a:lnTo>
                    <a:pt x="125768" y="5600"/>
                  </a:lnTo>
                  <a:lnTo>
                    <a:pt x="106349" y="20777"/>
                  </a:lnTo>
                  <a:lnTo>
                    <a:pt x="93218" y="43116"/>
                  </a:lnTo>
                  <a:lnTo>
                    <a:pt x="88392" y="70205"/>
                  </a:lnTo>
                  <a:lnTo>
                    <a:pt x="93497" y="98767"/>
                  </a:lnTo>
                  <a:lnTo>
                    <a:pt x="107492" y="121488"/>
                  </a:lnTo>
                  <a:lnTo>
                    <a:pt x="128333" y="136499"/>
                  </a:lnTo>
                  <a:lnTo>
                    <a:pt x="154012" y="141922"/>
                  </a:lnTo>
                  <a:lnTo>
                    <a:pt x="168300" y="140830"/>
                  </a:lnTo>
                  <a:lnTo>
                    <a:pt x="181305" y="137718"/>
                  </a:lnTo>
                  <a:lnTo>
                    <a:pt x="192887" y="132880"/>
                  </a:lnTo>
                  <a:lnTo>
                    <a:pt x="202882" y="126593"/>
                  </a:lnTo>
                  <a:lnTo>
                    <a:pt x="202412" y="123545"/>
                  </a:lnTo>
                  <a:lnTo>
                    <a:pt x="199834" y="106781"/>
                  </a:lnTo>
                  <a:lnTo>
                    <a:pt x="185991" y="116471"/>
                  </a:lnTo>
                  <a:lnTo>
                    <a:pt x="172885" y="121450"/>
                  </a:lnTo>
                  <a:lnTo>
                    <a:pt x="161810" y="123278"/>
                  </a:lnTo>
                  <a:lnTo>
                    <a:pt x="154012" y="123545"/>
                  </a:lnTo>
                  <a:lnTo>
                    <a:pt x="137045" y="119748"/>
                  </a:lnTo>
                  <a:lnTo>
                    <a:pt x="123342" y="109258"/>
                  </a:lnTo>
                  <a:lnTo>
                    <a:pt x="113944" y="93319"/>
                  </a:lnTo>
                  <a:lnTo>
                    <a:pt x="109816" y="73253"/>
                  </a:lnTo>
                  <a:lnTo>
                    <a:pt x="202882" y="73253"/>
                  </a:lnTo>
                  <a:close/>
                </a:path>
                <a:path w="569595" h="142239">
                  <a:moveTo>
                    <a:pt x="321843" y="100672"/>
                  </a:moveTo>
                  <a:lnTo>
                    <a:pt x="301180" y="66573"/>
                  </a:lnTo>
                  <a:lnTo>
                    <a:pt x="274599" y="57912"/>
                  </a:lnTo>
                  <a:lnTo>
                    <a:pt x="262712" y="54571"/>
                  </a:lnTo>
                  <a:lnTo>
                    <a:pt x="252996" y="50673"/>
                  </a:lnTo>
                  <a:lnTo>
                    <a:pt x="246430" y="45046"/>
                  </a:lnTo>
                  <a:lnTo>
                    <a:pt x="244030" y="36576"/>
                  </a:lnTo>
                  <a:lnTo>
                    <a:pt x="247434" y="25120"/>
                  </a:lnTo>
                  <a:lnTo>
                    <a:pt x="255270" y="19240"/>
                  </a:lnTo>
                  <a:lnTo>
                    <a:pt x="263956" y="17068"/>
                  </a:lnTo>
                  <a:lnTo>
                    <a:pt x="269938" y="16764"/>
                  </a:lnTo>
                  <a:lnTo>
                    <a:pt x="278155" y="17170"/>
                  </a:lnTo>
                  <a:lnTo>
                    <a:pt x="288505" y="18859"/>
                  </a:lnTo>
                  <a:lnTo>
                    <a:pt x="300253" y="22555"/>
                  </a:lnTo>
                  <a:lnTo>
                    <a:pt x="312699" y="28956"/>
                  </a:lnTo>
                  <a:lnTo>
                    <a:pt x="315747" y="9144"/>
                  </a:lnTo>
                  <a:lnTo>
                    <a:pt x="304800" y="4495"/>
                  </a:lnTo>
                  <a:lnTo>
                    <a:pt x="294411" y="1714"/>
                  </a:lnTo>
                  <a:lnTo>
                    <a:pt x="284035" y="355"/>
                  </a:lnTo>
                  <a:lnTo>
                    <a:pt x="273075" y="0"/>
                  </a:lnTo>
                  <a:lnTo>
                    <a:pt x="261950" y="622"/>
                  </a:lnTo>
                  <a:lnTo>
                    <a:pt x="244995" y="4953"/>
                  </a:lnTo>
                  <a:lnTo>
                    <a:pt x="229476" y="16713"/>
                  </a:lnTo>
                  <a:lnTo>
                    <a:pt x="222694" y="39624"/>
                  </a:lnTo>
                  <a:lnTo>
                    <a:pt x="224243" y="49326"/>
                  </a:lnTo>
                  <a:lnTo>
                    <a:pt x="252615" y="76669"/>
                  </a:lnTo>
                  <a:lnTo>
                    <a:pt x="280581" y="82702"/>
                  </a:lnTo>
                  <a:lnTo>
                    <a:pt x="290029" y="86385"/>
                  </a:lnTo>
                  <a:lnTo>
                    <a:pt x="297484" y="92659"/>
                  </a:lnTo>
                  <a:lnTo>
                    <a:pt x="300507" y="102196"/>
                  </a:lnTo>
                  <a:lnTo>
                    <a:pt x="296633" y="114541"/>
                  </a:lnTo>
                  <a:lnTo>
                    <a:pt x="287743" y="120865"/>
                  </a:lnTo>
                  <a:lnTo>
                    <a:pt x="278015" y="123202"/>
                  </a:lnTo>
                  <a:lnTo>
                    <a:pt x="271551" y="123532"/>
                  </a:lnTo>
                  <a:lnTo>
                    <a:pt x="254685" y="121805"/>
                  </a:lnTo>
                  <a:lnTo>
                    <a:pt x="240995" y="117627"/>
                  </a:lnTo>
                  <a:lnTo>
                    <a:pt x="230746" y="112610"/>
                  </a:lnTo>
                  <a:lnTo>
                    <a:pt x="224218" y="108292"/>
                  </a:lnTo>
                  <a:lnTo>
                    <a:pt x="221170" y="129730"/>
                  </a:lnTo>
                  <a:lnTo>
                    <a:pt x="229463" y="133565"/>
                  </a:lnTo>
                  <a:lnTo>
                    <a:pt x="240614" y="137541"/>
                  </a:lnTo>
                  <a:lnTo>
                    <a:pt x="254647" y="140665"/>
                  </a:lnTo>
                  <a:lnTo>
                    <a:pt x="271551" y="141922"/>
                  </a:lnTo>
                  <a:lnTo>
                    <a:pt x="277888" y="141782"/>
                  </a:lnTo>
                  <a:lnTo>
                    <a:pt x="312851" y="126225"/>
                  </a:lnTo>
                  <a:lnTo>
                    <a:pt x="320751" y="109753"/>
                  </a:lnTo>
                  <a:lnTo>
                    <a:pt x="321843" y="100672"/>
                  </a:lnTo>
                  <a:close/>
                </a:path>
                <a:path w="569595" h="142239">
                  <a:moveTo>
                    <a:pt x="437769" y="100672"/>
                  </a:moveTo>
                  <a:lnTo>
                    <a:pt x="417106" y="66573"/>
                  </a:lnTo>
                  <a:lnTo>
                    <a:pt x="390525" y="57912"/>
                  </a:lnTo>
                  <a:lnTo>
                    <a:pt x="378637" y="54571"/>
                  </a:lnTo>
                  <a:lnTo>
                    <a:pt x="368909" y="50673"/>
                  </a:lnTo>
                  <a:lnTo>
                    <a:pt x="362356" y="45046"/>
                  </a:lnTo>
                  <a:lnTo>
                    <a:pt x="359956" y="36576"/>
                  </a:lnTo>
                  <a:lnTo>
                    <a:pt x="363359" y="25120"/>
                  </a:lnTo>
                  <a:lnTo>
                    <a:pt x="371195" y="19240"/>
                  </a:lnTo>
                  <a:lnTo>
                    <a:pt x="379882" y="17068"/>
                  </a:lnTo>
                  <a:lnTo>
                    <a:pt x="385864" y="16764"/>
                  </a:lnTo>
                  <a:lnTo>
                    <a:pt x="394081" y="17170"/>
                  </a:lnTo>
                  <a:lnTo>
                    <a:pt x="404418" y="18859"/>
                  </a:lnTo>
                  <a:lnTo>
                    <a:pt x="416166" y="22555"/>
                  </a:lnTo>
                  <a:lnTo>
                    <a:pt x="428625" y="28956"/>
                  </a:lnTo>
                  <a:lnTo>
                    <a:pt x="431673" y="9144"/>
                  </a:lnTo>
                  <a:lnTo>
                    <a:pt x="420725" y="4495"/>
                  </a:lnTo>
                  <a:lnTo>
                    <a:pt x="410337" y="1714"/>
                  </a:lnTo>
                  <a:lnTo>
                    <a:pt x="399961" y="355"/>
                  </a:lnTo>
                  <a:lnTo>
                    <a:pt x="389001" y="0"/>
                  </a:lnTo>
                  <a:lnTo>
                    <a:pt x="377875" y="622"/>
                  </a:lnTo>
                  <a:lnTo>
                    <a:pt x="360908" y="4953"/>
                  </a:lnTo>
                  <a:lnTo>
                    <a:pt x="345401" y="16713"/>
                  </a:lnTo>
                  <a:lnTo>
                    <a:pt x="338620" y="39624"/>
                  </a:lnTo>
                  <a:lnTo>
                    <a:pt x="340156" y="49326"/>
                  </a:lnTo>
                  <a:lnTo>
                    <a:pt x="368528" y="76669"/>
                  </a:lnTo>
                  <a:lnTo>
                    <a:pt x="396506" y="82702"/>
                  </a:lnTo>
                  <a:lnTo>
                    <a:pt x="405955" y="86385"/>
                  </a:lnTo>
                  <a:lnTo>
                    <a:pt x="413410" y="92659"/>
                  </a:lnTo>
                  <a:lnTo>
                    <a:pt x="416433" y="102196"/>
                  </a:lnTo>
                  <a:lnTo>
                    <a:pt x="412546" y="114541"/>
                  </a:lnTo>
                  <a:lnTo>
                    <a:pt x="403669" y="120865"/>
                  </a:lnTo>
                  <a:lnTo>
                    <a:pt x="393928" y="123202"/>
                  </a:lnTo>
                  <a:lnTo>
                    <a:pt x="387477" y="123532"/>
                  </a:lnTo>
                  <a:lnTo>
                    <a:pt x="370611" y="121805"/>
                  </a:lnTo>
                  <a:lnTo>
                    <a:pt x="356908" y="117627"/>
                  </a:lnTo>
                  <a:lnTo>
                    <a:pt x="346659" y="112610"/>
                  </a:lnTo>
                  <a:lnTo>
                    <a:pt x="340144" y="108292"/>
                  </a:lnTo>
                  <a:lnTo>
                    <a:pt x="337096" y="129730"/>
                  </a:lnTo>
                  <a:lnTo>
                    <a:pt x="345376" y="133565"/>
                  </a:lnTo>
                  <a:lnTo>
                    <a:pt x="356527" y="137541"/>
                  </a:lnTo>
                  <a:lnTo>
                    <a:pt x="370560" y="140665"/>
                  </a:lnTo>
                  <a:lnTo>
                    <a:pt x="387477" y="141922"/>
                  </a:lnTo>
                  <a:lnTo>
                    <a:pt x="393814" y="141782"/>
                  </a:lnTo>
                  <a:lnTo>
                    <a:pt x="428764" y="126225"/>
                  </a:lnTo>
                  <a:lnTo>
                    <a:pt x="436676" y="109753"/>
                  </a:lnTo>
                  <a:lnTo>
                    <a:pt x="437769" y="100672"/>
                  </a:lnTo>
                  <a:close/>
                </a:path>
                <a:path w="569595" h="142239">
                  <a:moveTo>
                    <a:pt x="569023" y="73253"/>
                  </a:moveTo>
                  <a:lnTo>
                    <a:pt x="558355" y="21336"/>
                  </a:lnTo>
                  <a:lnTo>
                    <a:pt x="552259" y="15201"/>
                  </a:lnTo>
                  <a:lnTo>
                    <a:pt x="552259" y="56388"/>
                  </a:lnTo>
                  <a:lnTo>
                    <a:pt x="477481" y="56388"/>
                  </a:lnTo>
                  <a:lnTo>
                    <a:pt x="483006" y="40792"/>
                  </a:lnTo>
                  <a:lnTo>
                    <a:pt x="491959" y="28765"/>
                  </a:lnTo>
                  <a:lnTo>
                    <a:pt x="503199" y="21031"/>
                  </a:lnTo>
                  <a:lnTo>
                    <a:pt x="515581" y="18288"/>
                  </a:lnTo>
                  <a:lnTo>
                    <a:pt x="527316" y="20383"/>
                  </a:lnTo>
                  <a:lnTo>
                    <a:pt x="538492" y="27051"/>
                  </a:lnTo>
                  <a:lnTo>
                    <a:pt x="547382" y="38862"/>
                  </a:lnTo>
                  <a:lnTo>
                    <a:pt x="552259" y="56388"/>
                  </a:lnTo>
                  <a:lnTo>
                    <a:pt x="552259" y="15201"/>
                  </a:lnTo>
                  <a:lnTo>
                    <a:pt x="547382" y="10287"/>
                  </a:lnTo>
                  <a:lnTo>
                    <a:pt x="535825" y="3810"/>
                  </a:lnTo>
                  <a:lnTo>
                    <a:pt x="524840" y="762"/>
                  </a:lnTo>
                  <a:lnTo>
                    <a:pt x="515581" y="0"/>
                  </a:lnTo>
                  <a:lnTo>
                    <a:pt x="491921" y="5600"/>
                  </a:lnTo>
                  <a:lnTo>
                    <a:pt x="472528" y="20777"/>
                  </a:lnTo>
                  <a:lnTo>
                    <a:pt x="459435" y="43116"/>
                  </a:lnTo>
                  <a:lnTo>
                    <a:pt x="454621" y="70205"/>
                  </a:lnTo>
                  <a:lnTo>
                    <a:pt x="459727" y="98767"/>
                  </a:lnTo>
                  <a:lnTo>
                    <a:pt x="473671" y="121488"/>
                  </a:lnTo>
                  <a:lnTo>
                    <a:pt x="494487" y="136499"/>
                  </a:lnTo>
                  <a:lnTo>
                    <a:pt x="520153" y="141922"/>
                  </a:lnTo>
                  <a:lnTo>
                    <a:pt x="534479" y="140830"/>
                  </a:lnTo>
                  <a:lnTo>
                    <a:pt x="547484" y="137718"/>
                  </a:lnTo>
                  <a:lnTo>
                    <a:pt x="559041" y="132880"/>
                  </a:lnTo>
                  <a:lnTo>
                    <a:pt x="569023" y="126593"/>
                  </a:lnTo>
                  <a:lnTo>
                    <a:pt x="568553" y="123545"/>
                  </a:lnTo>
                  <a:lnTo>
                    <a:pt x="565975" y="106781"/>
                  </a:lnTo>
                  <a:lnTo>
                    <a:pt x="552170" y="116471"/>
                  </a:lnTo>
                  <a:lnTo>
                    <a:pt x="539064" y="121450"/>
                  </a:lnTo>
                  <a:lnTo>
                    <a:pt x="527964" y="123278"/>
                  </a:lnTo>
                  <a:lnTo>
                    <a:pt x="520153" y="123545"/>
                  </a:lnTo>
                  <a:lnTo>
                    <a:pt x="503186" y="119748"/>
                  </a:lnTo>
                  <a:lnTo>
                    <a:pt x="489483" y="109258"/>
                  </a:lnTo>
                  <a:lnTo>
                    <a:pt x="480085" y="93319"/>
                  </a:lnTo>
                  <a:lnTo>
                    <a:pt x="475957" y="73253"/>
                  </a:lnTo>
                  <a:lnTo>
                    <a:pt x="569023" y="73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4" name="object 454"/>
            <p:cNvPicPr/>
            <p:nvPr/>
          </p:nvPicPr>
          <p:blipFill>
            <a:blip r:embed="rId273" cstate="print"/>
            <a:stretch>
              <a:fillRect/>
            </a:stretch>
          </p:blipFill>
          <p:spPr>
            <a:xfrm>
              <a:off x="3417474" y="5756528"/>
              <a:ext cx="120586" cy="213645"/>
            </a:xfrm>
            <a:prstGeom prst="rect">
              <a:avLst/>
            </a:prstGeom>
          </p:spPr>
        </p:pic>
      </p:grpSp>
      <p:sp>
        <p:nvSpPr>
          <p:cNvPr id="455" name="object 455"/>
          <p:cNvSpPr/>
          <p:nvPr/>
        </p:nvSpPr>
        <p:spPr>
          <a:xfrm>
            <a:off x="3685971" y="5761113"/>
            <a:ext cx="26034" cy="206375"/>
          </a:xfrm>
          <a:custGeom>
            <a:avLst/>
            <a:gdLst/>
            <a:ahLst/>
            <a:cxnLst/>
            <a:rect l="l" t="t" r="r" b="b"/>
            <a:pathLst>
              <a:path w="26035" h="206375">
                <a:moveTo>
                  <a:pt x="24485" y="71716"/>
                </a:moveTo>
                <a:lnTo>
                  <a:pt x="1524" y="71716"/>
                </a:lnTo>
                <a:lnTo>
                  <a:pt x="1524" y="206019"/>
                </a:lnTo>
                <a:lnTo>
                  <a:pt x="24485" y="206019"/>
                </a:lnTo>
                <a:lnTo>
                  <a:pt x="24485" y="71716"/>
                </a:lnTo>
                <a:close/>
              </a:path>
              <a:path w="26035" h="206375">
                <a:moveTo>
                  <a:pt x="26009" y="0"/>
                </a:moveTo>
                <a:lnTo>
                  <a:pt x="0" y="0"/>
                </a:lnTo>
                <a:lnTo>
                  <a:pt x="0" y="27520"/>
                </a:lnTo>
                <a:lnTo>
                  <a:pt x="26009" y="27520"/>
                </a:lnTo>
                <a:lnTo>
                  <a:pt x="26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6" name="object 456"/>
          <p:cNvPicPr/>
          <p:nvPr/>
        </p:nvPicPr>
        <p:blipFill>
          <a:blip r:embed="rId274" cstate="print"/>
          <a:stretch>
            <a:fillRect/>
          </a:stretch>
        </p:blipFill>
        <p:spPr>
          <a:xfrm>
            <a:off x="3759231" y="5829776"/>
            <a:ext cx="106775" cy="137350"/>
          </a:xfrm>
          <a:prstGeom prst="rect">
            <a:avLst/>
          </a:prstGeom>
        </p:spPr>
      </p:pic>
      <p:grpSp>
        <p:nvGrpSpPr>
          <p:cNvPr id="457" name="object 457"/>
          <p:cNvGrpSpPr/>
          <p:nvPr/>
        </p:nvGrpSpPr>
        <p:grpSpPr>
          <a:xfrm>
            <a:off x="3997166" y="5794628"/>
            <a:ext cx="691515" cy="175895"/>
            <a:chOff x="3997166" y="5794628"/>
            <a:chExt cx="691515" cy="175895"/>
          </a:xfrm>
        </p:grpSpPr>
        <p:pic>
          <p:nvPicPr>
            <p:cNvPr id="458" name="object 458"/>
            <p:cNvPicPr/>
            <p:nvPr/>
          </p:nvPicPr>
          <p:blipFill>
            <a:blip r:embed="rId275" cstate="print"/>
            <a:stretch>
              <a:fillRect/>
            </a:stretch>
          </p:blipFill>
          <p:spPr>
            <a:xfrm>
              <a:off x="3997166" y="5794628"/>
              <a:ext cx="228885" cy="175546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276" cstate="print"/>
            <a:stretch>
              <a:fillRect/>
            </a:stretch>
          </p:blipFill>
          <p:spPr>
            <a:xfrm>
              <a:off x="4261199" y="5829776"/>
              <a:ext cx="73247" cy="137350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277" cstate="print"/>
            <a:stretch>
              <a:fillRect/>
            </a:stretch>
          </p:blipFill>
          <p:spPr>
            <a:xfrm>
              <a:off x="4363402" y="5829776"/>
              <a:ext cx="190690" cy="137350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278" cstate="print"/>
            <a:stretch>
              <a:fillRect/>
            </a:stretch>
          </p:blipFill>
          <p:spPr>
            <a:xfrm>
              <a:off x="4587716" y="5828252"/>
              <a:ext cx="100679" cy="141922"/>
            </a:xfrm>
            <a:prstGeom prst="rect">
              <a:avLst/>
            </a:prstGeom>
          </p:spPr>
        </p:pic>
      </p:grpSp>
      <p:pic>
        <p:nvPicPr>
          <p:cNvPr id="462" name="object 462"/>
          <p:cNvPicPr/>
          <p:nvPr/>
        </p:nvPicPr>
        <p:blipFill>
          <a:blip r:embed="rId279" cstate="print"/>
          <a:stretch>
            <a:fillRect/>
          </a:stretch>
        </p:blipFill>
        <p:spPr>
          <a:xfrm>
            <a:off x="4805933" y="5753480"/>
            <a:ext cx="247078" cy="216694"/>
          </a:xfrm>
          <a:prstGeom prst="rect">
            <a:avLst/>
          </a:prstGeom>
        </p:spPr>
      </p:pic>
      <p:pic>
        <p:nvPicPr>
          <p:cNvPr id="463" name="object 463"/>
          <p:cNvPicPr/>
          <p:nvPr/>
        </p:nvPicPr>
        <p:blipFill>
          <a:blip r:embed="rId280" cstate="print"/>
          <a:stretch>
            <a:fillRect/>
          </a:stretch>
        </p:blipFill>
        <p:spPr>
          <a:xfrm>
            <a:off x="5153691" y="5828157"/>
            <a:ext cx="108299" cy="141922"/>
          </a:xfrm>
          <a:prstGeom prst="rect">
            <a:avLst/>
          </a:prstGeom>
        </p:spPr>
      </p:pic>
      <p:grpSp>
        <p:nvGrpSpPr>
          <p:cNvPr id="464" name="object 464"/>
          <p:cNvGrpSpPr/>
          <p:nvPr/>
        </p:nvGrpSpPr>
        <p:grpSpPr>
          <a:xfrm>
            <a:off x="5396293" y="5761101"/>
            <a:ext cx="619760" cy="268605"/>
            <a:chOff x="5396293" y="5761101"/>
            <a:chExt cx="619760" cy="268605"/>
          </a:xfrm>
        </p:grpSpPr>
        <p:pic>
          <p:nvPicPr>
            <p:cNvPr id="465" name="object 465"/>
            <p:cNvPicPr/>
            <p:nvPr/>
          </p:nvPicPr>
          <p:blipFill>
            <a:blip r:embed="rId281" cstate="print"/>
            <a:stretch>
              <a:fillRect/>
            </a:stretch>
          </p:blipFill>
          <p:spPr>
            <a:xfrm>
              <a:off x="5396293" y="5829776"/>
              <a:ext cx="137255" cy="199929"/>
            </a:xfrm>
            <a:prstGeom prst="rect">
              <a:avLst/>
            </a:prstGeom>
          </p:spPr>
        </p:pic>
        <p:sp>
          <p:nvSpPr>
            <p:cNvPr id="466" name="object 466"/>
            <p:cNvSpPr/>
            <p:nvPr/>
          </p:nvSpPr>
          <p:spPr>
            <a:xfrm>
              <a:off x="5561063" y="5761113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384" y="206019"/>
                  </a:lnTo>
                  <a:lnTo>
                    <a:pt x="24384" y="71716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7" name="object 467"/>
            <p:cNvPicPr/>
            <p:nvPr/>
          </p:nvPicPr>
          <p:blipFill>
            <a:blip r:embed="rId282" cstate="print"/>
            <a:stretch>
              <a:fillRect/>
            </a:stretch>
          </p:blipFill>
          <p:spPr>
            <a:xfrm>
              <a:off x="5614415" y="5828252"/>
              <a:ext cx="260890" cy="141922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283" cstate="print"/>
            <a:stretch>
              <a:fillRect/>
            </a:stretch>
          </p:blipFill>
          <p:spPr>
            <a:xfrm>
              <a:off x="5908928" y="5829776"/>
              <a:ext cx="106775" cy="137350"/>
            </a:xfrm>
            <a:prstGeom prst="rect">
              <a:avLst/>
            </a:prstGeom>
          </p:spPr>
        </p:pic>
      </p:grpSp>
      <p:grpSp>
        <p:nvGrpSpPr>
          <p:cNvPr id="469" name="object 469"/>
          <p:cNvGrpSpPr/>
          <p:nvPr/>
        </p:nvGrpSpPr>
        <p:grpSpPr>
          <a:xfrm>
            <a:off x="6166770" y="5756529"/>
            <a:ext cx="869950" cy="273685"/>
            <a:chOff x="6166770" y="5756529"/>
            <a:chExt cx="869950" cy="273685"/>
          </a:xfrm>
        </p:grpSpPr>
        <p:pic>
          <p:nvPicPr>
            <p:cNvPr id="470" name="object 470"/>
            <p:cNvPicPr/>
            <p:nvPr/>
          </p:nvPicPr>
          <p:blipFill>
            <a:blip r:embed="rId284" cstate="print"/>
            <a:stretch>
              <a:fillRect/>
            </a:stretch>
          </p:blipFill>
          <p:spPr>
            <a:xfrm>
              <a:off x="6166770" y="5829776"/>
              <a:ext cx="120491" cy="196881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285" cstate="print"/>
            <a:stretch>
              <a:fillRect/>
            </a:stretch>
          </p:blipFill>
          <p:spPr>
            <a:xfrm>
              <a:off x="6322313" y="5756529"/>
              <a:ext cx="106870" cy="210597"/>
            </a:xfrm>
            <a:prstGeom prst="rect">
              <a:avLst/>
            </a:prstGeom>
          </p:spPr>
        </p:pic>
        <p:pic>
          <p:nvPicPr>
            <p:cNvPr id="472" name="object 472"/>
            <p:cNvPicPr/>
            <p:nvPr/>
          </p:nvPicPr>
          <p:blipFill>
            <a:blip r:embed="rId286" cstate="print"/>
            <a:stretch>
              <a:fillRect/>
            </a:stretch>
          </p:blipFill>
          <p:spPr>
            <a:xfrm>
              <a:off x="6458140" y="5828252"/>
              <a:ext cx="244125" cy="201453"/>
            </a:xfrm>
            <a:prstGeom prst="rect">
              <a:avLst/>
            </a:prstGeom>
          </p:spPr>
        </p:pic>
        <p:sp>
          <p:nvSpPr>
            <p:cNvPr id="473" name="object 473"/>
            <p:cNvSpPr/>
            <p:nvPr/>
          </p:nvSpPr>
          <p:spPr>
            <a:xfrm>
              <a:off x="6732740" y="5761113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384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384" y="206019"/>
                  </a:lnTo>
                  <a:lnTo>
                    <a:pt x="24384" y="71716"/>
                  </a:lnTo>
                  <a:close/>
                </a:path>
                <a:path w="26034" h="206375">
                  <a:moveTo>
                    <a:pt x="25908" y="0"/>
                  </a:moveTo>
                  <a:lnTo>
                    <a:pt x="0" y="0"/>
                  </a:lnTo>
                  <a:lnTo>
                    <a:pt x="0" y="25996"/>
                  </a:lnTo>
                  <a:lnTo>
                    <a:pt x="25908" y="25996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4" name="object 474"/>
            <p:cNvPicPr/>
            <p:nvPr/>
          </p:nvPicPr>
          <p:blipFill>
            <a:blip r:embed="rId287" cstate="print"/>
            <a:stretch>
              <a:fillRect/>
            </a:stretch>
          </p:blipFill>
          <p:spPr>
            <a:xfrm>
              <a:off x="6792182" y="5828252"/>
              <a:ext cx="116014" cy="141922"/>
            </a:xfrm>
            <a:prstGeom prst="rect">
              <a:avLst/>
            </a:prstGeom>
          </p:spPr>
        </p:pic>
        <p:pic>
          <p:nvPicPr>
            <p:cNvPr id="475" name="object 475"/>
            <p:cNvPicPr/>
            <p:nvPr/>
          </p:nvPicPr>
          <p:blipFill>
            <a:blip r:embed="rId288" cstate="print"/>
            <a:stretch>
              <a:fillRect/>
            </a:stretch>
          </p:blipFill>
          <p:spPr>
            <a:xfrm>
              <a:off x="6929532" y="5828252"/>
              <a:ext cx="106870" cy="141922"/>
            </a:xfrm>
            <a:prstGeom prst="rect">
              <a:avLst/>
            </a:prstGeom>
          </p:spPr>
        </p:pic>
      </p:grpSp>
      <p:sp>
        <p:nvSpPr>
          <p:cNvPr id="476" name="object 476"/>
          <p:cNvSpPr/>
          <p:nvPr/>
        </p:nvSpPr>
        <p:spPr>
          <a:xfrm>
            <a:off x="7086600" y="5756147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59" h="210820">
                <a:moveTo>
                  <a:pt x="22860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60" y="0"/>
                </a:lnTo>
                <a:lnTo>
                  <a:pt x="2286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77" name="object 477"/>
          <p:cNvGrpSpPr/>
          <p:nvPr/>
        </p:nvGrpSpPr>
        <p:grpSpPr>
          <a:xfrm>
            <a:off x="7242333" y="5794628"/>
            <a:ext cx="339090" cy="175895"/>
            <a:chOff x="7242333" y="5794628"/>
            <a:chExt cx="339090" cy="175895"/>
          </a:xfrm>
        </p:grpSpPr>
        <p:pic>
          <p:nvPicPr>
            <p:cNvPr id="478" name="object 478"/>
            <p:cNvPicPr/>
            <p:nvPr/>
          </p:nvPicPr>
          <p:blipFill>
            <a:blip r:embed="rId289" cstate="print"/>
            <a:stretch>
              <a:fillRect/>
            </a:stretch>
          </p:blipFill>
          <p:spPr>
            <a:xfrm>
              <a:off x="7242333" y="5794628"/>
              <a:ext cx="208978" cy="175545"/>
            </a:xfrm>
            <a:prstGeom prst="rect">
              <a:avLst/>
            </a:prstGeom>
          </p:spPr>
        </p:pic>
        <p:pic>
          <p:nvPicPr>
            <p:cNvPr id="479" name="object 479"/>
            <p:cNvPicPr/>
            <p:nvPr/>
          </p:nvPicPr>
          <p:blipFill>
            <a:blip r:embed="rId290" cstate="print"/>
            <a:stretch>
              <a:fillRect/>
            </a:stretch>
          </p:blipFill>
          <p:spPr>
            <a:xfrm>
              <a:off x="7472743" y="5828252"/>
              <a:ext cx="108299" cy="141922"/>
            </a:xfrm>
            <a:prstGeom prst="rect">
              <a:avLst/>
            </a:prstGeom>
          </p:spPr>
        </p:pic>
      </p:grpSp>
      <p:grpSp>
        <p:nvGrpSpPr>
          <p:cNvPr id="480" name="object 480"/>
          <p:cNvGrpSpPr/>
          <p:nvPr/>
        </p:nvGrpSpPr>
        <p:grpSpPr>
          <a:xfrm>
            <a:off x="7629906" y="5756528"/>
            <a:ext cx="659130" cy="213995"/>
            <a:chOff x="7629906" y="5756528"/>
            <a:chExt cx="659130" cy="213995"/>
          </a:xfrm>
        </p:grpSpPr>
        <p:pic>
          <p:nvPicPr>
            <p:cNvPr id="481" name="object 481"/>
            <p:cNvPicPr/>
            <p:nvPr/>
          </p:nvPicPr>
          <p:blipFill>
            <a:blip r:embed="rId291" cstate="print"/>
            <a:stretch>
              <a:fillRect/>
            </a:stretch>
          </p:blipFill>
          <p:spPr>
            <a:xfrm>
              <a:off x="7629906" y="5829776"/>
              <a:ext cx="106775" cy="137350"/>
            </a:xfrm>
            <a:prstGeom prst="rect">
              <a:avLst/>
            </a:prstGeom>
          </p:spPr>
        </p:pic>
        <p:pic>
          <p:nvPicPr>
            <p:cNvPr id="482" name="object 482"/>
            <p:cNvPicPr/>
            <p:nvPr/>
          </p:nvPicPr>
          <p:blipFill>
            <a:blip r:embed="rId292" cstate="print"/>
            <a:stretch>
              <a:fillRect/>
            </a:stretch>
          </p:blipFill>
          <p:spPr>
            <a:xfrm>
              <a:off x="7771733" y="5756528"/>
              <a:ext cx="120491" cy="213741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293" cstate="print"/>
            <a:stretch>
              <a:fillRect/>
            </a:stretch>
          </p:blipFill>
          <p:spPr>
            <a:xfrm>
              <a:off x="7930420" y="5828252"/>
              <a:ext cx="108299" cy="141922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294" cstate="print"/>
            <a:stretch>
              <a:fillRect/>
            </a:stretch>
          </p:blipFill>
          <p:spPr>
            <a:xfrm>
              <a:off x="8079962" y="5756528"/>
              <a:ext cx="208978" cy="213645"/>
            </a:xfrm>
            <a:prstGeom prst="rect">
              <a:avLst/>
            </a:prstGeom>
          </p:spPr>
        </p:pic>
      </p:grpSp>
      <p:grpSp>
        <p:nvGrpSpPr>
          <p:cNvPr id="485" name="object 485"/>
          <p:cNvGrpSpPr/>
          <p:nvPr/>
        </p:nvGrpSpPr>
        <p:grpSpPr>
          <a:xfrm>
            <a:off x="0" y="7427976"/>
            <a:ext cx="10058400" cy="241300"/>
            <a:chOff x="0" y="7427976"/>
            <a:chExt cx="10058400" cy="241300"/>
          </a:xfrm>
        </p:grpSpPr>
        <p:sp>
          <p:nvSpPr>
            <p:cNvPr id="486" name="object 486"/>
            <p:cNvSpPr/>
            <p:nvPr/>
          </p:nvSpPr>
          <p:spPr>
            <a:xfrm>
              <a:off x="0" y="7427976"/>
              <a:ext cx="3355975" cy="241300"/>
            </a:xfrm>
            <a:custGeom>
              <a:avLst/>
              <a:gdLst/>
              <a:ahLst/>
              <a:cxnLst/>
              <a:rect l="l" t="t" r="r" b="b"/>
              <a:pathLst>
                <a:path w="3355975" h="241300">
                  <a:moveTo>
                    <a:pt x="335584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5848" y="0"/>
                  </a:lnTo>
                  <a:lnTo>
                    <a:pt x="3355848" y="240791"/>
                  </a:lnTo>
                  <a:close/>
                </a:path>
              </a:pathLst>
            </a:custGeom>
            <a:solidFill>
              <a:srgbClr val="0052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3355847" y="7427976"/>
              <a:ext cx="3357879" cy="241300"/>
            </a:xfrm>
            <a:custGeom>
              <a:avLst/>
              <a:gdLst/>
              <a:ahLst/>
              <a:cxnLst/>
              <a:rect l="l" t="t" r="r" b="b"/>
              <a:pathLst>
                <a:path w="3357879" h="241300">
                  <a:moveTo>
                    <a:pt x="3357371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7371" y="0"/>
                  </a:lnTo>
                  <a:lnTo>
                    <a:pt x="3357371" y="240791"/>
                  </a:lnTo>
                  <a:close/>
                </a:path>
              </a:pathLst>
            </a:custGeom>
            <a:solidFill>
              <a:srgbClr val="99C1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8" name="object 488"/>
            <p:cNvPicPr/>
            <p:nvPr/>
          </p:nvPicPr>
          <p:blipFill>
            <a:blip r:embed="rId295" cstate="print"/>
            <a:stretch>
              <a:fillRect/>
            </a:stretch>
          </p:blipFill>
          <p:spPr>
            <a:xfrm>
              <a:off x="3791235" y="7479506"/>
              <a:ext cx="463867" cy="149542"/>
            </a:xfrm>
            <a:prstGeom prst="rect">
              <a:avLst/>
            </a:prstGeom>
          </p:spPr>
        </p:pic>
        <p:sp>
          <p:nvSpPr>
            <p:cNvPr id="489" name="object 489"/>
            <p:cNvSpPr/>
            <p:nvPr/>
          </p:nvSpPr>
          <p:spPr>
            <a:xfrm>
              <a:off x="4335970" y="751912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6096" y="18288"/>
                  </a:moveTo>
                  <a:lnTo>
                    <a:pt x="6096" y="6096"/>
                  </a:lnTo>
                  <a:lnTo>
                    <a:pt x="12739" y="3214"/>
                  </a:lnTo>
                  <a:lnTo>
                    <a:pt x="19240" y="1333"/>
                  </a:lnTo>
                  <a:lnTo>
                    <a:pt x="26027" y="309"/>
                  </a:lnTo>
                  <a:lnTo>
                    <a:pt x="33528" y="0"/>
                  </a:lnTo>
                  <a:lnTo>
                    <a:pt x="45124" y="1930"/>
                  </a:lnTo>
                  <a:lnTo>
                    <a:pt x="54292" y="7441"/>
                  </a:lnTo>
                  <a:lnTo>
                    <a:pt x="56534" y="10668"/>
                  </a:lnTo>
                  <a:lnTo>
                    <a:pt x="33528" y="10668"/>
                  </a:lnTo>
                  <a:lnTo>
                    <a:pt x="24312" y="11430"/>
                  </a:lnTo>
                  <a:lnTo>
                    <a:pt x="16954" y="13335"/>
                  </a:lnTo>
                  <a:lnTo>
                    <a:pt x="11025" y="15811"/>
                  </a:lnTo>
                  <a:lnTo>
                    <a:pt x="6096" y="18288"/>
                  </a:lnTo>
                  <a:close/>
                </a:path>
                <a:path w="62864" h="78104">
                  <a:moveTo>
                    <a:pt x="19812" y="77819"/>
                  </a:moveTo>
                  <a:lnTo>
                    <a:pt x="10287" y="75557"/>
                  </a:lnTo>
                  <a:lnTo>
                    <a:pt x="4191" y="70008"/>
                  </a:lnTo>
                  <a:lnTo>
                    <a:pt x="952" y="63031"/>
                  </a:lnTo>
                  <a:lnTo>
                    <a:pt x="0" y="56483"/>
                  </a:lnTo>
                  <a:lnTo>
                    <a:pt x="4191" y="46720"/>
                  </a:lnTo>
                  <a:lnTo>
                    <a:pt x="15240" y="40100"/>
                  </a:lnTo>
                  <a:lnTo>
                    <a:pt x="30861" y="36337"/>
                  </a:lnTo>
                  <a:lnTo>
                    <a:pt x="48768" y="35147"/>
                  </a:lnTo>
                  <a:lnTo>
                    <a:pt x="48768" y="15240"/>
                  </a:lnTo>
                  <a:lnTo>
                    <a:pt x="41148" y="10668"/>
                  </a:lnTo>
                  <a:lnTo>
                    <a:pt x="56534" y="10668"/>
                  </a:lnTo>
                  <a:lnTo>
                    <a:pt x="60317" y="16113"/>
                  </a:lnTo>
                  <a:lnTo>
                    <a:pt x="62484" y="27527"/>
                  </a:lnTo>
                  <a:lnTo>
                    <a:pt x="62484" y="44291"/>
                  </a:lnTo>
                  <a:lnTo>
                    <a:pt x="48768" y="44291"/>
                  </a:lnTo>
                  <a:lnTo>
                    <a:pt x="39838" y="44696"/>
                  </a:lnTo>
                  <a:lnTo>
                    <a:pt x="27622" y="46386"/>
                  </a:lnTo>
                  <a:lnTo>
                    <a:pt x="16835" y="50077"/>
                  </a:lnTo>
                  <a:lnTo>
                    <a:pt x="12192" y="56483"/>
                  </a:lnTo>
                  <a:lnTo>
                    <a:pt x="12192" y="62579"/>
                  </a:lnTo>
                  <a:lnTo>
                    <a:pt x="19812" y="67151"/>
                  </a:lnTo>
                  <a:lnTo>
                    <a:pt x="62484" y="67151"/>
                  </a:lnTo>
                  <a:lnTo>
                    <a:pt x="62484" y="70199"/>
                  </a:lnTo>
                  <a:lnTo>
                    <a:pt x="48768" y="70199"/>
                  </a:lnTo>
                  <a:lnTo>
                    <a:pt x="41457" y="73961"/>
                  </a:lnTo>
                  <a:lnTo>
                    <a:pt x="33718" y="76295"/>
                  </a:lnTo>
                  <a:lnTo>
                    <a:pt x="26265" y="77485"/>
                  </a:lnTo>
                  <a:lnTo>
                    <a:pt x="19812" y="77819"/>
                  </a:lnTo>
                  <a:close/>
                </a:path>
                <a:path w="62864" h="78104">
                  <a:moveTo>
                    <a:pt x="62484" y="67151"/>
                  </a:moveTo>
                  <a:lnTo>
                    <a:pt x="30480" y="67151"/>
                  </a:lnTo>
                  <a:lnTo>
                    <a:pt x="42672" y="64103"/>
                  </a:lnTo>
                  <a:lnTo>
                    <a:pt x="48768" y="59531"/>
                  </a:lnTo>
                  <a:lnTo>
                    <a:pt x="48768" y="44291"/>
                  </a:lnTo>
                  <a:lnTo>
                    <a:pt x="62484" y="44291"/>
                  </a:lnTo>
                  <a:lnTo>
                    <a:pt x="62484" y="67151"/>
                  </a:lnTo>
                  <a:close/>
                </a:path>
                <a:path w="62864" h="78104">
                  <a:moveTo>
                    <a:pt x="62484" y="76295"/>
                  </a:moveTo>
                  <a:lnTo>
                    <a:pt x="48768" y="76295"/>
                  </a:lnTo>
                  <a:lnTo>
                    <a:pt x="48768" y="70199"/>
                  </a:lnTo>
                  <a:lnTo>
                    <a:pt x="62484" y="70199"/>
                  </a:lnTo>
                  <a:lnTo>
                    <a:pt x="62484" y="7629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0" name="object 490"/>
            <p:cNvPicPr/>
            <p:nvPr/>
          </p:nvPicPr>
          <p:blipFill>
            <a:blip r:embed="rId296" cstate="print"/>
            <a:stretch>
              <a:fillRect/>
            </a:stretch>
          </p:blipFill>
          <p:spPr>
            <a:xfrm>
              <a:off x="4425981" y="7519130"/>
              <a:ext cx="64008" cy="76295"/>
            </a:xfrm>
            <a:prstGeom prst="rect">
              <a:avLst/>
            </a:prstGeom>
          </p:spPr>
        </p:pic>
        <p:pic>
          <p:nvPicPr>
            <p:cNvPr id="491" name="object 491"/>
            <p:cNvPicPr/>
            <p:nvPr/>
          </p:nvPicPr>
          <p:blipFill>
            <a:blip r:embed="rId297" cstate="print"/>
            <a:stretch>
              <a:fillRect/>
            </a:stretch>
          </p:blipFill>
          <p:spPr>
            <a:xfrm>
              <a:off x="4509896" y="7479506"/>
              <a:ext cx="70104" cy="117443"/>
            </a:xfrm>
            <a:prstGeom prst="rect">
              <a:avLst/>
            </a:prstGeom>
          </p:spPr>
        </p:pic>
        <p:sp>
          <p:nvSpPr>
            <p:cNvPr id="492" name="object 492"/>
            <p:cNvSpPr/>
            <p:nvPr/>
          </p:nvSpPr>
          <p:spPr>
            <a:xfrm>
              <a:off x="4668583" y="7480871"/>
              <a:ext cx="648970" cy="148590"/>
            </a:xfrm>
            <a:custGeom>
              <a:avLst/>
              <a:gdLst/>
              <a:ahLst/>
              <a:cxnLst/>
              <a:rect l="l" t="t" r="r" b="b"/>
              <a:pathLst>
                <a:path w="648970" h="148590">
                  <a:moveTo>
                    <a:pt x="82296" y="100330"/>
                  </a:moveTo>
                  <a:lnTo>
                    <a:pt x="16764" y="100330"/>
                  </a:lnTo>
                  <a:lnTo>
                    <a:pt x="16764" y="59690"/>
                  </a:lnTo>
                  <a:lnTo>
                    <a:pt x="74676" y="59690"/>
                  </a:lnTo>
                  <a:lnTo>
                    <a:pt x="74676" y="49530"/>
                  </a:lnTo>
                  <a:lnTo>
                    <a:pt x="16764" y="49530"/>
                  </a:lnTo>
                  <a:lnTo>
                    <a:pt x="16764" y="11430"/>
                  </a:lnTo>
                  <a:lnTo>
                    <a:pt x="80772" y="1143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49530"/>
                  </a:lnTo>
                  <a:lnTo>
                    <a:pt x="0" y="59690"/>
                  </a:lnTo>
                  <a:lnTo>
                    <a:pt x="0" y="100330"/>
                  </a:lnTo>
                  <a:lnTo>
                    <a:pt x="0" y="114300"/>
                  </a:lnTo>
                  <a:lnTo>
                    <a:pt x="82296" y="114300"/>
                  </a:lnTo>
                  <a:lnTo>
                    <a:pt x="82296" y="100330"/>
                  </a:lnTo>
                  <a:close/>
                </a:path>
                <a:path w="648970" h="148590">
                  <a:moveTo>
                    <a:pt x="167728" y="64274"/>
                  </a:moveTo>
                  <a:lnTo>
                    <a:pt x="166700" y="55016"/>
                  </a:lnTo>
                  <a:lnTo>
                    <a:pt x="162966" y="46659"/>
                  </a:lnTo>
                  <a:lnTo>
                    <a:pt x="155511" y="40601"/>
                  </a:lnTo>
                  <a:lnTo>
                    <a:pt x="143344" y="38265"/>
                  </a:lnTo>
                  <a:lnTo>
                    <a:pt x="136512" y="39128"/>
                  </a:lnTo>
                  <a:lnTo>
                    <a:pt x="129819" y="41694"/>
                  </a:lnTo>
                  <a:lnTo>
                    <a:pt x="123418" y="45986"/>
                  </a:lnTo>
                  <a:lnTo>
                    <a:pt x="117436" y="51981"/>
                  </a:lnTo>
                  <a:lnTo>
                    <a:pt x="117436" y="39789"/>
                  </a:lnTo>
                  <a:lnTo>
                    <a:pt x="103720" y="39789"/>
                  </a:lnTo>
                  <a:lnTo>
                    <a:pt x="103720" y="114566"/>
                  </a:lnTo>
                  <a:lnTo>
                    <a:pt x="118960" y="114566"/>
                  </a:lnTo>
                  <a:lnTo>
                    <a:pt x="118960" y="73418"/>
                  </a:lnTo>
                  <a:lnTo>
                    <a:pt x="119862" y="65087"/>
                  </a:lnTo>
                  <a:lnTo>
                    <a:pt x="122770" y="57175"/>
                  </a:lnTo>
                  <a:lnTo>
                    <a:pt x="127965" y="51257"/>
                  </a:lnTo>
                  <a:lnTo>
                    <a:pt x="135724" y="48933"/>
                  </a:lnTo>
                  <a:lnTo>
                    <a:pt x="152488" y="48933"/>
                  </a:lnTo>
                  <a:lnTo>
                    <a:pt x="152488" y="114566"/>
                  </a:lnTo>
                  <a:lnTo>
                    <a:pt x="167728" y="114566"/>
                  </a:lnTo>
                  <a:lnTo>
                    <a:pt x="167728" y="64274"/>
                  </a:lnTo>
                  <a:close/>
                </a:path>
                <a:path w="648970" h="148590">
                  <a:moveTo>
                    <a:pt x="266979" y="50457"/>
                  </a:moveTo>
                  <a:lnTo>
                    <a:pt x="266598" y="48933"/>
                  </a:lnTo>
                  <a:lnTo>
                    <a:pt x="265455" y="44361"/>
                  </a:lnTo>
                  <a:lnTo>
                    <a:pt x="263931" y="38265"/>
                  </a:lnTo>
                  <a:lnTo>
                    <a:pt x="260273" y="38354"/>
                  </a:lnTo>
                  <a:lnTo>
                    <a:pt x="254165" y="39027"/>
                  </a:lnTo>
                  <a:lnTo>
                    <a:pt x="246062" y="40830"/>
                  </a:lnTo>
                  <a:lnTo>
                    <a:pt x="236397" y="44361"/>
                  </a:lnTo>
                  <a:lnTo>
                    <a:pt x="236397" y="55029"/>
                  </a:lnTo>
                  <a:lnTo>
                    <a:pt x="236397" y="79502"/>
                  </a:lnTo>
                  <a:lnTo>
                    <a:pt x="227253" y="82550"/>
                  </a:lnTo>
                  <a:lnTo>
                    <a:pt x="212013" y="82550"/>
                  </a:lnTo>
                  <a:lnTo>
                    <a:pt x="204393" y="76454"/>
                  </a:lnTo>
                  <a:lnTo>
                    <a:pt x="204393" y="53505"/>
                  </a:lnTo>
                  <a:lnTo>
                    <a:pt x="213537" y="48933"/>
                  </a:lnTo>
                  <a:lnTo>
                    <a:pt x="228777" y="48933"/>
                  </a:lnTo>
                  <a:lnTo>
                    <a:pt x="236397" y="55029"/>
                  </a:lnTo>
                  <a:lnTo>
                    <a:pt x="236397" y="44361"/>
                  </a:lnTo>
                  <a:lnTo>
                    <a:pt x="230301" y="39789"/>
                  </a:lnTo>
                  <a:lnTo>
                    <a:pt x="225729" y="38265"/>
                  </a:lnTo>
                  <a:lnTo>
                    <a:pt x="219633" y="38265"/>
                  </a:lnTo>
                  <a:lnTo>
                    <a:pt x="208927" y="40627"/>
                  </a:lnTo>
                  <a:lnTo>
                    <a:pt x="200202" y="46850"/>
                  </a:lnTo>
                  <a:lnTo>
                    <a:pt x="194348" y="55664"/>
                  </a:lnTo>
                  <a:lnTo>
                    <a:pt x="192201" y="65786"/>
                  </a:lnTo>
                  <a:lnTo>
                    <a:pt x="192201" y="71882"/>
                  </a:lnTo>
                  <a:lnTo>
                    <a:pt x="193725" y="77978"/>
                  </a:lnTo>
                  <a:lnTo>
                    <a:pt x="198297" y="82550"/>
                  </a:lnTo>
                  <a:lnTo>
                    <a:pt x="195249" y="85598"/>
                  </a:lnTo>
                  <a:lnTo>
                    <a:pt x="192201" y="90170"/>
                  </a:lnTo>
                  <a:lnTo>
                    <a:pt x="192201" y="102362"/>
                  </a:lnTo>
                  <a:lnTo>
                    <a:pt x="195249" y="106934"/>
                  </a:lnTo>
                  <a:lnTo>
                    <a:pt x="196773" y="108458"/>
                  </a:lnTo>
                  <a:lnTo>
                    <a:pt x="187629" y="114554"/>
                  </a:lnTo>
                  <a:lnTo>
                    <a:pt x="186105" y="122174"/>
                  </a:lnTo>
                  <a:lnTo>
                    <a:pt x="186105" y="125222"/>
                  </a:lnTo>
                  <a:lnTo>
                    <a:pt x="189090" y="133997"/>
                  </a:lnTo>
                  <a:lnTo>
                    <a:pt x="197345" y="141312"/>
                  </a:lnTo>
                  <a:lnTo>
                    <a:pt x="209905" y="146329"/>
                  </a:lnTo>
                  <a:lnTo>
                    <a:pt x="225729" y="148183"/>
                  </a:lnTo>
                  <a:lnTo>
                    <a:pt x="240703" y="146329"/>
                  </a:lnTo>
                  <a:lnTo>
                    <a:pt x="252831" y="141312"/>
                  </a:lnTo>
                  <a:lnTo>
                    <a:pt x="257060" y="137515"/>
                  </a:lnTo>
                  <a:lnTo>
                    <a:pt x="260959" y="133997"/>
                  </a:lnTo>
                  <a:lnTo>
                    <a:pt x="263931" y="125222"/>
                  </a:lnTo>
                  <a:lnTo>
                    <a:pt x="260172" y="114554"/>
                  </a:lnTo>
                  <a:lnTo>
                    <a:pt x="259270" y="112014"/>
                  </a:lnTo>
                  <a:lnTo>
                    <a:pt x="251637" y="107226"/>
                  </a:lnTo>
                  <a:lnTo>
                    <a:pt x="251637" y="114554"/>
                  </a:lnTo>
                  <a:lnTo>
                    <a:pt x="251637" y="125222"/>
                  </a:lnTo>
                  <a:lnTo>
                    <a:pt x="249529" y="130403"/>
                  </a:lnTo>
                  <a:lnTo>
                    <a:pt x="243827" y="134264"/>
                  </a:lnTo>
                  <a:lnTo>
                    <a:pt x="235572" y="136677"/>
                  </a:lnTo>
                  <a:lnTo>
                    <a:pt x="225729" y="137515"/>
                  </a:lnTo>
                  <a:lnTo>
                    <a:pt x="215023" y="136677"/>
                  </a:lnTo>
                  <a:lnTo>
                    <a:pt x="206298" y="134264"/>
                  </a:lnTo>
                  <a:lnTo>
                    <a:pt x="200444" y="130403"/>
                  </a:lnTo>
                  <a:lnTo>
                    <a:pt x="198297" y="125222"/>
                  </a:lnTo>
                  <a:lnTo>
                    <a:pt x="198297" y="114554"/>
                  </a:lnTo>
                  <a:lnTo>
                    <a:pt x="251637" y="114554"/>
                  </a:lnTo>
                  <a:lnTo>
                    <a:pt x="251637" y="107226"/>
                  </a:lnTo>
                  <a:lnTo>
                    <a:pt x="248450" y="105219"/>
                  </a:lnTo>
                  <a:lnTo>
                    <a:pt x="236207" y="102730"/>
                  </a:lnTo>
                  <a:lnTo>
                    <a:pt x="227253" y="102362"/>
                  </a:lnTo>
                  <a:lnTo>
                    <a:pt x="202869" y="102362"/>
                  </a:lnTo>
                  <a:lnTo>
                    <a:pt x="202869" y="90170"/>
                  </a:lnTo>
                  <a:lnTo>
                    <a:pt x="204393" y="88646"/>
                  </a:lnTo>
                  <a:lnTo>
                    <a:pt x="210489" y="91694"/>
                  </a:lnTo>
                  <a:lnTo>
                    <a:pt x="215061" y="93218"/>
                  </a:lnTo>
                  <a:lnTo>
                    <a:pt x="219633" y="93218"/>
                  </a:lnTo>
                  <a:lnTo>
                    <a:pt x="231241" y="90868"/>
                  </a:lnTo>
                  <a:lnTo>
                    <a:pt x="234505" y="88646"/>
                  </a:lnTo>
                  <a:lnTo>
                    <a:pt x="240398" y="84645"/>
                  </a:lnTo>
                  <a:lnTo>
                    <a:pt x="241846" y="82550"/>
                  </a:lnTo>
                  <a:lnTo>
                    <a:pt x="246430" y="75869"/>
                  </a:lnTo>
                  <a:lnTo>
                    <a:pt x="248589" y="65786"/>
                  </a:lnTo>
                  <a:lnTo>
                    <a:pt x="248589" y="61214"/>
                  </a:lnTo>
                  <a:lnTo>
                    <a:pt x="247065" y="55029"/>
                  </a:lnTo>
                  <a:lnTo>
                    <a:pt x="244017" y="51981"/>
                  </a:lnTo>
                  <a:lnTo>
                    <a:pt x="244017" y="48933"/>
                  </a:lnTo>
                  <a:lnTo>
                    <a:pt x="260883" y="48933"/>
                  </a:lnTo>
                  <a:lnTo>
                    <a:pt x="266979" y="50457"/>
                  </a:lnTo>
                  <a:close/>
                </a:path>
                <a:path w="648970" h="148590">
                  <a:moveTo>
                    <a:pt x="297459" y="39789"/>
                  </a:moveTo>
                  <a:lnTo>
                    <a:pt x="283743" y="39789"/>
                  </a:lnTo>
                  <a:lnTo>
                    <a:pt x="283743" y="114554"/>
                  </a:lnTo>
                  <a:lnTo>
                    <a:pt x="297459" y="114554"/>
                  </a:lnTo>
                  <a:lnTo>
                    <a:pt x="297459" y="39789"/>
                  </a:lnTo>
                  <a:close/>
                </a:path>
                <a:path w="648970" h="148590">
                  <a:moveTo>
                    <a:pt x="298983" y="165"/>
                  </a:moveTo>
                  <a:lnTo>
                    <a:pt x="282219" y="165"/>
                  </a:lnTo>
                  <a:lnTo>
                    <a:pt x="282219" y="16929"/>
                  </a:lnTo>
                  <a:lnTo>
                    <a:pt x="298983" y="16929"/>
                  </a:lnTo>
                  <a:lnTo>
                    <a:pt x="298983" y="165"/>
                  </a:lnTo>
                  <a:close/>
                </a:path>
                <a:path w="648970" h="148590">
                  <a:moveTo>
                    <a:pt x="388988" y="64274"/>
                  </a:moveTo>
                  <a:lnTo>
                    <a:pt x="387972" y="55016"/>
                  </a:lnTo>
                  <a:lnTo>
                    <a:pt x="384225" y="46659"/>
                  </a:lnTo>
                  <a:lnTo>
                    <a:pt x="376783" y="40601"/>
                  </a:lnTo>
                  <a:lnTo>
                    <a:pt x="364604" y="38265"/>
                  </a:lnTo>
                  <a:lnTo>
                    <a:pt x="356908" y="39128"/>
                  </a:lnTo>
                  <a:lnTo>
                    <a:pt x="349897" y="41694"/>
                  </a:lnTo>
                  <a:lnTo>
                    <a:pt x="343738" y="45986"/>
                  </a:lnTo>
                  <a:lnTo>
                    <a:pt x="338607" y="51981"/>
                  </a:lnTo>
                  <a:lnTo>
                    <a:pt x="338607" y="39789"/>
                  </a:lnTo>
                  <a:lnTo>
                    <a:pt x="324891" y="39789"/>
                  </a:lnTo>
                  <a:lnTo>
                    <a:pt x="324891" y="114566"/>
                  </a:lnTo>
                  <a:lnTo>
                    <a:pt x="338607" y="114566"/>
                  </a:lnTo>
                  <a:lnTo>
                    <a:pt x="338607" y="73418"/>
                  </a:lnTo>
                  <a:lnTo>
                    <a:pt x="339750" y="65087"/>
                  </a:lnTo>
                  <a:lnTo>
                    <a:pt x="343192" y="57175"/>
                  </a:lnTo>
                  <a:lnTo>
                    <a:pt x="348932" y="51257"/>
                  </a:lnTo>
                  <a:lnTo>
                    <a:pt x="356984" y="48933"/>
                  </a:lnTo>
                  <a:lnTo>
                    <a:pt x="373748" y="48933"/>
                  </a:lnTo>
                  <a:lnTo>
                    <a:pt x="373748" y="114566"/>
                  </a:lnTo>
                  <a:lnTo>
                    <a:pt x="388988" y="114566"/>
                  </a:lnTo>
                  <a:lnTo>
                    <a:pt x="388988" y="64274"/>
                  </a:lnTo>
                  <a:close/>
                </a:path>
                <a:path w="648970" h="148590">
                  <a:moveTo>
                    <a:pt x="474433" y="77978"/>
                  </a:moveTo>
                  <a:lnTo>
                    <a:pt x="465289" y="46139"/>
                  </a:lnTo>
                  <a:lnTo>
                    <a:pt x="465289" y="67310"/>
                  </a:lnTo>
                  <a:lnTo>
                    <a:pt x="420992" y="67310"/>
                  </a:lnTo>
                  <a:lnTo>
                    <a:pt x="425208" y="59258"/>
                  </a:lnTo>
                  <a:lnTo>
                    <a:pt x="430720" y="53517"/>
                  </a:lnTo>
                  <a:lnTo>
                    <a:pt x="437108" y="50076"/>
                  </a:lnTo>
                  <a:lnTo>
                    <a:pt x="443953" y="48933"/>
                  </a:lnTo>
                  <a:lnTo>
                    <a:pt x="450075" y="49644"/>
                  </a:lnTo>
                  <a:lnTo>
                    <a:pt x="456336" y="52374"/>
                  </a:lnTo>
                  <a:lnTo>
                    <a:pt x="461746" y="57975"/>
                  </a:lnTo>
                  <a:lnTo>
                    <a:pt x="465289" y="67310"/>
                  </a:lnTo>
                  <a:lnTo>
                    <a:pt x="465289" y="46139"/>
                  </a:lnTo>
                  <a:lnTo>
                    <a:pt x="463029" y="44056"/>
                  </a:lnTo>
                  <a:lnTo>
                    <a:pt x="456717" y="40741"/>
                  </a:lnTo>
                  <a:lnTo>
                    <a:pt x="450126" y="38862"/>
                  </a:lnTo>
                  <a:lnTo>
                    <a:pt x="443953" y="38265"/>
                  </a:lnTo>
                  <a:lnTo>
                    <a:pt x="429831" y="41224"/>
                  </a:lnTo>
                  <a:lnTo>
                    <a:pt x="418147" y="49326"/>
                  </a:lnTo>
                  <a:lnTo>
                    <a:pt x="410210" y="61455"/>
                  </a:lnTo>
                  <a:lnTo>
                    <a:pt x="407276" y="76454"/>
                  </a:lnTo>
                  <a:lnTo>
                    <a:pt x="410260" y="91655"/>
                  </a:lnTo>
                  <a:lnTo>
                    <a:pt x="418528" y="104279"/>
                  </a:lnTo>
                  <a:lnTo>
                    <a:pt x="431114" y="112890"/>
                  </a:lnTo>
                  <a:lnTo>
                    <a:pt x="447001" y="116090"/>
                  </a:lnTo>
                  <a:lnTo>
                    <a:pt x="453859" y="115531"/>
                  </a:lnTo>
                  <a:lnTo>
                    <a:pt x="460717" y="113995"/>
                  </a:lnTo>
                  <a:lnTo>
                    <a:pt x="467575" y="111582"/>
                  </a:lnTo>
                  <a:lnTo>
                    <a:pt x="474433" y="108470"/>
                  </a:lnTo>
                  <a:lnTo>
                    <a:pt x="474052" y="105422"/>
                  </a:lnTo>
                  <a:lnTo>
                    <a:pt x="472909" y="96266"/>
                  </a:lnTo>
                  <a:lnTo>
                    <a:pt x="465861" y="100279"/>
                  </a:lnTo>
                  <a:lnTo>
                    <a:pt x="458812" y="103136"/>
                  </a:lnTo>
                  <a:lnTo>
                    <a:pt x="452335" y="104851"/>
                  </a:lnTo>
                  <a:lnTo>
                    <a:pt x="447001" y="105422"/>
                  </a:lnTo>
                  <a:lnTo>
                    <a:pt x="436473" y="103276"/>
                  </a:lnTo>
                  <a:lnTo>
                    <a:pt x="428244" y="97421"/>
                  </a:lnTo>
                  <a:lnTo>
                    <a:pt x="422910" y="88696"/>
                  </a:lnTo>
                  <a:lnTo>
                    <a:pt x="420992" y="77978"/>
                  </a:lnTo>
                  <a:lnTo>
                    <a:pt x="474433" y="77978"/>
                  </a:lnTo>
                  <a:close/>
                </a:path>
                <a:path w="648970" h="148590">
                  <a:moveTo>
                    <a:pt x="553770" y="77978"/>
                  </a:moveTo>
                  <a:lnTo>
                    <a:pt x="543102" y="46024"/>
                  </a:lnTo>
                  <a:lnTo>
                    <a:pt x="543102" y="67310"/>
                  </a:lnTo>
                  <a:lnTo>
                    <a:pt x="500341" y="67310"/>
                  </a:lnTo>
                  <a:lnTo>
                    <a:pt x="503885" y="59258"/>
                  </a:lnTo>
                  <a:lnTo>
                    <a:pt x="509295" y="53517"/>
                  </a:lnTo>
                  <a:lnTo>
                    <a:pt x="515556" y="50076"/>
                  </a:lnTo>
                  <a:lnTo>
                    <a:pt x="521677" y="48933"/>
                  </a:lnTo>
                  <a:lnTo>
                    <a:pt x="527850" y="49644"/>
                  </a:lnTo>
                  <a:lnTo>
                    <a:pt x="534149" y="52374"/>
                  </a:lnTo>
                  <a:lnTo>
                    <a:pt x="539559" y="57975"/>
                  </a:lnTo>
                  <a:lnTo>
                    <a:pt x="543102" y="67310"/>
                  </a:lnTo>
                  <a:lnTo>
                    <a:pt x="543102" y="46024"/>
                  </a:lnTo>
                  <a:lnTo>
                    <a:pt x="541058" y="44056"/>
                  </a:lnTo>
                  <a:lnTo>
                    <a:pt x="535101" y="40741"/>
                  </a:lnTo>
                  <a:lnTo>
                    <a:pt x="528548" y="38862"/>
                  </a:lnTo>
                  <a:lnTo>
                    <a:pt x="521677" y="38265"/>
                  </a:lnTo>
                  <a:lnTo>
                    <a:pt x="507847" y="41224"/>
                  </a:lnTo>
                  <a:lnTo>
                    <a:pt x="496722" y="49326"/>
                  </a:lnTo>
                  <a:lnTo>
                    <a:pt x="489318" y="61455"/>
                  </a:lnTo>
                  <a:lnTo>
                    <a:pt x="486625" y="76454"/>
                  </a:lnTo>
                  <a:lnTo>
                    <a:pt x="489585" y="91655"/>
                  </a:lnTo>
                  <a:lnTo>
                    <a:pt x="497687" y="104279"/>
                  </a:lnTo>
                  <a:lnTo>
                    <a:pt x="509816" y="112890"/>
                  </a:lnTo>
                  <a:lnTo>
                    <a:pt x="524814" y="116090"/>
                  </a:lnTo>
                  <a:lnTo>
                    <a:pt x="531888" y="115531"/>
                  </a:lnTo>
                  <a:lnTo>
                    <a:pt x="539102" y="113995"/>
                  </a:lnTo>
                  <a:lnTo>
                    <a:pt x="546036" y="111582"/>
                  </a:lnTo>
                  <a:lnTo>
                    <a:pt x="552246" y="108470"/>
                  </a:lnTo>
                  <a:lnTo>
                    <a:pt x="552246" y="105422"/>
                  </a:lnTo>
                  <a:lnTo>
                    <a:pt x="552246" y="96266"/>
                  </a:lnTo>
                  <a:lnTo>
                    <a:pt x="545185" y="100279"/>
                  </a:lnTo>
                  <a:lnTo>
                    <a:pt x="537959" y="103136"/>
                  </a:lnTo>
                  <a:lnTo>
                    <a:pt x="531037" y="104851"/>
                  </a:lnTo>
                  <a:lnTo>
                    <a:pt x="524814" y="105422"/>
                  </a:lnTo>
                  <a:lnTo>
                    <a:pt x="514934" y="103276"/>
                  </a:lnTo>
                  <a:lnTo>
                    <a:pt x="506641" y="97421"/>
                  </a:lnTo>
                  <a:lnTo>
                    <a:pt x="500938" y="88696"/>
                  </a:lnTo>
                  <a:lnTo>
                    <a:pt x="498817" y="77978"/>
                  </a:lnTo>
                  <a:lnTo>
                    <a:pt x="553770" y="77978"/>
                  </a:lnTo>
                  <a:close/>
                </a:path>
                <a:path w="648970" h="148590">
                  <a:moveTo>
                    <a:pt x="616356" y="38265"/>
                  </a:moveTo>
                  <a:lnTo>
                    <a:pt x="606615" y="39598"/>
                  </a:lnTo>
                  <a:lnTo>
                    <a:pt x="598170" y="43218"/>
                  </a:lnTo>
                  <a:lnTo>
                    <a:pt x="591185" y="48552"/>
                  </a:lnTo>
                  <a:lnTo>
                    <a:pt x="585774" y="55029"/>
                  </a:lnTo>
                  <a:lnTo>
                    <a:pt x="585774" y="39789"/>
                  </a:lnTo>
                  <a:lnTo>
                    <a:pt x="572058" y="39789"/>
                  </a:lnTo>
                  <a:lnTo>
                    <a:pt x="572058" y="114554"/>
                  </a:lnTo>
                  <a:lnTo>
                    <a:pt x="587298" y="114554"/>
                  </a:lnTo>
                  <a:lnTo>
                    <a:pt x="587298" y="79502"/>
                  </a:lnTo>
                  <a:lnTo>
                    <a:pt x="589686" y="67259"/>
                  </a:lnTo>
                  <a:lnTo>
                    <a:pt x="596074" y="58127"/>
                  </a:lnTo>
                  <a:lnTo>
                    <a:pt x="605345" y="52425"/>
                  </a:lnTo>
                  <a:lnTo>
                    <a:pt x="616356" y="50457"/>
                  </a:lnTo>
                  <a:lnTo>
                    <a:pt x="616356" y="38265"/>
                  </a:lnTo>
                  <a:close/>
                </a:path>
                <a:path w="648970" h="148590">
                  <a:moveTo>
                    <a:pt x="646836" y="39789"/>
                  </a:moveTo>
                  <a:lnTo>
                    <a:pt x="633120" y="39789"/>
                  </a:lnTo>
                  <a:lnTo>
                    <a:pt x="633120" y="114554"/>
                  </a:lnTo>
                  <a:lnTo>
                    <a:pt x="646836" y="114554"/>
                  </a:lnTo>
                  <a:lnTo>
                    <a:pt x="646836" y="39789"/>
                  </a:lnTo>
                  <a:close/>
                </a:path>
                <a:path w="648970" h="148590">
                  <a:moveTo>
                    <a:pt x="648360" y="165"/>
                  </a:moveTo>
                  <a:lnTo>
                    <a:pt x="631596" y="165"/>
                  </a:lnTo>
                  <a:lnTo>
                    <a:pt x="631596" y="16929"/>
                  </a:lnTo>
                  <a:lnTo>
                    <a:pt x="648360" y="16929"/>
                  </a:lnTo>
                  <a:lnTo>
                    <a:pt x="648360" y="16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3" name="object 493"/>
            <p:cNvPicPr/>
            <p:nvPr/>
          </p:nvPicPr>
          <p:blipFill>
            <a:blip r:embed="rId298" cstate="print"/>
            <a:stretch>
              <a:fillRect/>
            </a:stretch>
          </p:blipFill>
          <p:spPr>
            <a:xfrm>
              <a:off x="5342953" y="7519129"/>
              <a:ext cx="163163" cy="109918"/>
            </a:xfrm>
            <a:prstGeom prst="rect">
              <a:avLst/>
            </a:prstGeom>
          </p:spPr>
        </p:pic>
        <p:sp>
          <p:nvSpPr>
            <p:cNvPr id="494" name="object 494"/>
            <p:cNvSpPr/>
            <p:nvPr/>
          </p:nvSpPr>
          <p:spPr>
            <a:xfrm>
              <a:off x="5580888" y="7470279"/>
              <a:ext cx="697230" cy="167005"/>
            </a:xfrm>
            <a:custGeom>
              <a:avLst/>
              <a:gdLst/>
              <a:ahLst/>
              <a:cxnLst/>
              <a:rect l="l" t="t" r="r" b="b"/>
              <a:pathLst>
                <a:path w="697229" h="167004">
                  <a:moveTo>
                    <a:pt x="44196" y="0"/>
                  </a:moveTo>
                  <a:lnTo>
                    <a:pt x="33528" y="0"/>
                  </a:lnTo>
                  <a:lnTo>
                    <a:pt x="32004" y="1612"/>
                  </a:lnTo>
                  <a:lnTo>
                    <a:pt x="17995" y="17449"/>
                  </a:lnTo>
                  <a:lnTo>
                    <a:pt x="8001" y="36868"/>
                  </a:lnTo>
                  <a:lnTo>
                    <a:pt x="1993" y="58877"/>
                  </a:lnTo>
                  <a:lnTo>
                    <a:pt x="0" y="82486"/>
                  </a:lnTo>
                  <a:lnTo>
                    <a:pt x="1778" y="106045"/>
                  </a:lnTo>
                  <a:lnTo>
                    <a:pt x="7429" y="128054"/>
                  </a:lnTo>
                  <a:lnTo>
                    <a:pt x="17348" y="147497"/>
                  </a:lnTo>
                  <a:lnTo>
                    <a:pt x="32004" y="163347"/>
                  </a:lnTo>
                  <a:lnTo>
                    <a:pt x="33528" y="166395"/>
                  </a:lnTo>
                  <a:lnTo>
                    <a:pt x="44196" y="166395"/>
                  </a:lnTo>
                  <a:lnTo>
                    <a:pt x="41452" y="163842"/>
                  </a:lnTo>
                  <a:lnTo>
                    <a:pt x="34861" y="156286"/>
                  </a:lnTo>
                  <a:lnTo>
                    <a:pt x="17564" y="116344"/>
                  </a:lnTo>
                  <a:lnTo>
                    <a:pt x="13716" y="82486"/>
                  </a:lnTo>
                  <a:lnTo>
                    <a:pt x="18046" y="46202"/>
                  </a:lnTo>
                  <a:lnTo>
                    <a:pt x="27813" y="21234"/>
                  </a:lnTo>
                  <a:lnTo>
                    <a:pt x="38138" y="6261"/>
                  </a:lnTo>
                  <a:lnTo>
                    <a:pt x="44196" y="0"/>
                  </a:lnTo>
                  <a:close/>
                </a:path>
                <a:path w="697229" h="167004">
                  <a:moveTo>
                    <a:pt x="152590" y="110921"/>
                  </a:moveTo>
                  <a:lnTo>
                    <a:pt x="87058" y="110921"/>
                  </a:lnTo>
                  <a:lnTo>
                    <a:pt x="87058" y="70281"/>
                  </a:lnTo>
                  <a:lnTo>
                    <a:pt x="144970" y="70281"/>
                  </a:lnTo>
                  <a:lnTo>
                    <a:pt x="144970" y="60121"/>
                  </a:lnTo>
                  <a:lnTo>
                    <a:pt x="87058" y="60121"/>
                  </a:lnTo>
                  <a:lnTo>
                    <a:pt x="87058" y="22021"/>
                  </a:lnTo>
                  <a:lnTo>
                    <a:pt x="151066" y="22021"/>
                  </a:lnTo>
                  <a:lnTo>
                    <a:pt x="151066" y="10591"/>
                  </a:lnTo>
                  <a:lnTo>
                    <a:pt x="70294" y="10591"/>
                  </a:lnTo>
                  <a:lnTo>
                    <a:pt x="70294" y="22021"/>
                  </a:lnTo>
                  <a:lnTo>
                    <a:pt x="70294" y="60121"/>
                  </a:lnTo>
                  <a:lnTo>
                    <a:pt x="70294" y="70281"/>
                  </a:lnTo>
                  <a:lnTo>
                    <a:pt x="70294" y="110921"/>
                  </a:lnTo>
                  <a:lnTo>
                    <a:pt x="70294" y="124891"/>
                  </a:lnTo>
                  <a:lnTo>
                    <a:pt x="152590" y="124891"/>
                  </a:lnTo>
                  <a:lnTo>
                    <a:pt x="152590" y="110921"/>
                  </a:lnTo>
                  <a:close/>
                </a:path>
                <a:path w="697229" h="167004">
                  <a:moveTo>
                    <a:pt x="248691" y="93141"/>
                  </a:moveTo>
                  <a:lnTo>
                    <a:pt x="247434" y="83972"/>
                  </a:lnTo>
                  <a:lnTo>
                    <a:pt x="244309" y="76949"/>
                  </a:lnTo>
                  <a:lnTo>
                    <a:pt x="240334" y="71894"/>
                  </a:lnTo>
                  <a:lnTo>
                    <a:pt x="236499" y="68668"/>
                  </a:lnTo>
                  <a:lnTo>
                    <a:pt x="231571" y="63982"/>
                  </a:lnTo>
                  <a:lnTo>
                    <a:pt x="225628" y="60858"/>
                  </a:lnTo>
                  <a:lnTo>
                    <a:pt x="218236" y="58597"/>
                  </a:lnTo>
                  <a:lnTo>
                    <a:pt x="208978" y="56476"/>
                  </a:lnTo>
                  <a:lnTo>
                    <a:pt x="199834" y="54952"/>
                  </a:lnTo>
                  <a:lnTo>
                    <a:pt x="193738" y="53428"/>
                  </a:lnTo>
                  <a:lnTo>
                    <a:pt x="190690" y="48856"/>
                  </a:lnTo>
                  <a:lnTo>
                    <a:pt x="187642" y="47332"/>
                  </a:lnTo>
                  <a:lnTo>
                    <a:pt x="184594" y="42760"/>
                  </a:lnTo>
                  <a:lnTo>
                    <a:pt x="184594" y="36664"/>
                  </a:lnTo>
                  <a:lnTo>
                    <a:pt x="186258" y="29946"/>
                  </a:lnTo>
                  <a:lnTo>
                    <a:pt x="191071" y="24091"/>
                  </a:lnTo>
                  <a:lnTo>
                    <a:pt x="198729" y="19951"/>
                  </a:lnTo>
                  <a:lnTo>
                    <a:pt x="208978" y="18376"/>
                  </a:lnTo>
                  <a:lnTo>
                    <a:pt x="218287" y="18973"/>
                  </a:lnTo>
                  <a:lnTo>
                    <a:pt x="226009" y="20853"/>
                  </a:lnTo>
                  <a:lnTo>
                    <a:pt x="232854" y="24168"/>
                  </a:lnTo>
                  <a:lnTo>
                    <a:pt x="239547" y="29044"/>
                  </a:lnTo>
                  <a:lnTo>
                    <a:pt x="242595" y="13804"/>
                  </a:lnTo>
                  <a:lnTo>
                    <a:pt x="234810" y="10680"/>
                  </a:lnTo>
                  <a:lnTo>
                    <a:pt x="227152" y="8280"/>
                  </a:lnTo>
                  <a:lnTo>
                    <a:pt x="219189" y="6731"/>
                  </a:lnTo>
                  <a:lnTo>
                    <a:pt x="210502" y="6184"/>
                  </a:lnTo>
                  <a:lnTo>
                    <a:pt x="193141" y="9042"/>
                  </a:lnTo>
                  <a:lnTo>
                    <a:pt x="180213" y="16471"/>
                  </a:lnTo>
                  <a:lnTo>
                    <a:pt x="172135" y="26758"/>
                  </a:lnTo>
                  <a:lnTo>
                    <a:pt x="169354" y="38188"/>
                  </a:lnTo>
                  <a:lnTo>
                    <a:pt x="169354" y="45808"/>
                  </a:lnTo>
                  <a:lnTo>
                    <a:pt x="198450" y="70561"/>
                  </a:lnTo>
                  <a:lnTo>
                    <a:pt x="205930" y="71805"/>
                  </a:lnTo>
                  <a:lnTo>
                    <a:pt x="219646" y="74853"/>
                  </a:lnTo>
                  <a:lnTo>
                    <a:pt x="222783" y="76377"/>
                  </a:lnTo>
                  <a:lnTo>
                    <a:pt x="228879" y="80949"/>
                  </a:lnTo>
                  <a:lnTo>
                    <a:pt x="231927" y="83997"/>
                  </a:lnTo>
                  <a:lnTo>
                    <a:pt x="233451" y="88569"/>
                  </a:lnTo>
                  <a:lnTo>
                    <a:pt x="233451" y="94665"/>
                  </a:lnTo>
                  <a:lnTo>
                    <a:pt x="231787" y="102501"/>
                  </a:lnTo>
                  <a:lnTo>
                    <a:pt x="226961" y="109334"/>
                  </a:lnTo>
                  <a:lnTo>
                    <a:pt x="219265" y="114173"/>
                  </a:lnTo>
                  <a:lnTo>
                    <a:pt x="208978" y="116001"/>
                  </a:lnTo>
                  <a:lnTo>
                    <a:pt x="200444" y="115366"/>
                  </a:lnTo>
                  <a:lnTo>
                    <a:pt x="191071" y="113144"/>
                  </a:lnTo>
                  <a:lnTo>
                    <a:pt x="181114" y="108940"/>
                  </a:lnTo>
                  <a:lnTo>
                    <a:pt x="170878" y="102285"/>
                  </a:lnTo>
                  <a:lnTo>
                    <a:pt x="167830" y="116001"/>
                  </a:lnTo>
                  <a:lnTo>
                    <a:pt x="175539" y="120484"/>
                  </a:lnTo>
                  <a:lnTo>
                    <a:pt x="184975" y="124383"/>
                  </a:lnTo>
                  <a:lnTo>
                    <a:pt x="196113" y="127152"/>
                  </a:lnTo>
                  <a:lnTo>
                    <a:pt x="208978" y="128193"/>
                  </a:lnTo>
                  <a:lnTo>
                    <a:pt x="224866" y="125298"/>
                  </a:lnTo>
                  <a:lnTo>
                    <a:pt x="237439" y="117525"/>
                  </a:lnTo>
                  <a:lnTo>
                    <a:pt x="245719" y="106337"/>
                  </a:lnTo>
                  <a:lnTo>
                    <a:pt x="248691" y="93141"/>
                  </a:lnTo>
                  <a:close/>
                </a:path>
                <a:path w="697229" h="167004">
                  <a:moveTo>
                    <a:pt x="372237" y="10756"/>
                  </a:moveTo>
                  <a:lnTo>
                    <a:pt x="263931" y="10756"/>
                  </a:lnTo>
                  <a:lnTo>
                    <a:pt x="263931" y="22948"/>
                  </a:lnTo>
                  <a:lnTo>
                    <a:pt x="289839" y="22948"/>
                  </a:lnTo>
                  <a:lnTo>
                    <a:pt x="292887" y="21424"/>
                  </a:lnTo>
                  <a:lnTo>
                    <a:pt x="309753" y="21424"/>
                  </a:lnTo>
                  <a:lnTo>
                    <a:pt x="309753" y="125158"/>
                  </a:lnTo>
                  <a:lnTo>
                    <a:pt x="326517" y="125158"/>
                  </a:lnTo>
                  <a:lnTo>
                    <a:pt x="326517" y="21424"/>
                  </a:lnTo>
                  <a:lnTo>
                    <a:pt x="344805" y="21424"/>
                  </a:lnTo>
                  <a:lnTo>
                    <a:pt x="346329" y="22948"/>
                  </a:lnTo>
                  <a:lnTo>
                    <a:pt x="372237" y="22948"/>
                  </a:lnTo>
                  <a:lnTo>
                    <a:pt x="372237" y="10756"/>
                  </a:lnTo>
                  <a:close/>
                </a:path>
                <a:path w="697229" h="167004">
                  <a:moveTo>
                    <a:pt x="457669" y="48856"/>
                  </a:moveTo>
                  <a:lnTo>
                    <a:pt x="455142" y="34785"/>
                  </a:lnTo>
                  <a:lnTo>
                    <a:pt x="447763" y="23139"/>
                  </a:lnTo>
                  <a:lnTo>
                    <a:pt x="435813" y="15214"/>
                  </a:lnTo>
                  <a:lnTo>
                    <a:pt x="419569" y="12280"/>
                  </a:lnTo>
                  <a:lnTo>
                    <a:pt x="408101" y="13970"/>
                  </a:lnTo>
                  <a:lnTo>
                    <a:pt x="398754" y="18948"/>
                  </a:lnTo>
                  <a:lnTo>
                    <a:pt x="391414" y="27063"/>
                  </a:lnTo>
                  <a:lnTo>
                    <a:pt x="385940" y="38188"/>
                  </a:lnTo>
                  <a:lnTo>
                    <a:pt x="393560" y="48856"/>
                  </a:lnTo>
                  <a:lnTo>
                    <a:pt x="396570" y="39255"/>
                  </a:lnTo>
                  <a:lnTo>
                    <a:pt x="401269" y="31521"/>
                  </a:lnTo>
                  <a:lnTo>
                    <a:pt x="408228" y="26352"/>
                  </a:lnTo>
                  <a:lnTo>
                    <a:pt x="418045" y="24472"/>
                  </a:lnTo>
                  <a:lnTo>
                    <a:pt x="427647" y="26136"/>
                  </a:lnTo>
                  <a:lnTo>
                    <a:pt x="435381" y="30949"/>
                  </a:lnTo>
                  <a:lnTo>
                    <a:pt x="440550" y="38620"/>
                  </a:lnTo>
                  <a:lnTo>
                    <a:pt x="442429" y="48856"/>
                  </a:lnTo>
                  <a:lnTo>
                    <a:pt x="440855" y="58140"/>
                  </a:lnTo>
                  <a:lnTo>
                    <a:pt x="436714" y="65862"/>
                  </a:lnTo>
                  <a:lnTo>
                    <a:pt x="430860" y="72720"/>
                  </a:lnTo>
                  <a:lnTo>
                    <a:pt x="421093" y="82473"/>
                  </a:lnTo>
                  <a:lnTo>
                    <a:pt x="411949" y="90093"/>
                  </a:lnTo>
                  <a:lnTo>
                    <a:pt x="408901" y="93141"/>
                  </a:lnTo>
                  <a:lnTo>
                    <a:pt x="403618" y="97523"/>
                  </a:lnTo>
                  <a:lnTo>
                    <a:pt x="397611" y="103047"/>
                  </a:lnTo>
                  <a:lnTo>
                    <a:pt x="387464" y="112953"/>
                  </a:lnTo>
                  <a:lnTo>
                    <a:pt x="387464" y="125145"/>
                  </a:lnTo>
                  <a:lnTo>
                    <a:pt x="457669" y="125145"/>
                  </a:lnTo>
                  <a:lnTo>
                    <a:pt x="457669" y="111429"/>
                  </a:lnTo>
                  <a:lnTo>
                    <a:pt x="425665" y="111429"/>
                  </a:lnTo>
                  <a:lnTo>
                    <a:pt x="401281" y="111429"/>
                  </a:lnTo>
                  <a:lnTo>
                    <a:pt x="425665" y="90093"/>
                  </a:lnTo>
                  <a:lnTo>
                    <a:pt x="428713" y="87045"/>
                  </a:lnTo>
                  <a:lnTo>
                    <a:pt x="437857" y="80949"/>
                  </a:lnTo>
                  <a:lnTo>
                    <a:pt x="446100" y="72720"/>
                  </a:lnTo>
                  <a:lnTo>
                    <a:pt x="451573" y="66243"/>
                  </a:lnTo>
                  <a:lnTo>
                    <a:pt x="455904" y="58331"/>
                  </a:lnTo>
                  <a:lnTo>
                    <a:pt x="457669" y="48856"/>
                  </a:lnTo>
                  <a:close/>
                </a:path>
                <a:path w="697229" h="167004">
                  <a:moveTo>
                    <a:pt x="547560" y="62522"/>
                  </a:moveTo>
                  <a:lnTo>
                    <a:pt x="546722" y="51917"/>
                  </a:lnTo>
                  <a:lnTo>
                    <a:pt x="544461" y="40195"/>
                  </a:lnTo>
                  <a:lnTo>
                    <a:pt x="540054" y="29044"/>
                  </a:lnTo>
                  <a:lnTo>
                    <a:pt x="534758" y="22948"/>
                  </a:lnTo>
                  <a:lnTo>
                    <a:pt x="532752" y="20637"/>
                  </a:lnTo>
                  <a:lnTo>
                    <a:pt x="532434" y="20434"/>
                  </a:lnTo>
                  <a:lnTo>
                    <a:pt x="532434" y="68668"/>
                  </a:lnTo>
                  <a:lnTo>
                    <a:pt x="532371" y="77584"/>
                  </a:lnTo>
                  <a:lnTo>
                    <a:pt x="515670" y="117525"/>
                  </a:lnTo>
                  <a:lnTo>
                    <a:pt x="511098" y="117525"/>
                  </a:lnTo>
                  <a:lnTo>
                    <a:pt x="488619" y="85902"/>
                  </a:lnTo>
                  <a:lnTo>
                    <a:pt x="488238" y="68668"/>
                  </a:lnTo>
                  <a:lnTo>
                    <a:pt x="488607" y="55092"/>
                  </a:lnTo>
                  <a:lnTo>
                    <a:pt x="491096" y="40093"/>
                  </a:lnTo>
                  <a:lnTo>
                    <a:pt x="497890" y="27952"/>
                  </a:lnTo>
                  <a:lnTo>
                    <a:pt x="511098" y="22948"/>
                  </a:lnTo>
                  <a:lnTo>
                    <a:pt x="523443" y="27952"/>
                  </a:lnTo>
                  <a:lnTo>
                    <a:pt x="529767" y="40093"/>
                  </a:lnTo>
                  <a:lnTo>
                    <a:pt x="532104" y="55092"/>
                  </a:lnTo>
                  <a:lnTo>
                    <a:pt x="532434" y="68668"/>
                  </a:lnTo>
                  <a:lnTo>
                    <a:pt x="532434" y="20434"/>
                  </a:lnTo>
                  <a:lnTo>
                    <a:pt x="525005" y="15519"/>
                  </a:lnTo>
                  <a:lnTo>
                    <a:pt x="517563" y="12966"/>
                  </a:lnTo>
                  <a:lnTo>
                    <a:pt x="511098" y="12280"/>
                  </a:lnTo>
                  <a:lnTo>
                    <a:pt x="504431" y="12966"/>
                  </a:lnTo>
                  <a:lnTo>
                    <a:pt x="474624" y="50774"/>
                  </a:lnTo>
                  <a:lnTo>
                    <a:pt x="472909" y="70281"/>
                  </a:lnTo>
                  <a:lnTo>
                    <a:pt x="473240" y="79933"/>
                  </a:lnTo>
                  <a:lnTo>
                    <a:pt x="487057" y="119202"/>
                  </a:lnTo>
                  <a:lnTo>
                    <a:pt x="511098" y="128193"/>
                  </a:lnTo>
                  <a:lnTo>
                    <a:pt x="521436" y="126606"/>
                  </a:lnTo>
                  <a:lnTo>
                    <a:pt x="529767" y="122288"/>
                  </a:lnTo>
                  <a:lnTo>
                    <a:pt x="534771" y="117525"/>
                  </a:lnTo>
                  <a:lnTo>
                    <a:pt x="536397" y="115989"/>
                  </a:lnTo>
                  <a:lnTo>
                    <a:pt x="541578" y="108381"/>
                  </a:lnTo>
                  <a:lnTo>
                    <a:pt x="545109" y="98793"/>
                  </a:lnTo>
                  <a:lnTo>
                    <a:pt x="546912" y="88760"/>
                  </a:lnTo>
                  <a:lnTo>
                    <a:pt x="547522" y="79933"/>
                  </a:lnTo>
                  <a:lnTo>
                    <a:pt x="547560" y="62522"/>
                  </a:lnTo>
                  <a:close/>
                </a:path>
                <a:path w="697229" h="167004">
                  <a:moveTo>
                    <a:pt x="636168" y="70281"/>
                  </a:moveTo>
                  <a:lnTo>
                    <a:pt x="627024" y="29044"/>
                  </a:lnTo>
                  <a:lnTo>
                    <a:pt x="620928" y="21107"/>
                  </a:lnTo>
                  <a:lnTo>
                    <a:pt x="620928" y="68668"/>
                  </a:lnTo>
                  <a:lnTo>
                    <a:pt x="620852" y="77584"/>
                  </a:lnTo>
                  <a:lnTo>
                    <a:pt x="604164" y="117525"/>
                  </a:lnTo>
                  <a:lnTo>
                    <a:pt x="591972" y="117525"/>
                  </a:lnTo>
                  <a:lnTo>
                    <a:pt x="576834" y="79032"/>
                  </a:lnTo>
                  <a:lnTo>
                    <a:pt x="576732" y="68668"/>
                  </a:lnTo>
                  <a:lnTo>
                    <a:pt x="577062" y="55092"/>
                  </a:lnTo>
                  <a:lnTo>
                    <a:pt x="579399" y="40093"/>
                  </a:lnTo>
                  <a:lnTo>
                    <a:pt x="585736" y="27952"/>
                  </a:lnTo>
                  <a:lnTo>
                    <a:pt x="598068" y="22948"/>
                  </a:lnTo>
                  <a:lnTo>
                    <a:pt x="611289" y="27952"/>
                  </a:lnTo>
                  <a:lnTo>
                    <a:pt x="618070" y="40093"/>
                  </a:lnTo>
                  <a:lnTo>
                    <a:pt x="620572" y="55092"/>
                  </a:lnTo>
                  <a:lnTo>
                    <a:pt x="620928" y="68668"/>
                  </a:lnTo>
                  <a:lnTo>
                    <a:pt x="620928" y="21107"/>
                  </a:lnTo>
                  <a:lnTo>
                    <a:pt x="620572" y="20637"/>
                  </a:lnTo>
                  <a:lnTo>
                    <a:pt x="613117" y="15519"/>
                  </a:lnTo>
                  <a:lnTo>
                    <a:pt x="605383" y="12966"/>
                  </a:lnTo>
                  <a:lnTo>
                    <a:pt x="598068" y="12280"/>
                  </a:lnTo>
                  <a:lnTo>
                    <a:pt x="591642" y="12966"/>
                  </a:lnTo>
                  <a:lnTo>
                    <a:pt x="562546" y="50774"/>
                  </a:lnTo>
                  <a:lnTo>
                    <a:pt x="561403" y="70281"/>
                  </a:lnTo>
                  <a:lnTo>
                    <a:pt x="561733" y="79933"/>
                  </a:lnTo>
                  <a:lnTo>
                    <a:pt x="575525" y="119202"/>
                  </a:lnTo>
                  <a:lnTo>
                    <a:pt x="598068" y="128193"/>
                  </a:lnTo>
                  <a:lnTo>
                    <a:pt x="609257" y="126606"/>
                  </a:lnTo>
                  <a:lnTo>
                    <a:pt x="617880" y="122288"/>
                  </a:lnTo>
                  <a:lnTo>
                    <a:pt x="622655" y="117525"/>
                  </a:lnTo>
                  <a:lnTo>
                    <a:pt x="624217" y="115989"/>
                  </a:lnTo>
                  <a:lnTo>
                    <a:pt x="628548" y="108381"/>
                  </a:lnTo>
                  <a:lnTo>
                    <a:pt x="632307" y="98793"/>
                  </a:lnTo>
                  <a:lnTo>
                    <a:pt x="634644" y="88760"/>
                  </a:lnTo>
                  <a:lnTo>
                    <a:pt x="635838" y="79032"/>
                  </a:lnTo>
                  <a:lnTo>
                    <a:pt x="636168" y="70281"/>
                  </a:lnTo>
                  <a:close/>
                </a:path>
                <a:path w="697229" h="167004">
                  <a:moveTo>
                    <a:pt x="697230" y="82473"/>
                  </a:moveTo>
                  <a:lnTo>
                    <a:pt x="695439" y="59753"/>
                  </a:lnTo>
                  <a:lnTo>
                    <a:pt x="689800" y="38201"/>
                  </a:lnTo>
                  <a:lnTo>
                    <a:pt x="679869" y="18948"/>
                  </a:lnTo>
                  <a:lnTo>
                    <a:pt x="665226" y="3136"/>
                  </a:lnTo>
                  <a:lnTo>
                    <a:pt x="663702" y="0"/>
                  </a:lnTo>
                  <a:lnTo>
                    <a:pt x="652932" y="0"/>
                  </a:lnTo>
                  <a:lnTo>
                    <a:pt x="655688" y="2552"/>
                  </a:lnTo>
                  <a:lnTo>
                    <a:pt x="662317" y="10134"/>
                  </a:lnTo>
                  <a:lnTo>
                    <a:pt x="679411" y="50025"/>
                  </a:lnTo>
                  <a:lnTo>
                    <a:pt x="681990" y="82473"/>
                  </a:lnTo>
                  <a:lnTo>
                    <a:pt x="677875" y="119634"/>
                  </a:lnTo>
                  <a:lnTo>
                    <a:pt x="668604" y="145046"/>
                  </a:lnTo>
                  <a:lnTo>
                    <a:pt x="658761" y="160159"/>
                  </a:lnTo>
                  <a:lnTo>
                    <a:pt x="652932" y="166395"/>
                  </a:lnTo>
                  <a:lnTo>
                    <a:pt x="663702" y="166395"/>
                  </a:lnTo>
                  <a:lnTo>
                    <a:pt x="665226" y="164871"/>
                  </a:lnTo>
                  <a:lnTo>
                    <a:pt x="679221" y="148996"/>
                  </a:lnTo>
                  <a:lnTo>
                    <a:pt x="689229" y="129387"/>
                  </a:lnTo>
                  <a:lnTo>
                    <a:pt x="695223" y="106921"/>
                  </a:lnTo>
                  <a:lnTo>
                    <a:pt x="697230" y="82473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6713219" y="7427976"/>
              <a:ext cx="3345179" cy="241300"/>
            </a:xfrm>
            <a:custGeom>
              <a:avLst/>
              <a:gdLst/>
              <a:ahLst/>
              <a:cxnLst/>
              <a:rect l="l" t="t" r="r" b="b"/>
              <a:pathLst>
                <a:path w="3345179" h="241300">
                  <a:moveTo>
                    <a:pt x="3345180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45180" y="0"/>
                  </a:lnTo>
                  <a:lnTo>
                    <a:pt x="3345180" y="240791"/>
                  </a:lnTo>
                  <a:close/>
                </a:path>
              </a:pathLst>
            </a:custGeom>
            <a:solidFill>
              <a:srgbClr val="D8E8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6" name="object 496"/>
            <p:cNvPicPr/>
            <p:nvPr/>
          </p:nvPicPr>
          <p:blipFill>
            <a:blip r:embed="rId299" cstate="print"/>
            <a:stretch>
              <a:fillRect/>
            </a:stretch>
          </p:blipFill>
          <p:spPr>
            <a:xfrm>
              <a:off x="9370600" y="7482554"/>
              <a:ext cx="161734" cy="115919"/>
            </a:xfrm>
            <a:prstGeom prst="rect">
              <a:avLst/>
            </a:prstGeom>
          </p:spPr>
        </p:pic>
        <p:pic>
          <p:nvPicPr>
            <p:cNvPr id="497" name="object 497"/>
            <p:cNvPicPr/>
            <p:nvPr/>
          </p:nvPicPr>
          <p:blipFill>
            <a:blip r:embed="rId300" cstate="print"/>
            <a:stretch>
              <a:fillRect/>
            </a:stretch>
          </p:blipFill>
          <p:spPr>
            <a:xfrm>
              <a:off x="9608629" y="7470267"/>
              <a:ext cx="68675" cy="166401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301" cstate="print"/>
            <a:stretch>
              <a:fillRect/>
            </a:stretch>
          </p:blipFill>
          <p:spPr>
            <a:xfrm>
              <a:off x="9750551" y="7485601"/>
              <a:ext cx="161734" cy="112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0040" y="700468"/>
            <a:ext cx="245745" cy="276225"/>
          </a:xfrm>
          <a:custGeom>
            <a:avLst/>
            <a:gdLst/>
            <a:ahLst/>
            <a:cxnLst/>
            <a:rect l="l" t="t" r="r" b="b"/>
            <a:pathLst>
              <a:path w="245745" h="276225">
                <a:moveTo>
                  <a:pt x="140303" y="276225"/>
                </a:moveTo>
                <a:lnTo>
                  <a:pt x="105251" y="276225"/>
                </a:lnTo>
                <a:lnTo>
                  <a:pt x="0" y="0"/>
                </a:lnTo>
                <a:lnTo>
                  <a:pt x="35052" y="0"/>
                </a:lnTo>
                <a:lnTo>
                  <a:pt x="99155" y="170973"/>
                </a:lnTo>
                <a:lnTo>
                  <a:pt x="106632" y="191467"/>
                </a:lnTo>
                <a:lnTo>
                  <a:pt x="114395" y="212550"/>
                </a:lnTo>
                <a:lnTo>
                  <a:pt x="121015" y="231918"/>
                </a:lnTo>
                <a:lnTo>
                  <a:pt x="125063" y="247268"/>
                </a:lnTo>
                <a:lnTo>
                  <a:pt x="151336" y="247268"/>
                </a:lnTo>
                <a:lnTo>
                  <a:pt x="140303" y="276225"/>
                </a:lnTo>
                <a:close/>
              </a:path>
              <a:path w="245745" h="276225">
                <a:moveTo>
                  <a:pt x="151336" y="247268"/>
                </a:moveTo>
                <a:lnTo>
                  <a:pt x="125063" y="247268"/>
                </a:lnTo>
                <a:lnTo>
                  <a:pt x="131040" y="226995"/>
                </a:lnTo>
                <a:lnTo>
                  <a:pt x="140874" y="198596"/>
                </a:lnTo>
                <a:lnTo>
                  <a:pt x="164687" y="132778"/>
                </a:lnTo>
                <a:lnTo>
                  <a:pt x="215074" y="0"/>
                </a:lnTo>
                <a:lnTo>
                  <a:pt x="245554" y="0"/>
                </a:lnTo>
                <a:lnTo>
                  <a:pt x="151336" y="247268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17372" y="2481453"/>
            <a:ext cx="1428115" cy="279400"/>
            <a:chOff x="317372" y="2481453"/>
            <a:chExt cx="1428115" cy="279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372" y="2481453"/>
              <a:ext cx="150971" cy="2227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3491" y="2487549"/>
              <a:ext cx="45720" cy="210820"/>
            </a:xfrm>
            <a:custGeom>
              <a:avLst/>
              <a:gdLst/>
              <a:ahLst/>
              <a:cxnLst/>
              <a:rect l="l" t="t" r="r" b="b"/>
              <a:pathLst>
                <a:path w="45720" h="210819">
                  <a:moveTo>
                    <a:pt x="45720" y="41243"/>
                  </a:moveTo>
                  <a:lnTo>
                    <a:pt x="3048" y="41243"/>
                  </a:lnTo>
                  <a:lnTo>
                    <a:pt x="0" y="36671"/>
                  </a:lnTo>
                  <a:lnTo>
                    <a:pt x="0" y="1524"/>
                  </a:lnTo>
                  <a:lnTo>
                    <a:pt x="6096" y="0"/>
                  </a:lnTo>
                  <a:lnTo>
                    <a:pt x="30480" y="0"/>
                  </a:lnTo>
                  <a:lnTo>
                    <a:pt x="39290" y="1190"/>
                  </a:lnTo>
                  <a:lnTo>
                    <a:pt x="43815" y="4953"/>
                  </a:lnTo>
                  <a:lnTo>
                    <a:pt x="45481" y="11572"/>
                  </a:lnTo>
                  <a:lnTo>
                    <a:pt x="45720" y="21336"/>
                  </a:lnTo>
                  <a:lnTo>
                    <a:pt x="45720" y="41243"/>
                  </a:lnTo>
                  <a:close/>
                </a:path>
                <a:path w="45720" h="210819">
                  <a:moveTo>
                    <a:pt x="39624" y="210597"/>
                  </a:moveTo>
                  <a:lnTo>
                    <a:pt x="6096" y="210597"/>
                  </a:lnTo>
                  <a:lnTo>
                    <a:pt x="3048" y="206025"/>
                  </a:lnTo>
                  <a:lnTo>
                    <a:pt x="3048" y="74771"/>
                  </a:lnTo>
                  <a:lnTo>
                    <a:pt x="6096" y="71723"/>
                  </a:lnTo>
                  <a:lnTo>
                    <a:pt x="41148" y="71723"/>
                  </a:lnTo>
                  <a:lnTo>
                    <a:pt x="42672" y="76295"/>
                  </a:lnTo>
                  <a:lnTo>
                    <a:pt x="42672" y="206025"/>
                  </a:lnTo>
                  <a:lnTo>
                    <a:pt x="39624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66" y="2556224"/>
              <a:ext cx="154019" cy="2045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141" y="2556224"/>
              <a:ext cx="134207" cy="1419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6971" y="2487549"/>
              <a:ext cx="45720" cy="210820"/>
            </a:xfrm>
            <a:custGeom>
              <a:avLst/>
              <a:gdLst/>
              <a:ahLst/>
              <a:cxnLst/>
              <a:rect l="l" t="t" r="r" b="b"/>
              <a:pathLst>
                <a:path w="45719" h="210819">
                  <a:moveTo>
                    <a:pt x="45720" y="41243"/>
                  </a:moveTo>
                  <a:lnTo>
                    <a:pt x="3048" y="41243"/>
                  </a:lnTo>
                  <a:lnTo>
                    <a:pt x="0" y="36671"/>
                  </a:lnTo>
                  <a:lnTo>
                    <a:pt x="0" y="1524"/>
                  </a:lnTo>
                  <a:lnTo>
                    <a:pt x="6096" y="0"/>
                  </a:lnTo>
                  <a:lnTo>
                    <a:pt x="30480" y="0"/>
                  </a:lnTo>
                  <a:lnTo>
                    <a:pt x="39290" y="1190"/>
                  </a:lnTo>
                  <a:lnTo>
                    <a:pt x="43815" y="4953"/>
                  </a:lnTo>
                  <a:lnTo>
                    <a:pt x="45481" y="11572"/>
                  </a:lnTo>
                  <a:lnTo>
                    <a:pt x="45720" y="21336"/>
                  </a:lnTo>
                  <a:lnTo>
                    <a:pt x="45720" y="41243"/>
                  </a:lnTo>
                  <a:close/>
                </a:path>
                <a:path w="45719" h="210819">
                  <a:moveTo>
                    <a:pt x="39624" y="210597"/>
                  </a:moveTo>
                  <a:lnTo>
                    <a:pt x="6096" y="210597"/>
                  </a:lnTo>
                  <a:lnTo>
                    <a:pt x="3048" y="206025"/>
                  </a:lnTo>
                  <a:lnTo>
                    <a:pt x="3048" y="74771"/>
                  </a:lnTo>
                  <a:lnTo>
                    <a:pt x="6096" y="71723"/>
                  </a:lnTo>
                  <a:lnTo>
                    <a:pt x="41148" y="71723"/>
                  </a:lnTo>
                  <a:lnTo>
                    <a:pt x="42672" y="76295"/>
                  </a:lnTo>
                  <a:lnTo>
                    <a:pt x="42672" y="206025"/>
                  </a:lnTo>
                  <a:lnTo>
                    <a:pt x="39624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7075" y="2484501"/>
              <a:ext cx="151066" cy="2136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098" y="2554700"/>
              <a:ext cx="126682" cy="1464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592" y="2554700"/>
              <a:ext cx="131254" cy="14649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1423" y="2556224"/>
              <a:ext cx="132778" cy="1419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8585" y="2519648"/>
              <a:ext cx="106775" cy="18154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02037" y="2487549"/>
            <a:ext cx="2559050" cy="317500"/>
            <a:chOff x="302037" y="2487549"/>
            <a:chExt cx="2559050" cy="31750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3379" y="2489073"/>
              <a:ext cx="143351" cy="2090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67305" y="2487549"/>
              <a:ext cx="44450" cy="210820"/>
            </a:xfrm>
            <a:custGeom>
              <a:avLst/>
              <a:gdLst/>
              <a:ahLst/>
              <a:cxnLst/>
              <a:rect l="l" t="t" r="r" b="b"/>
              <a:pathLst>
                <a:path w="44450" h="210819">
                  <a:moveTo>
                    <a:pt x="44196" y="41243"/>
                  </a:moveTo>
                  <a:lnTo>
                    <a:pt x="3048" y="41243"/>
                  </a:lnTo>
                  <a:lnTo>
                    <a:pt x="0" y="36671"/>
                  </a:lnTo>
                  <a:lnTo>
                    <a:pt x="0" y="1524"/>
                  </a:lnTo>
                  <a:lnTo>
                    <a:pt x="4572" y="0"/>
                  </a:lnTo>
                  <a:lnTo>
                    <a:pt x="44196" y="0"/>
                  </a:lnTo>
                  <a:lnTo>
                    <a:pt x="44196" y="41243"/>
                  </a:lnTo>
                  <a:close/>
                </a:path>
                <a:path w="44450" h="210819">
                  <a:moveTo>
                    <a:pt x="39624" y="210597"/>
                  </a:moveTo>
                  <a:lnTo>
                    <a:pt x="6096" y="210597"/>
                  </a:lnTo>
                  <a:lnTo>
                    <a:pt x="1524" y="206025"/>
                  </a:lnTo>
                  <a:lnTo>
                    <a:pt x="1524" y="74771"/>
                  </a:lnTo>
                  <a:lnTo>
                    <a:pt x="6096" y="71723"/>
                  </a:lnTo>
                  <a:lnTo>
                    <a:pt x="39624" y="71723"/>
                  </a:lnTo>
                  <a:lnTo>
                    <a:pt x="42672" y="76295"/>
                  </a:lnTo>
                  <a:lnTo>
                    <a:pt x="42672" y="206025"/>
                  </a:lnTo>
                  <a:lnTo>
                    <a:pt x="39624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5886" y="2556224"/>
              <a:ext cx="154114" cy="2045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12955" y="2559272"/>
              <a:ext cx="132683" cy="14192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82214" y="2554700"/>
              <a:ext cx="239553" cy="1464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41580" y="2554700"/>
              <a:ext cx="109918" cy="1464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2037" y="2798921"/>
              <a:ext cx="2559050" cy="0"/>
            </a:xfrm>
            <a:custGeom>
              <a:avLst/>
              <a:gdLst/>
              <a:ahLst/>
              <a:cxnLst/>
              <a:rect l="l" t="t" r="r" b="b"/>
              <a:pathLst>
                <a:path w="2559050" h="0">
                  <a:moveTo>
                    <a:pt x="0" y="0"/>
                  </a:moveTo>
                  <a:lnTo>
                    <a:pt x="2558605" y="0"/>
                  </a:lnTo>
                </a:path>
              </a:pathLst>
            </a:custGeom>
            <a:ln w="12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5695" y="2985516"/>
            <a:ext cx="141731" cy="13868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918495" y="2923984"/>
            <a:ext cx="477520" cy="213995"/>
            <a:chOff x="918495" y="2923984"/>
            <a:chExt cx="477520" cy="213995"/>
          </a:xfrm>
        </p:grpSpPr>
        <p:sp>
          <p:nvSpPr>
            <p:cNvPr id="24" name="object 24"/>
            <p:cNvSpPr/>
            <p:nvPr/>
          </p:nvSpPr>
          <p:spPr>
            <a:xfrm>
              <a:off x="918489" y="2925101"/>
              <a:ext cx="184785" cy="209550"/>
            </a:xfrm>
            <a:custGeom>
              <a:avLst/>
              <a:gdLst/>
              <a:ahLst/>
              <a:cxnLst/>
              <a:rect l="l" t="t" r="r" b="b"/>
              <a:pathLst>
                <a:path w="184784" h="209550">
                  <a:moveTo>
                    <a:pt x="184594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79248" y="20320"/>
                  </a:lnTo>
                  <a:lnTo>
                    <a:pt x="79248" y="209550"/>
                  </a:lnTo>
                  <a:lnTo>
                    <a:pt x="106768" y="209550"/>
                  </a:lnTo>
                  <a:lnTo>
                    <a:pt x="106768" y="20320"/>
                  </a:lnTo>
                  <a:lnTo>
                    <a:pt x="184594" y="20320"/>
                  </a:lnTo>
                  <a:lnTo>
                    <a:pt x="184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8142" y="2923984"/>
              <a:ext cx="108299" cy="2106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1588" y="2994278"/>
              <a:ext cx="114395" cy="143446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80578" y="2995803"/>
            <a:ext cx="106775" cy="13887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37741" y="2998850"/>
            <a:ext cx="106775" cy="13887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93379" y="2995803"/>
            <a:ext cx="190690" cy="13887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2134361" y="2923984"/>
            <a:ext cx="372745" cy="213995"/>
            <a:chOff x="2134361" y="2923984"/>
            <a:chExt cx="372745" cy="213995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34361" y="2923984"/>
              <a:ext cx="120586" cy="21374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83904" y="2994183"/>
              <a:ext cx="116014" cy="14354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33446" y="2995803"/>
              <a:ext cx="73247" cy="138874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672905" y="2920936"/>
            <a:ext cx="247173" cy="216788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3066573" y="2928651"/>
            <a:ext cx="462280" cy="267335"/>
            <a:chOff x="3066573" y="2928651"/>
            <a:chExt cx="462280" cy="267335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66573" y="2994183"/>
              <a:ext cx="100679" cy="14354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96298" y="2928657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0205"/>
                  </a:moveTo>
                  <a:lnTo>
                    <a:pt x="3048" y="70205"/>
                  </a:lnTo>
                  <a:lnTo>
                    <a:pt x="3048" y="206032"/>
                  </a:lnTo>
                  <a:lnTo>
                    <a:pt x="25908" y="206032"/>
                  </a:lnTo>
                  <a:lnTo>
                    <a:pt x="25908" y="70205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54216" y="2995802"/>
              <a:ext cx="138874" cy="1998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22046" y="2995803"/>
              <a:ext cx="106775" cy="138874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576161" y="2920936"/>
            <a:ext cx="467359" cy="217170"/>
            <a:chOff x="3576161" y="2920936"/>
            <a:chExt cx="467359" cy="217170"/>
          </a:xfrm>
        </p:grpSpPr>
        <p:sp>
          <p:nvSpPr>
            <p:cNvPr id="41" name="object 41"/>
            <p:cNvSpPr/>
            <p:nvPr/>
          </p:nvSpPr>
          <p:spPr>
            <a:xfrm>
              <a:off x="3576155" y="2928657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0205"/>
                  </a:moveTo>
                  <a:lnTo>
                    <a:pt x="3048" y="70205"/>
                  </a:lnTo>
                  <a:lnTo>
                    <a:pt x="3048" y="206032"/>
                  </a:lnTo>
                  <a:lnTo>
                    <a:pt x="24384" y="206032"/>
                  </a:lnTo>
                  <a:lnTo>
                    <a:pt x="24384" y="70205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34168" y="2920936"/>
              <a:ext cx="129635" cy="21374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798951" y="2994183"/>
              <a:ext cx="114395" cy="14354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36206" y="2994278"/>
              <a:ext cx="106775" cy="143446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4091844" y="2960655"/>
            <a:ext cx="233679" cy="177165"/>
            <a:chOff x="4091844" y="2960655"/>
            <a:chExt cx="233679" cy="177165"/>
          </a:xfrm>
        </p:grpSpPr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91844" y="2995803"/>
              <a:ext cx="108299" cy="13887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30624" y="2960655"/>
              <a:ext cx="94678" cy="177069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493037" y="2920936"/>
            <a:ext cx="438150" cy="274955"/>
            <a:chOff x="4493037" y="2920936"/>
            <a:chExt cx="438150" cy="274955"/>
          </a:xfrm>
        </p:grpSpPr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493037" y="2920936"/>
              <a:ext cx="131254" cy="21374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56296" y="2995803"/>
              <a:ext cx="137350" cy="19983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24126" y="2998850"/>
              <a:ext cx="106870" cy="138874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979765" y="2994183"/>
            <a:ext cx="321944" cy="143541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5483256" y="2928651"/>
            <a:ext cx="158750" cy="209550"/>
            <a:chOff x="5483256" y="2928651"/>
            <a:chExt cx="158750" cy="209550"/>
          </a:xfrm>
        </p:grpSpPr>
        <p:sp>
          <p:nvSpPr>
            <p:cNvPr id="54" name="object 54"/>
            <p:cNvSpPr/>
            <p:nvPr/>
          </p:nvSpPr>
          <p:spPr>
            <a:xfrm>
              <a:off x="5483250" y="2928657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384" y="70205"/>
                  </a:moveTo>
                  <a:lnTo>
                    <a:pt x="1524" y="70205"/>
                  </a:lnTo>
                  <a:lnTo>
                    <a:pt x="1524" y="206032"/>
                  </a:lnTo>
                  <a:lnTo>
                    <a:pt x="24384" y="206032"/>
                  </a:lnTo>
                  <a:lnTo>
                    <a:pt x="24384" y="70205"/>
                  </a:lnTo>
                  <a:close/>
                </a:path>
                <a:path w="26035" h="206375">
                  <a:moveTo>
                    <a:pt x="2590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5908" y="25908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541263" y="2994183"/>
              <a:ext cx="100679" cy="143541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5811297" y="2994183"/>
            <a:ext cx="255270" cy="198755"/>
            <a:chOff x="5811297" y="2994183"/>
            <a:chExt cx="255270" cy="198755"/>
          </a:xfrm>
        </p:grpSpPr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811297" y="2994183"/>
              <a:ext cx="114395" cy="14354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945504" y="2995802"/>
              <a:ext cx="120586" cy="196786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6114859" y="2994183"/>
            <a:ext cx="253365" cy="144145"/>
            <a:chOff x="6114859" y="2994183"/>
            <a:chExt cx="253365" cy="144145"/>
          </a:xfrm>
        </p:grpSpPr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114859" y="2998851"/>
              <a:ext cx="106775" cy="13887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259830" y="2994183"/>
              <a:ext cx="108299" cy="143541"/>
            </a:xfrm>
            <a:prstGeom prst="rect">
              <a:avLst/>
            </a:prstGeom>
          </p:spPr>
        </p:pic>
      </p:grpSp>
      <p:sp>
        <p:nvSpPr>
          <p:cNvPr id="62" name="object 62"/>
          <p:cNvSpPr/>
          <p:nvPr/>
        </p:nvSpPr>
        <p:spPr>
          <a:xfrm>
            <a:off x="6417564" y="2924556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60" h="210819">
                <a:moveTo>
                  <a:pt x="22859" y="210311"/>
                </a:moveTo>
                <a:lnTo>
                  <a:pt x="0" y="210311"/>
                </a:lnTo>
                <a:lnTo>
                  <a:pt x="0" y="0"/>
                </a:lnTo>
                <a:lnTo>
                  <a:pt x="22859" y="0"/>
                </a:lnTo>
                <a:lnTo>
                  <a:pt x="22859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object 6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621398" y="2960655"/>
            <a:ext cx="245649" cy="177069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7033355" y="2923984"/>
            <a:ext cx="236854" cy="213995"/>
            <a:chOff x="7033355" y="2923984"/>
            <a:chExt cx="236854" cy="213995"/>
          </a:xfrm>
        </p:grpSpPr>
        <p:pic>
          <p:nvPicPr>
            <p:cNvPr id="65" name="object 6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033355" y="2960655"/>
              <a:ext cx="96107" cy="1770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61466" y="2923984"/>
              <a:ext cx="108299" cy="210692"/>
            </a:xfrm>
            <a:prstGeom prst="rect">
              <a:avLst/>
            </a:prstGeom>
          </p:spPr>
        </p:pic>
      </p:grpSp>
      <p:pic>
        <p:nvPicPr>
          <p:cNvPr id="67" name="object 6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603902" y="2995803"/>
            <a:ext cx="108299" cy="138874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304913" y="2994278"/>
            <a:ext cx="114395" cy="14344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7761065" y="2998850"/>
            <a:ext cx="106775" cy="138874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7916703" y="2995803"/>
            <a:ext cx="192214" cy="138874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8157781" y="2923984"/>
            <a:ext cx="372745" cy="213995"/>
            <a:chOff x="8157781" y="2923984"/>
            <a:chExt cx="372745" cy="213995"/>
          </a:xfrm>
        </p:grpSpPr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57781" y="2923984"/>
              <a:ext cx="120491" cy="21374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307323" y="2994278"/>
              <a:ext cx="115919" cy="14344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56771" y="2995803"/>
              <a:ext cx="73247" cy="138874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696229" y="2920936"/>
            <a:ext cx="247173" cy="21678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9092945" y="2923984"/>
            <a:ext cx="120586" cy="213741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9260776" y="2928651"/>
            <a:ext cx="491490" cy="267335"/>
            <a:chOff x="9260776" y="2928651"/>
            <a:chExt cx="491490" cy="267335"/>
          </a:xfrm>
        </p:grpSpPr>
        <p:sp>
          <p:nvSpPr>
            <p:cNvPr id="78" name="object 78"/>
            <p:cNvSpPr/>
            <p:nvPr/>
          </p:nvSpPr>
          <p:spPr>
            <a:xfrm>
              <a:off x="9260764" y="2928657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384" y="70205"/>
                  </a:moveTo>
                  <a:lnTo>
                    <a:pt x="1524" y="70205"/>
                  </a:lnTo>
                  <a:lnTo>
                    <a:pt x="1524" y="206032"/>
                  </a:lnTo>
                  <a:lnTo>
                    <a:pt x="24384" y="206032"/>
                  </a:lnTo>
                  <a:lnTo>
                    <a:pt x="24384" y="70205"/>
                  </a:lnTo>
                  <a:close/>
                </a:path>
                <a:path w="26034" h="206375">
                  <a:moveTo>
                    <a:pt x="2590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5908" y="25908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318783" y="2995802"/>
              <a:ext cx="138779" cy="19983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9483560" y="2928657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5908" y="70205"/>
                  </a:moveTo>
                  <a:lnTo>
                    <a:pt x="3048" y="70205"/>
                  </a:lnTo>
                  <a:lnTo>
                    <a:pt x="3048" y="206032"/>
                  </a:lnTo>
                  <a:lnTo>
                    <a:pt x="25908" y="206032"/>
                  </a:lnTo>
                  <a:lnTo>
                    <a:pt x="25908" y="70205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7432" y="259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539954" y="2960655"/>
              <a:ext cx="212122" cy="177069"/>
            </a:xfrm>
            <a:prstGeom prst="rect">
              <a:avLst/>
            </a:prstGeom>
          </p:spPr>
        </p:pic>
      </p:grpSp>
      <p:pic>
        <p:nvPicPr>
          <p:cNvPr id="82" name="object 82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918495" y="3326891"/>
            <a:ext cx="265461" cy="141922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374647" y="3328416"/>
            <a:ext cx="106775" cy="137350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219009" y="3331464"/>
            <a:ext cx="106775" cy="137350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1511903" y="3255168"/>
            <a:ext cx="369570" cy="213995"/>
            <a:chOff x="1511903" y="3255168"/>
            <a:chExt cx="369570" cy="213995"/>
          </a:xfrm>
        </p:grpSpPr>
        <p:pic>
          <p:nvPicPr>
            <p:cNvPr id="86" name="object 8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626393" y="3326892"/>
              <a:ext cx="114395" cy="14192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511903" y="3293363"/>
              <a:ext cx="94583" cy="17545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60601" y="3255168"/>
              <a:ext cx="120586" cy="213645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2015394" y="3252120"/>
            <a:ext cx="555625" cy="217170"/>
            <a:chOff x="2015394" y="3252120"/>
            <a:chExt cx="555625" cy="217170"/>
          </a:xfrm>
        </p:grpSpPr>
        <p:pic>
          <p:nvPicPr>
            <p:cNvPr id="90" name="object 9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015394" y="3252120"/>
              <a:ext cx="329565" cy="21669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378392" y="3328416"/>
              <a:ext cx="192309" cy="137350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2701956" y="3255168"/>
            <a:ext cx="384810" cy="213995"/>
            <a:chOff x="2701956" y="3255168"/>
            <a:chExt cx="384810" cy="213995"/>
          </a:xfrm>
        </p:grpSpPr>
        <p:pic>
          <p:nvPicPr>
            <p:cNvPr id="93" name="object 9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701956" y="3293363"/>
              <a:ext cx="94583" cy="17545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830163" y="3255168"/>
              <a:ext cx="106775" cy="21059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971990" y="3326891"/>
              <a:ext cx="114395" cy="141922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3203924" y="3252120"/>
            <a:ext cx="131159" cy="213645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383851" y="3293364"/>
            <a:ext cx="294512" cy="175450"/>
          </a:xfrm>
          <a:prstGeom prst="rect">
            <a:avLst/>
          </a:prstGeom>
        </p:spPr>
      </p:pic>
      <p:grpSp>
        <p:nvGrpSpPr>
          <p:cNvPr id="98" name="object 98"/>
          <p:cNvGrpSpPr/>
          <p:nvPr/>
        </p:nvGrpSpPr>
        <p:grpSpPr>
          <a:xfrm>
            <a:off x="3812666" y="3326891"/>
            <a:ext cx="1051560" cy="142240"/>
            <a:chOff x="3812666" y="3326891"/>
            <a:chExt cx="1051560" cy="142240"/>
          </a:xfrm>
        </p:grpSpPr>
        <p:pic>
          <p:nvPicPr>
            <p:cNvPr id="99" name="object 9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812666" y="3328415"/>
              <a:ext cx="106775" cy="13735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952970" y="3326891"/>
              <a:ext cx="132778" cy="14192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120800" y="3328415"/>
              <a:ext cx="106775" cy="13735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255008" y="3389375"/>
              <a:ext cx="81280" cy="18415"/>
            </a:xfrm>
            <a:custGeom>
              <a:avLst/>
              <a:gdLst/>
              <a:ahLst/>
              <a:cxnLst/>
              <a:rect l="l" t="t" r="r" b="b"/>
              <a:pathLst>
                <a:path w="81279" h="18414">
                  <a:moveTo>
                    <a:pt x="80772" y="18288"/>
                  </a:moveTo>
                  <a:lnTo>
                    <a:pt x="0" y="18288"/>
                  </a:lnTo>
                  <a:lnTo>
                    <a:pt x="0" y="0"/>
                  </a:lnTo>
                  <a:lnTo>
                    <a:pt x="80772" y="0"/>
                  </a:lnTo>
                  <a:lnTo>
                    <a:pt x="80772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361878" y="3331463"/>
              <a:ext cx="112871" cy="13430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494657" y="3326891"/>
              <a:ext cx="114395" cy="14192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642580" y="3326891"/>
              <a:ext cx="221265" cy="141922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4984432" y="3255168"/>
            <a:ext cx="120491" cy="213645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5152167" y="3259740"/>
            <a:ext cx="252095" cy="268605"/>
            <a:chOff x="5152167" y="3259740"/>
            <a:chExt cx="252095" cy="268605"/>
          </a:xfrm>
        </p:grpSpPr>
        <p:sp>
          <p:nvSpPr>
            <p:cNvPr id="108" name="object 108"/>
            <p:cNvSpPr/>
            <p:nvPr/>
          </p:nvSpPr>
          <p:spPr>
            <a:xfrm>
              <a:off x="5152161" y="3259746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1729"/>
                  </a:moveTo>
                  <a:lnTo>
                    <a:pt x="3048" y="71729"/>
                  </a:lnTo>
                  <a:lnTo>
                    <a:pt x="3048" y="206032"/>
                  </a:lnTo>
                  <a:lnTo>
                    <a:pt x="25908" y="206032"/>
                  </a:lnTo>
                  <a:lnTo>
                    <a:pt x="25908" y="71729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7432" y="27533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211698" y="3328416"/>
              <a:ext cx="137255" cy="19992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5376481" y="3259746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384" y="206032"/>
                  </a:lnTo>
                  <a:lnTo>
                    <a:pt x="24384" y="71729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7432" y="27533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1" name="object 111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5644896" y="3326891"/>
            <a:ext cx="132778" cy="141922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431345" y="3293364"/>
            <a:ext cx="94583" cy="175450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5811297" y="3328511"/>
            <a:ext cx="108299" cy="137350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6050755" y="3255168"/>
            <a:ext cx="384810" cy="213995"/>
            <a:chOff x="6050755" y="3255168"/>
            <a:chExt cx="384810" cy="213995"/>
          </a:xfrm>
        </p:grpSpPr>
        <p:pic>
          <p:nvPicPr>
            <p:cNvPr id="115" name="object 11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050755" y="3293363"/>
              <a:ext cx="94583" cy="17545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178962" y="3255168"/>
              <a:ext cx="106775" cy="210597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6320789" y="3326891"/>
              <a:ext cx="114490" cy="141922"/>
            </a:xfrm>
            <a:prstGeom prst="rect">
              <a:avLst/>
            </a:prstGeom>
          </p:spPr>
        </p:pic>
      </p:grpSp>
      <p:grpSp>
        <p:nvGrpSpPr>
          <p:cNvPr id="118" name="object 118"/>
          <p:cNvGrpSpPr/>
          <p:nvPr/>
        </p:nvGrpSpPr>
        <p:grpSpPr>
          <a:xfrm>
            <a:off x="6569964" y="3252120"/>
            <a:ext cx="375285" cy="217170"/>
            <a:chOff x="6569964" y="3252120"/>
            <a:chExt cx="375285" cy="217170"/>
          </a:xfrm>
        </p:grpSpPr>
        <p:sp>
          <p:nvSpPr>
            <p:cNvPr id="119" name="object 119"/>
            <p:cNvSpPr/>
            <p:nvPr/>
          </p:nvSpPr>
          <p:spPr>
            <a:xfrm>
              <a:off x="6569964" y="3255264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59" h="210820">
                  <a:moveTo>
                    <a:pt x="22859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0" name="object 12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627494" y="3252120"/>
              <a:ext cx="317278" cy="216693"/>
            </a:xfrm>
            <a:prstGeom prst="rect">
              <a:avLst/>
            </a:prstGeom>
          </p:spPr>
        </p:pic>
      </p:grpSp>
      <p:pic>
        <p:nvPicPr>
          <p:cNvPr id="121" name="object 121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7060787" y="3293364"/>
            <a:ext cx="244125" cy="175450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7426928" y="3255168"/>
            <a:ext cx="694690" cy="213995"/>
            <a:chOff x="7426928" y="3255168"/>
            <a:chExt cx="694690" cy="213995"/>
          </a:xfrm>
        </p:grpSpPr>
        <p:pic>
          <p:nvPicPr>
            <p:cNvPr id="123" name="object 123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7426928" y="3326891"/>
              <a:ext cx="114395" cy="141922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7573327" y="3259746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472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472" y="206032"/>
                  </a:lnTo>
                  <a:lnTo>
                    <a:pt x="24472" y="71729"/>
                  </a:lnTo>
                  <a:close/>
                </a:path>
                <a:path w="26034" h="206375">
                  <a:moveTo>
                    <a:pt x="25996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5996" y="27533"/>
                  </a:lnTo>
                  <a:lnTo>
                    <a:pt x="25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5" name="object 12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628286" y="3293363"/>
              <a:ext cx="94678" cy="175450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7756492" y="3255168"/>
              <a:ext cx="106775" cy="21059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898415" y="3326891"/>
              <a:ext cx="114395" cy="141922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8046338" y="3328416"/>
              <a:ext cx="74771" cy="137350"/>
            </a:xfrm>
            <a:prstGeom prst="rect">
              <a:avLst/>
            </a:prstGeom>
          </p:spPr>
        </p:pic>
      </p:grpSp>
      <p:pic>
        <p:nvPicPr>
          <p:cNvPr id="129" name="object 129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232725" y="3737419"/>
            <a:ext cx="111347" cy="108299"/>
          </a:xfrm>
          <a:prstGeom prst="rect">
            <a:avLst/>
          </a:prstGeom>
        </p:spPr>
      </p:pic>
      <p:grpSp>
        <p:nvGrpSpPr>
          <p:cNvPr id="130" name="object 130"/>
          <p:cNvGrpSpPr/>
          <p:nvPr/>
        </p:nvGrpSpPr>
        <p:grpSpPr>
          <a:xfrm>
            <a:off x="1536382" y="3667220"/>
            <a:ext cx="304165" cy="276225"/>
            <a:chOff x="1536382" y="3667220"/>
            <a:chExt cx="304165" cy="276225"/>
          </a:xfrm>
        </p:grpSpPr>
        <p:sp>
          <p:nvSpPr>
            <p:cNvPr id="131" name="object 131"/>
            <p:cNvSpPr/>
            <p:nvPr/>
          </p:nvSpPr>
          <p:spPr>
            <a:xfrm>
              <a:off x="1536382" y="3667220"/>
              <a:ext cx="68580" cy="276225"/>
            </a:xfrm>
            <a:custGeom>
              <a:avLst/>
              <a:gdLst/>
              <a:ahLst/>
              <a:cxnLst/>
              <a:rect l="l" t="t" r="r" b="b"/>
              <a:pathLst>
                <a:path w="68580" h="276225">
                  <a:moveTo>
                    <a:pt x="68579" y="276225"/>
                  </a:moveTo>
                  <a:lnTo>
                    <a:pt x="51815" y="276225"/>
                  </a:lnTo>
                  <a:lnTo>
                    <a:pt x="38576" y="262053"/>
                  </a:lnTo>
                  <a:lnTo>
                    <a:pt x="21335" y="236005"/>
                  </a:lnTo>
                  <a:lnTo>
                    <a:pt x="6381" y="195348"/>
                  </a:lnTo>
                  <a:lnTo>
                    <a:pt x="0" y="137350"/>
                  </a:lnTo>
                  <a:lnTo>
                    <a:pt x="404" y="120894"/>
                  </a:lnTo>
                  <a:lnTo>
                    <a:pt x="5786" y="80517"/>
                  </a:lnTo>
                  <a:lnTo>
                    <a:pt x="22455" y="35870"/>
                  </a:lnTo>
                  <a:lnTo>
                    <a:pt x="51815" y="0"/>
                  </a:lnTo>
                  <a:lnTo>
                    <a:pt x="68579" y="0"/>
                  </a:lnTo>
                  <a:lnTo>
                    <a:pt x="60745" y="8420"/>
                  </a:lnTo>
                  <a:lnTo>
                    <a:pt x="51625" y="20431"/>
                  </a:lnTo>
                  <a:lnTo>
                    <a:pt x="33527" y="58007"/>
                  </a:lnTo>
                  <a:lnTo>
                    <a:pt x="22859" y="104001"/>
                  </a:lnTo>
                  <a:lnTo>
                    <a:pt x="21335" y="137350"/>
                  </a:lnTo>
                  <a:lnTo>
                    <a:pt x="27003" y="195134"/>
                  </a:lnTo>
                  <a:lnTo>
                    <a:pt x="40385" y="235434"/>
                  </a:lnTo>
                  <a:lnTo>
                    <a:pt x="56054" y="261410"/>
                  </a:lnTo>
                  <a:lnTo>
                    <a:pt x="68579" y="276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2" name="object 132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632489" y="3746563"/>
              <a:ext cx="99155" cy="131254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1769745" y="3667220"/>
              <a:ext cx="70485" cy="276225"/>
            </a:xfrm>
            <a:custGeom>
              <a:avLst/>
              <a:gdLst/>
              <a:ahLst/>
              <a:cxnLst/>
              <a:rect l="l" t="t" r="r" b="b"/>
              <a:pathLst>
                <a:path w="70485" h="276225">
                  <a:moveTo>
                    <a:pt x="16763" y="276225"/>
                  </a:moveTo>
                  <a:lnTo>
                    <a:pt x="0" y="276225"/>
                  </a:lnTo>
                  <a:lnTo>
                    <a:pt x="7849" y="267817"/>
                  </a:lnTo>
                  <a:lnTo>
                    <a:pt x="17002" y="255829"/>
                  </a:lnTo>
                  <a:lnTo>
                    <a:pt x="35147" y="218217"/>
                  </a:lnTo>
                  <a:lnTo>
                    <a:pt x="45815" y="171497"/>
                  </a:lnTo>
                  <a:lnTo>
                    <a:pt x="47339" y="137350"/>
                  </a:lnTo>
                  <a:lnTo>
                    <a:pt x="41656" y="80273"/>
                  </a:lnTo>
                  <a:lnTo>
                    <a:pt x="28241" y="40064"/>
                  </a:lnTo>
                  <a:lnTo>
                    <a:pt x="12540" y="14160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30296" y="14160"/>
                  </a:lnTo>
                  <a:lnTo>
                    <a:pt x="48089" y="40064"/>
                  </a:lnTo>
                  <a:lnTo>
                    <a:pt x="63577" y="80273"/>
                  </a:lnTo>
                  <a:lnTo>
                    <a:pt x="70199" y="137350"/>
                  </a:lnTo>
                  <a:lnTo>
                    <a:pt x="69556" y="154717"/>
                  </a:lnTo>
                  <a:lnTo>
                    <a:pt x="63126" y="195094"/>
                  </a:lnTo>
                  <a:lnTo>
                    <a:pt x="46218" y="238894"/>
                  </a:lnTo>
                  <a:lnTo>
                    <a:pt x="24510" y="267793"/>
                  </a:lnTo>
                  <a:lnTo>
                    <a:pt x="16763" y="276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4" name="object 134"/>
          <p:cNvGrpSpPr/>
          <p:nvPr/>
        </p:nvGrpSpPr>
        <p:grpSpPr>
          <a:xfrm>
            <a:off x="1959006" y="3682460"/>
            <a:ext cx="351155" cy="195580"/>
            <a:chOff x="1959006" y="3682460"/>
            <a:chExt cx="351155" cy="195580"/>
          </a:xfrm>
        </p:grpSpPr>
        <p:pic>
          <p:nvPicPr>
            <p:cNvPr id="135" name="object 13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959006" y="3716083"/>
              <a:ext cx="85439" cy="161829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074926" y="3682460"/>
              <a:ext cx="97631" cy="192309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204561" y="3746563"/>
              <a:ext cx="105251" cy="131254"/>
            </a:xfrm>
            <a:prstGeom prst="rect">
              <a:avLst/>
            </a:prstGeom>
          </p:spPr>
        </p:pic>
      </p:grpSp>
      <p:grpSp>
        <p:nvGrpSpPr>
          <p:cNvPr id="138" name="object 138"/>
          <p:cNvGrpSpPr/>
          <p:nvPr/>
        </p:nvGrpSpPr>
        <p:grpSpPr>
          <a:xfrm>
            <a:off x="2433827" y="3681984"/>
            <a:ext cx="373380" cy="196215"/>
            <a:chOff x="2433827" y="3681984"/>
            <a:chExt cx="373380" cy="196215"/>
          </a:xfrm>
        </p:grpSpPr>
        <p:sp>
          <p:nvSpPr>
            <p:cNvPr id="139" name="object 139"/>
            <p:cNvSpPr/>
            <p:nvPr/>
          </p:nvSpPr>
          <p:spPr>
            <a:xfrm>
              <a:off x="2433827" y="3681984"/>
              <a:ext cx="21590" cy="193675"/>
            </a:xfrm>
            <a:custGeom>
              <a:avLst/>
              <a:gdLst/>
              <a:ahLst/>
              <a:cxnLst/>
              <a:rect l="l" t="t" r="r" b="b"/>
              <a:pathLst>
                <a:path w="21589" h="193675">
                  <a:moveTo>
                    <a:pt x="21336" y="193548"/>
                  </a:moveTo>
                  <a:lnTo>
                    <a:pt x="0" y="193548"/>
                  </a:lnTo>
                  <a:lnTo>
                    <a:pt x="0" y="0"/>
                  </a:lnTo>
                  <a:lnTo>
                    <a:pt x="21336" y="0"/>
                  </a:lnTo>
                  <a:lnTo>
                    <a:pt x="21336" y="193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488406" y="3746563"/>
              <a:ext cx="97631" cy="13125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616517" y="3716083"/>
              <a:ext cx="190690" cy="161734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2929318" y="3746563"/>
            <a:ext cx="960119" cy="131445"/>
            <a:chOff x="2929318" y="3746563"/>
            <a:chExt cx="960119" cy="131445"/>
          </a:xfrm>
        </p:grpSpPr>
        <p:pic>
          <p:nvPicPr>
            <p:cNvPr id="143" name="object 14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929318" y="3748087"/>
              <a:ext cx="97631" cy="12668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057429" y="3746563"/>
              <a:ext cx="122015" cy="131254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210020" y="3748087"/>
              <a:ext cx="97631" cy="126682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3331464" y="3803903"/>
              <a:ext cx="74930" cy="17145"/>
            </a:xfrm>
            <a:custGeom>
              <a:avLst/>
              <a:gdLst/>
              <a:ahLst/>
              <a:cxnLst/>
              <a:rect l="l" t="t" r="r" b="b"/>
              <a:pathLst>
                <a:path w="74929" h="17145">
                  <a:moveTo>
                    <a:pt x="74675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74675" y="0"/>
                  </a:lnTo>
                  <a:lnTo>
                    <a:pt x="74675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7" name="object 14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429666" y="3746563"/>
              <a:ext cx="227361" cy="131254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3687508" y="3746563"/>
              <a:ext cx="201453" cy="131254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4000309" y="3682460"/>
            <a:ext cx="494665" cy="248920"/>
            <a:chOff x="4000309" y="3682460"/>
            <a:chExt cx="494665" cy="248920"/>
          </a:xfrm>
        </p:grpSpPr>
        <p:pic>
          <p:nvPicPr>
            <p:cNvPr id="150" name="object 15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000309" y="3682460"/>
              <a:ext cx="109823" cy="195357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4152887" y="3685616"/>
              <a:ext cx="24765" cy="189230"/>
            </a:xfrm>
            <a:custGeom>
              <a:avLst/>
              <a:gdLst/>
              <a:ahLst/>
              <a:cxnLst/>
              <a:rect l="l" t="t" r="r" b="b"/>
              <a:pathLst>
                <a:path w="24764" h="189229">
                  <a:moveTo>
                    <a:pt x="22860" y="65532"/>
                  </a:moveTo>
                  <a:lnTo>
                    <a:pt x="1524" y="65532"/>
                  </a:lnTo>
                  <a:lnTo>
                    <a:pt x="1524" y="189166"/>
                  </a:lnTo>
                  <a:lnTo>
                    <a:pt x="22860" y="189166"/>
                  </a:lnTo>
                  <a:lnTo>
                    <a:pt x="22860" y="65532"/>
                  </a:lnTo>
                  <a:close/>
                </a:path>
                <a:path w="24764" h="189229">
                  <a:moveTo>
                    <a:pt x="24384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4384" y="25908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2" name="object 15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206239" y="3748087"/>
              <a:ext cx="126682" cy="183165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4357294" y="3685616"/>
              <a:ext cx="24765" cy="189230"/>
            </a:xfrm>
            <a:custGeom>
              <a:avLst/>
              <a:gdLst/>
              <a:ahLst/>
              <a:cxnLst/>
              <a:rect l="l" t="t" r="r" b="b"/>
              <a:pathLst>
                <a:path w="24764" h="189229">
                  <a:moveTo>
                    <a:pt x="22860" y="65532"/>
                  </a:moveTo>
                  <a:lnTo>
                    <a:pt x="1524" y="65532"/>
                  </a:lnTo>
                  <a:lnTo>
                    <a:pt x="1524" y="189166"/>
                  </a:lnTo>
                  <a:lnTo>
                    <a:pt x="22860" y="189166"/>
                  </a:lnTo>
                  <a:lnTo>
                    <a:pt x="22860" y="65532"/>
                  </a:lnTo>
                  <a:close/>
                </a:path>
                <a:path w="24764" h="189229">
                  <a:moveTo>
                    <a:pt x="24384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4384" y="25908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4" name="object 15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407598" y="3716083"/>
              <a:ext cx="86963" cy="161734"/>
            </a:xfrm>
            <a:prstGeom prst="rect">
              <a:avLst/>
            </a:prstGeom>
          </p:spPr>
        </p:pic>
      </p:grpSp>
      <p:grpSp>
        <p:nvGrpSpPr>
          <p:cNvPr id="155" name="object 155"/>
          <p:cNvGrpSpPr/>
          <p:nvPr/>
        </p:nvGrpSpPr>
        <p:grpSpPr>
          <a:xfrm>
            <a:off x="4602956" y="3746563"/>
            <a:ext cx="250825" cy="131445"/>
            <a:chOff x="4602956" y="3746563"/>
            <a:chExt cx="250825" cy="131445"/>
          </a:xfrm>
        </p:grpSpPr>
        <p:pic>
          <p:nvPicPr>
            <p:cNvPr id="156" name="object 156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602956" y="3746563"/>
              <a:ext cx="122015" cy="131254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755546" y="3748087"/>
              <a:ext cx="97631" cy="126682"/>
            </a:xfrm>
            <a:prstGeom prst="rect">
              <a:avLst/>
            </a:prstGeom>
          </p:spPr>
        </p:pic>
      </p:grpSp>
      <p:grpSp>
        <p:nvGrpSpPr>
          <p:cNvPr id="158" name="object 158"/>
          <p:cNvGrpSpPr/>
          <p:nvPr/>
        </p:nvGrpSpPr>
        <p:grpSpPr>
          <a:xfrm>
            <a:off x="4972050" y="3682460"/>
            <a:ext cx="353060" cy="195580"/>
            <a:chOff x="4972050" y="3682460"/>
            <a:chExt cx="353060" cy="195580"/>
          </a:xfrm>
        </p:grpSpPr>
        <p:pic>
          <p:nvPicPr>
            <p:cNvPr id="159" name="object 159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972050" y="3716083"/>
              <a:ext cx="86963" cy="161734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5089588" y="3682460"/>
              <a:ext cx="97631" cy="192309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5219319" y="3746563"/>
              <a:ext cx="105251" cy="131254"/>
            </a:xfrm>
            <a:prstGeom prst="rect">
              <a:avLst/>
            </a:prstGeom>
          </p:spPr>
        </p:pic>
      </p:grpSp>
      <p:grpSp>
        <p:nvGrpSpPr>
          <p:cNvPr id="162" name="object 162"/>
          <p:cNvGrpSpPr/>
          <p:nvPr/>
        </p:nvGrpSpPr>
        <p:grpSpPr>
          <a:xfrm>
            <a:off x="5448204" y="3682460"/>
            <a:ext cx="509905" cy="248920"/>
            <a:chOff x="5448204" y="3682460"/>
            <a:chExt cx="509905" cy="248920"/>
          </a:xfrm>
        </p:grpSpPr>
        <p:pic>
          <p:nvPicPr>
            <p:cNvPr id="163" name="object 163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448204" y="3748087"/>
              <a:ext cx="67151" cy="126682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5539638" y="3685615"/>
              <a:ext cx="24765" cy="189865"/>
            </a:xfrm>
            <a:custGeom>
              <a:avLst/>
              <a:gdLst/>
              <a:ahLst/>
              <a:cxnLst/>
              <a:rect l="l" t="t" r="r" b="b"/>
              <a:pathLst>
                <a:path w="24764" h="189864">
                  <a:moveTo>
                    <a:pt x="22948" y="65620"/>
                  </a:moveTo>
                  <a:lnTo>
                    <a:pt x="1524" y="65620"/>
                  </a:lnTo>
                  <a:lnTo>
                    <a:pt x="1524" y="189255"/>
                  </a:lnTo>
                  <a:lnTo>
                    <a:pt x="22948" y="189255"/>
                  </a:lnTo>
                  <a:lnTo>
                    <a:pt x="22948" y="65620"/>
                  </a:lnTo>
                  <a:close/>
                </a:path>
                <a:path w="24764" h="189864">
                  <a:moveTo>
                    <a:pt x="24472" y="0"/>
                  </a:moveTo>
                  <a:lnTo>
                    <a:pt x="0" y="0"/>
                  </a:lnTo>
                  <a:lnTo>
                    <a:pt x="0" y="25996"/>
                  </a:lnTo>
                  <a:lnTo>
                    <a:pt x="24472" y="25996"/>
                  </a:lnTo>
                  <a:lnTo>
                    <a:pt x="24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593079" y="3748087"/>
              <a:ext cx="126682" cy="183165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745670" y="3682460"/>
              <a:ext cx="97631" cy="192309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870828" y="3716083"/>
              <a:ext cx="86963" cy="161829"/>
            </a:xfrm>
            <a:prstGeom prst="rect">
              <a:avLst/>
            </a:prstGeom>
          </p:spPr>
        </p:pic>
      </p:grpSp>
      <p:grpSp>
        <p:nvGrpSpPr>
          <p:cNvPr id="168" name="object 168"/>
          <p:cNvGrpSpPr/>
          <p:nvPr/>
        </p:nvGrpSpPr>
        <p:grpSpPr>
          <a:xfrm>
            <a:off x="6078283" y="3679412"/>
            <a:ext cx="142240" cy="195580"/>
            <a:chOff x="6078283" y="3679412"/>
            <a:chExt cx="142240" cy="195580"/>
          </a:xfrm>
        </p:grpSpPr>
        <p:sp>
          <p:nvSpPr>
            <p:cNvPr id="169" name="object 169"/>
            <p:cNvSpPr/>
            <p:nvPr/>
          </p:nvSpPr>
          <p:spPr>
            <a:xfrm>
              <a:off x="6078283" y="3685616"/>
              <a:ext cx="24765" cy="189230"/>
            </a:xfrm>
            <a:custGeom>
              <a:avLst/>
              <a:gdLst/>
              <a:ahLst/>
              <a:cxnLst/>
              <a:rect l="l" t="t" r="r" b="b"/>
              <a:pathLst>
                <a:path w="24764" h="189229">
                  <a:moveTo>
                    <a:pt x="22860" y="65532"/>
                  </a:moveTo>
                  <a:lnTo>
                    <a:pt x="1524" y="65532"/>
                  </a:lnTo>
                  <a:lnTo>
                    <a:pt x="1524" y="189166"/>
                  </a:lnTo>
                  <a:lnTo>
                    <a:pt x="22860" y="189166"/>
                  </a:lnTo>
                  <a:lnTo>
                    <a:pt x="22860" y="65532"/>
                  </a:lnTo>
                  <a:close/>
                </a:path>
                <a:path w="24764" h="189229">
                  <a:moveTo>
                    <a:pt x="24384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4384" y="25908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0" name="object 170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131623" y="3679412"/>
              <a:ext cx="88487" cy="195357"/>
            </a:xfrm>
            <a:prstGeom prst="rect">
              <a:avLst/>
            </a:prstGeom>
          </p:spPr>
        </p:pic>
      </p:grpSp>
      <p:grpSp>
        <p:nvGrpSpPr>
          <p:cNvPr id="171" name="object 171"/>
          <p:cNvGrpSpPr/>
          <p:nvPr/>
        </p:nvGrpSpPr>
        <p:grpSpPr>
          <a:xfrm>
            <a:off x="6305550" y="3682460"/>
            <a:ext cx="569595" cy="195580"/>
            <a:chOff x="6305550" y="3682460"/>
            <a:chExt cx="569595" cy="195580"/>
          </a:xfrm>
        </p:grpSpPr>
        <p:pic>
          <p:nvPicPr>
            <p:cNvPr id="172" name="object 17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6305550" y="3716083"/>
              <a:ext cx="86963" cy="161734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6423088" y="3682460"/>
              <a:ext cx="97631" cy="192309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6552724" y="3746563"/>
              <a:ext cx="103727" cy="131254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6688550" y="3746563"/>
              <a:ext cx="186118" cy="131254"/>
            </a:xfrm>
            <a:prstGeom prst="rect">
              <a:avLst/>
            </a:prstGeom>
          </p:spPr>
        </p:pic>
      </p:grpSp>
      <p:grpSp>
        <p:nvGrpSpPr>
          <p:cNvPr id="176" name="object 176"/>
          <p:cNvGrpSpPr/>
          <p:nvPr/>
        </p:nvGrpSpPr>
        <p:grpSpPr>
          <a:xfrm>
            <a:off x="6995159" y="3685603"/>
            <a:ext cx="145415" cy="192405"/>
            <a:chOff x="6995159" y="3685603"/>
            <a:chExt cx="145415" cy="192405"/>
          </a:xfrm>
        </p:grpSpPr>
        <p:sp>
          <p:nvSpPr>
            <p:cNvPr id="177" name="object 177"/>
            <p:cNvSpPr/>
            <p:nvPr/>
          </p:nvSpPr>
          <p:spPr>
            <a:xfrm>
              <a:off x="6995159" y="3685615"/>
              <a:ext cx="24765" cy="189230"/>
            </a:xfrm>
            <a:custGeom>
              <a:avLst/>
              <a:gdLst/>
              <a:ahLst/>
              <a:cxnLst/>
              <a:rect l="l" t="t" r="r" b="b"/>
              <a:pathLst>
                <a:path w="24765" h="189229">
                  <a:moveTo>
                    <a:pt x="22860" y="65532"/>
                  </a:moveTo>
                  <a:lnTo>
                    <a:pt x="1524" y="65532"/>
                  </a:lnTo>
                  <a:lnTo>
                    <a:pt x="1524" y="189166"/>
                  </a:lnTo>
                  <a:lnTo>
                    <a:pt x="22860" y="189166"/>
                  </a:lnTo>
                  <a:lnTo>
                    <a:pt x="22860" y="65532"/>
                  </a:lnTo>
                  <a:close/>
                </a:path>
                <a:path w="24765" h="189229">
                  <a:moveTo>
                    <a:pt x="24384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4384" y="25908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8" name="object 17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7048595" y="3746563"/>
              <a:ext cx="91535" cy="131254"/>
            </a:xfrm>
            <a:prstGeom prst="rect">
              <a:avLst/>
            </a:prstGeom>
          </p:spPr>
        </p:pic>
      </p:grpSp>
      <p:grpSp>
        <p:nvGrpSpPr>
          <p:cNvPr id="179" name="object 179"/>
          <p:cNvGrpSpPr/>
          <p:nvPr/>
        </p:nvGrpSpPr>
        <p:grpSpPr>
          <a:xfrm>
            <a:off x="7260621" y="3746563"/>
            <a:ext cx="250825" cy="131445"/>
            <a:chOff x="7260621" y="3746563"/>
            <a:chExt cx="250825" cy="131445"/>
          </a:xfrm>
        </p:grpSpPr>
        <p:pic>
          <p:nvPicPr>
            <p:cNvPr id="180" name="object 180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7260621" y="3748087"/>
              <a:ext cx="97631" cy="126682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7390256" y="3746563"/>
              <a:ext cx="120586" cy="131254"/>
            </a:xfrm>
            <a:prstGeom prst="rect">
              <a:avLst/>
            </a:prstGeom>
          </p:spPr>
        </p:pic>
      </p:grpSp>
      <p:grpSp>
        <p:nvGrpSpPr>
          <p:cNvPr id="182" name="object 182"/>
          <p:cNvGrpSpPr/>
          <p:nvPr/>
        </p:nvGrpSpPr>
        <p:grpSpPr>
          <a:xfrm>
            <a:off x="7622285" y="3681984"/>
            <a:ext cx="839469" cy="196215"/>
            <a:chOff x="7622285" y="3681984"/>
            <a:chExt cx="839469" cy="196215"/>
          </a:xfrm>
        </p:grpSpPr>
        <p:pic>
          <p:nvPicPr>
            <p:cNvPr id="183" name="object 183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7622285" y="3682460"/>
              <a:ext cx="109823" cy="195357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7764017" y="3746563"/>
              <a:ext cx="227457" cy="131254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8020418" y="3685616"/>
              <a:ext cx="24765" cy="189230"/>
            </a:xfrm>
            <a:custGeom>
              <a:avLst/>
              <a:gdLst/>
              <a:ahLst/>
              <a:cxnLst/>
              <a:rect l="l" t="t" r="r" b="b"/>
              <a:pathLst>
                <a:path w="24765" h="189229">
                  <a:moveTo>
                    <a:pt x="22860" y="65532"/>
                  </a:moveTo>
                  <a:lnTo>
                    <a:pt x="1524" y="65532"/>
                  </a:lnTo>
                  <a:lnTo>
                    <a:pt x="1524" y="189166"/>
                  </a:lnTo>
                  <a:lnTo>
                    <a:pt x="22860" y="189166"/>
                  </a:lnTo>
                  <a:lnTo>
                    <a:pt x="22860" y="65532"/>
                  </a:lnTo>
                  <a:close/>
                </a:path>
                <a:path w="24765" h="189229">
                  <a:moveTo>
                    <a:pt x="24384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4384" y="25908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6" name="object 186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8087582" y="3748087"/>
              <a:ext cx="175450" cy="126682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8296560" y="3746563"/>
              <a:ext cx="99155" cy="131254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8439911" y="3681984"/>
              <a:ext cx="21590" cy="193675"/>
            </a:xfrm>
            <a:custGeom>
              <a:avLst/>
              <a:gdLst/>
              <a:ahLst/>
              <a:cxnLst/>
              <a:rect l="l" t="t" r="r" b="b"/>
              <a:pathLst>
                <a:path w="21590" h="193675">
                  <a:moveTo>
                    <a:pt x="21335" y="193548"/>
                  </a:moveTo>
                  <a:lnTo>
                    <a:pt x="0" y="193548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3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9" name="object 189"/>
          <p:cNvGrpSpPr/>
          <p:nvPr/>
        </p:nvGrpSpPr>
        <p:grpSpPr>
          <a:xfrm>
            <a:off x="8598693" y="3685603"/>
            <a:ext cx="624205" cy="243204"/>
            <a:chOff x="8598693" y="3685603"/>
            <a:chExt cx="624205" cy="243204"/>
          </a:xfrm>
        </p:grpSpPr>
        <p:pic>
          <p:nvPicPr>
            <p:cNvPr id="190" name="object 190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8598693" y="3748087"/>
              <a:ext cx="109823" cy="18011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8734520" y="3746563"/>
              <a:ext cx="122015" cy="131254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8885479" y="3685615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1336" y="65620"/>
                  </a:moveTo>
                  <a:lnTo>
                    <a:pt x="1524" y="65620"/>
                  </a:lnTo>
                  <a:lnTo>
                    <a:pt x="1524" y="187731"/>
                  </a:lnTo>
                  <a:lnTo>
                    <a:pt x="21336" y="187731"/>
                  </a:lnTo>
                  <a:lnTo>
                    <a:pt x="21336" y="65620"/>
                  </a:lnTo>
                  <a:close/>
                </a:path>
                <a:path w="24765" h="187960">
                  <a:moveTo>
                    <a:pt x="24384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384" y="244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3" name="object 193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8952642" y="3748087"/>
              <a:ext cx="97631" cy="126682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9077801" y="3716083"/>
              <a:ext cx="86963" cy="161734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9199721" y="3851909"/>
              <a:ext cx="23495" cy="56515"/>
            </a:xfrm>
            <a:custGeom>
              <a:avLst/>
              <a:gdLst/>
              <a:ahLst/>
              <a:cxnLst/>
              <a:rect l="l" t="t" r="r" b="b"/>
              <a:pathLst>
                <a:path w="23495" h="56514">
                  <a:moveTo>
                    <a:pt x="10763" y="56483"/>
                  </a:moveTo>
                  <a:lnTo>
                    <a:pt x="0" y="56483"/>
                  </a:lnTo>
                  <a:lnTo>
                    <a:pt x="6191" y="22860"/>
                  </a:lnTo>
                  <a:lnTo>
                    <a:pt x="0" y="22860"/>
                  </a:lnTo>
                  <a:lnTo>
                    <a:pt x="0" y="0"/>
                  </a:lnTo>
                  <a:lnTo>
                    <a:pt x="22955" y="0"/>
                  </a:lnTo>
                  <a:lnTo>
                    <a:pt x="22955" y="21336"/>
                  </a:lnTo>
                  <a:lnTo>
                    <a:pt x="10763" y="56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6" name="object 196"/>
          <p:cNvGrpSpPr/>
          <p:nvPr/>
        </p:nvGrpSpPr>
        <p:grpSpPr>
          <a:xfrm>
            <a:off x="9349358" y="3746563"/>
            <a:ext cx="213995" cy="131445"/>
            <a:chOff x="9349358" y="3746563"/>
            <a:chExt cx="213995" cy="131445"/>
          </a:xfrm>
        </p:grpSpPr>
        <p:pic>
          <p:nvPicPr>
            <p:cNvPr id="197" name="object 197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9349358" y="3746563"/>
              <a:ext cx="122015" cy="131254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9494234" y="3748087"/>
              <a:ext cx="68675" cy="126682"/>
            </a:xfrm>
            <a:prstGeom prst="rect">
              <a:avLst/>
            </a:prstGeom>
          </p:spPr>
        </p:pic>
      </p:grpSp>
      <p:pic>
        <p:nvPicPr>
          <p:cNvPr id="199" name="object 199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232725" y="4089939"/>
            <a:ext cx="111347" cy="108394"/>
          </a:xfrm>
          <a:prstGeom prst="rect">
            <a:avLst/>
          </a:prstGeom>
        </p:spPr>
      </p:pic>
      <p:grpSp>
        <p:nvGrpSpPr>
          <p:cNvPr id="200" name="object 200"/>
          <p:cNvGrpSpPr/>
          <p:nvPr/>
        </p:nvGrpSpPr>
        <p:grpSpPr>
          <a:xfrm>
            <a:off x="1536382" y="4019740"/>
            <a:ext cx="313055" cy="276225"/>
            <a:chOff x="1536382" y="4019740"/>
            <a:chExt cx="313055" cy="276225"/>
          </a:xfrm>
        </p:grpSpPr>
        <p:sp>
          <p:nvSpPr>
            <p:cNvPr id="201" name="object 201"/>
            <p:cNvSpPr/>
            <p:nvPr/>
          </p:nvSpPr>
          <p:spPr>
            <a:xfrm>
              <a:off x="1536382" y="4019740"/>
              <a:ext cx="68580" cy="276225"/>
            </a:xfrm>
            <a:custGeom>
              <a:avLst/>
              <a:gdLst/>
              <a:ahLst/>
              <a:cxnLst/>
              <a:rect l="l" t="t" r="r" b="b"/>
              <a:pathLst>
                <a:path w="68580" h="276225">
                  <a:moveTo>
                    <a:pt x="68579" y="276225"/>
                  </a:moveTo>
                  <a:lnTo>
                    <a:pt x="51815" y="276225"/>
                  </a:lnTo>
                  <a:lnTo>
                    <a:pt x="38576" y="262077"/>
                  </a:lnTo>
                  <a:lnTo>
                    <a:pt x="21335" y="236196"/>
                  </a:lnTo>
                  <a:lnTo>
                    <a:pt x="6381" y="195991"/>
                  </a:lnTo>
                  <a:lnTo>
                    <a:pt x="0" y="138874"/>
                  </a:lnTo>
                  <a:lnTo>
                    <a:pt x="404" y="121561"/>
                  </a:lnTo>
                  <a:lnTo>
                    <a:pt x="5786" y="81184"/>
                  </a:lnTo>
                  <a:lnTo>
                    <a:pt x="22455" y="37384"/>
                  </a:lnTo>
                  <a:lnTo>
                    <a:pt x="51815" y="0"/>
                  </a:lnTo>
                  <a:lnTo>
                    <a:pt x="68579" y="0"/>
                  </a:lnTo>
                  <a:lnTo>
                    <a:pt x="60745" y="8460"/>
                  </a:lnTo>
                  <a:lnTo>
                    <a:pt x="51625" y="20466"/>
                  </a:lnTo>
                  <a:lnTo>
                    <a:pt x="33527" y="58007"/>
                  </a:lnTo>
                  <a:lnTo>
                    <a:pt x="22859" y="104763"/>
                  </a:lnTo>
                  <a:lnTo>
                    <a:pt x="21335" y="138874"/>
                  </a:lnTo>
                  <a:lnTo>
                    <a:pt x="27003" y="195991"/>
                  </a:lnTo>
                  <a:lnTo>
                    <a:pt x="40385" y="236196"/>
                  </a:lnTo>
                  <a:lnTo>
                    <a:pt x="56054" y="262077"/>
                  </a:lnTo>
                  <a:lnTo>
                    <a:pt x="68579" y="276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2" name="object 202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1643157" y="4035075"/>
              <a:ext cx="109823" cy="195262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1778984" y="4019740"/>
              <a:ext cx="70485" cy="276225"/>
            </a:xfrm>
            <a:custGeom>
              <a:avLst/>
              <a:gdLst/>
              <a:ahLst/>
              <a:cxnLst/>
              <a:rect l="l" t="t" r="r" b="b"/>
              <a:pathLst>
                <a:path w="70485" h="276225">
                  <a:moveTo>
                    <a:pt x="16763" y="276225"/>
                  </a:moveTo>
                  <a:lnTo>
                    <a:pt x="0" y="276225"/>
                  </a:lnTo>
                  <a:lnTo>
                    <a:pt x="7858" y="267817"/>
                  </a:lnTo>
                  <a:lnTo>
                    <a:pt x="17144" y="255829"/>
                  </a:lnTo>
                  <a:lnTo>
                    <a:pt x="36575" y="218217"/>
                  </a:lnTo>
                  <a:lnTo>
                    <a:pt x="46672" y="172259"/>
                  </a:lnTo>
                  <a:lnTo>
                    <a:pt x="48767" y="138874"/>
                  </a:lnTo>
                  <a:lnTo>
                    <a:pt x="43076" y="81130"/>
                  </a:lnTo>
                  <a:lnTo>
                    <a:pt x="29527" y="40826"/>
                  </a:lnTo>
                  <a:lnTo>
                    <a:pt x="13406" y="14827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30899" y="14184"/>
                  </a:lnTo>
                  <a:lnTo>
                    <a:pt x="48625" y="40255"/>
                  </a:lnTo>
                  <a:lnTo>
                    <a:pt x="63778" y="80916"/>
                  </a:lnTo>
                  <a:lnTo>
                    <a:pt x="70199" y="138874"/>
                  </a:lnTo>
                  <a:lnTo>
                    <a:pt x="69769" y="155320"/>
                  </a:lnTo>
                  <a:lnTo>
                    <a:pt x="63729" y="195104"/>
                  </a:lnTo>
                  <a:lnTo>
                    <a:pt x="46339" y="239751"/>
                  </a:lnTo>
                  <a:lnTo>
                    <a:pt x="25098" y="268651"/>
                  </a:lnTo>
                  <a:lnTo>
                    <a:pt x="16763" y="276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4" name="object 204"/>
          <p:cNvGrpSpPr/>
          <p:nvPr/>
        </p:nvGrpSpPr>
        <p:grpSpPr>
          <a:xfrm>
            <a:off x="1958911" y="4035075"/>
            <a:ext cx="351155" cy="195580"/>
            <a:chOff x="1958911" y="4035075"/>
            <a:chExt cx="351155" cy="195580"/>
          </a:xfrm>
        </p:grpSpPr>
        <p:pic>
          <p:nvPicPr>
            <p:cNvPr id="205" name="object 205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1958911" y="4070127"/>
              <a:ext cx="86963" cy="16021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2076450" y="4035075"/>
              <a:ext cx="97631" cy="192214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2206085" y="4099179"/>
              <a:ext cx="103727" cy="131159"/>
            </a:xfrm>
            <a:prstGeom prst="rect">
              <a:avLst/>
            </a:prstGeom>
          </p:spPr>
        </p:pic>
      </p:grpSp>
      <p:grpSp>
        <p:nvGrpSpPr>
          <p:cNvPr id="208" name="object 208"/>
          <p:cNvGrpSpPr/>
          <p:nvPr/>
        </p:nvGrpSpPr>
        <p:grpSpPr>
          <a:xfrm>
            <a:off x="2424683" y="4035552"/>
            <a:ext cx="373380" cy="194945"/>
            <a:chOff x="2424683" y="4035552"/>
            <a:chExt cx="373380" cy="194945"/>
          </a:xfrm>
        </p:grpSpPr>
        <p:sp>
          <p:nvSpPr>
            <p:cNvPr id="209" name="object 209"/>
            <p:cNvSpPr/>
            <p:nvPr/>
          </p:nvSpPr>
          <p:spPr>
            <a:xfrm>
              <a:off x="2424683" y="4035552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0" name="object 210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2479167" y="4099179"/>
              <a:ext cx="99250" cy="131159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607373" y="4070127"/>
              <a:ext cx="190690" cy="160305"/>
            </a:xfrm>
            <a:prstGeom prst="rect">
              <a:avLst/>
            </a:prstGeom>
          </p:spPr>
        </p:pic>
      </p:grpSp>
      <p:grpSp>
        <p:nvGrpSpPr>
          <p:cNvPr id="212" name="object 212"/>
          <p:cNvGrpSpPr/>
          <p:nvPr/>
        </p:nvGrpSpPr>
        <p:grpSpPr>
          <a:xfrm>
            <a:off x="2898743" y="4035075"/>
            <a:ext cx="494665" cy="248920"/>
            <a:chOff x="2898743" y="4035075"/>
            <a:chExt cx="494665" cy="248920"/>
          </a:xfrm>
        </p:grpSpPr>
        <p:pic>
          <p:nvPicPr>
            <p:cNvPr id="213" name="object 213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898743" y="4035075"/>
              <a:ext cx="109823" cy="195262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3051327" y="4039653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860" y="65620"/>
                  </a:moveTo>
                  <a:lnTo>
                    <a:pt x="1524" y="65620"/>
                  </a:lnTo>
                  <a:lnTo>
                    <a:pt x="1524" y="187642"/>
                  </a:lnTo>
                  <a:lnTo>
                    <a:pt x="22860" y="187642"/>
                  </a:lnTo>
                  <a:lnTo>
                    <a:pt x="22860" y="65620"/>
                  </a:lnTo>
                  <a:close/>
                </a:path>
                <a:path w="24764" h="187960">
                  <a:moveTo>
                    <a:pt x="24384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4384" y="2438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5" name="object 215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3104768" y="4102227"/>
              <a:ext cx="126587" cy="181546"/>
            </a:xfrm>
            <a:prstGeom prst="rect">
              <a:avLst/>
            </a:prstGeom>
          </p:spPr>
        </p:pic>
        <p:sp>
          <p:nvSpPr>
            <p:cNvPr id="216" name="object 216"/>
            <p:cNvSpPr/>
            <p:nvPr/>
          </p:nvSpPr>
          <p:spPr>
            <a:xfrm>
              <a:off x="3255733" y="4039653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4" h="187960">
                  <a:moveTo>
                    <a:pt x="22961" y="65620"/>
                  </a:moveTo>
                  <a:lnTo>
                    <a:pt x="1524" y="65620"/>
                  </a:lnTo>
                  <a:lnTo>
                    <a:pt x="1524" y="187731"/>
                  </a:lnTo>
                  <a:lnTo>
                    <a:pt x="22961" y="187731"/>
                  </a:lnTo>
                  <a:lnTo>
                    <a:pt x="22961" y="65620"/>
                  </a:lnTo>
                  <a:close/>
                </a:path>
                <a:path w="24764" h="187960">
                  <a:moveTo>
                    <a:pt x="24485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485" y="24472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7" name="object 217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3306127" y="4070127"/>
              <a:ext cx="86963" cy="160210"/>
            </a:xfrm>
            <a:prstGeom prst="rect">
              <a:avLst/>
            </a:prstGeom>
          </p:spPr>
        </p:pic>
      </p:grpSp>
      <p:grpSp>
        <p:nvGrpSpPr>
          <p:cNvPr id="218" name="object 218"/>
          <p:cNvGrpSpPr/>
          <p:nvPr/>
        </p:nvGrpSpPr>
        <p:grpSpPr>
          <a:xfrm>
            <a:off x="3506057" y="4019740"/>
            <a:ext cx="551180" cy="276225"/>
            <a:chOff x="3506057" y="4019740"/>
            <a:chExt cx="551180" cy="276225"/>
          </a:xfrm>
        </p:grpSpPr>
        <p:sp>
          <p:nvSpPr>
            <p:cNvPr id="219" name="object 219"/>
            <p:cNvSpPr/>
            <p:nvPr/>
          </p:nvSpPr>
          <p:spPr>
            <a:xfrm>
              <a:off x="3506057" y="4019740"/>
              <a:ext cx="68580" cy="276225"/>
            </a:xfrm>
            <a:custGeom>
              <a:avLst/>
              <a:gdLst/>
              <a:ahLst/>
              <a:cxnLst/>
              <a:rect l="l" t="t" r="r" b="b"/>
              <a:pathLst>
                <a:path w="68579" h="276225">
                  <a:moveTo>
                    <a:pt x="68579" y="276225"/>
                  </a:moveTo>
                  <a:lnTo>
                    <a:pt x="51815" y="276225"/>
                  </a:lnTo>
                  <a:lnTo>
                    <a:pt x="38576" y="262077"/>
                  </a:lnTo>
                  <a:lnTo>
                    <a:pt x="21335" y="236196"/>
                  </a:lnTo>
                  <a:lnTo>
                    <a:pt x="6381" y="195991"/>
                  </a:lnTo>
                  <a:lnTo>
                    <a:pt x="0" y="138874"/>
                  </a:lnTo>
                  <a:lnTo>
                    <a:pt x="404" y="121561"/>
                  </a:lnTo>
                  <a:lnTo>
                    <a:pt x="5786" y="81184"/>
                  </a:lnTo>
                  <a:lnTo>
                    <a:pt x="22455" y="37384"/>
                  </a:lnTo>
                  <a:lnTo>
                    <a:pt x="51815" y="0"/>
                  </a:lnTo>
                  <a:lnTo>
                    <a:pt x="68579" y="0"/>
                  </a:lnTo>
                  <a:lnTo>
                    <a:pt x="60745" y="8460"/>
                  </a:lnTo>
                  <a:lnTo>
                    <a:pt x="51625" y="20466"/>
                  </a:lnTo>
                  <a:lnTo>
                    <a:pt x="33527" y="58007"/>
                  </a:lnTo>
                  <a:lnTo>
                    <a:pt x="22859" y="104763"/>
                  </a:lnTo>
                  <a:lnTo>
                    <a:pt x="21335" y="138874"/>
                  </a:lnTo>
                  <a:lnTo>
                    <a:pt x="27003" y="195991"/>
                  </a:lnTo>
                  <a:lnTo>
                    <a:pt x="40385" y="236196"/>
                  </a:lnTo>
                  <a:lnTo>
                    <a:pt x="56054" y="262077"/>
                  </a:lnTo>
                  <a:lnTo>
                    <a:pt x="68579" y="276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0" name="object 220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3599021" y="4105274"/>
              <a:ext cx="102203" cy="122015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3721131" y="4099178"/>
              <a:ext cx="103727" cy="131159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3856863" y="4099178"/>
              <a:ext cx="199834" cy="131159"/>
            </a:xfrm>
            <a:prstGeom prst="rect">
              <a:avLst/>
            </a:prstGeom>
          </p:spPr>
        </p:pic>
      </p:grpSp>
      <p:grpSp>
        <p:nvGrpSpPr>
          <p:cNvPr id="223" name="object 223"/>
          <p:cNvGrpSpPr/>
          <p:nvPr/>
        </p:nvGrpSpPr>
        <p:grpSpPr>
          <a:xfrm>
            <a:off x="4157472" y="4099178"/>
            <a:ext cx="212725" cy="131445"/>
            <a:chOff x="4157472" y="4099178"/>
            <a:chExt cx="212725" cy="131445"/>
          </a:xfrm>
        </p:grpSpPr>
        <p:pic>
          <p:nvPicPr>
            <p:cNvPr id="224" name="object 224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4157472" y="4099178"/>
              <a:ext cx="120491" cy="131159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4302442" y="4102226"/>
              <a:ext cx="67151" cy="125063"/>
            </a:xfrm>
            <a:prstGeom prst="rect">
              <a:avLst/>
            </a:prstGeom>
          </p:spPr>
        </p:pic>
      </p:grpSp>
      <p:grpSp>
        <p:nvGrpSpPr>
          <p:cNvPr id="226" name="object 226"/>
          <p:cNvGrpSpPr/>
          <p:nvPr/>
        </p:nvGrpSpPr>
        <p:grpSpPr>
          <a:xfrm>
            <a:off x="4477797" y="4019740"/>
            <a:ext cx="1054735" cy="276225"/>
            <a:chOff x="4477797" y="4019740"/>
            <a:chExt cx="1054735" cy="276225"/>
          </a:xfrm>
        </p:grpSpPr>
        <p:pic>
          <p:nvPicPr>
            <p:cNvPr id="227" name="object 227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4477797" y="4102226"/>
              <a:ext cx="99155" cy="125063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4607528" y="4099178"/>
              <a:ext cx="120491" cy="131159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4760118" y="4102226"/>
              <a:ext cx="97631" cy="125063"/>
            </a:xfrm>
            <a:prstGeom prst="rect">
              <a:avLst/>
            </a:prstGeom>
          </p:spPr>
        </p:pic>
        <p:sp>
          <p:nvSpPr>
            <p:cNvPr id="230" name="object 230"/>
            <p:cNvSpPr/>
            <p:nvPr/>
          </p:nvSpPr>
          <p:spPr>
            <a:xfrm>
              <a:off x="4882896" y="4157472"/>
              <a:ext cx="74930" cy="17145"/>
            </a:xfrm>
            <a:custGeom>
              <a:avLst/>
              <a:gdLst/>
              <a:ahLst/>
              <a:cxnLst/>
              <a:rect l="l" t="t" r="r" b="b"/>
              <a:pathLst>
                <a:path w="74929" h="17145">
                  <a:moveTo>
                    <a:pt x="74675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74675" y="0"/>
                  </a:lnTo>
                  <a:lnTo>
                    <a:pt x="74675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1" name="object 231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4979764" y="4099178"/>
              <a:ext cx="225838" cy="131159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5237607" y="4099178"/>
              <a:ext cx="201358" cy="131159"/>
            </a:xfrm>
            <a:prstGeom prst="rect">
              <a:avLst/>
            </a:prstGeom>
          </p:spPr>
        </p:pic>
        <p:sp>
          <p:nvSpPr>
            <p:cNvPr id="233" name="object 233"/>
            <p:cNvSpPr/>
            <p:nvPr/>
          </p:nvSpPr>
          <p:spPr>
            <a:xfrm>
              <a:off x="5461920" y="4019740"/>
              <a:ext cx="70485" cy="276225"/>
            </a:xfrm>
            <a:custGeom>
              <a:avLst/>
              <a:gdLst/>
              <a:ahLst/>
              <a:cxnLst/>
              <a:rect l="l" t="t" r="r" b="b"/>
              <a:pathLst>
                <a:path w="70485" h="276225">
                  <a:moveTo>
                    <a:pt x="16763" y="276225"/>
                  </a:moveTo>
                  <a:lnTo>
                    <a:pt x="0" y="276225"/>
                  </a:lnTo>
                  <a:lnTo>
                    <a:pt x="8072" y="267819"/>
                  </a:lnTo>
                  <a:lnTo>
                    <a:pt x="17716" y="255841"/>
                  </a:lnTo>
                  <a:lnTo>
                    <a:pt x="36575" y="218312"/>
                  </a:lnTo>
                  <a:lnTo>
                    <a:pt x="47243" y="172307"/>
                  </a:lnTo>
                  <a:lnTo>
                    <a:pt x="48767" y="138874"/>
                  </a:lnTo>
                  <a:lnTo>
                    <a:pt x="43076" y="81144"/>
                  </a:lnTo>
                  <a:lnTo>
                    <a:pt x="29527" y="40862"/>
                  </a:lnTo>
                  <a:lnTo>
                    <a:pt x="13406" y="14867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30884" y="14224"/>
                  </a:lnTo>
                  <a:lnTo>
                    <a:pt x="48577" y="40290"/>
                  </a:lnTo>
                  <a:lnTo>
                    <a:pt x="63698" y="80929"/>
                  </a:lnTo>
                  <a:lnTo>
                    <a:pt x="70103" y="138874"/>
                  </a:lnTo>
                  <a:lnTo>
                    <a:pt x="69699" y="155361"/>
                  </a:lnTo>
                  <a:lnTo>
                    <a:pt x="64317" y="195158"/>
                  </a:lnTo>
                  <a:lnTo>
                    <a:pt x="46982" y="239791"/>
                  </a:lnTo>
                  <a:lnTo>
                    <a:pt x="25122" y="268652"/>
                  </a:lnTo>
                  <a:lnTo>
                    <a:pt x="16763" y="276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4" name="object 234"/>
          <p:cNvGrpSpPr/>
          <p:nvPr/>
        </p:nvGrpSpPr>
        <p:grpSpPr>
          <a:xfrm>
            <a:off x="5644991" y="4099178"/>
            <a:ext cx="250825" cy="131445"/>
            <a:chOff x="5644991" y="4099178"/>
            <a:chExt cx="250825" cy="131445"/>
          </a:xfrm>
        </p:grpSpPr>
        <p:pic>
          <p:nvPicPr>
            <p:cNvPr id="235" name="object 23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5644991" y="4099178"/>
              <a:ext cx="122015" cy="131159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5797486" y="4102226"/>
              <a:ext cx="97726" cy="125063"/>
            </a:xfrm>
            <a:prstGeom prst="rect">
              <a:avLst/>
            </a:prstGeom>
          </p:spPr>
        </p:pic>
      </p:grpSp>
      <p:pic>
        <p:nvPicPr>
          <p:cNvPr id="237" name="object 237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6005036" y="4070127"/>
            <a:ext cx="86963" cy="160210"/>
          </a:xfrm>
          <a:prstGeom prst="rect">
            <a:avLst/>
          </a:prstGeom>
        </p:spPr>
      </p:pic>
      <p:grpSp>
        <p:nvGrpSpPr>
          <p:cNvPr id="238" name="object 238"/>
          <p:cNvGrpSpPr/>
          <p:nvPr/>
        </p:nvGrpSpPr>
        <p:grpSpPr>
          <a:xfrm>
            <a:off x="6122479" y="4035075"/>
            <a:ext cx="235585" cy="195580"/>
            <a:chOff x="6122479" y="4035075"/>
            <a:chExt cx="235585" cy="195580"/>
          </a:xfrm>
        </p:grpSpPr>
        <p:pic>
          <p:nvPicPr>
            <p:cNvPr id="239" name="object 239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6252210" y="4099179"/>
              <a:ext cx="105251" cy="131159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6122479" y="4035075"/>
              <a:ext cx="97631" cy="192214"/>
            </a:xfrm>
            <a:prstGeom prst="rect">
              <a:avLst/>
            </a:prstGeom>
          </p:spPr>
        </p:pic>
      </p:grpSp>
      <p:grpSp>
        <p:nvGrpSpPr>
          <p:cNvPr id="241" name="object 241"/>
          <p:cNvGrpSpPr/>
          <p:nvPr/>
        </p:nvGrpSpPr>
        <p:grpSpPr>
          <a:xfrm>
            <a:off x="6470332" y="4035075"/>
            <a:ext cx="511175" cy="248920"/>
            <a:chOff x="6470332" y="4035075"/>
            <a:chExt cx="511175" cy="248920"/>
          </a:xfrm>
        </p:grpSpPr>
        <p:pic>
          <p:nvPicPr>
            <p:cNvPr id="242" name="object 242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6470332" y="4102227"/>
              <a:ext cx="68675" cy="125063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6563385" y="4039653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2961" y="65620"/>
                  </a:moveTo>
                  <a:lnTo>
                    <a:pt x="1524" y="65620"/>
                  </a:lnTo>
                  <a:lnTo>
                    <a:pt x="1524" y="187731"/>
                  </a:lnTo>
                  <a:lnTo>
                    <a:pt x="22961" y="187731"/>
                  </a:lnTo>
                  <a:lnTo>
                    <a:pt x="22961" y="65620"/>
                  </a:lnTo>
                  <a:close/>
                </a:path>
                <a:path w="24765" h="187960">
                  <a:moveTo>
                    <a:pt x="24485" y="0"/>
                  </a:moveTo>
                  <a:lnTo>
                    <a:pt x="0" y="0"/>
                  </a:lnTo>
                  <a:lnTo>
                    <a:pt x="0" y="24472"/>
                  </a:lnTo>
                  <a:lnTo>
                    <a:pt x="24485" y="24472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4" name="object 244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6616826" y="4102227"/>
              <a:ext cx="125063" cy="181546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769417" y="4035075"/>
              <a:ext cx="97631" cy="192214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6894480" y="4070127"/>
              <a:ext cx="86963" cy="160210"/>
            </a:xfrm>
            <a:prstGeom prst="rect">
              <a:avLst/>
            </a:prstGeom>
          </p:spPr>
        </p:pic>
      </p:grpSp>
      <p:grpSp>
        <p:nvGrpSpPr>
          <p:cNvPr id="247" name="object 247"/>
          <p:cNvGrpSpPr/>
          <p:nvPr/>
        </p:nvGrpSpPr>
        <p:grpSpPr>
          <a:xfrm>
            <a:off x="7076027" y="4035075"/>
            <a:ext cx="570865" cy="195580"/>
            <a:chOff x="7076027" y="4035075"/>
            <a:chExt cx="570865" cy="195580"/>
          </a:xfrm>
        </p:grpSpPr>
        <p:pic>
          <p:nvPicPr>
            <p:cNvPr id="248" name="object 248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7076027" y="4105275"/>
              <a:ext cx="180022" cy="122015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7283576" y="4035075"/>
              <a:ext cx="97631" cy="192214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7413212" y="4099179"/>
              <a:ext cx="105251" cy="131159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7549038" y="4102227"/>
              <a:ext cx="97631" cy="125063"/>
            </a:xfrm>
            <a:prstGeom prst="rect">
              <a:avLst/>
            </a:prstGeom>
          </p:spPr>
        </p:pic>
      </p:grpSp>
      <p:grpSp>
        <p:nvGrpSpPr>
          <p:cNvPr id="252" name="object 252"/>
          <p:cNvGrpSpPr/>
          <p:nvPr/>
        </p:nvGrpSpPr>
        <p:grpSpPr>
          <a:xfrm>
            <a:off x="7756493" y="4035075"/>
            <a:ext cx="569595" cy="195580"/>
            <a:chOff x="7756493" y="4035075"/>
            <a:chExt cx="569595" cy="195580"/>
          </a:xfrm>
        </p:grpSpPr>
        <p:pic>
          <p:nvPicPr>
            <p:cNvPr id="253" name="object 253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7756493" y="4070127"/>
              <a:ext cx="86963" cy="160210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7873936" y="4035075"/>
              <a:ext cx="97631" cy="192214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8003667" y="4099179"/>
              <a:ext cx="105251" cy="131159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8139398" y="4099179"/>
              <a:ext cx="186118" cy="131159"/>
            </a:xfrm>
            <a:prstGeom prst="rect">
              <a:avLst/>
            </a:prstGeom>
          </p:spPr>
        </p:pic>
      </p:grpSp>
      <p:grpSp>
        <p:nvGrpSpPr>
          <p:cNvPr id="257" name="object 257"/>
          <p:cNvGrpSpPr/>
          <p:nvPr/>
        </p:nvGrpSpPr>
        <p:grpSpPr>
          <a:xfrm>
            <a:off x="8436959" y="4039647"/>
            <a:ext cx="145415" cy="191135"/>
            <a:chOff x="8436959" y="4039647"/>
            <a:chExt cx="145415" cy="191135"/>
          </a:xfrm>
        </p:grpSpPr>
        <p:sp>
          <p:nvSpPr>
            <p:cNvPr id="258" name="object 258"/>
            <p:cNvSpPr/>
            <p:nvPr/>
          </p:nvSpPr>
          <p:spPr>
            <a:xfrm>
              <a:off x="8436953" y="4039653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2860" y="65620"/>
                  </a:moveTo>
                  <a:lnTo>
                    <a:pt x="1524" y="65620"/>
                  </a:lnTo>
                  <a:lnTo>
                    <a:pt x="1524" y="187642"/>
                  </a:lnTo>
                  <a:lnTo>
                    <a:pt x="22860" y="187642"/>
                  </a:lnTo>
                  <a:lnTo>
                    <a:pt x="22860" y="65620"/>
                  </a:lnTo>
                  <a:close/>
                </a:path>
                <a:path w="24765" h="187960">
                  <a:moveTo>
                    <a:pt x="24384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4384" y="2438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9" name="object 259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8490299" y="4099179"/>
              <a:ext cx="91535" cy="131159"/>
            </a:xfrm>
            <a:prstGeom prst="rect">
              <a:avLst/>
            </a:prstGeom>
          </p:spPr>
        </p:pic>
      </p:grpSp>
      <p:pic>
        <p:nvPicPr>
          <p:cNvPr id="260" name="object 260"/>
          <p:cNvPicPr/>
          <p:nvPr/>
        </p:nvPicPr>
        <p:blipFill>
          <a:blip r:embed="rId160" cstate="print"/>
          <a:stretch>
            <a:fillRect/>
          </a:stretch>
        </p:blipFill>
        <p:spPr>
          <a:xfrm>
            <a:off x="8682513" y="4099179"/>
            <a:ext cx="99250" cy="131159"/>
          </a:xfrm>
          <a:prstGeom prst="rect">
            <a:avLst/>
          </a:prstGeom>
        </p:spPr>
      </p:pic>
      <p:grpSp>
        <p:nvGrpSpPr>
          <p:cNvPr id="261" name="object 261"/>
          <p:cNvGrpSpPr/>
          <p:nvPr/>
        </p:nvGrpSpPr>
        <p:grpSpPr>
          <a:xfrm>
            <a:off x="8896159" y="4035075"/>
            <a:ext cx="839469" cy="195580"/>
            <a:chOff x="8896159" y="4035075"/>
            <a:chExt cx="839469" cy="195580"/>
          </a:xfrm>
        </p:grpSpPr>
        <p:pic>
          <p:nvPicPr>
            <p:cNvPr id="262" name="object 262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8896159" y="4035075"/>
              <a:ext cx="109823" cy="195262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9038081" y="4099179"/>
              <a:ext cx="228790" cy="131159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9294393" y="4039653"/>
              <a:ext cx="24765" cy="187960"/>
            </a:xfrm>
            <a:custGeom>
              <a:avLst/>
              <a:gdLst/>
              <a:ahLst/>
              <a:cxnLst/>
              <a:rect l="l" t="t" r="r" b="b"/>
              <a:pathLst>
                <a:path w="24765" h="187960">
                  <a:moveTo>
                    <a:pt x="22860" y="65620"/>
                  </a:moveTo>
                  <a:lnTo>
                    <a:pt x="3048" y="65620"/>
                  </a:lnTo>
                  <a:lnTo>
                    <a:pt x="3048" y="187642"/>
                  </a:lnTo>
                  <a:lnTo>
                    <a:pt x="22860" y="187642"/>
                  </a:lnTo>
                  <a:lnTo>
                    <a:pt x="22860" y="65620"/>
                  </a:lnTo>
                  <a:close/>
                </a:path>
                <a:path w="24765" h="187960">
                  <a:moveTo>
                    <a:pt x="24384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4384" y="2438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5" name="object 265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9362979" y="4102227"/>
              <a:ext cx="173926" cy="125063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9572053" y="4099179"/>
              <a:ext cx="97631" cy="131159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9713975" y="4035551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90" h="192404">
                  <a:moveTo>
                    <a:pt x="21335" y="192024"/>
                  </a:moveTo>
                  <a:lnTo>
                    <a:pt x="0" y="192024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192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8" name="object 268"/>
          <p:cNvGrpSpPr/>
          <p:nvPr/>
        </p:nvGrpSpPr>
        <p:grpSpPr>
          <a:xfrm>
            <a:off x="1536382" y="4370736"/>
            <a:ext cx="566420" cy="243204"/>
            <a:chOff x="1536382" y="4370736"/>
            <a:chExt cx="566420" cy="243204"/>
          </a:xfrm>
        </p:grpSpPr>
        <p:pic>
          <p:nvPicPr>
            <p:cNvPr id="269" name="object 269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1536382" y="4433315"/>
              <a:ext cx="109823" cy="180117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1672209" y="4431791"/>
              <a:ext cx="122015" cy="129730"/>
            </a:xfrm>
            <a:prstGeom prst="rect">
              <a:avLst/>
            </a:prstGeom>
          </p:spPr>
        </p:pic>
        <p:sp>
          <p:nvSpPr>
            <p:cNvPr id="271" name="object 271"/>
            <p:cNvSpPr/>
            <p:nvPr/>
          </p:nvSpPr>
          <p:spPr>
            <a:xfrm>
              <a:off x="1823174" y="4370742"/>
              <a:ext cx="24765" cy="189230"/>
            </a:xfrm>
            <a:custGeom>
              <a:avLst/>
              <a:gdLst/>
              <a:ahLst/>
              <a:cxnLst/>
              <a:rect l="l" t="t" r="r" b="b"/>
              <a:pathLst>
                <a:path w="24764" h="189229">
                  <a:moveTo>
                    <a:pt x="22860" y="65532"/>
                  </a:moveTo>
                  <a:lnTo>
                    <a:pt x="1524" y="65532"/>
                  </a:lnTo>
                  <a:lnTo>
                    <a:pt x="1524" y="189166"/>
                  </a:lnTo>
                  <a:lnTo>
                    <a:pt x="22860" y="189166"/>
                  </a:lnTo>
                  <a:lnTo>
                    <a:pt x="22860" y="65532"/>
                  </a:lnTo>
                  <a:close/>
                </a:path>
                <a:path w="24764" h="189229">
                  <a:moveTo>
                    <a:pt x="24384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4384" y="25908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2" name="object 272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1890331" y="4433315"/>
              <a:ext cx="97631" cy="125158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2015394" y="4401311"/>
              <a:ext cx="86963" cy="160210"/>
            </a:xfrm>
            <a:prstGeom prst="rect">
              <a:avLst/>
            </a:prstGeom>
          </p:spPr>
        </p:pic>
      </p:grpSp>
      <p:pic>
        <p:nvPicPr>
          <p:cNvPr id="274" name="object 274"/>
          <p:cNvPicPr/>
          <p:nvPr/>
        </p:nvPicPr>
        <p:blipFill>
          <a:blip r:embed="rId169" cstate="print"/>
          <a:stretch>
            <a:fillRect/>
          </a:stretch>
        </p:blipFill>
        <p:spPr>
          <a:xfrm>
            <a:off x="615695" y="4896611"/>
            <a:ext cx="141731" cy="138683"/>
          </a:xfrm>
          <a:prstGeom prst="rect">
            <a:avLst/>
          </a:prstGeom>
        </p:spPr>
      </p:pic>
      <p:grpSp>
        <p:nvGrpSpPr>
          <p:cNvPr id="275" name="object 275"/>
          <p:cNvGrpSpPr/>
          <p:nvPr/>
        </p:nvGrpSpPr>
        <p:grpSpPr>
          <a:xfrm>
            <a:off x="918495" y="4828603"/>
            <a:ext cx="328295" cy="210820"/>
            <a:chOff x="918495" y="4828603"/>
            <a:chExt cx="328295" cy="210820"/>
          </a:xfrm>
        </p:grpSpPr>
        <p:pic>
          <p:nvPicPr>
            <p:cNvPr id="276" name="object 276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918495" y="4831651"/>
              <a:ext cx="184594" cy="207549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1138142" y="4828603"/>
              <a:ext cx="108299" cy="210597"/>
            </a:xfrm>
            <a:prstGeom prst="rect">
              <a:avLst/>
            </a:prstGeom>
          </p:spPr>
        </p:pic>
      </p:grpSp>
      <p:sp>
        <p:nvSpPr>
          <p:cNvPr id="278" name="object 278"/>
          <p:cNvSpPr/>
          <p:nvPr/>
        </p:nvSpPr>
        <p:spPr>
          <a:xfrm>
            <a:off x="1292250" y="4833187"/>
            <a:ext cx="27940" cy="206375"/>
          </a:xfrm>
          <a:custGeom>
            <a:avLst/>
            <a:gdLst/>
            <a:ahLst/>
            <a:cxnLst/>
            <a:rect l="l" t="t" r="r" b="b"/>
            <a:pathLst>
              <a:path w="27940" h="206375">
                <a:moveTo>
                  <a:pt x="25908" y="71716"/>
                </a:moveTo>
                <a:lnTo>
                  <a:pt x="3048" y="71716"/>
                </a:lnTo>
                <a:lnTo>
                  <a:pt x="3048" y="206019"/>
                </a:lnTo>
                <a:lnTo>
                  <a:pt x="25908" y="206019"/>
                </a:lnTo>
                <a:lnTo>
                  <a:pt x="25908" y="71716"/>
                </a:lnTo>
                <a:close/>
              </a:path>
              <a:path w="27940" h="206375">
                <a:moveTo>
                  <a:pt x="27432" y="0"/>
                </a:moveTo>
                <a:lnTo>
                  <a:pt x="0" y="0"/>
                </a:lnTo>
                <a:lnTo>
                  <a:pt x="0" y="27520"/>
                </a:lnTo>
                <a:lnTo>
                  <a:pt x="27432" y="27520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9" name="object 279"/>
          <p:cNvPicPr/>
          <p:nvPr/>
        </p:nvPicPr>
        <p:blipFill>
          <a:blip r:embed="rId172" cstate="print"/>
          <a:stretch>
            <a:fillRect/>
          </a:stretch>
        </p:blipFill>
        <p:spPr>
          <a:xfrm>
            <a:off x="1550098" y="4901945"/>
            <a:ext cx="106775" cy="137350"/>
          </a:xfrm>
          <a:prstGeom prst="rect">
            <a:avLst/>
          </a:prstGeom>
        </p:spPr>
      </p:pic>
      <p:pic>
        <p:nvPicPr>
          <p:cNvPr id="280" name="object 280"/>
          <p:cNvPicPr/>
          <p:nvPr/>
        </p:nvPicPr>
        <p:blipFill>
          <a:blip r:embed="rId173" cstate="print"/>
          <a:stretch>
            <a:fillRect/>
          </a:stretch>
        </p:blipFill>
        <p:spPr>
          <a:xfrm>
            <a:off x="1350168" y="4900326"/>
            <a:ext cx="100774" cy="141922"/>
          </a:xfrm>
          <a:prstGeom prst="rect">
            <a:avLst/>
          </a:prstGeom>
        </p:spPr>
      </p:pic>
      <p:grpSp>
        <p:nvGrpSpPr>
          <p:cNvPr id="281" name="object 281"/>
          <p:cNvGrpSpPr/>
          <p:nvPr/>
        </p:nvGrpSpPr>
        <p:grpSpPr>
          <a:xfrm>
            <a:off x="1690401" y="4833175"/>
            <a:ext cx="862330" cy="210820"/>
            <a:chOff x="1690401" y="4833175"/>
            <a:chExt cx="862330" cy="210820"/>
          </a:xfrm>
        </p:grpSpPr>
        <p:pic>
          <p:nvPicPr>
            <p:cNvPr id="282" name="object 282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1690401" y="4866703"/>
              <a:ext cx="242696" cy="176974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1955863" y="4900326"/>
              <a:ext cx="106870" cy="141922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2093309" y="4866703"/>
              <a:ext cx="94583" cy="176974"/>
            </a:xfrm>
            <a:prstGeom prst="rect">
              <a:avLst/>
            </a:prstGeom>
          </p:spPr>
        </p:pic>
        <p:sp>
          <p:nvSpPr>
            <p:cNvPr id="285" name="object 285"/>
            <p:cNvSpPr/>
            <p:nvPr/>
          </p:nvSpPr>
          <p:spPr>
            <a:xfrm>
              <a:off x="2219795" y="4833187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472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472" y="206019"/>
                  </a:lnTo>
                  <a:lnTo>
                    <a:pt x="24472" y="71716"/>
                  </a:lnTo>
                  <a:close/>
                </a:path>
                <a:path w="26035" h="206375">
                  <a:moveTo>
                    <a:pt x="25996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5996" y="27520"/>
                  </a:lnTo>
                  <a:lnTo>
                    <a:pt x="25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6" name="object 286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2277808" y="4900326"/>
              <a:ext cx="132778" cy="141922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2445639" y="4901850"/>
              <a:ext cx="106775" cy="137350"/>
            </a:xfrm>
            <a:prstGeom prst="rect">
              <a:avLst/>
            </a:prstGeom>
          </p:spPr>
        </p:pic>
      </p:grpSp>
      <p:grpSp>
        <p:nvGrpSpPr>
          <p:cNvPr id="288" name="object 288"/>
          <p:cNvGrpSpPr/>
          <p:nvPr/>
        </p:nvGrpSpPr>
        <p:grpSpPr>
          <a:xfrm>
            <a:off x="2653093" y="4900326"/>
            <a:ext cx="233679" cy="142240"/>
            <a:chOff x="2653093" y="4900326"/>
            <a:chExt cx="233679" cy="142240"/>
          </a:xfrm>
        </p:grpSpPr>
        <p:pic>
          <p:nvPicPr>
            <p:cNvPr id="289" name="object 289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2653093" y="4900326"/>
              <a:ext cx="132778" cy="141922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2811684" y="4901850"/>
              <a:ext cx="74771" cy="137350"/>
            </a:xfrm>
            <a:prstGeom prst="rect">
              <a:avLst/>
            </a:prstGeom>
          </p:spPr>
        </p:pic>
      </p:grpSp>
      <p:grpSp>
        <p:nvGrpSpPr>
          <p:cNvPr id="291" name="object 291"/>
          <p:cNvGrpSpPr/>
          <p:nvPr/>
        </p:nvGrpSpPr>
        <p:grpSpPr>
          <a:xfrm>
            <a:off x="2968942" y="4833175"/>
            <a:ext cx="1325880" cy="210820"/>
            <a:chOff x="2968942" y="4833175"/>
            <a:chExt cx="1325880" cy="210820"/>
          </a:xfrm>
        </p:grpSpPr>
        <p:pic>
          <p:nvPicPr>
            <p:cNvPr id="292" name="object 292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2968942" y="4900326"/>
              <a:ext cx="265461" cy="141922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3268027" y="4901945"/>
              <a:ext cx="106775" cy="137350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3403758" y="4900326"/>
              <a:ext cx="260889" cy="141922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3698271" y="4901945"/>
              <a:ext cx="106775" cy="137350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3835622" y="4866703"/>
              <a:ext cx="94583" cy="176974"/>
            </a:xfrm>
            <a:prstGeom prst="rect">
              <a:avLst/>
            </a:prstGeom>
          </p:spPr>
        </p:pic>
        <p:sp>
          <p:nvSpPr>
            <p:cNvPr id="297" name="object 297"/>
            <p:cNvSpPr/>
            <p:nvPr/>
          </p:nvSpPr>
          <p:spPr>
            <a:xfrm>
              <a:off x="3962108" y="4833187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485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485" y="206019"/>
                  </a:lnTo>
                  <a:lnTo>
                    <a:pt x="24485" y="71716"/>
                  </a:lnTo>
                  <a:close/>
                </a:path>
                <a:path w="26035" h="206375">
                  <a:moveTo>
                    <a:pt x="26009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6009" y="27520"/>
                  </a:lnTo>
                  <a:lnTo>
                    <a:pt x="26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8" name="object 298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4020121" y="4900326"/>
              <a:ext cx="132778" cy="141922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186428" y="4901945"/>
              <a:ext cx="108299" cy="137350"/>
            </a:xfrm>
            <a:prstGeom prst="rect">
              <a:avLst/>
            </a:prstGeom>
          </p:spPr>
        </p:pic>
      </p:grpSp>
      <p:grpSp>
        <p:nvGrpSpPr>
          <p:cNvPr id="300" name="object 300"/>
          <p:cNvGrpSpPr/>
          <p:nvPr/>
        </p:nvGrpSpPr>
        <p:grpSpPr>
          <a:xfrm>
            <a:off x="4398454" y="4900326"/>
            <a:ext cx="495934" cy="142240"/>
            <a:chOff x="4398454" y="4900326"/>
            <a:chExt cx="495934" cy="142240"/>
          </a:xfrm>
        </p:grpSpPr>
        <p:pic>
          <p:nvPicPr>
            <p:cNvPr id="301" name="object 301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4398454" y="4900326"/>
              <a:ext cx="108394" cy="141922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4540376" y="4900326"/>
              <a:ext cx="215074" cy="141922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4787550" y="4904898"/>
              <a:ext cx="106775" cy="137350"/>
            </a:xfrm>
            <a:prstGeom prst="rect">
              <a:avLst/>
            </a:prstGeom>
          </p:spPr>
        </p:pic>
      </p:grpSp>
      <p:grpSp>
        <p:nvGrpSpPr>
          <p:cNvPr id="304" name="object 304"/>
          <p:cNvGrpSpPr/>
          <p:nvPr/>
        </p:nvGrpSpPr>
        <p:grpSpPr>
          <a:xfrm>
            <a:off x="4943189" y="4900326"/>
            <a:ext cx="461009" cy="142240"/>
            <a:chOff x="4943189" y="4900326"/>
            <a:chExt cx="461009" cy="142240"/>
          </a:xfrm>
        </p:grpSpPr>
        <p:pic>
          <p:nvPicPr>
            <p:cNvPr id="305" name="object 305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4943189" y="4901850"/>
              <a:ext cx="192214" cy="137350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5170455" y="4900326"/>
              <a:ext cx="233458" cy="141922"/>
            </a:xfrm>
            <a:prstGeom prst="rect">
              <a:avLst/>
            </a:prstGeom>
          </p:spPr>
        </p:pic>
      </p:grpSp>
      <p:grpSp>
        <p:nvGrpSpPr>
          <p:cNvPr id="307" name="object 307"/>
          <p:cNvGrpSpPr/>
          <p:nvPr/>
        </p:nvGrpSpPr>
        <p:grpSpPr>
          <a:xfrm>
            <a:off x="5483256" y="4828603"/>
            <a:ext cx="505459" cy="215265"/>
            <a:chOff x="5483256" y="4828603"/>
            <a:chExt cx="505459" cy="215265"/>
          </a:xfrm>
        </p:grpSpPr>
        <p:pic>
          <p:nvPicPr>
            <p:cNvPr id="308" name="object 308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5611368" y="4828603"/>
              <a:ext cx="106870" cy="210597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5483256" y="4866703"/>
              <a:ext cx="94583" cy="176974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5756338" y="4900326"/>
              <a:ext cx="106775" cy="141922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5893688" y="4866798"/>
              <a:ext cx="94583" cy="175450"/>
            </a:xfrm>
            <a:prstGeom prst="rect">
              <a:avLst/>
            </a:prstGeom>
          </p:spPr>
        </p:pic>
      </p:grpSp>
      <p:grpSp>
        <p:nvGrpSpPr>
          <p:cNvPr id="312" name="object 312"/>
          <p:cNvGrpSpPr/>
          <p:nvPr/>
        </p:nvGrpSpPr>
        <p:grpSpPr>
          <a:xfrm>
            <a:off x="6070663" y="4866703"/>
            <a:ext cx="556895" cy="177165"/>
            <a:chOff x="6070663" y="4866703"/>
            <a:chExt cx="556895" cy="177165"/>
          </a:xfrm>
        </p:grpSpPr>
        <p:pic>
          <p:nvPicPr>
            <p:cNvPr id="313" name="object 313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6070663" y="4866703"/>
              <a:ext cx="94583" cy="176974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6185058" y="4900326"/>
              <a:ext cx="114395" cy="141922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6333077" y="4901850"/>
              <a:ext cx="74771" cy="137350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6436804" y="4901850"/>
              <a:ext cx="190690" cy="137350"/>
            </a:xfrm>
            <a:prstGeom prst="rect">
              <a:avLst/>
            </a:prstGeom>
          </p:spPr>
        </p:pic>
      </p:grpSp>
      <p:sp>
        <p:nvSpPr>
          <p:cNvPr id="317" name="object 317"/>
          <p:cNvSpPr/>
          <p:nvPr/>
        </p:nvSpPr>
        <p:spPr>
          <a:xfrm>
            <a:off x="6674828" y="4833187"/>
            <a:ext cx="27940" cy="206375"/>
          </a:xfrm>
          <a:custGeom>
            <a:avLst/>
            <a:gdLst/>
            <a:ahLst/>
            <a:cxnLst/>
            <a:rect l="l" t="t" r="r" b="b"/>
            <a:pathLst>
              <a:path w="27940" h="206375">
                <a:moveTo>
                  <a:pt x="24384" y="71716"/>
                </a:moveTo>
                <a:lnTo>
                  <a:pt x="1524" y="71716"/>
                </a:lnTo>
                <a:lnTo>
                  <a:pt x="1524" y="206019"/>
                </a:lnTo>
                <a:lnTo>
                  <a:pt x="24384" y="206019"/>
                </a:lnTo>
                <a:lnTo>
                  <a:pt x="24384" y="71716"/>
                </a:lnTo>
                <a:close/>
              </a:path>
              <a:path w="27940" h="206375">
                <a:moveTo>
                  <a:pt x="27432" y="0"/>
                </a:moveTo>
                <a:lnTo>
                  <a:pt x="0" y="0"/>
                </a:lnTo>
                <a:lnTo>
                  <a:pt x="0" y="27520"/>
                </a:lnTo>
                <a:lnTo>
                  <a:pt x="27432" y="27520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8" name="object 318"/>
          <p:cNvGrpSpPr/>
          <p:nvPr/>
        </p:nvGrpSpPr>
        <p:grpSpPr>
          <a:xfrm>
            <a:off x="6749605" y="4900326"/>
            <a:ext cx="252095" cy="142240"/>
            <a:chOff x="6749605" y="4900326"/>
            <a:chExt cx="252095" cy="142240"/>
          </a:xfrm>
        </p:grpSpPr>
        <p:pic>
          <p:nvPicPr>
            <p:cNvPr id="319" name="object 319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6894480" y="4900326"/>
              <a:ext cx="106775" cy="141922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6749605" y="4901850"/>
              <a:ext cx="106775" cy="137350"/>
            </a:xfrm>
            <a:prstGeom prst="rect">
              <a:avLst/>
            </a:prstGeom>
          </p:spPr>
        </p:pic>
      </p:grpSp>
      <p:sp>
        <p:nvSpPr>
          <p:cNvPr id="321" name="object 321"/>
          <p:cNvSpPr/>
          <p:nvPr/>
        </p:nvSpPr>
        <p:spPr>
          <a:xfrm>
            <a:off x="7050023" y="4828032"/>
            <a:ext cx="22860" cy="212090"/>
          </a:xfrm>
          <a:custGeom>
            <a:avLst/>
            <a:gdLst/>
            <a:ahLst/>
            <a:cxnLst/>
            <a:rect l="l" t="t" r="r" b="b"/>
            <a:pathLst>
              <a:path w="22859" h="212089">
                <a:moveTo>
                  <a:pt x="22860" y="211835"/>
                </a:moveTo>
                <a:lnTo>
                  <a:pt x="0" y="211835"/>
                </a:lnTo>
                <a:lnTo>
                  <a:pt x="0" y="0"/>
                </a:lnTo>
                <a:lnTo>
                  <a:pt x="22860" y="0"/>
                </a:lnTo>
                <a:lnTo>
                  <a:pt x="22860" y="21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2" name="object 322"/>
          <p:cNvGrpSpPr/>
          <p:nvPr/>
        </p:nvGrpSpPr>
        <p:grpSpPr>
          <a:xfrm>
            <a:off x="7173658" y="4900326"/>
            <a:ext cx="764540" cy="142240"/>
            <a:chOff x="7173658" y="4900326"/>
            <a:chExt cx="764540" cy="142240"/>
          </a:xfrm>
        </p:grpSpPr>
        <p:pic>
          <p:nvPicPr>
            <p:cNvPr id="323" name="object 323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306436" y="4900326"/>
              <a:ext cx="115919" cy="141922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173658" y="4904898"/>
              <a:ext cx="112966" cy="134302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7455979" y="4900326"/>
              <a:ext cx="219646" cy="141922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7704581" y="4900326"/>
              <a:ext cx="233457" cy="141922"/>
            </a:xfrm>
            <a:prstGeom prst="rect">
              <a:avLst/>
            </a:prstGeom>
          </p:spPr>
        </p:pic>
      </p:grpSp>
      <p:grpSp>
        <p:nvGrpSpPr>
          <p:cNvPr id="327" name="object 327"/>
          <p:cNvGrpSpPr/>
          <p:nvPr/>
        </p:nvGrpSpPr>
        <p:grpSpPr>
          <a:xfrm>
            <a:off x="8015858" y="4828603"/>
            <a:ext cx="949325" cy="213995"/>
            <a:chOff x="8015858" y="4828603"/>
            <a:chExt cx="949325" cy="213995"/>
          </a:xfrm>
        </p:grpSpPr>
        <p:pic>
          <p:nvPicPr>
            <p:cNvPr id="328" name="object 328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8015858" y="4904898"/>
              <a:ext cx="198310" cy="134302"/>
            </a:xfrm>
            <a:prstGeom prst="rect">
              <a:avLst/>
            </a:prstGeom>
          </p:spPr>
        </p:pic>
        <p:sp>
          <p:nvSpPr>
            <p:cNvPr id="329" name="object 329"/>
            <p:cNvSpPr/>
            <p:nvPr/>
          </p:nvSpPr>
          <p:spPr>
            <a:xfrm>
              <a:off x="8240166" y="4833188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5908" y="71716"/>
                  </a:moveTo>
                  <a:lnTo>
                    <a:pt x="3048" y="71716"/>
                  </a:lnTo>
                  <a:lnTo>
                    <a:pt x="3048" y="206019"/>
                  </a:lnTo>
                  <a:lnTo>
                    <a:pt x="25908" y="206019"/>
                  </a:lnTo>
                  <a:lnTo>
                    <a:pt x="25908" y="71716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7432" y="275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0" name="object 330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8296560" y="4866798"/>
              <a:ext cx="94583" cy="175450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8424767" y="4828603"/>
              <a:ext cx="106775" cy="210693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8565069" y="4900326"/>
              <a:ext cx="132778" cy="141922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8731376" y="4904898"/>
              <a:ext cx="108299" cy="137350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8868727" y="4866798"/>
              <a:ext cx="96107" cy="175450"/>
            </a:xfrm>
            <a:prstGeom prst="rect">
              <a:avLst/>
            </a:prstGeom>
          </p:spPr>
        </p:pic>
      </p:grpSp>
      <p:grpSp>
        <p:nvGrpSpPr>
          <p:cNvPr id="335" name="object 335"/>
          <p:cNvGrpSpPr/>
          <p:nvPr/>
        </p:nvGrpSpPr>
        <p:grpSpPr>
          <a:xfrm>
            <a:off x="9050273" y="4828603"/>
            <a:ext cx="464184" cy="213995"/>
            <a:chOff x="9050273" y="4828603"/>
            <a:chExt cx="464184" cy="213995"/>
          </a:xfrm>
        </p:grpSpPr>
        <p:pic>
          <p:nvPicPr>
            <p:cNvPr id="336" name="object 336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9207436" y="4900326"/>
              <a:ext cx="114395" cy="141922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9050273" y="4828603"/>
              <a:ext cx="120491" cy="213645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9341643" y="4900326"/>
              <a:ext cx="114395" cy="141922"/>
            </a:xfrm>
            <a:prstGeom prst="rect">
              <a:avLst/>
            </a:prstGeom>
          </p:spPr>
        </p:pic>
        <p:sp>
          <p:nvSpPr>
            <p:cNvPr id="339" name="object 339"/>
            <p:cNvSpPr/>
            <p:nvPr/>
          </p:nvSpPr>
          <p:spPr>
            <a:xfrm>
              <a:off x="9488030" y="4833187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485" y="71716"/>
                  </a:moveTo>
                  <a:lnTo>
                    <a:pt x="1524" y="71716"/>
                  </a:lnTo>
                  <a:lnTo>
                    <a:pt x="1524" y="206019"/>
                  </a:lnTo>
                  <a:lnTo>
                    <a:pt x="24485" y="206019"/>
                  </a:lnTo>
                  <a:lnTo>
                    <a:pt x="24485" y="71716"/>
                  </a:lnTo>
                  <a:close/>
                </a:path>
                <a:path w="26034" h="206375">
                  <a:moveTo>
                    <a:pt x="26009" y="0"/>
                  </a:moveTo>
                  <a:lnTo>
                    <a:pt x="0" y="0"/>
                  </a:lnTo>
                  <a:lnTo>
                    <a:pt x="0" y="27520"/>
                  </a:lnTo>
                  <a:lnTo>
                    <a:pt x="26009" y="27520"/>
                  </a:lnTo>
                  <a:lnTo>
                    <a:pt x="26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0" name="object 340"/>
          <p:cNvGrpSpPr/>
          <p:nvPr/>
        </p:nvGrpSpPr>
        <p:grpSpPr>
          <a:xfrm>
            <a:off x="9561385" y="4900326"/>
            <a:ext cx="337185" cy="142240"/>
            <a:chOff x="9561385" y="4900326"/>
            <a:chExt cx="337185" cy="142240"/>
          </a:xfrm>
        </p:grpSpPr>
        <p:pic>
          <p:nvPicPr>
            <p:cNvPr id="341" name="object 341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9561385" y="4901850"/>
              <a:ext cx="192214" cy="137350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9790175" y="4900326"/>
              <a:ext cx="108299" cy="141922"/>
            </a:xfrm>
            <a:prstGeom prst="rect">
              <a:avLst/>
            </a:prstGeom>
          </p:spPr>
        </p:pic>
      </p:grpSp>
      <p:sp>
        <p:nvSpPr>
          <p:cNvPr id="343" name="object 343"/>
          <p:cNvSpPr/>
          <p:nvPr/>
        </p:nvSpPr>
        <p:spPr>
          <a:xfrm>
            <a:off x="9947147" y="4828032"/>
            <a:ext cx="22860" cy="212090"/>
          </a:xfrm>
          <a:custGeom>
            <a:avLst/>
            <a:gdLst/>
            <a:ahLst/>
            <a:cxnLst/>
            <a:rect l="l" t="t" r="r" b="b"/>
            <a:pathLst>
              <a:path w="22859" h="212089">
                <a:moveTo>
                  <a:pt x="22860" y="211835"/>
                </a:moveTo>
                <a:lnTo>
                  <a:pt x="0" y="211835"/>
                </a:lnTo>
                <a:lnTo>
                  <a:pt x="0" y="0"/>
                </a:lnTo>
                <a:lnTo>
                  <a:pt x="22860" y="0"/>
                </a:lnTo>
                <a:lnTo>
                  <a:pt x="22860" y="21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4" name="object 344"/>
          <p:cNvGrpSpPr/>
          <p:nvPr/>
        </p:nvGrpSpPr>
        <p:grpSpPr>
          <a:xfrm>
            <a:off x="933735" y="5210175"/>
            <a:ext cx="340360" cy="264160"/>
            <a:chOff x="933735" y="5210175"/>
            <a:chExt cx="340360" cy="264160"/>
          </a:xfrm>
        </p:grpSpPr>
        <p:pic>
          <p:nvPicPr>
            <p:cNvPr id="345" name="object 345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933735" y="5277326"/>
              <a:ext cx="120491" cy="196786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1081754" y="5275802"/>
              <a:ext cx="132683" cy="143446"/>
            </a:xfrm>
            <a:prstGeom prst="rect">
              <a:avLst/>
            </a:prstGeom>
          </p:spPr>
        </p:pic>
        <p:sp>
          <p:nvSpPr>
            <p:cNvPr id="347" name="object 347"/>
            <p:cNvSpPr/>
            <p:nvPr/>
          </p:nvSpPr>
          <p:spPr>
            <a:xfrm>
              <a:off x="1246530" y="5210174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40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5943"/>
                  </a:lnTo>
                  <a:lnTo>
                    <a:pt x="24384" y="205943"/>
                  </a:lnTo>
                  <a:lnTo>
                    <a:pt x="24384" y="71729"/>
                  </a:lnTo>
                  <a:close/>
                </a:path>
                <a:path w="27940" h="206375">
                  <a:moveTo>
                    <a:pt x="27432" y="0"/>
                  </a:moveTo>
                  <a:lnTo>
                    <a:pt x="0" y="0"/>
                  </a:lnTo>
                  <a:lnTo>
                    <a:pt x="0" y="25920"/>
                  </a:lnTo>
                  <a:lnTo>
                    <a:pt x="27432" y="259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8" name="object 348"/>
          <p:cNvGrpSpPr/>
          <p:nvPr/>
        </p:nvGrpSpPr>
        <p:grpSpPr>
          <a:xfrm>
            <a:off x="1321212" y="5242178"/>
            <a:ext cx="349885" cy="177165"/>
            <a:chOff x="1321212" y="5242178"/>
            <a:chExt cx="349885" cy="177165"/>
          </a:xfrm>
        </p:grpSpPr>
        <p:pic>
          <p:nvPicPr>
            <p:cNvPr id="349" name="object 349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1321212" y="5277326"/>
              <a:ext cx="106775" cy="138874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1458468" y="5242178"/>
              <a:ext cx="212121" cy="177070"/>
            </a:xfrm>
            <a:prstGeom prst="rect">
              <a:avLst/>
            </a:prstGeom>
          </p:spPr>
        </p:pic>
      </p:grpSp>
      <p:pic>
        <p:nvPicPr>
          <p:cNvPr id="351" name="object 351"/>
          <p:cNvPicPr/>
          <p:nvPr/>
        </p:nvPicPr>
        <p:blipFill>
          <a:blip r:embed="rId219" cstate="print"/>
          <a:stretch>
            <a:fillRect/>
          </a:stretch>
        </p:blipFill>
        <p:spPr>
          <a:xfrm>
            <a:off x="1785080" y="5242178"/>
            <a:ext cx="245554" cy="177070"/>
          </a:xfrm>
          <a:prstGeom prst="rect">
            <a:avLst/>
          </a:prstGeom>
        </p:spPr>
      </p:pic>
      <p:grpSp>
        <p:nvGrpSpPr>
          <p:cNvPr id="352" name="object 352"/>
          <p:cNvGrpSpPr/>
          <p:nvPr/>
        </p:nvGrpSpPr>
        <p:grpSpPr>
          <a:xfrm>
            <a:off x="2146649" y="5205602"/>
            <a:ext cx="384810" cy="213995"/>
            <a:chOff x="2146649" y="5205602"/>
            <a:chExt cx="384810" cy="213995"/>
          </a:xfrm>
        </p:grpSpPr>
        <p:pic>
          <p:nvPicPr>
            <p:cNvPr id="353" name="object 353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2146649" y="5242178"/>
              <a:ext cx="94583" cy="177069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2273236" y="5205602"/>
              <a:ext cx="108299" cy="210597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2416587" y="5275802"/>
              <a:ext cx="114490" cy="143446"/>
            </a:xfrm>
            <a:prstGeom prst="rect">
              <a:avLst/>
            </a:prstGeom>
          </p:spPr>
        </p:pic>
      </p:grpSp>
      <p:grpSp>
        <p:nvGrpSpPr>
          <p:cNvPr id="356" name="object 356"/>
          <p:cNvGrpSpPr/>
          <p:nvPr/>
        </p:nvGrpSpPr>
        <p:grpSpPr>
          <a:xfrm>
            <a:off x="2665380" y="5210175"/>
            <a:ext cx="128270" cy="206375"/>
            <a:chOff x="2665380" y="5210175"/>
            <a:chExt cx="128270" cy="206375"/>
          </a:xfrm>
        </p:grpSpPr>
        <p:pic>
          <p:nvPicPr>
            <p:cNvPr id="357" name="object 357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2665380" y="5277326"/>
              <a:ext cx="74676" cy="138874"/>
            </a:xfrm>
            <a:prstGeom prst="rect">
              <a:avLst/>
            </a:prstGeom>
          </p:spPr>
        </p:pic>
        <p:sp>
          <p:nvSpPr>
            <p:cNvPr id="358" name="object 358"/>
            <p:cNvSpPr/>
            <p:nvPr/>
          </p:nvSpPr>
          <p:spPr>
            <a:xfrm>
              <a:off x="2767571" y="5210174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5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5943"/>
                  </a:lnTo>
                  <a:lnTo>
                    <a:pt x="24384" y="205943"/>
                  </a:lnTo>
                  <a:lnTo>
                    <a:pt x="24384" y="71729"/>
                  </a:lnTo>
                  <a:close/>
                </a:path>
                <a:path w="26035" h="206375">
                  <a:moveTo>
                    <a:pt x="25908" y="0"/>
                  </a:moveTo>
                  <a:lnTo>
                    <a:pt x="0" y="0"/>
                  </a:lnTo>
                  <a:lnTo>
                    <a:pt x="0" y="25920"/>
                  </a:lnTo>
                  <a:lnTo>
                    <a:pt x="25908" y="25920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9" name="object 359"/>
          <p:cNvGrpSpPr/>
          <p:nvPr/>
        </p:nvGrpSpPr>
        <p:grpSpPr>
          <a:xfrm>
            <a:off x="2825495" y="5205602"/>
            <a:ext cx="400050" cy="273685"/>
            <a:chOff x="2825495" y="5205602"/>
            <a:chExt cx="400050" cy="273685"/>
          </a:xfrm>
        </p:grpSpPr>
        <p:pic>
          <p:nvPicPr>
            <p:cNvPr id="360" name="object 360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2991802" y="5205602"/>
              <a:ext cx="108394" cy="210597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2825495" y="5277326"/>
              <a:ext cx="137350" cy="201453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3129153" y="5242178"/>
              <a:ext cx="96107" cy="177069"/>
            </a:xfrm>
            <a:prstGeom prst="rect">
              <a:avLst/>
            </a:prstGeom>
          </p:spPr>
        </p:pic>
      </p:grpSp>
      <p:grpSp>
        <p:nvGrpSpPr>
          <p:cNvPr id="363" name="object 363"/>
          <p:cNvGrpSpPr/>
          <p:nvPr/>
        </p:nvGrpSpPr>
        <p:grpSpPr>
          <a:xfrm>
            <a:off x="3342703" y="5210175"/>
            <a:ext cx="462915" cy="268605"/>
            <a:chOff x="3342703" y="5210175"/>
            <a:chExt cx="462915" cy="268605"/>
          </a:xfrm>
        </p:grpSpPr>
        <p:pic>
          <p:nvPicPr>
            <p:cNvPr id="364" name="object 364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3342703" y="5275802"/>
              <a:ext cx="100679" cy="143446"/>
            </a:xfrm>
            <a:prstGeom prst="rect">
              <a:avLst/>
            </a:prstGeom>
          </p:spPr>
        </p:pic>
        <p:sp>
          <p:nvSpPr>
            <p:cNvPr id="365" name="object 365"/>
            <p:cNvSpPr/>
            <p:nvPr/>
          </p:nvSpPr>
          <p:spPr>
            <a:xfrm>
              <a:off x="3472434" y="5210174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5943"/>
                  </a:lnTo>
                  <a:lnTo>
                    <a:pt x="24384" y="205943"/>
                  </a:lnTo>
                  <a:lnTo>
                    <a:pt x="24384" y="71729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5920"/>
                  </a:lnTo>
                  <a:lnTo>
                    <a:pt x="27432" y="259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6" name="object 366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3530345" y="5277326"/>
              <a:ext cx="138874" cy="201453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3698271" y="5277326"/>
              <a:ext cx="106775" cy="138874"/>
            </a:xfrm>
            <a:prstGeom prst="rect">
              <a:avLst/>
            </a:prstGeom>
          </p:spPr>
        </p:pic>
      </p:grpSp>
      <p:sp>
        <p:nvSpPr>
          <p:cNvPr id="368" name="object 368"/>
          <p:cNvSpPr/>
          <p:nvPr/>
        </p:nvSpPr>
        <p:spPr>
          <a:xfrm>
            <a:off x="3852291" y="5210175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2" y="25908"/>
                </a:moveTo>
                <a:lnTo>
                  <a:pt x="0" y="25908"/>
                </a:lnTo>
                <a:lnTo>
                  <a:pt x="0" y="0"/>
                </a:lnTo>
                <a:lnTo>
                  <a:pt x="27432" y="0"/>
                </a:lnTo>
                <a:lnTo>
                  <a:pt x="2743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9" name="object 369"/>
          <p:cNvGrpSpPr/>
          <p:nvPr/>
        </p:nvGrpSpPr>
        <p:grpSpPr>
          <a:xfrm>
            <a:off x="3853815" y="5202554"/>
            <a:ext cx="274955" cy="274955"/>
            <a:chOff x="3853815" y="5202554"/>
            <a:chExt cx="274955" cy="274955"/>
          </a:xfrm>
        </p:grpSpPr>
        <p:sp>
          <p:nvSpPr>
            <p:cNvPr id="370" name="object 370"/>
            <p:cNvSpPr/>
            <p:nvPr/>
          </p:nvSpPr>
          <p:spPr>
            <a:xfrm>
              <a:off x="3853815" y="5281898"/>
              <a:ext cx="22860" cy="134620"/>
            </a:xfrm>
            <a:custGeom>
              <a:avLst/>
              <a:gdLst/>
              <a:ahLst/>
              <a:cxnLst/>
              <a:rect l="l" t="t" r="r" b="b"/>
              <a:pathLst>
                <a:path w="22860" h="134620">
                  <a:moveTo>
                    <a:pt x="22860" y="134207"/>
                  </a:moveTo>
                  <a:lnTo>
                    <a:pt x="0" y="134207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34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1" name="object 371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3910298" y="5202554"/>
              <a:ext cx="218122" cy="274701"/>
            </a:xfrm>
            <a:prstGeom prst="rect">
              <a:avLst/>
            </a:prstGeom>
          </p:spPr>
        </p:pic>
      </p:grpSp>
      <p:grpSp>
        <p:nvGrpSpPr>
          <p:cNvPr id="372" name="object 372"/>
          <p:cNvGrpSpPr/>
          <p:nvPr/>
        </p:nvGrpSpPr>
        <p:grpSpPr>
          <a:xfrm>
            <a:off x="4242911" y="5275802"/>
            <a:ext cx="274955" cy="143510"/>
            <a:chOff x="4242911" y="5275802"/>
            <a:chExt cx="274955" cy="143510"/>
          </a:xfrm>
        </p:grpSpPr>
        <p:pic>
          <p:nvPicPr>
            <p:cNvPr id="373" name="object 373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4242911" y="5275802"/>
              <a:ext cx="134207" cy="143446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4410741" y="5277326"/>
              <a:ext cx="106775" cy="138874"/>
            </a:xfrm>
            <a:prstGeom prst="rect">
              <a:avLst/>
            </a:prstGeom>
          </p:spPr>
        </p:pic>
      </p:grpSp>
      <p:grpSp>
        <p:nvGrpSpPr>
          <p:cNvPr id="375" name="object 375"/>
          <p:cNvGrpSpPr/>
          <p:nvPr/>
        </p:nvGrpSpPr>
        <p:grpSpPr>
          <a:xfrm>
            <a:off x="4565903" y="5205984"/>
            <a:ext cx="183515" cy="271780"/>
            <a:chOff x="4565903" y="5205984"/>
            <a:chExt cx="183515" cy="271780"/>
          </a:xfrm>
        </p:grpSpPr>
        <p:sp>
          <p:nvSpPr>
            <p:cNvPr id="376" name="object 376"/>
            <p:cNvSpPr/>
            <p:nvPr/>
          </p:nvSpPr>
          <p:spPr>
            <a:xfrm>
              <a:off x="4565903" y="5205984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20">
                  <a:moveTo>
                    <a:pt x="22860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7" name="object 377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4618100" y="5281898"/>
              <a:ext cx="131254" cy="195357"/>
            </a:xfrm>
            <a:prstGeom prst="rect">
              <a:avLst/>
            </a:prstGeom>
          </p:spPr>
        </p:pic>
      </p:grpSp>
      <p:grpSp>
        <p:nvGrpSpPr>
          <p:cNvPr id="378" name="object 378"/>
          <p:cNvGrpSpPr/>
          <p:nvPr/>
        </p:nvGrpSpPr>
        <p:grpSpPr>
          <a:xfrm>
            <a:off x="4860702" y="5205507"/>
            <a:ext cx="384810" cy="213995"/>
            <a:chOff x="4860702" y="5205507"/>
            <a:chExt cx="384810" cy="213995"/>
          </a:xfrm>
        </p:grpSpPr>
        <p:pic>
          <p:nvPicPr>
            <p:cNvPr id="379" name="object 379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4988908" y="5205507"/>
              <a:ext cx="106775" cy="210597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4860702" y="5242178"/>
              <a:ext cx="94583" cy="177069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5130736" y="5275802"/>
              <a:ext cx="114490" cy="143446"/>
            </a:xfrm>
            <a:prstGeom prst="rect">
              <a:avLst/>
            </a:prstGeom>
          </p:spPr>
        </p:pic>
      </p:grpSp>
      <p:grpSp>
        <p:nvGrpSpPr>
          <p:cNvPr id="382" name="object 382"/>
          <p:cNvGrpSpPr/>
          <p:nvPr/>
        </p:nvGrpSpPr>
        <p:grpSpPr>
          <a:xfrm>
            <a:off x="5379529" y="5275802"/>
            <a:ext cx="645795" cy="203200"/>
            <a:chOff x="5379529" y="5275802"/>
            <a:chExt cx="645795" cy="203200"/>
          </a:xfrm>
        </p:grpSpPr>
        <p:pic>
          <p:nvPicPr>
            <p:cNvPr id="383" name="object 383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5379529" y="5277326"/>
              <a:ext cx="192214" cy="138874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5609843" y="5275802"/>
              <a:ext cx="106870" cy="143446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5750242" y="5277326"/>
              <a:ext cx="137255" cy="201453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5916549" y="5277326"/>
              <a:ext cx="108299" cy="138874"/>
            </a:xfrm>
            <a:prstGeom prst="rect">
              <a:avLst/>
            </a:prstGeom>
          </p:spPr>
        </p:pic>
      </p:grpSp>
      <p:sp>
        <p:nvSpPr>
          <p:cNvPr id="387" name="object 387"/>
          <p:cNvSpPr/>
          <p:nvPr/>
        </p:nvSpPr>
        <p:spPr>
          <a:xfrm>
            <a:off x="6070663" y="5210175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2" y="25908"/>
                </a:moveTo>
                <a:lnTo>
                  <a:pt x="0" y="25908"/>
                </a:lnTo>
                <a:lnTo>
                  <a:pt x="0" y="0"/>
                </a:lnTo>
                <a:lnTo>
                  <a:pt x="27432" y="0"/>
                </a:lnTo>
                <a:lnTo>
                  <a:pt x="2743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8" name="object 388"/>
          <p:cNvGrpSpPr/>
          <p:nvPr/>
        </p:nvGrpSpPr>
        <p:grpSpPr>
          <a:xfrm>
            <a:off x="6073711" y="5205603"/>
            <a:ext cx="594995" cy="213995"/>
            <a:chOff x="6073711" y="5205603"/>
            <a:chExt cx="594995" cy="213995"/>
          </a:xfrm>
        </p:grpSpPr>
        <p:sp>
          <p:nvSpPr>
            <p:cNvPr id="389" name="object 389"/>
            <p:cNvSpPr/>
            <p:nvPr/>
          </p:nvSpPr>
          <p:spPr>
            <a:xfrm>
              <a:off x="6073711" y="5281898"/>
              <a:ext cx="22860" cy="134620"/>
            </a:xfrm>
            <a:custGeom>
              <a:avLst/>
              <a:gdLst/>
              <a:ahLst/>
              <a:cxnLst/>
              <a:rect l="l" t="t" r="r" b="b"/>
              <a:pathLst>
                <a:path w="22860" h="134620">
                  <a:moveTo>
                    <a:pt x="22860" y="134207"/>
                  </a:moveTo>
                  <a:lnTo>
                    <a:pt x="0" y="134207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34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0" name="object 390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6127051" y="5242178"/>
              <a:ext cx="94583" cy="177069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6255162" y="5281898"/>
              <a:ext cx="106870" cy="137350"/>
            </a:xfrm>
            <a:prstGeom prst="rect">
              <a:avLst/>
            </a:prstGeom>
          </p:spPr>
        </p:pic>
        <p:pic>
          <p:nvPicPr>
            <p:cNvPr id="392" name="object 392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6397085" y="5205603"/>
              <a:ext cx="120586" cy="213645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6552723" y="5275802"/>
              <a:ext cx="115919" cy="143446"/>
            </a:xfrm>
            <a:prstGeom prst="rect">
              <a:avLst/>
            </a:prstGeom>
          </p:spPr>
        </p:pic>
      </p:grpSp>
      <p:grpSp>
        <p:nvGrpSpPr>
          <p:cNvPr id="394" name="object 394"/>
          <p:cNvGrpSpPr/>
          <p:nvPr/>
        </p:nvGrpSpPr>
        <p:grpSpPr>
          <a:xfrm>
            <a:off x="6787610" y="5275802"/>
            <a:ext cx="232410" cy="143510"/>
            <a:chOff x="6787610" y="5275802"/>
            <a:chExt cx="232410" cy="143510"/>
          </a:xfrm>
        </p:grpSpPr>
        <p:pic>
          <p:nvPicPr>
            <p:cNvPr id="395" name="object 395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6787610" y="5275802"/>
              <a:ext cx="132778" cy="143446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6946392" y="5277326"/>
              <a:ext cx="73247" cy="138874"/>
            </a:xfrm>
            <a:prstGeom prst="rect">
              <a:avLst/>
            </a:prstGeom>
          </p:spPr>
        </p:pic>
      </p:grpSp>
      <p:grpSp>
        <p:nvGrpSpPr>
          <p:cNvPr id="397" name="object 397"/>
          <p:cNvGrpSpPr/>
          <p:nvPr/>
        </p:nvGrpSpPr>
        <p:grpSpPr>
          <a:xfrm>
            <a:off x="7149274" y="5275802"/>
            <a:ext cx="715645" cy="198755"/>
            <a:chOff x="7149274" y="5275802"/>
            <a:chExt cx="715645" cy="198755"/>
          </a:xfrm>
        </p:grpSpPr>
        <p:pic>
          <p:nvPicPr>
            <p:cNvPr id="398" name="object 398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7149274" y="5277230"/>
              <a:ext cx="120491" cy="196881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7298817" y="5275802"/>
              <a:ext cx="457676" cy="143446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247" cstate="print"/>
            <a:stretch>
              <a:fillRect/>
            </a:stretch>
          </p:blipFill>
          <p:spPr>
            <a:xfrm>
              <a:off x="7790021" y="5277326"/>
              <a:ext cx="74771" cy="138874"/>
            </a:xfrm>
            <a:prstGeom prst="rect">
              <a:avLst/>
            </a:prstGeom>
          </p:spPr>
        </p:pic>
      </p:grpSp>
      <p:pic>
        <p:nvPicPr>
          <p:cNvPr id="401" name="object 401"/>
          <p:cNvPicPr/>
          <p:nvPr/>
        </p:nvPicPr>
        <p:blipFill>
          <a:blip r:embed="rId248" cstate="print"/>
          <a:stretch>
            <a:fillRect/>
          </a:stretch>
        </p:blipFill>
        <p:spPr>
          <a:xfrm>
            <a:off x="7979188" y="5202554"/>
            <a:ext cx="247173" cy="216694"/>
          </a:xfrm>
          <a:prstGeom prst="rect">
            <a:avLst/>
          </a:prstGeom>
        </p:spPr>
      </p:pic>
      <p:grpSp>
        <p:nvGrpSpPr>
          <p:cNvPr id="402" name="object 402"/>
          <p:cNvGrpSpPr/>
          <p:nvPr/>
        </p:nvGrpSpPr>
        <p:grpSpPr>
          <a:xfrm>
            <a:off x="8340852" y="5210175"/>
            <a:ext cx="264160" cy="212725"/>
            <a:chOff x="8340852" y="5210175"/>
            <a:chExt cx="264160" cy="212725"/>
          </a:xfrm>
        </p:grpSpPr>
        <p:pic>
          <p:nvPicPr>
            <p:cNvPr id="403" name="object 403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8340852" y="5210175"/>
              <a:ext cx="102203" cy="206025"/>
            </a:xfrm>
            <a:prstGeom prst="rect">
              <a:avLst/>
            </a:prstGeom>
          </p:spPr>
        </p:pic>
        <p:pic>
          <p:nvPicPr>
            <p:cNvPr id="404" name="object 404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8478107" y="5210175"/>
              <a:ext cx="126682" cy="212121"/>
            </a:xfrm>
            <a:prstGeom prst="rect">
              <a:avLst/>
            </a:prstGeom>
          </p:spPr>
        </p:pic>
      </p:grpSp>
      <p:grpSp>
        <p:nvGrpSpPr>
          <p:cNvPr id="405" name="object 405"/>
          <p:cNvGrpSpPr/>
          <p:nvPr/>
        </p:nvGrpSpPr>
        <p:grpSpPr>
          <a:xfrm>
            <a:off x="0" y="7427976"/>
            <a:ext cx="10058400" cy="241300"/>
            <a:chOff x="0" y="7427976"/>
            <a:chExt cx="10058400" cy="241300"/>
          </a:xfrm>
        </p:grpSpPr>
        <p:sp>
          <p:nvSpPr>
            <p:cNvPr id="406" name="object 406"/>
            <p:cNvSpPr/>
            <p:nvPr/>
          </p:nvSpPr>
          <p:spPr>
            <a:xfrm>
              <a:off x="0" y="7427976"/>
              <a:ext cx="3355975" cy="241300"/>
            </a:xfrm>
            <a:custGeom>
              <a:avLst/>
              <a:gdLst/>
              <a:ahLst/>
              <a:cxnLst/>
              <a:rect l="l" t="t" r="r" b="b"/>
              <a:pathLst>
                <a:path w="3355975" h="241300">
                  <a:moveTo>
                    <a:pt x="335584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5848" y="0"/>
                  </a:lnTo>
                  <a:lnTo>
                    <a:pt x="3355848" y="240791"/>
                  </a:lnTo>
                  <a:close/>
                </a:path>
              </a:pathLst>
            </a:custGeom>
            <a:solidFill>
              <a:srgbClr val="0052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3355847" y="7427976"/>
              <a:ext cx="3357879" cy="241300"/>
            </a:xfrm>
            <a:custGeom>
              <a:avLst/>
              <a:gdLst/>
              <a:ahLst/>
              <a:cxnLst/>
              <a:rect l="l" t="t" r="r" b="b"/>
              <a:pathLst>
                <a:path w="3357879" h="241300">
                  <a:moveTo>
                    <a:pt x="3357371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7371" y="0"/>
                  </a:lnTo>
                  <a:lnTo>
                    <a:pt x="3357371" y="240791"/>
                  </a:lnTo>
                  <a:close/>
                </a:path>
              </a:pathLst>
            </a:custGeom>
            <a:solidFill>
              <a:srgbClr val="99C1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8" name="object 408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3791235" y="7479506"/>
              <a:ext cx="463867" cy="149542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4335970" y="751912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6096" y="18288"/>
                  </a:moveTo>
                  <a:lnTo>
                    <a:pt x="6096" y="6096"/>
                  </a:lnTo>
                  <a:lnTo>
                    <a:pt x="12739" y="3214"/>
                  </a:lnTo>
                  <a:lnTo>
                    <a:pt x="19240" y="1333"/>
                  </a:lnTo>
                  <a:lnTo>
                    <a:pt x="26027" y="309"/>
                  </a:lnTo>
                  <a:lnTo>
                    <a:pt x="33528" y="0"/>
                  </a:lnTo>
                  <a:lnTo>
                    <a:pt x="45124" y="1930"/>
                  </a:lnTo>
                  <a:lnTo>
                    <a:pt x="54292" y="7441"/>
                  </a:lnTo>
                  <a:lnTo>
                    <a:pt x="56534" y="10668"/>
                  </a:lnTo>
                  <a:lnTo>
                    <a:pt x="33528" y="10668"/>
                  </a:lnTo>
                  <a:lnTo>
                    <a:pt x="24312" y="11430"/>
                  </a:lnTo>
                  <a:lnTo>
                    <a:pt x="16954" y="13335"/>
                  </a:lnTo>
                  <a:lnTo>
                    <a:pt x="11025" y="15811"/>
                  </a:lnTo>
                  <a:lnTo>
                    <a:pt x="6096" y="18288"/>
                  </a:lnTo>
                  <a:close/>
                </a:path>
                <a:path w="62864" h="78104">
                  <a:moveTo>
                    <a:pt x="19812" y="77819"/>
                  </a:moveTo>
                  <a:lnTo>
                    <a:pt x="10287" y="75557"/>
                  </a:lnTo>
                  <a:lnTo>
                    <a:pt x="4191" y="70008"/>
                  </a:lnTo>
                  <a:lnTo>
                    <a:pt x="952" y="63031"/>
                  </a:lnTo>
                  <a:lnTo>
                    <a:pt x="0" y="56483"/>
                  </a:lnTo>
                  <a:lnTo>
                    <a:pt x="4191" y="46720"/>
                  </a:lnTo>
                  <a:lnTo>
                    <a:pt x="15240" y="40100"/>
                  </a:lnTo>
                  <a:lnTo>
                    <a:pt x="30861" y="36337"/>
                  </a:lnTo>
                  <a:lnTo>
                    <a:pt x="48768" y="35147"/>
                  </a:lnTo>
                  <a:lnTo>
                    <a:pt x="48768" y="15240"/>
                  </a:lnTo>
                  <a:lnTo>
                    <a:pt x="41148" y="10668"/>
                  </a:lnTo>
                  <a:lnTo>
                    <a:pt x="56534" y="10668"/>
                  </a:lnTo>
                  <a:lnTo>
                    <a:pt x="60317" y="16113"/>
                  </a:lnTo>
                  <a:lnTo>
                    <a:pt x="62484" y="27527"/>
                  </a:lnTo>
                  <a:lnTo>
                    <a:pt x="62484" y="44291"/>
                  </a:lnTo>
                  <a:lnTo>
                    <a:pt x="48768" y="44291"/>
                  </a:lnTo>
                  <a:lnTo>
                    <a:pt x="39838" y="44696"/>
                  </a:lnTo>
                  <a:lnTo>
                    <a:pt x="27622" y="46386"/>
                  </a:lnTo>
                  <a:lnTo>
                    <a:pt x="16835" y="50077"/>
                  </a:lnTo>
                  <a:lnTo>
                    <a:pt x="12192" y="56483"/>
                  </a:lnTo>
                  <a:lnTo>
                    <a:pt x="12192" y="62579"/>
                  </a:lnTo>
                  <a:lnTo>
                    <a:pt x="19812" y="67151"/>
                  </a:lnTo>
                  <a:lnTo>
                    <a:pt x="62484" y="67151"/>
                  </a:lnTo>
                  <a:lnTo>
                    <a:pt x="62484" y="70199"/>
                  </a:lnTo>
                  <a:lnTo>
                    <a:pt x="48768" y="70199"/>
                  </a:lnTo>
                  <a:lnTo>
                    <a:pt x="41457" y="73961"/>
                  </a:lnTo>
                  <a:lnTo>
                    <a:pt x="33718" y="76295"/>
                  </a:lnTo>
                  <a:lnTo>
                    <a:pt x="26265" y="77485"/>
                  </a:lnTo>
                  <a:lnTo>
                    <a:pt x="19812" y="77819"/>
                  </a:lnTo>
                  <a:close/>
                </a:path>
                <a:path w="62864" h="78104">
                  <a:moveTo>
                    <a:pt x="62484" y="67151"/>
                  </a:moveTo>
                  <a:lnTo>
                    <a:pt x="30480" y="67151"/>
                  </a:lnTo>
                  <a:lnTo>
                    <a:pt x="42672" y="64103"/>
                  </a:lnTo>
                  <a:lnTo>
                    <a:pt x="48768" y="59531"/>
                  </a:lnTo>
                  <a:lnTo>
                    <a:pt x="48768" y="44291"/>
                  </a:lnTo>
                  <a:lnTo>
                    <a:pt x="62484" y="44291"/>
                  </a:lnTo>
                  <a:lnTo>
                    <a:pt x="62484" y="67151"/>
                  </a:lnTo>
                  <a:close/>
                </a:path>
                <a:path w="62864" h="78104">
                  <a:moveTo>
                    <a:pt x="62484" y="76295"/>
                  </a:moveTo>
                  <a:lnTo>
                    <a:pt x="48768" y="76295"/>
                  </a:lnTo>
                  <a:lnTo>
                    <a:pt x="48768" y="70199"/>
                  </a:lnTo>
                  <a:lnTo>
                    <a:pt x="62484" y="70199"/>
                  </a:lnTo>
                  <a:lnTo>
                    <a:pt x="62484" y="7629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0" name="object 410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4425981" y="7519130"/>
              <a:ext cx="64008" cy="76295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509896" y="7479506"/>
              <a:ext cx="70104" cy="117443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4668583" y="7480871"/>
              <a:ext cx="648970" cy="148590"/>
            </a:xfrm>
            <a:custGeom>
              <a:avLst/>
              <a:gdLst/>
              <a:ahLst/>
              <a:cxnLst/>
              <a:rect l="l" t="t" r="r" b="b"/>
              <a:pathLst>
                <a:path w="648970" h="148590">
                  <a:moveTo>
                    <a:pt x="82296" y="100330"/>
                  </a:moveTo>
                  <a:lnTo>
                    <a:pt x="16764" y="100330"/>
                  </a:lnTo>
                  <a:lnTo>
                    <a:pt x="16764" y="59690"/>
                  </a:lnTo>
                  <a:lnTo>
                    <a:pt x="74676" y="59690"/>
                  </a:lnTo>
                  <a:lnTo>
                    <a:pt x="74676" y="49530"/>
                  </a:lnTo>
                  <a:lnTo>
                    <a:pt x="16764" y="49530"/>
                  </a:lnTo>
                  <a:lnTo>
                    <a:pt x="16764" y="11430"/>
                  </a:lnTo>
                  <a:lnTo>
                    <a:pt x="80772" y="1143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49530"/>
                  </a:lnTo>
                  <a:lnTo>
                    <a:pt x="0" y="59690"/>
                  </a:lnTo>
                  <a:lnTo>
                    <a:pt x="0" y="100330"/>
                  </a:lnTo>
                  <a:lnTo>
                    <a:pt x="0" y="114300"/>
                  </a:lnTo>
                  <a:lnTo>
                    <a:pt x="82296" y="114300"/>
                  </a:lnTo>
                  <a:lnTo>
                    <a:pt x="82296" y="100330"/>
                  </a:lnTo>
                  <a:close/>
                </a:path>
                <a:path w="648970" h="148590">
                  <a:moveTo>
                    <a:pt x="167728" y="64274"/>
                  </a:moveTo>
                  <a:lnTo>
                    <a:pt x="166700" y="55016"/>
                  </a:lnTo>
                  <a:lnTo>
                    <a:pt x="162966" y="46659"/>
                  </a:lnTo>
                  <a:lnTo>
                    <a:pt x="155511" y="40601"/>
                  </a:lnTo>
                  <a:lnTo>
                    <a:pt x="143344" y="38265"/>
                  </a:lnTo>
                  <a:lnTo>
                    <a:pt x="136512" y="39128"/>
                  </a:lnTo>
                  <a:lnTo>
                    <a:pt x="129819" y="41694"/>
                  </a:lnTo>
                  <a:lnTo>
                    <a:pt x="123418" y="45986"/>
                  </a:lnTo>
                  <a:lnTo>
                    <a:pt x="117436" y="51981"/>
                  </a:lnTo>
                  <a:lnTo>
                    <a:pt x="117436" y="39789"/>
                  </a:lnTo>
                  <a:lnTo>
                    <a:pt x="103720" y="39789"/>
                  </a:lnTo>
                  <a:lnTo>
                    <a:pt x="103720" y="114566"/>
                  </a:lnTo>
                  <a:lnTo>
                    <a:pt x="118960" y="114566"/>
                  </a:lnTo>
                  <a:lnTo>
                    <a:pt x="118960" y="73418"/>
                  </a:lnTo>
                  <a:lnTo>
                    <a:pt x="119862" y="65087"/>
                  </a:lnTo>
                  <a:lnTo>
                    <a:pt x="122770" y="57175"/>
                  </a:lnTo>
                  <a:lnTo>
                    <a:pt x="127965" y="51257"/>
                  </a:lnTo>
                  <a:lnTo>
                    <a:pt x="135724" y="48933"/>
                  </a:lnTo>
                  <a:lnTo>
                    <a:pt x="152488" y="48933"/>
                  </a:lnTo>
                  <a:lnTo>
                    <a:pt x="152488" y="114566"/>
                  </a:lnTo>
                  <a:lnTo>
                    <a:pt x="167728" y="114566"/>
                  </a:lnTo>
                  <a:lnTo>
                    <a:pt x="167728" y="64274"/>
                  </a:lnTo>
                  <a:close/>
                </a:path>
                <a:path w="648970" h="148590">
                  <a:moveTo>
                    <a:pt x="266979" y="50457"/>
                  </a:moveTo>
                  <a:lnTo>
                    <a:pt x="266598" y="48933"/>
                  </a:lnTo>
                  <a:lnTo>
                    <a:pt x="265455" y="44361"/>
                  </a:lnTo>
                  <a:lnTo>
                    <a:pt x="263931" y="38265"/>
                  </a:lnTo>
                  <a:lnTo>
                    <a:pt x="260273" y="38354"/>
                  </a:lnTo>
                  <a:lnTo>
                    <a:pt x="254165" y="39027"/>
                  </a:lnTo>
                  <a:lnTo>
                    <a:pt x="246062" y="40830"/>
                  </a:lnTo>
                  <a:lnTo>
                    <a:pt x="236397" y="44361"/>
                  </a:lnTo>
                  <a:lnTo>
                    <a:pt x="236397" y="55029"/>
                  </a:lnTo>
                  <a:lnTo>
                    <a:pt x="236397" y="79502"/>
                  </a:lnTo>
                  <a:lnTo>
                    <a:pt x="227253" y="82550"/>
                  </a:lnTo>
                  <a:lnTo>
                    <a:pt x="212013" y="82550"/>
                  </a:lnTo>
                  <a:lnTo>
                    <a:pt x="204393" y="76454"/>
                  </a:lnTo>
                  <a:lnTo>
                    <a:pt x="204393" y="53505"/>
                  </a:lnTo>
                  <a:lnTo>
                    <a:pt x="213537" y="48933"/>
                  </a:lnTo>
                  <a:lnTo>
                    <a:pt x="228777" y="48933"/>
                  </a:lnTo>
                  <a:lnTo>
                    <a:pt x="236397" y="55029"/>
                  </a:lnTo>
                  <a:lnTo>
                    <a:pt x="236397" y="44361"/>
                  </a:lnTo>
                  <a:lnTo>
                    <a:pt x="230301" y="39789"/>
                  </a:lnTo>
                  <a:lnTo>
                    <a:pt x="225729" y="38265"/>
                  </a:lnTo>
                  <a:lnTo>
                    <a:pt x="219633" y="38265"/>
                  </a:lnTo>
                  <a:lnTo>
                    <a:pt x="208927" y="40627"/>
                  </a:lnTo>
                  <a:lnTo>
                    <a:pt x="200202" y="46850"/>
                  </a:lnTo>
                  <a:lnTo>
                    <a:pt x="194348" y="55664"/>
                  </a:lnTo>
                  <a:lnTo>
                    <a:pt x="192201" y="65786"/>
                  </a:lnTo>
                  <a:lnTo>
                    <a:pt x="192201" y="71882"/>
                  </a:lnTo>
                  <a:lnTo>
                    <a:pt x="193725" y="77978"/>
                  </a:lnTo>
                  <a:lnTo>
                    <a:pt x="198297" y="82550"/>
                  </a:lnTo>
                  <a:lnTo>
                    <a:pt x="195249" y="85598"/>
                  </a:lnTo>
                  <a:lnTo>
                    <a:pt x="192201" y="90170"/>
                  </a:lnTo>
                  <a:lnTo>
                    <a:pt x="192201" y="102362"/>
                  </a:lnTo>
                  <a:lnTo>
                    <a:pt x="195249" y="106934"/>
                  </a:lnTo>
                  <a:lnTo>
                    <a:pt x="196773" y="108458"/>
                  </a:lnTo>
                  <a:lnTo>
                    <a:pt x="187629" y="114554"/>
                  </a:lnTo>
                  <a:lnTo>
                    <a:pt x="186105" y="122174"/>
                  </a:lnTo>
                  <a:lnTo>
                    <a:pt x="186105" y="125222"/>
                  </a:lnTo>
                  <a:lnTo>
                    <a:pt x="189090" y="133997"/>
                  </a:lnTo>
                  <a:lnTo>
                    <a:pt x="197345" y="141312"/>
                  </a:lnTo>
                  <a:lnTo>
                    <a:pt x="209905" y="146329"/>
                  </a:lnTo>
                  <a:lnTo>
                    <a:pt x="225729" y="148183"/>
                  </a:lnTo>
                  <a:lnTo>
                    <a:pt x="240703" y="146329"/>
                  </a:lnTo>
                  <a:lnTo>
                    <a:pt x="252831" y="141312"/>
                  </a:lnTo>
                  <a:lnTo>
                    <a:pt x="257060" y="137515"/>
                  </a:lnTo>
                  <a:lnTo>
                    <a:pt x="260959" y="133997"/>
                  </a:lnTo>
                  <a:lnTo>
                    <a:pt x="263931" y="125222"/>
                  </a:lnTo>
                  <a:lnTo>
                    <a:pt x="260172" y="114554"/>
                  </a:lnTo>
                  <a:lnTo>
                    <a:pt x="259270" y="112014"/>
                  </a:lnTo>
                  <a:lnTo>
                    <a:pt x="251637" y="107226"/>
                  </a:lnTo>
                  <a:lnTo>
                    <a:pt x="251637" y="114554"/>
                  </a:lnTo>
                  <a:lnTo>
                    <a:pt x="251637" y="125222"/>
                  </a:lnTo>
                  <a:lnTo>
                    <a:pt x="249529" y="130403"/>
                  </a:lnTo>
                  <a:lnTo>
                    <a:pt x="243827" y="134264"/>
                  </a:lnTo>
                  <a:lnTo>
                    <a:pt x="235572" y="136677"/>
                  </a:lnTo>
                  <a:lnTo>
                    <a:pt x="225729" y="137515"/>
                  </a:lnTo>
                  <a:lnTo>
                    <a:pt x="215023" y="136677"/>
                  </a:lnTo>
                  <a:lnTo>
                    <a:pt x="206298" y="134264"/>
                  </a:lnTo>
                  <a:lnTo>
                    <a:pt x="200444" y="130403"/>
                  </a:lnTo>
                  <a:lnTo>
                    <a:pt x="198297" y="125222"/>
                  </a:lnTo>
                  <a:lnTo>
                    <a:pt x="198297" y="114554"/>
                  </a:lnTo>
                  <a:lnTo>
                    <a:pt x="251637" y="114554"/>
                  </a:lnTo>
                  <a:lnTo>
                    <a:pt x="251637" y="107226"/>
                  </a:lnTo>
                  <a:lnTo>
                    <a:pt x="248450" y="105219"/>
                  </a:lnTo>
                  <a:lnTo>
                    <a:pt x="236207" y="102730"/>
                  </a:lnTo>
                  <a:lnTo>
                    <a:pt x="227253" y="102362"/>
                  </a:lnTo>
                  <a:lnTo>
                    <a:pt x="202869" y="102362"/>
                  </a:lnTo>
                  <a:lnTo>
                    <a:pt x="202869" y="90170"/>
                  </a:lnTo>
                  <a:lnTo>
                    <a:pt x="204393" y="88646"/>
                  </a:lnTo>
                  <a:lnTo>
                    <a:pt x="210489" y="91694"/>
                  </a:lnTo>
                  <a:lnTo>
                    <a:pt x="215061" y="93218"/>
                  </a:lnTo>
                  <a:lnTo>
                    <a:pt x="219633" y="93218"/>
                  </a:lnTo>
                  <a:lnTo>
                    <a:pt x="231241" y="90868"/>
                  </a:lnTo>
                  <a:lnTo>
                    <a:pt x="234505" y="88646"/>
                  </a:lnTo>
                  <a:lnTo>
                    <a:pt x="240398" y="84645"/>
                  </a:lnTo>
                  <a:lnTo>
                    <a:pt x="241846" y="82550"/>
                  </a:lnTo>
                  <a:lnTo>
                    <a:pt x="246430" y="75869"/>
                  </a:lnTo>
                  <a:lnTo>
                    <a:pt x="248589" y="65786"/>
                  </a:lnTo>
                  <a:lnTo>
                    <a:pt x="248589" y="61214"/>
                  </a:lnTo>
                  <a:lnTo>
                    <a:pt x="247065" y="55029"/>
                  </a:lnTo>
                  <a:lnTo>
                    <a:pt x="244017" y="51981"/>
                  </a:lnTo>
                  <a:lnTo>
                    <a:pt x="244017" y="48933"/>
                  </a:lnTo>
                  <a:lnTo>
                    <a:pt x="260883" y="48933"/>
                  </a:lnTo>
                  <a:lnTo>
                    <a:pt x="266979" y="50457"/>
                  </a:lnTo>
                  <a:close/>
                </a:path>
                <a:path w="648970" h="148590">
                  <a:moveTo>
                    <a:pt x="297459" y="39789"/>
                  </a:moveTo>
                  <a:lnTo>
                    <a:pt x="283743" y="39789"/>
                  </a:lnTo>
                  <a:lnTo>
                    <a:pt x="283743" y="114554"/>
                  </a:lnTo>
                  <a:lnTo>
                    <a:pt x="297459" y="114554"/>
                  </a:lnTo>
                  <a:lnTo>
                    <a:pt x="297459" y="39789"/>
                  </a:lnTo>
                  <a:close/>
                </a:path>
                <a:path w="648970" h="148590">
                  <a:moveTo>
                    <a:pt x="298983" y="165"/>
                  </a:moveTo>
                  <a:lnTo>
                    <a:pt x="282219" y="165"/>
                  </a:lnTo>
                  <a:lnTo>
                    <a:pt x="282219" y="16929"/>
                  </a:lnTo>
                  <a:lnTo>
                    <a:pt x="298983" y="16929"/>
                  </a:lnTo>
                  <a:lnTo>
                    <a:pt x="298983" y="165"/>
                  </a:lnTo>
                  <a:close/>
                </a:path>
                <a:path w="648970" h="148590">
                  <a:moveTo>
                    <a:pt x="388988" y="64274"/>
                  </a:moveTo>
                  <a:lnTo>
                    <a:pt x="387972" y="55016"/>
                  </a:lnTo>
                  <a:lnTo>
                    <a:pt x="384225" y="46659"/>
                  </a:lnTo>
                  <a:lnTo>
                    <a:pt x="376783" y="40601"/>
                  </a:lnTo>
                  <a:lnTo>
                    <a:pt x="364604" y="38265"/>
                  </a:lnTo>
                  <a:lnTo>
                    <a:pt x="356908" y="39128"/>
                  </a:lnTo>
                  <a:lnTo>
                    <a:pt x="349897" y="41694"/>
                  </a:lnTo>
                  <a:lnTo>
                    <a:pt x="343738" y="45986"/>
                  </a:lnTo>
                  <a:lnTo>
                    <a:pt x="338607" y="51981"/>
                  </a:lnTo>
                  <a:lnTo>
                    <a:pt x="338607" y="39789"/>
                  </a:lnTo>
                  <a:lnTo>
                    <a:pt x="324891" y="39789"/>
                  </a:lnTo>
                  <a:lnTo>
                    <a:pt x="324891" y="114566"/>
                  </a:lnTo>
                  <a:lnTo>
                    <a:pt x="338607" y="114566"/>
                  </a:lnTo>
                  <a:lnTo>
                    <a:pt x="338607" y="73418"/>
                  </a:lnTo>
                  <a:lnTo>
                    <a:pt x="339750" y="65087"/>
                  </a:lnTo>
                  <a:lnTo>
                    <a:pt x="343192" y="57175"/>
                  </a:lnTo>
                  <a:lnTo>
                    <a:pt x="348932" y="51257"/>
                  </a:lnTo>
                  <a:lnTo>
                    <a:pt x="356984" y="48933"/>
                  </a:lnTo>
                  <a:lnTo>
                    <a:pt x="373748" y="48933"/>
                  </a:lnTo>
                  <a:lnTo>
                    <a:pt x="373748" y="114566"/>
                  </a:lnTo>
                  <a:lnTo>
                    <a:pt x="388988" y="114566"/>
                  </a:lnTo>
                  <a:lnTo>
                    <a:pt x="388988" y="64274"/>
                  </a:lnTo>
                  <a:close/>
                </a:path>
                <a:path w="648970" h="148590">
                  <a:moveTo>
                    <a:pt x="474433" y="77978"/>
                  </a:moveTo>
                  <a:lnTo>
                    <a:pt x="465289" y="46139"/>
                  </a:lnTo>
                  <a:lnTo>
                    <a:pt x="465289" y="67310"/>
                  </a:lnTo>
                  <a:lnTo>
                    <a:pt x="420992" y="67310"/>
                  </a:lnTo>
                  <a:lnTo>
                    <a:pt x="425208" y="59258"/>
                  </a:lnTo>
                  <a:lnTo>
                    <a:pt x="430720" y="53517"/>
                  </a:lnTo>
                  <a:lnTo>
                    <a:pt x="437108" y="50076"/>
                  </a:lnTo>
                  <a:lnTo>
                    <a:pt x="443953" y="48933"/>
                  </a:lnTo>
                  <a:lnTo>
                    <a:pt x="450075" y="49644"/>
                  </a:lnTo>
                  <a:lnTo>
                    <a:pt x="456336" y="52374"/>
                  </a:lnTo>
                  <a:lnTo>
                    <a:pt x="461746" y="57975"/>
                  </a:lnTo>
                  <a:lnTo>
                    <a:pt x="465289" y="67310"/>
                  </a:lnTo>
                  <a:lnTo>
                    <a:pt x="465289" y="46139"/>
                  </a:lnTo>
                  <a:lnTo>
                    <a:pt x="463029" y="44056"/>
                  </a:lnTo>
                  <a:lnTo>
                    <a:pt x="456717" y="40741"/>
                  </a:lnTo>
                  <a:lnTo>
                    <a:pt x="450126" y="38862"/>
                  </a:lnTo>
                  <a:lnTo>
                    <a:pt x="443953" y="38265"/>
                  </a:lnTo>
                  <a:lnTo>
                    <a:pt x="429831" y="41224"/>
                  </a:lnTo>
                  <a:lnTo>
                    <a:pt x="418147" y="49326"/>
                  </a:lnTo>
                  <a:lnTo>
                    <a:pt x="410210" y="61455"/>
                  </a:lnTo>
                  <a:lnTo>
                    <a:pt x="407276" y="76454"/>
                  </a:lnTo>
                  <a:lnTo>
                    <a:pt x="410260" y="91655"/>
                  </a:lnTo>
                  <a:lnTo>
                    <a:pt x="418528" y="104279"/>
                  </a:lnTo>
                  <a:lnTo>
                    <a:pt x="431114" y="112890"/>
                  </a:lnTo>
                  <a:lnTo>
                    <a:pt x="447001" y="116090"/>
                  </a:lnTo>
                  <a:lnTo>
                    <a:pt x="453859" y="115531"/>
                  </a:lnTo>
                  <a:lnTo>
                    <a:pt x="460717" y="113995"/>
                  </a:lnTo>
                  <a:lnTo>
                    <a:pt x="467575" y="111582"/>
                  </a:lnTo>
                  <a:lnTo>
                    <a:pt x="474433" y="108470"/>
                  </a:lnTo>
                  <a:lnTo>
                    <a:pt x="474052" y="105422"/>
                  </a:lnTo>
                  <a:lnTo>
                    <a:pt x="472909" y="96266"/>
                  </a:lnTo>
                  <a:lnTo>
                    <a:pt x="465861" y="100279"/>
                  </a:lnTo>
                  <a:lnTo>
                    <a:pt x="458812" y="103136"/>
                  </a:lnTo>
                  <a:lnTo>
                    <a:pt x="452335" y="104851"/>
                  </a:lnTo>
                  <a:lnTo>
                    <a:pt x="447001" y="105422"/>
                  </a:lnTo>
                  <a:lnTo>
                    <a:pt x="436473" y="103276"/>
                  </a:lnTo>
                  <a:lnTo>
                    <a:pt x="428244" y="97421"/>
                  </a:lnTo>
                  <a:lnTo>
                    <a:pt x="422910" y="88696"/>
                  </a:lnTo>
                  <a:lnTo>
                    <a:pt x="420992" y="77978"/>
                  </a:lnTo>
                  <a:lnTo>
                    <a:pt x="474433" y="77978"/>
                  </a:lnTo>
                  <a:close/>
                </a:path>
                <a:path w="648970" h="148590">
                  <a:moveTo>
                    <a:pt x="553770" y="77978"/>
                  </a:moveTo>
                  <a:lnTo>
                    <a:pt x="543102" y="46024"/>
                  </a:lnTo>
                  <a:lnTo>
                    <a:pt x="543102" y="67310"/>
                  </a:lnTo>
                  <a:lnTo>
                    <a:pt x="500341" y="67310"/>
                  </a:lnTo>
                  <a:lnTo>
                    <a:pt x="503885" y="59258"/>
                  </a:lnTo>
                  <a:lnTo>
                    <a:pt x="509295" y="53517"/>
                  </a:lnTo>
                  <a:lnTo>
                    <a:pt x="515556" y="50076"/>
                  </a:lnTo>
                  <a:lnTo>
                    <a:pt x="521677" y="48933"/>
                  </a:lnTo>
                  <a:lnTo>
                    <a:pt x="527850" y="49644"/>
                  </a:lnTo>
                  <a:lnTo>
                    <a:pt x="534149" y="52374"/>
                  </a:lnTo>
                  <a:lnTo>
                    <a:pt x="539559" y="57975"/>
                  </a:lnTo>
                  <a:lnTo>
                    <a:pt x="543102" y="67310"/>
                  </a:lnTo>
                  <a:lnTo>
                    <a:pt x="543102" y="46024"/>
                  </a:lnTo>
                  <a:lnTo>
                    <a:pt x="541058" y="44056"/>
                  </a:lnTo>
                  <a:lnTo>
                    <a:pt x="535101" y="40741"/>
                  </a:lnTo>
                  <a:lnTo>
                    <a:pt x="528548" y="38862"/>
                  </a:lnTo>
                  <a:lnTo>
                    <a:pt x="521677" y="38265"/>
                  </a:lnTo>
                  <a:lnTo>
                    <a:pt x="507847" y="41224"/>
                  </a:lnTo>
                  <a:lnTo>
                    <a:pt x="496722" y="49326"/>
                  </a:lnTo>
                  <a:lnTo>
                    <a:pt x="489318" y="61455"/>
                  </a:lnTo>
                  <a:lnTo>
                    <a:pt x="486625" y="76454"/>
                  </a:lnTo>
                  <a:lnTo>
                    <a:pt x="489585" y="91655"/>
                  </a:lnTo>
                  <a:lnTo>
                    <a:pt x="497687" y="104279"/>
                  </a:lnTo>
                  <a:lnTo>
                    <a:pt x="509816" y="112890"/>
                  </a:lnTo>
                  <a:lnTo>
                    <a:pt x="524814" y="116090"/>
                  </a:lnTo>
                  <a:lnTo>
                    <a:pt x="531888" y="115531"/>
                  </a:lnTo>
                  <a:lnTo>
                    <a:pt x="539102" y="113995"/>
                  </a:lnTo>
                  <a:lnTo>
                    <a:pt x="546036" y="111582"/>
                  </a:lnTo>
                  <a:lnTo>
                    <a:pt x="552246" y="108470"/>
                  </a:lnTo>
                  <a:lnTo>
                    <a:pt x="552246" y="105422"/>
                  </a:lnTo>
                  <a:lnTo>
                    <a:pt x="552246" y="96266"/>
                  </a:lnTo>
                  <a:lnTo>
                    <a:pt x="545185" y="100279"/>
                  </a:lnTo>
                  <a:lnTo>
                    <a:pt x="537959" y="103136"/>
                  </a:lnTo>
                  <a:lnTo>
                    <a:pt x="531037" y="104851"/>
                  </a:lnTo>
                  <a:lnTo>
                    <a:pt x="524814" y="105422"/>
                  </a:lnTo>
                  <a:lnTo>
                    <a:pt x="514934" y="103276"/>
                  </a:lnTo>
                  <a:lnTo>
                    <a:pt x="506641" y="97421"/>
                  </a:lnTo>
                  <a:lnTo>
                    <a:pt x="500938" y="88696"/>
                  </a:lnTo>
                  <a:lnTo>
                    <a:pt x="498817" y="77978"/>
                  </a:lnTo>
                  <a:lnTo>
                    <a:pt x="553770" y="77978"/>
                  </a:lnTo>
                  <a:close/>
                </a:path>
                <a:path w="648970" h="148590">
                  <a:moveTo>
                    <a:pt x="616356" y="38265"/>
                  </a:moveTo>
                  <a:lnTo>
                    <a:pt x="606615" y="39598"/>
                  </a:lnTo>
                  <a:lnTo>
                    <a:pt x="598170" y="43218"/>
                  </a:lnTo>
                  <a:lnTo>
                    <a:pt x="591185" y="48552"/>
                  </a:lnTo>
                  <a:lnTo>
                    <a:pt x="585774" y="55029"/>
                  </a:lnTo>
                  <a:lnTo>
                    <a:pt x="585774" y="39789"/>
                  </a:lnTo>
                  <a:lnTo>
                    <a:pt x="572058" y="39789"/>
                  </a:lnTo>
                  <a:lnTo>
                    <a:pt x="572058" y="114554"/>
                  </a:lnTo>
                  <a:lnTo>
                    <a:pt x="587298" y="114554"/>
                  </a:lnTo>
                  <a:lnTo>
                    <a:pt x="587298" y="79502"/>
                  </a:lnTo>
                  <a:lnTo>
                    <a:pt x="589686" y="67259"/>
                  </a:lnTo>
                  <a:lnTo>
                    <a:pt x="596074" y="58127"/>
                  </a:lnTo>
                  <a:lnTo>
                    <a:pt x="605345" y="52425"/>
                  </a:lnTo>
                  <a:lnTo>
                    <a:pt x="616356" y="50457"/>
                  </a:lnTo>
                  <a:lnTo>
                    <a:pt x="616356" y="38265"/>
                  </a:lnTo>
                  <a:close/>
                </a:path>
                <a:path w="648970" h="148590">
                  <a:moveTo>
                    <a:pt x="646836" y="39789"/>
                  </a:moveTo>
                  <a:lnTo>
                    <a:pt x="633120" y="39789"/>
                  </a:lnTo>
                  <a:lnTo>
                    <a:pt x="633120" y="114554"/>
                  </a:lnTo>
                  <a:lnTo>
                    <a:pt x="646836" y="114554"/>
                  </a:lnTo>
                  <a:lnTo>
                    <a:pt x="646836" y="39789"/>
                  </a:lnTo>
                  <a:close/>
                </a:path>
                <a:path w="648970" h="148590">
                  <a:moveTo>
                    <a:pt x="648360" y="165"/>
                  </a:moveTo>
                  <a:lnTo>
                    <a:pt x="631596" y="165"/>
                  </a:lnTo>
                  <a:lnTo>
                    <a:pt x="631596" y="16929"/>
                  </a:lnTo>
                  <a:lnTo>
                    <a:pt x="648360" y="16929"/>
                  </a:lnTo>
                  <a:lnTo>
                    <a:pt x="648360" y="16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3" name="object 413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5342953" y="7519129"/>
              <a:ext cx="163163" cy="109918"/>
            </a:xfrm>
            <a:prstGeom prst="rect">
              <a:avLst/>
            </a:prstGeom>
          </p:spPr>
        </p:pic>
        <p:sp>
          <p:nvSpPr>
            <p:cNvPr id="414" name="object 414"/>
            <p:cNvSpPr/>
            <p:nvPr/>
          </p:nvSpPr>
          <p:spPr>
            <a:xfrm>
              <a:off x="5580888" y="7470279"/>
              <a:ext cx="697230" cy="167005"/>
            </a:xfrm>
            <a:custGeom>
              <a:avLst/>
              <a:gdLst/>
              <a:ahLst/>
              <a:cxnLst/>
              <a:rect l="l" t="t" r="r" b="b"/>
              <a:pathLst>
                <a:path w="697229" h="167004">
                  <a:moveTo>
                    <a:pt x="44196" y="0"/>
                  </a:moveTo>
                  <a:lnTo>
                    <a:pt x="33528" y="0"/>
                  </a:lnTo>
                  <a:lnTo>
                    <a:pt x="32004" y="1612"/>
                  </a:lnTo>
                  <a:lnTo>
                    <a:pt x="17995" y="17449"/>
                  </a:lnTo>
                  <a:lnTo>
                    <a:pt x="8001" y="36868"/>
                  </a:lnTo>
                  <a:lnTo>
                    <a:pt x="1993" y="58877"/>
                  </a:lnTo>
                  <a:lnTo>
                    <a:pt x="0" y="82486"/>
                  </a:lnTo>
                  <a:lnTo>
                    <a:pt x="1778" y="106045"/>
                  </a:lnTo>
                  <a:lnTo>
                    <a:pt x="7429" y="128054"/>
                  </a:lnTo>
                  <a:lnTo>
                    <a:pt x="17348" y="147497"/>
                  </a:lnTo>
                  <a:lnTo>
                    <a:pt x="32004" y="163347"/>
                  </a:lnTo>
                  <a:lnTo>
                    <a:pt x="33528" y="166395"/>
                  </a:lnTo>
                  <a:lnTo>
                    <a:pt x="44196" y="166395"/>
                  </a:lnTo>
                  <a:lnTo>
                    <a:pt x="41452" y="163842"/>
                  </a:lnTo>
                  <a:lnTo>
                    <a:pt x="34861" y="156286"/>
                  </a:lnTo>
                  <a:lnTo>
                    <a:pt x="17564" y="116344"/>
                  </a:lnTo>
                  <a:lnTo>
                    <a:pt x="13716" y="82486"/>
                  </a:lnTo>
                  <a:lnTo>
                    <a:pt x="18046" y="46202"/>
                  </a:lnTo>
                  <a:lnTo>
                    <a:pt x="27813" y="21234"/>
                  </a:lnTo>
                  <a:lnTo>
                    <a:pt x="38138" y="6261"/>
                  </a:lnTo>
                  <a:lnTo>
                    <a:pt x="44196" y="0"/>
                  </a:lnTo>
                  <a:close/>
                </a:path>
                <a:path w="697229" h="167004">
                  <a:moveTo>
                    <a:pt x="152590" y="110921"/>
                  </a:moveTo>
                  <a:lnTo>
                    <a:pt x="87058" y="110921"/>
                  </a:lnTo>
                  <a:lnTo>
                    <a:pt x="87058" y="70281"/>
                  </a:lnTo>
                  <a:lnTo>
                    <a:pt x="144970" y="70281"/>
                  </a:lnTo>
                  <a:lnTo>
                    <a:pt x="144970" y="60121"/>
                  </a:lnTo>
                  <a:lnTo>
                    <a:pt x="87058" y="60121"/>
                  </a:lnTo>
                  <a:lnTo>
                    <a:pt x="87058" y="22021"/>
                  </a:lnTo>
                  <a:lnTo>
                    <a:pt x="151066" y="22021"/>
                  </a:lnTo>
                  <a:lnTo>
                    <a:pt x="151066" y="10591"/>
                  </a:lnTo>
                  <a:lnTo>
                    <a:pt x="70294" y="10591"/>
                  </a:lnTo>
                  <a:lnTo>
                    <a:pt x="70294" y="22021"/>
                  </a:lnTo>
                  <a:lnTo>
                    <a:pt x="70294" y="60121"/>
                  </a:lnTo>
                  <a:lnTo>
                    <a:pt x="70294" y="70281"/>
                  </a:lnTo>
                  <a:lnTo>
                    <a:pt x="70294" y="110921"/>
                  </a:lnTo>
                  <a:lnTo>
                    <a:pt x="70294" y="124891"/>
                  </a:lnTo>
                  <a:lnTo>
                    <a:pt x="152590" y="124891"/>
                  </a:lnTo>
                  <a:lnTo>
                    <a:pt x="152590" y="110921"/>
                  </a:lnTo>
                  <a:close/>
                </a:path>
                <a:path w="697229" h="167004">
                  <a:moveTo>
                    <a:pt x="248691" y="93141"/>
                  </a:moveTo>
                  <a:lnTo>
                    <a:pt x="247434" y="83972"/>
                  </a:lnTo>
                  <a:lnTo>
                    <a:pt x="244309" y="76949"/>
                  </a:lnTo>
                  <a:lnTo>
                    <a:pt x="240334" y="71894"/>
                  </a:lnTo>
                  <a:lnTo>
                    <a:pt x="236499" y="68668"/>
                  </a:lnTo>
                  <a:lnTo>
                    <a:pt x="231571" y="63982"/>
                  </a:lnTo>
                  <a:lnTo>
                    <a:pt x="225628" y="60858"/>
                  </a:lnTo>
                  <a:lnTo>
                    <a:pt x="218236" y="58597"/>
                  </a:lnTo>
                  <a:lnTo>
                    <a:pt x="208978" y="56476"/>
                  </a:lnTo>
                  <a:lnTo>
                    <a:pt x="199834" y="54952"/>
                  </a:lnTo>
                  <a:lnTo>
                    <a:pt x="193738" y="53428"/>
                  </a:lnTo>
                  <a:lnTo>
                    <a:pt x="190690" y="48856"/>
                  </a:lnTo>
                  <a:lnTo>
                    <a:pt x="187642" y="47332"/>
                  </a:lnTo>
                  <a:lnTo>
                    <a:pt x="184594" y="42760"/>
                  </a:lnTo>
                  <a:lnTo>
                    <a:pt x="184594" y="36664"/>
                  </a:lnTo>
                  <a:lnTo>
                    <a:pt x="186258" y="29946"/>
                  </a:lnTo>
                  <a:lnTo>
                    <a:pt x="191071" y="24091"/>
                  </a:lnTo>
                  <a:lnTo>
                    <a:pt x="198729" y="19951"/>
                  </a:lnTo>
                  <a:lnTo>
                    <a:pt x="208978" y="18376"/>
                  </a:lnTo>
                  <a:lnTo>
                    <a:pt x="218287" y="18973"/>
                  </a:lnTo>
                  <a:lnTo>
                    <a:pt x="226009" y="20853"/>
                  </a:lnTo>
                  <a:lnTo>
                    <a:pt x="232854" y="24168"/>
                  </a:lnTo>
                  <a:lnTo>
                    <a:pt x="239547" y="29044"/>
                  </a:lnTo>
                  <a:lnTo>
                    <a:pt x="242595" y="13804"/>
                  </a:lnTo>
                  <a:lnTo>
                    <a:pt x="234810" y="10680"/>
                  </a:lnTo>
                  <a:lnTo>
                    <a:pt x="227152" y="8280"/>
                  </a:lnTo>
                  <a:lnTo>
                    <a:pt x="219189" y="6731"/>
                  </a:lnTo>
                  <a:lnTo>
                    <a:pt x="210502" y="6184"/>
                  </a:lnTo>
                  <a:lnTo>
                    <a:pt x="193141" y="9042"/>
                  </a:lnTo>
                  <a:lnTo>
                    <a:pt x="180213" y="16471"/>
                  </a:lnTo>
                  <a:lnTo>
                    <a:pt x="172135" y="26758"/>
                  </a:lnTo>
                  <a:lnTo>
                    <a:pt x="169354" y="38188"/>
                  </a:lnTo>
                  <a:lnTo>
                    <a:pt x="169354" y="45808"/>
                  </a:lnTo>
                  <a:lnTo>
                    <a:pt x="198450" y="70561"/>
                  </a:lnTo>
                  <a:lnTo>
                    <a:pt x="205930" y="71805"/>
                  </a:lnTo>
                  <a:lnTo>
                    <a:pt x="219646" y="74853"/>
                  </a:lnTo>
                  <a:lnTo>
                    <a:pt x="222783" y="76377"/>
                  </a:lnTo>
                  <a:lnTo>
                    <a:pt x="228879" y="80949"/>
                  </a:lnTo>
                  <a:lnTo>
                    <a:pt x="231927" y="83997"/>
                  </a:lnTo>
                  <a:lnTo>
                    <a:pt x="233451" y="88569"/>
                  </a:lnTo>
                  <a:lnTo>
                    <a:pt x="233451" y="94665"/>
                  </a:lnTo>
                  <a:lnTo>
                    <a:pt x="231787" y="102501"/>
                  </a:lnTo>
                  <a:lnTo>
                    <a:pt x="226961" y="109334"/>
                  </a:lnTo>
                  <a:lnTo>
                    <a:pt x="219265" y="114173"/>
                  </a:lnTo>
                  <a:lnTo>
                    <a:pt x="208978" y="116001"/>
                  </a:lnTo>
                  <a:lnTo>
                    <a:pt x="200444" y="115366"/>
                  </a:lnTo>
                  <a:lnTo>
                    <a:pt x="191071" y="113144"/>
                  </a:lnTo>
                  <a:lnTo>
                    <a:pt x="181114" y="108940"/>
                  </a:lnTo>
                  <a:lnTo>
                    <a:pt x="170878" y="102285"/>
                  </a:lnTo>
                  <a:lnTo>
                    <a:pt x="167830" y="116001"/>
                  </a:lnTo>
                  <a:lnTo>
                    <a:pt x="175539" y="120484"/>
                  </a:lnTo>
                  <a:lnTo>
                    <a:pt x="184975" y="124383"/>
                  </a:lnTo>
                  <a:lnTo>
                    <a:pt x="196113" y="127152"/>
                  </a:lnTo>
                  <a:lnTo>
                    <a:pt x="208978" y="128193"/>
                  </a:lnTo>
                  <a:lnTo>
                    <a:pt x="224866" y="125298"/>
                  </a:lnTo>
                  <a:lnTo>
                    <a:pt x="237439" y="117525"/>
                  </a:lnTo>
                  <a:lnTo>
                    <a:pt x="245719" y="106337"/>
                  </a:lnTo>
                  <a:lnTo>
                    <a:pt x="248691" y="93141"/>
                  </a:lnTo>
                  <a:close/>
                </a:path>
                <a:path w="697229" h="167004">
                  <a:moveTo>
                    <a:pt x="372237" y="10756"/>
                  </a:moveTo>
                  <a:lnTo>
                    <a:pt x="263931" y="10756"/>
                  </a:lnTo>
                  <a:lnTo>
                    <a:pt x="263931" y="22948"/>
                  </a:lnTo>
                  <a:lnTo>
                    <a:pt x="289839" y="22948"/>
                  </a:lnTo>
                  <a:lnTo>
                    <a:pt x="292887" y="21424"/>
                  </a:lnTo>
                  <a:lnTo>
                    <a:pt x="309753" y="21424"/>
                  </a:lnTo>
                  <a:lnTo>
                    <a:pt x="309753" y="125158"/>
                  </a:lnTo>
                  <a:lnTo>
                    <a:pt x="326517" y="125158"/>
                  </a:lnTo>
                  <a:lnTo>
                    <a:pt x="326517" y="21424"/>
                  </a:lnTo>
                  <a:lnTo>
                    <a:pt x="344805" y="21424"/>
                  </a:lnTo>
                  <a:lnTo>
                    <a:pt x="346329" y="22948"/>
                  </a:lnTo>
                  <a:lnTo>
                    <a:pt x="372237" y="22948"/>
                  </a:lnTo>
                  <a:lnTo>
                    <a:pt x="372237" y="10756"/>
                  </a:lnTo>
                  <a:close/>
                </a:path>
                <a:path w="697229" h="167004">
                  <a:moveTo>
                    <a:pt x="457669" y="48856"/>
                  </a:moveTo>
                  <a:lnTo>
                    <a:pt x="455142" y="34785"/>
                  </a:lnTo>
                  <a:lnTo>
                    <a:pt x="447763" y="23139"/>
                  </a:lnTo>
                  <a:lnTo>
                    <a:pt x="435813" y="15214"/>
                  </a:lnTo>
                  <a:lnTo>
                    <a:pt x="419569" y="12280"/>
                  </a:lnTo>
                  <a:lnTo>
                    <a:pt x="408101" y="13970"/>
                  </a:lnTo>
                  <a:lnTo>
                    <a:pt x="398754" y="18948"/>
                  </a:lnTo>
                  <a:lnTo>
                    <a:pt x="391414" y="27063"/>
                  </a:lnTo>
                  <a:lnTo>
                    <a:pt x="385940" y="38188"/>
                  </a:lnTo>
                  <a:lnTo>
                    <a:pt x="393560" y="48856"/>
                  </a:lnTo>
                  <a:lnTo>
                    <a:pt x="396570" y="39255"/>
                  </a:lnTo>
                  <a:lnTo>
                    <a:pt x="401269" y="31521"/>
                  </a:lnTo>
                  <a:lnTo>
                    <a:pt x="408228" y="26352"/>
                  </a:lnTo>
                  <a:lnTo>
                    <a:pt x="418045" y="24472"/>
                  </a:lnTo>
                  <a:lnTo>
                    <a:pt x="427647" y="26136"/>
                  </a:lnTo>
                  <a:lnTo>
                    <a:pt x="435381" y="30949"/>
                  </a:lnTo>
                  <a:lnTo>
                    <a:pt x="440550" y="38620"/>
                  </a:lnTo>
                  <a:lnTo>
                    <a:pt x="442429" y="48856"/>
                  </a:lnTo>
                  <a:lnTo>
                    <a:pt x="440855" y="58140"/>
                  </a:lnTo>
                  <a:lnTo>
                    <a:pt x="436714" y="65862"/>
                  </a:lnTo>
                  <a:lnTo>
                    <a:pt x="430860" y="72720"/>
                  </a:lnTo>
                  <a:lnTo>
                    <a:pt x="421093" y="82473"/>
                  </a:lnTo>
                  <a:lnTo>
                    <a:pt x="411949" y="90093"/>
                  </a:lnTo>
                  <a:lnTo>
                    <a:pt x="408901" y="93141"/>
                  </a:lnTo>
                  <a:lnTo>
                    <a:pt x="403618" y="97523"/>
                  </a:lnTo>
                  <a:lnTo>
                    <a:pt x="397611" y="103047"/>
                  </a:lnTo>
                  <a:lnTo>
                    <a:pt x="387464" y="112953"/>
                  </a:lnTo>
                  <a:lnTo>
                    <a:pt x="387464" y="125145"/>
                  </a:lnTo>
                  <a:lnTo>
                    <a:pt x="457669" y="125145"/>
                  </a:lnTo>
                  <a:lnTo>
                    <a:pt x="457669" y="111429"/>
                  </a:lnTo>
                  <a:lnTo>
                    <a:pt x="425665" y="111429"/>
                  </a:lnTo>
                  <a:lnTo>
                    <a:pt x="401281" y="111429"/>
                  </a:lnTo>
                  <a:lnTo>
                    <a:pt x="425665" y="90093"/>
                  </a:lnTo>
                  <a:lnTo>
                    <a:pt x="428713" y="87045"/>
                  </a:lnTo>
                  <a:lnTo>
                    <a:pt x="437857" y="80949"/>
                  </a:lnTo>
                  <a:lnTo>
                    <a:pt x="446100" y="72720"/>
                  </a:lnTo>
                  <a:lnTo>
                    <a:pt x="451573" y="66243"/>
                  </a:lnTo>
                  <a:lnTo>
                    <a:pt x="455904" y="58331"/>
                  </a:lnTo>
                  <a:lnTo>
                    <a:pt x="457669" y="48856"/>
                  </a:lnTo>
                  <a:close/>
                </a:path>
                <a:path w="697229" h="167004">
                  <a:moveTo>
                    <a:pt x="547560" y="62522"/>
                  </a:moveTo>
                  <a:lnTo>
                    <a:pt x="546722" y="51917"/>
                  </a:lnTo>
                  <a:lnTo>
                    <a:pt x="544461" y="40195"/>
                  </a:lnTo>
                  <a:lnTo>
                    <a:pt x="540054" y="29044"/>
                  </a:lnTo>
                  <a:lnTo>
                    <a:pt x="534758" y="22948"/>
                  </a:lnTo>
                  <a:lnTo>
                    <a:pt x="532752" y="20637"/>
                  </a:lnTo>
                  <a:lnTo>
                    <a:pt x="532434" y="20434"/>
                  </a:lnTo>
                  <a:lnTo>
                    <a:pt x="532434" y="68668"/>
                  </a:lnTo>
                  <a:lnTo>
                    <a:pt x="532371" y="77584"/>
                  </a:lnTo>
                  <a:lnTo>
                    <a:pt x="515670" y="117525"/>
                  </a:lnTo>
                  <a:lnTo>
                    <a:pt x="511098" y="117525"/>
                  </a:lnTo>
                  <a:lnTo>
                    <a:pt x="488619" y="85902"/>
                  </a:lnTo>
                  <a:lnTo>
                    <a:pt x="488238" y="68668"/>
                  </a:lnTo>
                  <a:lnTo>
                    <a:pt x="488607" y="55092"/>
                  </a:lnTo>
                  <a:lnTo>
                    <a:pt x="491096" y="40093"/>
                  </a:lnTo>
                  <a:lnTo>
                    <a:pt x="497890" y="27952"/>
                  </a:lnTo>
                  <a:lnTo>
                    <a:pt x="511098" y="22948"/>
                  </a:lnTo>
                  <a:lnTo>
                    <a:pt x="523443" y="27952"/>
                  </a:lnTo>
                  <a:lnTo>
                    <a:pt x="529767" y="40093"/>
                  </a:lnTo>
                  <a:lnTo>
                    <a:pt x="532104" y="55092"/>
                  </a:lnTo>
                  <a:lnTo>
                    <a:pt x="532434" y="68668"/>
                  </a:lnTo>
                  <a:lnTo>
                    <a:pt x="532434" y="20434"/>
                  </a:lnTo>
                  <a:lnTo>
                    <a:pt x="525005" y="15519"/>
                  </a:lnTo>
                  <a:lnTo>
                    <a:pt x="517563" y="12966"/>
                  </a:lnTo>
                  <a:lnTo>
                    <a:pt x="511098" y="12280"/>
                  </a:lnTo>
                  <a:lnTo>
                    <a:pt x="504431" y="12966"/>
                  </a:lnTo>
                  <a:lnTo>
                    <a:pt x="474624" y="50774"/>
                  </a:lnTo>
                  <a:lnTo>
                    <a:pt x="472909" y="70281"/>
                  </a:lnTo>
                  <a:lnTo>
                    <a:pt x="473240" y="79933"/>
                  </a:lnTo>
                  <a:lnTo>
                    <a:pt x="487057" y="119202"/>
                  </a:lnTo>
                  <a:lnTo>
                    <a:pt x="511098" y="128193"/>
                  </a:lnTo>
                  <a:lnTo>
                    <a:pt x="521436" y="126606"/>
                  </a:lnTo>
                  <a:lnTo>
                    <a:pt x="529767" y="122288"/>
                  </a:lnTo>
                  <a:lnTo>
                    <a:pt x="534771" y="117525"/>
                  </a:lnTo>
                  <a:lnTo>
                    <a:pt x="536397" y="115989"/>
                  </a:lnTo>
                  <a:lnTo>
                    <a:pt x="541578" y="108381"/>
                  </a:lnTo>
                  <a:lnTo>
                    <a:pt x="545109" y="98793"/>
                  </a:lnTo>
                  <a:lnTo>
                    <a:pt x="546912" y="88760"/>
                  </a:lnTo>
                  <a:lnTo>
                    <a:pt x="547522" y="79933"/>
                  </a:lnTo>
                  <a:lnTo>
                    <a:pt x="547560" y="62522"/>
                  </a:lnTo>
                  <a:close/>
                </a:path>
                <a:path w="697229" h="167004">
                  <a:moveTo>
                    <a:pt x="636168" y="70281"/>
                  </a:moveTo>
                  <a:lnTo>
                    <a:pt x="627024" y="29044"/>
                  </a:lnTo>
                  <a:lnTo>
                    <a:pt x="620928" y="21107"/>
                  </a:lnTo>
                  <a:lnTo>
                    <a:pt x="620928" y="68668"/>
                  </a:lnTo>
                  <a:lnTo>
                    <a:pt x="620852" y="77584"/>
                  </a:lnTo>
                  <a:lnTo>
                    <a:pt x="604164" y="117525"/>
                  </a:lnTo>
                  <a:lnTo>
                    <a:pt x="591972" y="117525"/>
                  </a:lnTo>
                  <a:lnTo>
                    <a:pt x="576834" y="79032"/>
                  </a:lnTo>
                  <a:lnTo>
                    <a:pt x="576732" y="68668"/>
                  </a:lnTo>
                  <a:lnTo>
                    <a:pt x="577062" y="55092"/>
                  </a:lnTo>
                  <a:lnTo>
                    <a:pt x="579399" y="40093"/>
                  </a:lnTo>
                  <a:lnTo>
                    <a:pt x="585736" y="27952"/>
                  </a:lnTo>
                  <a:lnTo>
                    <a:pt x="598068" y="22948"/>
                  </a:lnTo>
                  <a:lnTo>
                    <a:pt x="611289" y="27952"/>
                  </a:lnTo>
                  <a:lnTo>
                    <a:pt x="618070" y="40093"/>
                  </a:lnTo>
                  <a:lnTo>
                    <a:pt x="620572" y="55092"/>
                  </a:lnTo>
                  <a:lnTo>
                    <a:pt x="620928" y="68668"/>
                  </a:lnTo>
                  <a:lnTo>
                    <a:pt x="620928" y="21107"/>
                  </a:lnTo>
                  <a:lnTo>
                    <a:pt x="620572" y="20637"/>
                  </a:lnTo>
                  <a:lnTo>
                    <a:pt x="613117" y="15519"/>
                  </a:lnTo>
                  <a:lnTo>
                    <a:pt x="605383" y="12966"/>
                  </a:lnTo>
                  <a:lnTo>
                    <a:pt x="598068" y="12280"/>
                  </a:lnTo>
                  <a:lnTo>
                    <a:pt x="591642" y="12966"/>
                  </a:lnTo>
                  <a:lnTo>
                    <a:pt x="562546" y="50774"/>
                  </a:lnTo>
                  <a:lnTo>
                    <a:pt x="561403" y="70281"/>
                  </a:lnTo>
                  <a:lnTo>
                    <a:pt x="561733" y="79933"/>
                  </a:lnTo>
                  <a:lnTo>
                    <a:pt x="575525" y="119202"/>
                  </a:lnTo>
                  <a:lnTo>
                    <a:pt x="598068" y="128193"/>
                  </a:lnTo>
                  <a:lnTo>
                    <a:pt x="609257" y="126606"/>
                  </a:lnTo>
                  <a:lnTo>
                    <a:pt x="617880" y="122288"/>
                  </a:lnTo>
                  <a:lnTo>
                    <a:pt x="622655" y="117525"/>
                  </a:lnTo>
                  <a:lnTo>
                    <a:pt x="624217" y="115989"/>
                  </a:lnTo>
                  <a:lnTo>
                    <a:pt x="628548" y="108381"/>
                  </a:lnTo>
                  <a:lnTo>
                    <a:pt x="632307" y="98793"/>
                  </a:lnTo>
                  <a:lnTo>
                    <a:pt x="634644" y="88760"/>
                  </a:lnTo>
                  <a:lnTo>
                    <a:pt x="635838" y="79032"/>
                  </a:lnTo>
                  <a:lnTo>
                    <a:pt x="636168" y="70281"/>
                  </a:lnTo>
                  <a:close/>
                </a:path>
                <a:path w="697229" h="167004">
                  <a:moveTo>
                    <a:pt x="697230" y="82473"/>
                  </a:moveTo>
                  <a:lnTo>
                    <a:pt x="695439" y="59753"/>
                  </a:lnTo>
                  <a:lnTo>
                    <a:pt x="689800" y="38201"/>
                  </a:lnTo>
                  <a:lnTo>
                    <a:pt x="679869" y="18948"/>
                  </a:lnTo>
                  <a:lnTo>
                    <a:pt x="665226" y="3136"/>
                  </a:lnTo>
                  <a:lnTo>
                    <a:pt x="663702" y="0"/>
                  </a:lnTo>
                  <a:lnTo>
                    <a:pt x="652932" y="0"/>
                  </a:lnTo>
                  <a:lnTo>
                    <a:pt x="655688" y="2552"/>
                  </a:lnTo>
                  <a:lnTo>
                    <a:pt x="662317" y="10134"/>
                  </a:lnTo>
                  <a:lnTo>
                    <a:pt x="679411" y="50025"/>
                  </a:lnTo>
                  <a:lnTo>
                    <a:pt x="681990" y="82473"/>
                  </a:lnTo>
                  <a:lnTo>
                    <a:pt x="677875" y="119634"/>
                  </a:lnTo>
                  <a:lnTo>
                    <a:pt x="668604" y="145046"/>
                  </a:lnTo>
                  <a:lnTo>
                    <a:pt x="658761" y="160159"/>
                  </a:lnTo>
                  <a:lnTo>
                    <a:pt x="652932" y="166395"/>
                  </a:lnTo>
                  <a:lnTo>
                    <a:pt x="663702" y="166395"/>
                  </a:lnTo>
                  <a:lnTo>
                    <a:pt x="665226" y="164871"/>
                  </a:lnTo>
                  <a:lnTo>
                    <a:pt x="679221" y="148996"/>
                  </a:lnTo>
                  <a:lnTo>
                    <a:pt x="689229" y="129387"/>
                  </a:lnTo>
                  <a:lnTo>
                    <a:pt x="695223" y="106921"/>
                  </a:lnTo>
                  <a:lnTo>
                    <a:pt x="697230" y="82473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6713219" y="7427976"/>
              <a:ext cx="3345179" cy="241300"/>
            </a:xfrm>
            <a:custGeom>
              <a:avLst/>
              <a:gdLst/>
              <a:ahLst/>
              <a:cxnLst/>
              <a:rect l="l" t="t" r="r" b="b"/>
              <a:pathLst>
                <a:path w="3345179" h="241300">
                  <a:moveTo>
                    <a:pt x="3345180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45180" y="0"/>
                  </a:lnTo>
                  <a:lnTo>
                    <a:pt x="3345180" y="240791"/>
                  </a:lnTo>
                  <a:close/>
                </a:path>
              </a:pathLst>
            </a:custGeom>
            <a:solidFill>
              <a:srgbClr val="D8E8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6" name="object 416"/>
            <p:cNvPicPr/>
            <p:nvPr/>
          </p:nvPicPr>
          <p:blipFill>
            <a:blip r:embed="rId255" cstate="print"/>
            <a:stretch>
              <a:fillRect/>
            </a:stretch>
          </p:blipFill>
          <p:spPr>
            <a:xfrm>
              <a:off x="9370600" y="7482554"/>
              <a:ext cx="163258" cy="115919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256" cstate="print"/>
            <a:stretch>
              <a:fillRect/>
            </a:stretch>
          </p:blipFill>
          <p:spPr>
            <a:xfrm>
              <a:off x="9608629" y="7470267"/>
              <a:ext cx="68675" cy="166401"/>
            </a:xfrm>
            <a:prstGeom prst="rect">
              <a:avLst/>
            </a:prstGeom>
          </p:spPr>
        </p:pic>
        <p:pic>
          <p:nvPicPr>
            <p:cNvPr id="418" name="object 418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9750551" y="7485601"/>
              <a:ext cx="161734" cy="112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0028" y="700480"/>
            <a:ext cx="322580" cy="278130"/>
          </a:xfrm>
          <a:custGeom>
            <a:avLst/>
            <a:gdLst/>
            <a:ahLst/>
            <a:cxnLst/>
            <a:rect l="l" t="t" r="r" b="b"/>
            <a:pathLst>
              <a:path w="322579" h="278130">
                <a:moveTo>
                  <a:pt x="245554" y="0"/>
                </a:moveTo>
                <a:lnTo>
                  <a:pt x="215074" y="0"/>
                </a:lnTo>
                <a:lnTo>
                  <a:pt x="164693" y="132778"/>
                </a:lnTo>
                <a:lnTo>
                  <a:pt x="140881" y="198589"/>
                </a:lnTo>
                <a:lnTo>
                  <a:pt x="131051" y="226987"/>
                </a:lnTo>
                <a:lnTo>
                  <a:pt x="125069" y="247269"/>
                </a:lnTo>
                <a:lnTo>
                  <a:pt x="121018" y="231914"/>
                </a:lnTo>
                <a:lnTo>
                  <a:pt x="114401" y="212547"/>
                </a:lnTo>
                <a:lnTo>
                  <a:pt x="106641" y="191465"/>
                </a:lnTo>
                <a:lnTo>
                  <a:pt x="99161" y="170967"/>
                </a:lnTo>
                <a:lnTo>
                  <a:pt x="35052" y="0"/>
                </a:lnTo>
                <a:lnTo>
                  <a:pt x="0" y="0"/>
                </a:lnTo>
                <a:lnTo>
                  <a:pt x="105257" y="276225"/>
                </a:lnTo>
                <a:lnTo>
                  <a:pt x="140309" y="276225"/>
                </a:lnTo>
                <a:lnTo>
                  <a:pt x="151345" y="247269"/>
                </a:lnTo>
                <a:lnTo>
                  <a:pt x="245554" y="0"/>
                </a:lnTo>
                <a:close/>
              </a:path>
              <a:path w="322579" h="278130">
                <a:moveTo>
                  <a:pt x="322148" y="558"/>
                </a:moveTo>
                <a:lnTo>
                  <a:pt x="287083" y="558"/>
                </a:lnTo>
                <a:lnTo>
                  <a:pt x="287083" y="277939"/>
                </a:lnTo>
                <a:lnTo>
                  <a:pt x="322148" y="277939"/>
                </a:lnTo>
                <a:lnTo>
                  <a:pt x="322148" y="558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9" y="2090928"/>
            <a:ext cx="9538716" cy="41391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2037" y="1996149"/>
            <a:ext cx="9728200" cy="4328160"/>
            <a:chOff x="302037" y="1996149"/>
            <a:chExt cx="9728200" cy="4328160"/>
          </a:xfrm>
        </p:grpSpPr>
        <p:sp>
          <p:nvSpPr>
            <p:cNvPr id="5" name="object 5"/>
            <p:cNvSpPr/>
            <p:nvPr/>
          </p:nvSpPr>
          <p:spPr>
            <a:xfrm>
              <a:off x="302037" y="2002250"/>
              <a:ext cx="9726295" cy="0"/>
            </a:xfrm>
            <a:custGeom>
              <a:avLst/>
              <a:gdLst/>
              <a:ahLst/>
              <a:cxnLst/>
              <a:rect l="l" t="t" r="r" b="b"/>
              <a:pathLst>
                <a:path w="9726295" h="0">
                  <a:moveTo>
                    <a:pt x="0" y="0"/>
                  </a:moveTo>
                  <a:lnTo>
                    <a:pt x="9726167" y="0"/>
                  </a:lnTo>
                </a:path>
              </a:pathLst>
            </a:custGeom>
            <a:ln w="12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8229" y="2002250"/>
              <a:ext cx="0" cy="4316095"/>
            </a:xfrm>
            <a:custGeom>
              <a:avLst/>
              <a:gdLst/>
              <a:ahLst/>
              <a:cxnLst/>
              <a:rect l="l" t="t" r="r" b="b"/>
              <a:pathLst>
                <a:path w="0" h="4316095">
                  <a:moveTo>
                    <a:pt x="0" y="4315872"/>
                  </a:moveTo>
                  <a:lnTo>
                    <a:pt x="0" y="0"/>
                  </a:lnTo>
                </a:path>
              </a:pathLst>
            </a:custGeom>
            <a:ln w="12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23633" y="2002250"/>
              <a:ext cx="0" cy="4316095"/>
            </a:xfrm>
            <a:custGeom>
              <a:avLst/>
              <a:gdLst/>
              <a:ahLst/>
              <a:cxnLst/>
              <a:rect l="l" t="t" r="r" b="b"/>
              <a:pathLst>
                <a:path w="0" h="4316095">
                  <a:moveTo>
                    <a:pt x="0" y="4315872"/>
                  </a:moveTo>
                  <a:lnTo>
                    <a:pt x="0" y="0"/>
                  </a:lnTo>
                </a:path>
              </a:pathLst>
            </a:custGeom>
            <a:ln w="12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2037" y="6318122"/>
              <a:ext cx="9726295" cy="0"/>
            </a:xfrm>
            <a:custGeom>
              <a:avLst/>
              <a:gdLst/>
              <a:ahLst/>
              <a:cxnLst/>
              <a:rect l="l" t="t" r="r" b="b"/>
              <a:pathLst>
                <a:path w="9726295" h="0">
                  <a:moveTo>
                    <a:pt x="0" y="0"/>
                  </a:moveTo>
                  <a:lnTo>
                    <a:pt x="9726167" y="0"/>
                  </a:lnTo>
                </a:path>
              </a:pathLst>
            </a:custGeom>
            <a:ln w="12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0" y="7427976"/>
            <a:ext cx="10058400" cy="241300"/>
            <a:chOff x="0" y="7427976"/>
            <a:chExt cx="10058400" cy="241300"/>
          </a:xfrm>
        </p:grpSpPr>
        <p:sp>
          <p:nvSpPr>
            <p:cNvPr id="10" name="object 10"/>
            <p:cNvSpPr/>
            <p:nvPr/>
          </p:nvSpPr>
          <p:spPr>
            <a:xfrm>
              <a:off x="0" y="7427976"/>
              <a:ext cx="3355975" cy="241300"/>
            </a:xfrm>
            <a:custGeom>
              <a:avLst/>
              <a:gdLst/>
              <a:ahLst/>
              <a:cxnLst/>
              <a:rect l="l" t="t" r="r" b="b"/>
              <a:pathLst>
                <a:path w="3355975" h="241300">
                  <a:moveTo>
                    <a:pt x="335584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5848" y="0"/>
                  </a:lnTo>
                  <a:lnTo>
                    <a:pt x="3355848" y="240791"/>
                  </a:lnTo>
                  <a:close/>
                </a:path>
              </a:pathLst>
            </a:custGeom>
            <a:solidFill>
              <a:srgbClr val="0052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55847" y="7427976"/>
              <a:ext cx="3357879" cy="241300"/>
            </a:xfrm>
            <a:custGeom>
              <a:avLst/>
              <a:gdLst/>
              <a:ahLst/>
              <a:cxnLst/>
              <a:rect l="l" t="t" r="r" b="b"/>
              <a:pathLst>
                <a:path w="3357879" h="241300">
                  <a:moveTo>
                    <a:pt x="3357371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7371" y="0"/>
                  </a:lnTo>
                  <a:lnTo>
                    <a:pt x="3357371" y="240791"/>
                  </a:lnTo>
                  <a:close/>
                </a:path>
              </a:pathLst>
            </a:custGeom>
            <a:solidFill>
              <a:srgbClr val="99C1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1235" y="7479506"/>
              <a:ext cx="463867" cy="14954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35970" y="751912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6096" y="18288"/>
                  </a:moveTo>
                  <a:lnTo>
                    <a:pt x="6096" y="6096"/>
                  </a:lnTo>
                  <a:lnTo>
                    <a:pt x="12739" y="3214"/>
                  </a:lnTo>
                  <a:lnTo>
                    <a:pt x="19240" y="1333"/>
                  </a:lnTo>
                  <a:lnTo>
                    <a:pt x="26027" y="309"/>
                  </a:lnTo>
                  <a:lnTo>
                    <a:pt x="33528" y="0"/>
                  </a:lnTo>
                  <a:lnTo>
                    <a:pt x="45124" y="1930"/>
                  </a:lnTo>
                  <a:lnTo>
                    <a:pt x="54292" y="7441"/>
                  </a:lnTo>
                  <a:lnTo>
                    <a:pt x="56534" y="10668"/>
                  </a:lnTo>
                  <a:lnTo>
                    <a:pt x="33528" y="10668"/>
                  </a:lnTo>
                  <a:lnTo>
                    <a:pt x="24312" y="11430"/>
                  </a:lnTo>
                  <a:lnTo>
                    <a:pt x="16954" y="13335"/>
                  </a:lnTo>
                  <a:lnTo>
                    <a:pt x="11025" y="15811"/>
                  </a:lnTo>
                  <a:lnTo>
                    <a:pt x="6096" y="18288"/>
                  </a:lnTo>
                  <a:close/>
                </a:path>
                <a:path w="62864" h="78104">
                  <a:moveTo>
                    <a:pt x="19812" y="77819"/>
                  </a:moveTo>
                  <a:lnTo>
                    <a:pt x="10287" y="75557"/>
                  </a:lnTo>
                  <a:lnTo>
                    <a:pt x="4191" y="70008"/>
                  </a:lnTo>
                  <a:lnTo>
                    <a:pt x="952" y="63031"/>
                  </a:lnTo>
                  <a:lnTo>
                    <a:pt x="0" y="56483"/>
                  </a:lnTo>
                  <a:lnTo>
                    <a:pt x="4191" y="46720"/>
                  </a:lnTo>
                  <a:lnTo>
                    <a:pt x="15240" y="40100"/>
                  </a:lnTo>
                  <a:lnTo>
                    <a:pt x="30861" y="36337"/>
                  </a:lnTo>
                  <a:lnTo>
                    <a:pt x="48768" y="35147"/>
                  </a:lnTo>
                  <a:lnTo>
                    <a:pt x="48768" y="15240"/>
                  </a:lnTo>
                  <a:lnTo>
                    <a:pt x="41148" y="10668"/>
                  </a:lnTo>
                  <a:lnTo>
                    <a:pt x="56534" y="10668"/>
                  </a:lnTo>
                  <a:lnTo>
                    <a:pt x="60317" y="16113"/>
                  </a:lnTo>
                  <a:lnTo>
                    <a:pt x="62484" y="27527"/>
                  </a:lnTo>
                  <a:lnTo>
                    <a:pt x="62484" y="44291"/>
                  </a:lnTo>
                  <a:lnTo>
                    <a:pt x="48768" y="44291"/>
                  </a:lnTo>
                  <a:lnTo>
                    <a:pt x="39838" y="44696"/>
                  </a:lnTo>
                  <a:lnTo>
                    <a:pt x="27622" y="46386"/>
                  </a:lnTo>
                  <a:lnTo>
                    <a:pt x="16835" y="50077"/>
                  </a:lnTo>
                  <a:lnTo>
                    <a:pt x="12192" y="56483"/>
                  </a:lnTo>
                  <a:lnTo>
                    <a:pt x="12192" y="62579"/>
                  </a:lnTo>
                  <a:lnTo>
                    <a:pt x="19812" y="67151"/>
                  </a:lnTo>
                  <a:lnTo>
                    <a:pt x="62484" y="67151"/>
                  </a:lnTo>
                  <a:lnTo>
                    <a:pt x="62484" y="70199"/>
                  </a:lnTo>
                  <a:lnTo>
                    <a:pt x="48768" y="70199"/>
                  </a:lnTo>
                  <a:lnTo>
                    <a:pt x="41457" y="73961"/>
                  </a:lnTo>
                  <a:lnTo>
                    <a:pt x="33718" y="76295"/>
                  </a:lnTo>
                  <a:lnTo>
                    <a:pt x="26265" y="77485"/>
                  </a:lnTo>
                  <a:lnTo>
                    <a:pt x="19812" y="77819"/>
                  </a:lnTo>
                  <a:close/>
                </a:path>
                <a:path w="62864" h="78104">
                  <a:moveTo>
                    <a:pt x="62484" y="67151"/>
                  </a:moveTo>
                  <a:lnTo>
                    <a:pt x="30480" y="67151"/>
                  </a:lnTo>
                  <a:lnTo>
                    <a:pt x="42672" y="64103"/>
                  </a:lnTo>
                  <a:lnTo>
                    <a:pt x="48768" y="59531"/>
                  </a:lnTo>
                  <a:lnTo>
                    <a:pt x="48768" y="44291"/>
                  </a:lnTo>
                  <a:lnTo>
                    <a:pt x="62484" y="44291"/>
                  </a:lnTo>
                  <a:lnTo>
                    <a:pt x="62484" y="67151"/>
                  </a:lnTo>
                  <a:close/>
                </a:path>
                <a:path w="62864" h="78104">
                  <a:moveTo>
                    <a:pt x="62484" y="76295"/>
                  </a:moveTo>
                  <a:lnTo>
                    <a:pt x="48768" y="76295"/>
                  </a:lnTo>
                  <a:lnTo>
                    <a:pt x="48768" y="70199"/>
                  </a:lnTo>
                  <a:lnTo>
                    <a:pt x="62484" y="70199"/>
                  </a:lnTo>
                  <a:lnTo>
                    <a:pt x="62484" y="7629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5981" y="7519130"/>
              <a:ext cx="64008" cy="762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9896" y="7479506"/>
              <a:ext cx="70104" cy="1174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68583" y="7480871"/>
              <a:ext cx="648970" cy="148590"/>
            </a:xfrm>
            <a:custGeom>
              <a:avLst/>
              <a:gdLst/>
              <a:ahLst/>
              <a:cxnLst/>
              <a:rect l="l" t="t" r="r" b="b"/>
              <a:pathLst>
                <a:path w="648970" h="148590">
                  <a:moveTo>
                    <a:pt x="82296" y="100330"/>
                  </a:moveTo>
                  <a:lnTo>
                    <a:pt x="16764" y="100330"/>
                  </a:lnTo>
                  <a:lnTo>
                    <a:pt x="16764" y="59690"/>
                  </a:lnTo>
                  <a:lnTo>
                    <a:pt x="74676" y="59690"/>
                  </a:lnTo>
                  <a:lnTo>
                    <a:pt x="74676" y="49530"/>
                  </a:lnTo>
                  <a:lnTo>
                    <a:pt x="16764" y="49530"/>
                  </a:lnTo>
                  <a:lnTo>
                    <a:pt x="16764" y="11430"/>
                  </a:lnTo>
                  <a:lnTo>
                    <a:pt x="80772" y="1143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49530"/>
                  </a:lnTo>
                  <a:lnTo>
                    <a:pt x="0" y="59690"/>
                  </a:lnTo>
                  <a:lnTo>
                    <a:pt x="0" y="100330"/>
                  </a:lnTo>
                  <a:lnTo>
                    <a:pt x="0" y="114300"/>
                  </a:lnTo>
                  <a:lnTo>
                    <a:pt x="82296" y="114300"/>
                  </a:lnTo>
                  <a:lnTo>
                    <a:pt x="82296" y="100330"/>
                  </a:lnTo>
                  <a:close/>
                </a:path>
                <a:path w="648970" h="148590">
                  <a:moveTo>
                    <a:pt x="167728" y="64274"/>
                  </a:moveTo>
                  <a:lnTo>
                    <a:pt x="166700" y="55016"/>
                  </a:lnTo>
                  <a:lnTo>
                    <a:pt x="162966" y="46659"/>
                  </a:lnTo>
                  <a:lnTo>
                    <a:pt x="155511" y="40601"/>
                  </a:lnTo>
                  <a:lnTo>
                    <a:pt x="143344" y="38265"/>
                  </a:lnTo>
                  <a:lnTo>
                    <a:pt x="136512" y="39128"/>
                  </a:lnTo>
                  <a:lnTo>
                    <a:pt x="129819" y="41694"/>
                  </a:lnTo>
                  <a:lnTo>
                    <a:pt x="123418" y="45986"/>
                  </a:lnTo>
                  <a:lnTo>
                    <a:pt x="117436" y="51981"/>
                  </a:lnTo>
                  <a:lnTo>
                    <a:pt x="117436" y="39789"/>
                  </a:lnTo>
                  <a:lnTo>
                    <a:pt x="103720" y="39789"/>
                  </a:lnTo>
                  <a:lnTo>
                    <a:pt x="103720" y="114566"/>
                  </a:lnTo>
                  <a:lnTo>
                    <a:pt x="118960" y="114566"/>
                  </a:lnTo>
                  <a:lnTo>
                    <a:pt x="118960" y="73418"/>
                  </a:lnTo>
                  <a:lnTo>
                    <a:pt x="119862" y="65087"/>
                  </a:lnTo>
                  <a:lnTo>
                    <a:pt x="122770" y="57175"/>
                  </a:lnTo>
                  <a:lnTo>
                    <a:pt x="127965" y="51257"/>
                  </a:lnTo>
                  <a:lnTo>
                    <a:pt x="135724" y="48933"/>
                  </a:lnTo>
                  <a:lnTo>
                    <a:pt x="152488" y="48933"/>
                  </a:lnTo>
                  <a:lnTo>
                    <a:pt x="152488" y="114566"/>
                  </a:lnTo>
                  <a:lnTo>
                    <a:pt x="167728" y="114566"/>
                  </a:lnTo>
                  <a:lnTo>
                    <a:pt x="167728" y="64274"/>
                  </a:lnTo>
                  <a:close/>
                </a:path>
                <a:path w="648970" h="148590">
                  <a:moveTo>
                    <a:pt x="266979" y="50457"/>
                  </a:moveTo>
                  <a:lnTo>
                    <a:pt x="266598" y="48933"/>
                  </a:lnTo>
                  <a:lnTo>
                    <a:pt x="265455" y="44361"/>
                  </a:lnTo>
                  <a:lnTo>
                    <a:pt x="263931" y="38265"/>
                  </a:lnTo>
                  <a:lnTo>
                    <a:pt x="260273" y="38354"/>
                  </a:lnTo>
                  <a:lnTo>
                    <a:pt x="254165" y="39027"/>
                  </a:lnTo>
                  <a:lnTo>
                    <a:pt x="246062" y="40830"/>
                  </a:lnTo>
                  <a:lnTo>
                    <a:pt x="236397" y="44361"/>
                  </a:lnTo>
                  <a:lnTo>
                    <a:pt x="236397" y="55029"/>
                  </a:lnTo>
                  <a:lnTo>
                    <a:pt x="236397" y="79502"/>
                  </a:lnTo>
                  <a:lnTo>
                    <a:pt x="227253" y="82550"/>
                  </a:lnTo>
                  <a:lnTo>
                    <a:pt x="212013" y="82550"/>
                  </a:lnTo>
                  <a:lnTo>
                    <a:pt x="204393" y="76454"/>
                  </a:lnTo>
                  <a:lnTo>
                    <a:pt x="204393" y="53505"/>
                  </a:lnTo>
                  <a:lnTo>
                    <a:pt x="213537" y="48933"/>
                  </a:lnTo>
                  <a:lnTo>
                    <a:pt x="228777" y="48933"/>
                  </a:lnTo>
                  <a:lnTo>
                    <a:pt x="236397" y="55029"/>
                  </a:lnTo>
                  <a:lnTo>
                    <a:pt x="236397" y="44361"/>
                  </a:lnTo>
                  <a:lnTo>
                    <a:pt x="230301" y="39789"/>
                  </a:lnTo>
                  <a:lnTo>
                    <a:pt x="225729" y="38265"/>
                  </a:lnTo>
                  <a:lnTo>
                    <a:pt x="219633" y="38265"/>
                  </a:lnTo>
                  <a:lnTo>
                    <a:pt x="208927" y="40627"/>
                  </a:lnTo>
                  <a:lnTo>
                    <a:pt x="200202" y="46850"/>
                  </a:lnTo>
                  <a:lnTo>
                    <a:pt x="194348" y="55664"/>
                  </a:lnTo>
                  <a:lnTo>
                    <a:pt x="192201" y="65786"/>
                  </a:lnTo>
                  <a:lnTo>
                    <a:pt x="192201" y="71882"/>
                  </a:lnTo>
                  <a:lnTo>
                    <a:pt x="193725" y="77978"/>
                  </a:lnTo>
                  <a:lnTo>
                    <a:pt x="198297" y="82550"/>
                  </a:lnTo>
                  <a:lnTo>
                    <a:pt x="195249" y="85598"/>
                  </a:lnTo>
                  <a:lnTo>
                    <a:pt x="192201" y="90170"/>
                  </a:lnTo>
                  <a:lnTo>
                    <a:pt x="192201" y="102362"/>
                  </a:lnTo>
                  <a:lnTo>
                    <a:pt x="195249" y="106934"/>
                  </a:lnTo>
                  <a:lnTo>
                    <a:pt x="196773" y="108458"/>
                  </a:lnTo>
                  <a:lnTo>
                    <a:pt x="187629" y="114554"/>
                  </a:lnTo>
                  <a:lnTo>
                    <a:pt x="186105" y="122174"/>
                  </a:lnTo>
                  <a:lnTo>
                    <a:pt x="186105" y="125222"/>
                  </a:lnTo>
                  <a:lnTo>
                    <a:pt x="189090" y="133997"/>
                  </a:lnTo>
                  <a:lnTo>
                    <a:pt x="197345" y="141312"/>
                  </a:lnTo>
                  <a:lnTo>
                    <a:pt x="209905" y="146329"/>
                  </a:lnTo>
                  <a:lnTo>
                    <a:pt x="225729" y="148183"/>
                  </a:lnTo>
                  <a:lnTo>
                    <a:pt x="240703" y="146329"/>
                  </a:lnTo>
                  <a:lnTo>
                    <a:pt x="252831" y="141312"/>
                  </a:lnTo>
                  <a:lnTo>
                    <a:pt x="257060" y="137515"/>
                  </a:lnTo>
                  <a:lnTo>
                    <a:pt x="260959" y="133997"/>
                  </a:lnTo>
                  <a:lnTo>
                    <a:pt x="263931" y="125222"/>
                  </a:lnTo>
                  <a:lnTo>
                    <a:pt x="260172" y="114554"/>
                  </a:lnTo>
                  <a:lnTo>
                    <a:pt x="259270" y="112014"/>
                  </a:lnTo>
                  <a:lnTo>
                    <a:pt x="251637" y="107226"/>
                  </a:lnTo>
                  <a:lnTo>
                    <a:pt x="251637" y="114554"/>
                  </a:lnTo>
                  <a:lnTo>
                    <a:pt x="251637" y="125222"/>
                  </a:lnTo>
                  <a:lnTo>
                    <a:pt x="249529" y="130403"/>
                  </a:lnTo>
                  <a:lnTo>
                    <a:pt x="243827" y="134264"/>
                  </a:lnTo>
                  <a:lnTo>
                    <a:pt x="235572" y="136677"/>
                  </a:lnTo>
                  <a:lnTo>
                    <a:pt x="225729" y="137515"/>
                  </a:lnTo>
                  <a:lnTo>
                    <a:pt x="215023" y="136677"/>
                  </a:lnTo>
                  <a:lnTo>
                    <a:pt x="206298" y="134264"/>
                  </a:lnTo>
                  <a:lnTo>
                    <a:pt x="200444" y="130403"/>
                  </a:lnTo>
                  <a:lnTo>
                    <a:pt x="198297" y="125222"/>
                  </a:lnTo>
                  <a:lnTo>
                    <a:pt x="198297" y="114554"/>
                  </a:lnTo>
                  <a:lnTo>
                    <a:pt x="251637" y="114554"/>
                  </a:lnTo>
                  <a:lnTo>
                    <a:pt x="251637" y="107226"/>
                  </a:lnTo>
                  <a:lnTo>
                    <a:pt x="248450" y="105219"/>
                  </a:lnTo>
                  <a:lnTo>
                    <a:pt x="236207" y="102730"/>
                  </a:lnTo>
                  <a:lnTo>
                    <a:pt x="227253" y="102362"/>
                  </a:lnTo>
                  <a:lnTo>
                    <a:pt x="202869" y="102362"/>
                  </a:lnTo>
                  <a:lnTo>
                    <a:pt x="202869" y="90170"/>
                  </a:lnTo>
                  <a:lnTo>
                    <a:pt x="204393" y="88646"/>
                  </a:lnTo>
                  <a:lnTo>
                    <a:pt x="210489" y="91694"/>
                  </a:lnTo>
                  <a:lnTo>
                    <a:pt x="215061" y="93218"/>
                  </a:lnTo>
                  <a:lnTo>
                    <a:pt x="219633" y="93218"/>
                  </a:lnTo>
                  <a:lnTo>
                    <a:pt x="231241" y="90868"/>
                  </a:lnTo>
                  <a:lnTo>
                    <a:pt x="234505" y="88646"/>
                  </a:lnTo>
                  <a:lnTo>
                    <a:pt x="240398" y="84645"/>
                  </a:lnTo>
                  <a:lnTo>
                    <a:pt x="241846" y="82550"/>
                  </a:lnTo>
                  <a:lnTo>
                    <a:pt x="246430" y="75869"/>
                  </a:lnTo>
                  <a:lnTo>
                    <a:pt x="248589" y="65786"/>
                  </a:lnTo>
                  <a:lnTo>
                    <a:pt x="248589" y="61214"/>
                  </a:lnTo>
                  <a:lnTo>
                    <a:pt x="247065" y="55029"/>
                  </a:lnTo>
                  <a:lnTo>
                    <a:pt x="244017" y="51981"/>
                  </a:lnTo>
                  <a:lnTo>
                    <a:pt x="244017" y="48933"/>
                  </a:lnTo>
                  <a:lnTo>
                    <a:pt x="260883" y="48933"/>
                  </a:lnTo>
                  <a:lnTo>
                    <a:pt x="266979" y="50457"/>
                  </a:lnTo>
                  <a:close/>
                </a:path>
                <a:path w="648970" h="148590">
                  <a:moveTo>
                    <a:pt x="297459" y="39789"/>
                  </a:moveTo>
                  <a:lnTo>
                    <a:pt x="283743" y="39789"/>
                  </a:lnTo>
                  <a:lnTo>
                    <a:pt x="283743" y="114554"/>
                  </a:lnTo>
                  <a:lnTo>
                    <a:pt x="297459" y="114554"/>
                  </a:lnTo>
                  <a:lnTo>
                    <a:pt x="297459" y="39789"/>
                  </a:lnTo>
                  <a:close/>
                </a:path>
                <a:path w="648970" h="148590">
                  <a:moveTo>
                    <a:pt x="298983" y="165"/>
                  </a:moveTo>
                  <a:lnTo>
                    <a:pt x="282219" y="165"/>
                  </a:lnTo>
                  <a:lnTo>
                    <a:pt x="282219" y="16929"/>
                  </a:lnTo>
                  <a:lnTo>
                    <a:pt x="298983" y="16929"/>
                  </a:lnTo>
                  <a:lnTo>
                    <a:pt x="298983" y="165"/>
                  </a:lnTo>
                  <a:close/>
                </a:path>
                <a:path w="648970" h="148590">
                  <a:moveTo>
                    <a:pt x="388988" y="64274"/>
                  </a:moveTo>
                  <a:lnTo>
                    <a:pt x="387972" y="55016"/>
                  </a:lnTo>
                  <a:lnTo>
                    <a:pt x="384225" y="46659"/>
                  </a:lnTo>
                  <a:lnTo>
                    <a:pt x="376783" y="40601"/>
                  </a:lnTo>
                  <a:lnTo>
                    <a:pt x="364604" y="38265"/>
                  </a:lnTo>
                  <a:lnTo>
                    <a:pt x="356908" y="39128"/>
                  </a:lnTo>
                  <a:lnTo>
                    <a:pt x="349897" y="41694"/>
                  </a:lnTo>
                  <a:lnTo>
                    <a:pt x="343738" y="45986"/>
                  </a:lnTo>
                  <a:lnTo>
                    <a:pt x="338607" y="51981"/>
                  </a:lnTo>
                  <a:lnTo>
                    <a:pt x="338607" y="39789"/>
                  </a:lnTo>
                  <a:lnTo>
                    <a:pt x="324891" y="39789"/>
                  </a:lnTo>
                  <a:lnTo>
                    <a:pt x="324891" y="114566"/>
                  </a:lnTo>
                  <a:lnTo>
                    <a:pt x="338607" y="114566"/>
                  </a:lnTo>
                  <a:lnTo>
                    <a:pt x="338607" y="73418"/>
                  </a:lnTo>
                  <a:lnTo>
                    <a:pt x="339750" y="65087"/>
                  </a:lnTo>
                  <a:lnTo>
                    <a:pt x="343192" y="57175"/>
                  </a:lnTo>
                  <a:lnTo>
                    <a:pt x="348932" y="51257"/>
                  </a:lnTo>
                  <a:lnTo>
                    <a:pt x="356984" y="48933"/>
                  </a:lnTo>
                  <a:lnTo>
                    <a:pt x="373748" y="48933"/>
                  </a:lnTo>
                  <a:lnTo>
                    <a:pt x="373748" y="114566"/>
                  </a:lnTo>
                  <a:lnTo>
                    <a:pt x="388988" y="114566"/>
                  </a:lnTo>
                  <a:lnTo>
                    <a:pt x="388988" y="64274"/>
                  </a:lnTo>
                  <a:close/>
                </a:path>
                <a:path w="648970" h="148590">
                  <a:moveTo>
                    <a:pt x="474433" y="77978"/>
                  </a:moveTo>
                  <a:lnTo>
                    <a:pt x="465289" y="46139"/>
                  </a:lnTo>
                  <a:lnTo>
                    <a:pt x="465289" y="67310"/>
                  </a:lnTo>
                  <a:lnTo>
                    <a:pt x="420992" y="67310"/>
                  </a:lnTo>
                  <a:lnTo>
                    <a:pt x="425208" y="59258"/>
                  </a:lnTo>
                  <a:lnTo>
                    <a:pt x="430720" y="53517"/>
                  </a:lnTo>
                  <a:lnTo>
                    <a:pt x="437108" y="50076"/>
                  </a:lnTo>
                  <a:lnTo>
                    <a:pt x="443953" y="48933"/>
                  </a:lnTo>
                  <a:lnTo>
                    <a:pt x="450075" y="49644"/>
                  </a:lnTo>
                  <a:lnTo>
                    <a:pt x="456336" y="52374"/>
                  </a:lnTo>
                  <a:lnTo>
                    <a:pt x="461746" y="57975"/>
                  </a:lnTo>
                  <a:lnTo>
                    <a:pt x="465289" y="67310"/>
                  </a:lnTo>
                  <a:lnTo>
                    <a:pt x="465289" y="46139"/>
                  </a:lnTo>
                  <a:lnTo>
                    <a:pt x="463029" y="44056"/>
                  </a:lnTo>
                  <a:lnTo>
                    <a:pt x="456717" y="40741"/>
                  </a:lnTo>
                  <a:lnTo>
                    <a:pt x="450126" y="38862"/>
                  </a:lnTo>
                  <a:lnTo>
                    <a:pt x="443953" y="38265"/>
                  </a:lnTo>
                  <a:lnTo>
                    <a:pt x="429831" y="41224"/>
                  </a:lnTo>
                  <a:lnTo>
                    <a:pt x="418147" y="49326"/>
                  </a:lnTo>
                  <a:lnTo>
                    <a:pt x="410210" y="61455"/>
                  </a:lnTo>
                  <a:lnTo>
                    <a:pt x="407276" y="76454"/>
                  </a:lnTo>
                  <a:lnTo>
                    <a:pt x="410260" y="91655"/>
                  </a:lnTo>
                  <a:lnTo>
                    <a:pt x="418528" y="104279"/>
                  </a:lnTo>
                  <a:lnTo>
                    <a:pt x="431114" y="112890"/>
                  </a:lnTo>
                  <a:lnTo>
                    <a:pt x="447001" y="116090"/>
                  </a:lnTo>
                  <a:lnTo>
                    <a:pt x="453859" y="115531"/>
                  </a:lnTo>
                  <a:lnTo>
                    <a:pt x="460717" y="113995"/>
                  </a:lnTo>
                  <a:lnTo>
                    <a:pt x="467575" y="111582"/>
                  </a:lnTo>
                  <a:lnTo>
                    <a:pt x="474433" y="108470"/>
                  </a:lnTo>
                  <a:lnTo>
                    <a:pt x="474052" y="105422"/>
                  </a:lnTo>
                  <a:lnTo>
                    <a:pt x="472909" y="96266"/>
                  </a:lnTo>
                  <a:lnTo>
                    <a:pt x="465861" y="100279"/>
                  </a:lnTo>
                  <a:lnTo>
                    <a:pt x="458812" y="103136"/>
                  </a:lnTo>
                  <a:lnTo>
                    <a:pt x="452335" y="104851"/>
                  </a:lnTo>
                  <a:lnTo>
                    <a:pt x="447001" y="105422"/>
                  </a:lnTo>
                  <a:lnTo>
                    <a:pt x="436473" y="103276"/>
                  </a:lnTo>
                  <a:lnTo>
                    <a:pt x="428244" y="97421"/>
                  </a:lnTo>
                  <a:lnTo>
                    <a:pt x="422910" y="88696"/>
                  </a:lnTo>
                  <a:lnTo>
                    <a:pt x="420992" y="77978"/>
                  </a:lnTo>
                  <a:lnTo>
                    <a:pt x="474433" y="77978"/>
                  </a:lnTo>
                  <a:close/>
                </a:path>
                <a:path w="648970" h="148590">
                  <a:moveTo>
                    <a:pt x="553770" y="77978"/>
                  </a:moveTo>
                  <a:lnTo>
                    <a:pt x="543102" y="46024"/>
                  </a:lnTo>
                  <a:lnTo>
                    <a:pt x="543102" y="67310"/>
                  </a:lnTo>
                  <a:lnTo>
                    <a:pt x="500341" y="67310"/>
                  </a:lnTo>
                  <a:lnTo>
                    <a:pt x="503885" y="59258"/>
                  </a:lnTo>
                  <a:lnTo>
                    <a:pt x="509295" y="53517"/>
                  </a:lnTo>
                  <a:lnTo>
                    <a:pt x="515556" y="50076"/>
                  </a:lnTo>
                  <a:lnTo>
                    <a:pt x="521677" y="48933"/>
                  </a:lnTo>
                  <a:lnTo>
                    <a:pt x="527850" y="49644"/>
                  </a:lnTo>
                  <a:lnTo>
                    <a:pt x="534149" y="52374"/>
                  </a:lnTo>
                  <a:lnTo>
                    <a:pt x="539559" y="57975"/>
                  </a:lnTo>
                  <a:lnTo>
                    <a:pt x="543102" y="67310"/>
                  </a:lnTo>
                  <a:lnTo>
                    <a:pt x="543102" y="46024"/>
                  </a:lnTo>
                  <a:lnTo>
                    <a:pt x="541058" y="44056"/>
                  </a:lnTo>
                  <a:lnTo>
                    <a:pt x="535101" y="40741"/>
                  </a:lnTo>
                  <a:lnTo>
                    <a:pt x="528548" y="38862"/>
                  </a:lnTo>
                  <a:lnTo>
                    <a:pt x="521677" y="38265"/>
                  </a:lnTo>
                  <a:lnTo>
                    <a:pt x="507847" y="41224"/>
                  </a:lnTo>
                  <a:lnTo>
                    <a:pt x="496722" y="49326"/>
                  </a:lnTo>
                  <a:lnTo>
                    <a:pt x="489318" y="61455"/>
                  </a:lnTo>
                  <a:lnTo>
                    <a:pt x="486625" y="76454"/>
                  </a:lnTo>
                  <a:lnTo>
                    <a:pt x="489585" y="91655"/>
                  </a:lnTo>
                  <a:lnTo>
                    <a:pt x="497687" y="104279"/>
                  </a:lnTo>
                  <a:lnTo>
                    <a:pt x="509816" y="112890"/>
                  </a:lnTo>
                  <a:lnTo>
                    <a:pt x="524814" y="116090"/>
                  </a:lnTo>
                  <a:lnTo>
                    <a:pt x="531888" y="115531"/>
                  </a:lnTo>
                  <a:lnTo>
                    <a:pt x="539102" y="113995"/>
                  </a:lnTo>
                  <a:lnTo>
                    <a:pt x="546036" y="111582"/>
                  </a:lnTo>
                  <a:lnTo>
                    <a:pt x="552246" y="108470"/>
                  </a:lnTo>
                  <a:lnTo>
                    <a:pt x="552246" y="105422"/>
                  </a:lnTo>
                  <a:lnTo>
                    <a:pt x="552246" y="96266"/>
                  </a:lnTo>
                  <a:lnTo>
                    <a:pt x="545185" y="100279"/>
                  </a:lnTo>
                  <a:lnTo>
                    <a:pt x="537959" y="103136"/>
                  </a:lnTo>
                  <a:lnTo>
                    <a:pt x="531037" y="104851"/>
                  </a:lnTo>
                  <a:lnTo>
                    <a:pt x="524814" y="105422"/>
                  </a:lnTo>
                  <a:lnTo>
                    <a:pt x="514934" y="103276"/>
                  </a:lnTo>
                  <a:lnTo>
                    <a:pt x="506641" y="97421"/>
                  </a:lnTo>
                  <a:lnTo>
                    <a:pt x="500938" y="88696"/>
                  </a:lnTo>
                  <a:lnTo>
                    <a:pt x="498817" y="77978"/>
                  </a:lnTo>
                  <a:lnTo>
                    <a:pt x="553770" y="77978"/>
                  </a:lnTo>
                  <a:close/>
                </a:path>
                <a:path w="648970" h="148590">
                  <a:moveTo>
                    <a:pt x="616356" y="38265"/>
                  </a:moveTo>
                  <a:lnTo>
                    <a:pt x="606615" y="39598"/>
                  </a:lnTo>
                  <a:lnTo>
                    <a:pt x="598170" y="43218"/>
                  </a:lnTo>
                  <a:lnTo>
                    <a:pt x="591185" y="48552"/>
                  </a:lnTo>
                  <a:lnTo>
                    <a:pt x="585774" y="55029"/>
                  </a:lnTo>
                  <a:lnTo>
                    <a:pt x="585774" y="39789"/>
                  </a:lnTo>
                  <a:lnTo>
                    <a:pt x="572058" y="39789"/>
                  </a:lnTo>
                  <a:lnTo>
                    <a:pt x="572058" y="114554"/>
                  </a:lnTo>
                  <a:lnTo>
                    <a:pt x="587298" y="114554"/>
                  </a:lnTo>
                  <a:lnTo>
                    <a:pt x="587298" y="79502"/>
                  </a:lnTo>
                  <a:lnTo>
                    <a:pt x="589686" y="67259"/>
                  </a:lnTo>
                  <a:lnTo>
                    <a:pt x="596074" y="58127"/>
                  </a:lnTo>
                  <a:lnTo>
                    <a:pt x="605345" y="52425"/>
                  </a:lnTo>
                  <a:lnTo>
                    <a:pt x="616356" y="50457"/>
                  </a:lnTo>
                  <a:lnTo>
                    <a:pt x="616356" y="38265"/>
                  </a:lnTo>
                  <a:close/>
                </a:path>
                <a:path w="648970" h="148590">
                  <a:moveTo>
                    <a:pt x="646836" y="39789"/>
                  </a:moveTo>
                  <a:lnTo>
                    <a:pt x="633120" y="39789"/>
                  </a:lnTo>
                  <a:lnTo>
                    <a:pt x="633120" y="114554"/>
                  </a:lnTo>
                  <a:lnTo>
                    <a:pt x="646836" y="114554"/>
                  </a:lnTo>
                  <a:lnTo>
                    <a:pt x="646836" y="39789"/>
                  </a:lnTo>
                  <a:close/>
                </a:path>
                <a:path w="648970" h="148590">
                  <a:moveTo>
                    <a:pt x="648360" y="165"/>
                  </a:moveTo>
                  <a:lnTo>
                    <a:pt x="631596" y="165"/>
                  </a:lnTo>
                  <a:lnTo>
                    <a:pt x="631596" y="16929"/>
                  </a:lnTo>
                  <a:lnTo>
                    <a:pt x="648360" y="16929"/>
                  </a:lnTo>
                  <a:lnTo>
                    <a:pt x="648360" y="16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2953" y="7519129"/>
              <a:ext cx="163163" cy="10991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80888" y="7470279"/>
              <a:ext cx="697230" cy="167005"/>
            </a:xfrm>
            <a:custGeom>
              <a:avLst/>
              <a:gdLst/>
              <a:ahLst/>
              <a:cxnLst/>
              <a:rect l="l" t="t" r="r" b="b"/>
              <a:pathLst>
                <a:path w="697229" h="167004">
                  <a:moveTo>
                    <a:pt x="44196" y="0"/>
                  </a:moveTo>
                  <a:lnTo>
                    <a:pt x="33528" y="0"/>
                  </a:lnTo>
                  <a:lnTo>
                    <a:pt x="32004" y="1612"/>
                  </a:lnTo>
                  <a:lnTo>
                    <a:pt x="17995" y="17449"/>
                  </a:lnTo>
                  <a:lnTo>
                    <a:pt x="8001" y="36868"/>
                  </a:lnTo>
                  <a:lnTo>
                    <a:pt x="1993" y="58877"/>
                  </a:lnTo>
                  <a:lnTo>
                    <a:pt x="0" y="82486"/>
                  </a:lnTo>
                  <a:lnTo>
                    <a:pt x="1778" y="106045"/>
                  </a:lnTo>
                  <a:lnTo>
                    <a:pt x="7429" y="128054"/>
                  </a:lnTo>
                  <a:lnTo>
                    <a:pt x="17348" y="147497"/>
                  </a:lnTo>
                  <a:lnTo>
                    <a:pt x="32004" y="163347"/>
                  </a:lnTo>
                  <a:lnTo>
                    <a:pt x="33528" y="166395"/>
                  </a:lnTo>
                  <a:lnTo>
                    <a:pt x="44196" y="166395"/>
                  </a:lnTo>
                  <a:lnTo>
                    <a:pt x="41452" y="163842"/>
                  </a:lnTo>
                  <a:lnTo>
                    <a:pt x="34861" y="156286"/>
                  </a:lnTo>
                  <a:lnTo>
                    <a:pt x="17564" y="116344"/>
                  </a:lnTo>
                  <a:lnTo>
                    <a:pt x="13716" y="82486"/>
                  </a:lnTo>
                  <a:lnTo>
                    <a:pt x="18046" y="46202"/>
                  </a:lnTo>
                  <a:lnTo>
                    <a:pt x="27813" y="21234"/>
                  </a:lnTo>
                  <a:lnTo>
                    <a:pt x="38138" y="6261"/>
                  </a:lnTo>
                  <a:lnTo>
                    <a:pt x="44196" y="0"/>
                  </a:lnTo>
                  <a:close/>
                </a:path>
                <a:path w="697229" h="167004">
                  <a:moveTo>
                    <a:pt x="152590" y="110921"/>
                  </a:moveTo>
                  <a:lnTo>
                    <a:pt x="87058" y="110921"/>
                  </a:lnTo>
                  <a:lnTo>
                    <a:pt x="87058" y="70281"/>
                  </a:lnTo>
                  <a:lnTo>
                    <a:pt x="144970" y="70281"/>
                  </a:lnTo>
                  <a:lnTo>
                    <a:pt x="144970" y="60121"/>
                  </a:lnTo>
                  <a:lnTo>
                    <a:pt x="87058" y="60121"/>
                  </a:lnTo>
                  <a:lnTo>
                    <a:pt x="87058" y="22021"/>
                  </a:lnTo>
                  <a:lnTo>
                    <a:pt x="151066" y="22021"/>
                  </a:lnTo>
                  <a:lnTo>
                    <a:pt x="151066" y="10591"/>
                  </a:lnTo>
                  <a:lnTo>
                    <a:pt x="70294" y="10591"/>
                  </a:lnTo>
                  <a:lnTo>
                    <a:pt x="70294" y="22021"/>
                  </a:lnTo>
                  <a:lnTo>
                    <a:pt x="70294" y="60121"/>
                  </a:lnTo>
                  <a:lnTo>
                    <a:pt x="70294" y="70281"/>
                  </a:lnTo>
                  <a:lnTo>
                    <a:pt x="70294" y="110921"/>
                  </a:lnTo>
                  <a:lnTo>
                    <a:pt x="70294" y="124891"/>
                  </a:lnTo>
                  <a:lnTo>
                    <a:pt x="152590" y="124891"/>
                  </a:lnTo>
                  <a:lnTo>
                    <a:pt x="152590" y="110921"/>
                  </a:lnTo>
                  <a:close/>
                </a:path>
                <a:path w="697229" h="167004">
                  <a:moveTo>
                    <a:pt x="248691" y="93141"/>
                  </a:moveTo>
                  <a:lnTo>
                    <a:pt x="247434" y="83972"/>
                  </a:lnTo>
                  <a:lnTo>
                    <a:pt x="244309" y="76949"/>
                  </a:lnTo>
                  <a:lnTo>
                    <a:pt x="240334" y="71894"/>
                  </a:lnTo>
                  <a:lnTo>
                    <a:pt x="236499" y="68668"/>
                  </a:lnTo>
                  <a:lnTo>
                    <a:pt x="231571" y="63982"/>
                  </a:lnTo>
                  <a:lnTo>
                    <a:pt x="225628" y="60858"/>
                  </a:lnTo>
                  <a:lnTo>
                    <a:pt x="218236" y="58597"/>
                  </a:lnTo>
                  <a:lnTo>
                    <a:pt x="208978" y="56476"/>
                  </a:lnTo>
                  <a:lnTo>
                    <a:pt x="199834" y="54952"/>
                  </a:lnTo>
                  <a:lnTo>
                    <a:pt x="193738" y="53428"/>
                  </a:lnTo>
                  <a:lnTo>
                    <a:pt x="190690" y="48856"/>
                  </a:lnTo>
                  <a:lnTo>
                    <a:pt x="187642" y="47332"/>
                  </a:lnTo>
                  <a:lnTo>
                    <a:pt x="184594" y="42760"/>
                  </a:lnTo>
                  <a:lnTo>
                    <a:pt x="184594" y="36664"/>
                  </a:lnTo>
                  <a:lnTo>
                    <a:pt x="186258" y="29946"/>
                  </a:lnTo>
                  <a:lnTo>
                    <a:pt x="191071" y="24091"/>
                  </a:lnTo>
                  <a:lnTo>
                    <a:pt x="198729" y="19951"/>
                  </a:lnTo>
                  <a:lnTo>
                    <a:pt x="208978" y="18376"/>
                  </a:lnTo>
                  <a:lnTo>
                    <a:pt x="218287" y="18973"/>
                  </a:lnTo>
                  <a:lnTo>
                    <a:pt x="226009" y="20853"/>
                  </a:lnTo>
                  <a:lnTo>
                    <a:pt x="232854" y="24168"/>
                  </a:lnTo>
                  <a:lnTo>
                    <a:pt x="239547" y="29044"/>
                  </a:lnTo>
                  <a:lnTo>
                    <a:pt x="242595" y="13804"/>
                  </a:lnTo>
                  <a:lnTo>
                    <a:pt x="234810" y="10680"/>
                  </a:lnTo>
                  <a:lnTo>
                    <a:pt x="227152" y="8280"/>
                  </a:lnTo>
                  <a:lnTo>
                    <a:pt x="219189" y="6731"/>
                  </a:lnTo>
                  <a:lnTo>
                    <a:pt x="210502" y="6184"/>
                  </a:lnTo>
                  <a:lnTo>
                    <a:pt x="193141" y="9042"/>
                  </a:lnTo>
                  <a:lnTo>
                    <a:pt x="180213" y="16471"/>
                  </a:lnTo>
                  <a:lnTo>
                    <a:pt x="172135" y="26758"/>
                  </a:lnTo>
                  <a:lnTo>
                    <a:pt x="169354" y="38188"/>
                  </a:lnTo>
                  <a:lnTo>
                    <a:pt x="169354" y="45808"/>
                  </a:lnTo>
                  <a:lnTo>
                    <a:pt x="198450" y="70561"/>
                  </a:lnTo>
                  <a:lnTo>
                    <a:pt x="205930" y="71805"/>
                  </a:lnTo>
                  <a:lnTo>
                    <a:pt x="219646" y="74853"/>
                  </a:lnTo>
                  <a:lnTo>
                    <a:pt x="222783" y="76377"/>
                  </a:lnTo>
                  <a:lnTo>
                    <a:pt x="228879" y="80949"/>
                  </a:lnTo>
                  <a:lnTo>
                    <a:pt x="231927" y="83997"/>
                  </a:lnTo>
                  <a:lnTo>
                    <a:pt x="233451" y="88569"/>
                  </a:lnTo>
                  <a:lnTo>
                    <a:pt x="233451" y="94665"/>
                  </a:lnTo>
                  <a:lnTo>
                    <a:pt x="231787" y="102501"/>
                  </a:lnTo>
                  <a:lnTo>
                    <a:pt x="226961" y="109334"/>
                  </a:lnTo>
                  <a:lnTo>
                    <a:pt x="219265" y="114173"/>
                  </a:lnTo>
                  <a:lnTo>
                    <a:pt x="208978" y="116001"/>
                  </a:lnTo>
                  <a:lnTo>
                    <a:pt x="200444" y="115366"/>
                  </a:lnTo>
                  <a:lnTo>
                    <a:pt x="191071" y="113144"/>
                  </a:lnTo>
                  <a:lnTo>
                    <a:pt x="181114" y="108940"/>
                  </a:lnTo>
                  <a:lnTo>
                    <a:pt x="170878" y="102285"/>
                  </a:lnTo>
                  <a:lnTo>
                    <a:pt x="167830" y="116001"/>
                  </a:lnTo>
                  <a:lnTo>
                    <a:pt x="175539" y="120484"/>
                  </a:lnTo>
                  <a:lnTo>
                    <a:pt x="184975" y="124383"/>
                  </a:lnTo>
                  <a:lnTo>
                    <a:pt x="196113" y="127152"/>
                  </a:lnTo>
                  <a:lnTo>
                    <a:pt x="208978" y="128193"/>
                  </a:lnTo>
                  <a:lnTo>
                    <a:pt x="224866" y="125298"/>
                  </a:lnTo>
                  <a:lnTo>
                    <a:pt x="237439" y="117525"/>
                  </a:lnTo>
                  <a:lnTo>
                    <a:pt x="245719" y="106337"/>
                  </a:lnTo>
                  <a:lnTo>
                    <a:pt x="248691" y="93141"/>
                  </a:lnTo>
                  <a:close/>
                </a:path>
                <a:path w="697229" h="167004">
                  <a:moveTo>
                    <a:pt x="372237" y="10756"/>
                  </a:moveTo>
                  <a:lnTo>
                    <a:pt x="263931" y="10756"/>
                  </a:lnTo>
                  <a:lnTo>
                    <a:pt x="263931" y="22948"/>
                  </a:lnTo>
                  <a:lnTo>
                    <a:pt x="289839" y="22948"/>
                  </a:lnTo>
                  <a:lnTo>
                    <a:pt x="292887" y="21424"/>
                  </a:lnTo>
                  <a:lnTo>
                    <a:pt x="309753" y="21424"/>
                  </a:lnTo>
                  <a:lnTo>
                    <a:pt x="309753" y="125158"/>
                  </a:lnTo>
                  <a:lnTo>
                    <a:pt x="326517" y="125158"/>
                  </a:lnTo>
                  <a:lnTo>
                    <a:pt x="326517" y="21424"/>
                  </a:lnTo>
                  <a:lnTo>
                    <a:pt x="344805" y="21424"/>
                  </a:lnTo>
                  <a:lnTo>
                    <a:pt x="346329" y="22948"/>
                  </a:lnTo>
                  <a:lnTo>
                    <a:pt x="372237" y="22948"/>
                  </a:lnTo>
                  <a:lnTo>
                    <a:pt x="372237" y="10756"/>
                  </a:lnTo>
                  <a:close/>
                </a:path>
                <a:path w="697229" h="167004">
                  <a:moveTo>
                    <a:pt x="457669" y="48856"/>
                  </a:moveTo>
                  <a:lnTo>
                    <a:pt x="455142" y="34785"/>
                  </a:lnTo>
                  <a:lnTo>
                    <a:pt x="447763" y="23139"/>
                  </a:lnTo>
                  <a:lnTo>
                    <a:pt x="435813" y="15214"/>
                  </a:lnTo>
                  <a:lnTo>
                    <a:pt x="419569" y="12280"/>
                  </a:lnTo>
                  <a:lnTo>
                    <a:pt x="408101" y="13970"/>
                  </a:lnTo>
                  <a:lnTo>
                    <a:pt x="398754" y="18948"/>
                  </a:lnTo>
                  <a:lnTo>
                    <a:pt x="391414" y="27063"/>
                  </a:lnTo>
                  <a:lnTo>
                    <a:pt x="385940" y="38188"/>
                  </a:lnTo>
                  <a:lnTo>
                    <a:pt x="393560" y="48856"/>
                  </a:lnTo>
                  <a:lnTo>
                    <a:pt x="396570" y="39255"/>
                  </a:lnTo>
                  <a:lnTo>
                    <a:pt x="401269" y="31521"/>
                  </a:lnTo>
                  <a:lnTo>
                    <a:pt x="408228" y="26352"/>
                  </a:lnTo>
                  <a:lnTo>
                    <a:pt x="418045" y="24472"/>
                  </a:lnTo>
                  <a:lnTo>
                    <a:pt x="427647" y="26136"/>
                  </a:lnTo>
                  <a:lnTo>
                    <a:pt x="435381" y="30949"/>
                  </a:lnTo>
                  <a:lnTo>
                    <a:pt x="440550" y="38620"/>
                  </a:lnTo>
                  <a:lnTo>
                    <a:pt x="442429" y="48856"/>
                  </a:lnTo>
                  <a:lnTo>
                    <a:pt x="440855" y="58140"/>
                  </a:lnTo>
                  <a:lnTo>
                    <a:pt x="436714" y="65862"/>
                  </a:lnTo>
                  <a:lnTo>
                    <a:pt x="430860" y="72720"/>
                  </a:lnTo>
                  <a:lnTo>
                    <a:pt x="421093" y="82473"/>
                  </a:lnTo>
                  <a:lnTo>
                    <a:pt x="411949" y="90093"/>
                  </a:lnTo>
                  <a:lnTo>
                    <a:pt x="408901" y="93141"/>
                  </a:lnTo>
                  <a:lnTo>
                    <a:pt x="403618" y="97523"/>
                  </a:lnTo>
                  <a:lnTo>
                    <a:pt x="397611" y="103047"/>
                  </a:lnTo>
                  <a:lnTo>
                    <a:pt x="387464" y="112953"/>
                  </a:lnTo>
                  <a:lnTo>
                    <a:pt x="387464" y="125145"/>
                  </a:lnTo>
                  <a:lnTo>
                    <a:pt x="457669" y="125145"/>
                  </a:lnTo>
                  <a:lnTo>
                    <a:pt x="457669" y="111429"/>
                  </a:lnTo>
                  <a:lnTo>
                    <a:pt x="425665" y="111429"/>
                  </a:lnTo>
                  <a:lnTo>
                    <a:pt x="401281" y="111429"/>
                  </a:lnTo>
                  <a:lnTo>
                    <a:pt x="425665" y="90093"/>
                  </a:lnTo>
                  <a:lnTo>
                    <a:pt x="428713" y="87045"/>
                  </a:lnTo>
                  <a:lnTo>
                    <a:pt x="437857" y="80949"/>
                  </a:lnTo>
                  <a:lnTo>
                    <a:pt x="446100" y="72720"/>
                  </a:lnTo>
                  <a:lnTo>
                    <a:pt x="451573" y="66243"/>
                  </a:lnTo>
                  <a:lnTo>
                    <a:pt x="455904" y="58331"/>
                  </a:lnTo>
                  <a:lnTo>
                    <a:pt x="457669" y="48856"/>
                  </a:lnTo>
                  <a:close/>
                </a:path>
                <a:path w="697229" h="167004">
                  <a:moveTo>
                    <a:pt x="547560" y="62522"/>
                  </a:moveTo>
                  <a:lnTo>
                    <a:pt x="546722" y="51917"/>
                  </a:lnTo>
                  <a:lnTo>
                    <a:pt x="544461" y="40195"/>
                  </a:lnTo>
                  <a:lnTo>
                    <a:pt x="540054" y="29044"/>
                  </a:lnTo>
                  <a:lnTo>
                    <a:pt x="534758" y="22948"/>
                  </a:lnTo>
                  <a:lnTo>
                    <a:pt x="532752" y="20637"/>
                  </a:lnTo>
                  <a:lnTo>
                    <a:pt x="532434" y="20434"/>
                  </a:lnTo>
                  <a:lnTo>
                    <a:pt x="532434" y="68668"/>
                  </a:lnTo>
                  <a:lnTo>
                    <a:pt x="532371" y="77584"/>
                  </a:lnTo>
                  <a:lnTo>
                    <a:pt x="515670" y="117525"/>
                  </a:lnTo>
                  <a:lnTo>
                    <a:pt x="511098" y="117525"/>
                  </a:lnTo>
                  <a:lnTo>
                    <a:pt x="488619" y="85902"/>
                  </a:lnTo>
                  <a:lnTo>
                    <a:pt x="488238" y="68668"/>
                  </a:lnTo>
                  <a:lnTo>
                    <a:pt x="488607" y="55092"/>
                  </a:lnTo>
                  <a:lnTo>
                    <a:pt x="491096" y="40093"/>
                  </a:lnTo>
                  <a:lnTo>
                    <a:pt x="497890" y="27952"/>
                  </a:lnTo>
                  <a:lnTo>
                    <a:pt x="511098" y="22948"/>
                  </a:lnTo>
                  <a:lnTo>
                    <a:pt x="523443" y="27952"/>
                  </a:lnTo>
                  <a:lnTo>
                    <a:pt x="529767" y="40093"/>
                  </a:lnTo>
                  <a:lnTo>
                    <a:pt x="532104" y="55092"/>
                  </a:lnTo>
                  <a:lnTo>
                    <a:pt x="532434" y="68668"/>
                  </a:lnTo>
                  <a:lnTo>
                    <a:pt x="532434" y="20434"/>
                  </a:lnTo>
                  <a:lnTo>
                    <a:pt x="525005" y="15519"/>
                  </a:lnTo>
                  <a:lnTo>
                    <a:pt x="517563" y="12966"/>
                  </a:lnTo>
                  <a:lnTo>
                    <a:pt x="511098" y="12280"/>
                  </a:lnTo>
                  <a:lnTo>
                    <a:pt x="504431" y="12966"/>
                  </a:lnTo>
                  <a:lnTo>
                    <a:pt x="474624" y="50774"/>
                  </a:lnTo>
                  <a:lnTo>
                    <a:pt x="472909" y="70281"/>
                  </a:lnTo>
                  <a:lnTo>
                    <a:pt x="473240" y="79933"/>
                  </a:lnTo>
                  <a:lnTo>
                    <a:pt x="487057" y="119202"/>
                  </a:lnTo>
                  <a:lnTo>
                    <a:pt x="511098" y="128193"/>
                  </a:lnTo>
                  <a:lnTo>
                    <a:pt x="521436" y="126606"/>
                  </a:lnTo>
                  <a:lnTo>
                    <a:pt x="529767" y="122288"/>
                  </a:lnTo>
                  <a:lnTo>
                    <a:pt x="534771" y="117525"/>
                  </a:lnTo>
                  <a:lnTo>
                    <a:pt x="536397" y="115989"/>
                  </a:lnTo>
                  <a:lnTo>
                    <a:pt x="541578" y="108381"/>
                  </a:lnTo>
                  <a:lnTo>
                    <a:pt x="545109" y="98793"/>
                  </a:lnTo>
                  <a:lnTo>
                    <a:pt x="546912" y="88760"/>
                  </a:lnTo>
                  <a:lnTo>
                    <a:pt x="547522" y="79933"/>
                  </a:lnTo>
                  <a:lnTo>
                    <a:pt x="547560" y="62522"/>
                  </a:lnTo>
                  <a:close/>
                </a:path>
                <a:path w="697229" h="167004">
                  <a:moveTo>
                    <a:pt x="636168" y="70281"/>
                  </a:moveTo>
                  <a:lnTo>
                    <a:pt x="627024" y="29044"/>
                  </a:lnTo>
                  <a:lnTo>
                    <a:pt x="620928" y="21107"/>
                  </a:lnTo>
                  <a:lnTo>
                    <a:pt x="620928" y="68668"/>
                  </a:lnTo>
                  <a:lnTo>
                    <a:pt x="620852" y="77584"/>
                  </a:lnTo>
                  <a:lnTo>
                    <a:pt x="604164" y="117525"/>
                  </a:lnTo>
                  <a:lnTo>
                    <a:pt x="591972" y="117525"/>
                  </a:lnTo>
                  <a:lnTo>
                    <a:pt x="576834" y="79032"/>
                  </a:lnTo>
                  <a:lnTo>
                    <a:pt x="576732" y="68668"/>
                  </a:lnTo>
                  <a:lnTo>
                    <a:pt x="577062" y="55092"/>
                  </a:lnTo>
                  <a:lnTo>
                    <a:pt x="579399" y="40093"/>
                  </a:lnTo>
                  <a:lnTo>
                    <a:pt x="585736" y="27952"/>
                  </a:lnTo>
                  <a:lnTo>
                    <a:pt x="598068" y="22948"/>
                  </a:lnTo>
                  <a:lnTo>
                    <a:pt x="611289" y="27952"/>
                  </a:lnTo>
                  <a:lnTo>
                    <a:pt x="618070" y="40093"/>
                  </a:lnTo>
                  <a:lnTo>
                    <a:pt x="620572" y="55092"/>
                  </a:lnTo>
                  <a:lnTo>
                    <a:pt x="620928" y="68668"/>
                  </a:lnTo>
                  <a:lnTo>
                    <a:pt x="620928" y="21107"/>
                  </a:lnTo>
                  <a:lnTo>
                    <a:pt x="620572" y="20637"/>
                  </a:lnTo>
                  <a:lnTo>
                    <a:pt x="613117" y="15519"/>
                  </a:lnTo>
                  <a:lnTo>
                    <a:pt x="605383" y="12966"/>
                  </a:lnTo>
                  <a:lnTo>
                    <a:pt x="598068" y="12280"/>
                  </a:lnTo>
                  <a:lnTo>
                    <a:pt x="591642" y="12966"/>
                  </a:lnTo>
                  <a:lnTo>
                    <a:pt x="562546" y="50774"/>
                  </a:lnTo>
                  <a:lnTo>
                    <a:pt x="561403" y="70281"/>
                  </a:lnTo>
                  <a:lnTo>
                    <a:pt x="561733" y="79933"/>
                  </a:lnTo>
                  <a:lnTo>
                    <a:pt x="575525" y="119202"/>
                  </a:lnTo>
                  <a:lnTo>
                    <a:pt x="598068" y="128193"/>
                  </a:lnTo>
                  <a:lnTo>
                    <a:pt x="609257" y="126606"/>
                  </a:lnTo>
                  <a:lnTo>
                    <a:pt x="617880" y="122288"/>
                  </a:lnTo>
                  <a:lnTo>
                    <a:pt x="622655" y="117525"/>
                  </a:lnTo>
                  <a:lnTo>
                    <a:pt x="624217" y="115989"/>
                  </a:lnTo>
                  <a:lnTo>
                    <a:pt x="628548" y="108381"/>
                  </a:lnTo>
                  <a:lnTo>
                    <a:pt x="632307" y="98793"/>
                  </a:lnTo>
                  <a:lnTo>
                    <a:pt x="634644" y="88760"/>
                  </a:lnTo>
                  <a:lnTo>
                    <a:pt x="635838" y="79032"/>
                  </a:lnTo>
                  <a:lnTo>
                    <a:pt x="636168" y="70281"/>
                  </a:lnTo>
                  <a:close/>
                </a:path>
                <a:path w="697229" h="167004">
                  <a:moveTo>
                    <a:pt x="697230" y="82473"/>
                  </a:moveTo>
                  <a:lnTo>
                    <a:pt x="695439" y="59753"/>
                  </a:lnTo>
                  <a:lnTo>
                    <a:pt x="689800" y="38201"/>
                  </a:lnTo>
                  <a:lnTo>
                    <a:pt x="679869" y="18948"/>
                  </a:lnTo>
                  <a:lnTo>
                    <a:pt x="665226" y="3136"/>
                  </a:lnTo>
                  <a:lnTo>
                    <a:pt x="663702" y="0"/>
                  </a:lnTo>
                  <a:lnTo>
                    <a:pt x="652932" y="0"/>
                  </a:lnTo>
                  <a:lnTo>
                    <a:pt x="655688" y="2552"/>
                  </a:lnTo>
                  <a:lnTo>
                    <a:pt x="662317" y="10134"/>
                  </a:lnTo>
                  <a:lnTo>
                    <a:pt x="679411" y="50025"/>
                  </a:lnTo>
                  <a:lnTo>
                    <a:pt x="681990" y="82473"/>
                  </a:lnTo>
                  <a:lnTo>
                    <a:pt x="677875" y="119634"/>
                  </a:lnTo>
                  <a:lnTo>
                    <a:pt x="668604" y="145046"/>
                  </a:lnTo>
                  <a:lnTo>
                    <a:pt x="658761" y="160159"/>
                  </a:lnTo>
                  <a:lnTo>
                    <a:pt x="652932" y="166395"/>
                  </a:lnTo>
                  <a:lnTo>
                    <a:pt x="663702" y="166395"/>
                  </a:lnTo>
                  <a:lnTo>
                    <a:pt x="665226" y="164871"/>
                  </a:lnTo>
                  <a:lnTo>
                    <a:pt x="679221" y="148996"/>
                  </a:lnTo>
                  <a:lnTo>
                    <a:pt x="689229" y="129387"/>
                  </a:lnTo>
                  <a:lnTo>
                    <a:pt x="695223" y="106921"/>
                  </a:lnTo>
                  <a:lnTo>
                    <a:pt x="697230" y="82473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13219" y="7427976"/>
              <a:ext cx="3345179" cy="241300"/>
            </a:xfrm>
            <a:custGeom>
              <a:avLst/>
              <a:gdLst/>
              <a:ahLst/>
              <a:cxnLst/>
              <a:rect l="l" t="t" r="r" b="b"/>
              <a:pathLst>
                <a:path w="3345179" h="241300">
                  <a:moveTo>
                    <a:pt x="3345180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45180" y="0"/>
                  </a:lnTo>
                  <a:lnTo>
                    <a:pt x="3345180" y="240791"/>
                  </a:lnTo>
                  <a:close/>
                </a:path>
              </a:pathLst>
            </a:custGeom>
            <a:solidFill>
              <a:srgbClr val="D8E8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0600" y="7482554"/>
              <a:ext cx="160210" cy="1159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8629" y="7470267"/>
              <a:ext cx="68675" cy="1664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50551" y="7485601"/>
              <a:ext cx="161734" cy="112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0028" y="700480"/>
            <a:ext cx="440055" cy="278130"/>
          </a:xfrm>
          <a:custGeom>
            <a:avLst/>
            <a:gdLst/>
            <a:ahLst/>
            <a:cxnLst/>
            <a:rect l="l" t="t" r="r" b="b"/>
            <a:pathLst>
              <a:path w="440054" h="278130">
                <a:moveTo>
                  <a:pt x="245554" y="0"/>
                </a:moveTo>
                <a:lnTo>
                  <a:pt x="215074" y="0"/>
                </a:lnTo>
                <a:lnTo>
                  <a:pt x="164693" y="132778"/>
                </a:lnTo>
                <a:lnTo>
                  <a:pt x="140881" y="198589"/>
                </a:lnTo>
                <a:lnTo>
                  <a:pt x="131051" y="226987"/>
                </a:lnTo>
                <a:lnTo>
                  <a:pt x="125069" y="247269"/>
                </a:lnTo>
                <a:lnTo>
                  <a:pt x="121018" y="231914"/>
                </a:lnTo>
                <a:lnTo>
                  <a:pt x="114401" y="212547"/>
                </a:lnTo>
                <a:lnTo>
                  <a:pt x="106641" y="191465"/>
                </a:lnTo>
                <a:lnTo>
                  <a:pt x="99161" y="170967"/>
                </a:lnTo>
                <a:lnTo>
                  <a:pt x="35052" y="0"/>
                </a:lnTo>
                <a:lnTo>
                  <a:pt x="0" y="0"/>
                </a:lnTo>
                <a:lnTo>
                  <a:pt x="105257" y="276225"/>
                </a:lnTo>
                <a:lnTo>
                  <a:pt x="140309" y="276225"/>
                </a:lnTo>
                <a:lnTo>
                  <a:pt x="151345" y="247269"/>
                </a:lnTo>
                <a:lnTo>
                  <a:pt x="245554" y="0"/>
                </a:lnTo>
                <a:close/>
              </a:path>
              <a:path w="440054" h="278130">
                <a:moveTo>
                  <a:pt x="322148" y="571"/>
                </a:moveTo>
                <a:lnTo>
                  <a:pt x="287083" y="571"/>
                </a:lnTo>
                <a:lnTo>
                  <a:pt x="287083" y="277939"/>
                </a:lnTo>
                <a:lnTo>
                  <a:pt x="322148" y="277939"/>
                </a:lnTo>
                <a:lnTo>
                  <a:pt x="322148" y="571"/>
                </a:lnTo>
                <a:close/>
              </a:path>
              <a:path w="440054" h="278130">
                <a:moveTo>
                  <a:pt x="439483" y="571"/>
                </a:moveTo>
                <a:lnTo>
                  <a:pt x="404444" y="571"/>
                </a:lnTo>
                <a:lnTo>
                  <a:pt x="404444" y="277939"/>
                </a:lnTo>
                <a:lnTo>
                  <a:pt x="439483" y="277939"/>
                </a:lnTo>
                <a:lnTo>
                  <a:pt x="439483" y="571"/>
                </a:lnTo>
                <a:close/>
              </a:path>
            </a:pathLst>
          </a:custGeom>
          <a:solidFill>
            <a:srgbClr val="3333B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" y="2973324"/>
            <a:ext cx="141731" cy="14020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2304" y="2910268"/>
            <a:ext cx="398780" cy="213995"/>
            <a:chOff x="912304" y="2910268"/>
            <a:chExt cx="398780" cy="213995"/>
          </a:xfrm>
        </p:grpSpPr>
        <p:sp>
          <p:nvSpPr>
            <p:cNvPr id="5" name="object 5"/>
            <p:cNvSpPr/>
            <p:nvPr/>
          </p:nvSpPr>
          <p:spPr>
            <a:xfrm>
              <a:off x="912304" y="2910268"/>
              <a:ext cx="278130" cy="209550"/>
            </a:xfrm>
            <a:custGeom>
              <a:avLst/>
              <a:gdLst/>
              <a:ahLst/>
              <a:cxnLst/>
              <a:rect l="l" t="t" r="r" b="b"/>
              <a:pathLst>
                <a:path w="278130" h="209550">
                  <a:moveTo>
                    <a:pt x="85439" y="209073"/>
                  </a:moveTo>
                  <a:lnTo>
                    <a:pt x="61055" y="209073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50387" y="85534"/>
                  </a:lnTo>
                  <a:lnTo>
                    <a:pt x="65627" y="135826"/>
                  </a:lnTo>
                  <a:lnTo>
                    <a:pt x="67722" y="146080"/>
                  </a:lnTo>
                  <a:lnTo>
                    <a:pt x="70961" y="160639"/>
                  </a:lnTo>
                  <a:lnTo>
                    <a:pt x="74199" y="175768"/>
                  </a:lnTo>
                  <a:lnTo>
                    <a:pt x="76295" y="187737"/>
                  </a:lnTo>
                  <a:lnTo>
                    <a:pt x="91637" y="187737"/>
                  </a:lnTo>
                  <a:lnTo>
                    <a:pt x="85439" y="209073"/>
                  </a:lnTo>
                  <a:close/>
                </a:path>
                <a:path w="278130" h="209550">
                  <a:moveTo>
                    <a:pt x="91637" y="187737"/>
                  </a:moveTo>
                  <a:lnTo>
                    <a:pt x="77819" y="187737"/>
                  </a:lnTo>
                  <a:lnTo>
                    <a:pt x="80334" y="169339"/>
                  </a:lnTo>
                  <a:lnTo>
                    <a:pt x="86439" y="143494"/>
                  </a:lnTo>
                  <a:lnTo>
                    <a:pt x="93973" y="116505"/>
                  </a:lnTo>
                  <a:lnTo>
                    <a:pt x="100774" y="94678"/>
                  </a:lnTo>
                  <a:lnTo>
                    <a:pt x="128206" y="0"/>
                  </a:lnTo>
                  <a:lnTo>
                    <a:pt x="152590" y="0"/>
                  </a:lnTo>
                  <a:lnTo>
                    <a:pt x="158676" y="21431"/>
                  </a:lnTo>
                  <a:lnTo>
                    <a:pt x="137350" y="21431"/>
                  </a:lnTo>
                  <a:lnTo>
                    <a:pt x="134231" y="37720"/>
                  </a:lnTo>
                  <a:lnTo>
                    <a:pt x="128397" y="60305"/>
                  </a:lnTo>
                  <a:lnTo>
                    <a:pt x="121705" y="84050"/>
                  </a:lnTo>
                  <a:lnTo>
                    <a:pt x="116014" y="103822"/>
                  </a:lnTo>
                  <a:lnTo>
                    <a:pt x="91637" y="187737"/>
                  </a:lnTo>
                  <a:close/>
                </a:path>
                <a:path w="278130" h="209550">
                  <a:moveTo>
                    <a:pt x="221555" y="187737"/>
                  </a:moveTo>
                  <a:lnTo>
                    <a:pt x="204501" y="187737"/>
                  </a:lnTo>
                  <a:lnTo>
                    <a:pt x="207645" y="170625"/>
                  </a:lnTo>
                  <a:lnTo>
                    <a:pt x="213645" y="145780"/>
                  </a:lnTo>
                  <a:lnTo>
                    <a:pt x="220789" y="118648"/>
                  </a:lnTo>
                  <a:lnTo>
                    <a:pt x="227361" y="94678"/>
                  </a:lnTo>
                  <a:lnTo>
                    <a:pt x="254793" y="0"/>
                  </a:lnTo>
                  <a:lnTo>
                    <a:pt x="277749" y="0"/>
                  </a:lnTo>
                  <a:lnTo>
                    <a:pt x="221555" y="187737"/>
                  </a:lnTo>
                  <a:close/>
                </a:path>
                <a:path w="278130" h="209550">
                  <a:moveTo>
                    <a:pt x="215169" y="209073"/>
                  </a:moveTo>
                  <a:lnTo>
                    <a:pt x="189261" y="209073"/>
                  </a:lnTo>
                  <a:lnTo>
                    <a:pt x="154114" y="88582"/>
                  </a:lnTo>
                  <a:lnTo>
                    <a:pt x="148494" y="67119"/>
                  </a:lnTo>
                  <a:lnTo>
                    <a:pt x="143446" y="47541"/>
                  </a:lnTo>
                  <a:lnTo>
                    <a:pt x="139541" y="31695"/>
                  </a:lnTo>
                  <a:lnTo>
                    <a:pt x="137350" y="21431"/>
                  </a:lnTo>
                  <a:lnTo>
                    <a:pt x="158676" y="21431"/>
                  </a:lnTo>
                  <a:lnTo>
                    <a:pt x="181641" y="102298"/>
                  </a:lnTo>
                  <a:lnTo>
                    <a:pt x="193333" y="145263"/>
                  </a:lnTo>
                  <a:lnTo>
                    <a:pt x="202430" y="184259"/>
                  </a:lnTo>
                  <a:lnTo>
                    <a:pt x="202977" y="187737"/>
                  </a:lnTo>
                  <a:lnTo>
                    <a:pt x="221555" y="187737"/>
                  </a:lnTo>
                  <a:lnTo>
                    <a:pt x="215169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149" y="2980467"/>
              <a:ext cx="114395" cy="14344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84471" y="2910268"/>
            <a:ext cx="548005" cy="213995"/>
            <a:chOff x="1484471" y="2910268"/>
            <a:chExt cx="548005" cy="2139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471" y="2980467"/>
              <a:ext cx="100679" cy="1434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7249" y="2910268"/>
              <a:ext cx="106775" cy="2090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7553" y="2980467"/>
              <a:ext cx="132778" cy="1434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3859" y="2985039"/>
              <a:ext cx="108299" cy="13887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081783" y="2909316"/>
            <a:ext cx="177800" cy="214629"/>
            <a:chOff x="2081783" y="2909316"/>
            <a:chExt cx="177800" cy="214629"/>
          </a:xfrm>
        </p:grpSpPr>
        <p:sp>
          <p:nvSpPr>
            <p:cNvPr id="13" name="object 13"/>
            <p:cNvSpPr/>
            <p:nvPr/>
          </p:nvSpPr>
          <p:spPr>
            <a:xfrm>
              <a:off x="2081783" y="2909316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19">
                  <a:moveTo>
                    <a:pt x="22860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9029" y="2910268"/>
              <a:ext cx="120491" cy="21364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53258" y="2980467"/>
            <a:ext cx="108299" cy="14344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610611" y="2909316"/>
            <a:ext cx="631825" cy="273050"/>
            <a:chOff x="2610611" y="2909316"/>
            <a:chExt cx="631825" cy="273050"/>
          </a:xfrm>
        </p:grpSpPr>
        <p:sp>
          <p:nvSpPr>
            <p:cNvPr id="17" name="object 17"/>
            <p:cNvSpPr/>
            <p:nvPr/>
          </p:nvSpPr>
          <p:spPr>
            <a:xfrm>
              <a:off x="2610611" y="2909316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19">
                  <a:moveTo>
                    <a:pt x="22860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2332" y="2980467"/>
              <a:ext cx="314229" cy="1434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7898" y="2980467"/>
              <a:ext cx="244125" cy="20145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429761" y="2980467"/>
            <a:ext cx="578485" cy="143510"/>
            <a:chOff x="3429761" y="2980467"/>
            <a:chExt cx="578485" cy="14351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29761" y="2980467"/>
              <a:ext cx="202882" cy="1434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6172" y="2981991"/>
              <a:ext cx="192214" cy="1373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3534" y="2980467"/>
              <a:ext cx="114395" cy="143446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82535" y="2910268"/>
            <a:ext cx="120491" cy="21364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041552" y="2981991"/>
            <a:ext cx="190690" cy="13735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432077" y="2980467"/>
            <a:ext cx="222885" cy="143510"/>
            <a:chOff x="4432077" y="2980467"/>
            <a:chExt cx="222885" cy="143510"/>
          </a:xfrm>
        </p:grpSpPr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32077" y="2980467"/>
              <a:ext cx="115919" cy="1434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1620" y="2981991"/>
              <a:ext cx="73247" cy="13735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821078" y="2910268"/>
            <a:ext cx="506730" cy="213995"/>
            <a:chOff x="4821078" y="2910268"/>
            <a:chExt cx="506730" cy="213995"/>
          </a:xfrm>
        </p:grpSpPr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21078" y="2946939"/>
              <a:ext cx="94583" cy="1769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49285" y="2910268"/>
              <a:ext cx="106775" cy="20907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4255" y="2980467"/>
              <a:ext cx="108299" cy="1434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31511" y="2946939"/>
              <a:ext cx="96107" cy="17697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496972" y="2910268"/>
            <a:ext cx="386080" cy="213995"/>
            <a:chOff x="5496972" y="2910268"/>
            <a:chExt cx="386080" cy="213995"/>
          </a:xfrm>
        </p:grpSpPr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96972" y="2946939"/>
              <a:ext cx="96107" cy="17697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25084" y="2910268"/>
              <a:ext cx="108394" cy="20907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68530" y="2980467"/>
              <a:ext cx="114395" cy="143446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6072092" y="2980467"/>
            <a:ext cx="461009" cy="143510"/>
            <a:chOff x="6072092" y="2980467"/>
            <a:chExt cx="461009" cy="143510"/>
          </a:xfrm>
        </p:grpSpPr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72092" y="2980467"/>
              <a:ext cx="321944" cy="1434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26136" y="2985039"/>
              <a:ext cx="106775" cy="13887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6582155" y="2909316"/>
            <a:ext cx="265430" cy="214629"/>
            <a:chOff x="6582155" y="2909316"/>
            <a:chExt cx="265430" cy="214629"/>
          </a:xfrm>
        </p:grpSpPr>
        <p:sp>
          <p:nvSpPr>
            <p:cNvPr id="42" name="object 42"/>
            <p:cNvSpPr/>
            <p:nvPr/>
          </p:nvSpPr>
          <p:spPr>
            <a:xfrm>
              <a:off x="6582155" y="2909316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59" h="210819">
                  <a:moveTo>
                    <a:pt x="22860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35114" y="2946939"/>
              <a:ext cx="212026" cy="176974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019639" y="2905696"/>
            <a:ext cx="247078" cy="21821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423880" y="2980467"/>
            <a:ext cx="108299" cy="143446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7581042" y="2981991"/>
            <a:ext cx="267335" cy="200025"/>
            <a:chOff x="7581042" y="2981991"/>
            <a:chExt cx="267335" cy="200025"/>
          </a:xfrm>
        </p:grpSpPr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81042" y="2981991"/>
              <a:ext cx="106775" cy="1373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716774" y="2985039"/>
              <a:ext cx="131254" cy="196881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8018906" y="2980467"/>
            <a:ext cx="244475" cy="143510"/>
            <a:chOff x="8018906" y="2980467"/>
            <a:chExt cx="244475" cy="143510"/>
          </a:xfrm>
        </p:grpSpPr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18906" y="2980467"/>
              <a:ext cx="114395" cy="14344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54638" y="2980467"/>
              <a:ext cx="108394" cy="143446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8311896" y="2909316"/>
            <a:ext cx="314325" cy="214629"/>
            <a:chOff x="8311896" y="2909316"/>
            <a:chExt cx="314325" cy="214629"/>
          </a:xfrm>
        </p:grpSpPr>
        <p:sp>
          <p:nvSpPr>
            <p:cNvPr id="53" name="object 53"/>
            <p:cNvSpPr/>
            <p:nvPr/>
          </p:nvSpPr>
          <p:spPr>
            <a:xfrm>
              <a:off x="8311896" y="2909316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59" h="210819">
                  <a:moveTo>
                    <a:pt x="22859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369808" y="2980467"/>
              <a:ext cx="115919" cy="14344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17826" y="2985039"/>
              <a:ext cx="108299" cy="138874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8674607" y="2909316"/>
            <a:ext cx="658495" cy="214629"/>
            <a:chOff x="8674607" y="2909316"/>
            <a:chExt cx="658495" cy="214629"/>
          </a:xfrm>
        </p:grpSpPr>
        <p:sp>
          <p:nvSpPr>
            <p:cNvPr id="57" name="object 57"/>
            <p:cNvSpPr/>
            <p:nvPr/>
          </p:nvSpPr>
          <p:spPr>
            <a:xfrm>
              <a:off x="8674607" y="2909316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59" h="210819">
                  <a:moveTo>
                    <a:pt x="22860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735948" y="2980467"/>
              <a:ext cx="106775" cy="14344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873299" y="2946939"/>
              <a:ext cx="94583" cy="17697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999880" y="2913316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384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384" y="206032"/>
                  </a:lnTo>
                  <a:lnTo>
                    <a:pt x="24384" y="71729"/>
                  </a:lnTo>
                  <a:close/>
                </a:path>
                <a:path w="26034" h="206375">
                  <a:moveTo>
                    <a:pt x="25908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5908" y="27533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057894" y="2980467"/>
              <a:ext cx="132683" cy="14344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224200" y="2982087"/>
              <a:ext cx="108299" cy="13735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9521666" y="2980467"/>
            <a:ext cx="233679" cy="143510"/>
            <a:chOff x="9521666" y="2980467"/>
            <a:chExt cx="233679" cy="143510"/>
          </a:xfrm>
        </p:grpSpPr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521666" y="2980467"/>
              <a:ext cx="132778" cy="14344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680353" y="2981991"/>
              <a:ext cx="74771" cy="13735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932211" y="3355847"/>
            <a:ext cx="744855" cy="144145"/>
            <a:chOff x="932211" y="3355847"/>
            <a:chExt cx="744855" cy="144145"/>
          </a:xfrm>
        </p:grpSpPr>
        <p:pic>
          <p:nvPicPr>
            <p:cNvPr id="67" name="object 6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32211" y="3357467"/>
              <a:ext cx="192214" cy="13887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159573" y="3355943"/>
              <a:ext cx="114395" cy="14344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96828" y="3355847"/>
              <a:ext cx="106775" cy="14354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37132" y="3355943"/>
              <a:ext cx="100774" cy="14344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68386" y="3362039"/>
              <a:ext cx="108299" cy="137350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1725548" y="3322320"/>
            <a:ext cx="843915" cy="177165"/>
            <a:chOff x="1725548" y="3322320"/>
            <a:chExt cx="843915" cy="177165"/>
          </a:xfrm>
        </p:grpSpPr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725548" y="3355943"/>
              <a:ext cx="202882" cy="14344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62054" y="3357467"/>
              <a:ext cx="192214" cy="13887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189321" y="3355943"/>
              <a:ext cx="114395" cy="14344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337339" y="3357467"/>
              <a:ext cx="106775" cy="13887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474690" y="3322320"/>
              <a:ext cx="94583" cy="177069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2733960" y="3355943"/>
            <a:ext cx="244475" cy="143510"/>
            <a:chOff x="2733960" y="3355943"/>
            <a:chExt cx="244475" cy="143510"/>
          </a:xfrm>
        </p:grpSpPr>
        <p:pic>
          <p:nvPicPr>
            <p:cNvPr id="79" name="object 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733960" y="3355943"/>
              <a:ext cx="114490" cy="14344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869787" y="3355943"/>
              <a:ext cx="108299" cy="143446"/>
            </a:xfrm>
            <a:prstGeom prst="rect">
              <a:avLst/>
            </a:prstGeom>
          </p:spPr>
        </p:pic>
      </p:grpSp>
      <p:pic>
        <p:nvPicPr>
          <p:cNvPr id="81" name="object 81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026949" y="3357467"/>
            <a:ext cx="106775" cy="138874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3182492" y="3322320"/>
            <a:ext cx="384810" cy="177165"/>
            <a:chOff x="3182492" y="3322320"/>
            <a:chExt cx="384810" cy="177165"/>
          </a:xfrm>
        </p:grpSpPr>
        <p:pic>
          <p:nvPicPr>
            <p:cNvPr id="83" name="object 8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182492" y="3357467"/>
              <a:ext cx="108394" cy="13887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324510" y="3322320"/>
              <a:ext cx="242506" cy="177069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3743991" y="3285744"/>
            <a:ext cx="266065" cy="213995"/>
            <a:chOff x="3743991" y="3285744"/>
            <a:chExt cx="266065" cy="213995"/>
          </a:xfrm>
        </p:grpSpPr>
        <p:pic>
          <p:nvPicPr>
            <p:cNvPr id="86" name="object 8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743991" y="3285744"/>
              <a:ext cx="120491" cy="21364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895058" y="3355943"/>
              <a:ext cx="114395" cy="143446"/>
            </a:xfrm>
            <a:prstGeom prst="rect">
              <a:avLst/>
            </a:prstGeom>
          </p:spPr>
        </p:pic>
      </p:grpSp>
      <p:pic>
        <p:nvPicPr>
          <p:cNvPr id="88" name="object 8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175759" y="3355943"/>
            <a:ext cx="108299" cy="143446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4332922" y="3357467"/>
            <a:ext cx="267335" cy="200025"/>
            <a:chOff x="4332922" y="3357467"/>
            <a:chExt cx="267335" cy="200025"/>
          </a:xfrm>
        </p:grpSpPr>
        <p:pic>
          <p:nvPicPr>
            <p:cNvPr id="90" name="object 9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332922" y="3357467"/>
              <a:ext cx="106775" cy="13887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468653" y="3362039"/>
              <a:ext cx="131254" cy="195357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4772311" y="3355943"/>
            <a:ext cx="587375" cy="143510"/>
            <a:chOff x="4772311" y="3355943"/>
            <a:chExt cx="587375" cy="143510"/>
          </a:xfrm>
        </p:grpSpPr>
        <p:pic>
          <p:nvPicPr>
            <p:cNvPr id="93" name="object 9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772311" y="3357467"/>
              <a:ext cx="192214" cy="13887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998148" y="3355943"/>
              <a:ext cx="132683" cy="14344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156739" y="3355943"/>
              <a:ext cx="202882" cy="14344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5525928" y="3355943"/>
            <a:ext cx="534035" cy="143510"/>
            <a:chOff x="5525928" y="3355943"/>
            <a:chExt cx="534035" cy="143510"/>
          </a:xfrm>
        </p:grpSpPr>
        <p:pic>
          <p:nvPicPr>
            <p:cNvPr id="97" name="object 9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525928" y="3355943"/>
              <a:ext cx="108394" cy="14344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669375" y="3355943"/>
              <a:ext cx="114395" cy="14344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803677" y="3355943"/>
              <a:ext cx="114395" cy="143446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951601" y="3362039"/>
              <a:ext cx="108299" cy="137350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6108763" y="3322320"/>
            <a:ext cx="457834" cy="177165"/>
            <a:chOff x="6108763" y="3322320"/>
            <a:chExt cx="457834" cy="177165"/>
          </a:xfrm>
        </p:grpSpPr>
        <p:pic>
          <p:nvPicPr>
            <p:cNvPr id="102" name="object 10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108763" y="3355847"/>
              <a:ext cx="198310" cy="14344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337554" y="3322320"/>
              <a:ext cx="94583" cy="17706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452044" y="3355943"/>
              <a:ext cx="114395" cy="143446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6725222" y="3285744"/>
            <a:ext cx="381635" cy="213995"/>
            <a:chOff x="6725222" y="3285744"/>
            <a:chExt cx="381635" cy="213995"/>
          </a:xfrm>
        </p:grpSpPr>
        <p:pic>
          <p:nvPicPr>
            <p:cNvPr id="106" name="object 10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725222" y="3322415"/>
              <a:ext cx="96107" cy="17697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853333" y="3285744"/>
              <a:ext cx="108299" cy="21059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999637" y="3355848"/>
              <a:ext cx="106870" cy="143446"/>
            </a:xfrm>
            <a:prstGeom prst="rect">
              <a:avLst/>
            </a:prstGeom>
          </p:spPr>
        </p:pic>
      </p:grpSp>
      <p:pic>
        <p:nvPicPr>
          <p:cNvPr id="109" name="object 109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437691" y="3322320"/>
            <a:ext cx="94583" cy="177069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7155370" y="3357467"/>
            <a:ext cx="106775" cy="138874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7565803" y="3285744"/>
            <a:ext cx="256540" cy="213995"/>
            <a:chOff x="7565803" y="3285744"/>
            <a:chExt cx="256540" cy="213995"/>
          </a:xfrm>
        </p:grpSpPr>
        <p:pic>
          <p:nvPicPr>
            <p:cNvPr id="112" name="object 11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565803" y="3285744"/>
              <a:ext cx="106775" cy="21059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707725" y="3355943"/>
              <a:ext cx="114395" cy="143446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7999476" y="3285744"/>
            <a:ext cx="544195" cy="213995"/>
            <a:chOff x="7999476" y="3285744"/>
            <a:chExt cx="544195" cy="213995"/>
          </a:xfrm>
        </p:grpSpPr>
        <p:sp>
          <p:nvSpPr>
            <p:cNvPr id="115" name="object 115"/>
            <p:cNvSpPr/>
            <p:nvPr/>
          </p:nvSpPr>
          <p:spPr>
            <a:xfrm>
              <a:off x="7999476" y="3285744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59" h="210820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058530" y="3355943"/>
              <a:ext cx="114490" cy="143446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194357" y="3355943"/>
              <a:ext cx="108299" cy="14344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336279" y="3322320"/>
              <a:ext cx="207359" cy="177069"/>
            </a:xfrm>
            <a:prstGeom prst="rect">
              <a:avLst/>
            </a:prstGeom>
          </p:spPr>
        </p:pic>
      </p:grpSp>
      <p:grpSp>
        <p:nvGrpSpPr>
          <p:cNvPr id="119" name="object 119"/>
          <p:cNvGrpSpPr/>
          <p:nvPr/>
        </p:nvGrpSpPr>
        <p:grpSpPr>
          <a:xfrm>
            <a:off x="8710041" y="3355943"/>
            <a:ext cx="532765" cy="143510"/>
            <a:chOff x="8710041" y="3355943"/>
            <a:chExt cx="532765" cy="143510"/>
          </a:xfrm>
        </p:grpSpPr>
        <p:pic>
          <p:nvPicPr>
            <p:cNvPr id="120" name="object 120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710041" y="3355943"/>
              <a:ext cx="106775" cy="14344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851868" y="3355943"/>
              <a:ext cx="116014" cy="14344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987694" y="3355943"/>
              <a:ext cx="114395" cy="143446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135618" y="3362039"/>
              <a:ext cx="106870" cy="137350"/>
            </a:xfrm>
            <a:prstGeom prst="rect">
              <a:avLst/>
            </a:prstGeom>
          </p:spPr>
        </p:pic>
      </p:grpSp>
      <p:grpSp>
        <p:nvGrpSpPr>
          <p:cNvPr id="124" name="object 124"/>
          <p:cNvGrpSpPr/>
          <p:nvPr/>
        </p:nvGrpSpPr>
        <p:grpSpPr>
          <a:xfrm>
            <a:off x="9291351" y="3322320"/>
            <a:ext cx="459740" cy="177165"/>
            <a:chOff x="9291351" y="3322320"/>
            <a:chExt cx="459740" cy="177165"/>
          </a:xfrm>
        </p:grpSpPr>
        <p:pic>
          <p:nvPicPr>
            <p:cNvPr id="125" name="object 12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291351" y="3355943"/>
              <a:ext cx="199834" cy="143446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9521761" y="3322320"/>
              <a:ext cx="228790" cy="177069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916971" y="3665696"/>
            <a:ext cx="615315" cy="209550"/>
            <a:chOff x="916971" y="3665696"/>
            <a:chExt cx="615315" cy="209550"/>
          </a:xfrm>
        </p:grpSpPr>
        <p:pic>
          <p:nvPicPr>
            <p:cNvPr id="128" name="object 128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16971" y="3699414"/>
              <a:ext cx="207454" cy="17545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147286" y="3732847"/>
              <a:ext cx="106775" cy="141922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295304" y="3699414"/>
              <a:ext cx="178498" cy="175450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505801" y="3665702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485" y="71729"/>
                  </a:moveTo>
                  <a:lnTo>
                    <a:pt x="1524" y="71729"/>
                  </a:lnTo>
                  <a:lnTo>
                    <a:pt x="1524" y="206032"/>
                  </a:lnTo>
                  <a:lnTo>
                    <a:pt x="24485" y="206032"/>
                  </a:lnTo>
                  <a:lnTo>
                    <a:pt x="24485" y="71729"/>
                  </a:lnTo>
                  <a:close/>
                </a:path>
                <a:path w="26034" h="206375">
                  <a:moveTo>
                    <a:pt x="26009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6009" y="27533"/>
                  </a:lnTo>
                  <a:lnTo>
                    <a:pt x="26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2" name="object 132"/>
          <p:cNvGrpSpPr/>
          <p:nvPr/>
        </p:nvGrpSpPr>
        <p:grpSpPr>
          <a:xfrm>
            <a:off x="1579054" y="3734371"/>
            <a:ext cx="279400" cy="200025"/>
            <a:chOff x="1579054" y="3734371"/>
            <a:chExt cx="279400" cy="200025"/>
          </a:xfrm>
        </p:grpSpPr>
        <p:pic>
          <p:nvPicPr>
            <p:cNvPr id="133" name="object 133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579054" y="3734371"/>
              <a:ext cx="108299" cy="13735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719453" y="3734371"/>
              <a:ext cx="138779" cy="199929"/>
            </a:xfrm>
            <a:prstGeom prst="rect">
              <a:avLst/>
            </a:prstGeom>
          </p:spPr>
        </p:pic>
      </p:grpSp>
      <p:pic>
        <p:nvPicPr>
          <p:cNvPr id="135" name="object 135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968150" y="3732847"/>
            <a:ext cx="256222" cy="141922"/>
          </a:xfrm>
          <a:prstGeom prst="rect">
            <a:avLst/>
          </a:prstGeom>
        </p:spPr>
      </p:pic>
      <p:sp>
        <p:nvSpPr>
          <p:cNvPr id="136" name="object 136"/>
          <p:cNvSpPr/>
          <p:nvPr/>
        </p:nvSpPr>
        <p:spPr>
          <a:xfrm>
            <a:off x="2273807" y="3660647"/>
            <a:ext cx="22860" cy="212090"/>
          </a:xfrm>
          <a:custGeom>
            <a:avLst/>
            <a:gdLst/>
            <a:ahLst/>
            <a:cxnLst/>
            <a:rect l="l" t="t" r="r" b="b"/>
            <a:pathLst>
              <a:path w="22860" h="212089">
                <a:moveTo>
                  <a:pt x="22859" y="211835"/>
                </a:moveTo>
                <a:lnTo>
                  <a:pt x="0" y="211835"/>
                </a:lnTo>
                <a:lnTo>
                  <a:pt x="0" y="0"/>
                </a:lnTo>
                <a:lnTo>
                  <a:pt x="22859" y="0"/>
                </a:lnTo>
                <a:lnTo>
                  <a:pt x="22859" y="21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7" name="object 137"/>
          <p:cNvGrpSpPr/>
          <p:nvPr/>
        </p:nvGrpSpPr>
        <p:grpSpPr>
          <a:xfrm>
            <a:off x="2344959" y="3732847"/>
            <a:ext cx="320675" cy="142240"/>
            <a:chOff x="2344959" y="3732847"/>
            <a:chExt cx="320675" cy="142240"/>
          </a:xfrm>
        </p:grpSpPr>
        <p:pic>
          <p:nvPicPr>
            <p:cNvPr id="138" name="object 138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344959" y="3737419"/>
              <a:ext cx="106775" cy="137350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486882" y="3732847"/>
              <a:ext cx="114395" cy="141922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2639568" y="3848099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5908" y="25908"/>
                  </a:moveTo>
                  <a:lnTo>
                    <a:pt x="0" y="25908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1" name="object 141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615695" y="4215384"/>
            <a:ext cx="141731" cy="140207"/>
          </a:xfrm>
          <a:prstGeom prst="rect">
            <a:avLst/>
          </a:prstGeom>
        </p:spPr>
      </p:pic>
      <p:grpSp>
        <p:nvGrpSpPr>
          <p:cNvPr id="142" name="object 142"/>
          <p:cNvGrpSpPr/>
          <p:nvPr/>
        </p:nvGrpSpPr>
        <p:grpSpPr>
          <a:xfrm>
            <a:off x="916971" y="4149471"/>
            <a:ext cx="483870" cy="273685"/>
            <a:chOff x="916971" y="4149471"/>
            <a:chExt cx="483870" cy="273685"/>
          </a:xfrm>
        </p:grpSpPr>
        <p:pic>
          <p:nvPicPr>
            <p:cNvPr id="143" name="object 14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916971" y="4149471"/>
              <a:ext cx="184594" cy="210597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135094" y="4222718"/>
              <a:ext cx="106775" cy="137350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270920" y="4225766"/>
              <a:ext cx="129635" cy="196881"/>
            </a:xfrm>
            <a:prstGeom prst="rect">
              <a:avLst/>
            </a:prstGeom>
          </p:spPr>
        </p:pic>
      </p:grpSp>
      <p:grpSp>
        <p:nvGrpSpPr>
          <p:cNvPr id="146" name="object 146"/>
          <p:cNvGrpSpPr/>
          <p:nvPr/>
        </p:nvGrpSpPr>
        <p:grpSpPr>
          <a:xfrm>
            <a:off x="1485995" y="4221194"/>
            <a:ext cx="244475" cy="142240"/>
            <a:chOff x="1485995" y="4221194"/>
            <a:chExt cx="244475" cy="142240"/>
          </a:xfrm>
        </p:grpSpPr>
        <p:pic>
          <p:nvPicPr>
            <p:cNvPr id="147" name="object 14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485995" y="4221194"/>
              <a:ext cx="114395" cy="141922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621821" y="4221194"/>
              <a:ext cx="108299" cy="141922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1778507" y="4149852"/>
            <a:ext cx="313690" cy="213360"/>
            <a:chOff x="1778507" y="4149852"/>
            <a:chExt cx="313690" cy="213360"/>
          </a:xfrm>
        </p:grpSpPr>
        <p:sp>
          <p:nvSpPr>
            <p:cNvPr id="150" name="object 150"/>
            <p:cNvSpPr/>
            <p:nvPr/>
          </p:nvSpPr>
          <p:spPr>
            <a:xfrm>
              <a:off x="1778507" y="4149852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20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1" name="object 151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836800" y="4221194"/>
              <a:ext cx="114490" cy="141922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984914" y="4225766"/>
              <a:ext cx="106775" cy="137350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2141220" y="4149852"/>
            <a:ext cx="657225" cy="213360"/>
            <a:chOff x="2141220" y="4149852"/>
            <a:chExt cx="657225" cy="213360"/>
          </a:xfrm>
        </p:grpSpPr>
        <p:sp>
          <p:nvSpPr>
            <p:cNvPr id="154" name="object 154"/>
            <p:cNvSpPr/>
            <p:nvPr/>
          </p:nvSpPr>
          <p:spPr>
            <a:xfrm>
              <a:off x="2141220" y="4149852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20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5" name="object 155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2201513" y="4221194"/>
              <a:ext cx="108299" cy="141922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340387" y="4187666"/>
              <a:ext cx="94583" cy="175450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2465540" y="4154043"/>
              <a:ext cx="27940" cy="206375"/>
            </a:xfrm>
            <a:custGeom>
              <a:avLst/>
              <a:gdLst/>
              <a:ahLst/>
              <a:cxnLst/>
              <a:rect l="l" t="t" r="r" b="b"/>
              <a:pathLst>
                <a:path w="27939" h="206375">
                  <a:moveTo>
                    <a:pt x="25908" y="71729"/>
                  </a:moveTo>
                  <a:lnTo>
                    <a:pt x="3048" y="71729"/>
                  </a:lnTo>
                  <a:lnTo>
                    <a:pt x="3048" y="206032"/>
                  </a:lnTo>
                  <a:lnTo>
                    <a:pt x="25908" y="206032"/>
                  </a:lnTo>
                  <a:lnTo>
                    <a:pt x="25908" y="71729"/>
                  </a:lnTo>
                  <a:close/>
                </a:path>
                <a:path w="27939" h="206375">
                  <a:moveTo>
                    <a:pt x="27432" y="0"/>
                  </a:moveTo>
                  <a:lnTo>
                    <a:pt x="0" y="0"/>
                  </a:lnTo>
                  <a:lnTo>
                    <a:pt x="0" y="27533"/>
                  </a:lnTo>
                  <a:lnTo>
                    <a:pt x="27432" y="27533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2524982" y="4221194"/>
              <a:ext cx="132683" cy="14192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691288" y="4222718"/>
              <a:ext cx="106775" cy="137350"/>
            </a:xfrm>
            <a:prstGeom prst="rect">
              <a:avLst/>
            </a:prstGeom>
          </p:spPr>
        </p:pic>
      </p:grpSp>
      <p:sp>
        <p:nvSpPr>
          <p:cNvPr id="160" name="object 160"/>
          <p:cNvSpPr/>
          <p:nvPr/>
        </p:nvSpPr>
        <p:spPr>
          <a:xfrm>
            <a:off x="2914078" y="4154042"/>
            <a:ext cx="27940" cy="206375"/>
          </a:xfrm>
          <a:custGeom>
            <a:avLst/>
            <a:gdLst/>
            <a:ahLst/>
            <a:cxnLst/>
            <a:rect l="l" t="t" r="r" b="b"/>
            <a:pathLst>
              <a:path w="27939" h="206375">
                <a:moveTo>
                  <a:pt x="24384" y="71729"/>
                </a:moveTo>
                <a:lnTo>
                  <a:pt x="3048" y="71729"/>
                </a:lnTo>
                <a:lnTo>
                  <a:pt x="3048" y="206032"/>
                </a:lnTo>
                <a:lnTo>
                  <a:pt x="24384" y="206032"/>
                </a:lnTo>
                <a:lnTo>
                  <a:pt x="24384" y="71729"/>
                </a:lnTo>
                <a:close/>
              </a:path>
              <a:path w="27939" h="206375">
                <a:moveTo>
                  <a:pt x="27432" y="0"/>
                </a:moveTo>
                <a:lnTo>
                  <a:pt x="0" y="0"/>
                </a:lnTo>
                <a:lnTo>
                  <a:pt x="0" y="27533"/>
                </a:lnTo>
                <a:lnTo>
                  <a:pt x="27432" y="27533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1" name="object 161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3158108" y="4221194"/>
            <a:ext cx="132778" cy="141922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2971990" y="4221098"/>
            <a:ext cx="100679" cy="142017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3324415" y="4222718"/>
            <a:ext cx="106775" cy="137350"/>
          </a:xfrm>
          <a:prstGeom prst="rect">
            <a:avLst/>
          </a:prstGeom>
        </p:spPr>
      </p:pic>
      <p:grpSp>
        <p:nvGrpSpPr>
          <p:cNvPr id="164" name="object 164"/>
          <p:cNvGrpSpPr/>
          <p:nvPr/>
        </p:nvGrpSpPr>
        <p:grpSpPr>
          <a:xfrm>
            <a:off x="3482340" y="4149852"/>
            <a:ext cx="180975" cy="273050"/>
            <a:chOff x="3482340" y="4149852"/>
            <a:chExt cx="180975" cy="273050"/>
          </a:xfrm>
        </p:grpSpPr>
        <p:sp>
          <p:nvSpPr>
            <p:cNvPr id="165" name="object 165"/>
            <p:cNvSpPr/>
            <p:nvPr/>
          </p:nvSpPr>
          <p:spPr>
            <a:xfrm>
              <a:off x="3482340" y="4149852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20">
                  <a:moveTo>
                    <a:pt x="22859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6" name="object 166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3531869" y="4225766"/>
              <a:ext cx="131254" cy="196881"/>
            </a:xfrm>
            <a:prstGeom prst="rect">
              <a:avLst/>
            </a:prstGeom>
          </p:spPr>
        </p:pic>
      </p:grpSp>
      <p:grpSp>
        <p:nvGrpSpPr>
          <p:cNvPr id="167" name="object 167"/>
          <p:cNvGrpSpPr/>
          <p:nvPr/>
        </p:nvGrpSpPr>
        <p:grpSpPr>
          <a:xfrm>
            <a:off x="3750087" y="4221194"/>
            <a:ext cx="241300" cy="142240"/>
            <a:chOff x="3750087" y="4221194"/>
            <a:chExt cx="241300" cy="142240"/>
          </a:xfrm>
        </p:grpSpPr>
        <p:pic>
          <p:nvPicPr>
            <p:cNvPr id="168" name="object 168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750087" y="4221194"/>
              <a:ext cx="106775" cy="141922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890486" y="4221194"/>
              <a:ext cx="100679" cy="141922"/>
            </a:xfrm>
            <a:prstGeom prst="rect">
              <a:avLst/>
            </a:prstGeom>
          </p:spPr>
        </p:pic>
      </p:grpSp>
      <p:grpSp>
        <p:nvGrpSpPr>
          <p:cNvPr id="170" name="object 170"/>
          <p:cNvGrpSpPr/>
          <p:nvPr/>
        </p:nvGrpSpPr>
        <p:grpSpPr>
          <a:xfrm>
            <a:off x="4079652" y="4221194"/>
            <a:ext cx="532765" cy="142240"/>
            <a:chOff x="4079652" y="4221194"/>
            <a:chExt cx="532765" cy="142240"/>
          </a:xfrm>
        </p:grpSpPr>
        <p:pic>
          <p:nvPicPr>
            <p:cNvPr id="171" name="object 17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079652" y="4221194"/>
              <a:ext cx="108299" cy="141922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223003" y="4221194"/>
              <a:ext cx="114490" cy="141922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357211" y="4221194"/>
              <a:ext cx="114490" cy="141922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505324" y="4225766"/>
              <a:ext cx="106775" cy="137350"/>
            </a:xfrm>
            <a:prstGeom prst="rect">
              <a:avLst/>
            </a:prstGeom>
          </p:spPr>
        </p:pic>
      </p:grpSp>
      <p:grpSp>
        <p:nvGrpSpPr>
          <p:cNvPr id="175" name="object 175"/>
          <p:cNvGrpSpPr/>
          <p:nvPr/>
        </p:nvGrpSpPr>
        <p:grpSpPr>
          <a:xfrm>
            <a:off x="4662392" y="4187761"/>
            <a:ext cx="457834" cy="175895"/>
            <a:chOff x="4662392" y="4187761"/>
            <a:chExt cx="457834" cy="175895"/>
          </a:xfrm>
        </p:grpSpPr>
        <p:pic>
          <p:nvPicPr>
            <p:cNvPr id="176" name="object 176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4662392" y="4221194"/>
              <a:ext cx="198405" cy="141922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891277" y="4187761"/>
              <a:ext cx="94583" cy="175450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5005768" y="4221193"/>
              <a:ext cx="114395" cy="141922"/>
            </a:xfrm>
            <a:prstGeom prst="rect">
              <a:avLst/>
            </a:prstGeom>
          </p:spPr>
        </p:pic>
      </p:grpSp>
      <p:grpSp>
        <p:nvGrpSpPr>
          <p:cNvPr id="179" name="object 179"/>
          <p:cNvGrpSpPr/>
          <p:nvPr/>
        </p:nvGrpSpPr>
        <p:grpSpPr>
          <a:xfrm>
            <a:off x="5211698" y="4221194"/>
            <a:ext cx="241300" cy="142240"/>
            <a:chOff x="5211698" y="4221194"/>
            <a:chExt cx="241300" cy="142240"/>
          </a:xfrm>
        </p:grpSpPr>
        <p:pic>
          <p:nvPicPr>
            <p:cNvPr id="180" name="object 180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5211698" y="4221194"/>
              <a:ext cx="106775" cy="141922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352002" y="4221194"/>
              <a:ext cx="100679" cy="141922"/>
            </a:xfrm>
            <a:prstGeom prst="rect">
              <a:avLst/>
            </a:prstGeom>
          </p:spPr>
        </p:pic>
      </p:grpSp>
      <p:grpSp>
        <p:nvGrpSpPr>
          <p:cNvPr id="182" name="object 182"/>
          <p:cNvGrpSpPr/>
          <p:nvPr/>
        </p:nvGrpSpPr>
        <p:grpSpPr>
          <a:xfrm>
            <a:off x="5533548" y="4149566"/>
            <a:ext cx="386080" cy="213995"/>
            <a:chOff x="5533548" y="4149566"/>
            <a:chExt cx="386080" cy="213995"/>
          </a:xfrm>
        </p:grpSpPr>
        <p:pic>
          <p:nvPicPr>
            <p:cNvPr id="183" name="object 183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5533548" y="4187761"/>
              <a:ext cx="94583" cy="175450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5661755" y="4149566"/>
              <a:ext cx="106775" cy="210597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803677" y="4221194"/>
              <a:ext cx="115919" cy="141922"/>
            </a:xfrm>
            <a:prstGeom prst="rect">
              <a:avLst/>
            </a:prstGeom>
          </p:spPr>
        </p:pic>
      </p:grpSp>
      <p:grpSp>
        <p:nvGrpSpPr>
          <p:cNvPr id="186" name="object 186"/>
          <p:cNvGrpSpPr/>
          <p:nvPr/>
        </p:nvGrpSpPr>
        <p:grpSpPr>
          <a:xfrm>
            <a:off x="6021323" y="4149852"/>
            <a:ext cx="544195" cy="213360"/>
            <a:chOff x="6021323" y="4149852"/>
            <a:chExt cx="544195" cy="213360"/>
          </a:xfrm>
        </p:grpSpPr>
        <p:sp>
          <p:nvSpPr>
            <p:cNvPr id="187" name="object 187"/>
            <p:cNvSpPr/>
            <p:nvPr/>
          </p:nvSpPr>
          <p:spPr>
            <a:xfrm>
              <a:off x="6021323" y="4149852"/>
              <a:ext cx="22860" cy="210820"/>
            </a:xfrm>
            <a:custGeom>
              <a:avLst/>
              <a:gdLst/>
              <a:ahLst/>
              <a:cxnLst/>
              <a:rect l="l" t="t" r="r" b="b"/>
              <a:pathLst>
                <a:path w="22860" h="210820">
                  <a:moveTo>
                    <a:pt x="22860" y="210312"/>
                  </a:moveTo>
                  <a:lnTo>
                    <a:pt x="0" y="210312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8" name="object 188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6079807" y="4221194"/>
              <a:ext cx="114395" cy="141922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6217062" y="4221194"/>
              <a:ext cx="106775" cy="141922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6357461" y="4187761"/>
              <a:ext cx="207454" cy="175450"/>
            </a:xfrm>
            <a:prstGeom prst="rect">
              <a:avLst/>
            </a:prstGeom>
          </p:spPr>
        </p:pic>
      </p:grpSp>
      <p:grpSp>
        <p:nvGrpSpPr>
          <p:cNvPr id="191" name="object 191"/>
          <p:cNvGrpSpPr/>
          <p:nvPr/>
        </p:nvGrpSpPr>
        <p:grpSpPr>
          <a:xfrm>
            <a:off x="6656451" y="4221194"/>
            <a:ext cx="532765" cy="142240"/>
            <a:chOff x="6656451" y="4221194"/>
            <a:chExt cx="532765" cy="142240"/>
          </a:xfrm>
        </p:grpSpPr>
        <p:pic>
          <p:nvPicPr>
            <p:cNvPr id="192" name="object 19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656451" y="4221194"/>
              <a:ext cx="106870" cy="141922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6798373" y="4221194"/>
              <a:ext cx="115919" cy="141922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6934104" y="4221194"/>
              <a:ext cx="114490" cy="141922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7082123" y="4225766"/>
              <a:ext cx="106775" cy="137350"/>
            </a:xfrm>
            <a:prstGeom prst="rect">
              <a:avLst/>
            </a:prstGeom>
          </p:spPr>
        </p:pic>
      </p:grpSp>
      <p:grpSp>
        <p:nvGrpSpPr>
          <p:cNvPr id="196" name="object 196"/>
          <p:cNvGrpSpPr/>
          <p:nvPr/>
        </p:nvGrpSpPr>
        <p:grpSpPr>
          <a:xfrm>
            <a:off x="7237666" y="4187761"/>
            <a:ext cx="459740" cy="175895"/>
            <a:chOff x="7237666" y="4187761"/>
            <a:chExt cx="459740" cy="175895"/>
          </a:xfrm>
        </p:grpSpPr>
        <p:pic>
          <p:nvPicPr>
            <p:cNvPr id="197" name="object 19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7237666" y="4221194"/>
              <a:ext cx="199929" cy="141922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7468076" y="4187761"/>
              <a:ext cx="228885" cy="175450"/>
            </a:xfrm>
            <a:prstGeom prst="rect">
              <a:avLst/>
            </a:prstGeom>
          </p:spPr>
        </p:pic>
      </p:grpSp>
      <p:pic>
        <p:nvPicPr>
          <p:cNvPr id="199" name="object 199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7777829" y="4221194"/>
            <a:ext cx="256317" cy="141922"/>
          </a:xfrm>
          <a:prstGeom prst="rect">
            <a:avLst/>
          </a:prstGeom>
        </p:spPr>
      </p:pic>
      <p:sp>
        <p:nvSpPr>
          <p:cNvPr id="200" name="object 200"/>
          <p:cNvSpPr/>
          <p:nvPr/>
        </p:nvSpPr>
        <p:spPr>
          <a:xfrm>
            <a:off x="8083296" y="4149852"/>
            <a:ext cx="22860" cy="210820"/>
          </a:xfrm>
          <a:custGeom>
            <a:avLst/>
            <a:gdLst/>
            <a:ahLst/>
            <a:cxnLst/>
            <a:rect l="l" t="t" r="r" b="b"/>
            <a:pathLst>
              <a:path w="22859" h="210820">
                <a:moveTo>
                  <a:pt x="22859" y="210312"/>
                </a:moveTo>
                <a:lnTo>
                  <a:pt x="0" y="210312"/>
                </a:lnTo>
                <a:lnTo>
                  <a:pt x="0" y="0"/>
                </a:lnTo>
                <a:lnTo>
                  <a:pt x="22859" y="0"/>
                </a:lnTo>
                <a:lnTo>
                  <a:pt x="22859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1" name="object 201"/>
          <p:cNvGrpSpPr/>
          <p:nvPr/>
        </p:nvGrpSpPr>
        <p:grpSpPr>
          <a:xfrm>
            <a:off x="8156257" y="4221194"/>
            <a:ext cx="256540" cy="142240"/>
            <a:chOff x="8156257" y="4221194"/>
            <a:chExt cx="256540" cy="142240"/>
          </a:xfrm>
        </p:grpSpPr>
        <p:pic>
          <p:nvPicPr>
            <p:cNvPr id="202" name="object 202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8156257" y="4225766"/>
              <a:ext cx="106775" cy="137350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8298085" y="4221194"/>
              <a:ext cx="114395" cy="141922"/>
            </a:xfrm>
            <a:prstGeom prst="rect">
              <a:avLst/>
            </a:prstGeom>
          </p:spPr>
        </p:pic>
      </p:grpSp>
      <p:pic>
        <p:nvPicPr>
          <p:cNvPr id="204" name="object 204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8494871" y="4221194"/>
            <a:ext cx="318897" cy="141922"/>
          </a:xfrm>
          <a:prstGeom prst="rect">
            <a:avLst/>
          </a:prstGeom>
        </p:spPr>
      </p:pic>
      <p:grpSp>
        <p:nvGrpSpPr>
          <p:cNvPr id="205" name="object 205"/>
          <p:cNvGrpSpPr/>
          <p:nvPr/>
        </p:nvGrpSpPr>
        <p:grpSpPr>
          <a:xfrm>
            <a:off x="8900731" y="4149471"/>
            <a:ext cx="831850" cy="213995"/>
            <a:chOff x="8900731" y="4149471"/>
            <a:chExt cx="831850" cy="213995"/>
          </a:xfrm>
        </p:grpSpPr>
        <p:pic>
          <p:nvPicPr>
            <p:cNvPr id="206" name="object 20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8900731" y="4187761"/>
              <a:ext cx="207550" cy="175450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9131045" y="4221194"/>
              <a:ext cx="106870" cy="141922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9279064" y="4187761"/>
              <a:ext cx="178593" cy="175450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9477470" y="4221194"/>
              <a:ext cx="114395" cy="141922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9611677" y="4149471"/>
              <a:ext cx="120586" cy="213645"/>
            </a:xfrm>
            <a:prstGeom prst="rect">
              <a:avLst/>
            </a:prstGeom>
          </p:spPr>
        </p:pic>
      </p:grpSp>
      <p:grpSp>
        <p:nvGrpSpPr>
          <p:cNvPr id="211" name="object 211"/>
          <p:cNvGrpSpPr/>
          <p:nvPr/>
        </p:nvGrpSpPr>
        <p:grpSpPr>
          <a:xfrm>
            <a:off x="912304" y="4526470"/>
            <a:ext cx="516255" cy="213995"/>
            <a:chOff x="912304" y="4526470"/>
            <a:chExt cx="516255" cy="213995"/>
          </a:xfrm>
        </p:grpSpPr>
        <p:pic>
          <p:nvPicPr>
            <p:cNvPr id="212" name="object 212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912304" y="4601241"/>
              <a:ext cx="198405" cy="135826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1138135" y="4531054"/>
              <a:ext cx="26034" cy="206375"/>
            </a:xfrm>
            <a:custGeom>
              <a:avLst/>
              <a:gdLst/>
              <a:ahLst/>
              <a:cxnLst/>
              <a:rect l="l" t="t" r="r" b="b"/>
              <a:pathLst>
                <a:path w="26034" h="206375">
                  <a:moveTo>
                    <a:pt x="24384" y="70192"/>
                  </a:moveTo>
                  <a:lnTo>
                    <a:pt x="1524" y="70192"/>
                  </a:lnTo>
                  <a:lnTo>
                    <a:pt x="1524" y="206019"/>
                  </a:lnTo>
                  <a:lnTo>
                    <a:pt x="24384" y="206019"/>
                  </a:lnTo>
                  <a:lnTo>
                    <a:pt x="24384" y="70192"/>
                  </a:lnTo>
                  <a:close/>
                </a:path>
                <a:path w="26034" h="206375">
                  <a:moveTo>
                    <a:pt x="2590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5908" y="25908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4" name="object 214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1193101" y="4563046"/>
              <a:ext cx="94583" cy="177069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1321212" y="4526470"/>
              <a:ext cx="106775" cy="210597"/>
            </a:xfrm>
            <a:prstGeom prst="rect">
              <a:avLst/>
            </a:prstGeom>
          </p:spPr>
        </p:pic>
      </p:grpSp>
      <p:sp>
        <p:nvSpPr>
          <p:cNvPr id="216" name="object 216"/>
          <p:cNvSpPr/>
          <p:nvPr/>
        </p:nvSpPr>
        <p:spPr>
          <a:xfrm>
            <a:off x="1481327" y="471068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25908" y="25908"/>
                </a:moveTo>
                <a:lnTo>
                  <a:pt x="0" y="25908"/>
                </a:lnTo>
                <a:lnTo>
                  <a:pt x="0" y="0"/>
                </a:lnTo>
                <a:lnTo>
                  <a:pt x="25908" y="0"/>
                </a:lnTo>
                <a:lnTo>
                  <a:pt x="259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7" name="object 217"/>
          <p:cNvGrpSpPr/>
          <p:nvPr/>
        </p:nvGrpSpPr>
        <p:grpSpPr>
          <a:xfrm>
            <a:off x="0" y="7427976"/>
            <a:ext cx="10058400" cy="241300"/>
            <a:chOff x="0" y="7427976"/>
            <a:chExt cx="10058400" cy="241300"/>
          </a:xfrm>
        </p:grpSpPr>
        <p:sp>
          <p:nvSpPr>
            <p:cNvPr id="218" name="object 218"/>
            <p:cNvSpPr/>
            <p:nvPr/>
          </p:nvSpPr>
          <p:spPr>
            <a:xfrm>
              <a:off x="0" y="7427976"/>
              <a:ext cx="3355975" cy="241300"/>
            </a:xfrm>
            <a:custGeom>
              <a:avLst/>
              <a:gdLst/>
              <a:ahLst/>
              <a:cxnLst/>
              <a:rect l="l" t="t" r="r" b="b"/>
              <a:pathLst>
                <a:path w="3355975" h="241300">
                  <a:moveTo>
                    <a:pt x="335584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5848" y="0"/>
                  </a:lnTo>
                  <a:lnTo>
                    <a:pt x="3355848" y="240791"/>
                  </a:lnTo>
                  <a:close/>
                </a:path>
              </a:pathLst>
            </a:custGeom>
            <a:solidFill>
              <a:srgbClr val="0052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3355847" y="7427976"/>
              <a:ext cx="3357879" cy="241300"/>
            </a:xfrm>
            <a:custGeom>
              <a:avLst/>
              <a:gdLst/>
              <a:ahLst/>
              <a:cxnLst/>
              <a:rect l="l" t="t" r="r" b="b"/>
              <a:pathLst>
                <a:path w="3357879" h="241300">
                  <a:moveTo>
                    <a:pt x="3357371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7371" y="0"/>
                  </a:lnTo>
                  <a:lnTo>
                    <a:pt x="3357371" y="240791"/>
                  </a:lnTo>
                  <a:close/>
                </a:path>
              </a:pathLst>
            </a:custGeom>
            <a:solidFill>
              <a:srgbClr val="99C1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0" name="object 220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3791235" y="7479506"/>
              <a:ext cx="463867" cy="149542"/>
            </a:xfrm>
            <a:prstGeom prst="rect">
              <a:avLst/>
            </a:prstGeom>
          </p:spPr>
        </p:pic>
        <p:sp>
          <p:nvSpPr>
            <p:cNvPr id="221" name="object 221"/>
            <p:cNvSpPr/>
            <p:nvPr/>
          </p:nvSpPr>
          <p:spPr>
            <a:xfrm>
              <a:off x="4335970" y="7519129"/>
              <a:ext cx="62865" cy="78105"/>
            </a:xfrm>
            <a:custGeom>
              <a:avLst/>
              <a:gdLst/>
              <a:ahLst/>
              <a:cxnLst/>
              <a:rect l="l" t="t" r="r" b="b"/>
              <a:pathLst>
                <a:path w="62864" h="78104">
                  <a:moveTo>
                    <a:pt x="6096" y="18288"/>
                  </a:moveTo>
                  <a:lnTo>
                    <a:pt x="6096" y="6096"/>
                  </a:lnTo>
                  <a:lnTo>
                    <a:pt x="12739" y="3214"/>
                  </a:lnTo>
                  <a:lnTo>
                    <a:pt x="19240" y="1333"/>
                  </a:lnTo>
                  <a:lnTo>
                    <a:pt x="26027" y="309"/>
                  </a:lnTo>
                  <a:lnTo>
                    <a:pt x="33528" y="0"/>
                  </a:lnTo>
                  <a:lnTo>
                    <a:pt x="45124" y="1930"/>
                  </a:lnTo>
                  <a:lnTo>
                    <a:pt x="54292" y="7441"/>
                  </a:lnTo>
                  <a:lnTo>
                    <a:pt x="56534" y="10668"/>
                  </a:lnTo>
                  <a:lnTo>
                    <a:pt x="33528" y="10668"/>
                  </a:lnTo>
                  <a:lnTo>
                    <a:pt x="24312" y="11430"/>
                  </a:lnTo>
                  <a:lnTo>
                    <a:pt x="16954" y="13335"/>
                  </a:lnTo>
                  <a:lnTo>
                    <a:pt x="11025" y="15811"/>
                  </a:lnTo>
                  <a:lnTo>
                    <a:pt x="6096" y="18288"/>
                  </a:lnTo>
                  <a:close/>
                </a:path>
                <a:path w="62864" h="78104">
                  <a:moveTo>
                    <a:pt x="19812" y="77819"/>
                  </a:moveTo>
                  <a:lnTo>
                    <a:pt x="10287" y="75557"/>
                  </a:lnTo>
                  <a:lnTo>
                    <a:pt x="4191" y="70008"/>
                  </a:lnTo>
                  <a:lnTo>
                    <a:pt x="952" y="63031"/>
                  </a:lnTo>
                  <a:lnTo>
                    <a:pt x="0" y="56483"/>
                  </a:lnTo>
                  <a:lnTo>
                    <a:pt x="4191" y="46720"/>
                  </a:lnTo>
                  <a:lnTo>
                    <a:pt x="15240" y="40100"/>
                  </a:lnTo>
                  <a:lnTo>
                    <a:pt x="30861" y="36337"/>
                  </a:lnTo>
                  <a:lnTo>
                    <a:pt x="48768" y="35147"/>
                  </a:lnTo>
                  <a:lnTo>
                    <a:pt x="48768" y="15240"/>
                  </a:lnTo>
                  <a:lnTo>
                    <a:pt x="41148" y="10668"/>
                  </a:lnTo>
                  <a:lnTo>
                    <a:pt x="56534" y="10668"/>
                  </a:lnTo>
                  <a:lnTo>
                    <a:pt x="60317" y="16113"/>
                  </a:lnTo>
                  <a:lnTo>
                    <a:pt x="62484" y="27527"/>
                  </a:lnTo>
                  <a:lnTo>
                    <a:pt x="62484" y="44291"/>
                  </a:lnTo>
                  <a:lnTo>
                    <a:pt x="48768" y="44291"/>
                  </a:lnTo>
                  <a:lnTo>
                    <a:pt x="39838" y="44696"/>
                  </a:lnTo>
                  <a:lnTo>
                    <a:pt x="27622" y="46386"/>
                  </a:lnTo>
                  <a:lnTo>
                    <a:pt x="16835" y="50077"/>
                  </a:lnTo>
                  <a:lnTo>
                    <a:pt x="12192" y="56483"/>
                  </a:lnTo>
                  <a:lnTo>
                    <a:pt x="12192" y="62579"/>
                  </a:lnTo>
                  <a:lnTo>
                    <a:pt x="19812" y="67151"/>
                  </a:lnTo>
                  <a:lnTo>
                    <a:pt x="62484" y="67151"/>
                  </a:lnTo>
                  <a:lnTo>
                    <a:pt x="62484" y="70199"/>
                  </a:lnTo>
                  <a:lnTo>
                    <a:pt x="48768" y="70199"/>
                  </a:lnTo>
                  <a:lnTo>
                    <a:pt x="41457" y="73961"/>
                  </a:lnTo>
                  <a:lnTo>
                    <a:pt x="33718" y="76295"/>
                  </a:lnTo>
                  <a:lnTo>
                    <a:pt x="26265" y="77485"/>
                  </a:lnTo>
                  <a:lnTo>
                    <a:pt x="19812" y="77819"/>
                  </a:lnTo>
                  <a:close/>
                </a:path>
                <a:path w="62864" h="78104">
                  <a:moveTo>
                    <a:pt x="62484" y="67151"/>
                  </a:moveTo>
                  <a:lnTo>
                    <a:pt x="30480" y="67151"/>
                  </a:lnTo>
                  <a:lnTo>
                    <a:pt x="42672" y="64103"/>
                  </a:lnTo>
                  <a:lnTo>
                    <a:pt x="48768" y="59531"/>
                  </a:lnTo>
                  <a:lnTo>
                    <a:pt x="48768" y="44291"/>
                  </a:lnTo>
                  <a:lnTo>
                    <a:pt x="62484" y="44291"/>
                  </a:lnTo>
                  <a:lnTo>
                    <a:pt x="62484" y="67151"/>
                  </a:lnTo>
                  <a:close/>
                </a:path>
                <a:path w="62864" h="78104">
                  <a:moveTo>
                    <a:pt x="62484" y="76295"/>
                  </a:moveTo>
                  <a:lnTo>
                    <a:pt x="48768" y="76295"/>
                  </a:lnTo>
                  <a:lnTo>
                    <a:pt x="48768" y="70199"/>
                  </a:lnTo>
                  <a:lnTo>
                    <a:pt x="62484" y="70199"/>
                  </a:lnTo>
                  <a:lnTo>
                    <a:pt x="62484" y="7629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2" name="object 222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4425981" y="7519130"/>
              <a:ext cx="64008" cy="76295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4509896" y="7479506"/>
              <a:ext cx="70104" cy="117443"/>
            </a:xfrm>
            <a:prstGeom prst="rect">
              <a:avLst/>
            </a:prstGeom>
          </p:spPr>
        </p:pic>
        <p:sp>
          <p:nvSpPr>
            <p:cNvPr id="224" name="object 224"/>
            <p:cNvSpPr/>
            <p:nvPr/>
          </p:nvSpPr>
          <p:spPr>
            <a:xfrm>
              <a:off x="4668583" y="7480871"/>
              <a:ext cx="648970" cy="148590"/>
            </a:xfrm>
            <a:custGeom>
              <a:avLst/>
              <a:gdLst/>
              <a:ahLst/>
              <a:cxnLst/>
              <a:rect l="l" t="t" r="r" b="b"/>
              <a:pathLst>
                <a:path w="648970" h="148590">
                  <a:moveTo>
                    <a:pt x="82296" y="100330"/>
                  </a:moveTo>
                  <a:lnTo>
                    <a:pt x="16764" y="100330"/>
                  </a:lnTo>
                  <a:lnTo>
                    <a:pt x="16764" y="59690"/>
                  </a:lnTo>
                  <a:lnTo>
                    <a:pt x="74676" y="59690"/>
                  </a:lnTo>
                  <a:lnTo>
                    <a:pt x="74676" y="49530"/>
                  </a:lnTo>
                  <a:lnTo>
                    <a:pt x="16764" y="49530"/>
                  </a:lnTo>
                  <a:lnTo>
                    <a:pt x="16764" y="11430"/>
                  </a:lnTo>
                  <a:lnTo>
                    <a:pt x="80772" y="1143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49530"/>
                  </a:lnTo>
                  <a:lnTo>
                    <a:pt x="0" y="59690"/>
                  </a:lnTo>
                  <a:lnTo>
                    <a:pt x="0" y="100330"/>
                  </a:lnTo>
                  <a:lnTo>
                    <a:pt x="0" y="114300"/>
                  </a:lnTo>
                  <a:lnTo>
                    <a:pt x="82296" y="114300"/>
                  </a:lnTo>
                  <a:lnTo>
                    <a:pt x="82296" y="100330"/>
                  </a:lnTo>
                  <a:close/>
                </a:path>
                <a:path w="648970" h="148590">
                  <a:moveTo>
                    <a:pt x="167728" y="64274"/>
                  </a:moveTo>
                  <a:lnTo>
                    <a:pt x="166700" y="55016"/>
                  </a:lnTo>
                  <a:lnTo>
                    <a:pt x="162966" y="46659"/>
                  </a:lnTo>
                  <a:lnTo>
                    <a:pt x="155511" y="40601"/>
                  </a:lnTo>
                  <a:lnTo>
                    <a:pt x="143344" y="38265"/>
                  </a:lnTo>
                  <a:lnTo>
                    <a:pt x="136512" y="39128"/>
                  </a:lnTo>
                  <a:lnTo>
                    <a:pt x="129819" y="41694"/>
                  </a:lnTo>
                  <a:lnTo>
                    <a:pt x="123418" y="45986"/>
                  </a:lnTo>
                  <a:lnTo>
                    <a:pt x="117436" y="51981"/>
                  </a:lnTo>
                  <a:lnTo>
                    <a:pt x="117436" y="39789"/>
                  </a:lnTo>
                  <a:lnTo>
                    <a:pt x="103720" y="39789"/>
                  </a:lnTo>
                  <a:lnTo>
                    <a:pt x="103720" y="114566"/>
                  </a:lnTo>
                  <a:lnTo>
                    <a:pt x="118960" y="114566"/>
                  </a:lnTo>
                  <a:lnTo>
                    <a:pt x="118960" y="73418"/>
                  </a:lnTo>
                  <a:lnTo>
                    <a:pt x="119862" y="65087"/>
                  </a:lnTo>
                  <a:lnTo>
                    <a:pt x="122770" y="57175"/>
                  </a:lnTo>
                  <a:lnTo>
                    <a:pt x="127965" y="51257"/>
                  </a:lnTo>
                  <a:lnTo>
                    <a:pt x="135724" y="48933"/>
                  </a:lnTo>
                  <a:lnTo>
                    <a:pt x="152488" y="48933"/>
                  </a:lnTo>
                  <a:lnTo>
                    <a:pt x="152488" y="114566"/>
                  </a:lnTo>
                  <a:lnTo>
                    <a:pt x="167728" y="114566"/>
                  </a:lnTo>
                  <a:lnTo>
                    <a:pt x="167728" y="64274"/>
                  </a:lnTo>
                  <a:close/>
                </a:path>
                <a:path w="648970" h="148590">
                  <a:moveTo>
                    <a:pt x="266979" y="50457"/>
                  </a:moveTo>
                  <a:lnTo>
                    <a:pt x="266598" y="48933"/>
                  </a:lnTo>
                  <a:lnTo>
                    <a:pt x="265455" y="44361"/>
                  </a:lnTo>
                  <a:lnTo>
                    <a:pt x="263931" y="38265"/>
                  </a:lnTo>
                  <a:lnTo>
                    <a:pt x="260273" y="38354"/>
                  </a:lnTo>
                  <a:lnTo>
                    <a:pt x="254165" y="39027"/>
                  </a:lnTo>
                  <a:lnTo>
                    <a:pt x="246062" y="40830"/>
                  </a:lnTo>
                  <a:lnTo>
                    <a:pt x="236397" y="44361"/>
                  </a:lnTo>
                  <a:lnTo>
                    <a:pt x="236397" y="55029"/>
                  </a:lnTo>
                  <a:lnTo>
                    <a:pt x="236397" y="79502"/>
                  </a:lnTo>
                  <a:lnTo>
                    <a:pt x="227253" y="82550"/>
                  </a:lnTo>
                  <a:lnTo>
                    <a:pt x="212013" y="82550"/>
                  </a:lnTo>
                  <a:lnTo>
                    <a:pt x="204393" y="76454"/>
                  </a:lnTo>
                  <a:lnTo>
                    <a:pt x="204393" y="53505"/>
                  </a:lnTo>
                  <a:lnTo>
                    <a:pt x="213537" y="48933"/>
                  </a:lnTo>
                  <a:lnTo>
                    <a:pt x="228777" y="48933"/>
                  </a:lnTo>
                  <a:lnTo>
                    <a:pt x="236397" y="55029"/>
                  </a:lnTo>
                  <a:lnTo>
                    <a:pt x="236397" y="44361"/>
                  </a:lnTo>
                  <a:lnTo>
                    <a:pt x="230301" y="39789"/>
                  </a:lnTo>
                  <a:lnTo>
                    <a:pt x="225729" y="38265"/>
                  </a:lnTo>
                  <a:lnTo>
                    <a:pt x="219633" y="38265"/>
                  </a:lnTo>
                  <a:lnTo>
                    <a:pt x="208927" y="40627"/>
                  </a:lnTo>
                  <a:lnTo>
                    <a:pt x="200202" y="46850"/>
                  </a:lnTo>
                  <a:lnTo>
                    <a:pt x="194348" y="55664"/>
                  </a:lnTo>
                  <a:lnTo>
                    <a:pt x="192201" y="65786"/>
                  </a:lnTo>
                  <a:lnTo>
                    <a:pt x="192201" y="71882"/>
                  </a:lnTo>
                  <a:lnTo>
                    <a:pt x="193725" y="77978"/>
                  </a:lnTo>
                  <a:lnTo>
                    <a:pt x="198297" y="82550"/>
                  </a:lnTo>
                  <a:lnTo>
                    <a:pt x="195249" y="85598"/>
                  </a:lnTo>
                  <a:lnTo>
                    <a:pt x="192201" y="90170"/>
                  </a:lnTo>
                  <a:lnTo>
                    <a:pt x="192201" y="102362"/>
                  </a:lnTo>
                  <a:lnTo>
                    <a:pt x="195249" y="106934"/>
                  </a:lnTo>
                  <a:lnTo>
                    <a:pt x="196773" y="108458"/>
                  </a:lnTo>
                  <a:lnTo>
                    <a:pt x="187629" y="114554"/>
                  </a:lnTo>
                  <a:lnTo>
                    <a:pt x="186105" y="122174"/>
                  </a:lnTo>
                  <a:lnTo>
                    <a:pt x="186105" y="125222"/>
                  </a:lnTo>
                  <a:lnTo>
                    <a:pt x="189090" y="133997"/>
                  </a:lnTo>
                  <a:lnTo>
                    <a:pt x="197345" y="141312"/>
                  </a:lnTo>
                  <a:lnTo>
                    <a:pt x="209905" y="146329"/>
                  </a:lnTo>
                  <a:lnTo>
                    <a:pt x="225729" y="148183"/>
                  </a:lnTo>
                  <a:lnTo>
                    <a:pt x="240703" y="146329"/>
                  </a:lnTo>
                  <a:lnTo>
                    <a:pt x="252831" y="141312"/>
                  </a:lnTo>
                  <a:lnTo>
                    <a:pt x="257060" y="137515"/>
                  </a:lnTo>
                  <a:lnTo>
                    <a:pt x="260959" y="133997"/>
                  </a:lnTo>
                  <a:lnTo>
                    <a:pt x="263931" y="125222"/>
                  </a:lnTo>
                  <a:lnTo>
                    <a:pt x="260172" y="114554"/>
                  </a:lnTo>
                  <a:lnTo>
                    <a:pt x="259270" y="112014"/>
                  </a:lnTo>
                  <a:lnTo>
                    <a:pt x="251637" y="107226"/>
                  </a:lnTo>
                  <a:lnTo>
                    <a:pt x="251637" y="114554"/>
                  </a:lnTo>
                  <a:lnTo>
                    <a:pt x="251637" y="125222"/>
                  </a:lnTo>
                  <a:lnTo>
                    <a:pt x="249529" y="130403"/>
                  </a:lnTo>
                  <a:lnTo>
                    <a:pt x="243827" y="134264"/>
                  </a:lnTo>
                  <a:lnTo>
                    <a:pt x="235572" y="136677"/>
                  </a:lnTo>
                  <a:lnTo>
                    <a:pt x="225729" y="137515"/>
                  </a:lnTo>
                  <a:lnTo>
                    <a:pt x="215023" y="136677"/>
                  </a:lnTo>
                  <a:lnTo>
                    <a:pt x="206298" y="134264"/>
                  </a:lnTo>
                  <a:lnTo>
                    <a:pt x="200444" y="130403"/>
                  </a:lnTo>
                  <a:lnTo>
                    <a:pt x="198297" y="125222"/>
                  </a:lnTo>
                  <a:lnTo>
                    <a:pt x="198297" y="114554"/>
                  </a:lnTo>
                  <a:lnTo>
                    <a:pt x="251637" y="114554"/>
                  </a:lnTo>
                  <a:lnTo>
                    <a:pt x="251637" y="107226"/>
                  </a:lnTo>
                  <a:lnTo>
                    <a:pt x="248450" y="105219"/>
                  </a:lnTo>
                  <a:lnTo>
                    <a:pt x="236207" y="102730"/>
                  </a:lnTo>
                  <a:lnTo>
                    <a:pt x="227253" y="102362"/>
                  </a:lnTo>
                  <a:lnTo>
                    <a:pt x="202869" y="102362"/>
                  </a:lnTo>
                  <a:lnTo>
                    <a:pt x="202869" y="90170"/>
                  </a:lnTo>
                  <a:lnTo>
                    <a:pt x="204393" y="88646"/>
                  </a:lnTo>
                  <a:lnTo>
                    <a:pt x="210489" y="91694"/>
                  </a:lnTo>
                  <a:lnTo>
                    <a:pt x="215061" y="93218"/>
                  </a:lnTo>
                  <a:lnTo>
                    <a:pt x="219633" y="93218"/>
                  </a:lnTo>
                  <a:lnTo>
                    <a:pt x="231241" y="90868"/>
                  </a:lnTo>
                  <a:lnTo>
                    <a:pt x="234505" y="88646"/>
                  </a:lnTo>
                  <a:lnTo>
                    <a:pt x="240398" y="84645"/>
                  </a:lnTo>
                  <a:lnTo>
                    <a:pt x="241846" y="82550"/>
                  </a:lnTo>
                  <a:lnTo>
                    <a:pt x="246430" y="75869"/>
                  </a:lnTo>
                  <a:lnTo>
                    <a:pt x="248589" y="65786"/>
                  </a:lnTo>
                  <a:lnTo>
                    <a:pt x="248589" y="61214"/>
                  </a:lnTo>
                  <a:lnTo>
                    <a:pt x="247065" y="55029"/>
                  </a:lnTo>
                  <a:lnTo>
                    <a:pt x="244017" y="51981"/>
                  </a:lnTo>
                  <a:lnTo>
                    <a:pt x="244017" y="48933"/>
                  </a:lnTo>
                  <a:lnTo>
                    <a:pt x="260883" y="48933"/>
                  </a:lnTo>
                  <a:lnTo>
                    <a:pt x="266979" y="50457"/>
                  </a:lnTo>
                  <a:close/>
                </a:path>
                <a:path w="648970" h="148590">
                  <a:moveTo>
                    <a:pt x="297459" y="39789"/>
                  </a:moveTo>
                  <a:lnTo>
                    <a:pt x="283743" y="39789"/>
                  </a:lnTo>
                  <a:lnTo>
                    <a:pt x="283743" y="114554"/>
                  </a:lnTo>
                  <a:lnTo>
                    <a:pt x="297459" y="114554"/>
                  </a:lnTo>
                  <a:lnTo>
                    <a:pt x="297459" y="39789"/>
                  </a:lnTo>
                  <a:close/>
                </a:path>
                <a:path w="648970" h="148590">
                  <a:moveTo>
                    <a:pt x="298983" y="165"/>
                  </a:moveTo>
                  <a:lnTo>
                    <a:pt x="282219" y="165"/>
                  </a:lnTo>
                  <a:lnTo>
                    <a:pt x="282219" y="16929"/>
                  </a:lnTo>
                  <a:lnTo>
                    <a:pt x="298983" y="16929"/>
                  </a:lnTo>
                  <a:lnTo>
                    <a:pt x="298983" y="165"/>
                  </a:lnTo>
                  <a:close/>
                </a:path>
                <a:path w="648970" h="148590">
                  <a:moveTo>
                    <a:pt x="388988" y="64274"/>
                  </a:moveTo>
                  <a:lnTo>
                    <a:pt x="387972" y="55016"/>
                  </a:lnTo>
                  <a:lnTo>
                    <a:pt x="384225" y="46659"/>
                  </a:lnTo>
                  <a:lnTo>
                    <a:pt x="376783" y="40601"/>
                  </a:lnTo>
                  <a:lnTo>
                    <a:pt x="364604" y="38265"/>
                  </a:lnTo>
                  <a:lnTo>
                    <a:pt x="356908" y="39128"/>
                  </a:lnTo>
                  <a:lnTo>
                    <a:pt x="349897" y="41694"/>
                  </a:lnTo>
                  <a:lnTo>
                    <a:pt x="343738" y="45986"/>
                  </a:lnTo>
                  <a:lnTo>
                    <a:pt x="338607" y="51981"/>
                  </a:lnTo>
                  <a:lnTo>
                    <a:pt x="338607" y="39789"/>
                  </a:lnTo>
                  <a:lnTo>
                    <a:pt x="324891" y="39789"/>
                  </a:lnTo>
                  <a:lnTo>
                    <a:pt x="324891" y="114566"/>
                  </a:lnTo>
                  <a:lnTo>
                    <a:pt x="338607" y="114566"/>
                  </a:lnTo>
                  <a:lnTo>
                    <a:pt x="338607" y="73418"/>
                  </a:lnTo>
                  <a:lnTo>
                    <a:pt x="339750" y="65087"/>
                  </a:lnTo>
                  <a:lnTo>
                    <a:pt x="343192" y="57175"/>
                  </a:lnTo>
                  <a:lnTo>
                    <a:pt x="348932" y="51257"/>
                  </a:lnTo>
                  <a:lnTo>
                    <a:pt x="356984" y="48933"/>
                  </a:lnTo>
                  <a:lnTo>
                    <a:pt x="373748" y="48933"/>
                  </a:lnTo>
                  <a:lnTo>
                    <a:pt x="373748" y="114566"/>
                  </a:lnTo>
                  <a:lnTo>
                    <a:pt x="388988" y="114566"/>
                  </a:lnTo>
                  <a:lnTo>
                    <a:pt x="388988" y="64274"/>
                  </a:lnTo>
                  <a:close/>
                </a:path>
                <a:path w="648970" h="148590">
                  <a:moveTo>
                    <a:pt x="474433" y="77978"/>
                  </a:moveTo>
                  <a:lnTo>
                    <a:pt x="465289" y="46139"/>
                  </a:lnTo>
                  <a:lnTo>
                    <a:pt x="465289" y="67310"/>
                  </a:lnTo>
                  <a:lnTo>
                    <a:pt x="420992" y="67310"/>
                  </a:lnTo>
                  <a:lnTo>
                    <a:pt x="425208" y="59258"/>
                  </a:lnTo>
                  <a:lnTo>
                    <a:pt x="430720" y="53517"/>
                  </a:lnTo>
                  <a:lnTo>
                    <a:pt x="437108" y="50076"/>
                  </a:lnTo>
                  <a:lnTo>
                    <a:pt x="443953" y="48933"/>
                  </a:lnTo>
                  <a:lnTo>
                    <a:pt x="450075" y="49644"/>
                  </a:lnTo>
                  <a:lnTo>
                    <a:pt x="456336" y="52374"/>
                  </a:lnTo>
                  <a:lnTo>
                    <a:pt x="461746" y="57975"/>
                  </a:lnTo>
                  <a:lnTo>
                    <a:pt x="465289" y="67310"/>
                  </a:lnTo>
                  <a:lnTo>
                    <a:pt x="465289" y="46139"/>
                  </a:lnTo>
                  <a:lnTo>
                    <a:pt x="463029" y="44056"/>
                  </a:lnTo>
                  <a:lnTo>
                    <a:pt x="456717" y="40741"/>
                  </a:lnTo>
                  <a:lnTo>
                    <a:pt x="450126" y="38862"/>
                  </a:lnTo>
                  <a:lnTo>
                    <a:pt x="443953" y="38265"/>
                  </a:lnTo>
                  <a:lnTo>
                    <a:pt x="429831" y="41224"/>
                  </a:lnTo>
                  <a:lnTo>
                    <a:pt x="418147" y="49326"/>
                  </a:lnTo>
                  <a:lnTo>
                    <a:pt x="410210" y="61455"/>
                  </a:lnTo>
                  <a:lnTo>
                    <a:pt x="407276" y="76454"/>
                  </a:lnTo>
                  <a:lnTo>
                    <a:pt x="410260" y="91655"/>
                  </a:lnTo>
                  <a:lnTo>
                    <a:pt x="418528" y="104279"/>
                  </a:lnTo>
                  <a:lnTo>
                    <a:pt x="431114" y="112890"/>
                  </a:lnTo>
                  <a:lnTo>
                    <a:pt x="447001" y="116090"/>
                  </a:lnTo>
                  <a:lnTo>
                    <a:pt x="453859" y="115531"/>
                  </a:lnTo>
                  <a:lnTo>
                    <a:pt x="460717" y="113995"/>
                  </a:lnTo>
                  <a:lnTo>
                    <a:pt x="467575" y="111582"/>
                  </a:lnTo>
                  <a:lnTo>
                    <a:pt x="474433" y="108470"/>
                  </a:lnTo>
                  <a:lnTo>
                    <a:pt x="474052" y="105422"/>
                  </a:lnTo>
                  <a:lnTo>
                    <a:pt x="472909" y="96266"/>
                  </a:lnTo>
                  <a:lnTo>
                    <a:pt x="465861" y="100279"/>
                  </a:lnTo>
                  <a:lnTo>
                    <a:pt x="458812" y="103136"/>
                  </a:lnTo>
                  <a:lnTo>
                    <a:pt x="452335" y="104851"/>
                  </a:lnTo>
                  <a:lnTo>
                    <a:pt x="447001" y="105422"/>
                  </a:lnTo>
                  <a:lnTo>
                    <a:pt x="436473" y="103276"/>
                  </a:lnTo>
                  <a:lnTo>
                    <a:pt x="428244" y="97421"/>
                  </a:lnTo>
                  <a:lnTo>
                    <a:pt x="422910" y="88696"/>
                  </a:lnTo>
                  <a:lnTo>
                    <a:pt x="420992" y="77978"/>
                  </a:lnTo>
                  <a:lnTo>
                    <a:pt x="474433" y="77978"/>
                  </a:lnTo>
                  <a:close/>
                </a:path>
                <a:path w="648970" h="148590">
                  <a:moveTo>
                    <a:pt x="553770" y="77978"/>
                  </a:moveTo>
                  <a:lnTo>
                    <a:pt x="543102" y="46024"/>
                  </a:lnTo>
                  <a:lnTo>
                    <a:pt x="543102" y="67310"/>
                  </a:lnTo>
                  <a:lnTo>
                    <a:pt x="500341" y="67310"/>
                  </a:lnTo>
                  <a:lnTo>
                    <a:pt x="503885" y="59258"/>
                  </a:lnTo>
                  <a:lnTo>
                    <a:pt x="509295" y="53517"/>
                  </a:lnTo>
                  <a:lnTo>
                    <a:pt x="515556" y="50076"/>
                  </a:lnTo>
                  <a:lnTo>
                    <a:pt x="521677" y="48933"/>
                  </a:lnTo>
                  <a:lnTo>
                    <a:pt x="527850" y="49644"/>
                  </a:lnTo>
                  <a:lnTo>
                    <a:pt x="534149" y="52374"/>
                  </a:lnTo>
                  <a:lnTo>
                    <a:pt x="539559" y="57975"/>
                  </a:lnTo>
                  <a:lnTo>
                    <a:pt x="543102" y="67310"/>
                  </a:lnTo>
                  <a:lnTo>
                    <a:pt x="543102" y="46024"/>
                  </a:lnTo>
                  <a:lnTo>
                    <a:pt x="541058" y="44056"/>
                  </a:lnTo>
                  <a:lnTo>
                    <a:pt x="535101" y="40741"/>
                  </a:lnTo>
                  <a:lnTo>
                    <a:pt x="528548" y="38862"/>
                  </a:lnTo>
                  <a:lnTo>
                    <a:pt x="521677" y="38265"/>
                  </a:lnTo>
                  <a:lnTo>
                    <a:pt x="507847" y="41224"/>
                  </a:lnTo>
                  <a:lnTo>
                    <a:pt x="496722" y="49326"/>
                  </a:lnTo>
                  <a:lnTo>
                    <a:pt x="489318" y="61455"/>
                  </a:lnTo>
                  <a:lnTo>
                    <a:pt x="486625" y="76454"/>
                  </a:lnTo>
                  <a:lnTo>
                    <a:pt x="489585" y="91655"/>
                  </a:lnTo>
                  <a:lnTo>
                    <a:pt x="497687" y="104279"/>
                  </a:lnTo>
                  <a:lnTo>
                    <a:pt x="509816" y="112890"/>
                  </a:lnTo>
                  <a:lnTo>
                    <a:pt x="524814" y="116090"/>
                  </a:lnTo>
                  <a:lnTo>
                    <a:pt x="531888" y="115531"/>
                  </a:lnTo>
                  <a:lnTo>
                    <a:pt x="539102" y="113995"/>
                  </a:lnTo>
                  <a:lnTo>
                    <a:pt x="546036" y="111582"/>
                  </a:lnTo>
                  <a:lnTo>
                    <a:pt x="552246" y="108470"/>
                  </a:lnTo>
                  <a:lnTo>
                    <a:pt x="552246" y="105422"/>
                  </a:lnTo>
                  <a:lnTo>
                    <a:pt x="552246" y="96266"/>
                  </a:lnTo>
                  <a:lnTo>
                    <a:pt x="545185" y="100279"/>
                  </a:lnTo>
                  <a:lnTo>
                    <a:pt x="537959" y="103136"/>
                  </a:lnTo>
                  <a:lnTo>
                    <a:pt x="531037" y="104851"/>
                  </a:lnTo>
                  <a:lnTo>
                    <a:pt x="524814" y="105422"/>
                  </a:lnTo>
                  <a:lnTo>
                    <a:pt x="514934" y="103276"/>
                  </a:lnTo>
                  <a:lnTo>
                    <a:pt x="506641" y="97421"/>
                  </a:lnTo>
                  <a:lnTo>
                    <a:pt x="500938" y="88696"/>
                  </a:lnTo>
                  <a:lnTo>
                    <a:pt x="498817" y="77978"/>
                  </a:lnTo>
                  <a:lnTo>
                    <a:pt x="553770" y="77978"/>
                  </a:lnTo>
                  <a:close/>
                </a:path>
                <a:path w="648970" h="148590">
                  <a:moveTo>
                    <a:pt x="616356" y="38265"/>
                  </a:moveTo>
                  <a:lnTo>
                    <a:pt x="606615" y="39598"/>
                  </a:lnTo>
                  <a:lnTo>
                    <a:pt x="598170" y="43218"/>
                  </a:lnTo>
                  <a:lnTo>
                    <a:pt x="591185" y="48552"/>
                  </a:lnTo>
                  <a:lnTo>
                    <a:pt x="585774" y="55029"/>
                  </a:lnTo>
                  <a:lnTo>
                    <a:pt x="585774" y="39789"/>
                  </a:lnTo>
                  <a:lnTo>
                    <a:pt x="572058" y="39789"/>
                  </a:lnTo>
                  <a:lnTo>
                    <a:pt x="572058" y="114554"/>
                  </a:lnTo>
                  <a:lnTo>
                    <a:pt x="587298" y="114554"/>
                  </a:lnTo>
                  <a:lnTo>
                    <a:pt x="587298" y="79502"/>
                  </a:lnTo>
                  <a:lnTo>
                    <a:pt x="589686" y="67259"/>
                  </a:lnTo>
                  <a:lnTo>
                    <a:pt x="596074" y="58127"/>
                  </a:lnTo>
                  <a:lnTo>
                    <a:pt x="605345" y="52425"/>
                  </a:lnTo>
                  <a:lnTo>
                    <a:pt x="616356" y="50457"/>
                  </a:lnTo>
                  <a:lnTo>
                    <a:pt x="616356" y="38265"/>
                  </a:lnTo>
                  <a:close/>
                </a:path>
                <a:path w="648970" h="148590">
                  <a:moveTo>
                    <a:pt x="646836" y="39789"/>
                  </a:moveTo>
                  <a:lnTo>
                    <a:pt x="633120" y="39789"/>
                  </a:lnTo>
                  <a:lnTo>
                    <a:pt x="633120" y="114554"/>
                  </a:lnTo>
                  <a:lnTo>
                    <a:pt x="646836" y="114554"/>
                  </a:lnTo>
                  <a:lnTo>
                    <a:pt x="646836" y="39789"/>
                  </a:lnTo>
                  <a:close/>
                </a:path>
                <a:path w="648970" h="148590">
                  <a:moveTo>
                    <a:pt x="648360" y="165"/>
                  </a:moveTo>
                  <a:lnTo>
                    <a:pt x="631596" y="165"/>
                  </a:lnTo>
                  <a:lnTo>
                    <a:pt x="631596" y="16929"/>
                  </a:lnTo>
                  <a:lnTo>
                    <a:pt x="648360" y="16929"/>
                  </a:lnTo>
                  <a:lnTo>
                    <a:pt x="648360" y="165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5" name="object 225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5342953" y="7519129"/>
              <a:ext cx="163163" cy="109918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5580888" y="7470279"/>
              <a:ext cx="697230" cy="167005"/>
            </a:xfrm>
            <a:custGeom>
              <a:avLst/>
              <a:gdLst/>
              <a:ahLst/>
              <a:cxnLst/>
              <a:rect l="l" t="t" r="r" b="b"/>
              <a:pathLst>
                <a:path w="697229" h="167004">
                  <a:moveTo>
                    <a:pt x="44196" y="0"/>
                  </a:moveTo>
                  <a:lnTo>
                    <a:pt x="33528" y="0"/>
                  </a:lnTo>
                  <a:lnTo>
                    <a:pt x="32004" y="1612"/>
                  </a:lnTo>
                  <a:lnTo>
                    <a:pt x="17995" y="17449"/>
                  </a:lnTo>
                  <a:lnTo>
                    <a:pt x="8001" y="36868"/>
                  </a:lnTo>
                  <a:lnTo>
                    <a:pt x="1993" y="58877"/>
                  </a:lnTo>
                  <a:lnTo>
                    <a:pt x="0" y="82486"/>
                  </a:lnTo>
                  <a:lnTo>
                    <a:pt x="1778" y="106045"/>
                  </a:lnTo>
                  <a:lnTo>
                    <a:pt x="7429" y="128054"/>
                  </a:lnTo>
                  <a:lnTo>
                    <a:pt x="17348" y="147497"/>
                  </a:lnTo>
                  <a:lnTo>
                    <a:pt x="32004" y="163347"/>
                  </a:lnTo>
                  <a:lnTo>
                    <a:pt x="33528" y="166395"/>
                  </a:lnTo>
                  <a:lnTo>
                    <a:pt x="44196" y="166395"/>
                  </a:lnTo>
                  <a:lnTo>
                    <a:pt x="41452" y="163842"/>
                  </a:lnTo>
                  <a:lnTo>
                    <a:pt x="34861" y="156286"/>
                  </a:lnTo>
                  <a:lnTo>
                    <a:pt x="17564" y="116344"/>
                  </a:lnTo>
                  <a:lnTo>
                    <a:pt x="13716" y="82486"/>
                  </a:lnTo>
                  <a:lnTo>
                    <a:pt x="18046" y="46202"/>
                  </a:lnTo>
                  <a:lnTo>
                    <a:pt x="27813" y="21234"/>
                  </a:lnTo>
                  <a:lnTo>
                    <a:pt x="38138" y="6261"/>
                  </a:lnTo>
                  <a:lnTo>
                    <a:pt x="44196" y="0"/>
                  </a:lnTo>
                  <a:close/>
                </a:path>
                <a:path w="697229" h="167004">
                  <a:moveTo>
                    <a:pt x="152590" y="110921"/>
                  </a:moveTo>
                  <a:lnTo>
                    <a:pt x="87058" y="110921"/>
                  </a:lnTo>
                  <a:lnTo>
                    <a:pt x="87058" y="70281"/>
                  </a:lnTo>
                  <a:lnTo>
                    <a:pt x="144970" y="70281"/>
                  </a:lnTo>
                  <a:lnTo>
                    <a:pt x="144970" y="60121"/>
                  </a:lnTo>
                  <a:lnTo>
                    <a:pt x="87058" y="60121"/>
                  </a:lnTo>
                  <a:lnTo>
                    <a:pt x="87058" y="22021"/>
                  </a:lnTo>
                  <a:lnTo>
                    <a:pt x="151066" y="22021"/>
                  </a:lnTo>
                  <a:lnTo>
                    <a:pt x="151066" y="10591"/>
                  </a:lnTo>
                  <a:lnTo>
                    <a:pt x="70294" y="10591"/>
                  </a:lnTo>
                  <a:lnTo>
                    <a:pt x="70294" y="22021"/>
                  </a:lnTo>
                  <a:lnTo>
                    <a:pt x="70294" y="60121"/>
                  </a:lnTo>
                  <a:lnTo>
                    <a:pt x="70294" y="70281"/>
                  </a:lnTo>
                  <a:lnTo>
                    <a:pt x="70294" y="110921"/>
                  </a:lnTo>
                  <a:lnTo>
                    <a:pt x="70294" y="124891"/>
                  </a:lnTo>
                  <a:lnTo>
                    <a:pt x="152590" y="124891"/>
                  </a:lnTo>
                  <a:lnTo>
                    <a:pt x="152590" y="110921"/>
                  </a:lnTo>
                  <a:close/>
                </a:path>
                <a:path w="697229" h="167004">
                  <a:moveTo>
                    <a:pt x="248691" y="93141"/>
                  </a:moveTo>
                  <a:lnTo>
                    <a:pt x="247434" y="83972"/>
                  </a:lnTo>
                  <a:lnTo>
                    <a:pt x="244309" y="76949"/>
                  </a:lnTo>
                  <a:lnTo>
                    <a:pt x="240334" y="71894"/>
                  </a:lnTo>
                  <a:lnTo>
                    <a:pt x="236499" y="68668"/>
                  </a:lnTo>
                  <a:lnTo>
                    <a:pt x="231571" y="63982"/>
                  </a:lnTo>
                  <a:lnTo>
                    <a:pt x="225628" y="60858"/>
                  </a:lnTo>
                  <a:lnTo>
                    <a:pt x="218236" y="58597"/>
                  </a:lnTo>
                  <a:lnTo>
                    <a:pt x="208978" y="56476"/>
                  </a:lnTo>
                  <a:lnTo>
                    <a:pt x="199834" y="54952"/>
                  </a:lnTo>
                  <a:lnTo>
                    <a:pt x="193738" y="53428"/>
                  </a:lnTo>
                  <a:lnTo>
                    <a:pt x="190690" y="48856"/>
                  </a:lnTo>
                  <a:lnTo>
                    <a:pt x="187642" y="47332"/>
                  </a:lnTo>
                  <a:lnTo>
                    <a:pt x="184594" y="42760"/>
                  </a:lnTo>
                  <a:lnTo>
                    <a:pt x="184594" y="36664"/>
                  </a:lnTo>
                  <a:lnTo>
                    <a:pt x="186258" y="29946"/>
                  </a:lnTo>
                  <a:lnTo>
                    <a:pt x="191071" y="24091"/>
                  </a:lnTo>
                  <a:lnTo>
                    <a:pt x="198729" y="19951"/>
                  </a:lnTo>
                  <a:lnTo>
                    <a:pt x="208978" y="18376"/>
                  </a:lnTo>
                  <a:lnTo>
                    <a:pt x="218287" y="18973"/>
                  </a:lnTo>
                  <a:lnTo>
                    <a:pt x="226009" y="20853"/>
                  </a:lnTo>
                  <a:lnTo>
                    <a:pt x="232854" y="24168"/>
                  </a:lnTo>
                  <a:lnTo>
                    <a:pt x="239547" y="29044"/>
                  </a:lnTo>
                  <a:lnTo>
                    <a:pt x="242595" y="13804"/>
                  </a:lnTo>
                  <a:lnTo>
                    <a:pt x="234810" y="10680"/>
                  </a:lnTo>
                  <a:lnTo>
                    <a:pt x="227152" y="8280"/>
                  </a:lnTo>
                  <a:lnTo>
                    <a:pt x="219189" y="6731"/>
                  </a:lnTo>
                  <a:lnTo>
                    <a:pt x="210502" y="6184"/>
                  </a:lnTo>
                  <a:lnTo>
                    <a:pt x="193141" y="9042"/>
                  </a:lnTo>
                  <a:lnTo>
                    <a:pt x="180213" y="16471"/>
                  </a:lnTo>
                  <a:lnTo>
                    <a:pt x="172135" y="26758"/>
                  </a:lnTo>
                  <a:lnTo>
                    <a:pt x="169354" y="38188"/>
                  </a:lnTo>
                  <a:lnTo>
                    <a:pt x="169354" y="45808"/>
                  </a:lnTo>
                  <a:lnTo>
                    <a:pt x="198450" y="70561"/>
                  </a:lnTo>
                  <a:lnTo>
                    <a:pt x="205930" y="71805"/>
                  </a:lnTo>
                  <a:lnTo>
                    <a:pt x="219646" y="74853"/>
                  </a:lnTo>
                  <a:lnTo>
                    <a:pt x="222783" y="76377"/>
                  </a:lnTo>
                  <a:lnTo>
                    <a:pt x="228879" y="80949"/>
                  </a:lnTo>
                  <a:lnTo>
                    <a:pt x="231927" y="83997"/>
                  </a:lnTo>
                  <a:lnTo>
                    <a:pt x="233451" y="88569"/>
                  </a:lnTo>
                  <a:lnTo>
                    <a:pt x="233451" y="94665"/>
                  </a:lnTo>
                  <a:lnTo>
                    <a:pt x="231787" y="102501"/>
                  </a:lnTo>
                  <a:lnTo>
                    <a:pt x="226961" y="109334"/>
                  </a:lnTo>
                  <a:lnTo>
                    <a:pt x="219265" y="114173"/>
                  </a:lnTo>
                  <a:lnTo>
                    <a:pt x="208978" y="116001"/>
                  </a:lnTo>
                  <a:lnTo>
                    <a:pt x="200444" y="115366"/>
                  </a:lnTo>
                  <a:lnTo>
                    <a:pt x="191071" y="113144"/>
                  </a:lnTo>
                  <a:lnTo>
                    <a:pt x="181114" y="108940"/>
                  </a:lnTo>
                  <a:lnTo>
                    <a:pt x="170878" y="102285"/>
                  </a:lnTo>
                  <a:lnTo>
                    <a:pt x="167830" y="116001"/>
                  </a:lnTo>
                  <a:lnTo>
                    <a:pt x="175539" y="120484"/>
                  </a:lnTo>
                  <a:lnTo>
                    <a:pt x="184975" y="124383"/>
                  </a:lnTo>
                  <a:lnTo>
                    <a:pt x="196113" y="127152"/>
                  </a:lnTo>
                  <a:lnTo>
                    <a:pt x="208978" y="128193"/>
                  </a:lnTo>
                  <a:lnTo>
                    <a:pt x="224866" y="125298"/>
                  </a:lnTo>
                  <a:lnTo>
                    <a:pt x="237439" y="117525"/>
                  </a:lnTo>
                  <a:lnTo>
                    <a:pt x="245719" y="106337"/>
                  </a:lnTo>
                  <a:lnTo>
                    <a:pt x="248691" y="93141"/>
                  </a:lnTo>
                  <a:close/>
                </a:path>
                <a:path w="697229" h="167004">
                  <a:moveTo>
                    <a:pt x="372237" y="10756"/>
                  </a:moveTo>
                  <a:lnTo>
                    <a:pt x="263931" y="10756"/>
                  </a:lnTo>
                  <a:lnTo>
                    <a:pt x="263931" y="22948"/>
                  </a:lnTo>
                  <a:lnTo>
                    <a:pt x="289839" y="22948"/>
                  </a:lnTo>
                  <a:lnTo>
                    <a:pt x="292887" y="21424"/>
                  </a:lnTo>
                  <a:lnTo>
                    <a:pt x="309753" y="21424"/>
                  </a:lnTo>
                  <a:lnTo>
                    <a:pt x="309753" y="125158"/>
                  </a:lnTo>
                  <a:lnTo>
                    <a:pt x="326517" y="125158"/>
                  </a:lnTo>
                  <a:lnTo>
                    <a:pt x="326517" y="21424"/>
                  </a:lnTo>
                  <a:lnTo>
                    <a:pt x="344805" y="21424"/>
                  </a:lnTo>
                  <a:lnTo>
                    <a:pt x="346329" y="22948"/>
                  </a:lnTo>
                  <a:lnTo>
                    <a:pt x="372237" y="22948"/>
                  </a:lnTo>
                  <a:lnTo>
                    <a:pt x="372237" y="10756"/>
                  </a:lnTo>
                  <a:close/>
                </a:path>
                <a:path w="697229" h="167004">
                  <a:moveTo>
                    <a:pt x="457669" y="48856"/>
                  </a:moveTo>
                  <a:lnTo>
                    <a:pt x="455142" y="34785"/>
                  </a:lnTo>
                  <a:lnTo>
                    <a:pt x="447763" y="23139"/>
                  </a:lnTo>
                  <a:lnTo>
                    <a:pt x="435813" y="15214"/>
                  </a:lnTo>
                  <a:lnTo>
                    <a:pt x="419569" y="12280"/>
                  </a:lnTo>
                  <a:lnTo>
                    <a:pt x="408101" y="13970"/>
                  </a:lnTo>
                  <a:lnTo>
                    <a:pt x="398754" y="18948"/>
                  </a:lnTo>
                  <a:lnTo>
                    <a:pt x="391414" y="27063"/>
                  </a:lnTo>
                  <a:lnTo>
                    <a:pt x="385940" y="38188"/>
                  </a:lnTo>
                  <a:lnTo>
                    <a:pt x="393560" y="48856"/>
                  </a:lnTo>
                  <a:lnTo>
                    <a:pt x="396570" y="39255"/>
                  </a:lnTo>
                  <a:lnTo>
                    <a:pt x="401269" y="31521"/>
                  </a:lnTo>
                  <a:lnTo>
                    <a:pt x="408228" y="26352"/>
                  </a:lnTo>
                  <a:lnTo>
                    <a:pt x="418045" y="24472"/>
                  </a:lnTo>
                  <a:lnTo>
                    <a:pt x="427647" y="26136"/>
                  </a:lnTo>
                  <a:lnTo>
                    <a:pt x="435381" y="30949"/>
                  </a:lnTo>
                  <a:lnTo>
                    <a:pt x="440550" y="38620"/>
                  </a:lnTo>
                  <a:lnTo>
                    <a:pt x="442429" y="48856"/>
                  </a:lnTo>
                  <a:lnTo>
                    <a:pt x="440855" y="58140"/>
                  </a:lnTo>
                  <a:lnTo>
                    <a:pt x="436714" y="65862"/>
                  </a:lnTo>
                  <a:lnTo>
                    <a:pt x="430860" y="72720"/>
                  </a:lnTo>
                  <a:lnTo>
                    <a:pt x="421093" y="82473"/>
                  </a:lnTo>
                  <a:lnTo>
                    <a:pt x="411949" y="90093"/>
                  </a:lnTo>
                  <a:lnTo>
                    <a:pt x="408901" y="93141"/>
                  </a:lnTo>
                  <a:lnTo>
                    <a:pt x="403618" y="97523"/>
                  </a:lnTo>
                  <a:lnTo>
                    <a:pt x="397611" y="103047"/>
                  </a:lnTo>
                  <a:lnTo>
                    <a:pt x="387464" y="112953"/>
                  </a:lnTo>
                  <a:lnTo>
                    <a:pt x="387464" y="125145"/>
                  </a:lnTo>
                  <a:lnTo>
                    <a:pt x="457669" y="125145"/>
                  </a:lnTo>
                  <a:lnTo>
                    <a:pt x="457669" y="111429"/>
                  </a:lnTo>
                  <a:lnTo>
                    <a:pt x="425665" y="111429"/>
                  </a:lnTo>
                  <a:lnTo>
                    <a:pt x="401281" y="111429"/>
                  </a:lnTo>
                  <a:lnTo>
                    <a:pt x="425665" y="90093"/>
                  </a:lnTo>
                  <a:lnTo>
                    <a:pt x="428713" y="87045"/>
                  </a:lnTo>
                  <a:lnTo>
                    <a:pt x="437857" y="80949"/>
                  </a:lnTo>
                  <a:lnTo>
                    <a:pt x="446100" y="72720"/>
                  </a:lnTo>
                  <a:lnTo>
                    <a:pt x="451573" y="66243"/>
                  </a:lnTo>
                  <a:lnTo>
                    <a:pt x="455904" y="58331"/>
                  </a:lnTo>
                  <a:lnTo>
                    <a:pt x="457669" y="48856"/>
                  </a:lnTo>
                  <a:close/>
                </a:path>
                <a:path w="697229" h="167004">
                  <a:moveTo>
                    <a:pt x="547560" y="62522"/>
                  </a:moveTo>
                  <a:lnTo>
                    <a:pt x="546722" y="51917"/>
                  </a:lnTo>
                  <a:lnTo>
                    <a:pt x="544461" y="40195"/>
                  </a:lnTo>
                  <a:lnTo>
                    <a:pt x="540054" y="29044"/>
                  </a:lnTo>
                  <a:lnTo>
                    <a:pt x="534758" y="22948"/>
                  </a:lnTo>
                  <a:lnTo>
                    <a:pt x="532752" y="20637"/>
                  </a:lnTo>
                  <a:lnTo>
                    <a:pt x="532434" y="20434"/>
                  </a:lnTo>
                  <a:lnTo>
                    <a:pt x="532434" y="68668"/>
                  </a:lnTo>
                  <a:lnTo>
                    <a:pt x="532371" y="77584"/>
                  </a:lnTo>
                  <a:lnTo>
                    <a:pt x="515670" y="117525"/>
                  </a:lnTo>
                  <a:lnTo>
                    <a:pt x="511098" y="117525"/>
                  </a:lnTo>
                  <a:lnTo>
                    <a:pt x="488619" y="85902"/>
                  </a:lnTo>
                  <a:lnTo>
                    <a:pt x="488238" y="68668"/>
                  </a:lnTo>
                  <a:lnTo>
                    <a:pt x="488607" y="55092"/>
                  </a:lnTo>
                  <a:lnTo>
                    <a:pt x="491096" y="40093"/>
                  </a:lnTo>
                  <a:lnTo>
                    <a:pt x="497890" y="27952"/>
                  </a:lnTo>
                  <a:lnTo>
                    <a:pt x="511098" y="22948"/>
                  </a:lnTo>
                  <a:lnTo>
                    <a:pt x="523443" y="27952"/>
                  </a:lnTo>
                  <a:lnTo>
                    <a:pt x="529767" y="40093"/>
                  </a:lnTo>
                  <a:lnTo>
                    <a:pt x="532104" y="55092"/>
                  </a:lnTo>
                  <a:lnTo>
                    <a:pt x="532434" y="68668"/>
                  </a:lnTo>
                  <a:lnTo>
                    <a:pt x="532434" y="20434"/>
                  </a:lnTo>
                  <a:lnTo>
                    <a:pt x="525005" y="15519"/>
                  </a:lnTo>
                  <a:lnTo>
                    <a:pt x="517563" y="12966"/>
                  </a:lnTo>
                  <a:lnTo>
                    <a:pt x="511098" y="12280"/>
                  </a:lnTo>
                  <a:lnTo>
                    <a:pt x="504431" y="12966"/>
                  </a:lnTo>
                  <a:lnTo>
                    <a:pt x="474624" y="50774"/>
                  </a:lnTo>
                  <a:lnTo>
                    <a:pt x="472909" y="70281"/>
                  </a:lnTo>
                  <a:lnTo>
                    <a:pt x="473240" y="79933"/>
                  </a:lnTo>
                  <a:lnTo>
                    <a:pt x="487057" y="119202"/>
                  </a:lnTo>
                  <a:lnTo>
                    <a:pt x="511098" y="128193"/>
                  </a:lnTo>
                  <a:lnTo>
                    <a:pt x="521436" y="126606"/>
                  </a:lnTo>
                  <a:lnTo>
                    <a:pt x="529767" y="122288"/>
                  </a:lnTo>
                  <a:lnTo>
                    <a:pt x="534771" y="117525"/>
                  </a:lnTo>
                  <a:lnTo>
                    <a:pt x="536397" y="115989"/>
                  </a:lnTo>
                  <a:lnTo>
                    <a:pt x="541578" y="108381"/>
                  </a:lnTo>
                  <a:lnTo>
                    <a:pt x="545109" y="98793"/>
                  </a:lnTo>
                  <a:lnTo>
                    <a:pt x="546912" y="88760"/>
                  </a:lnTo>
                  <a:lnTo>
                    <a:pt x="547522" y="79933"/>
                  </a:lnTo>
                  <a:lnTo>
                    <a:pt x="547560" y="62522"/>
                  </a:lnTo>
                  <a:close/>
                </a:path>
                <a:path w="697229" h="167004">
                  <a:moveTo>
                    <a:pt x="636168" y="70281"/>
                  </a:moveTo>
                  <a:lnTo>
                    <a:pt x="627024" y="29044"/>
                  </a:lnTo>
                  <a:lnTo>
                    <a:pt x="620928" y="21107"/>
                  </a:lnTo>
                  <a:lnTo>
                    <a:pt x="620928" y="68668"/>
                  </a:lnTo>
                  <a:lnTo>
                    <a:pt x="620852" y="77584"/>
                  </a:lnTo>
                  <a:lnTo>
                    <a:pt x="604164" y="117525"/>
                  </a:lnTo>
                  <a:lnTo>
                    <a:pt x="591972" y="117525"/>
                  </a:lnTo>
                  <a:lnTo>
                    <a:pt x="576834" y="79032"/>
                  </a:lnTo>
                  <a:lnTo>
                    <a:pt x="576732" y="68668"/>
                  </a:lnTo>
                  <a:lnTo>
                    <a:pt x="577062" y="55092"/>
                  </a:lnTo>
                  <a:lnTo>
                    <a:pt x="579399" y="40093"/>
                  </a:lnTo>
                  <a:lnTo>
                    <a:pt x="585736" y="27952"/>
                  </a:lnTo>
                  <a:lnTo>
                    <a:pt x="598068" y="22948"/>
                  </a:lnTo>
                  <a:lnTo>
                    <a:pt x="611289" y="27952"/>
                  </a:lnTo>
                  <a:lnTo>
                    <a:pt x="618070" y="40093"/>
                  </a:lnTo>
                  <a:lnTo>
                    <a:pt x="620572" y="55092"/>
                  </a:lnTo>
                  <a:lnTo>
                    <a:pt x="620928" y="68668"/>
                  </a:lnTo>
                  <a:lnTo>
                    <a:pt x="620928" y="21107"/>
                  </a:lnTo>
                  <a:lnTo>
                    <a:pt x="620572" y="20637"/>
                  </a:lnTo>
                  <a:lnTo>
                    <a:pt x="613117" y="15519"/>
                  </a:lnTo>
                  <a:lnTo>
                    <a:pt x="605383" y="12966"/>
                  </a:lnTo>
                  <a:lnTo>
                    <a:pt x="598068" y="12280"/>
                  </a:lnTo>
                  <a:lnTo>
                    <a:pt x="591642" y="12966"/>
                  </a:lnTo>
                  <a:lnTo>
                    <a:pt x="562546" y="50774"/>
                  </a:lnTo>
                  <a:lnTo>
                    <a:pt x="561403" y="70281"/>
                  </a:lnTo>
                  <a:lnTo>
                    <a:pt x="561733" y="79933"/>
                  </a:lnTo>
                  <a:lnTo>
                    <a:pt x="575525" y="119202"/>
                  </a:lnTo>
                  <a:lnTo>
                    <a:pt x="598068" y="128193"/>
                  </a:lnTo>
                  <a:lnTo>
                    <a:pt x="609257" y="126606"/>
                  </a:lnTo>
                  <a:lnTo>
                    <a:pt x="617880" y="122288"/>
                  </a:lnTo>
                  <a:lnTo>
                    <a:pt x="622655" y="117525"/>
                  </a:lnTo>
                  <a:lnTo>
                    <a:pt x="624217" y="115989"/>
                  </a:lnTo>
                  <a:lnTo>
                    <a:pt x="628548" y="108381"/>
                  </a:lnTo>
                  <a:lnTo>
                    <a:pt x="632307" y="98793"/>
                  </a:lnTo>
                  <a:lnTo>
                    <a:pt x="634644" y="88760"/>
                  </a:lnTo>
                  <a:lnTo>
                    <a:pt x="635838" y="79032"/>
                  </a:lnTo>
                  <a:lnTo>
                    <a:pt x="636168" y="70281"/>
                  </a:lnTo>
                  <a:close/>
                </a:path>
                <a:path w="697229" h="167004">
                  <a:moveTo>
                    <a:pt x="697230" y="82473"/>
                  </a:moveTo>
                  <a:lnTo>
                    <a:pt x="695439" y="59753"/>
                  </a:lnTo>
                  <a:lnTo>
                    <a:pt x="689800" y="38201"/>
                  </a:lnTo>
                  <a:lnTo>
                    <a:pt x="679869" y="18948"/>
                  </a:lnTo>
                  <a:lnTo>
                    <a:pt x="665226" y="3136"/>
                  </a:lnTo>
                  <a:lnTo>
                    <a:pt x="663702" y="0"/>
                  </a:lnTo>
                  <a:lnTo>
                    <a:pt x="652932" y="0"/>
                  </a:lnTo>
                  <a:lnTo>
                    <a:pt x="655688" y="2552"/>
                  </a:lnTo>
                  <a:lnTo>
                    <a:pt x="662317" y="10134"/>
                  </a:lnTo>
                  <a:lnTo>
                    <a:pt x="679411" y="50025"/>
                  </a:lnTo>
                  <a:lnTo>
                    <a:pt x="681990" y="82473"/>
                  </a:lnTo>
                  <a:lnTo>
                    <a:pt x="677875" y="119634"/>
                  </a:lnTo>
                  <a:lnTo>
                    <a:pt x="668604" y="145046"/>
                  </a:lnTo>
                  <a:lnTo>
                    <a:pt x="658761" y="160159"/>
                  </a:lnTo>
                  <a:lnTo>
                    <a:pt x="652932" y="166395"/>
                  </a:lnTo>
                  <a:lnTo>
                    <a:pt x="663702" y="166395"/>
                  </a:lnTo>
                  <a:lnTo>
                    <a:pt x="665226" y="164871"/>
                  </a:lnTo>
                  <a:lnTo>
                    <a:pt x="679221" y="148996"/>
                  </a:lnTo>
                  <a:lnTo>
                    <a:pt x="689229" y="129387"/>
                  </a:lnTo>
                  <a:lnTo>
                    <a:pt x="695223" y="106921"/>
                  </a:lnTo>
                  <a:lnTo>
                    <a:pt x="697230" y="82473"/>
                  </a:lnTo>
                  <a:close/>
                </a:path>
              </a:pathLst>
            </a:custGeom>
            <a:solidFill>
              <a:srgbClr val="004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6713219" y="7427976"/>
              <a:ext cx="3345179" cy="241300"/>
            </a:xfrm>
            <a:custGeom>
              <a:avLst/>
              <a:gdLst/>
              <a:ahLst/>
              <a:cxnLst/>
              <a:rect l="l" t="t" r="r" b="b"/>
              <a:pathLst>
                <a:path w="3345179" h="241300">
                  <a:moveTo>
                    <a:pt x="3345180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45180" y="0"/>
                  </a:lnTo>
                  <a:lnTo>
                    <a:pt x="3345180" y="240791"/>
                  </a:lnTo>
                  <a:close/>
                </a:path>
              </a:pathLst>
            </a:custGeom>
            <a:solidFill>
              <a:srgbClr val="D8E8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8" name="object 228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9370600" y="7482554"/>
              <a:ext cx="161734" cy="115919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9608629" y="7470267"/>
              <a:ext cx="68675" cy="166401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9750551" y="7485601"/>
              <a:ext cx="161734" cy="112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Engineering.pdf</dc:title>
  <dcterms:created xsi:type="dcterms:W3CDTF">2023-11-01T14:19:25Z</dcterms:created>
  <dcterms:modified xsi:type="dcterms:W3CDTF">2023-11-01T14:19:25Z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LastSaved">
    <vt:filetime>2023-11-01T00:00:00Z</vt:filetime>
  </property>
</Properties>
</file>