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2" autoAdjust="0"/>
    <p:restoredTop sz="94607" autoAdjust="0"/>
  </p:normalViewPr>
  <p:slideViewPr>
    <p:cSldViewPr snapToGrid="0">
      <p:cViewPr varScale="1">
        <p:scale>
          <a:sx n="170" d="100"/>
          <a:sy n="170" d="100"/>
        </p:scale>
        <p:origin x="272" y="18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C9E3-C96F-41F5-A8A8-FD3CB0E7210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Контейнер за долния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Контейнер за номер н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7964F-8DC2-49B7-A16C-C632340549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BD8124F-46D4-4F72-AE4F-ABA206998A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56"/>
          <p:cNvSpPr/>
          <p:nvPr userDrawn="1"/>
        </p:nvSpPr>
        <p:spPr>
          <a:xfrm>
            <a:off x="537667" y="-1"/>
            <a:ext cx="11124173" cy="4639161"/>
          </a:xfrm>
          <a:custGeom>
            <a:avLst/>
            <a:rect l="l" t="t" r="r" b="b"/>
            <a:pathLst>
              <a:path w="10279257" h="4286802">
                <a:moveTo>
                  <a:pt x="10279257" y="530339"/>
                </a:moveTo>
                <a:lnTo>
                  <a:pt x="10264140" y="775983"/>
                </a:lnTo>
                <a:lnTo>
                  <a:pt x="10213752" y="1009030"/>
                </a:lnTo>
                <a:lnTo>
                  <a:pt x="10175960" y="1121145"/>
                </a:lnTo>
                <a:lnTo>
                  <a:pt x="10134390" y="1229480"/>
                </a:lnTo>
                <a:lnTo>
                  <a:pt x="10044951" y="1432294"/>
                </a:lnTo>
                <a:lnTo>
                  <a:pt x="9946692" y="1616212"/>
                </a:lnTo>
                <a:lnTo>
                  <a:pt x="9845915" y="1786273"/>
                </a:lnTo>
                <a:lnTo>
                  <a:pt x="9737580" y="1942477"/>
                </a:lnTo>
                <a:lnTo>
                  <a:pt x="9622947" y="2083565"/>
                </a:lnTo>
                <a:lnTo>
                  <a:pt x="9504534" y="2212056"/>
                </a:lnTo>
                <a:lnTo>
                  <a:pt x="9379822" y="2329209"/>
                </a:lnTo>
                <a:lnTo>
                  <a:pt x="9250071" y="2436285"/>
                </a:lnTo>
                <a:lnTo>
                  <a:pt x="9115282" y="2532023"/>
                </a:lnTo>
                <a:lnTo>
                  <a:pt x="8903650" y="2657994"/>
                </a:lnTo>
                <a:lnTo>
                  <a:pt x="8606358" y="2796563"/>
                </a:lnTo>
                <a:lnTo>
                  <a:pt x="8290170" y="2909937"/>
                </a:lnTo>
                <a:lnTo>
                  <a:pt x="7957607" y="3005675"/>
                </a:lnTo>
                <a:lnTo>
                  <a:pt x="7613705" y="3088816"/>
                </a:lnTo>
                <a:lnTo>
                  <a:pt x="7073288" y="3207229"/>
                </a:lnTo>
                <a:lnTo>
                  <a:pt x="6503898" y="3340759"/>
                </a:lnTo>
                <a:lnTo>
                  <a:pt x="6113387" y="3447835"/>
                </a:lnTo>
                <a:lnTo>
                  <a:pt x="5716577" y="3577585"/>
                </a:lnTo>
                <a:lnTo>
                  <a:pt x="5312210" y="3740088"/>
                </a:lnTo>
                <a:lnTo>
                  <a:pt x="5109396" y="3834566"/>
                </a:lnTo>
                <a:lnTo>
                  <a:pt x="5006099" y="3883695"/>
                </a:lnTo>
                <a:lnTo>
                  <a:pt x="4800766" y="3971875"/>
                </a:lnTo>
                <a:lnTo>
                  <a:pt x="4592913" y="4049977"/>
                </a:lnTo>
                <a:lnTo>
                  <a:pt x="4385061" y="4115482"/>
                </a:lnTo>
                <a:lnTo>
                  <a:pt x="4174688" y="4172170"/>
                </a:lnTo>
                <a:lnTo>
                  <a:pt x="3966836" y="4217519"/>
                </a:lnTo>
                <a:lnTo>
                  <a:pt x="3758983" y="4251531"/>
                </a:lnTo>
                <a:lnTo>
                  <a:pt x="3552390" y="4274206"/>
                </a:lnTo>
                <a:lnTo>
                  <a:pt x="3345798" y="4285544"/>
                </a:lnTo>
                <a:lnTo>
                  <a:pt x="3141724" y="4286803"/>
                </a:lnTo>
                <a:lnTo>
                  <a:pt x="2941430" y="4277985"/>
                </a:lnTo>
                <a:lnTo>
                  <a:pt x="2742395" y="4257830"/>
                </a:lnTo>
                <a:lnTo>
                  <a:pt x="2545880" y="4226337"/>
                </a:lnTo>
                <a:lnTo>
                  <a:pt x="2355663" y="4183507"/>
                </a:lnTo>
                <a:lnTo>
                  <a:pt x="2166706" y="4131859"/>
                </a:lnTo>
                <a:lnTo>
                  <a:pt x="1985308" y="4066353"/>
                </a:lnTo>
                <a:lnTo>
                  <a:pt x="1807688" y="3992030"/>
                </a:lnTo>
                <a:lnTo>
                  <a:pt x="1633848" y="3907630"/>
                </a:lnTo>
                <a:lnTo>
                  <a:pt x="1468825" y="3810632"/>
                </a:lnTo>
                <a:lnTo>
                  <a:pt x="1308842" y="3704816"/>
                </a:lnTo>
                <a:lnTo>
                  <a:pt x="1156417" y="3586403"/>
                </a:lnTo>
                <a:lnTo>
                  <a:pt x="1011550" y="3455393"/>
                </a:lnTo>
                <a:lnTo>
                  <a:pt x="874241" y="3316824"/>
                </a:lnTo>
                <a:lnTo>
                  <a:pt x="745750" y="3166918"/>
                </a:lnTo>
                <a:lnTo>
                  <a:pt x="624818" y="3005675"/>
                </a:lnTo>
                <a:lnTo>
                  <a:pt x="512703" y="2831835"/>
                </a:lnTo>
                <a:lnTo>
                  <a:pt x="411926" y="2649176"/>
                </a:lnTo>
                <a:lnTo>
                  <a:pt x="321227" y="2453921"/>
                </a:lnTo>
                <a:lnTo>
                  <a:pt x="239345" y="2249848"/>
                </a:lnTo>
                <a:lnTo>
                  <a:pt x="170061" y="2033177"/>
                </a:lnTo>
                <a:lnTo>
                  <a:pt x="113374" y="1805169"/>
                </a:lnTo>
                <a:lnTo>
                  <a:pt x="66765" y="1565823"/>
                </a:lnTo>
                <a:lnTo>
                  <a:pt x="49129" y="1443631"/>
                </a:lnTo>
                <a:lnTo>
                  <a:pt x="32753" y="1320179"/>
                </a:lnTo>
                <a:lnTo>
                  <a:pt x="11337" y="1078314"/>
                </a:lnTo>
                <a:lnTo>
                  <a:pt x="0" y="847787"/>
                </a:lnTo>
                <a:lnTo>
                  <a:pt x="0" y="624818"/>
                </a:lnTo>
                <a:lnTo>
                  <a:pt x="16376" y="306110"/>
                </a:lnTo>
                <a:lnTo>
                  <a:pt x="57947" y="0"/>
                </a:lnTo>
                <a:lnTo>
                  <a:pt x="10208713" y="0"/>
                </a:lnTo>
                <a:lnTo>
                  <a:pt x="10212492" y="8818"/>
                </a:lnTo>
                <a:lnTo>
                  <a:pt x="10261621" y="272098"/>
                </a:lnTo>
                <a:lnTo>
                  <a:pt x="10279257" y="530339"/>
                </a:lnTo>
                <a:close/>
              </a:path>
            </a:pathLst>
          </a:custGeom>
          <a:solidFill>
            <a:schemeClr val="accent1">
              <a:lumMod val="75000"/>
              <a:alpha val="15000"/>
            </a:schemeClr>
          </a:solidFill>
          <a:ln w="1259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0" y="4804448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sp>
        <p:nvSpPr>
          <p:cNvPr id="9" name="Свободна форма: фигура 8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0" name="Свободна форма: фигура 9"/>
          <p:cNvSpPr/>
          <p:nvPr userDrawn="1"/>
        </p:nvSpPr>
        <p:spPr>
          <a:xfrm>
            <a:off x="0" y="0"/>
            <a:ext cx="2209534" cy="1963133"/>
          </a:xfrm>
          <a:custGeom>
            <a:avLst/>
            <a:rect l="l" t="t" r="r" b="b"/>
            <a:pathLst>
              <a:path w="2603499" h="2313164">
                <a:moveTo>
                  <a:pt x="2604135" y="0"/>
                </a:moveTo>
                <a:lnTo>
                  <a:pt x="2591435" y="122240"/>
                </a:lnTo>
                <a:lnTo>
                  <a:pt x="2581275" y="184301"/>
                </a:lnTo>
                <a:lnTo>
                  <a:pt x="2567940" y="245735"/>
                </a:lnTo>
                <a:lnTo>
                  <a:pt x="2532380" y="361079"/>
                </a:lnTo>
                <a:lnTo>
                  <a:pt x="2484755" y="469529"/>
                </a:lnTo>
                <a:lnTo>
                  <a:pt x="2425700" y="569828"/>
                </a:lnTo>
                <a:lnTo>
                  <a:pt x="2357755" y="663859"/>
                </a:lnTo>
                <a:lnTo>
                  <a:pt x="2280285" y="752876"/>
                </a:lnTo>
                <a:lnTo>
                  <a:pt x="2195195" y="835623"/>
                </a:lnTo>
                <a:lnTo>
                  <a:pt x="2103120" y="913355"/>
                </a:lnTo>
                <a:lnTo>
                  <a:pt x="2054225" y="949714"/>
                </a:lnTo>
                <a:lnTo>
                  <a:pt x="2019300" y="976043"/>
                </a:lnTo>
                <a:lnTo>
                  <a:pt x="1951990" y="1031834"/>
                </a:lnTo>
                <a:lnTo>
                  <a:pt x="1857375" y="1120851"/>
                </a:lnTo>
                <a:lnTo>
                  <a:pt x="1740535" y="1251240"/>
                </a:lnTo>
                <a:lnTo>
                  <a:pt x="1633855" y="1390406"/>
                </a:lnTo>
                <a:lnTo>
                  <a:pt x="1585595" y="1461870"/>
                </a:lnTo>
                <a:lnTo>
                  <a:pt x="1517650" y="1565304"/>
                </a:lnTo>
                <a:lnTo>
                  <a:pt x="1384300" y="1782202"/>
                </a:lnTo>
                <a:lnTo>
                  <a:pt x="1276350" y="1940175"/>
                </a:lnTo>
                <a:lnTo>
                  <a:pt x="1196340" y="2037967"/>
                </a:lnTo>
                <a:lnTo>
                  <a:pt x="1109345" y="2126356"/>
                </a:lnTo>
                <a:lnTo>
                  <a:pt x="1036320" y="2185282"/>
                </a:lnTo>
                <a:lnTo>
                  <a:pt x="984250" y="2220387"/>
                </a:lnTo>
                <a:lnTo>
                  <a:pt x="957580" y="2236059"/>
                </a:lnTo>
                <a:lnTo>
                  <a:pt x="917575" y="2257373"/>
                </a:lnTo>
                <a:lnTo>
                  <a:pt x="840105" y="2288717"/>
                </a:lnTo>
                <a:lnTo>
                  <a:pt x="762635" y="2309403"/>
                </a:lnTo>
                <a:lnTo>
                  <a:pt x="685165" y="2318180"/>
                </a:lnTo>
                <a:lnTo>
                  <a:pt x="608330" y="2318180"/>
                </a:lnTo>
                <a:lnTo>
                  <a:pt x="532765" y="2309403"/>
                </a:lnTo>
                <a:lnTo>
                  <a:pt x="457200" y="2292478"/>
                </a:lnTo>
                <a:lnTo>
                  <a:pt x="383540" y="2268657"/>
                </a:lnTo>
                <a:lnTo>
                  <a:pt x="310515" y="2239194"/>
                </a:lnTo>
                <a:lnTo>
                  <a:pt x="237490" y="2204089"/>
                </a:lnTo>
                <a:lnTo>
                  <a:pt x="130810" y="2145163"/>
                </a:lnTo>
                <a:lnTo>
                  <a:pt x="0" y="2059908"/>
                </a:lnTo>
                <a:lnTo>
                  <a:pt x="0" y="0"/>
                </a:lnTo>
                <a:lnTo>
                  <a:pt x="260413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11" name="Свободна форма: фигура 10"/>
          <p:cNvSpPr/>
          <p:nvPr userDrawn="1"/>
        </p:nvSpPr>
        <p:spPr>
          <a:xfrm>
            <a:off x="9486639" y="4590480"/>
            <a:ext cx="2705361" cy="2267520"/>
          </a:xfrm>
          <a:custGeom>
            <a:avLst/>
            <a:rect l="l" t="t" r="r" b="b"/>
            <a:pathLst>
              <a:path w="3575049" h="2996457">
                <a:moveTo>
                  <a:pt x="3576955" y="0"/>
                </a:moveTo>
                <a:lnTo>
                  <a:pt x="3576955" y="3000218"/>
                </a:lnTo>
                <a:lnTo>
                  <a:pt x="0" y="3000218"/>
                </a:lnTo>
                <a:lnTo>
                  <a:pt x="12065" y="2970129"/>
                </a:lnTo>
                <a:lnTo>
                  <a:pt x="47625" y="2896157"/>
                </a:lnTo>
                <a:lnTo>
                  <a:pt x="87630" y="2822186"/>
                </a:lnTo>
                <a:lnTo>
                  <a:pt x="132715" y="2750095"/>
                </a:lnTo>
                <a:lnTo>
                  <a:pt x="183515" y="2678005"/>
                </a:lnTo>
                <a:lnTo>
                  <a:pt x="240030" y="2607795"/>
                </a:lnTo>
                <a:lnTo>
                  <a:pt x="302895" y="2539466"/>
                </a:lnTo>
                <a:lnTo>
                  <a:pt x="336550" y="2506242"/>
                </a:lnTo>
                <a:lnTo>
                  <a:pt x="368300" y="2475525"/>
                </a:lnTo>
                <a:lnTo>
                  <a:pt x="431800" y="2419733"/>
                </a:lnTo>
                <a:lnTo>
                  <a:pt x="496570" y="2368957"/>
                </a:lnTo>
                <a:lnTo>
                  <a:pt x="561340" y="2323194"/>
                </a:lnTo>
                <a:lnTo>
                  <a:pt x="626111" y="2281821"/>
                </a:lnTo>
                <a:lnTo>
                  <a:pt x="692786" y="2244835"/>
                </a:lnTo>
                <a:lnTo>
                  <a:pt x="759461" y="2210984"/>
                </a:lnTo>
                <a:lnTo>
                  <a:pt x="826770" y="2180267"/>
                </a:lnTo>
                <a:lnTo>
                  <a:pt x="930275" y="2139521"/>
                </a:lnTo>
                <a:lnTo>
                  <a:pt x="1073150" y="2091251"/>
                </a:lnTo>
                <a:lnTo>
                  <a:pt x="1295400" y="2027310"/>
                </a:lnTo>
                <a:lnTo>
                  <a:pt x="1452880" y="1984056"/>
                </a:lnTo>
                <a:lnTo>
                  <a:pt x="1514475" y="1966503"/>
                </a:lnTo>
                <a:lnTo>
                  <a:pt x="1638936" y="1923249"/>
                </a:lnTo>
                <a:lnTo>
                  <a:pt x="1760855" y="1871219"/>
                </a:lnTo>
                <a:lnTo>
                  <a:pt x="1877695" y="1811039"/>
                </a:lnTo>
                <a:lnTo>
                  <a:pt x="1961515" y="1758381"/>
                </a:lnTo>
                <a:lnTo>
                  <a:pt x="2014220" y="1721396"/>
                </a:lnTo>
                <a:lnTo>
                  <a:pt x="2065020" y="1681276"/>
                </a:lnTo>
                <a:lnTo>
                  <a:pt x="2112645" y="1638648"/>
                </a:lnTo>
                <a:lnTo>
                  <a:pt x="2157095" y="1594140"/>
                </a:lnTo>
                <a:lnTo>
                  <a:pt x="2198370" y="1547125"/>
                </a:lnTo>
                <a:lnTo>
                  <a:pt x="2236470" y="1497602"/>
                </a:lnTo>
                <a:lnTo>
                  <a:pt x="2270125" y="1445571"/>
                </a:lnTo>
                <a:lnTo>
                  <a:pt x="2286000" y="1418616"/>
                </a:lnTo>
                <a:lnTo>
                  <a:pt x="2317115" y="1357809"/>
                </a:lnTo>
                <a:lnTo>
                  <a:pt x="2369820" y="1236195"/>
                </a:lnTo>
                <a:lnTo>
                  <a:pt x="2416175" y="1113328"/>
                </a:lnTo>
                <a:lnTo>
                  <a:pt x="2463800" y="990461"/>
                </a:lnTo>
                <a:lnTo>
                  <a:pt x="2491105" y="929654"/>
                </a:lnTo>
                <a:lnTo>
                  <a:pt x="2516505" y="875116"/>
                </a:lnTo>
                <a:lnTo>
                  <a:pt x="2575561" y="767921"/>
                </a:lnTo>
                <a:lnTo>
                  <a:pt x="2642236" y="663232"/>
                </a:lnTo>
                <a:lnTo>
                  <a:pt x="2717165" y="561679"/>
                </a:lnTo>
                <a:lnTo>
                  <a:pt x="2800350" y="465140"/>
                </a:lnTo>
                <a:lnTo>
                  <a:pt x="2891790" y="372990"/>
                </a:lnTo>
                <a:lnTo>
                  <a:pt x="2992120" y="285854"/>
                </a:lnTo>
                <a:lnTo>
                  <a:pt x="3100070" y="206242"/>
                </a:lnTo>
                <a:lnTo>
                  <a:pt x="3158490" y="168629"/>
                </a:lnTo>
                <a:lnTo>
                  <a:pt x="3199765" y="143554"/>
                </a:lnTo>
                <a:lnTo>
                  <a:pt x="3286125" y="97165"/>
                </a:lnTo>
                <a:lnTo>
                  <a:pt x="3376295" y="57045"/>
                </a:lnTo>
                <a:lnTo>
                  <a:pt x="3467735" y="25075"/>
                </a:lnTo>
                <a:lnTo>
                  <a:pt x="3513455" y="12537"/>
                </a:lnTo>
                <a:lnTo>
                  <a:pt x="3560445" y="2508"/>
                </a:lnTo>
                <a:lnTo>
                  <a:pt x="357695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bg-BG" dirty="0"/>
          </a:p>
        </p:txBody>
      </p:sp>
      <p:sp>
        <p:nvSpPr>
          <p:cNvPr id="2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grpSp>
        <p:nvGrpSpPr>
          <p:cNvPr id="12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13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" name="Графика 3"/>
          <p:cNvSpPr/>
          <p:nvPr userDrawn="1"/>
        </p:nvSpPr>
        <p:spPr>
          <a:xfrm>
            <a:off x="187747" y="3803421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rgbClr val="FFF3E6"/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44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45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название">
    <p:bg>
      <p:bgPr>
        <a:solidFill>
          <a:schemeClr val="accent4">
            <a:lumMod val="1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ободна форма: фигура 6"/>
          <p:cNvSpPr/>
          <p:nvPr userDrawn="1"/>
        </p:nvSpPr>
        <p:spPr>
          <a:xfrm>
            <a:off x="0" y="4833476"/>
            <a:ext cx="2244304" cy="2049791"/>
          </a:xfrm>
          <a:custGeom>
            <a:avLst/>
            <a:rect l="l" t="t" r="r" b="b"/>
            <a:pathLst>
              <a:path w="2800349" h="2557645">
                <a:moveTo>
                  <a:pt x="2804160" y="2437913"/>
                </a:moveTo>
                <a:lnTo>
                  <a:pt x="2801620" y="2523794"/>
                </a:lnTo>
                <a:lnTo>
                  <a:pt x="2796540" y="2558899"/>
                </a:lnTo>
                <a:lnTo>
                  <a:pt x="0" y="2558899"/>
                </a:lnTo>
                <a:lnTo>
                  <a:pt x="0" y="234451"/>
                </a:lnTo>
                <a:lnTo>
                  <a:pt x="4445" y="233197"/>
                </a:lnTo>
                <a:lnTo>
                  <a:pt x="84455" y="209376"/>
                </a:lnTo>
                <a:lnTo>
                  <a:pt x="197485" y="173017"/>
                </a:lnTo>
                <a:lnTo>
                  <a:pt x="427990" y="91523"/>
                </a:lnTo>
                <a:lnTo>
                  <a:pt x="603250" y="38239"/>
                </a:lnTo>
                <a:lnTo>
                  <a:pt x="722630" y="13164"/>
                </a:lnTo>
                <a:lnTo>
                  <a:pt x="841375" y="0"/>
                </a:lnTo>
                <a:lnTo>
                  <a:pt x="931545" y="0"/>
                </a:lnTo>
                <a:lnTo>
                  <a:pt x="991870" y="5015"/>
                </a:lnTo>
                <a:lnTo>
                  <a:pt x="1021080" y="9403"/>
                </a:lnTo>
                <a:lnTo>
                  <a:pt x="1063625" y="17552"/>
                </a:lnTo>
                <a:lnTo>
                  <a:pt x="1141095" y="40747"/>
                </a:lnTo>
                <a:lnTo>
                  <a:pt x="1211580" y="72717"/>
                </a:lnTo>
                <a:lnTo>
                  <a:pt x="1275080" y="112210"/>
                </a:lnTo>
                <a:lnTo>
                  <a:pt x="1332865" y="159226"/>
                </a:lnTo>
                <a:lnTo>
                  <a:pt x="1384300" y="211256"/>
                </a:lnTo>
                <a:lnTo>
                  <a:pt x="1430655" y="268929"/>
                </a:lnTo>
                <a:lnTo>
                  <a:pt x="1471295" y="331616"/>
                </a:lnTo>
                <a:lnTo>
                  <a:pt x="1508760" y="398065"/>
                </a:lnTo>
                <a:lnTo>
                  <a:pt x="1542415" y="467648"/>
                </a:lnTo>
                <a:lnTo>
                  <a:pt x="1586865" y="576724"/>
                </a:lnTo>
                <a:lnTo>
                  <a:pt x="1661160" y="799891"/>
                </a:lnTo>
                <a:lnTo>
                  <a:pt x="1704975" y="944072"/>
                </a:lnTo>
                <a:lnTo>
                  <a:pt x="1727835" y="1018670"/>
                </a:lnTo>
                <a:lnTo>
                  <a:pt x="1779905" y="1167239"/>
                </a:lnTo>
                <a:lnTo>
                  <a:pt x="1826260" y="1275061"/>
                </a:lnTo>
                <a:lnTo>
                  <a:pt x="1862455" y="1344644"/>
                </a:lnTo>
                <a:lnTo>
                  <a:pt x="1903095" y="1411720"/>
                </a:lnTo>
                <a:lnTo>
                  <a:pt x="1949450" y="1475034"/>
                </a:lnTo>
                <a:lnTo>
                  <a:pt x="1975485" y="1505124"/>
                </a:lnTo>
                <a:lnTo>
                  <a:pt x="2014855" y="1545244"/>
                </a:lnTo>
                <a:lnTo>
                  <a:pt x="2099310" y="1617961"/>
                </a:lnTo>
                <a:lnTo>
                  <a:pt x="2237740" y="1714500"/>
                </a:lnTo>
                <a:lnTo>
                  <a:pt x="2381250" y="1804770"/>
                </a:lnTo>
                <a:lnTo>
                  <a:pt x="2473960" y="1868084"/>
                </a:lnTo>
                <a:lnTo>
                  <a:pt x="2560955" y="1937040"/>
                </a:lnTo>
                <a:lnTo>
                  <a:pt x="2620645" y="1995966"/>
                </a:lnTo>
                <a:lnTo>
                  <a:pt x="2657475" y="2039221"/>
                </a:lnTo>
                <a:lnTo>
                  <a:pt x="2674620" y="2062415"/>
                </a:lnTo>
                <a:lnTo>
                  <a:pt x="2701925" y="2101281"/>
                </a:lnTo>
                <a:lnTo>
                  <a:pt x="2745740" y="2182775"/>
                </a:lnTo>
                <a:lnTo>
                  <a:pt x="2776855" y="2266776"/>
                </a:lnTo>
                <a:lnTo>
                  <a:pt x="2795905" y="2352031"/>
                </a:lnTo>
                <a:lnTo>
                  <a:pt x="2804160" y="243791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8" name="Свободна форма: фигура 7"/>
          <p:cNvSpPr/>
          <p:nvPr userDrawn="1"/>
        </p:nvSpPr>
        <p:spPr>
          <a:xfrm>
            <a:off x="9903266" y="0"/>
            <a:ext cx="2286827" cy="1955883"/>
          </a:xfrm>
          <a:custGeom>
            <a:avLst/>
            <a:rect l="l" t="t" r="r" b="b"/>
            <a:pathLst>
              <a:path w="2851149" h="2438539">
                <a:moveTo>
                  <a:pt x="2853055" y="0"/>
                </a:moveTo>
                <a:lnTo>
                  <a:pt x="2853055" y="2439793"/>
                </a:lnTo>
                <a:lnTo>
                  <a:pt x="2835911" y="2434778"/>
                </a:lnTo>
                <a:lnTo>
                  <a:pt x="2804161" y="2422868"/>
                </a:lnTo>
                <a:lnTo>
                  <a:pt x="2774315" y="2411584"/>
                </a:lnTo>
                <a:lnTo>
                  <a:pt x="2719705" y="2385882"/>
                </a:lnTo>
                <a:lnTo>
                  <a:pt x="2668270" y="2357673"/>
                </a:lnTo>
                <a:lnTo>
                  <a:pt x="2621915" y="2327583"/>
                </a:lnTo>
                <a:lnTo>
                  <a:pt x="2578100" y="2295612"/>
                </a:lnTo>
                <a:lnTo>
                  <a:pt x="2537461" y="2260507"/>
                </a:lnTo>
                <a:lnTo>
                  <a:pt x="2499995" y="2224148"/>
                </a:lnTo>
                <a:lnTo>
                  <a:pt x="2464436" y="2185909"/>
                </a:lnTo>
                <a:lnTo>
                  <a:pt x="2414905" y="2124476"/>
                </a:lnTo>
                <a:lnTo>
                  <a:pt x="2353311" y="2036713"/>
                </a:lnTo>
                <a:lnTo>
                  <a:pt x="2266315" y="1895040"/>
                </a:lnTo>
                <a:lnTo>
                  <a:pt x="2206625" y="1794113"/>
                </a:lnTo>
                <a:lnTo>
                  <a:pt x="2182495" y="1755247"/>
                </a:lnTo>
                <a:lnTo>
                  <a:pt x="2127886" y="1678768"/>
                </a:lnTo>
                <a:lnTo>
                  <a:pt x="2066925" y="1607932"/>
                </a:lnTo>
                <a:lnTo>
                  <a:pt x="1999615" y="1544617"/>
                </a:lnTo>
                <a:lnTo>
                  <a:pt x="1944370" y="1503244"/>
                </a:lnTo>
                <a:lnTo>
                  <a:pt x="1905636" y="1478795"/>
                </a:lnTo>
                <a:lnTo>
                  <a:pt x="1865630" y="1456228"/>
                </a:lnTo>
                <a:lnTo>
                  <a:pt x="1824355" y="1438049"/>
                </a:lnTo>
                <a:lnTo>
                  <a:pt x="1781811" y="1422377"/>
                </a:lnTo>
                <a:lnTo>
                  <a:pt x="1737361" y="1409839"/>
                </a:lnTo>
                <a:lnTo>
                  <a:pt x="1691640" y="1401690"/>
                </a:lnTo>
                <a:lnTo>
                  <a:pt x="1644650" y="1397302"/>
                </a:lnTo>
                <a:lnTo>
                  <a:pt x="1620520" y="1396675"/>
                </a:lnTo>
                <a:lnTo>
                  <a:pt x="1566545" y="1397302"/>
                </a:lnTo>
                <a:lnTo>
                  <a:pt x="1461136" y="1407332"/>
                </a:lnTo>
                <a:lnTo>
                  <a:pt x="1355725" y="1421750"/>
                </a:lnTo>
                <a:lnTo>
                  <a:pt x="1249680" y="1435541"/>
                </a:lnTo>
                <a:lnTo>
                  <a:pt x="1196975" y="1439302"/>
                </a:lnTo>
                <a:lnTo>
                  <a:pt x="1149350" y="1441810"/>
                </a:lnTo>
                <a:lnTo>
                  <a:pt x="1054100" y="1441810"/>
                </a:lnTo>
                <a:lnTo>
                  <a:pt x="959486" y="1433661"/>
                </a:lnTo>
                <a:lnTo>
                  <a:pt x="866140" y="1417989"/>
                </a:lnTo>
                <a:lnTo>
                  <a:pt x="775970" y="1394794"/>
                </a:lnTo>
                <a:lnTo>
                  <a:pt x="687070" y="1362824"/>
                </a:lnTo>
                <a:lnTo>
                  <a:pt x="601345" y="1322704"/>
                </a:lnTo>
                <a:lnTo>
                  <a:pt x="520065" y="1273808"/>
                </a:lnTo>
                <a:lnTo>
                  <a:pt x="481330" y="1244972"/>
                </a:lnTo>
                <a:lnTo>
                  <a:pt x="454025" y="1224285"/>
                </a:lnTo>
                <a:lnTo>
                  <a:pt x="403225" y="1177896"/>
                </a:lnTo>
                <a:lnTo>
                  <a:pt x="356236" y="1126492"/>
                </a:lnTo>
                <a:lnTo>
                  <a:pt x="316230" y="1070701"/>
                </a:lnTo>
                <a:lnTo>
                  <a:pt x="299086" y="1040611"/>
                </a:lnTo>
                <a:lnTo>
                  <a:pt x="283211" y="1009894"/>
                </a:lnTo>
                <a:lnTo>
                  <a:pt x="256540" y="943445"/>
                </a:lnTo>
                <a:lnTo>
                  <a:pt x="234315" y="873862"/>
                </a:lnTo>
                <a:lnTo>
                  <a:pt x="215265" y="801145"/>
                </a:lnTo>
                <a:lnTo>
                  <a:pt x="191770" y="690188"/>
                </a:lnTo>
                <a:lnTo>
                  <a:pt x="163195" y="544127"/>
                </a:lnTo>
                <a:lnTo>
                  <a:pt x="147320" y="475797"/>
                </a:lnTo>
                <a:lnTo>
                  <a:pt x="135255" y="421886"/>
                </a:lnTo>
                <a:lnTo>
                  <a:pt x="113030" y="304661"/>
                </a:lnTo>
                <a:lnTo>
                  <a:pt x="93980" y="214391"/>
                </a:lnTo>
                <a:lnTo>
                  <a:pt x="77470" y="156718"/>
                </a:lnTo>
                <a:lnTo>
                  <a:pt x="57786" y="101554"/>
                </a:lnTo>
                <a:lnTo>
                  <a:pt x="33655" y="50150"/>
                </a:lnTo>
                <a:lnTo>
                  <a:pt x="18415" y="26329"/>
                </a:lnTo>
                <a:lnTo>
                  <a:pt x="3811" y="5015"/>
                </a:lnTo>
                <a:lnTo>
                  <a:pt x="0" y="0"/>
                </a:lnTo>
                <a:lnTo>
                  <a:pt x="285305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grpSp>
        <p:nvGrpSpPr>
          <p:cNvPr id="9" name="Google Shape;81;p2"/>
          <p:cNvGrpSpPr/>
          <p:nvPr/>
        </p:nvGrpSpPr>
        <p:grpSpPr>
          <a:xfrm rot="21403101">
            <a:off x="1334149" y="5248498"/>
            <a:ext cx="2329356" cy="1460243"/>
            <a:chOff x="6258350" y="861450"/>
            <a:chExt cx="1123950" cy="704550"/>
          </a:xfrm>
          <a:solidFill>
            <a:schemeClr val="accent3">
              <a:alpha val="80000"/>
            </a:schemeClr>
          </a:solidFill>
        </p:grpSpPr>
        <p:sp>
          <p:nvSpPr>
            <p:cNvPr id="10" name="Google Shape;82;p2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83;p2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84;p2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85;p2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86;p2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87;p2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88;p2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89;p2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90;p2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91;p2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92;p2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93;p2"/>
            <p:cNvSpPr/>
            <p:nvPr/>
          </p:nvSpPr>
          <p:spPr>
            <a:xfrm>
              <a:off x="7355825" y="1541975"/>
              <a:ext cx="26475" cy="24025"/>
            </a:xfrm>
            <a:custGeom>
              <a:avLst/>
              <a:rect l="l" t="t" r="r" b="b"/>
              <a:pathLst>
                <a:path w="1059" h="961">
                  <a:moveTo>
                    <a:pt x="326" y="1"/>
                  </a:moveTo>
                  <a:lnTo>
                    <a:pt x="98" y="164"/>
                  </a:lnTo>
                  <a:lnTo>
                    <a:pt x="17" y="359"/>
                  </a:lnTo>
                  <a:lnTo>
                    <a:pt x="1" y="473"/>
                  </a:lnTo>
                  <a:lnTo>
                    <a:pt x="17" y="603"/>
                  </a:lnTo>
                  <a:lnTo>
                    <a:pt x="98" y="782"/>
                  </a:lnTo>
                  <a:lnTo>
                    <a:pt x="326" y="961"/>
                  </a:lnTo>
                  <a:lnTo>
                    <a:pt x="733" y="961"/>
                  </a:lnTo>
                  <a:lnTo>
                    <a:pt x="961" y="782"/>
                  </a:lnTo>
                  <a:lnTo>
                    <a:pt x="1042" y="603"/>
                  </a:lnTo>
                  <a:lnTo>
                    <a:pt x="1058" y="473"/>
                  </a:lnTo>
                  <a:lnTo>
                    <a:pt x="1042" y="359"/>
                  </a:lnTo>
                  <a:lnTo>
                    <a:pt x="961" y="164"/>
                  </a:lnTo>
                  <a:lnTo>
                    <a:pt x="733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96;p2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97;p2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98;p2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" name="Google Shape;50;p2"/>
          <p:cNvGrpSpPr/>
          <p:nvPr/>
        </p:nvGrpSpPr>
        <p:grpSpPr>
          <a:xfrm rot="669315">
            <a:off x="7996133" y="-26929"/>
            <a:ext cx="3505835" cy="1233772"/>
            <a:chOff x="5585150" y="1630675"/>
            <a:chExt cx="1583600" cy="557300"/>
          </a:xfrm>
          <a:solidFill>
            <a:schemeClr val="accent1">
              <a:lumMod val="20000"/>
              <a:lumOff val="80000"/>
              <a:alpha val="75000"/>
            </a:schemeClr>
          </a:solidFill>
        </p:grpSpPr>
        <p:sp>
          <p:nvSpPr>
            <p:cNvPr id="28" name="Google Shape;51;p2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52;p2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53;p2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54;p2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55;p2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56;p2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57;p2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58;p2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59;p2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60;p2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61;p2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62;p2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63;p2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64;p2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65;p2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66;p2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67;p2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68;p2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69;p2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70;p2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71;p2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72;p2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73;p2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74;p2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75;p2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76;p2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77;p2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78;p2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79;p2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80;p2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" name="Графика 3"/>
          <p:cNvSpPr/>
          <p:nvPr userDrawn="1"/>
        </p:nvSpPr>
        <p:spPr>
          <a:xfrm>
            <a:off x="231289" y="3687308"/>
            <a:ext cx="938224" cy="2812470"/>
          </a:xfrm>
          <a:custGeom>
            <a:avLst/>
            <a:rect l="l" t="t" r="r" b="b"/>
            <a:pathLst>
              <a:path w="938224" h="2812470">
                <a:moveTo>
                  <a:pt x="936529" y="1060983"/>
                </a:moveTo>
                <a:cubicBezTo>
                  <a:pt x="934833" y="1045724"/>
                  <a:pt x="933138" y="1032159"/>
                  <a:pt x="929747" y="1018595"/>
                </a:cubicBezTo>
                <a:cubicBezTo>
                  <a:pt x="924660" y="1005031"/>
                  <a:pt x="919574" y="993162"/>
                  <a:pt x="909400" y="986380"/>
                </a:cubicBezTo>
                <a:cubicBezTo>
                  <a:pt x="899227" y="979598"/>
                  <a:pt x="885663" y="977902"/>
                  <a:pt x="875490" y="982989"/>
                </a:cubicBezTo>
                <a:cubicBezTo>
                  <a:pt x="863621" y="988075"/>
                  <a:pt x="853448" y="996553"/>
                  <a:pt x="848361" y="1008422"/>
                </a:cubicBezTo>
                <a:cubicBezTo>
                  <a:pt x="834797" y="1032159"/>
                  <a:pt x="834797" y="1060983"/>
                  <a:pt x="833101" y="1089808"/>
                </a:cubicBezTo>
                <a:cubicBezTo>
                  <a:pt x="831406" y="1118632"/>
                  <a:pt x="829710" y="1145760"/>
                  <a:pt x="828015" y="1172889"/>
                </a:cubicBezTo>
                <a:cubicBezTo>
                  <a:pt x="824624" y="1227146"/>
                  <a:pt x="821233" y="1281403"/>
                  <a:pt x="819537" y="1332269"/>
                </a:cubicBezTo>
                <a:cubicBezTo>
                  <a:pt x="814450" y="1420437"/>
                  <a:pt x="811059" y="1503518"/>
                  <a:pt x="809364" y="1574730"/>
                </a:cubicBezTo>
                <a:cubicBezTo>
                  <a:pt x="812755" y="1489954"/>
                  <a:pt x="816146" y="1398395"/>
                  <a:pt x="821233" y="1300054"/>
                </a:cubicBezTo>
                <a:cubicBezTo>
                  <a:pt x="824624" y="1244101"/>
                  <a:pt x="828015" y="1188149"/>
                  <a:pt x="831406" y="1127109"/>
                </a:cubicBezTo>
                <a:cubicBezTo>
                  <a:pt x="833101" y="1111849"/>
                  <a:pt x="833101" y="1096590"/>
                  <a:pt x="834797" y="1081330"/>
                </a:cubicBezTo>
                <a:cubicBezTo>
                  <a:pt x="836492" y="1066070"/>
                  <a:pt x="836492" y="1050810"/>
                  <a:pt x="839883" y="1035550"/>
                </a:cubicBezTo>
                <a:cubicBezTo>
                  <a:pt x="843275" y="1020291"/>
                  <a:pt x="848361" y="1006726"/>
                  <a:pt x="856839" y="996553"/>
                </a:cubicBezTo>
                <a:cubicBezTo>
                  <a:pt x="863621" y="988075"/>
                  <a:pt x="872099" y="982989"/>
                  <a:pt x="882272" y="979598"/>
                </a:cubicBezTo>
                <a:cubicBezTo>
                  <a:pt x="868708" y="982989"/>
                  <a:pt x="856839" y="993162"/>
                  <a:pt x="850057" y="1005031"/>
                </a:cubicBezTo>
                <a:cubicBezTo>
                  <a:pt x="839883" y="1020291"/>
                  <a:pt x="836492" y="1040637"/>
                  <a:pt x="834797" y="1059288"/>
                </a:cubicBezTo>
                <a:cubicBezTo>
                  <a:pt x="831406" y="1098285"/>
                  <a:pt x="829710" y="1138978"/>
                  <a:pt x="826319" y="1176280"/>
                </a:cubicBezTo>
                <a:cubicBezTo>
                  <a:pt x="821233" y="1254274"/>
                  <a:pt x="816146" y="1328878"/>
                  <a:pt x="812755" y="1401786"/>
                </a:cubicBezTo>
                <a:cubicBezTo>
                  <a:pt x="805973" y="1547602"/>
                  <a:pt x="800886" y="1679853"/>
                  <a:pt x="797495" y="1791759"/>
                </a:cubicBezTo>
                <a:cubicBezTo>
                  <a:pt x="795800" y="1954530"/>
                  <a:pt x="795800" y="2118997"/>
                  <a:pt x="799191" y="2286855"/>
                </a:cubicBezTo>
                <a:cubicBezTo>
                  <a:pt x="800886" y="2378414"/>
                  <a:pt x="804277" y="2469973"/>
                  <a:pt x="807668" y="2561532"/>
                </a:cubicBezTo>
                <a:cubicBezTo>
                  <a:pt x="807668" y="2583573"/>
                  <a:pt x="809364" y="2607311"/>
                  <a:pt x="807668" y="2629353"/>
                </a:cubicBezTo>
                <a:cubicBezTo>
                  <a:pt x="805973" y="2651395"/>
                  <a:pt x="799191" y="2673437"/>
                  <a:pt x="785626" y="2692088"/>
                </a:cubicBezTo>
                <a:cubicBezTo>
                  <a:pt x="772062" y="2709043"/>
                  <a:pt x="751716" y="2720912"/>
                  <a:pt x="729674" y="2722607"/>
                </a:cubicBezTo>
                <a:cubicBezTo>
                  <a:pt x="719500" y="2724303"/>
                  <a:pt x="707632" y="2722607"/>
                  <a:pt x="697458" y="2717521"/>
                </a:cubicBezTo>
                <a:cubicBezTo>
                  <a:pt x="687285" y="2712434"/>
                  <a:pt x="680503" y="2703956"/>
                  <a:pt x="677112" y="2693783"/>
                </a:cubicBezTo>
                <a:cubicBezTo>
                  <a:pt x="668634" y="2673437"/>
                  <a:pt x="670330" y="2649699"/>
                  <a:pt x="666939" y="2627657"/>
                </a:cubicBezTo>
                <a:cubicBezTo>
                  <a:pt x="665243" y="2605615"/>
                  <a:pt x="663548" y="2581878"/>
                  <a:pt x="661852" y="2559836"/>
                </a:cubicBezTo>
                <a:cubicBezTo>
                  <a:pt x="658461" y="2514057"/>
                  <a:pt x="656766" y="2469973"/>
                  <a:pt x="656766" y="2424193"/>
                </a:cubicBezTo>
                <a:cubicBezTo>
                  <a:pt x="655070" y="2334330"/>
                  <a:pt x="655070" y="2242771"/>
                  <a:pt x="656766" y="2152908"/>
                </a:cubicBezTo>
                <a:cubicBezTo>
                  <a:pt x="661852" y="1791759"/>
                  <a:pt x="680503" y="1430610"/>
                  <a:pt x="683894" y="1066070"/>
                </a:cubicBezTo>
                <a:cubicBezTo>
                  <a:pt x="685590" y="933818"/>
                  <a:pt x="685590" y="723572"/>
                  <a:pt x="675417" y="513326"/>
                </a:cubicBezTo>
                <a:cubicBezTo>
                  <a:pt x="672025" y="460764"/>
                  <a:pt x="668634" y="408203"/>
                  <a:pt x="665243" y="357337"/>
                </a:cubicBezTo>
                <a:cubicBezTo>
                  <a:pt x="663548" y="331904"/>
                  <a:pt x="658461" y="304775"/>
                  <a:pt x="646592" y="282733"/>
                </a:cubicBezTo>
                <a:cubicBezTo>
                  <a:pt x="633028" y="258996"/>
                  <a:pt x="607595" y="243736"/>
                  <a:pt x="580467" y="242040"/>
                </a:cubicBezTo>
                <a:cubicBezTo>
                  <a:pt x="566902" y="242040"/>
                  <a:pt x="553338" y="247127"/>
                  <a:pt x="543165" y="255605"/>
                </a:cubicBezTo>
                <a:cubicBezTo>
                  <a:pt x="532992" y="264082"/>
                  <a:pt x="527905" y="275951"/>
                  <a:pt x="522818" y="286124"/>
                </a:cubicBezTo>
                <a:cubicBezTo>
                  <a:pt x="514341" y="308166"/>
                  <a:pt x="509254" y="328513"/>
                  <a:pt x="505863" y="350555"/>
                </a:cubicBezTo>
                <a:cubicBezTo>
                  <a:pt x="500776" y="391247"/>
                  <a:pt x="502472" y="430245"/>
                  <a:pt x="502472" y="460764"/>
                </a:cubicBezTo>
                <a:cubicBezTo>
                  <a:pt x="502472" y="426854"/>
                  <a:pt x="500776" y="392943"/>
                  <a:pt x="504168" y="359032"/>
                </a:cubicBezTo>
                <a:cubicBezTo>
                  <a:pt x="505863" y="342077"/>
                  <a:pt x="509254" y="325122"/>
                  <a:pt x="514341" y="308166"/>
                </a:cubicBezTo>
                <a:cubicBezTo>
                  <a:pt x="519427" y="291211"/>
                  <a:pt x="524514" y="274255"/>
                  <a:pt x="536383" y="260691"/>
                </a:cubicBezTo>
                <a:cubicBezTo>
                  <a:pt x="543165" y="253909"/>
                  <a:pt x="549947" y="247127"/>
                  <a:pt x="560120" y="243736"/>
                </a:cubicBezTo>
                <a:cubicBezTo>
                  <a:pt x="570293" y="240345"/>
                  <a:pt x="578771" y="240345"/>
                  <a:pt x="588944" y="242040"/>
                </a:cubicBezTo>
                <a:cubicBezTo>
                  <a:pt x="607595" y="245431"/>
                  <a:pt x="624551" y="255605"/>
                  <a:pt x="636419" y="269169"/>
                </a:cubicBezTo>
                <a:cubicBezTo>
                  <a:pt x="660157" y="297993"/>
                  <a:pt x="663548" y="335295"/>
                  <a:pt x="665243" y="369205"/>
                </a:cubicBezTo>
                <a:cubicBezTo>
                  <a:pt x="675417" y="503153"/>
                  <a:pt x="680503" y="637100"/>
                  <a:pt x="682199" y="771047"/>
                </a:cubicBezTo>
                <a:cubicBezTo>
                  <a:pt x="687285" y="1042333"/>
                  <a:pt x="678808" y="1310227"/>
                  <a:pt x="670330" y="1576426"/>
                </a:cubicBezTo>
                <a:cubicBezTo>
                  <a:pt x="661852" y="1844320"/>
                  <a:pt x="653375" y="2112215"/>
                  <a:pt x="655070" y="2380109"/>
                </a:cubicBezTo>
                <a:cubicBezTo>
                  <a:pt x="655070" y="2446235"/>
                  <a:pt x="658461" y="2514057"/>
                  <a:pt x="661852" y="2580182"/>
                </a:cubicBezTo>
                <a:cubicBezTo>
                  <a:pt x="663548" y="2612398"/>
                  <a:pt x="665243" y="2648004"/>
                  <a:pt x="670330" y="2680219"/>
                </a:cubicBezTo>
                <a:cubicBezTo>
                  <a:pt x="673721" y="2695479"/>
                  <a:pt x="680503" y="2709043"/>
                  <a:pt x="694067" y="2715825"/>
                </a:cubicBezTo>
                <a:cubicBezTo>
                  <a:pt x="707632" y="2722607"/>
                  <a:pt x="722892" y="2722607"/>
                  <a:pt x="738151" y="2719216"/>
                </a:cubicBezTo>
                <a:cubicBezTo>
                  <a:pt x="753411" y="2715825"/>
                  <a:pt x="766975" y="2705652"/>
                  <a:pt x="777149" y="2693783"/>
                </a:cubicBezTo>
                <a:cubicBezTo>
                  <a:pt x="787322" y="2681914"/>
                  <a:pt x="792408" y="2666655"/>
                  <a:pt x="795800" y="2651395"/>
                </a:cubicBezTo>
                <a:cubicBezTo>
                  <a:pt x="802582" y="2619180"/>
                  <a:pt x="800886" y="2586965"/>
                  <a:pt x="799191" y="2553054"/>
                </a:cubicBezTo>
                <a:cubicBezTo>
                  <a:pt x="797495" y="2486928"/>
                  <a:pt x="794104" y="2419106"/>
                  <a:pt x="792408" y="2352981"/>
                </a:cubicBezTo>
                <a:cubicBezTo>
                  <a:pt x="792408" y="2381805"/>
                  <a:pt x="794104" y="2410629"/>
                  <a:pt x="794104" y="2439453"/>
                </a:cubicBezTo>
                <a:lnTo>
                  <a:pt x="797495" y="2544576"/>
                </a:lnTo>
                <a:cubicBezTo>
                  <a:pt x="799191" y="2580182"/>
                  <a:pt x="800886" y="2615789"/>
                  <a:pt x="794104" y="2648004"/>
                </a:cubicBezTo>
                <a:cubicBezTo>
                  <a:pt x="790713" y="2664959"/>
                  <a:pt x="783931" y="2680219"/>
                  <a:pt x="773758" y="2693783"/>
                </a:cubicBezTo>
                <a:cubicBezTo>
                  <a:pt x="763584" y="2705652"/>
                  <a:pt x="750020" y="2715825"/>
                  <a:pt x="734760" y="2719216"/>
                </a:cubicBezTo>
                <a:cubicBezTo>
                  <a:pt x="719500" y="2722607"/>
                  <a:pt x="702545" y="2722607"/>
                  <a:pt x="688981" y="2714130"/>
                </a:cubicBezTo>
                <a:cubicBezTo>
                  <a:pt x="677112" y="2705652"/>
                  <a:pt x="670330" y="2690392"/>
                  <a:pt x="668634" y="2673437"/>
                </a:cubicBezTo>
                <a:cubicBezTo>
                  <a:pt x="661852" y="2603920"/>
                  <a:pt x="658461" y="2534403"/>
                  <a:pt x="656766" y="2463190"/>
                </a:cubicBezTo>
                <a:cubicBezTo>
                  <a:pt x="655070" y="2393673"/>
                  <a:pt x="655070" y="2322461"/>
                  <a:pt x="655070" y="2252944"/>
                </a:cubicBezTo>
                <a:cubicBezTo>
                  <a:pt x="656766" y="1971485"/>
                  <a:pt x="668634" y="1690027"/>
                  <a:pt x="677112" y="1408568"/>
                </a:cubicBezTo>
                <a:cubicBezTo>
                  <a:pt x="670330" y="1659507"/>
                  <a:pt x="661852" y="1901968"/>
                  <a:pt x="658461" y="2173254"/>
                </a:cubicBezTo>
                <a:cubicBezTo>
                  <a:pt x="656766" y="2258031"/>
                  <a:pt x="656766" y="2347894"/>
                  <a:pt x="658461" y="2437757"/>
                </a:cubicBezTo>
                <a:cubicBezTo>
                  <a:pt x="658461" y="2483537"/>
                  <a:pt x="661852" y="2527621"/>
                  <a:pt x="663548" y="2571705"/>
                </a:cubicBezTo>
                <a:cubicBezTo>
                  <a:pt x="665243" y="2593747"/>
                  <a:pt x="666939" y="2615789"/>
                  <a:pt x="668634" y="2637831"/>
                </a:cubicBezTo>
                <a:cubicBezTo>
                  <a:pt x="670330" y="2659872"/>
                  <a:pt x="670330" y="2681914"/>
                  <a:pt x="678808" y="2697174"/>
                </a:cubicBezTo>
                <a:cubicBezTo>
                  <a:pt x="685590" y="2710738"/>
                  <a:pt x="697458" y="2717521"/>
                  <a:pt x="712718" y="2719216"/>
                </a:cubicBezTo>
                <a:cubicBezTo>
                  <a:pt x="727978" y="2720912"/>
                  <a:pt x="743238" y="2715825"/>
                  <a:pt x="755107" y="2709043"/>
                </a:cubicBezTo>
                <a:cubicBezTo>
                  <a:pt x="782235" y="2693783"/>
                  <a:pt x="792408" y="2663264"/>
                  <a:pt x="797495" y="2632744"/>
                </a:cubicBezTo>
                <a:cubicBezTo>
                  <a:pt x="800886" y="2602224"/>
                  <a:pt x="799191" y="2570009"/>
                  <a:pt x="797495" y="2536099"/>
                </a:cubicBezTo>
                <a:cubicBezTo>
                  <a:pt x="797495" y="2503883"/>
                  <a:pt x="795800" y="2471668"/>
                  <a:pt x="795800" y="2439453"/>
                </a:cubicBezTo>
                <a:cubicBezTo>
                  <a:pt x="794104" y="2354676"/>
                  <a:pt x="792408" y="2271595"/>
                  <a:pt x="790713" y="2186818"/>
                </a:cubicBezTo>
                <a:cubicBezTo>
                  <a:pt x="790713" y="2163081"/>
                  <a:pt x="790713" y="2135952"/>
                  <a:pt x="789017" y="2108824"/>
                </a:cubicBezTo>
                <a:cubicBezTo>
                  <a:pt x="789017" y="2110519"/>
                  <a:pt x="789017" y="2112215"/>
                  <a:pt x="789017" y="2112215"/>
                </a:cubicBezTo>
                <a:cubicBezTo>
                  <a:pt x="787322" y="2164776"/>
                  <a:pt x="787322" y="2336025"/>
                  <a:pt x="794104" y="2570009"/>
                </a:cubicBezTo>
                <a:cubicBezTo>
                  <a:pt x="794104" y="2598833"/>
                  <a:pt x="795800" y="2629353"/>
                  <a:pt x="787322" y="2656481"/>
                </a:cubicBezTo>
                <a:cubicBezTo>
                  <a:pt x="783931" y="2670046"/>
                  <a:pt x="777149" y="2683610"/>
                  <a:pt x="768671" y="2693783"/>
                </a:cubicBezTo>
                <a:cubicBezTo>
                  <a:pt x="760193" y="2703956"/>
                  <a:pt x="746629" y="2710738"/>
                  <a:pt x="733065" y="2714130"/>
                </a:cubicBezTo>
                <a:cubicBezTo>
                  <a:pt x="719500" y="2717521"/>
                  <a:pt x="705936" y="2717521"/>
                  <a:pt x="694067" y="2710738"/>
                </a:cubicBezTo>
                <a:cubicBezTo>
                  <a:pt x="683894" y="2703956"/>
                  <a:pt x="677112" y="2693783"/>
                  <a:pt x="675417" y="2678523"/>
                </a:cubicBezTo>
                <a:cubicBezTo>
                  <a:pt x="673721" y="2663264"/>
                  <a:pt x="672025" y="2646308"/>
                  <a:pt x="670330" y="2629353"/>
                </a:cubicBezTo>
                <a:cubicBezTo>
                  <a:pt x="668634" y="2612398"/>
                  <a:pt x="668634" y="2595442"/>
                  <a:pt x="666939" y="2576791"/>
                </a:cubicBezTo>
                <a:cubicBezTo>
                  <a:pt x="663548" y="2507274"/>
                  <a:pt x="661852" y="2434366"/>
                  <a:pt x="661852" y="2361458"/>
                </a:cubicBezTo>
                <a:cubicBezTo>
                  <a:pt x="661852" y="2288550"/>
                  <a:pt x="661852" y="2213947"/>
                  <a:pt x="663548" y="2137648"/>
                </a:cubicBezTo>
                <a:cubicBezTo>
                  <a:pt x="668634" y="1837538"/>
                  <a:pt x="682199" y="1532342"/>
                  <a:pt x="688981" y="1281403"/>
                </a:cubicBezTo>
                <a:cubicBezTo>
                  <a:pt x="695763" y="1028768"/>
                  <a:pt x="694067" y="830391"/>
                  <a:pt x="692372" y="742223"/>
                </a:cubicBezTo>
                <a:cubicBezTo>
                  <a:pt x="690676" y="706617"/>
                  <a:pt x="690676" y="672706"/>
                  <a:pt x="688981" y="637100"/>
                </a:cubicBezTo>
                <a:cubicBezTo>
                  <a:pt x="687285" y="603189"/>
                  <a:pt x="685590" y="567583"/>
                  <a:pt x="683894" y="533672"/>
                </a:cubicBezTo>
                <a:cubicBezTo>
                  <a:pt x="682199" y="499762"/>
                  <a:pt x="678808" y="465851"/>
                  <a:pt x="677112" y="431940"/>
                </a:cubicBezTo>
                <a:cubicBezTo>
                  <a:pt x="673721" y="398029"/>
                  <a:pt x="673721" y="364119"/>
                  <a:pt x="666939" y="326817"/>
                </a:cubicBezTo>
                <a:cubicBezTo>
                  <a:pt x="663548" y="308166"/>
                  <a:pt x="656766" y="289515"/>
                  <a:pt x="643201" y="272560"/>
                </a:cubicBezTo>
                <a:cubicBezTo>
                  <a:pt x="629637" y="255605"/>
                  <a:pt x="610986" y="243736"/>
                  <a:pt x="588944" y="240345"/>
                </a:cubicBezTo>
                <a:cubicBezTo>
                  <a:pt x="578771" y="238649"/>
                  <a:pt x="565207" y="238649"/>
                  <a:pt x="555034" y="243736"/>
                </a:cubicBezTo>
                <a:cubicBezTo>
                  <a:pt x="543165" y="248822"/>
                  <a:pt x="534687" y="255605"/>
                  <a:pt x="527905" y="264082"/>
                </a:cubicBezTo>
                <a:cubicBezTo>
                  <a:pt x="514341" y="282733"/>
                  <a:pt x="509254" y="299689"/>
                  <a:pt x="504168" y="318339"/>
                </a:cubicBezTo>
                <a:cubicBezTo>
                  <a:pt x="493994" y="355641"/>
                  <a:pt x="493994" y="394638"/>
                  <a:pt x="493994" y="431940"/>
                </a:cubicBezTo>
                <a:cubicBezTo>
                  <a:pt x="493994" y="469242"/>
                  <a:pt x="495690" y="508239"/>
                  <a:pt x="495690" y="547237"/>
                </a:cubicBezTo>
                <a:cubicBezTo>
                  <a:pt x="497385" y="652360"/>
                  <a:pt x="495690" y="738832"/>
                  <a:pt x="495690" y="820218"/>
                </a:cubicBezTo>
                <a:cubicBezTo>
                  <a:pt x="495690" y="828695"/>
                  <a:pt x="497385" y="867693"/>
                  <a:pt x="497385" y="908385"/>
                </a:cubicBezTo>
                <a:cubicBezTo>
                  <a:pt x="493994" y="1116936"/>
                  <a:pt x="483821" y="1323791"/>
                  <a:pt x="480430" y="1484867"/>
                </a:cubicBezTo>
                <a:cubicBezTo>
                  <a:pt x="477039" y="1596772"/>
                  <a:pt x="453302" y="1908751"/>
                  <a:pt x="456693" y="1934184"/>
                </a:cubicBezTo>
                <a:cubicBezTo>
                  <a:pt x="463475" y="2022351"/>
                  <a:pt x="456693" y="1957921"/>
                  <a:pt x="453302" y="2222425"/>
                </a:cubicBezTo>
                <a:cubicBezTo>
                  <a:pt x="453302" y="2254640"/>
                  <a:pt x="456693" y="2358067"/>
                  <a:pt x="456693" y="2422497"/>
                </a:cubicBezTo>
                <a:cubicBezTo>
                  <a:pt x="456693" y="2531012"/>
                  <a:pt x="458388" y="2600529"/>
                  <a:pt x="461779" y="2675132"/>
                </a:cubicBezTo>
                <a:cubicBezTo>
                  <a:pt x="461779" y="2692088"/>
                  <a:pt x="461779" y="2709043"/>
                  <a:pt x="454997" y="2724303"/>
                </a:cubicBezTo>
                <a:cubicBezTo>
                  <a:pt x="448215" y="2737867"/>
                  <a:pt x="439737" y="2748040"/>
                  <a:pt x="429564" y="2742954"/>
                </a:cubicBezTo>
                <a:cubicBezTo>
                  <a:pt x="422782" y="2741258"/>
                  <a:pt x="410913" y="2715825"/>
                  <a:pt x="407522" y="2693783"/>
                </a:cubicBezTo>
                <a:cubicBezTo>
                  <a:pt x="404131" y="2670046"/>
                  <a:pt x="400740" y="2641222"/>
                  <a:pt x="399044" y="2610702"/>
                </a:cubicBezTo>
                <a:cubicBezTo>
                  <a:pt x="390567" y="2515752"/>
                  <a:pt x="390567" y="2441148"/>
                  <a:pt x="390567" y="2376718"/>
                </a:cubicBezTo>
                <a:cubicBezTo>
                  <a:pt x="390567" y="2312288"/>
                  <a:pt x="392262" y="2258031"/>
                  <a:pt x="392262" y="2203774"/>
                </a:cubicBezTo>
                <a:cubicBezTo>
                  <a:pt x="392262" y="2149517"/>
                  <a:pt x="393958" y="2096955"/>
                  <a:pt x="392262" y="2037611"/>
                </a:cubicBezTo>
                <a:cubicBezTo>
                  <a:pt x="390567" y="1978267"/>
                  <a:pt x="387176" y="1910446"/>
                  <a:pt x="383785" y="1829061"/>
                </a:cubicBezTo>
                <a:cubicBezTo>
                  <a:pt x="382089" y="1808714"/>
                  <a:pt x="378698" y="1671376"/>
                  <a:pt x="378698" y="1537429"/>
                </a:cubicBezTo>
                <a:cubicBezTo>
                  <a:pt x="378698" y="1403481"/>
                  <a:pt x="380394" y="1276316"/>
                  <a:pt x="380394" y="1276316"/>
                </a:cubicBezTo>
                <a:cubicBezTo>
                  <a:pt x="383785" y="1076243"/>
                  <a:pt x="383785" y="913472"/>
                  <a:pt x="380394" y="762569"/>
                </a:cubicBezTo>
                <a:cubicBezTo>
                  <a:pt x="378698" y="686270"/>
                  <a:pt x="375307" y="613362"/>
                  <a:pt x="371916" y="540454"/>
                </a:cubicBezTo>
                <a:cubicBezTo>
                  <a:pt x="370220" y="521803"/>
                  <a:pt x="370220" y="503153"/>
                  <a:pt x="368525" y="484502"/>
                </a:cubicBezTo>
                <a:cubicBezTo>
                  <a:pt x="368525" y="476024"/>
                  <a:pt x="366829" y="465851"/>
                  <a:pt x="366829" y="457373"/>
                </a:cubicBezTo>
                <a:cubicBezTo>
                  <a:pt x="365134" y="447200"/>
                  <a:pt x="365134" y="438722"/>
                  <a:pt x="361743" y="428549"/>
                </a:cubicBezTo>
                <a:cubicBezTo>
                  <a:pt x="360047" y="423463"/>
                  <a:pt x="360047" y="418376"/>
                  <a:pt x="358352" y="413289"/>
                </a:cubicBezTo>
                <a:lnTo>
                  <a:pt x="351569" y="399725"/>
                </a:lnTo>
                <a:cubicBezTo>
                  <a:pt x="348178" y="394638"/>
                  <a:pt x="344787" y="391247"/>
                  <a:pt x="343092" y="386161"/>
                </a:cubicBezTo>
                <a:cubicBezTo>
                  <a:pt x="338005" y="382770"/>
                  <a:pt x="334614" y="377683"/>
                  <a:pt x="329528" y="375988"/>
                </a:cubicBezTo>
                <a:cubicBezTo>
                  <a:pt x="319354" y="369205"/>
                  <a:pt x="305790" y="369205"/>
                  <a:pt x="293921" y="370901"/>
                </a:cubicBezTo>
                <a:cubicBezTo>
                  <a:pt x="282053" y="374292"/>
                  <a:pt x="271879" y="381074"/>
                  <a:pt x="265097" y="387856"/>
                </a:cubicBezTo>
                <a:cubicBezTo>
                  <a:pt x="246446" y="406507"/>
                  <a:pt x="236273" y="428549"/>
                  <a:pt x="231187" y="453982"/>
                </a:cubicBezTo>
                <a:cubicBezTo>
                  <a:pt x="226100" y="479415"/>
                  <a:pt x="226100" y="501457"/>
                  <a:pt x="224404" y="526890"/>
                </a:cubicBezTo>
                <a:cubicBezTo>
                  <a:pt x="221013" y="574365"/>
                  <a:pt x="217622" y="625231"/>
                  <a:pt x="214231" y="676097"/>
                </a:cubicBezTo>
                <a:cubicBezTo>
                  <a:pt x="207449" y="777829"/>
                  <a:pt x="202362" y="882952"/>
                  <a:pt x="198971" y="989771"/>
                </a:cubicBezTo>
                <a:cubicBezTo>
                  <a:pt x="192189" y="1203408"/>
                  <a:pt x="192189" y="1420437"/>
                  <a:pt x="202362" y="1612032"/>
                </a:cubicBezTo>
                <a:cubicBezTo>
                  <a:pt x="207449" y="1708678"/>
                  <a:pt x="210840" y="1790063"/>
                  <a:pt x="215927" y="1864667"/>
                </a:cubicBezTo>
                <a:cubicBezTo>
                  <a:pt x="217622" y="1901968"/>
                  <a:pt x="222709" y="1937575"/>
                  <a:pt x="221013" y="1969790"/>
                </a:cubicBezTo>
                <a:cubicBezTo>
                  <a:pt x="221013" y="1986745"/>
                  <a:pt x="217622" y="2002005"/>
                  <a:pt x="214231" y="2017265"/>
                </a:cubicBezTo>
                <a:cubicBezTo>
                  <a:pt x="209145" y="2032525"/>
                  <a:pt x="204058" y="2046089"/>
                  <a:pt x="193885" y="2056262"/>
                </a:cubicBezTo>
                <a:cubicBezTo>
                  <a:pt x="175234" y="2078304"/>
                  <a:pt x="146410" y="2091868"/>
                  <a:pt x="120977" y="2085086"/>
                </a:cubicBezTo>
                <a:cubicBezTo>
                  <a:pt x="95544" y="2078304"/>
                  <a:pt x="80284" y="2051176"/>
                  <a:pt x="73502" y="2020656"/>
                </a:cubicBezTo>
                <a:cubicBezTo>
                  <a:pt x="66720" y="1990136"/>
                  <a:pt x="65024" y="1952834"/>
                  <a:pt x="61633" y="1917228"/>
                </a:cubicBezTo>
                <a:cubicBezTo>
                  <a:pt x="58242" y="1879927"/>
                  <a:pt x="56546" y="1840929"/>
                  <a:pt x="56546" y="1800236"/>
                </a:cubicBezTo>
                <a:cubicBezTo>
                  <a:pt x="51460" y="1703591"/>
                  <a:pt x="51460" y="1632379"/>
                  <a:pt x="51460" y="1576426"/>
                </a:cubicBezTo>
                <a:cubicBezTo>
                  <a:pt x="53155" y="1518778"/>
                  <a:pt x="49764" y="1383135"/>
                  <a:pt x="51460" y="1288185"/>
                </a:cubicBezTo>
                <a:lnTo>
                  <a:pt x="53155" y="1311923"/>
                </a:lnTo>
                <a:cubicBezTo>
                  <a:pt x="53155" y="1279707"/>
                  <a:pt x="54851" y="1215277"/>
                  <a:pt x="54851" y="1183062"/>
                </a:cubicBezTo>
                <a:cubicBezTo>
                  <a:pt x="54851" y="1150847"/>
                  <a:pt x="56546" y="1159324"/>
                  <a:pt x="56546" y="1167802"/>
                </a:cubicBezTo>
                <a:cubicBezTo>
                  <a:pt x="58242" y="1183062"/>
                  <a:pt x="59938" y="1200017"/>
                  <a:pt x="61633" y="1144065"/>
                </a:cubicBezTo>
                <a:cubicBezTo>
                  <a:pt x="65024" y="1010117"/>
                  <a:pt x="66720" y="872779"/>
                  <a:pt x="70111" y="733745"/>
                </a:cubicBezTo>
                <a:cubicBezTo>
                  <a:pt x="70111" y="593016"/>
                  <a:pt x="71806" y="457373"/>
                  <a:pt x="71806" y="321730"/>
                </a:cubicBezTo>
                <a:cubicBezTo>
                  <a:pt x="70111" y="313253"/>
                  <a:pt x="70111" y="304775"/>
                  <a:pt x="68415" y="286124"/>
                </a:cubicBezTo>
                <a:cubicBezTo>
                  <a:pt x="68415" y="245431"/>
                  <a:pt x="68415" y="206434"/>
                  <a:pt x="68415" y="165741"/>
                </a:cubicBezTo>
                <a:cubicBezTo>
                  <a:pt x="66720" y="142004"/>
                  <a:pt x="63329" y="150481"/>
                  <a:pt x="63329" y="133526"/>
                </a:cubicBezTo>
                <a:cubicBezTo>
                  <a:pt x="56546" y="133526"/>
                  <a:pt x="51460" y="-34332"/>
                  <a:pt x="44678" y="6361"/>
                </a:cubicBezTo>
                <a:cubicBezTo>
                  <a:pt x="42982" y="21621"/>
                  <a:pt x="37896" y="253909"/>
                  <a:pt x="34504" y="359032"/>
                </a:cubicBezTo>
                <a:cubicBezTo>
                  <a:pt x="32809" y="382770"/>
                  <a:pt x="31113" y="326817"/>
                  <a:pt x="29418" y="303080"/>
                </a:cubicBezTo>
                <a:cubicBezTo>
                  <a:pt x="27722" y="438722"/>
                  <a:pt x="24331" y="447200"/>
                  <a:pt x="22636" y="391247"/>
                </a:cubicBezTo>
                <a:cubicBezTo>
                  <a:pt x="22636" y="423463"/>
                  <a:pt x="20940" y="455678"/>
                  <a:pt x="20940" y="455678"/>
                </a:cubicBezTo>
                <a:cubicBezTo>
                  <a:pt x="20940" y="447200"/>
                  <a:pt x="17549" y="423463"/>
                  <a:pt x="17549" y="423463"/>
                </a:cubicBezTo>
                <a:cubicBezTo>
                  <a:pt x="9071" y="767656"/>
                  <a:pt x="-2797" y="1152542"/>
                  <a:pt x="594" y="1488258"/>
                </a:cubicBezTo>
                <a:cubicBezTo>
                  <a:pt x="594" y="1561166"/>
                  <a:pt x="2289" y="1679853"/>
                  <a:pt x="5680" y="1761239"/>
                </a:cubicBezTo>
                <a:cubicBezTo>
                  <a:pt x="7376" y="1801932"/>
                  <a:pt x="9071" y="1890100"/>
                  <a:pt x="12463" y="1924010"/>
                </a:cubicBezTo>
                <a:cubicBezTo>
                  <a:pt x="20940" y="1979963"/>
                  <a:pt x="22636" y="1971485"/>
                  <a:pt x="27722" y="1995223"/>
                </a:cubicBezTo>
                <a:cubicBezTo>
                  <a:pt x="29418" y="2010483"/>
                  <a:pt x="32809" y="2029134"/>
                  <a:pt x="37896" y="2047784"/>
                </a:cubicBezTo>
                <a:cubicBezTo>
                  <a:pt x="44678" y="2066435"/>
                  <a:pt x="54851" y="2088477"/>
                  <a:pt x="73502" y="2103737"/>
                </a:cubicBezTo>
                <a:cubicBezTo>
                  <a:pt x="93848" y="2120692"/>
                  <a:pt x="122672" y="2125779"/>
                  <a:pt x="148105" y="2120692"/>
                </a:cubicBezTo>
                <a:cubicBezTo>
                  <a:pt x="173538" y="2115606"/>
                  <a:pt x="195580" y="2100346"/>
                  <a:pt x="212536" y="2081695"/>
                </a:cubicBezTo>
                <a:cubicBezTo>
                  <a:pt x="221013" y="2071522"/>
                  <a:pt x="227795" y="2059653"/>
                  <a:pt x="232882" y="2049480"/>
                </a:cubicBezTo>
                <a:cubicBezTo>
                  <a:pt x="237969" y="2037611"/>
                  <a:pt x="241360" y="2025742"/>
                  <a:pt x="244751" y="2013874"/>
                </a:cubicBezTo>
                <a:cubicBezTo>
                  <a:pt x="249837" y="1990136"/>
                  <a:pt x="249837" y="1966399"/>
                  <a:pt x="249837" y="1942661"/>
                </a:cubicBezTo>
                <a:cubicBezTo>
                  <a:pt x="248142" y="1896882"/>
                  <a:pt x="244751" y="1856189"/>
                  <a:pt x="241360" y="1815496"/>
                </a:cubicBezTo>
                <a:cubicBezTo>
                  <a:pt x="231187" y="1652725"/>
                  <a:pt x="226100" y="1523864"/>
                  <a:pt x="222709" y="1530647"/>
                </a:cubicBezTo>
                <a:cubicBezTo>
                  <a:pt x="219318" y="1430610"/>
                  <a:pt x="217622" y="1371266"/>
                  <a:pt x="215927" y="1310227"/>
                </a:cubicBezTo>
                <a:cubicBezTo>
                  <a:pt x="214231" y="1249188"/>
                  <a:pt x="212536" y="1186453"/>
                  <a:pt x="214231" y="1083025"/>
                </a:cubicBezTo>
                <a:cubicBezTo>
                  <a:pt x="215927" y="945687"/>
                  <a:pt x="221013" y="789698"/>
                  <a:pt x="232882" y="625231"/>
                </a:cubicBezTo>
                <a:cubicBezTo>
                  <a:pt x="236273" y="584538"/>
                  <a:pt x="239664" y="542150"/>
                  <a:pt x="243055" y="499762"/>
                </a:cubicBezTo>
                <a:cubicBezTo>
                  <a:pt x="244751" y="477720"/>
                  <a:pt x="246446" y="459069"/>
                  <a:pt x="253228" y="442113"/>
                </a:cubicBezTo>
                <a:cubicBezTo>
                  <a:pt x="260011" y="425158"/>
                  <a:pt x="271879" y="408203"/>
                  <a:pt x="285444" y="399725"/>
                </a:cubicBezTo>
                <a:cubicBezTo>
                  <a:pt x="292226" y="396334"/>
                  <a:pt x="300703" y="392943"/>
                  <a:pt x="305790" y="394638"/>
                </a:cubicBezTo>
                <a:cubicBezTo>
                  <a:pt x="307486" y="394638"/>
                  <a:pt x="309181" y="396334"/>
                  <a:pt x="310877" y="396334"/>
                </a:cubicBezTo>
                <a:lnTo>
                  <a:pt x="312572" y="398029"/>
                </a:lnTo>
                <a:lnTo>
                  <a:pt x="314268" y="399725"/>
                </a:lnTo>
                <a:lnTo>
                  <a:pt x="319354" y="403116"/>
                </a:lnTo>
                <a:lnTo>
                  <a:pt x="322745" y="408203"/>
                </a:lnTo>
                <a:cubicBezTo>
                  <a:pt x="332919" y="421767"/>
                  <a:pt x="336310" y="443809"/>
                  <a:pt x="338005" y="462460"/>
                </a:cubicBezTo>
                <a:cubicBezTo>
                  <a:pt x="341396" y="504848"/>
                  <a:pt x="344787" y="548932"/>
                  <a:pt x="346483" y="591320"/>
                </a:cubicBezTo>
                <a:cubicBezTo>
                  <a:pt x="356656" y="779525"/>
                  <a:pt x="356656" y="960947"/>
                  <a:pt x="354961" y="1144065"/>
                </a:cubicBezTo>
                <a:cubicBezTo>
                  <a:pt x="354961" y="1211886"/>
                  <a:pt x="353265" y="1278012"/>
                  <a:pt x="353265" y="1342442"/>
                </a:cubicBezTo>
                <a:cubicBezTo>
                  <a:pt x="351569" y="1513691"/>
                  <a:pt x="349874" y="1679853"/>
                  <a:pt x="353265" y="1840929"/>
                </a:cubicBezTo>
                <a:cubicBezTo>
                  <a:pt x="354961" y="1922315"/>
                  <a:pt x="360047" y="2000309"/>
                  <a:pt x="360047" y="2080000"/>
                </a:cubicBezTo>
                <a:cubicBezTo>
                  <a:pt x="360047" y="2157994"/>
                  <a:pt x="358352" y="2235989"/>
                  <a:pt x="358352" y="2313983"/>
                </a:cubicBezTo>
                <a:cubicBezTo>
                  <a:pt x="358352" y="2391978"/>
                  <a:pt x="358352" y="2468277"/>
                  <a:pt x="361743" y="2544576"/>
                </a:cubicBezTo>
                <a:cubicBezTo>
                  <a:pt x="363438" y="2581878"/>
                  <a:pt x="366829" y="2620875"/>
                  <a:pt x="370220" y="2658177"/>
                </a:cubicBezTo>
                <a:lnTo>
                  <a:pt x="373611" y="2687001"/>
                </a:lnTo>
                <a:cubicBezTo>
                  <a:pt x="375307" y="2697174"/>
                  <a:pt x="377002" y="2707347"/>
                  <a:pt x="380394" y="2717521"/>
                </a:cubicBezTo>
                <a:cubicBezTo>
                  <a:pt x="383785" y="2727694"/>
                  <a:pt x="387176" y="2736171"/>
                  <a:pt x="392262" y="2746345"/>
                </a:cubicBezTo>
                <a:cubicBezTo>
                  <a:pt x="393958" y="2751431"/>
                  <a:pt x="399044" y="2756518"/>
                  <a:pt x="404131" y="2761604"/>
                </a:cubicBezTo>
                <a:cubicBezTo>
                  <a:pt x="409218" y="2766691"/>
                  <a:pt x="414304" y="2770082"/>
                  <a:pt x="419391" y="2773473"/>
                </a:cubicBezTo>
                <a:cubicBezTo>
                  <a:pt x="431260" y="2778560"/>
                  <a:pt x="446519" y="2775169"/>
                  <a:pt x="456693" y="2766691"/>
                </a:cubicBezTo>
                <a:lnTo>
                  <a:pt x="463475" y="2759909"/>
                </a:lnTo>
                <a:cubicBezTo>
                  <a:pt x="465170" y="2758213"/>
                  <a:pt x="466866" y="2754822"/>
                  <a:pt x="468561" y="2753127"/>
                </a:cubicBezTo>
                <a:cubicBezTo>
                  <a:pt x="471952" y="2748040"/>
                  <a:pt x="475343" y="2744649"/>
                  <a:pt x="478735" y="2739563"/>
                </a:cubicBezTo>
                <a:cubicBezTo>
                  <a:pt x="488908" y="2719216"/>
                  <a:pt x="490603" y="2697174"/>
                  <a:pt x="490603" y="2678523"/>
                </a:cubicBezTo>
                <a:cubicBezTo>
                  <a:pt x="488908" y="2641222"/>
                  <a:pt x="488908" y="2603920"/>
                  <a:pt x="487212" y="2566618"/>
                </a:cubicBezTo>
                <a:cubicBezTo>
                  <a:pt x="485517" y="2492015"/>
                  <a:pt x="483821" y="2419106"/>
                  <a:pt x="485517" y="2344503"/>
                </a:cubicBezTo>
                <a:cubicBezTo>
                  <a:pt x="485517" y="2049480"/>
                  <a:pt x="497385" y="1754457"/>
                  <a:pt x="507559" y="1450956"/>
                </a:cubicBezTo>
                <a:cubicBezTo>
                  <a:pt x="517732" y="1147456"/>
                  <a:pt x="527905" y="832086"/>
                  <a:pt x="519427" y="498066"/>
                </a:cubicBezTo>
                <a:cubicBezTo>
                  <a:pt x="519427" y="455678"/>
                  <a:pt x="516036" y="413289"/>
                  <a:pt x="519427" y="372596"/>
                </a:cubicBezTo>
                <a:cubicBezTo>
                  <a:pt x="521123" y="352250"/>
                  <a:pt x="524514" y="331904"/>
                  <a:pt x="531296" y="313253"/>
                </a:cubicBezTo>
                <a:cubicBezTo>
                  <a:pt x="538078" y="294602"/>
                  <a:pt x="546556" y="275951"/>
                  <a:pt x="560120" y="269169"/>
                </a:cubicBezTo>
                <a:cubicBezTo>
                  <a:pt x="573684" y="262387"/>
                  <a:pt x="594031" y="267473"/>
                  <a:pt x="609291" y="277647"/>
                </a:cubicBezTo>
                <a:cubicBezTo>
                  <a:pt x="624551" y="287820"/>
                  <a:pt x="633028" y="306471"/>
                  <a:pt x="638115" y="325122"/>
                </a:cubicBezTo>
                <a:cubicBezTo>
                  <a:pt x="643201" y="343772"/>
                  <a:pt x="644897" y="365814"/>
                  <a:pt x="646592" y="386161"/>
                </a:cubicBezTo>
                <a:lnTo>
                  <a:pt x="651679" y="448896"/>
                </a:lnTo>
                <a:cubicBezTo>
                  <a:pt x="663548" y="618449"/>
                  <a:pt x="666939" y="788002"/>
                  <a:pt x="668634" y="959251"/>
                </a:cubicBezTo>
                <a:cubicBezTo>
                  <a:pt x="668634" y="1300054"/>
                  <a:pt x="653375" y="1639161"/>
                  <a:pt x="646592" y="1973181"/>
                </a:cubicBezTo>
                <a:cubicBezTo>
                  <a:pt x="643201" y="2139343"/>
                  <a:pt x="641506" y="2305506"/>
                  <a:pt x="644897" y="2469973"/>
                </a:cubicBezTo>
                <a:cubicBezTo>
                  <a:pt x="646592" y="2510665"/>
                  <a:pt x="648288" y="2551358"/>
                  <a:pt x="649984" y="2592051"/>
                </a:cubicBezTo>
                <a:cubicBezTo>
                  <a:pt x="651679" y="2612398"/>
                  <a:pt x="653375" y="2632744"/>
                  <a:pt x="655070" y="2653090"/>
                </a:cubicBezTo>
                <a:cubicBezTo>
                  <a:pt x="656766" y="2673437"/>
                  <a:pt x="656766" y="2695479"/>
                  <a:pt x="670330" y="2715825"/>
                </a:cubicBezTo>
                <a:cubicBezTo>
                  <a:pt x="677112" y="2725998"/>
                  <a:pt x="687285" y="2732780"/>
                  <a:pt x="697458" y="2736171"/>
                </a:cubicBezTo>
                <a:cubicBezTo>
                  <a:pt x="707632" y="2739563"/>
                  <a:pt x="719500" y="2741258"/>
                  <a:pt x="731369" y="2739563"/>
                </a:cubicBezTo>
                <a:cubicBezTo>
                  <a:pt x="753411" y="2736171"/>
                  <a:pt x="773758" y="2725998"/>
                  <a:pt x="789017" y="2709043"/>
                </a:cubicBezTo>
                <a:cubicBezTo>
                  <a:pt x="802582" y="2692088"/>
                  <a:pt x="811059" y="2671741"/>
                  <a:pt x="814450" y="2651395"/>
                </a:cubicBezTo>
                <a:cubicBezTo>
                  <a:pt x="817841" y="2631048"/>
                  <a:pt x="817841" y="2610702"/>
                  <a:pt x="817841" y="2590356"/>
                </a:cubicBezTo>
                <a:cubicBezTo>
                  <a:pt x="805973" y="2273291"/>
                  <a:pt x="804277" y="1966399"/>
                  <a:pt x="811059" y="1676462"/>
                </a:cubicBezTo>
                <a:cubicBezTo>
                  <a:pt x="814450" y="1530647"/>
                  <a:pt x="819537" y="1389917"/>
                  <a:pt x="828015" y="1254274"/>
                </a:cubicBezTo>
                <a:cubicBezTo>
                  <a:pt x="831406" y="1186453"/>
                  <a:pt x="836492" y="1118632"/>
                  <a:pt x="841579" y="1054201"/>
                </a:cubicBezTo>
                <a:cubicBezTo>
                  <a:pt x="843275" y="1038941"/>
                  <a:pt x="846666" y="1023682"/>
                  <a:pt x="853448" y="1013508"/>
                </a:cubicBezTo>
                <a:cubicBezTo>
                  <a:pt x="860230" y="1001640"/>
                  <a:pt x="872099" y="993162"/>
                  <a:pt x="882272" y="991467"/>
                </a:cubicBezTo>
                <a:cubicBezTo>
                  <a:pt x="894141" y="989771"/>
                  <a:pt x="904314" y="993162"/>
                  <a:pt x="912791" y="1001640"/>
                </a:cubicBezTo>
                <a:cubicBezTo>
                  <a:pt x="921269" y="1011813"/>
                  <a:pt x="926356" y="1025377"/>
                  <a:pt x="929747" y="1038941"/>
                </a:cubicBezTo>
                <a:cubicBezTo>
                  <a:pt x="933138" y="1054201"/>
                  <a:pt x="934833" y="1067766"/>
                  <a:pt x="933138" y="1083025"/>
                </a:cubicBezTo>
                <a:cubicBezTo>
                  <a:pt x="933138" y="1098285"/>
                  <a:pt x="933138" y="1113545"/>
                  <a:pt x="933138" y="1130500"/>
                </a:cubicBezTo>
                <a:cubicBezTo>
                  <a:pt x="933138" y="1161020"/>
                  <a:pt x="933138" y="1191540"/>
                  <a:pt x="933138" y="1222059"/>
                </a:cubicBezTo>
                <a:cubicBezTo>
                  <a:pt x="933138" y="1283098"/>
                  <a:pt x="933138" y="1342442"/>
                  <a:pt x="931442" y="1400090"/>
                </a:cubicBezTo>
                <a:cubicBezTo>
                  <a:pt x="931442" y="1515387"/>
                  <a:pt x="929747" y="1625596"/>
                  <a:pt x="929747" y="1729024"/>
                </a:cubicBezTo>
                <a:cubicBezTo>
                  <a:pt x="926356" y="2142734"/>
                  <a:pt x="924660" y="2453017"/>
                  <a:pt x="922965" y="2619180"/>
                </a:cubicBezTo>
                <a:lnTo>
                  <a:pt x="926356" y="2812470"/>
                </a:lnTo>
                <a:cubicBezTo>
                  <a:pt x="931442" y="2597138"/>
                  <a:pt x="933138" y="2124084"/>
                  <a:pt x="936529" y="1625596"/>
                </a:cubicBezTo>
                <a:cubicBezTo>
                  <a:pt x="936529" y="1500127"/>
                  <a:pt x="938224" y="1374657"/>
                  <a:pt x="938224" y="1250883"/>
                </a:cubicBezTo>
                <a:cubicBezTo>
                  <a:pt x="936529" y="1183062"/>
                  <a:pt x="938224" y="1122023"/>
                  <a:pt x="936529" y="10609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6799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4"/>
          <p:cNvSpPr/>
          <p:nvPr userDrawn="1"/>
        </p:nvSpPr>
        <p:spPr>
          <a:xfrm>
            <a:off x="-1" y="-1"/>
            <a:ext cx="6965421" cy="5992533"/>
          </a:xfrm>
          <a:custGeom>
            <a:avLst/>
            <a:rect l="l" t="t" r="r" b="b"/>
            <a:pathLst>
              <a:path w="5257800" h="4523422">
                <a:moveTo>
                  <a:pt x="5257800" y="1119188"/>
                </a:moveTo>
                <a:lnTo>
                  <a:pt x="5254943" y="1178243"/>
                </a:lnTo>
                <a:lnTo>
                  <a:pt x="5244465" y="1269683"/>
                </a:lnTo>
                <a:lnTo>
                  <a:pt x="5217795" y="1394460"/>
                </a:lnTo>
                <a:lnTo>
                  <a:pt x="5202555" y="1456373"/>
                </a:lnTo>
                <a:lnTo>
                  <a:pt x="5159693" y="1622108"/>
                </a:lnTo>
                <a:lnTo>
                  <a:pt x="5066348" y="1951673"/>
                </a:lnTo>
                <a:lnTo>
                  <a:pt x="4964430" y="2278380"/>
                </a:lnTo>
                <a:lnTo>
                  <a:pt x="4855845" y="2602230"/>
                </a:lnTo>
                <a:lnTo>
                  <a:pt x="4738688" y="2924175"/>
                </a:lnTo>
                <a:lnTo>
                  <a:pt x="4613910" y="3243263"/>
                </a:lnTo>
                <a:lnTo>
                  <a:pt x="4480560" y="3560445"/>
                </a:lnTo>
                <a:lnTo>
                  <a:pt x="4339590" y="3872865"/>
                </a:lnTo>
                <a:lnTo>
                  <a:pt x="4267200" y="4028123"/>
                </a:lnTo>
                <a:lnTo>
                  <a:pt x="4239578" y="4084320"/>
                </a:lnTo>
                <a:lnTo>
                  <a:pt x="4180523" y="4196715"/>
                </a:lnTo>
                <a:lnTo>
                  <a:pt x="4112895" y="4302443"/>
                </a:lnTo>
                <a:lnTo>
                  <a:pt x="4055745" y="4372928"/>
                </a:lnTo>
                <a:lnTo>
                  <a:pt x="4012883" y="4413885"/>
                </a:lnTo>
                <a:lnTo>
                  <a:pt x="3990975" y="4431983"/>
                </a:lnTo>
                <a:lnTo>
                  <a:pt x="3957638" y="4455795"/>
                </a:lnTo>
                <a:lnTo>
                  <a:pt x="3890963" y="4491038"/>
                </a:lnTo>
                <a:lnTo>
                  <a:pt x="3824288" y="4512945"/>
                </a:lnTo>
                <a:lnTo>
                  <a:pt x="3758565" y="4523423"/>
                </a:lnTo>
                <a:lnTo>
                  <a:pt x="3691890" y="4523423"/>
                </a:lnTo>
                <a:lnTo>
                  <a:pt x="3627120" y="4516755"/>
                </a:lnTo>
                <a:lnTo>
                  <a:pt x="3531870" y="4497705"/>
                </a:lnTo>
                <a:lnTo>
                  <a:pt x="3472815" y="4480560"/>
                </a:lnTo>
                <a:lnTo>
                  <a:pt x="0" y="3447098"/>
                </a:lnTo>
                <a:lnTo>
                  <a:pt x="0" y="1987868"/>
                </a:lnTo>
                <a:lnTo>
                  <a:pt x="60960" y="1922145"/>
                </a:lnTo>
                <a:lnTo>
                  <a:pt x="469583" y="1512570"/>
                </a:lnTo>
                <a:lnTo>
                  <a:pt x="654368" y="1331595"/>
                </a:lnTo>
                <a:lnTo>
                  <a:pt x="842010" y="1144905"/>
                </a:lnTo>
                <a:lnTo>
                  <a:pt x="1225868" y="779145"/>
                </a:lnTo>
                <a:lnTo>
                  <a:pt x="1612583" y="419100"/>
                </a:lnTo>
                <a:lnTo>
                  <a:pt x="2005013" y="64770"/>
                </a:lnTo>
                <a:lnTo>
                  <a:pt x="2078355" y="0"/>
                </a:lnTo>
                <a:lnTo>
                  <a:pt x="4688205" y="0"/>
                </a:lnTo>
                <a:lnTo>
                  <a:pt x="4689158" y="12383"/>
                </a:lnTo>
                <a:lnTo>
                  <a:pt x="4712970" y="154305"/>
                </a:lnTo>
                <a:lnTo>
                  <a:pt x="4749165" y="288608"/>
                </a:lnTo>
                <a:lnTo>
                  <a:pt x="4796790" y="414338"/>
                </a:lnTo>
                <a:lnTo>
                  <a:pt x="4855845" y="529590"/>
                </a:lnTo>
                <a:lnTo>
                  <a:pt x="4925378" y="635318"/>
                </a:lnTo>
                <a:lnTo>
                  <a:pt x="5005388" y="729615"/>
                </a:lnTo>
                <a:lnTo>
                  <a:pt x="5049203" y="771525"/>
                </a:lnTo>
                <a:lnTo>
                  <a:pt x="5102543" y="817245"/>
                </a:lnTo>
                <a:lnTo>
                  <a:pt x="5178743" y="891540"/>
                </a:lnTo>
                <a:lnTo>
                  <a:pt x="5211128" y="936308"/>
                </a:lnTo>
                <a:lnTo>
                  <a:pt x="5228273" y="968693"/>
                </a:lnTo>
                <a:lnTo>
                  <a:pt x="5234940" y="986790"/>
                </a:lnTo>
                <a:lnTo>
                  <a:pt x="5243513" y="1011555"/>
                </a:lnTo>
                <a:lnTo>
                  <a:pt x="5253990" y="1062990"/>
                </a:lnTo>
                <a:lnTo>
                  <a:pt x="5257800" y="1119188"/>
                </a:lnTo>
                <a:close/>
              </a:path>
            </a:pathLst>
          </a:custGeom>
          <a:solidFill>
            <a:srgbClr val="FEE3C5">
              <a:alpha val="75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sp>
        <p:nvSpPr>
          <p:cNvPr id="7" name="Google Shape;142;p3"/>
          <p:cNvSpPr/>
          <p:nvPr userDrawn="1"/>
        </p:nvSpPr>
        <p:spPr>
          <a:xfrm rot="5400000">
            <a:off x="9360178" y="4026180"/>
            <a:ext cx="3118827" cy="2544817"/>
          </a:xfrm>
          <a:custGeom>
            <a:avLst/>
            <a:rect l="l" t="t" r="r" b="b"/>
            <a:pathLst>
              <a:path w="45885" h="37440">
                <a:moveTo>
                  <a:pt x="21364" y="1"/>
                </a:moveTo>
                <a:lnTo>
                  <a:pt x="20567" y="619"/>
                </a:lnTo>
                <a:lnTo>
                  <a:pt x="15669" y="4833"/>
                </a:lnTo>
                <a:lnTo>
                  <a:pt x="12529" y="7778"/>
                </a:lnTo>
                <a:lnTo>
                  <a:pt x="10365" y="9975"/>
                </a:lnTo>
                <a:lnTo>
                  <a:pt x="8201" y="12301"/>
                </a:lnTo>
                <a:lnTo>
                  <a:pt x="6134" y="14742"/>
                </a:lnTo>
                <a:lnTo>
                  <a:pt x="4231" y="17232"/>
                </a:lnTo>
                <a:lnTo>
                  <a:pt x="2604" y="19754"/>
                </a:lnTo>
                <a:lnTo>
                  <a:pt x="1595" y="21625"/>
                </a:lnTo>
                <a:lnTo>
                  <a:pt x="1042" y="22861"/>
                </a:lnTo>
                <a:lnTo>
                  <a:pt x="586" y="24082"/>
                </a:lnTo>
                <a:lnTo>
                  <a:pt x="261" y="25269"/>
                </a:lnTo>
                <a:lnTo>
                  <a:pt x="65" y="26441"/>
                </a:lnTo>
                <a:lnTo>
                  <a:pt x="0" y="27564"/>
                </a:lnTo>
                <a:lnTo>
                  <a:pt x="98" y="28654"/>
                </a:lnTo>
                <a:lnTo>
                  <a:pt x="342" y="29695"/>
                </a:lnTo>
                <a:lnTo>
                  <a:pt x="537" y="30199"/>
                </a:lnTo>
                <a:lnTo>
                  <a:pt x="960" y="31159"/>
                </a:lnTo>
                <a:lnTo>
                  <a:pt x="1888" y="32819"/>
                </a:lnTo>
                <a:lnTo>
                  <a:pt x="2897" y="34186"/>
                </a:lnTo>
                <a:lnTo>
                  <a:pt x="3970" y="35260"/>
                </a:lnTo>
                <a:lnTo>
                  <a:pt x="5109" y="36106"/>
                </a:lnTo>
                <a:lnTo>
                  <a:pt x="6330" y="36708"/>
                </a:lnTo>
                <a:lnTo>
                  <a:pt x="7615" y="37115"/>
                </a:lnTo>
                <a:lnTo>
                  <a:pt x="8933" y="37342"/>
                </a:lnTo>
                <a:lnTo>
                  <a:pt x="10332" y="37440"/>
                </a:lnTo>
                <a:lnTo>
                  <a:pt x="11764" y="37391"/>
                </a:lnTo>
                <a:lnTo>
                  <a:pt x="13977" y="37180"/>
                </a:lnTo>
                <a:lnTo>
                  <a:pt x="17085" y="36675"/>
                </a:lnTo>
                <a:lnTo>
                  <a:pt x="20290" y="36155"/>
                </a:lnTo>
                <a:lnTo>
                  <a:pt x="21917" y="35959"/>
                </a:lnTo>
                <a:lnTo>
                  <a:pt x="23609" y="35780"/>
                </a:lnTo>
                <a:lnTo>
                  <a:pt x="27368" y="35487"/>
                </a:lnTo>
                <a:lnTo>
                  <a:pt x="33372" y="35130"/>
                </a:lnTo>
                <a:lnTo>
                  <a:pt x="43981" y="34706"/>
                </a:lnTo>
                <a:lnTo>
                  <a:pt x="45884" y="34658"/>
                </a:lnTo>
                <a:lnTo>
                  <a:pt x="45884" y="1"/>
                </a:lnTo>
                <a:lnTo>
                  <a:pt x="21364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" name="Google Shape;161;p3"/>
          <p:cNvGrpSpPr/>
          <p:nvPr/>
        </p:nvGrpSpPr>
        <p:grpSpPr>
          <a:xfrm>
            <a:off x="8009121" y="5207000"/>
            <a:ext cx="3946053" cy="1388694"/>
            <a:chOff x="5585150" y="1630675"/>
            <a:chExt cx="1583600" cy="557300"/>
          </a:xfrm>
          <a:solidFill>
            <a:schemeClr val="accent3">
              <a:lumMod val="25000"/>
            </a:schemeClr>
          </a:solidFill>
        </p:grpSpPr>
        <p:sp>
          <p:nvSpPr>
            <p:cNvPr id="9" name="Google Shape;162;p3"/>
            <p:cNvSpPr/>
            <p:nvPr/>
          </p:nvSpPr>
          <p:spPr>
            <a:xfrm>
              <a:off x="6519900" y="1984550"/>
              <a:ext cx="15900" cy="13850"/>
            </a:xfrm>
            <a:custGeom>
              <a:avLst/>
              <a:rect l="l" t="t" r="r" b="b"/>
              <a:pathLst>
                <a:path w="636" h="554">
                  <a:moveTo>
                    <a:pt x="212" y="1"/>
                  </a:moveTo>
                  <a:lnTo>
                    <a:pt x="33" y="147"/>
                  </a:lnTo>
                  <a:lnTo>
                    <a:pt x="1" y="277"/>
                  </a:lnTo>
                  <a:lnTo>
                    <a:pt x="33" y="407"/>
                  </a:lnTo>
                  <a:lnTo>
                    <a:pt x="212" y="554"/>
                  </a:lnTo>
                  <a:lnTo>
                    <a:pt x="424" y="554"/>
                  </a:lnTo>
                  <a:lnTo>
                    <a:pt x="603" y="407"/>
                  </a:lnTo>
                  <a:lnTo>
                    <a:pt x="635" y="277"/>
                  </a:lnTo>
                  <a:lnTo>
                    <a:pt x="603" y="147"/>
                  </a:lnTo>
                  <a:lnTo>
                    <a:pt x="424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63;p3"/>
            <p:cNvSpPr/>
            <p:nvPr/>
          </p:nvSpPr>
          <p:spPr>
            <a:xfrm>
              <a:off x="6364525" y="2010175"/>
              <a:ext cx="8575" cy="8175"/>
            </a:xfrm>
            <a:custGeom>
              <a:avLst/>
              <a:rect l="l" t="t" r="r" b="b"/>
              <a:pathLst>
                <a:path w="343" h="327">
                  <a:moveTo>
                    <a:pt x="98" y="1"/>
                  </a:move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98" y="326"/>
                  </a:lnTo>
                  <a:lnTo>
                    <a:pt x="228" y="326"/>
                  </a:lnTo>
                  <a:lnTo>
                    <a:pt x="326" y="245"/>
                  </a:lnTo>
                  <a:lnTo>
                    <a:pt x="342" y="163"/>
                  </a:lnTo>
                  <a:lnTo>
                    <a:pt x="326" y="82"/>
                  </a:lnTo>
                  <a:lnTo>
                    <a:pt x="228" y="1"/>
                  </a:lnTo>
                  <a:lnTo>
                    <a:pt x="9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64;p3"/>
            <p:cNvSpPr/>
            <p:nvPr/>
          </p:nvSpPr>
          <p:spPr>
            <a:xfrm>
              <a:off x="6367375" y="1884500"/>
              <a:ext cx="17925" cy="25225"/>
            </a:xfrm>
            <a:custGeom>
              <a:avLst/>
              <a:rect l="l" t="t" r="r" b="b"/>
              <a:pathLst>
                <a:path w="717" h="1009">
                  <a:moveTo>
                    <a:pt x="358" y="0"/>
                  </a:moveTo>
                  <a:lnTo>
                    <a:pt x="212" y="16"/>
                  </a:lnTo>
                  <a:lnTo>
                    <a:pt x="33" y="212"/>
                  </a:lnTo>
                  <a:lnTo>
                    <a:pt x="17" y="342"/>
                  </a:lnTo>
                  <a:lnTo>
                    <a:pt x="0" y="651"/>
                  </a:lnTo>
                  <a:lnTo>
                    <a:pt x="0" y="732"/>
                  </a:lnTo>
                  <a:lnTo>
                    <a:pt x="49" y="830"/>
                  </a:lnTo>
                  <a:lnTo>
                    <a:pt x="98" y="895"/>
                  </a:lnTo>
                  <a:lnTo>
                    <a:pt x="179" y="960"/>
                  </a:lnTo>
                  <a:lnTo>
                    <a:pt x="261" y="993"/>
                  </a:lnTo>
                  <a:lnTo>
                    <a:pt x="358" y="1009"/>
                  </a:lnTo>
                  <a:lnTo>
                    <a:pt x="505" y="976"/>
                  </a:lnTo>
                  <a:lnTo>
                    <a:pt x="700" y="781"/>
                  </a:lnTo>
                  <a:lnTo>
                    <a:pt x="716" y="651"/>
                  </a:lnTo>
                  <a:lnTo>
                    <a:pt x="700" y="342"/>
                  </a:lnTo>
                  <a:lnTo>
                    <a:pt x="700" y="244"/>
                  </a:lnTo>
                  <a:lnTo>
                    <a:pt x="667" y="163"/>
                  </a:lnTo>
                  <a:lnTo>
                    <a:pt x="602" y="98"/>
                  </a:lnTo>
                  <a:lnTo>
                    <a:pt x="537" y="33"/>
                  </a:lnTo>
                  <a:lnTo>
                    <a:pt x="456" y="0"/>
                  </a:lnTo>
                  <a:lnTo>
                    <a:pt x="3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65;p3"/>
            <p:cNvSpPr/>
            <p:nvPr/>
          </p:nvSpPr>
          <p:spPr>
            <a:xfrm>
              <a:off x="6426350" y="1995950"/>
              <a:ext cx="6525" cy="6525"/>
            </a:xfrm>
            <a:custGeom>
              <a:avLst/>
              <a:rect l="l" t="t" r="r" b="b"/>
              <a:pathLst>
                <a:path w="261" h="261">
                  <a:moveTo>
                    <a:pt x="82" y="0"/>
                  </a:moveTo>
                  <a:lnTo>
                    <a:pt x="1" y="65"/>
                  </a:lnTo>
                  <a:lnTo>
                    <a:pt x="1" y="130"/>
                  </a:lnTo>
                  <a:lnTo>
                    <a:pt x="1" y="179"/>
                  </a:lnTo>
                  <a:lnTo>
                    <a:pt x="82" y="261"/>
                  </a:lnTo>
                  <a:lnTo>
                    <a:pt x="180" y="261"/>
                  </a:lnTo>
                  <a:lnTo>
                    <a:pt x="245" y="179"/>
                  </a:lnTo>
                  <a:lnTo>
                    <a:pt x="261" y="130"/>
                  </a:lnTo>
                  <a:lnTo>
                    <a:pt x="245" y="65"/>
                  </a:lnTo>
                  <a:lnTo>
                    <a:pt x="18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66;p3"/>
            <p:cNvSpPr/>
            <p:nvPr/>
          </p:nvSpPr>
          <p:spPr>
            <a:xfrm>
              <a:off x="6450750" y="1877575"/>
              <a:ext cx="32975" cy="30950"/>
            </a:xfrm>
            <a:custGeom>
              <a:avLst/>
              <a:rect l="l" t="t" r="r" b="b"/>
              <a:pathLst>
                <a:path w="1319" h="1238">
                  <a:moveTo>
                    <a:pt x="538" y="0"/>
                  </a:moveTo>
                  <a:lnTo>
                    <a:pt x="310" y="82"/>
                  </a:lnTo>
                  <a:lnTo>
                    <a:pt x="131" y="228"/>
                  </a:lnTo>
                  <a:lnTo>
                    <a:pt x="17" y="472"/>
                  </a:lnTo>
                  <a:lnTo>
                    <a:pt x="1" y="619"/>
                  </a:lnTo>
                  <a:lnTo>
                    <a:pt x="17" y="765"/>
                  </a:lnTo>
                  <a:lnTo>
                    <a:pt x="131" y="1009"/>
                  </a:lnTo>
                  <a:lnTo>
                    <a:pt x="310" y="1156"/>
                  </a:lnTo>
                  <a:lnTo>
                    <a:pt x="538" y="1237"/>
                  </a:lnTo>
                  <a:lnTo>
                    <a:pt x="782" y="1237"/>
                  </a:lnTo>
                  <a:lnTo>
                    <a:pt x="1010" y="1156"/>
                  </a:lnTo>
                  <a:lnTo>
                    <a:pt x="1189" y="1009"/>
                  </a:lnTo>
                  <a:lnTo>
                    <a:pt x="1303" y="765"/>
                  </a:lnTo>
                  <a:lnTo>
                    <a:pt x="1319" y="619"/>
                  </a:lnTo>
                  <a:lnTo>
                    <a:pt x="1303" y="472"/>
                  </a:lnTo>
                  <a:lnTo>
                    <a:pt x="1189" y="228"/>
                  </a:lnTo>
                  <a:lnTo>
                    <a:pt x="1010" y="82"/>
                  </a:lnTo>
                  <a:lnTo>
                    <a:pt x="782" y="0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67;p3"/>
            <p:cNvSpPr/>
            <p:nvPr/>
          </p:nvSpPr>
          <p:spPr>
            <a:xfrm>
              <a:off x="6333600" y="1963800"/>
              <a:ext cx="31350" cy="25250"/>
            </a:xfrm>
            <a:custGeom>
              <a:avLst/>
              <a:rect l="l" t="t" r="r" b="b"/>
              <a:pathLst>
                <a:path w="1254" h="1010">
                  <a:moveTo>
                    <a:pt x="505" y="1"/>
                  </a:moveTo>
                  <a:lnTo>
                    <a:pt x="245" y="66"/>
                  </a:lnTo>
                  <a:lnTo>
                    <a:pt x="147" y="147"/>
                  </a:lnTo>
                  <a:lnTo>
                    <a:pt x="33" y="310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66" y="749"/>
                  </a:lnTo>
                  <a:lnTo>
                    <a:pt x="147" y="863"/>
                  </a:lnTo>
                  <a:lnTo>
                    <a:pt x="245" y="945"/>
                  </a:lnTo>
                  <a:lnTo>
                    <a:pt x="359" y="977"/>
                  </a:lnTo>
                  <a:lnTo>
                    <a:pt x="489" y="1010"/>
                  </a:lnTo>
                  <a:lnTo>
                    <a:pt x="619" y="977"/>
                  </a:lnTo>
                  <a:lnTo>
                    <a:pt x="766" y="961"/>
                  </a:lnTo>
                  <a:lnTo>
                    <a:pt x="798" y="961"/>
                  </a:lnTo>
                  <a:lnTo>
                    <a:pt x="912" y="945"/>
                  </a:lnTo>
                  <a:lnTo>
                    <a:pt x="1026" y="896"/>
                  </a:lnTo>
                  <a:lnTo>
                    <a:pt x="1124" y="814"/>
                  </a:lnTo>
                  <a:lnTo>
                    <a:pt x="1189" y="733"/>
                  </a:lnTo>
                  <a:lnTo>
                    <a:pt x="1237" y="619"/>
                  </a:lnTo>
                  <a:lnTo>
                    <a:pt x="1254" y="505"/>
                  </a:lnTo>
                  <a:lnTo>
                    <a:pt x="1221" y="326"/>
                  </a:lnTo>
                  <a:lnTo>
                    <a:pt x="977" y="82"/>
                  </a:lnTo>
                  <a:lnTo>
                    <a:pt x="798" y="50"/>
                  </a:lnTo>
                  <a:lnTo>
                    <a:pt x="766" y="50"/>
                  </a:lnTo>
                  <a:lnTo>
                    <a:pt x="635" y="17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68;p3"/>
            <p:cNvSpPr/>
            <p:nvPr/>
          </p:nvSpPr>
          <p:spPr>
            <a:xfrm>
              <a:off x="6357200" y="2064275"/>
              <a:ext cx="23200" cy="21175"/>
            </a:xfrm>
            <a:custGeom>
              <a:avLst/>
              <a:rect l="l" t="t" r="r" b="b"/>
              <a:pathLst>
                <a:path w="928" h="847">
                  <a:moveTo>
                    <a:pt x="293" y="1"/>
                  </a:moveTo>
                  <a:lnTo>
                    <a:pt x="82" y="147"/>
                  </a:lnTo>
                  <a:lnTo>
                    <a:pt x="1" y="310"/>
                  </a:lnTo>
                  <a:lnTo>
                    <a:pt x="1" y="424"/>
                  </a:lnTo>
                  <a:lnTo>
                    <a:pt x="1" y="538"/>
                  </a:lnTo>
                  <a:lnTo>
                    <a:pt x="82" y="700"/>
                  </a:lnTo>
                  <a:lnTo>
                    <a:pt x="293" y="847"/>
                  </a:lnTo>
                  <a:lnTo>
                    <a:pt x="635" y="847"/>
                  </a:lnTo>
                  <a:lnTo>
                    <a:pt x="847" y="700"/>
                  </a:lnTo>
                  <a:lnTo>
                    <a:pt x="912" y="538"/>
                  </a:lnTo>
                  <a:lnTo>
                    <a:pt x="928" y="424"/>
                  </a:lnTo>
                  <a:lnTo>
                    <a:pt x="912" y="310"/>
                  </a:lnTo>
                  <a:lnTo>
                    <a:pt x="847" y="147"/>
                  </a:lnTo>
                  <a:lnTo>
                    <a:pt x="635" y="1"/>
                  </a:lnTo>
                  <a:lnTo>
                    <a:pt x="2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9;p3"/>
            <p:cNvSpPr/>
            <p:nvPr/>
          </p:nvSpPr>
          <p:spPr>
            <a:xfrm>
              <a:off x="6222150" y="2027675"/>
              <a:ext cx="20375" cy="18725"/>
            </a:xfrm>
            <a:custGeom>
              <a:avLst/>
              <a:rect l="l" t="t" r="r" b="b"/>
              <a:pathLst>
                <a:path w="815" h="749">
                  <a:moveTo>
                    <a:pt x="261" y="0"/>
                  </a:moveTo>
                  <a:lnTo>
                    <a:pt x="33" y="196"/>
                  </a:lnTo>
                  <a:lnTo>
                    <a:pt x="1" y="375"/>
                  </a:lnTo>
                  <a:lnTo>
                    <a:pt x="33" y="554"/>
                  </a:lnTo>
                  <a:lnTo>
                    <a:pt x="261" y="749"/>
                  </a:lnTo>
                  <a:lnTo>
                    <a:pt x="570" y="749"/>
                  </a:lnTo>
                  <a:lnTo>
                    <a:pt x="798" y="554"/>
                  </a:lnTo>
                  <a:lnTo>
                    <a:pt x="814" y="375"/>
                  </a:lnTo>
                  <a:lnTo>
                    <a:pt x="798" y="196"/>
                  </a:lnTo>
                  <a:lnTo>
                    <a:pt x="570" y="0"/>
                  </a:lnTo>
                  <a:lnTo>
                    <a:pt x="2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0;p3"/>
            <p:cNvSpPr/>
            <p:nvPr/>
          </p:nvSpPr>
          <p:spPr>
            <a:xfrm>
              <a:off x="6246550" y="2113100"/>
              <a:ext cx="17125" cy="14675"/>
            </a:xfrm>
            <a:custGeom>
              <a:avLst/>
              <a:rect l="l" t="t" r="r" b="b"/>
              <a:pathLst>
                <a:path w="685" h="587">
                  <a:moveTo>
                    <a:pt x="229" y="0"/>
                  </a:moveTo>
                  <a:lnTo>
                    <a:pt x="33" y="147"/>
                  </a:lnTo>
                  <a:lnTo>
                    <a:pt x="1" y="293"/>
                  </a:lnTo>
                  <a:lnTo>
                    <a:pt x="33" y="423"/>
                  </a:lnTo>
                  <a:lnTo>
                    <a:pt x="229" y="586"/>
                  </a:lnTo>
                  <a:lnTo>
                    <a:pt x="456" y="586"/>
                  </a:lnTo>
                  <a:lnTo>
                    <a:pt x="652" y="423"/>
                  </a:lnTo>
                  <a:lnTo>
                    <a:pt x="684" y="293"/>
                  </a:lnTo>
                  <a:lnTo>
                    <a:pt x="652" y="147"/>
                  </a:lnTo>
                  <a:lnTo>
                    <a:pt x="456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71;p3"/>
            <p:cNvSpPr/>
            <p:nvPr/>
          </p:nvSpPr>
          <p:spPr>
            <a:xfrm>
              <a:off x="6133875" y="2068350"/>
              <a:ext cx="15075" cy="13050"/>
            </a:xfrm>
            <a:custGeom>
              <a:avLst/>
              <a:rect l="l" t="t" r="r" b="b"/>
              <a:pathLst>
                <a:path w="603" h="522">
                  <a:moveTo>
                    <a:pt x="196" y="1"/>
                  </a:moveTo>
                  <a:lnTo>
                    <a:pt x="33" y="131"/>
                  </a:lnTo>
                  <a:lnTo>
                    <a:pt x="1" y="261"/>
                  </a:lnTo>
                  <a:lnTo>
                    <a:pt x="33" y="391"/>
                  </a:lnTo>
                  <a:lnTo>
                    <a:pt x="196" y="521"/>
                  </a:lnTo>
                  <a:lnTo>
                    <a:pt x="408" y="521"/>
                  </a:lnTo>
                  <a:lnTo>
                    <a:pt x="570" y="391"/>
                  </a:lnTo>
                  <a:lnTo>
                    <a:pt x="603" y="261"/>
                  </a:lnTo>
                  <a:lnTo>
                    <a:pt x="570" y="131"/>
                  </a:lnTo>
                  <a:lnTo>
                    <a:pt x="408" y="1"/>
                  </a:lnTo>
                  <a:lnTo>
                    <a:pt x="19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72;p3"/>
            <p:cNvSpPr/>
            <p:nvPr/>
          </p:nvSpPr>
          <p:spPr>
            <a:xfrm>
              <a:off x="5958150" y="2059000"/>
              <a:ext cx="18325" cy="16300"/>
            </a:xfrm>
            <a:custGeom>
              <a:avLst/>
              <a:rect l="l" t="t" r="r" b="b"/>
              <a:pathLst>
                <a:path w="733" h="652">
                  <a:moveTo>
                    <a:pt x="229" y="0"/>
                  </a:moveTo>
                  <a:lnTo>
                    <a:pt x="33" y="179"/>
                  </a:lnTo>
                  <a:lnTo>
                    <a:pt x="1" y="326"/>
                  </a:lnTo>
                  <a:lnTo>
                    <a:pt x="33" y="488"/>
                  </a:lnTo>
                  <a:lnTo>
                    <a:pt x="229" y="651"/>
                  </a:lnTo>
                  <a:lnTo>
                    <a:pt x="489" y="651"/>
                  </a:lnTo>
                  <a:lnTo>
                    <a:pt x="700" y="488"/>
                  </a:lnTo>
                  <a:lnTo>
                    <a:pt x="733" y="326"/>
                  </a:lnTo>
                  <a:lnTo>
                    <a:pt x="700" y="179"/>
                  </a:lnTo>
                  <a:lnTo>
                    <a:pt x="489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173;p3"/>
            <p:cNvSpPr/>
            <p:nvPr/>
          </p:nvSpPr>
          <p:spPr>
            <a:xfrm>
              <a:off x="5802375" y="2077300"/>
              <a:ext cx="11400" cy="10200"/>
            </a:xfrm>
            <a:custGeom>
              <a:avLst/>
              <a:rect l="l" t="t" r="r" b="b"/>
              <a:pathLst>
                <a:path w="456" h="408">
                  <a:moveTo>
                    <a:pt x="146" y="0"/>
                  </a:moveTo>
                  <a:lnTo>
                    <a:pt x="16" y="114"/>
                  </a:lnTo>
                  <a:lnTo>
                    <a:pt x="0" y="212"/>
                  </a:lnTo>
                  <a:lnTo>
                    <a:pt x="16" y="310"/>
                  </a:lnTo>
                  <a:lnTo>
                    <a:pt x="146" y="407"/>
                  </a:lnTo>
                  <a:lnTo>
                    <a:pt x="309" y="407"/>
                  </a:lnTo>
                  <a:lnTo>
                    <a:pt x="439" y="310"/>
                  </a:lnTo>
                  <a:lnTo>
                    <a:pt x="456" y="212"/>
                  </a:lnTo>
                  <a:lnTo>
                    <a:pt x="439" y="114"/>
                  </a:lnTo>
                  <a:lnTo>
                    <a:pt x="309" y="0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174;p3"/>
            <p:cNvSpPr/>
            <p:nvPr/>
          </p:nvSpPr>
          <p:spPr>
            <a:xfrm>
              <a:off x="5585150" y="207242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77" y="0"/>
                  </a:moveTo>
                  <a:lnTo>
                    <a:pt x="33" y="212"/>
                  </a:lnTo>
                  <a:lnTo>
                    <a:pt x="0" y="407"/>
                  </a:lnTo>
                  <a:lnTo>
                    <a:pt x="33" y="586"/>
                  </a:lnTo>
                  <a:lnTo>
                    <a:pt x="277" y="797"/>
                  </a:lnTo>
                  <a:lnTo>
                    <a:pt x="586" y="797"/>
                  </a:lnTo>
                  <a:lnTo>
                    <a:pt x="830" y="586"/>
                  </a:lnTo>
                  <a:lnTo>
                    <a:pt x="863" y="407"/>
                  </a:lnTo>
                  <a:lnTo>
                    <a:pt x="830" y="212"/>
                  </a:lnTo>
                  <a:lnTo>
                    <a:pt x="586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75;p3"/>
            <p:cNvSpPr/>
            <p:nvPr/>
          </p:nvSpPr>
          <p:spPr>
            <a:xfrm>
              <a:off x="5869075" y="2174100"/>
              <a:ext cx="14675" cy="13875"/>
            </a:xfrm>
            <a:custGeom>
              <a:avLst/>
              <a:rect l="l" t="t" r="r" b="b"/>
              <a:pathLst>
                <a:path w="587" h="555">
                  <a:moveTo>
                    <a:pt x="179" y="1"/>
                  </a:moveTo>
                  <a:lnTo>
                    <a:pt x="17" y="147"/>
                  </a:lnTo>
                  <a:lnTo>
                    <a:pt x="0" y="278"/>
                  </a:lnTo>
                  <a:lnTo>
                    <a:pt x="17" y="408"/>
                  </a:lnTo>
                  <a:lnTo>
                    <a:pt x="179" y="554"/>
                  </a:lnTo>
                  <a:lnTo>
                    <a:pt x="391" y="554"/>
                  </a:lnTo>
                  <a:lnTo>
                    <a:pt x="570" y="408"/>
                  </a:lnTo>
                  <a:lnTo>
                    <a:pt x="586" y="278"/>
                  </a:lnTo>
                  <a:lnTo>
                    <a:pt x="570" y="147"/>
                  </a:lnTo>
                  <a:lnTo>
                    <a:pt x="391" y="1"/>
                  </a:lnTo>
                  <a:lnTo>
                    <a:pt x="17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176;p3"/>
            <p:cNvSpPr/>
            <p:nvPr/>
          </p:nvSpPr>
          <p:spPr>
            <a:xfrm>
              <a:off x="6067975" y="192597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98"/>
                  </a:lnTo>
                  <a:lnTo>
                    <a:pt x="1" y="196"/>
                  </a:lnTo>
                  <a:lnTo>
                    <a:pt x="17" y="294"/>
                  </a:lnTo>
                  <a:lnTo>
                    <a:pt x="131" y="407"/>
                  </a:lnTo>
                  <a:lnTo>
                    <a:pt x="294" y="407"/>
                  </a:lnTo>
                  <a:lnTo>
                    <a:pt x="408" y="294"/>
                  </a:lnTo>
                  <a:lnTo>
                    <a:pt x="424" y="196"/>
                  </a:lnTo>
                  <a:lnTo>
                    <a:pt x="408" y="98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177;p3"/>
            <p:cNvSpPr/>
            <p:nvPr/>
          </p:nvSpPr>
          <p:spPr>
            <a:xfrm>
              <a:off x="6114775" y="2147275"/>
              <a:ext cx="23200" cy="21975"/>
            </a:xfrm>
            <a:custGeom>
              <a:avLst/>
              <a:rect l="l" t="t" r="r" b="b"/>
              <a:pathLst>
                <a:path w="928" h="879">
                  <a:moveTo>
                    <a:pt x="293" y="0"/>
                  </a:moveTo>
                  <a:lnTo>
                    <a:pt x="81" y="163"/>
                  </a:lnTo>
                  <a:lnTo>
                    <a:pt x="0" y="325"/>
                  </a:lnTo>
                  <a:lnTo>
                    <a:pt x="0" y="439"/>
                  </a:lnTo>
                  <a:lnTo>
                    <a:pt x="0" y="553"/>
                  </a:lnTo>
                  <a:lnTo>
                    <a:pt x="81" y="716"/>
                  </a:lnTo>
                  <a:lnTo>
                    <a:pt x="293" y="879"/>
                  </a:lnTo>
                  <a:lnTo>
                    <a:pt x="635" y="879"/>
                  </a:lnTo>
                  <a:lnTo>
                    <a:pt x="846" y="716"/>
                  </a:lnTo>
                  <a:lnTo>
                    <a:pt x="928" y="553"/>
                  </a:lnTo>
                  <a:lnTo>
                    <a:pt x="928" y="439"/>
                  </a:lnTo>
                  <a:lnTo>
                    <a:pt x="928" y="325"/>
                  </a:lnTo>
                  <a:lnTo>
                    <a:pt x="846" y="163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178;p3"/>
            <p:cNvSpPr/>
            <p:nvPr/>
          </p:nvSpPr>
          <p:spPr>
            <a:xfrm>
              <a:off x="6152175" y="1919475"/>
              <a:ext cx="24025" cy="22800"/>
            </a:xfrm>
            <a:custGeom>
              <a:avLst/>
              <a:rect l="l" t="t" r="r" b="b"/>
              <a:pathLst>
                <a:path w="961" h="912">
                  <a:moveTo>
                    <a:pt x="668" y="0"/>
                  </a:moveTo>
                  <a:lnTo>
                    <a:pt x="294" y="17"/>
                  </a:lnTo>
                  <a:lnTo>
                    <a:pt x="82" y="163"/>
                  </a:lnTo>
                  <a:lnTo>
                    <a:pt x="1" y="342"/>
                  </a:lnTo>
                  <a:lnTo>
                    <a:pt x="1" y="456"/>
                  </a:lnTo>
                  <a:lnTo>
                    <a:pt x="1" y="570"/>
                  </a:lnTo>
                  <a:lnTo>
                    <a:pt x="82" y="749"/>
                  </a:lnTo>
                  <a:lnTo>
                    <a:pt x="294" y="912"/>
                  </a:lnTo>
                  <a:lnTo>
                    <a:pt x="668" y="912"/>
                  </a:lnTo>
                  <a:lnTo>
                    <a:pt x="880" y="749"/>
                  </a:lnTo>
                  <a:lnTo>
                    <a:pt x="961" y="570"/>
                  </a:lnTo>
                  <a:lnTo>
                    <a:pt x="961" y="456"/>
                  </a:lnTo>
                  <a:lnTo>
                    <a:pt x="961" y="342"/>
                  </a:lnTo>
                  <a:lnTo>
                    <a:pt x="880" y="163"/>
                  </a:lnTo>
                  <a:lnTo>
                    <a:pt x="66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179;p3"/>
            <p:cNvSpPr/>
            <p:nvPr/>
          </p:nvSpPr>
          <p:spPr>
            <a:xfrm>
              <a:off x="6244125" y="1920700"/>
              <a:ext cx="21975" cy="20350"/>
            </a:xfrm>
            <a:custGeom>
              <a:avLst/>
              <a:rect l="l" t="t" r="r" b="b"/>
              <a:pathLst>
                <a:path w="879" h="814">
                  <a:moveTo>
                    <a:pt x="277" y="0"/>
                  </a:moveTo>
                  <a:lnTo>
                    <a:pt x="82" y="147"/>
                  </a:lnTo>
                  <a:lnTo>
                    <a:pt x="0" y="309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2" y="667"/>
                  </a:lnTo>
                  <a:lnTo>
                    <a:pt x="277" y="814"/>
                  </a:lnTo>
                  <a:lnTo>
                    <a:pt x="602" y="814"/>
                  </a:lnTo>
                  <a:lnTo>
                    <a:pt x="798" y="667"/>
                  </a:lnTo>
                  <a:lnTo>
                    <a:pt x="879" y="505"/>
                  </a:lnTo>
                  <a:lnTo>
                    <a:pt x="879" y="407"/>
                  </a:lnTo>
                  <a:lnTo>
                    <a:pt x="879" y="309"/>
                  </a:lnTo>
                  <a:lnTo>
                    <a:pt x="798" y="147"/>
                  </a:lnTo>
                  <a:lnTo>
                    <a:pt x="602" y="0"/>
                  </a:lnTo>
                  <a:lnTo>
                    <a:pt x="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180;p3"/>
            <p:cNvSpPr/>
            <p:nvPr/>
          </p:nvSpPr>
          <p:spPr>
            <a:xfrm>
              <a:off x="6269350" y="1778725"/>
              <a:ext cx="17100" cy="16300"/>
            </a:xfrm>
            <a:custGeom>
              <a:avLst/>
              <a:rect l="l" t="t" r="r" b="b"/>
              <a:pathLst>
                <a:path w="684" h="652">
                  <a:moveTo>
                    <a:pt x="212" y="1"/>
                  </a:moveTo>
                  <a:lnTo>
                    <a:pt x="16" y="180"/>
                  </a:lnTo>
                  <a:lnTo>
                    <a:pt x="0" y="326"/>
                  </a:lnTo>
                  <a:lnTo>
                    <a:pt x="16" y="489"/>
                  </a:lnTo>
                  <a:lnTo>
                    <a:pt x="212" y="651"/>
                  </a:lnTo>
                  <a:lnTo>
                    <a:pt x="472" y="651"/>
                  </a:lnTo>
                  <a:lnTo>
                    <a:pt x="651" y="489"/>
                  </a:lnTo>
                  <a:lnTo>
                    <a:pt x="683" y="326"/>
                  </a:lnTo>
                  <a:lnTo>
                    <a:pt x="651" y="180"/>
                  </a:lnTo>
                  <a:lnTo>
                    <a:pt x="472" y="1"/>
                  </a:lnTo>
                  <a:lnTo>
                    <a:pt x="2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181;p3"/>
            <p:cNvSpPr/>
            <p:nvPr/>
          </p:nvSpPr>
          <p:spPr>
            <a:xfrm>
              <a:off x="6408850" y="1797025"/>
              <a:ext cx="10600" cy="10200"/>
            </a:xfrm>
            <a:custGeom>
              <a:avLst/>
              <a:rect l="l" t="t" r="r" b="b"/>
              <a:pathLst>
                <a:path w="424" h="408">
                  <a:moveTo>
                    <a:pt x="131" y="1"/>
                  </a:moveTo>
                  <a:lnTo>
                    <a:pt x="17" y="115"/>
                  </a:lnTo>
                  <a:lnTo>
                    <a:pt x="1" y="212"/>
                  </a:lnTo>
                  <a:lnTo>
                    <a:pt x="17" y="294"/>
                  </a:lnTo>
                  <a:lnTo>
                    <a:pt x="131" y="408"/>
                  </a:lnTo>
                  <a:lnTo>
                    <a:pt x="294" y="408"/>
                  </a:lnTo>
                  <a:lnTo>
                    <a:pt x="408" y="294"/>
                  </a:lnTo>
                  <a:lnTo>
                    <a:pt x="424" y="212"/>
                  </a:lnTo>
                  <a:lnTo>
                    <a:pt x="408" y="115"/>
                  </a:lnTo>
                  <a:lnTo>
                    <a:pt x="294" y="1"/>
                  </a:lnTo>
                  <a:lnTo>
                    <a:pt x="1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182;p3"/>
            <p:cNvSpPr/>
            <p:nvPr/>
          </p:nvSpPr>
          <p:spPr>
            <a:xfrm>
              <a:off x="6549200" y="17632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28" y="0"/>
                  </a:moveTo>
                  <a:lnTo>
                    <a:pt x="33" y="179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28" y="684"/>
                  </a:lnTo>
                  <a:lnTo>
                    <a:pt x="489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9" y="0"/>
                  </a:lnTo>
                  <a:lnTo>
                    <a:pt x="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183;p3"/>
            <p:cNvSpPr/>
            <p:nvPr/>
          </p:nvSpPr>
          <p:spPr>
            <a:xfrm>
              <a:off x="6545125" y="1888550"/>
              <a:ext cx="26075" cy="24025"/>
            </a:xfrm>
            <a:custGeom>
              <a:avLst/>
              <a:rect l="l" t="t" r="r" b="b"/>
              <a:pathLst>
                <a:path w="1043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1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7" y="961"/>
                  </a:lnTo>
                  <a:lnTo>
                    <a:pt x="944" y="782"/>
                  </a:lnTo>
                  <a:lnTo>
                    <a:pt x="1026" y="603"/>
                  </a:lnTo>
                  <a:lnTo>
                    <a:pt x="1042" y="489"/>
                  </a:lnTo>
                  <a:lnTo>
                    <a:pt x="1026" y="359"/>
                  </a:lnTo>
                  <a:lnTo>
                    <a:pt x="944" y="180"/>
                  </a:lnTo>
                  <a:lnTo>
                    <a:pt x="717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184;p3"/>
            <p:cNvSpPr/>
            <p:nvPr/>
          </p:nvSpPr>
          <p:spPr>
            <a:xfrm>
              <a:off x="6660250" y="1965850"/>
              <a:ext cx="22800" cy="21175"/>
            </a:xfrm>
            <a:custGeom>
              <a:avLst/>
              <a:rect l="l" t="t" r="r" b="b"/>
              <a:pathLst>
                <a:path w="912" h="847">
                  <a:moveTo>
                    <a:pt x="293" y="0"/>
                  </a:moveTo>
                  <a:lnTo>
                    <a:pt x="82" y="147"/>
                  </a:lnTo>
                  <a:lnTo>
                    <a:pt x="17" y="309"/>
                  </a:lnTo>
                  <a:lnTo>
                    <a:pt x="0" y="423"/>
                  </a:lnTo>
                  <a:lnTo>
                    <a:pt x="17" y="521"/>
                  </a:lnTo>
                  <a:lnTo>
                    <a:pt x="82" y="700"/>
                  </a:lnTo>
                  <a:lnTo>
                    <a:pt x="293" y="846"/>
                  </a:lnTo>
                  <a:lnTo>
                    <a:pt x="635" y="846"/>
                  </a:lnTo>
                  <a:lnTo>
                    <a:pt x="830" y="684"/>
                  </a:lnTo>
                  <a:lnTo>
                    <a:pt x="912" y="521"/>
                  </a:lnTo>
                  <a:lnTo>
                    <a:pt x="912" y="423"/>
                  </a:lnTo>
                  <a:lnTo>
                    <a:pt x="912" y="309"/>
                  </a:lnTo>
                  <a:lnTo>
                    <a:pt x="830" y="147"/>
                  </a:lnTo>
                  <a:lnTo>
                    <a:pt x="635" y="0"/>
                  </a:lnTo>
                  <a:lnTo>
                    <a:pt x="2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185;p3"/>
            <p:cNvSpPr/>
            <p:nvPr/>
          </p:nvSpPr>
          <p:spPr>
            <a:xfrm>
              <a:off x="6890900" y="2006125"/>
              <a:ext cx="16700" cy="16275"/>
            </a:xfrm>
            <a:custGeom>
              <a:avLst/>
              <a:rect l="l" t="t" r="r" b="b"/>
              <a:pathLst>
                <a:path w="668" h="651">
                  <a:moveTo>
                    <a:pt x="195" y="0"/>
                  </a:moveTo>
                  <a:lnTo>
                    <a:pt x="16" y="179"/>
                  </a:lnTo>
                  <a:lnTo>
                    <a:pt x="0" y="325"/>
                  </a:lnTo>
                  <a:lnTo>
                    <a:pt x="16" y="472"/>
                  </a:lnTo>
                  <a:lnTo>
                    <a:pt x="195" y="651"/>
                  </a:lnTo>
                  <a:lnTo>
                    <a:pt x="456" y="651"/>
                  </a:lnTo>
                  <a:lnTo>
                    <a:pt x="635" y="472"/>
                  </a:lnTo>
                  <a:lnTo>
                    <a:pt x="667" y="325"/>
                  </a:lnTo>
                  <a:lnTo>
                    <a:pt x="635" y="179"/>
                  </a:lnTo>
                  <a:lnTo>
                    <a:pt x="456" y="0"/>
                  </a:lnTo>
                  <a:lnTo>
                    <a:pt x="1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6;p3"/>
            <p:cNvSpPr/>
            <p:nvPr/>
          </p:nvSpPr>
          <p:spPr>
            <a:xfrm>
              <a:off x="6600050" y="2072000"/>
              <a:ext cx="22400" cy="20775"/>
            </a:xfrm>
            <a:custGeom>
              <a:avLst/>
              <a:rect l="l" t="t" r="r" b="b"/>
              <a:pathLst>
                <a:path w="896" h="831">
                  <a:moveTo>
                    <a:pt x="277" y="1"/>
                  </a:moveTo>
                  <a:lnTo>
                    <a:pt x="82" y="147"/>
                  </a:lnTo>
                  <a:lnTo>
                    <a:pt x="0" y="310"/>
                  </a:lnTo>
                  <a:lnTo>
                    <a:pt x="0" y="424"/>
                  </a:lnTo>
                  <a:lnTo>
                    <a:pt x="0" y="522"/>
                  </a:lnTo>
                  <a:lnTo>
                    <a:pt x="82" y="684"/>
                  </a:lnTo>
                  <a:lnTo>
                    <a:pt x="277" y="831"/>
                  </a:lnTo>
                  <a:lnTo>
                    <a:pt x="619" y="831"/>
                  </a:lnTo>
                  <a:lnTo>
                    <a:pt x="814" y="684"/>
                  </a:lnTo>
                  <a:lnTo>
                    <a:pt x="895" y="522"/>
                  </a:lnTo>
                  <a:lnTo>
                    <a:pt x="895" y="424"/>
                  </a:lnTo>
                  <a:lnTo>
                    <a:pt x="895" y="310"/>
                  </a:lnTo>
                  <a:lnTo>
                    <a:pt x="814" y="147"/>
                  </a:lnTo>
                  <a:lnTo>
                    <a:pt x="619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187;p3"/>
            <p:cNvSpPr/>
            <p:nvPr/>
          </p:nvSpPr>
          <p:spPr>
            <a:xfrm>
              <a:off x="6784325" y="1922325"/>
              <a:ext cx="17500" cy="17100"/>
            </a:xfrm>
            <a:custGeom>
              <a:avLst/>
              <a:rect l="l" t="t" r="r" b="b"/>
              <a:pathLst>
                <a:path w="700" h="684">
                  <a:moveTo>
                    <a:pt x="212" y="0"/>
                  </a:moveTo>
                  <a:lnTo>
                    <a:pt x="16" y="179"/>
                  </a:lnTo>
                  <a:lnTo>
                    <a:pt x="0" y="342"/>
                  </a:lnTo>
                  <a:lnTo>
                    <a:pt x="16" y="505"/>
                  </a:lnTo>
                  <a:lnTo>
                    <a:pt x="212" y="684"/>
                  </a:lnTo>
                  <a:lnTo>
                    <a:pt x="472" y="684"/>
                  </a:lnTo>
                  <a:lnTo>
                    <a:pt x="683" y="505"/>
                  </a:lnTo>
                  <a:lnTo>
                    <a:pt x="700" y="342"/>
                  </a:lnTo>
                  <a:lnTo>
                    <a:pt x="683" y="179"/>
                  </a:lnTo>
                  <a:lnTo>
                    <a:pt x="472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188;p3"/>
            <p:cNvSpPr/>
            <p:nvPr/>
          </p:nvSpPr>
          <p:spPr>
            <a:xfrm>
              <a:off x="6840050" y="175920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35"/>
                  </a:lnTo>
                  <a:lnTo>
                    <a:pt x="98" y="830"/>
                  </a:lnTo>
                  <a:lnTo>
                    <a:pt x="342" y="1009"/>
                  </a:lnTo>
                  <a:lnTo>
                    <a:pt x="749" y="1009"/>
                  </a:lnTo>
                  <a:lnTo>
                    <a:pt x="993" y="830"/>
                  </a:lnTo>
                  <a:lnTo>
                    <a:pt x="1074" y="635"/>
                  </a:lnTo>
                  <a:lnTo>
                    <a:pt x="1090" y="505"/>
                  </a:lnTo>
                  <a:lnTo>
                    <a:pt x="1074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189;p3"/>
            <p:cNvSpPr/>
            <p:nvPr/>
          </p:nvSpPr>
          <p:spPr>
            <a:xfrm>
              <a:off x="7006000" y="1758400"/>
              <a:ext cx="28900" cy="26850"/>
            </a:xfrm>
            <a:custGeom>
              <a:avLst/>
              <a:rect l="l" t="t" r="r" b="b"/>
              <a:pathLst>
                <a:path w="1156" h="1074">
                  <a:moveTo>
                    <a:pt x="359" y="0"/>
                  </a:moveTo>
                  <a:lnTo>
                    <a:pt x="98" y="195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8" y="879"/>
                  </a:lnTo>
                  <a:lnTo>
                    <a:pt x="359" y="1074"/>
                  </a:lnTo>
                  <a:lnTo>
                    <a:pt x="782" y="1074"/>
                  </a:lnTo>
                  <a:lnTo>
                    <a:pt x="1042" y="879"/>
                  </a:lnTo>
                  <a:lnTo>
                    <a:pt x="1140" y="667"/>
                  </a:lnTo>
                  <a:lnTo>
                    <a:pt x="1156" y="537"/>
                  </a:lnTo>
                  <a:lnTo>
                    <a:pt x="1140" y="407"/>
                  </a:lnTo>
                  <a:lnTo>
                    <a:pt x="1042" y="195"/>
                  </a:lnTo>
                  <a:lnTo>
                    <a:pt x="782" y="0"/>
                  </a:lnTo>
                  <a:lnTo>
                    <a:pt x="35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90;p3"/>
            <p:cNvSpPr/>
            <p:nvPr/>
          </p:nvSpPr>
          <p:spPr>
            <a:xfrm>
              <a:off x="6943775" y="1654250"/>
              <a:ext cx="27275" cy="22400"/>
            </a:xfrm>
            <a:custGeom>
              <a:avLst/>
              <a:rect l="l" t="t" r="r" b="b"/>
              <a:pathLst>
                <a:path w="1091" h="896">
                  <a:moveTo>
                    <a:pt x="602" y="1"/>
                  </a:moveTo>
                  <a:lnTo>
                    <a:pt x="521" y="17"/>
                  </a:lnTo>
                  <a:lnTo>
                    <a:pt x="407" y="66"/>
                  </a:lnTo>
                  <a:lnTo>
                    <a:pt x="374" y="98"/>
                  </a:lnTo>
                  <a:lnTo>
                    <a:pt x="326" y="98"/>
                  </a:lnTo>
                  <a:lnTo>
                    <a:pt x="244" y="115"/>
                  </a:lnTo>
                  <a:lnTo>
                    <a:pt x="130" y="163"/>
                  </a:lnTo>
                  <a:lnTo>
                    <a:pt x="33" y="277"/>
                  </a:lnTo>
                  <a:lnTo>
                    <a:pt x="0" y="359"/>
                  </a:lnTo>
                  <a:lnTo>
                    <a:pt x="0" y="456"/>
                  </a:lnTo>
                  <a:lnTo>
                    <a:pt x="0" y="521"/>
                  </a:lnTo>
                  <a:lnTo>
                    <a:pt x="16" y="587"/>
                  </a:lnTo>
                  <a:lnTo>
                    <a:pt x="33" y="619"/>
                  </a:lnTo>
                  <a:lnTo>
                    <a:pt x="65" y="668"/>
                  </a:lnTo>
                  <a:lnTo>
                    <a:pt x="114" y="717"/>
                  </a:lnTo>
                  <a:lnTo>
                    <a:pt x="163" y="749"/>
                  </a:lnTo>
                  <a:lnTo>
                    <a:pt x="244" y="782"/>
                  </a:lnTo>
                  <a:lnTo>
                    <a:pt x="326" y="798"/>
                  </a:lnTo>
                  <a:lnTo>
                    <a:pt x="374" y="798"/>
                  </a:lnTo>
                  <a:lnTo>
                    <a:pt x="423" y="831"/>
                  </a:lnTo>
                  <a:lnTo>
                    <a:pt x="472" y="847"/>
                  </a:lnTo>
                  <a:lnTo>
                    <a:pt x="521" y="879"/>
                  </a:lnTo>
                  <a:lnTo>
                    <a:pt x="586" y="879"/>
                  </a:lnTo>
                  <a:lnTo>
                    <a:pt x="667" y="896"/>
                  </a:lnTo>
                  <a:lnTo>
                    <a:pt x="765" y="879"/>
                  </a:lnTo>
                  <a:lnTo>
                    <a:pt x="879" y="847"/>
                  </a:lnTo>
                  <a:lnTo>
                    <a:pt x="960" y="765"/>
                  </a:lnTo>
                  <a:lnTo>
                    <a:pt x="1042" y="684"/>
                  </a:lnTo>
                  <a:lnTo>
                    <a:pt x="1074" y="570"/>
                  </a:lnTo>
                  <a:lnTo>
                    <a:pt x="1090" y="456"/>
                  </a:lnTo>
                  <a:lnTo>
                    <a:pt x="1090" y="359"/>
                  </a:lnTo>
                  <a:lnTo>
                    <a:pt x="1058" y="277"/>
                  </a:lnTo>
                  <a:lnTo>
                    <a:pt x="1025" y="229"/>
                  </a:lnTo>
                  <a:lnTo>
                    <a:pt x="993" y="180"/>
                  </a:lnTo>
                  <a:lnTo>
                    <a:pt x="911" y="98"/>
                  </a:lnTo>
                  <a:lnTo>
                    <a:pt x="814" y="50"/>
                  </a:lnTo>
                  <a:lnTo>
                    <a:pt x="765" y="17"/>
                  </a:lnTo>
                  <a:lnTo>
                    <a:pt x="700" y="17"/>
                  </a:lnTo>
                  <a:lnTo>
                    <a:pt x="6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191;p3"/>
            <p:cNvSpPr/>
            <p:nvPr/>
          </p:nvSpPr>
          <p:spPr>
            <a:xfrm>
              <a:off x="7136575" y="1630675"/>
              <a:ext cx="32175" cy="24825"/>
            </a:xfrm>
            <a:custGeom>
              <a:avLst/>
              <a:rect l="l" t="t" r="r" b="b"/>
              <a:pathLst>
                <a:path w="1287" h="993">
                  <a:moveTo>
                    <a:pt x="375" y="0"/>
                  </a:moveTo>
                  <a:lnTo>
                    <a:pt x="245" y="65"/>
                  </a:lnTo>
                  <a:lnTo>
                    <a:pt x="147" y="146"/>
                  </a:lnTo>
                  <a:lnTo>
                    <a:pt x="66" y="244"/>
                  </a:lnTo>
                  <a:lnTo>
                    <a:pt x="17" y="358"/>
                  </a:lnTo>
                  <a:lnTo>
                    <a:pt x="1" y="488"/>
                  </a:lnTo>
                  <a:lnTo>
                    <a:pt x="33" y="683"/>
                  </a:lnTo>
                  <a:lnTo>
                    <a:pt x="310" y="960"/>
                  </a:lnTo>
                  <a:lnTo>
                    <a:pt x="505" y="993"/>
                  </a:lnTo>
                  <a:lnTo>
                    <a:pt x="798" y="976"/>
                  </a:lnTo>
                  <a:lnTo>
                    <a:pt x="928" y="960"/>
                  </a:lnTo>
                  <a:lnTo>
                    <a:pt x="1042" y="911"/>
                  </a:lnTo>
                  <a:lnTo>
                    <a:pt x="1140" y="830"/>
                  </a:lnTo>
                  <a:lnTo>
                    <a:pt x="1221" y="749"/>
                  </a:lnTo>
                  <a:lnTo>
                    <a:pt x="1270" y="635"/>
                  </a:lnTo>
                  <a:lnTo>
                    <a:pt x="1286" y="504"/>
                  </a:lnTo>
                  <a:lnTo>
                    <a:pt x="1286" y="407"/>
                  </a:lnTo>
                  <a:lnTo>
                    <a:pt x="1254" y="309"/>
                  </a:lnTo>
                  <a:lnTo>
                    <a:pt x="1172" y="179"/>
                  </a:lnTo>
                  <a:lnTo>
                    <a:pt x="944" y="33"/>
                  </a:lnTo>
                  <a:lnTo>
                    <a:pt x="798" y="16"/>
                  </a:lnTo>
                  <a:lnTo>
                    <a:pt x="505" y="0"/>
                  </a:lnTo>
                  <a:lnTo>
                    <a:pt x="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226;p3"/>
          <p:cNvGrpSpPr/>
          <p:nvPr/>
        </p:nvGrpSpPr>
        <p:grpSpPr>
          <a:xfrm rot="18404589">
            <a:off x="244847" y="5294331"/>
            <a:ext cx="1377991" cy="2517439"/>
            <a:chOff x="6169801" y="3251650"/>
            <a:chExt cx="1065649" cy="1946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0" name="Google Shape;227;p3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228;p3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229;p3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230;p3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231;p3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233;p3"/>
            <p:cNvSpPr/>
            <p:nvPr/>
          </p:nvSpPr>
          <p:spPr>
            <a:xfrm>
              <a:off x="6764375" y="3935025"/>
              <a:ext cx="39075" cy="37450"/>
            </a:xfrm>
            <a:custGeom>
              <a:avLst/>
              <a:rect l="l" t="t" r="r" b="b"/>
              <a:pathLst>
                <a:path w="1563" h="1498">
                  <a:moveTo>
                    <a:pt x="912" y="1"/>
                  </a:moveTo>
                  <a:lnTo>
                    <a:pt x="619" y="17"/>
                  </a:lnTo>
                  <a:lnTo>
                    <a:pt x="359" y="114"/>
                  </a:lnTo>
                  <a:lnTo>
                    <a:pt x="131" y="293"/>
                  </a:lnTo>
                  <a:lnTo>
                    <a:pt x="17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75" y="1400"/>
                  </a:lnTo>
                  <a:lnTo>
                    <a:pt x="635" y="1497"/>
                  </a:lnTo>
                  <a:lnTo>
                    <a:pt x="928" y="1497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63" y="749"/>
                  </a:lnTo>
                  <a:lnTo>
                    <a:pt x="1546" y="554"/>
                  </a:lnTo>
                  <a:lnTo>
                    <a:pt x="1416" y="277"/>
                  </a:lnTo>
                  <a:lnTo>
                    <a:pt x="1189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234;p3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235;p3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237;p3"/>
            <p:cNvSpPr/>
            <p:nvPr/>
          </p:nvSpPr>
          <p:spPr>
            <a:xfrm>
              <a:off x="7064175" y="3529475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238;p3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239;p3"/>
            <p:cNvSpPr/>
            <p:nvPr/>
          </p:nvSpPr>
          <p:spPr>
            <a:xfrm>
              <a:off x="7203300" y="5167550"/>
              <a:ext cx="32150" cy="30925"/>
            </a:xfrm>
            <a:custGeom>
              <a:avLst/>
              <a:rect l="l" t="t" r="r" b="b"/>
              <a:pathLst>
                <a:path w="1286" h="1237">
                  <a:moveTo>
                    <a:pt x="521" y="0"/>
                  </a:moveTo>
                  <a:lnTo>
                    <a:pt x="293" y="82"/>
                  </a:lnTo>
                  <a:lnTo>
                    <a:pt x="114" y="244"/>
                  </a:lnTo>
                  <a:lnTo>
                    <a:pt x="0" y="472"/>
                  </a:lnTo>
                  <a:lnTo>
                    <a:pt x="0" y="619"/>
                  </a:lnTo>
                  <a:lnTo>
                    <a:pt x="0" y="781"/>
                  </a:lnTo>
                  <a:lnTo>
                    <a:pt x="114" y="1009"/>
                  </a:lnTo>
                  <a:lnTo>
                    <a:pt x="293" y="1156"/>
                  </a:lnTo>
                  <a:lnTo>
                    <a:pt x="537" y="1237"/>
                  </a:lnTo>
                  <a:lnTo>
                    <a:pt x="765" y="1237"/>
                  </a:lnTo>
                  <a:lnTo>
                    <a:pt x="993" y="1156"/>
                  </a:lnTo>
                  <a:lnTo>
                    <a:pt x="1172" y="993"/>
                  </a:lnTo>
                  <a:lnTo>
                    <a:pt x="1285" y="765"/>
                  </a:lnTo>
                  <a:lnTo>
                    <a:pt x="1285" y="602"/>
                  </a:lnTo>
                  <a:lnTo>
                    <a:pt x="1285" y="456"/>
                  </a:lnTo>
                  <a:lnTo>
                    <a:pt x="1172" y="228"/>
                  </a:lnTo>
                  <a:lnTo>
                    <a:pt x="993" y="65"/>
                  </a:lnTo>
                  <a:lnTo>
                    <a:pt x="749" y="0"/>
                  </a:lnTo>
                  <a:lnTo>
                    <a:pt x="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240;p3"/>
            <p:cNvSpPr/>
            <p:nvPr/>
          </p:nvSpPr>
          <p:spPr>
            <a:xfrm>
              <a:off x="7004375" y="4772575"/>
              <a:ext cx="36225" cy="34600"/>
            </a:xfrm>
            <a:custGeom>
              <a:avLst/>
              <a:rect l="l" t="t" r="r" b="b"/>
              <a:pathLst>
                <a:path w="1449" h="1384">
                  <a:moveTo>
                    <a:pt x="586" y="0"/>
                  </a:moveTo>
                  <a:lnTo>
                    <a:pt x="326" y="98"/>
                  </a:lnTo>
                  <a:lnTo>
                    <a:pt x="131" y="277"/>
                  </a:lnTo>
                  <a:lnTo>
                    <a:pt x="17" y="537"/>
                  </a:lnTo>
                  <a:lnTo>
                    <a:pt x="1" y="700"/>
                  </a:lnTo>
                  <a:lnTo>
                    <a:pt x="17" y="863"/>
                  </a:lnTo>
                  <a:lnTo>
                    <a:pt x="147" y="1123"/>
                  </a:lnTo>
                  <a:lnTo>
                    <a:pt x="342" y="1302"/>
                  </a:lnTo>
                  <a:lnTo>
                    <a:pt x="603" y="1383"/>
                  </a:lnTo>
                  <a:lnTo>
                    <a:pt x="863" y="1383"/>
                  </a:lnTo>
                  <a:lnTo>
                    <a:pt x="1123" y="1286"/>
                  </a:lnTo>
                  <a:lnTo>
                    <a:pt x="1319" y="1107"/>
                  </a:lnTo>
                  <a:lnTo>
                    <a:pt x="1432" y="846"/>
                  </a:lnTo>
                  <a:lnTo>
                    <a:pt x="1449" y="684"/>
                  </a:lnTo>
                  <a:lnTo>
                    <a:pt x="1432" y="521"/>
                  </a:lnTo>
                  <a:lnTo>
                    <a:pt x="1302" y="261"/>
                  </a:lnTo>
                  <a:lnTo>
                    <a:pt x="1107" y="82"/>
                  </a:lnTo>
                  <a:lnTo>
                    <a:pt x="847" y="0"/>
                  </a:lnTo>
                  <a:lnTo>
                    <a:pt x="5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241;p3"/>
            <p:cNvSpPr/>
            <p:nvPr/>
          </p:nvSpPr>
          <p:spPr>
            <a:xfrm>
              <a:off x="6979575" y="432267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5" y="1"/>
                  </a:moveTo>
                  <a:lnTo>
                    <a:pt x="98" y="180"/>
                  </a:lnTo>
                  <a:lnTo>
                    <a:pt x="16" y="375"/>
                  </a:lnTo>
                  <a:lnTo>
                    <a:pt x="0" y="489"/>
                  </a:lnTo>
                  <a:lnTo>
                    <a:pt x="16" y="603"/>
                  </a:lnTo>
                  <a:lnTo>
                    <a:pt x="98" y="798"/>
                  </a:lnTo>
                  <a:lnTo>
                    <a:pt x="325" y="961"/>
                  </a:lnTo>
                  <a:lnTo>
                    <a:pt x="716" y="961"/>
                  </a:lnTo>
                  <a:lnTo>
                    <a:pt x="944" y="782"/>
                  </a:lnTo>
                  <a:lnTo>
                    <a:pt x="1025" y="586"/>
                  </a:lnTo>
                  <a:lnTo>
                    <a:pt x="1041" y="473"/>
                  </a:lnTo>
                  <a:lnTo>
                    <a:pt x="1025" y="359"/>
                  </a:lnTo>
                  <a:lnTo>
                    <a:pt x="944" y="163"/>
                  </a:lnTo>
                  <a:lnTo>
                    <a:pt x="700" y="1"/>
                  </a:lnTo>
                  <a:lnTo>
                    <a:pt x="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242;p3"/>
            <p:cNvSpPr/>
            <p:nvPr/>
          </p:nvSpPr>
          <p:spPr>
            <a:xfrm>
              <a:off x="7013325" y="3703975"/>
              <a:ext cx="38675" cy="37450"/>
            </a:xfrm>
            <a:custGeom>
              <a:avLst/>
              <a:rect l="l" t="t" r="r" b="b"/>
              <a:pathLst>
                <a:path w="1547" h="1498">
                  <a:moveTo>
                    <a:pt x="912" y="1"/>
                  </a:moveTo>
                  <a:lnTo>
                    <a:pt x="619" y="17"/>
                  </a:lnTo>
                  <a:lnTo>
                    <a:pt x="342" y="115"/>
                  </a:lnTo>
                  <a:lnTo>
                    <a:pt x="131" y="294"/>
                  </a:lnTo>
                  <a:lnTo>
                    <a:pt x="1" y="586"/>
                  </a:lnTo>
                  <a:lnTo>
                    <a:pt x="1" y="765"/>
                  </a:lnTo>
                  <a:lnTo>
                    <a:pt x="17" y="944"/>
                  </a:lnTo>
                  <a:lnTo>
                    <a:pt x="147" y="1221"/>
                  </a:lnTo>
                  <a:lnTo>
                    <a:pt x="359" y="1400"/>
                  </a:lnTo>
                  <a:lnTo>
                    <a:pt x="635" y="1498"/>
                  </a:lnTo>
                  <a:lnTo>
                    <a:pt x="928" y="1498"/>
                  </a:lnTo>
                  <a:lnTo>
                    <a:pt x="1205" y="1400"/>
                  </a:lnTo>
                  <a:lnTo>
                    <a:pt x="1416" y="1205"/>
                  </a:lnTo>
                  <a:lnTo>
                    <a:pt x="1546" y="928"/>
                  </a:lnTo>
                  <a:lnTo>
                    <a:pt x="1546" y="749"/>
                  </a:lnTo>
                  <a:lnTo>
                    <a:pt x="1530" y="570"/>
                  </a:lnTo>
                  <a:lnTo>
                    <a:pt x="1400" y="277"/>
                  </a:lnTo>
                  <a:lnTo>
                    <a:pt x="1188" y="98"/>
                  </a:lnTo>
                  <a:lnTo>
                    <a:pt x="9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243;p3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244;p3"/>
            <p:cNvSpPr/>
            <p:nvPr/>
          </p:nvSpPr>
          <p:spPr>
            <a:xfrm>
              <a:off x="6638275" y="4096100"/>
              <a:ext cx="31750" cy="30550"/>
            </a:xfrm>
            <a:custGeom>
              <a:avLst/>
              <a:rect l="l" t="t" r="r" b="b"/>
              <a:pathLst>
                <a:path w="1270" h="1222">
                  <a:moveTo>
                    <a:pt x="505" y="1"/>
                  </a:moveTo>
                  <a:lnTo>
                    <a:pt x="277" y="82"/>
                  </a:lnTo>
                  <a:lnTo>
                    <a:pt x="98" y="245"/>
                  </a:lnTo>
                  <a:lnTo>
                    <a:pt x="1" y="473"/>
                  </a:lnTo>
                  <a:lnTo>
                    <a:pt x="1" y="619"/>
                  </a:lnTo>
                  <a:lnTo>
                    <a:pt x="1" y="766"/>
                  </a:lnTo>
                  <a:lnTo>
                    <a:pt x="115" y="993"/>
                  </a:lnTo>
                  <a:lnTo>
                    <a:pt x="294" y="1140"/>
                  </a:lnTo>
                  <a:lnTo>
                    <a:pt x="521" y="1221"/>
                  </a:lnTo>
                  <a:lnTo>
                    <a:pt x="765" y="1205"/>
                  </a:lnTo>
                  <a:lnTo>
                    <a:pt x="977" y="1140"/>
                  </a:lnTo>
                  <a:lnTo>
                    <a:pt x="1156" y="977"/>
                  </a:lnTo>
                  <a:lnTo>
                    <a:pt x="1254" y="749"/>
                  </a:lnTo>
                  <a:lnTo>
                    <a:pt x="1270" y="603"/>
                  </a:lnTo>
                  <a:lnTo>
                    <a:pt x="1254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247;p3"/>
            <p:cNvSpPr/>
            <p:nvPr/>
          </p:nvSpPr>
          <p:spPr>
            <a:xfrm>
              <a:off x="6169801" y="3833755"/>
              <a:ext cx="28500" cy="26450"/>
            </a:xfrm>
            <a:custGeom>
              <a:avLst/>
              <a:rect l="l" t="t" r="r" b="b"/>
              <a:pathLst>
                <a:path w="1140" h="1058">
                  <a:moveTo>
                    <a:pt x="343" y="0"/>
                  </a:moveTo>
                  <a:lnTo>
                    <a:pt x="99" y="196"/>
                  </a:lnTo>
                  <a:lnTo>
                    <a:pt x="1" y="407"/>
                  </a:lnTo>
                  <a:lnTo>
                    <a:pt x="1" y="537"/>
                  </a:lnTo>
                  <a:lnTo>
                    <a:pt x="1" y="667"/>
                  </a:lnTo>
                  <a:lnTo>
                    <a:pt x="99" y="879"/>
                  </a:lnTo>
                  <a:lnTo>
                    <a:pt x="359" y="1058"/>
                  </a:lnTo>
                  <a:lnTo>
                    <a:pt x="782" y="1058"/>
                  </a:lnTo>
                  <a:lnTo>
                    <a:pt x="1042" y="863"/>
                  </a:lnTo>
                  <a:lnTo>
                    <a:pt x="1124" y="651"/>
                  </a:lnTo>
                  <a:lnTo>
                    <a:pt x="1140" y="521"/>
                  </a:lnTo>
                  <a:lnTo>
                    <a:pt x="1124" y="391"/>
                  </a:lnTo>
                  <a:lnTo>
                    <a:pt x="1026" y="179"/>
                  </a:lnTo>
                  <a:lnTo>
                    <a:pt x="766" y="0"/>
                  </a:lnTo>
                  <a:lnTo>
                    <a:pt x="3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248;p3"/>
            <p:cNvSpPr/>
            <p:nvPr/>
          </p:nvSpPr>
          <p:spPr>
            <a:xfrm>
              <a:off x="6221622" y="3719206"/>
              <a:ext cx="41125" cy="39475"/>
            </a:xfrm>
            <a:custGeom>
              <a:avLst/>
              <a:rect l="l" t="t" r="r" b="b"/>
              <a:pathLst>
                <a:path w="1645" h="1579">
                  <a:moveTo>
                    <a:pt x="652" y="0"/>
                  </a:moveTo>
                  <a:lnTo>
                    <a:pt x="359" y="98"/>
                  </a:lnTo>
                  <a:lnTo>
                    <a:pt x="131" y="310"/>
                  </a:lnTo>
                  <a:lnTo>
                    <a:pt x="1" y="602"/>
                  </a:lnTo>
                  <a:lnTo>
                    <a:pt x="1" y="798"/>
                  </a:lnTo>
                  <a:lnTo>
                    <a:pt x="17" y="993"/>
                  </a:lnTo>
                  <a:lnTo>
                    <a:pt x="147" y="1286"/>
                  </a:lnTo>
                  <a:lnTo>
                    <a:pt x="391" y="1481"/>
                  </a:lnTo>
                  <a:lnTo>
                    <a:pt x="668" y="1579"/>
                  </a:lnTo>
                  <a:lnTo>
                    <a:pt x="977" y="1579"/>
                  </a:lnTo>
                  <a:lnTo>
                    <a:pt x="1270" y="1465"/>
                  </a:lnTo>
                  <a:lnTo>
                    <a:pt x="1498" y="1270"/>
                  </a:lnTo>
                  <a:lnTo>
                    <a:pt x="1628" y="960"/>
                  </a:lnTo>
                  <a:lnTo>
                    <a:pt x="1644" y="781"/>
                  </a:lnTo>
                  <a:lnTo>
                    <a:pt x="1628" y="586"/>
                  </a:lnTo>
                  <a:lnTo>
                    <a:pt x="1498" y="293"/>
                  </a:lnTo>
                  <a:lnTo>
                    <a:pt x="1254" y="98"/>
                  </a:lnTo>
                  <a:lnTo>
                    <a:pt x="961" y="0"/>
                  </a:lnTo>
                  <a:lnTo>
                    <a:pt x="65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250;p3"/>
            <p:cNvSpPr/>
            <p:nvPr/>
          </p:nvSpPr>
          <p:spPr>
            <a:xfrm>
              <a:off x="6339300" y="3769875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251;p3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252;p3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253;p3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255;p3"/>
            <p:cNvSpPr/>
            <p:nvPr/>
          </p:nvSpPr>
          <p:spPr>
            <a:xfrm>
              <a:off x="6293350" y="3926075"/>
              <a:ext cx="21575" cy="19950"/>
            </a:xfrm>
            <a:custGeom>
              <a:avLst/>
              <a:rect l="l" t="t" r="r" b="b"/>
              <a:pathLst>
                <a:path w="863" h="798">
                  <a:moveTo>
                    <a:pt x="260" y="1"/>
                  </a:moveTo>
                  <a:lnTo>
                    <a:pt x="65" y="147"/>
                  </a:lnTo>
                  <a:lnTo>
                    <a:pt x="0" y="310"/>
                  </a:lnTo>
                  <a:lnTo>
                    <a:pt x="0" y="407"/>
                  </a:lnTo>
                  <a:lnTo>
                    <a:pt x="0" y="505"/>
                  </a:lnTo>
                  <a:lnTo>
                    <a:pt x="81" y="668"/>
                  </a:lnTo>
                  <a:lnTo>
                    <a:pt x="277" y="798"/>
                  </a:lnTo>
                  <a:lnTo>
                    <a:pt x="602" y="798"/>
                  </a:lnTo>
                  <a:lnTo>
                    <a:pt x="781" y="651"/>
                  </a:lnTo>
                  <a:lnTo>
                    <a:pt x="862" y="489"/>
                  </a:lnTo>
                  <a:lnTo>
                    <a:pt x="862" y="391"/>
                  </a:lnTo>
                  <a:lnTo>
                    <a:pt x="862" y="293"/>
                  </a:lnTo>
                  <a:lnTo>
                    <a:pt x="781" y="131"/>
                  </a:lnTo>
                  <a:lnTo>
                    <a:pt x="586" y="1"/>
                  </a:lnTo>
                  <a:lnTo>
                    <a:pt x="2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" name="Групиране 62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64" name="Свободна форма: фигура 63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5" name="Свободна форма: фигура 64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6" name="Свободна форма: фигура 65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7" name="Свободна форма: фигура 66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68" name="Свободна форма: фигура 67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grpSp>
        <p:nvGrpSpPr>
          <p:cNvPr id="69" name="Графика 100"/>
          <p:cNvGrpSpPr/>
          <p:nvPr/>
        </p:nvGrpSpPr>
        <p:grpSpPr>
          <a:xfrm>
            <a:off x="0" y="0"/>
            <a:ext cx="1936903" cy="1188866"/>
            <a:chOff x="0" y="0"/>
            <a:chExt cx="1936903" cy="1188866"/>
          </a:xfrm>
          <a:solidFill>
            <a:schemeClr val="accent2">
              <a:lumMod val="75000"/>
            </a:schemeClr>
          </a:solidFill>
        </p:grpSpPr>
        <p:sp>
          <p:nvSpPr>
            <p:cNvPr id="70" name="Свободна форма: фигура 69"/>
            <p:cNvSpPr/>
            <p:nvPr/>
          </p:nvSpPr>
          <p:spPr>
            <a:xfrm>
              <a:off x="1200106" y="565710"/>
              <a:ext cx="78675" cy="109895"/>
            </a:xfrm>
            <a:custGeom>
              <a:avLst/>
              <a:rect l="l" t="t" r="r" b="b"/>
              <a:pathLst>
                <a:path w="78675" h="109895">
                  <a:moveTo>
                    <a:pt x="51201" y="7493"/>
                  </a:moveTo>
                  <a:lnTo>
                    <a:pt x="36216" y="0"/>
                  </a:lnTo>
                  <a:lnTo>
                    <a:pt x="22479" y="3746"/>
                  </a:lnTo>
                  <a:lnTo>
                    <a:pt x="6244" y="21230"/>
                  </a:lnTo>
                  <a:lnTo>
                    <a:pt x="0" y="46206"/>
                  </a:lnTo>
                  <a:lnTo>
                    <a:pt x="8742" y="71182"/>
                  </a:lnTo>
                  <a:lnTo>
                    <a:pt x="19981" y="82421"/>
                  </a:lnTo>
                  <a:lnTo>
                    <a:pt x="32469" y="109895"/>
                  </a:lnTo>
                  <a:lnTo>
                    <a:pt x="52450" y="93661"/>
                  </a:lnTo>
                  <a:lnTo>
                    <a:pt x="77426" y="56196"/>
                  </a:lnTo>
                  <a:lnTo>
                    <a:pt x="78675" y="39962"/>
                  </a:lnTo>
                  <a:lnTo>
                    <a:pt x="69933" y="22479"/>
                  </a:lnTo>
                  <a:lnTo>
                    <a:pt x="51201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1" name="Свободна форма: фигура 70"/>
            <p:cNvSpPr/>
            <p:nvPr/>
          </p:nvSpPr>
          <p:spPr>
            <a:xfrm>
              <a:off x="0" y="318446"/>
              <a:ext cx="753032" cy="624404"/>
            </a:xfrm>
            <a:custGeom>
              <a:avLst/>
              <a:rect l="l" t="t" r="r" b="b"/>
              <a:pathLst>
                <a:path w="753032" h="624404">
                  <a:moveTo>
                    <a:pt x="704329" y="258504"/>
                  </a:moveTo>
                  <a:lnTo>
                    <a:pt x="681850" y="193565"/>
                  </a:lnTo>
                  <a:lnTo>
                    <a:pt x="663118" y="127379"/>
                  </a:lnTo>
                  <a:lnTo>
                    <a:pt x="659372" y="96158"/>
                  </a:lnTo>
                  <a:lnTo>
                    <a:pt x="579448" y="0"/>
                  </a:lnTo>
                  <a:lnTo>
                    <a:pt x="580697" y="22479"/>
                  </a:lnTo>
                  <a:lnTo>
                    <a:pt x="565711" y="48704"/>
                  </a:lnTo>
                  <a:lnTo>
                    <a:pt x="519505" y="68685"/>
                  </a:lnTo>
                  <a:lnTo>
                    <a:pt x="489533" y="79924"/>
                  </a:lnTo>
                  <a:lnTo>
                    <a:pt x="480792" y="72431"/>
                  </a:lnTo>
                  <a:lnTo>
                    <a:pt x="478294" y="56196"/>
                  </a:lnTo>
                  <a:lnTo>
                    <a:pt x="478294" y="37464"/>
                  </a:lnTo>
                  <a:lnTo>
                    <a:pt x="467055" y="24976"/>
                  </a:lnTo>
                  <a:lnTo>
                    <a:pt x="450820" y="22479"/>
                  </a:lnTo>
                  <a:lnTo>
                    <a:pt x="467055" y="52450"/>
                  </a:lnTo>
                  <a:lnTo>
                    <a:pt x="475796" y="79924"/>
                  </a:lnTo>
                  <a:lnTo>
                    <a:pt x="457064" y="72431"/>
                  </a:lnTo>
                  <a:lnTo>
                    <a:pt x="423347" y="43708"/>
                  </a:lnTo>
                  <a:lnTo>
                    <a:pt x="390877" y="19981"/>
                  </a:lnTo>
                  <a:lnTo>
                    <a:pt x="365901" y="17483"/>
                  </a:lnTo>
                  <a:lnTo>
                    <a:pt x="347169" y="26225"/>
                  </a:lnTo>
                  <a:lnTo>
                    <a:pt x="337179" y="34967"/>
                  </a:lnTo>
                  <a:lnTo>
                    <a:pt x="345920" y="98656"/>
                  </a:lnTo>
                  <a:lnTo>
                    <a:pt x="299714" y="118637"/>
                  </a:lnTo>
                  <a:lnTo>
                    <a:pt x="196063" y="141115"/>
                  </a:lnTo>
                  <a:lnTo>
                    <a:pt x="146111" y="151106"/>
                  </a:lnTo>
                  <a:lnTo>
                    <a:pt x="96158" y="162345"/>
                  </a:lnTo>
                  <a:lnTo>
                    <a:pt x="47455" y="178580"/>
                  </a:lnTo>
                  <a:lnTo>
                    <a:pt x="26225" y="188570"/>
                  </a:lnTo>
                  <a:lnTo>
                    <a:pt x="0" y="207302"/>
                  </a:lnTo>
                  <a:lnTo>
                    <a:pt x="0" y="571955"/>
                  </a:lnTo>
                  <a:lnTo>
                    <a:pt x="16235" y="580696"/>
                  </a:lnTo>
                  <a:lnTo>
                    <a:pt x="18732" y="563213"/>
                  </a:lnTo>
                  <a:lnTo>
                    <a:pt x="34967" y="539486"/>
                  </a:lnTo>
                  <a:lnTo>
                    <a:pt x="48704" y="533242"/>
                  </a:lnTo>
                  <a:lnTo>
                    <a:pt x="74929" y="523251"/>
                  </a:lnTo>
                  <a:lnTo>
                    <a:pt x="102402" y="515758"/>
                  </a:lnTo>
                  <a:lnTo>
                    <a:pt x="113642" y="525749"/>
                  </a:lnTo>
                  <a:lnTo>
                    <a:pt x="132374" y="535739"/>
                  </a:lnTo>
                  <a:lnTo>
                    <a:pt x="143613" y="548227"/>
                  </a:lnTo>
                  <a:lnTo>
                    <a:pt x="147360" y="558218"/>
                  </a:lnTo>
                  <a:lnTo>
                    <a:pt x="137369" y="558218"/>
                  </a:lnTo>
                  <a:lnTo>
                    <a:pt x="124881" y="565711"/>
                  </a:lnTo>
                  <a:lnTo>
                    <a:pt x="112393" y="585692"/>
                  </a:lnTo>
                  <a:lnTo>
                    <a:pt x="101154" y="600677"/>
                  </a:lnTo>
                  <a:lnTo>
                    <a:pt x="108646" y="611917"/>
                  </a:lnTo>
                  <a:lnTo>
                    <a:pt x="123632" y="624405"/>
                  </a:lnTo>
                  <a:lnTo>
                    <a:pt x="139867" y="623156"/>
                  </a:lnTo>
                  <a:lnTo>
                    <a:pt x="162345" y="580696"/>
                  </a:lnTo>
                  <a:lnTo>
                    <a:pt x="183575" y="556969"/>
                  </a:lnTo>
                  <a:lnTo>
                    <a:pt x="144862" y="525749"/>
                  </a:lnTo>
                  <a:lnTo>
                    <a:pt x="156101" y="519505"/>
                  </a:lnTo>
                  <a:lnTo>
                    <a:pt x="173585" y="499524"/>
                  </a:lnTo>
                  <a:lnTo>
                    <a:pt x="193566" y="458313"/>
                  </a:lnTo>
                  <a:lnTo>
                    <a:pt x="207302" y="430839"/>
                  </a:lnTo>
                  <a:lnTo>
                    <a:pt x="221039" y="403365"/>
                  </a:lnTo>
                  <a:lnTo>
                    <a:pt x="251011" y="382136"/>
                  </a:lnTo>
                  <a:lnTo>
                    <a:pt x="275987" y="382136"/>
                  </a:lnTo>
                  <a:lnTo>
                    <a:pt x="292221" y="388380"/>
                  </a:lnTo>
                  <a:lnTo>
                    <a:pt x="287226" y="477045"/>
                  </a:lnTo>
                  <a:lnTo>
                    <a:pt x="300963" y="475796"/>
                  </a:lnTo>
                  <a:lnTo>
                    <a:pt x="327188" y="464557"/>
                  </a:lnTo>
                  <a:lnTo>
                    <a:pt x="362155" y="438332"/>
                  </a:lnTo>
                  <a:lnTo>
                    <a:pt x="383385" y="418351"/>
                  </a:lnTo>
                  <a:lnTo>
                    <a:pt x="404614" y="399619"/>
                  </a:lnTo>
                  <a:lnTo>
                    <a:pt x="439581" y="388380"/>
                  </a:lnTo>
                  <a:lnTo>
                    <a:pt x="470801" y="394624"/>
                  </a:lnTo>
                  <a:lnTo>
                    <a:pt x="488285" y="403365"/>
                  </a:lnTo>
                  <a:lnTo>
                    <a:pt x="474548" y="418351"/>
                  </a:lnTo>
                  <a:lnTo>
                    <a:pt x="438332" y="438332"/>
                  </a:lnTo>
                  <a:lnTo>
                    <a:pt x="412107" y="452069"/>
                  </a:lnTo>
                  <a:lnTo>
                    <a:pt x="400868" y="465806"/>
                  </a:lnTo>
                  <a:lnTo>
                    <a:pt x="398370" y="483289"/>
                  </a:lnTo>
                  <a:lnTo>
                    <a:pt x="404614" y="507017"/>
                  </a:lnTo>
                  <a:lnTo>
                    <a:pt x="413356" y="523251"/>
                  </a:lnTo>
                  <a:lnTo>
                    <a:pt x="425844" y="538237"/>
                  </a:lnTo>
                  <a:lnTo>
                    <a:pt x="452069" y="549476"/>
                  </a:lnTo>
                  <a:lnTo>
                    <a:pt x="479543" y="540735"/>
                  </a:lnTo>
                  <a:lnTo>
                    <a:pt x="498275" y="522002"/>
                  </a:lnTo>
                  <a:lnTo>
                    <a:pt x="504519" y="510763"/>
                  </a:lnTo>
                  <a:lnTo>
                    <a:pt x="514510" y="487036"/>
                  </a:lnTo>
                  <a:lnTo>
                    <a:pt x="544481" y="457064"/>
                  </a:lnTo>
                  <a:lnTo>
                    <a:pt x="601926" y="440830"/>
                  </a:lnTo>
                  <a:lnTo>
                    <a:pt x="644386" y="439581"/>
                  </a:lnTo>
                  <a:lnTo>
                    <a:pt x="665616" y="438332"/>
                  </a:lnTo>
                  <a:lnTo>
                    <a:pt x="703080" y="430839"/>
                  </a:lnTo>
                  <a:lnTo>
                    <a:pt x="733051" y="410858"/>
                  </a:lnTo>
                  <a:lnTo>
                    <a:pt x="750535" y="370896"/>
                  </a:lnTo>
                  <a:lnTo>
                    <a:pt x="753032" y="340925"/>
                  </a:lnTo>
                  <a:lnTo>
                    <a:pt x="735549" y="315949"/>
                  </a:lnTo>
                  <a:lnTo>
                    <a:pt x="704329" y="258504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2" name="Свободна форма: фигура 71"/>
            <p:cNvSpPr/>
            <p:nvPr/>
          </p:nvSpPr>
          <p:spPr>
            <a:xfrm>
              <a:off x="427092" y="825463"/>
              <a:ext cx="288475" cy="229780"/>
            </a:xfrm>
            <a:custGeom>
              <a:avLst/>
              <a:rect l="l" t="t" r="r" b="b"/>
              <a:pathLst>
                <a:path w="288475" h="229780">
                  <a:moveTo>
                    <a:pt x="242269" y="69933"/>
                  </a:moveTo>
                  <a:lnTo>
                    <a:pt x="207302" y="52450"/>
                  </a:lnTo>
                  <a:lnTo>
                    <a:pt x="164843" y="14986"/>
                  </a:lnTo>
                  <a:lnTo>
                    <a:pt x="129876" y="0"/>
                  </a:lnTo>
                  <a:lnTo>
                    <a:pt x="107398" y="3746"/>
                  </a:lnTo>
                  <a:lnTo>
                    <a:pt x="92412" y="12488"/>
                  </a:lnTo>
                  <a:lnTo>
                    <a:pt x="103651" y="26225"/>
                  </a:lnTo>
                  <a:lnTo>
                    <a:pt x="116139" y="58694"/>
                  </a:lnTo>
                  <a:lnTo>
                    <a:pt x="114891" y="92412"/>
                  </a:lnTo>
                  <a:lnTo>
                    <a:pt x="101154" y="122383"/>
                  </a:lnTo>
                  <a:lnTo>
                    <a:pt x="89914" y="133623"/>
                  </a:lnTo>
                  <a:lnTo>
                    <a:pt x="73680" y="131125"/>
                  </a:lnTo>
                  <a:lnTo>
                    <a:pt x="49952" y="134871"/>
                  </a:lnTo>
                  <a:lnTo>
                    <a:pt x="19981" y="153604"/>
                  </a:lnTo>
                  <a:lnTo>
                    <a:pt x="1249" y="164843"/>
                  </a:lnTo>
                  <a:lnTo>
                    <a:pt x="0" y="172336"/>
                  </a:lnTo>
                  <a:lnTo>
                    <a:pt x="6244" y="196063"/>
                  </a:lnTo>
                  <a:lnTo>
                    <a:pt x="23727" y="219790"/>
                  </a:lnTo>
                  <a:lnTo>
                    <a:pt x="47455" y="229781"/>
                  </a:lnTo>
                  <a:lnTo>
                    <a:pt x="61192" y="227283"/>
                  </a:lnTo>
                  <a:lnTo>
                    <a:pt x="64938" y="203556"/>
                  </a:lnTo>
                  <a:lnTo>
                    <a:pt x="87417" y="172336"/>
                  </a:lnTo>
                  <a:lnTo>
                    <a:pt x="137369" y="149857"/>
                  </a:lnTo>
                  <a:lnTo>
                    <a:pt x="176082" y="143613"/>
                  </a:lnTo>
                  <a:lnTo>
                    <a:pt x="214795" y="137369"/>
                  </a:lnTo>
                  <a:lnTo>
                    <a:pt x="263499" y="116139"/>
                  </a:lnTo>
                  <a:lnTo>
                    <a:pt x="283480" y="87417"/>
                  </a:lnTo>
                  <a:lnTo>
                    <a:pt x="288475" y="63689"/>
                  </a:lnTo>
                  <a:lnTo>
                    <a:pt x="270992" y="69933"/>
                  </a:lnTo>
                  <a:lnTo>
                    <a:pt x="242269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3" name="Свободна форма: фигура 72"/>
            <p:cNvSpPr/>
            <p:nvPr/>
          </p:nvSpPr>
          <p:spPr>
            <a:xfrm>
              <a:off x="329685" y="1066483"/>
              <a:ext cx="8741" cy="11239"/>
            </a:xfrm>
            <a:custGeom>
              <a:avLst/>
              <a:rect l="l" t="t" r="r" b="b"/>
              <a:pathLst>
                <a:path w="8741" h="11239">
                  <a:moveTo>
                    <a:pt x="7493" y="11239"/>
                  </a:moveTo>
                  <a:lnTo>
                    <a:pt x="8742" y="3746"/>
                  </a:lnTo>
                  <a:lnTo>
                    <a:pt x="7493" y="0"/>
                  </a:lnTo>
                  <a:lnTo>
                    <a:pt x="0" y="9990"/>
                  </a:lnTo>
                  <a:lnTo>
                    <a:pt x="7493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4" name="Свободна форма: фигура 73"/>
            <p:cNvSpPr/>
            <p:nvPr/>
          </p:nvSpPr>
          <p:spPr>
            <a:xfrm>
              <a:off x="318446" y="912879"/>
              <a:ext cx="67435" cy="153603"/>
            </a:xfrm>
            <a:custGeom>
              <a:avLst/>
              <a:rect l="l" t="t" r="r" b="b"/>
              <a:pathLst>
                <a:path w="67435" h="153603">
                  <a:moveTo>
                    <a:pt x="54948" y="0"/>
                  </a:moveTo>
                  <a:lnTo>
                    <a:pt x="43708" y="6244"/>
                  </a:lnTo>
                  <a:lnTo>
                    <a:pt x="18732" y="27474"/>
                  </a:lnTo>
                  <a:lnTo>
                    <a:pt x="1249" y="62440"/>
                  </a:lnTo>
                  <a:lnTo>
                    <a:pt x="0" y="107398"/>
                  </a:lnTo>
                  <a:lnTo>
                    <a:pt x="9990" y="132374"/>
                  </a:lnTo>
                  <a:lnTo>
                    <a:pt x="12488" y="139867"/>
                  </a:lnTo>
                  <a:lnTo>
                    <a:pt x="18732" y="153604"/>
                  </a:lnTo>
                  <a:lnTo>
                    <a:pt x="28723" y="138618"/>
                  </a:lnTo>
                  <a:lnTo>
                    <a:pt x="62440" y="84919"/>
                  </a:lnTo>
                  <a:lnTo>
                    <a:pt x="67436" y="47455"/>
                  </a:lnTo>
                  <a:lnTo>
                    <a:pt x="62440" y="17483"/>
                  </a:lnTo>
                  <a:lnTo>
                    <a:pt x="5494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5" name="Свободна форма: фигура 74"/>
            <p:cNvSpPr/>
            <p:nvPr/>
          </p:nvSpPr>
          <p:spPr>
            <a:xfrm>
              <a:off x="229780" y="786749"/>
              <a:ext cx="41210" cy="54947"/>
            </a:xfrm>
            <a:custGeom>
              <a:avLst/>
              <a:rect l="l" t="t" r="r" b="b"/>
              <a:pathLst>
                <a:path w="41210" h="54947">
                  <a:moveTo>
                    <a:pt x="33718" y="7493"/>
                  </a:moveTo>
                  <a:lnTo>
                    <a:pt x="22479" y="0"/>
                  </a:lnTo>
                  <a:lnTo>
                    <a:pt x="9990" y="16235"/>
                  </a:lnTo>
                  <a:lnTo>
                    <a:pt x="3746" y="26225"/>
                  </a:lnTo>
                  <a:lnTo>
                    <a:pt x="0" y="53699"/>
                  </a:lnTo>
                  <a:lnTo>
                    <a:pt x="14986" y="54948"/>
                  </a:lnTo>
                  <a:lnTo>
                    <a:pt x="34967" y="49952"/>
                  </a:lnTo>
                  <a:lnTo>
                    <a:pt x="41211" y="34967"/>
                  </a:lnTo>
                  <a:lnTo>
                    <a:pt x="41211" y="23727"/>
                  </a:lnTo>
                  <a:lnTo>
                    <a:pt x="33718" y="749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6" name="Свободна форма: фигура 75"/>
            <p:cNvSpPr/>
            <p:nvPr/>
          </p:nvSpPr>
          <p:spPr>
            <a:xfrm>
              <a:off x="104900" y="1047751"/>
              <a:ext cx="67435" cy="84918"/>
            </a:xfrm>
            <a:custGeom>
              <a:avLst/>
              <a:rect l="l" t="t" r="r" b="b"/>
              <a:pathLst>
                <a:path w="67435" h="84918">
                  <a:moveTo>
                    <a:pt x="4995" y="12488"/>
                  </a:moveTo>
                  <a:lnTo>
                    <a:pt x="1249" y="18732"/>
                  </a:lnTo>
                  <a:lnTo>
                    <a:pt x="0" y="29971"/>
                  </a:lnTo>
                  <a:lnTo>
                    <a:pt x="12488" y="44957"/>
                  </a:lnTo>
                  <a:lnTo>
                    <a:pt x="38713" y="58694"/>
                  </a:lnTo>
                  <a:lnTo>
                    <a:pt x="46206" y="71182"/>
                  </a:lnTo>
                  <a:lnTo>
                    <a:pt x="42460" y="81173"/>
                  </a:lnTo>
                  <a:lnTo>
                    <a:pt x="34967" y="84919"/>
                  </a:lnTo>
                  <a:lnTo>
                    <a:pt x="67436" y="81173"/>
                  </a:lnTo>
                  <a:lnTo>
                    <a:pt x="38713" y="0"/>
                  </a:lnTo>
                  <a:lnTo>
                    <a:pt x="4995" y="1248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7" name="Свободна форма: фигура 76"/>
            <p:cNvSpPr/>
            <p:nvPr/>
          </p:nvSpPr>
          <p:spPr>
            <a:xfrm>
              <a:off x="31220" y="1146407"/>
              <a:ext cx="48703" cy="42459"/>
            </a:xfrm>
            <a:custGeom>
              <a:avLst/>
              <a:rect l="l" t="t" r="r" b="b"/>
              <a:pathLst>
                <a:path w="48703" h="42459">
                  <a:moveTo>
                    <a:pt x="9990" y="2498"/>
                  </a:moveTo>
                  <a:lnTo>
                    <a:pt x="0" y="17483"/>
                  </a:lnTo>
                  <a:lnTo>
                    <a:pt x="24976" y="41211"/>
                  </a:lnTo>
                  <a:lnTo>
                    <a:pt x="29971" y="42459"/>
                  </a:lnTo>
                  <a:lnTo>
                    <a:pt x="34967" y="36215"/>
                  </a:lnTo>
                  <a:lnTo>
                    <a:pt x="39962" y="16234"/>
                  </a:lnTo>
                  <a:lnTo>
                    <a:pt x="48704" y="7493"/>
                  </a:lnTo>
                  <a:lnTo>
                    <a:pt x="34967" y="0"/>
                  </a:lnTo>
                  <a:lnTo>
                    <a:pt x="9990" y="2498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8" name="Свободна форма: фигура 77"/>
            <p:cNvSpPr/>
            <p:nvPr/>
          </p:nvSpPr>
          <p:spPr>
            <a:xfrm>
              <a:off x="33717" y="956588"/>
              <a:ext cx="27473" cy="53698"/>
            </a:xfrm>
            <a:custGeom>
              <a:avLst/>
              <a:rect l="l" t="t" r="r" b="b"/>
              <a:pathLst>
                <a:path w="27473" h="53698">
                  <a:moveTo>
                    <a:pt x="8742" y="53699"/>
                  </a:moveTo>
                  <a:lnTo>
                    <a:pt x="13737" y="53699"/>
                  </a:lnTo>
                  <a:lnTo>
                    <a:pt x="22479" y="43708"/>
                  </a:lnTo>
                  <a:lnTo>
                    <a:pt x="27474" y="21230"/>
                  </a:lnTo>
                  <a:lnTo>
                    <a:pt x="23727" y="3746"/>
                  </a:lnTo>
                  <a:lnTo>
                    <a:pt x="14986" y="2498"/>
                  </a:lnTo>
                  <a:lnTo>
                    <a:pt x="6244" y="0"/>
                  </a:lnTo>
                  <a:lnTo>
                    <a:pt x="0" y="6244"/>
                  </a:lnTo>
                  <a:lnTo>
                    <a:pt x="4995" y="32469"/>
                  </a:lnTo>
                  <a:lnTo>
                    <a:pt x="4995" y="51201"/>
                  </a:lnTo>
                  <a:lnTo>
                    <a:pt x="8742" y="5369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79" name="Свободна форма: фигура 78"/>
            <p:cNvSpPr/>
            <p:nvPr/>
          </p:nvSpPr>
          <p:spPr>
            <a:xfrm>
              <a:off x="1532289" y="397121"/>
              <a:ext cx="59942" cy="29971"/>
            </a:xfrm>
            <a:custGeom>
              <a:avLst/>
              <a:rect l="l" t="t" r="r" b="b"/>
              <a:pathLst>
                <a:path w="59942" h="29971">
                  <a:moveTo>
                    <a:pt x="33718" y="0"/>
                  </a:moveTo>
                  <a:lnTo>
                    <a:pt x="9991" y="4995"/>
                  </a:lnTo>
                  <a:lnTo>
                    <a:pt x="1249" y="16235"/>
                  </a:lnTo>
                  <a:lnTo>
                    <a:pt x="0" y="27474"/>
                  </a:lnTo>
                  <a:lnTo>
                    <a:pt x="59943" y="29971"/>
                  </a:lnTo>
                  <a:lnTo>
                    <a:pt x="52450" y="4995"/>
                  </a:lnTo>
                  <a:lnTo>
                    <a:pt x="33718" y="0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0" name="Свободна форма: фигура 79"/>
            <p:cNvSpPr/>
            <p:nvPr/>
          </p:nvSpPr>
          <p:spPr>
            <a:xfrm>
              <a:off x="1305006" y="445824"/>
              <a:ext cx="212297" cy="164842"/>
            </a:xfrm>
            <a:custGeom>
              <a:avLst/>
              <a:rect l="l" t="t" r="r" b="b"/>
              <a:pathLst>
                <a:path w="212297" h="164842">
                  <a:moveTo>
                    <a:pt x="144862" y="11239"/>
                  </a:moveTo>
                  <a:lnTo>
                    <a:pt x="106149" y="21230"/>
                  </a:lnTo>
                  <a:lnTo>
                    <a:pt x="84919" y="23727"/>
                  </a:lnTo>
                  <a:lnTo>
                    <a:pt x="62440" y="27474"/>
                  </a:lnTo>
                  <a:lnTo>
                    <a:pt x="26225" y="41211"/>
                  </a:lnTo>
                  <a:lnTo>
                    <a:pt x="13737" y="53699"/>
                  </a:lnTo>
                  <a:lnTo>
                    <a:pt x="13737" y="76177"/>
                  </a:lnTo>
                  <a:lnTo>
                    <a:pt x="4995" y="104900"/>
                  </a:lnTo>
                  <a:lnTo>
                    <a:pt x="0" y="123632"/>
                  </a:lnTo>
                  <a:lnTo>
                    <a:pt x="13737" y="147360"/>
                  </a:lnTo>
                  <a:lnTo>
                    <a:pt x="34967" y="164843"/>
                  </a:lnTo>
                  <a:lnTo>
                    <a:pt x="64938" y="157350"/>
                  </a:lnTo>
                  <a:lnTo>
                    <a:pt x="119886" y="131125"/>
                  </a:lnTo>
                  <a:lnTo>
                    <a:pt x="142364" y="109895"/>
                  </a:lnTo>
                  <a:lnTo>
                    <a:pt x="163594" y="89914"/>
                  </a:lnTo>
                  <a:lnTo>
                    <a:pt x="197312" y="42459"/>
                  </a:lnTo>
                  <a:lnTo>
                    <a:pt x="212298" y="17483"/>
                  </a:lnTo>
                  <a:lnTo>
                    <a:pt x="159848" y="0"/>
                  </a:lnTo>
                  <a:lnTo>
                    <a:pt x="144862" y="11239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81" name="Свободна форма: фигура 80"/>
            <p:cNvSpPr/>
            <p:nvPr/>
          </p:nvSpPr>
          <p:spPr>
            <a:xfrm>
              <a:off x="693089" y="0"/>
              <a:ext cx="1243814" cy="871669"/>
            </a:xfrm>
            <a:custGeom>
              <a:avLst/>
              <a:rect l="l" t="t" r="r" b="b"/>
              <a:pathLst>
                <a:path w="1243814" h="871669">
                  <a:moveTo>
                    <a:pt x="1230078" y="69933"/>
                  </a:moveTo>
                  <a:lnTo>
                    <a:pt x="1210097" y="2498"/>
                  </a:lnTo>
                  <a:lnTo>
                    <a:pt x="543232" y="2498"/>
                  </a:lnTo>
                  <a:lnTo>
                    <a:pt x="543232" y="8742"/>
                  </a:lnTo>
                  <a:lnTo>
                    <a:pt x="531993" y="24976"/>
                  </a:lnTo>
                  <a:lnTo>
                    <a:pt x="519505" y="32469"/>
                  </a:lnTo>
                  <a:lnTo>
                    <a:pt x="479543" y="14986"/>
                  </a:lnTo>
                  <a:lnTo>
                    <a:pt x="459562" y="2498"/>
                  </a:lnTo>
                  <a:lnTo>
                    <a:pt x="393375" y="2498"/>
                  </a:lnTo>
                  <a:lnTo>
                    <a:pt x="417102" y="16235"/>
                  </a:lnTo>
                  <a:lnTo>
                    <a:pt x="432088" y="37464"/>
                  </a:lnTo>
                  <a:lnTo>
                    <a:pt x="437083" y="51201"/>
                  </a:lnTo>
                  <a:lnTo>
                    <a:pt x="427093" y="59943"/>
                  </a:lnTo>
                  <a:lnTo>
                    <a:pt x="405863" y="66187"/>
                  </a:lnTo>
                  <a:lnTo>
                    <a:pt x="375892" y="51201"/>
                  </a:lnTo>
                  <a:lnTo>
                    <a:pt x="334681" y="16235"/>
                  </a:lnTo>
                  <a:lnTo>
                    <a:pt x="307207" y="2498"/>
                  </a:lnTo>
                  <a:lnTo>
                    <a:pt x="303461" y="0"/>
                  </a:lnTo>
                  <a:lnTo>
                    <a:pt x="289724" y="2498"/>
                  </a:lnTo>
                  <a:lnTo>
                    <a:pt x="283480" y="2498"/>
                  </a:lnTo>
                  <a:lnTo>
                    <a:pt x="273489" y="9990"/>
                  </a:lnTo>
                  <a:lnTo>
                    <a:pt x="253508" y="21230"/>
                  </a:lnTo>
                  <a:lnTo>
                    <a:pt x="207302" y="49952"/>
                  </a:lnTo>
                  <a:lnTo>
                    <a:pt x="191068" y="66187"/>
                  </a:lnTo>
                  <a:lnTo>
                    <a:pt x="183575" y="77426"/>
                  </a:lnTo>
                  <a:lnTo>
                    <a:pt x="178580" y="101154"/>
                  </a:lnTo>
                  <a:lnTo>
                    <a:pt x="189819" y="129876"/>
                  </a:lnTo>
                  <a:lnTo>
                    <a:pt x="216044" y="163594"/>
                  </a:lnTo>
                  <a:lnTo>
                    <a:pt x="237274" y="184824"/>
                  </a:lnTo>
                  <a:lnTo>
                    <a:pt x="228532" y="186073"/>
                  </a:lnTo>
                  <a:lnTo>
                    <a:pt x="213546" y="198561"/>
                  </a:lnTo>
                  <a:lnTo>
                    <a:pt x="202307" y="226035"/>
                  </a:lnTo>
                  <a:lnTo>
                    <a:pt x="197312" y="249762"/>
                  </a:lnTo>
                  <a:lnTo>
                    <a:pt x="189819" y="270992"/>
                  </a:lnTo>
                  <a:lnTo>
                    <a:pt x="173585" y="294719"/>
                  </a:lnTo>
                  <a:lnTo>
                    <a:pt x="152355" y="300963"/>
                  </a:lnTo>
                  <a:lnTo>
                    <a:pt x="138618" y="299714"/>
                  </a:lnTo>
                  <a:lnTo>
                    <a:pt x="108646" y="268494"/>
                  </a:lnTo>
                  <a:lnTo>
                    <a:pt x="57445" y="213546"/>
                  </a:lnTo>
                  <a:lnTo>
                    <a:pt x="29971" y="197312"/>
                  </a:lnTo>
                  <a:lnTo>
                    <a:pt x="8742" y="193565"/>
                  </a:lnTo>
                  <a:lnTo>
                    <a:pt x="0" y="193565"/>
                  </a:lnTo>
                  <a:lnTo>
                    <a:pt x="24976" y="275987"/>
                  </a:lnTo>
                  <a:lnTo>
                    <a:pt x="33718" y="340925"/>
                  </a:lnTo>
                  <a:lnTo>
                    <a:pt x="19981" y="388380"/>
                  </a:lnTo>
                  <a:lnTo>
                    <a:pt x="6244" y="420849"/>
                  </a:lnTo>
                  <a:lnTo>
                    <a:pt x="18732" y="428342"/>
                  </a:lnTo>
                  <a:lnTo>
                    <a:pt x="36216" y="447074"/>
                  </a:lnTo>
                  <a:lnTo>
                    <a:pt x="48704" y="480792"/>
                  </a:lnTo>
                  <a:lnTo>
                    <a:pt x="57445" y="529495"/>
                  </a:lnTo>
                  <a:lnTo>
                    <a:pt x="76177" y="556969"/>
                  </a:lnTo>
                  <a:lnTo>
                    <a:pt x="99905" y="564462"/>
                  </a:lnTo>
                  <a:lnTo>
                    <a:pt x="114890" y="565711"/>
                  </a:lnTo>
                  <a:lnTo>
                    <a:pt x="106149" y="565711"/>
                  </a:lnTo>
                  <a:lnTo>
                    <a:pt x="96158" y="569457"/>
                  </a:lnTo>
                  <a:lnTo>
                    <a:pt x="89914" y="584443"/>
                  </a:lnTo>
                  <a:lnTo>
                    <a:pt x="93661" y="611917"/>
                  </a:lnTo>
                  <a:lnTo>
                    <a:pt x="96158" y="624405"/>
                  </a:lnTo>
                  <a:lnTo>
                    <a:pt x="92412" y="629400"/>
                  </a:lnTo>
                  <a:lnTo>
                    <a:pt x="88665" y="628151"/>
                  </a:lnTo>
                  <a:lnTo>
                    <a:pt x="101154" y="643137"/>
                  </a:lnTo>
                  <a:lnTo>
                    <a:pt x="126130" y="655625"/>
                  </a:lnTo>
                  <a:lnTo>
                    <a:pt x="168589" y="654376"/>
                  </a:lnTo>
                  <a:lnTo>
                    <a:pt x="194814" y="645635"/>
                  </a:lnTo>
                  <a:lnTo>
                    <a:pt x="207302" y="643137"/>
                  </a:lnTo>
                  <a:lnTo>
                    <a:pt x="229781" y="641888"/>
                  </a:lnTo>
                  <a:lnTo>
                    <a:pt x="244767" y="653127"/>
                  </a:lnTo>
                  <a:lnTo>
                    <a:pt x="253508" y="683099"/>
                  </a:lnTo>
                  <a:lnTo>
                    <a:pt x="252260" y="709324"/>
                  </a:lnTo>
                  <a:lnTo>
                    <a:pt x="253508" y="724310"/>
                  </a:lnTo>
                  <a:lnTo>
                    <a:pt x="242269" y="744290"/>
                  </a:lnTo>
                  <a:lnTo>
                    <a:pt x="214795" y="759276"/>
                  </a:lnTo>
                  <a:lnTo>
                    <a:pt x="169838" y="764271"/>
                  </a:lnTo>
                  <a:lnTo>
                    <a:pt x="146111" y="776760"/>
                  </a:lnTo>
                  <a:lnTo>
                    <a:pt x="139867" y="795492"/>
                  </a:lnTo>
                  <a:lnTo>
                    <a:pt x="141116" y="809229"/>
                  </a:lnTo>
                  <a:lnTo>
                    <a:pt x="149857" y="827961"/>
                  </a:lnTo>
                  <a:lnTo>
                    <a:pt x="169838" y="854186"/>
                  </a:lnTo>
                  <a:lnTo>
                    <a:pt x="193566" y="869171"/>
                  </a:lnTo>
                  <a:lnTo>
                    <a:pt x="218542" y="871669"/>
                  </a:lnTo>
                  <a:lnTo>
                    <a:pt x="257255" y="864176"/>
                  </a:lnTo>
                  <a:lnTo>
                    <a:pt x="303461" y="839200"/>
                  </a:lnTo>
                  <a:lnTo>
                    <a:pt x="320944" y="827961"/>
                  </a:lnTo>
                  <a:lnTo>
                    <a:pt x="335930" y="814224"/>
                  </a:lnTo>
                  <a:lnTo>
                    <a:pt x="362155" y="784252"/>
                  </a:lnTo>
                  <a:lnTo>
                    <a:pt x="360906" y="758027"/>
                  </a:lnTo>
                  <a:lnTo>
                    <a:pt x="348418" y="740544"/>
                  </a:lnTo>
                  <a:lnTo>
                    <a:pt x="364652" y="745539"/>
                  </a:lnTo>
                  <a:lnTo>
                    <a:pt x="392126" y="748037"/>
                  </a:lnTo>
                  <a:lnTo>
                    <a:pt x="414605" y="744290"/>
                  </a:lnTo>
                  <a:lnTo>
                    <a:pt x="430839" y="733051"/>
                  </a:lnTo>
                  <a:lnTo>
                    <a:pt x="447074" y="706826"/>
                  </a:lnTo>
                  <a:lnTo>
                    <a:pt x="459562" y="659371"/>
                  </a:lnTo>
                  <a:lnTo>
                    <a:pt x="462060" y="633146"/>
                  </a:lnTo>
                  <a:lnTo>
                    <a:pt x="467055" y="606921"/>
                  </a:lnTo>
                  <a:lnTo>
                    <a:pt x="474548" y="558218"/>
                  </a:lnTo>
                  <a:lnTo>
                    <a:pt x="488285" y="530744"/>
                  </a:lnTo>
                  <a:lnTo>
                    <a:pt x="502021" y="517007"/>
                  </a:lnTo>
                  <a:lnTo>
                    <a:pt x="519505" y="508265"/>
                  </a:lnTo>
                  <a:lnTo>
                    <a:pt x="543232" y="509514"/>
                  </a:lnTo>
                  <a:lnTo>
                    <a:pt x="558218" y="512012"/>
                  </a:lnTo>
                  <a:lnTo>
                    <a:pt x="560716" y="497026"/>
                  </a:lnTo>
                  <a:lnTo>
                    <a:pt x="556969" y="459562"/>
                  </a:lnTo>
                  <a:lnTo>
                    <a:pt x="550725" y="424595"/>
                  </a:lnTo>
                  <a:lnTo>
                    <a:pt x="554472" y="400868"/>
                  </a:lnTo>
                  <a:lnTo>
                    <a:pt x="564462" y="389629"/>
                  </a:lnTo>
                  <a:lnTo>
                    <a:pt x="571955" y="384633"/>
                  </a:lnTo>
                  <a:lnTo>
                    <a:pt x="580697" y="400868"/>
                  </a:lnTo>
                  <a:lnTo>
                    <a:pt x="600677" y="418351"/>
                  </a:lnTo>
                  <a:lnTo>
                    <a:pt x="619410" y="422098"/>
                  </a:lnTo>
                  <a:lnTo>
                    <a:pt x="639391" y="415854"/>
                  </a:lnTo>
                  <a:lnTo>
                    <a:pt x="648132" y="409610"/>
                  </a:lnTo>
                  <a:lnTo>
                    <a:pt x="668113" y="397121"/>
                  </a:lnTo>
                  <a:lnTo>
                    <a:pt x="696836" y="378389"/>
                  </a:lnTo>
                  <a:lnTo>
                    <a:pt x="716817" y="372145"/>
                  </a:lnTo>
                  <a:lnTo>
                    <a:pt x="725558" y="372145"/>
                  </a:lnTo>
                  <a:lnTo>
                    <a:pt x="776760" y="339676"/>
                  </a:lnTo>
                  <a:lnTo>
                    <a:pt x="849191" y="284729"/>
                  </a:lnTo>
                  <a:lnTo>
                    <a:pt x="884157" y="244767"/>
                  </a:lnTo>
                  <a:lnTo>
                    <a:pt x="895397" y="222288"/>
                  </a:lnTo>
                  <a:lnTo>
                    <a:pt x="907885" y="217293"/>
                  </a:lnTo>
                  <a:lnTo>
                    <a:pt x="937856" y="214795"/>
                  </a:lnTo>
                  <a:lnTo>
                    <a:pt x="966579" y="221039"/>
                  </a:lnTo>
                  <a:lnTo>
                    <a:pt x="977818" y="234776"/>
                  </a:lnTo>
                  <a:lnTo>
                    <a:pt x="981565" y="244767"/>
                  </a:lnTo>
                  <a:lnTo>
                    <a:pt x="980316" y="253508"/>
                  </a:lnTo>
                  <a:lnTo>
                    <a:pt x="985311" y="247264"/>
                  </a:lnTo>
                  <a:lnTo>
                    <a:pt x="991555" y="229781"/>
                  </a:lnTo>
                  <a:lnTo>
                    <a:pt x="995301" y="198561"/>
                  </a:lnTo>
                  <a:lnTo>
                    <a:pt x="996550" y="168589"/>
                  </a:lnTo>
                  <a:lnTo>
                    <a:pt x="1004043" y="154852"/>
                  </a:lnTo>
                  <a:lnTo>
                    <a:pt x="1019029" y="149857"/>
                  </a:lnTo>
                  <a:lnTo>
                    <a:pt x="1042756" y="156101"/>
                  </a:lnTo>
                  <a:lnTo>
                    <a:pt x="1061488" y="164843"/>
                  </a:lnTo>
                  <a:lnTo>
                    <a:pt x="1052747" y="181077"/>
                  </a:lnTo>
                  <a:lnTo>
                    <a:pt x="1046503" y="206054"/>
                  </a:lnTo>
                  <a:lnTo>
                    <a:pt x="1045254" y="237274"/>
                  </a:lnTo>
                  <a:lnTo>
                    <a:pt x="1040259" y="261001"/>
                  </a:lnTo>
                  <a:lnTo>
                    <a:pt x="1056493" y="265996"/>
                  </a:lnTo>
                  <a:lnTo>
                    <a:pt x="1091460" y="267245"/>
                  </a:lnTo>
                  <a:lnTo>
                    <a:pt x="1125178" y="258504"/>
                  </a:lnTo>
                  <a:lnTo>
                    <a:pt x="1151403" y="241020"/>
                  </a:lnTo>
                  <a:lnTo>
                    <a:pt x="1163891" y="228532"/>
                  </a:lnTo>
                  <a:lnTo>
                    <a:pt x="1182623" y="206054"/>
                  </a:lnTo>
                  <a:lnTo>
                    <a:pt x="1213843" y="161096"/>
                  </a:lnTo>
                  <a:lnTo>
                    <a:pt x="1232575" y="143613"/>
                  </a:lnTo>
                  <a:lnTo>
                    <a:pt x="1237571" y="146111"/>
                  </a:lnTo>
                  <a:lnTo>
                    <a:pt x="1243815" y="146111"/>
                  </a:lnTo>
                  <a:lnTo>
                    <a:pt x="1230078" y="69933"/>
                  </a:lnTo>
                  <a:close/>
                </a:path>
              </a:pathLst>
            </a:custGeom>
            <a:grpFill/>
            <a:ln w="124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82" name="Заглавие 6"/>
          <p:cNvSpPr>
            <a:spLocks noGrp="1" noEditPoints="1"/>
          </p:cNvSpPr>
          <p:nvPr>
            <p:ph type="title" hasCustomPrompt="1"/>
          </p:nvPr>
        </p:nvSpPr>
        <p:spPr>
          <a:xfrm>
            <a:off x="736599" y="2308225"/>
            <a:ext cx="6071675" cy="739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83" name="Текстов контейнер 8"/>
          <p:cNvSpPr>
            <a:spLocks noGrp="1" noEditPoints="1"/>
          </p:cNvSpPr>
          <p:nvPr>
            <p:ph type="body" sz="quarter" idx="10" hasCustomPrompt="1"/>
          </p:nvPr>
        </p:nvSpPr>
        <p:spPr>
          <a:xfrm>
            <a:off x="736600" y="3352801"/>
            <a:ext cx="3800902" cy="229413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84" name="Текстов контейнер 10"/>
          <p:cNvSpPr>
            <a:spLocks noGrp="1" noEditPoints="1"/>
          </p:cNvSpPr>
          <p:nvPr>
            <p:ph type="body" sz="quarter" idx="11" hasCustomPrompt="1"/>
          </p:nvPr>
        </p:nvSpPr>
        <p:spPr>
          <a:xfrm>
            <a:off x="4774328" y="3352801"/>
            <a:ext cx="2033947" cy="2294132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8;p4"/>
          <p:cNvSpPr/>
          <p:nvPr userDrawn="1"/>
        </p:nvSpPr>
        <p:spPr>
          <a:xfrm rot="668520">
            <a:off x="1158170" y="1207252"/>
            <a:ext cx="10005135" cy="4656221"/>
          </a:xfrm>
          <a:custGeom>
            <a:avLst/>
            <a:rect l="l" t="t" r="r" b="b"/>
            <a:pathLst>
              <a:path w="285750" h="208940">
                <a:moveTo>
                  <a:pt x="161849" y="0"/>
                </a:moveTo>
                <a:lnTo>
                  <a:pt x="156210" y="152"/>
                </a:lnTo>
                <a:lnTo>
                  <a:pt x="150571" y="457"/>
                </a:lnTo>
                <a:lnTo>
                  <a:pt x="144932" y="1067"/>
                </a:lnTo>
                <a:lnTo>
                  <a:pt x="139294" y="1829"/>
                </a:lnTo>
                <a:lnTo>
                  <a:pt x="135941" y="2438"/>
                </a:lnTo>
                <a:lnTo>
                  <a:pt x="132740" y="3048"/>
                </a:lnTo>
                <a:lnTo>
                  <a:pt x="126340" y="4572"/>
                </a:lnTo>
                <a:lnTo>
                  <a:pt x="119939" y="6553"/>
                </a:lnTo>
                <a:lnTo>
                  <a:pt x="113690" y="8687"/>
                </a:lnTo>
                <a:lnTo>
                  <a:pt x="107442" y="11278"/>
                </a:lnTo>
                <a:lnTo>
                  <a:pt x="101346" y="14173"/>
                </a:lnTo>
                <a:lnTo>
                  <a:pt x="95402" y="17221"/>
                </a:lnTo>
                <a:lnTo>
                  <a:pt x="89459" y="20422"/>
                </a:lnTo>
                <a:lnTo>
                  <a:pt x="83515" y="24079"/>
                </a:lnTo>
                <a:lnTo>
                  <a:pt x="77876" y="27737"/>
                </a:lnTo>
                <a:lnTo>
                  <a:pt x="72238" y="31699"/>
                </a:lnTo>
                <a:lnTo>
                  <a:pt x="66751" y="35814"/>
                </a:lnTo>
                <a:lnTo>
                  <a:pt x="61417" y="39929"/>
                </a:lnTo>
                <a:lnTo>
                  <a:pt x="56236" y="44348"/>
                </a:lnTo>
                <a:lnTo>
                  <a:pt x="51054" y="48768"/>
                </a:lnTo>
                <a:lnTo>
                  <a:pt x="46177" y="53340"/>
                </a:lnTo>
                <a:lnTo>
                  <a:pt x="39167" y="59893"/>
                </a:lnTo>
                <a:lnTo>
                  <a:pt x="31547" y="67208"/>
                </a:lnTo>
                <a:lnTo>
                  <a:pt x="27737" y="71018"/>
                </a:lnTo>
                <a:lnTo>
                  <a:pt x="23927" y="75133"/>
                </a:lnTo>
                <a:lnTo>
                  <a:pt x="20117" y="79248"/>
                </a:lnTo>
                <a:lnTo>
                  <a:pt x="16612" y="83515"/>
                </a:lnTo>
                <a:lnTo>
                  <a:pt x="13259" y="87935"/>
                </a:lnTo>
                <a:lnTo>
                  <a:pt x="10058" y="92354"/>
                </a:lnTo>
                <a:lnTo>
                  <a:pt x="7315" y="96926"/>
                </a:lnTo>
                <a:lnTo>
                  <a:pt x="6096" y="99365"/>
                </a:lnTo>
                <a:lnTo>
                  <a:pt x="4877" y="101651"/>
                </a:lnTo>
                <a:lnTo>
                  <a:pt x="3810" y="104089"/>
                </a:lnTo>
                <a:lnTo>
                  <a:pt x="2896" y="106527"/>
                </a:lnTo>
                <a:lnTo>
                  <a:pt x="2134" y="108966"/>
                </a:lnTo>
                <a:lnTo>
                  <a:pt x="1372" y="111404"/>
                </a:lnTo>
                <a:lnTo>
                  <a:pt x="762" y="113843"/>
                </a:lnTo>
                <a:lnTo>
                  <a:pt x="457" y="116281"/>
                </a:lnTo>
                <a:lnTo>
                  <a:pt x="152" y="118872"/>
                </a:lnTo>
                <a:lnTo>
                  <a:pt x="0" y="121310"/>
                </a:lnTo>
                <a:lnTo>
                  <a:pt x="152" y="123596"/>
                </a:lnTo>
                <a:lnTo>
                  <a:pt x="305" y="125882"/>
                </a:lnTo>
                <a:lnTo>
                  <a:pt x="762" y="128168"/>
                </a:lnTo>
                <a:lnTo>
                  <a:pt x="1219" y="130302"/>
                </a:lnTo>
                <a:lnTo>
                  <a:pt x="1981" y="132588"/>
                </a:lnTo>
                <a:lnTo>
                  <a:pt x="2743" y="134721"/>
                </a:lnTo>
                <a:lnTo>
                  <a:pt x="3658" y="136855"/>
                </a:lnTo>
                <a:lnTo>
                  <a:pt x="4572" y="139141"/>
                </a:lnTo>
                <a:lnTo>
                  <a:pt x="5791" y="141122"/>
                </a:lnTo>
                <a:lnTo>
                  <a:pt x="7010" y="143256"/>
                </a:lnTo>
                <a:lnTo>
                  <a:pt x="9754" y="147371"/>
                </a:lnTo>
                <a:lnTo>
                  <a:pt x="12802" y="151485"/>
                </a:lnTo>
                <a:lnTo>
                  <a:pt x="16154" y="155448"/>
                </a:lnTo>
                <a:lnTo>
                  <a:pt x="19660" y="159105"/>
                </a:lnTo>
                <a:lnTo>
                  <a:pt x="23165" y="162763"/>
                </a:lnTo>
                <a:lnTo>
                  <a:pt x="26975" y="166268"/>
                </a:lnTo>
                <a:lnTo>
                  <a:pt x="30632" y="169468"/>
                </a:lnTo>
                <a:lnTo>
                  <a:pt x="34442" y="172669"/>
                </a:lnTo>
                <a:lnTo>
                  <a:pt x="38100" y="175564"/>
                </a:lnTo>
                <a:lnTo>
                  <a:pt x="44806" y="180746"/>
                </a:lnTo>
                <a:lnTo>
                  <a:pt x="49835" y="184404"/>
                </a:lnTo>
                <a:lnTo>
                  <a:pt x="55169" y="188061"/>
                </a:lnTo>
                <a:lnTo>
                  <a:pt x="60503" y="191414"/>
                </a:lnTo>
                <a:lnTo>
                  <a:pt x="65989" y="194614"/>
                </a:lnTo>
                <a:lnTo>
                  <a:pt x="71780" y="197662"/>
                </a:lnTo>
                <a:lnTo>
                  <a:pt x="77572" y="200406"/>
                </a:lnTo>
                <a:lnTo>
                  <a:pt x="83515" y="202844"/>
                </a:lnTo>
                <a:lnTo>
                  <a:pt x="86563" y="203911"/>
                </a:lnTo>
                <a:lnTo>
                  <a:pt x="89459" y="204978"/>
                </a:lnTo>
                <a:lnTo>
                  <a:pt x="92507" y="205892"/>
                </a:lnTo>
                <a:lnTo>
                  <a:pt x="95555" y="206654"/>
                </a:lnTo>
                <a:lnTo>
                  <a:pt x="98755" y="207264"/>
                </a:lnTo>
                <a:lnTo>
                  <a:pt x="101803" y="207873"/>
                </a:lnTo>
                <a:lnTo>
                  <a:pt x="105004" y="208330"/>
                </a:lnTo>
                <a:lnTo>
                  <a:pt x="108052" y="208635"/>
                </a:lnTo>
                <a:lnTo>
                  <a:pt x="111252" y="208940"/>
                </a:lnTo>
                <a:lnTo>
                  <a:pt x="117500" y="208940"/>
                </a:lnTo>
                <a:lnTo>
                  <a:pt x="120701" y="208788"/>
                </a:lnTo>
                <a:lnTo>
                  <a:pt x="123901" y="208330"/>
                </a:lnTo>
                <a:lnTo>
                  <a:pt x="127102" y="207873"/>
                </a:lnTo>
                <a:lnTo>
                  <a:pt x="130302" y="207264"/>
                </a:lnTo>
                <a:lnTo>
                  <a:pt x="133350" y="206349"/>
                </a:lnTo>
                <a:lnTo>
                  <a:pt x="136550" y="205435"/>
                </a:lnTo>
                <a:lnTo>
                  <a:pt x="139751" y="204216"/>
                </a:lnTo>
                <a:lnTo>
                  <a:pt x="146914" y="201320"/>
                </a:lnTo>
                <a:lnTo>
                  <a:pt x="154076" y="198272"/>
                </a:lnTo>
                <a:lnTo>
                  <a:pt x="161239" y="195072"/>
                </a:lnTo>
                <a:lnTo>
                  <a:pt x="168250" y="191871"/>
                </a:lnTo>
                <a:lnTo>
                  <a:pt x="175260" y="188366"/>
                </a:lnTo>
                <a:lnTo>
                  <a:pt x="182270" y="184708"/>
                </a:lnTo>
                <a:lnTo>
                  <a:pt x="189128" y="181051"/>
                </a:lnTo>
                <a:lnTo>
                  <a:pt x="195986" y="177241"/>
                </a:lnTo>
                <a:lnTo>
                  <a:pt x="202692" y="173278"/>
                </a:lnTo>
                <a:lnTo>
                  <a:pt x="209550" y="169316"/>
                </a:lnTo>
                <a:lnTo>
                  <a:pt x="222809" y="161086"/>
                </a:lnTo>
                <a:lnTo>
                  <a:pt x="236068" y="152705"/>
                </a:lnTo>
                <a:lnTo>
                  <a:pt x="249022" y="144170"/>
                </a:lnTo>
                <a:lnTo>
                  <a:pt x="253594" y="140970"/>
                </a:lnTo>
                <a:lnTo>
                  <a:pt x="257861" y="137617"/>
                </a:lnTo>
                <a:lnTo>
                  <a:pt x="261823" y="134112"/>
                </a:lnTo>
                <a:lnTo>
                  <a:pt x="265786" y="130454"/>
                </a:lnTo>
                <a:lnTo>
                  <a:pt x="269291" y="126644"/>
                </a:lnTo>
                <a:lnTo>
                  <a:pt x="272491" y="122529"/>
                </a:lnTo>
                <a:lnTo>
                  <a:pt x="275539" y="118415"/>
                </a:lnTo>
                <a:lnTo>
                  <a:pt x="276911" y="116281"/>
                </a:lnTo>
                <a:lnTo>
                  <a:pt x="278130" y="114147"/>
                </a:lnTo>
                <a:lnTo>
                  <a:pt x="279349" y="111861"/>
                </a:lnTo>
                <a:lnTo>
                  <a:pt x="280416" y="109728"/>
                </a:lnTo>
                <a:lnTo>
                  <a:pt x="281483" y="107442"/>
                </a:lnTo>
                <a:lnTo>
                  <a:pt x="282397" y="105003"/>
                </a:lnTo>
                <a:lnTo>
                  <a:pt x="283159" y="102717"/>
                </a:lnTo>
                <a:lnTo>
                  <a:pt x="283769" y="100279"/>
                </a:lnTo>
                <a:lnTo>
                  <a:pt x="284378" y="97841"/>
                </a:lnTo>
                <a:lnTo>
                  <a:pt x="284988" y="95402"/>
                </a:lnTo>
                <a:lnTo>
                  <a:pt x="285293" y="92964"/>
                </a:lnTo>
                <a:lnTo>
                  <a:pt x="285598" y="90525"/>
                </a:lnTo>
                <a:lnTo>
                  <a:pt x="285750" y="87935"/>
                </a:lnTo>
                <a:lnTo>
                  <a:pt x="285750" y="85344"/>
                </a:lnTo>
                <a:lnTo>
                  <a:pt x="285598" y="82753"/>
                </a:lnTo>
                <a:lnTo>
                  <a:pt x="285445" y="80162"/>
                </a:lnTo>
                <a:lnTo>
                  <a:pt x="285140" y="77571"/>
                </a:lnTo>
                <a:lnTo>
                  <a:pt x="284683" y="74828"/>
                </a:lnTo>
                <a:lnTo>
                  <a:pt x="284074" y="72085"/>
                </a:lnTo>
                <a:lnTo>
                  <a:pt x="283464" y="69494"/>
                </a:lnTo>
                <a:lnTo>
                  <a:pt x="282550" y="66903"/>
                </a:lnTo>
                <a:lnTo>
                  <a:pt x="281788" y="64313"/>
                </a:lnTo>
                <a:lnTo>
                  <a:pt x="280873" y="61722"/>
                </a:lnTo>
                <a:lnTo>
                  <a:pt x="279806" y="59283"/>
                </a:lnTo>
                <a:lnTo>
                  <a:pt x="278587" y="56845"/>
                </a:lnTo>
                <a:lnTo>
                  <a:pt x="277520" y="54559"/>
                </a:lnTo>
                <a:lnTo>
                  <a:pt x="276149" y="52273"/>
                </a:lnTo>
                <a:lnTo>
                  <a:pt x="274777" y="49987"/>
                </a:lnTo>
                <a:lnTo>
                  <a:pt x="273406" y="47701"/>
                </a:lnTo>
                <a:lnTo>
                  <a:pt x="271882" y="45568"/>
                </a:lnTo>
                <a:lnTo>
                  <a:pt x="268529" y="41453"/>
                </a:lnTo>
                <a:lnTo>
                  <a:pt x="265024" y="37338"/>
                </a:lnTo>
                <a:lnTo>
                  <a:pt x="261214" y="33680"/>
                </a:lnTo>
                <a:lnTo>
                  <a:pt x="257251" y="30175"/>
                </a:lnTo>
                <a:lnTo>
                  <a:pt x="252984" y="26822"/>
                </a:lnTo>
                <a:lnTo>
                  <a:pt x="248412" y="23622"/>
                </a:lnTo>
                <a:lnTo>
                  <a:pt x="243688" y="20726"/>
                </a:lnTo>
                <a:lnTo>
                  <a:pt x="238811" y="17983"/>
                </a:lnTo>
                <a:lnTo>
                  <a:pt x="233629" y="15545"/>
                </a:lnTo>
                <a:lnTo>
                  <a:pt x="228295" y="13259"/>
                </a:lnTo>
                <a:lnTo>
                  <a:pt x="222961" y="11278"/>
                </a:lnTo>
                <a:lnTo>
                  <a:pt x="217475" y="9296"/>
                </a:lnTo>
                <a:lnTo>
                  <a:pt x="211988" y="7468"/>
                </a:lnTo>
                <a:lnTo>
                  <a:pt x="206502" y="5944"/>
                </a:lnTo>
                <a:lnTo>
                  <a:pt x="200863" y="4572"/>
                </a:lnTo>
                <a:lnTo>
                  <a:pt x="195377" y="3353"/>
                </a:lnTo>
                <a:lnTo>
                  <a:pt x="189738" y="2286"/>
                </a:lnTo>
                <a:lnTo>
                  <a:pt x="184252" y="1372"/>
                </a:lnTo>
                <a:lnTo>
                  <a:pt x="178613" y="762"/>
                </a:lnTo>
                <a:lnTo>
                  <a:pt x="172974" y="305"/>
                </a:lnTo>
                <a:lnTo>
                  <a:pt x="167488" y="0"/>
                </a:lnTo>
                <a:lnTo>
                  <a:pt x="161849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262;p4"/>
          <p:cNvSpPr/>
          <p:nvPr userDrawn="1"/>
        </p:nvSpPr>
        <p:spPr>
          <a:xfrm rot="10800000">
            <a:off x="-1" y="0"/>
            <a:ext cx="1837548" cy="1358900"/>
          </a:xfrm>
          <a:custGeom>
            <a:avLst/>
            <a:rect l="l" t="t" r="r" b="b"/>
            <a:pathLst>
              <a:path w="42598" h="31502">
                <a:moveTo>
                  <a:pt x="42598" y="1"/>
                </a:moveTo>
                <a:lnTo>
                  <a:pt x="39213" y="33"/>
                </a:lnTo>
                <a:lnTo>
                  <a:pt x="35813" y="115"/>
                </a:lnTo>
                <a:lnTo>
                  <a:pt x="33990" y="163"/>
                </a:lnTo>
                <a:lnTo>
                  <a:pt x="31273" y="424"/>
                </a:lnTo>
                <a:lnTo>
                  <a:pt x="29500" y="765"/>
                </a:lnTo>
                <a:lnTo>
                  <a:pt x="28637" y="1026"/>
                </a:lnTo>
                <a:lnTo>
                  <a:pt x="27807" y="1319"/>
                </a:lnTo>
                <a:lnTo>
                  <a:pt x="26229" y="2035"/>
                </a:lnTo>
                <a:lnTo>
                  <a:pt x="24748" y="2913"/>
                </a:lnTo>
                <a:lnTo>
                  <a:pt x="23333" y="3922"/>
                </a:lnTo>
                <a:lnTo>
                  <a:pt x="21982" y="5028"/>
                </a:lnTo>
                <a:lnTo>
                  <a:pt x="20664" y="6232"/>
                </a:lnTo>
                <a:lnTo>
                  <a:pt x="18761" y="8136"/>
                </a:lnTo>
                <a:lnTo>
                  <a:pt x="16271" y="10739"/>
                </a:lnTo>
                <a:lnTo>
                  <a:pt x="14351" y="12611"/>
                </a:lnTo>
                <a:lnTo>
                  <a:pt x="13050" y="13798"/>
                </a:lnTo>
                <a:lnTo>
                  <a:pt x="11683" y="14889"/>
                </a:lnTo>
                <a:lnTo>
                  <a:pt x="10267" y="15865"/>
                </a:lnTo>
                <a:lnTo>
                  <a:pt x="8770" y="16711"/>
                </a:lnTo>
                <a:lnTo>
                  <a:pt x="7176" y="17378"/>
                </a:lnTo>
                <a:lnTo>
                  <a:pt x="6346" y="17638"/>
                </a:lnTo>
                <a:lnTo>
                  <a:pt x="5158" y="17947"/>
                </a:lnTo>
                <a:lnTo>
                  <a:pt x="3385" y="18403"/>
                </a:lnTo>
                <a:lnTo>
                  <a:pt x="2262" y="18842"/>
                </a:lnTo>
                <a:lnTo>
                  <a:pt x="1741" y="19152"/>
                </a:lnTo>
                <a:lnTo>
                  <a:pt x="1481" y="19330"/>
                </a:lnTo>
                <a:lnTo>
                  <a:pt x="1025" y="19737"/>
                </a:lnTo>
                <a:lnTo>
                  <a:pt x="619" y="20225"/>
                </a:lnTo>
                <a:lnTo>
                  <a:pt x="309" y="20762"/>
                </a:lnTo>
                <a:lnTo>
                  <a:pt x="98" y="21332"/>
                </a:lnTo>
                <a:lnTo>
                  <a:pt x="0" y="21918"/>
                </a:lnTo>
                <a:lnTo>
                  <a:pt x="33" y="22503"/>
                </a:lnTo>
                <a:lnTo>
                  <a:pt x="212" y="23040"/>
                </a:lnTo>
                <a:lnTo>
                  <a:pt x="375" y="23301"/>
                </a:lnTo>
                <a:lnTo>
                  <a:pt x="537" y="23528"/>
                </a:lnTo>
                <a:lnTo>
                  <a:pt x="928" y="23886"/>
                </a:lnTo>
                <a:lnTo>
                  <a:pt x="1611" y="24342"/>
                </a:lnTo>
                <a:lnTo>
                  <a:pt x="2099" y="24586"/>
                </a:lnTo>
                <a:lnTo>
                  <a:pt x="15637" y="31501"/>
                </a:lnTo>
                <a:lnTo>
                  <a:pt x="42598" y="31501"/>
                </a:lnTo>
                <a:lnTo>
                  <a:pt x="42598" y="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lIns="91425" tIns="91425" rIns="91425" bIns="91425" anchor="ctr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" name="Google Shape;296;p4"/>
          <p:cNvGrpSpPr/>
          <p:nvPr/>
        </p:nvGrpSpPr>
        <p:grpSpPr>
          <a:xfrm rot="5400000">
            <a:off x="-127745" y="481383"/>
            <a:ext cx="2093034" cy="1614554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10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462;p6"/>
          <p:cNvGrpSpPr/>
          <p:nvPr/>
        </p:nvGrpSpPr>
        <p:grpSpPr>
          <a:xfrm rot="13318081">
            <a:off x="10876732" y="119834"/>
            <a:ext cx="1295519" cy="772596"/>
            <a:chOff x="6229420" y="3251650"/>
            <a:chExt cx="875855" cy="522325"/>
          </a:xfrm>
          <a:solidFill>
            <a:schemeClr val="accent3">
              <a:lumMod val="25000"/>
            </a:schemeClr>
          </a:solidFill>
        </p:grpSpPr>
        <p:sp>
          <p:nvSpPr>
            <p:cNvPr id="27" name="Google Shape;463;p6"/>
            <p:cNvSpPr/>
            <p:nvPr/>
          </p:nvSpPr>
          <p:spPr>
            <a:xfrm>
              <a:off x="6773725" y="3636875"/>
              <a:ext cx="12250" cy="11000"/>
            </a:xfrm>
            <a:custGeom>
              <a:avLst/>
              <a:rect l="l" t="t" r="r" b="b"/>
              <a:pathLst>
                <a:path w="490" h="440">
                  <a:moveTo>
                    <a:pt x="164" y="0"/>
                  </a:moveTo>
                  <a:lnTo>
                    <a:pt x="17" y="114"/>
                  </a:lnTo>
                  <a:lnTo>
                    <a:pt x="1" y="212"/>
                  </a:lnTo>
                  <a:lnTo>
                    <a:pt x="17" y="325"/>
                  </a:lnTo>
                  <a:lnTo>
                    <a:pt x="164" y="439"/>
                  </a:lnTo>
                  <a:lnTo>
                    <a:pt x="326" y="439"/>
                  </a:lnTo>
                  <a:lnTo>
                    <a:pt x="473" y="325"/>
                  </a:lnTo>
                  <a:lnTo>
                    <a:pt x="489" y="212"/>
                  </a:lnTo>
                  <a:lnTo>
                    <a:pt x="473" y="114"/>
                  </a:lnTo>
                  <a:lnTo>
                    <a:pt x="326" y="0"/>
                  </a:lnTo>
                  <a:lnTo>
                    <a:pt x="16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464;p6"/>
            <p:cNvSpPr/>
            <p:nvPr/>
          </p:nvSpPr>
          <p:spPr>
            <a:xfrm>
              <a:off x="6794900" y="3740175"/>
              <a:ext cx="20750" cy="19150"/>
            </a:xfrm>
            <a:custGeom>
              <a:avLst/>
              <a:rect l="l" t="t" r="r" b="b"/>
              <a:pathLst>
                <a:path w="830" h="766">
                  <a:moveTo>
                    <a:pt x="244" y="1"/>
                  </a:moveTo>
                  <a:lnTo>
                    <a:pt x="16" y="196"/>
                  </a:lnTo>
                  <a:lnTo>
                    <a:pt x="0" y="391"/>
                  </a:lnTo>
                  <a:lnTo>
                    <a:pt x="33" y="570"/>
                  </a:lnTo>
                  <a:lnTo>
                    <a:pt x="260" y="766"/>
                  </a:lnTo>
                  <a:lnTo>
                    <a:pt x="570" y="766"/>
                  </a:lnTo>
                  <a:lnTo>
                    <a:pt x="797" y="554"/>
                  </a:lnTo>
                  <a:lnTo>
                    <a:pt x="830" y="375"/>
                  </a:lnTo>
                  <a:lnTo>
                    <a:pt x="797" y="196"/>
                  </a:lnTo>
                  <a:lnTo>
                    <a:pt x="570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465;p6"/>
            <p:cNvSpPr/>
            <p:nvPr/>
          </p:nvSpPr>
          <p:spPr>
            <a:xfrm>
              <a:off x="6589050" y="3586825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61" y="1"/>
                  </a:moveTo>
                  <a:lnTo>
                    <a:pt x="17" y="212"/>
                  </a:lnTo>
                  <a:lnTo>
                    <a:pt x="1" y="391"/>
                  </a:lnTo>
                  <a:lnTo>
                    <a:pt x="34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8" y="570"/>
                  </a:lnTo>
                  <a:lnTo>
                    <a:pt x="831" y="391"/>
                  </a:lnTo>
                  <a:lnTo>
                    <a:pt x="798" y="196"/>
                  </a:lnTo>
                  <a:lnTo>
                    <a:pt x="570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466;p6"/>
            <p:cNvSpPr/>
            <p:nvPr/>
          </p:nvSpPr>
          <p:spPr>
            <a:xfrm>
              <a:off x="6828250" y="3251650"/>
              <a:ext cx="13025" cy="12225"/>
            </a:xfrm>
            <a:custGeom>
              <a:avLst/>
              <a:rect l="l" t="t" r="r" b="b"/>
              <a:pathLst>
                <a:path w="521" h="489">
                  <a:moveTo>
                    <a:pt x="163" y="0"/>
                  </a:moveTo>
                  <a:lnTo>
                    <a:pt x="17" y="131"/>
                  </a:lnTo>
                  <a:lnTo>
                    <a:pt x="0" y="245"/>
                  </a:lnTo>
                  <a:lnTo>
                    <a:pt x="17" y="358"/>
                  </a:lnTo>
                  <a:lnTo>
                    <a:pt x="163" y="489"/>
                  </a:lnTo>
                  <a:lnTo>
                    <a:pt x="358" y="489"/>
                  </a:lnTo>
                  <a:lnTo>
                    <a:pt x="505" y="358"/>
                  </a:lnTo>
                  <a:lnTo>
                    <a:pt x="521" y="245"/>
                  </a:lnTo>
                  <a:lnTo>
                    <a:pt x="505" y="131"/>
                  </a:lnTo>
                  <a:lnTo>
                    <a:pt x="358" y="0"/>
                  </a:lnTo>
                  <a:lnTo>
                    <a:pt x="1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467;p6"/>
            <p:cNvSpPr/>
            <p:nvPr/>
          </p:nvSpPr>
          <p:spPr>
            <a:xfrm>
              <a:off x="6838425" y="3522150"/>
              <a:ext cx="24025" cy="22400"/>
            </a:xfrm>
            <a:custGeom>
              <a:avLst/>
              <a:rect l="l" t="t" r="r" b="b"/>
              <a:pathLst>
                <a:path w="961" h="896">
                  <a:moveTo>
                    <a:pt x="651" y="1"/>
                  </a:moveTo>
                  <a:lnTo>
                    <a:pt x="293" y="17"/>
                  </a:lnTo>
                  <a:lnTo>
                    <a:pt x="81" y="180"/>
                  </a:lnTo>
                  <a:lnTo>
                    <a:pt x="0" y="342"/>
                  </a:lnTo>
                  <a:lnTo>
                    <a:pt x="0" y="456"/>
                  </a:lnTo>
                  <a:lnTo>
                    <a:pt x="16" y="570"/>
                  </a:lnTo>
                  <a:lnTo>
                    <a:pt x="81" y="733"/>
                  </a:lnTo>
                  <a:lnTo>
                    <a:pt x="293" y="896"/>
                  </a:lnTo>
                  <a:lnTo>
                    <a:pt x="651" y="879"/>
                  </a:lnTo>
                  <a:lnTo>
                    <a:pt x="862" y="733"/>
                  </a:lnTo>
                  <a:lnTo>
                    <a:pt x="944" y="554"/>
                  </a:lnTo>
                  <a:lnTo>
                    <a:pt x="960" y="440"/>
                  </a:lnTo>
                  <a:lnTo>
                    <a:pt x="944" y="326"/>
                  </a:lnTo>
                  <a:lnTo>
                    <a:pt x="862" y="163"/>
                  </a:lnTo>
                  <a:lnTo>
                    <a:pt x="6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468;p6"/>
            <p:cNvSpPr/>
            <p:nvPr/>
          </p:nvSpPr>
          <p:spPr>
            <a:xfrm>
              <a:off x="6661475" y="3278500"/>
              <a:ext cx="35825" cy="34600"/>
            </a:xfrm>
            <a:custGeom>
              <a:avLst/>
              <a:rect l="l" t="t" r="r" b="b"/>
              <a:pathLst>
                <a:path w="1433" h="1384">
                  <a:moveTo>
                    <a:pt x="570" y="0"/>
                  </a:moveTo>
                  <a:lnTo>
                    <a:pt x="326" y="98"/>
                  </a:lnTo>
                  <a:lnTo>
                    <a:pt x="130" y="277"/>
                  </a:lnTo>
                  <a:lnTo>
                    <a:pt x="16" y="537"/>
                  </a:lnTo>
                  <a:lnTo>
                    <a:pt x="0" y="700"/>
                  </a:lnTo>
                  <a:lnTo>
                    <a:pt x="16" y="863"/>
                  </a:lnTo>
                  <a:lnTo>
                    <a:pt x="130" y="1123"/>
                  </a:lnTo>
                  <a:lnTo>
                    <a:pt x="342" y="1302"/>
                  </a:lnTo>
                  <a:lnTo>
                    <a:pt x="586" y="1383"/>
                  </a:lnTo>
                  <a:lnTo>
                    <a:pt x="863" y="1383"/>
                  </a:lnTo>
                  <a:lnTo>
                    <a:pt x="1107" y="1286"/>
                  </a:lnTo>
                  <a:lnTo>
                    <a:pt x="1318" y="1107"/>
                  </a:lnTo>
                  <a:lnTo>
                    <a:pt x="1432" y="846"/>
                  </a:lnTo>
                  <a:lnTo>
                    <a:pt x="1432" y="684"/>
                  </a:lnTo>
                  <a:lnTo>
                    <a:pt x="1416" y="521"/>
                  </a:lnTo>
                  <a:lnTo>
                    <a:pt x="1302" y="261"/>
                  </a:lnTo>
                  <a:lnTo>
                    <a:pt x="1090" y="82"/>
                  </a:lnTo>
                  <a:lnTo>
                    <a:pt x="846" y="0"/>
                  </a:lnTo>
                  <a:lnTo>
                    <a:pt x="5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470;p6"/>
            <p:cNvSpPr/>
            <p:nvPr/>
          </p:nvSpPr>
          <p:spPr>
            <a:xfrm>
              <a:off x="6720050" y="3513200"/>
              <a:ext cx="20775" cy="19550"/>
            </a:xfrm>
            <a:custGeom>
              <a:avLst/>
              <a:rect l="l" t="t" r="r" b="b"/>
              <a:pathLst>
                <a:path w="831" h="782">
                  <a:moveTo>
                    <a:pt x="244" y="1"/>
                  </a:moveTo>
                  <a:lnTo>
                    <a:pt x="16" y="212"/>
                  </a:lnTo>
                  <a:lnTo>
                    <a:pt x="0" y="391"/>
                  </a:lnTo>
                  <a:lnTo>
                    <a:pt x="16" y="586"/>
                  </a:lnTo>
                  <a:lnTo>
                    <a:pt x="261" y="782"/>
                  </a:lnTo>
                  <a:lnTo>
                    <a:pt x="570" y="765"/>
                  </a:lnTo>
                  <a:lnTo>
                    <a:pt x="797" y="570"/>
                  </a:lnTo>
                  <a:lnTo>
                    <a:pt x="830" y="391"/>
                  </a:lnTo>
                  <a:lnTo>
                    <a:pt x="797" y="196"/>
                  </a:lnTo>
                  <a:lnTo>
                    <a:pt x="553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471;p6"/>
            <p:cNvSpPr/>
            <p:nvPr/>
          </p:nvSpPr>
          <p:spPr>
            <a:xfrm>
              <a:off x="6750950" y="3378150"/>
              <a:ext cx="27275" cy="25250"/>
            </a:xfrm>
            <a:custGeom>
              <a:avLst/>
              <a:rect l="l" t="t" r="r" b="b"/>
              <a:pathLst>
                <a:path w="1091" h="1010">
                  <a:moveTo>
                    <a:pt x="342" y="1"/>
                  </a:moveTo>
                  <a:lnTo>
                    <a:pt x="98" y="180"/>
                  </a:lnTo>
                  <a:lnTo>
                    <a:pt x="17" y="375"/>
                  </a:lnTo>
                  <a:lnTo>
                    <a:pt x="1" y="505"/>
                  </a:lnTo>
                  <a:lnTo>
                    <a:pt x="17" y="635"/>
                  </a:lnTo>
                  <a:lnTo>
                    <a:pt x="98" y="831"/>
                  </a:lnTo>
                  <a:lnTo>
                    <a:pt x="342" y="1010"/>
                  </a:lnTo>
                  <a:lnTo>
                    <a:pt x="749" y="993"/>
                  </a:lnTo>
                  <a:lnTo>
                    <a:pt x="993" y="814"/>
                  </a:lnTo>
                  <a:lnTo>
                    <a:pt x="1075" y="619"/>
                  </a:lnTo>
                  <a:lnTo>
                    <a:pt x="1091" y="489"/>
                  </a:lnTo>
                  <a:lnTo>
                    <a:pt x="1075" y="375"/>
                  </a:lnTo>
                  <a:lnTo>
                    <a:pt x="993" y="180"/>
                  </a:lnTo>
                  <a:lnTo>
                    <a:pt x="749" y="1"/>
                  </a:lnTo>
                  <a:lnTo>
                    <a:pt x="34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473;p6"/>
            <p:cNvSpPr/>
            <p:nvPr/>
          </p:nvSpPr>
          <p:spPr>
            <a:xfrm>
              <a:off x="6968071" y="3514661"/>
              <a:ext cx="28100" cy="26050"/>
            </a:xfrm>
            <a:custGeom>
              <a:avLst/>
              <a:rect l="l" t="t" r="r" b="b"/>
              <a:pathLst>
                <a:path w="1124" h="1042">
                  <a:moveTo>
                    <a:pt x="342" y="0"/>
                  </a:moveTo>
                  <a:lnTo>
                    <a:pt x="98" y="196"/>
                  </a:lnTo>
                  <a:lnTo>
                    <a:pt x="17" y="391"/>
                  </a:lnTo>
                  <a:lnTo>
                    <a:pt x="0" y="521"/>
                  </a:lnTo>
                  <a:lnTo>
                    <a:pt x="17" y="651"/>
                  </a:lnTo>
                  <a:lnTo>
                    <a:pt x="98" y="863"/>
                  </a:lnTo>
                  <a:lnTo>
                    <a:pt x="358" y="1042"/>
                  </a:lnTo>
                  <a:lnTo>
                    <a:pt x="781" y="1026"/>
                  </a:lnTo>
                  <a:lnTo>
                    <a:pt x="1025" y="847"/>
                  </a:lnTo>
                  <a:lnTo>
                    <a:pt x="1107" y="635"/>
                  </a:lnTo>
                  <a:lnTo>
                    <a:pt x="1123" y="505"/>
                  </a:lnTo>
                  <a:lnTo>
                    <a:pt x="1107" y="375"/>
                  </a:lnTo>
                  <a:lnTo>
                    <a:pt x="1009" y="179"/>
                  </a:lnTo>
                  <a:lnTo>
                    <a:pt x="765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474;p6"/>
            <p:cNvSpPr/>
            <p:nvPr/>
          </p:nvSpPr>
          <p:spPr>
            <a:xfrm>
              <a:off x="7071500" y="3382225"/>
              <a:ext cx="33775" cy="32150"/>
            </a:xfrm>
            <a:custGeom>
              <a:avLst/>
              <a:rect l="l" t="t" r="r" b="b"/>
              <a:pathLst>
                <a:path w="1351" h="1286">
                  <a:moveTo>
                    <a:pt x="537" y="0"/>
                  </a:moveTo>
                  <a:lnTo>
                    <a:pt x="309" y="98"/>
                  </a:lnTo>
                  <a:lnTo>
                    <a:pt x="114" y="261"/>
                  </a:lnTo>
                  <a:lnTo>
                    <a:pt x="17" y="505"/>
                  </a:lnTo>
                  <a:lnTo>
                    <a:pt x="0" y="651"/>
                  </a:lnTo>
                  <a:lnTo>
                    <a:pt x="17" y="814"/>
                  </a:lnTo>
                  <a:lnTo>
                    <a:pt x="130" y="1058"/>
                  </a:lnTo>
                  <a:lnTo>
                    <a:pt x="326" y="1204"/>
                  </a:lnTo>
                  <a:lnTo>
                    <a:pt x="554" y="1286"/>
                  </a:lnTo>
                  <a:lnTo>
                    <a:pt x="814" y="1286"/>
                  </a:lnTo>
                  <a:lnTo>
                    <a:pt x="1042" y="1204"/>
                  </a:lnTo>
                  <a:lnTo>
                    <a:pt x="1237" y="1042"/>
                  </a:lnTo>
                  <a:lnTo>
                    <a:pt x="1335" y="798"/>
                  </a:lnTo>
                  <a:lnTo>
                    <a:pt x="1351" y="635"/>
                  </a:lnTo>
                  <a:lnTo>
                    <a:pt x="1335" y="489"/>
                  </a:lnTo>
                  <a:lnTo>
                    <a:pt x="1221" y="244"/>
                  </a:lnTo>
                  <a:lnTo>
                    <a:pt x="1025" y="82"/>
                  </a:lnTo>
                  <a:lnTo>
                    <a:pt x="798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479;p6"/>
            <p:cNvSpPr/>
            <p:nvPr/>
          </p:nvSpPr>
          <p:spPr>
            <a:xfrm>
              <a:off x="6929525" y="3338700"/>
              <a:ext cx="53325" cy="50875"/>
            </a:xfrm>
            <a:custGeom>
              <a:avLst/>
              <a:rect l="l" t="t" r="r" b="b"/>
              <a:pathLst>
                <a:path w="2133" h="2035">
                  <a:moveTo>
                    <a:pt x="847" y="0"/>
                  </a:moveTo>
                  <a:lnTo>
                    <a:pt x="473" y="131"/>
                  </a:lnTo>
                  <a:lnTo>
                    <a:pt x="180" y="391"/>
                  </a:lnTo>
                  <a:lnTo>
                    <a:pt x="17" y="781"/>
                  </a:lnTo>
                  <a:lnTo>
                    <a:pt x="1" y="1026"/>
                  </a:lnTo>
                  <a:lnTo>
                    <a:pt x="17" y="1270"/>
                  </a:lnTo>
                  <a:lnTo>
                    <a:pt x="196" y="1660"/>
                  </a:lnTo>
                  <a:lnTo>
                    <a:pt x="505" y="1904"/>
                  </a:lnTo>
                  <a:lnTo>
                    <a:pt x="879" y="2034"/>
                  </a:lnTo>
                  <a:lnTo>
                    <a:pt x="1270" y="2034"/>
                  </a:lnTo>
                  <a:lnTo>
                    <a:pt x="1644" y="1904"/>
                  </a:lnTo>
                  <a:lnTo>
                    <a:pt x="1937" y="1644"/>
                  </a:lnTo>
                  <a:lnTo>
                    <a:pt x="2116" y="1253"/>
                  </a:lnTo>
                  <a:lnTo>
                    <a:pt x="2132" y="1009"/>
                  </a:lnTo>
                  <a:lnTo>
                    <a:pt x="2100" y="765"/>
                  </a:lnTo>
                  <a:lnTo>
                    <a:pt x="1921" y="375"/>
                  </a:lnTo>
                  <a:lnTo>
                    <a:pt x="1628" y="114"/>
                  </a:lnTo>
                  <a:lnTo>
                    <a:pt x="1254" y="0"/>
                  </a:lnTo>
                  <a:lnTo>
                    <a:pt x="8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486;p6"/>
            <p:cNvSpPr/>
            <p:nvPr/>
          </p:nvSpPr>
          <p:spPr>
            <a:xfrm>
              <a:off x="6344282" y="3667450"/>
              <a:ext cx="21575" cy="19550"/>
            </a:xfrm>
            <a:custGeom>
              <a:avLst/>
              <a:rect l="l" t="t" r="r" b="b"/>
              <a:pathLst>
                <a:path w="863" h="782">
                  <a:moveTo>
                    <a:pt x="261" y="1"/>
                  </a:moveTo>
                  <a:lnTo>
                    <a:pt x="33" y="212"/>
                  </a:lnTo>
                  <a:lnTo>
                    <a:pt x="1" y="391"/>
                  </a:lnTo>
                  <a:lnTo>
                    <a:pt x="33" y="586"/>
                  </a:lnTo>
                  <a:lnTo>
                    <a:pt x="277" y="782"/>
                  </a:lnTo>
                  <a:lnTo>
                    <a:pt x="586" y="782"/>
                  </a:lnTo>
                  <a:lnTo>
                    <a:pt x="830" y="570"/>
                  </a:lnTo>
                  <a:lnTo>
                    <a:pt x="863" y="391"/>
                  </a:lnTo>
                  <a:lnTo>
                    <a:pt x="830" y="196"/>
                  </a:lnTo>
                  <a:lnTo>
                    <a:pt x="586" y="1"/>
                  </a:lnTo>
                  <a:lnTo>
                    <a:pt x="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487;p6"/>
            <p:cNvSpPr/>
            <p:nvPr/>
          </p:nvSpPr>
          <p:spPr>
            <a:xfrm>
              <a:off x="6471100" y="3661675"/>
              <a:ext cx="18725" cy="17100"/>
            </a:xfrm>
            <a:custGeom>
              <a:avLst/>
              <a:rect l="l" t="t" r="r" b="b"/>
              <a:pathLst>
                <a:path w="749" h="684">
                  <a:moveTo>
                    <a:pt x="244" y="1"/>
                  </a:moveTo>
                  <a:lnTo>
                    <a:pt x="33" y="180"/>
                  </a:lnTo>
                  <a:lnTo>
                    <a:pt x="0" y="342"/>
                  </a:lnTo>
                  <a:lnTo>
                    <a:pt x="33" y="505"/>
                  </a:lnTo>
                  <a:lnTo>
                    <a:pt x="244" y="684"/>
                  </a:lnTo>
                  <a:lnTo>
                    <a:pt x="505" y="684"/>
                  </a:lnTo>
                  <a:lnTo>
                    <a:pt x="716" y="505"/>
                  </a:lnTo>
                  <a:lnTo>
                    <a:pt x="749" y="342"/>
                  </a:lnTo>
                  <a:lnTo>
                    <a:pt x="716" y="180"/>
                  </a:lnTo>
                  <a:lnTo>
                    <a:pt x="505" y="1"/>
                  </a:lnTo>
                  <a:lnTo>
                    <a:pt x="2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88;p6"/>
            <p:cNvSpPr/>
            <p:nvPr/>
          </p:nvSpPr>
          <p:spPr>
            <a:xfrm>
              <a:off x="6578900" y="3724325"/>
              <a:ext cx="45175" cy="49650"/>
            </a:xfrm>
            <a:custGeom>
              <a:avLst/>
              <a:rect l="l" t="t" r="r" b="b"/>
              <a:pathLst>
                <a:path w="1807" h="1986">
                  <a:moveTo>
                    <a:pt x="716" y="0"/>
                  </a:moveTo>
                  <a:lnTo>
                    <a:pt x="391" y="98"/>
                  </a:lnTo>
                  <a:lnTo>
                    <a:pt x="147" y="309"/>
                  </a:lnTo>
                  <a:lnTo>
                    <a:pt x="16" y="635"/>
                  </a:lnTo>
                  <a:lnTo>
                    <a:pt x="16" y="846"/>
                  </a:lnTo>
                  <a:lnTo>
                    <a:pt x="0" y="1139"/>
                  </a:lnTo>
                  <a:lnTo>
                    <a:pt x="16" y="1351"/>
                  </a:lnTo>
                  <a:lnTo>
                    <a:pt x="147" y="1676"/>
                  </a:lnTo>
                  <a:lnTo>
                    <a:pt x="407" y="1888"/>
                  </a:lnTo>
                  <a:lnTo>
                    <a:pt x="732" y="1985"/>
                  </a:lnTo>
                  <a:lnTo>
                    <a:pt x="1090" y="1985"/>
                  </a:lnTo>
                  <a:lnTo>
                    <a:pt x="1416" y="1871"/>
                  </a:lnTo>
                  <a:lnTo>
                    <a:pt x="1660" y="1644"/>
                  </a:lnTo>
                  <a:lnTo>
                    <a:pt x="1806" y="1318"/>
                  </a:lnTo>
                  <a:lnTo>
                    <a:pt x="1806" y="1123"/>
                  </a:lnTo>
                  <a:lnTo>
                    <a:pt x="1774" y="814"/>
                  </a:lnTo>
                  <a:lnTo>
                    <a:pt x="1774" y="602"/>
                  </a:lnTo>
                  <a:lnTo>
                    <a:pt x="1627" y="277"/>
                  </a:lnTo>
                  <a:lnTo>
                    <a:pt x="1383" y="82"/>
                  </a:lnTo>
                  <a:lnTo>
                    <a:pt x="1058" y="0"/>
                  </a:lnTo>
                  <a:lnTo>
                    <a:pt x="7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89;p6"/>
            <p:cNvSpPr/>
            <p:nvPr/>
          </p:nvSpPr>
          <p:spPr>
            <a:xfrm>
              <a:off x="6609400" y="3464800"/>
              <a:ext cx="25250" cy="23200"/>
            </a:xfrm>
            <a:custGeom>
              <a:avLst/>
              <a:rect l="l" t="t" r="r" b="b"/>
              <a:pathLst>
                <a:path w="1010" h="928">
                  <a:moveTo>
                    <a:pt x="310" y="0"/>
                  </a:moveTo>
                  <a:lnTo>
                    <a:pt x="82" y="163"/>
                  </a:lnTo>
                  <a:lnTo>
                    <a:pt x="1" y="358"/>
                  </a:lnTo>
                  <a:lnTo>
                    <a:pt x="1" y="472"/>
                  </a:lnTo>
                  <a:lnTo>
                    <a:pt x="1" y="586"/>
                  </a:lnTo>
                  <a:lnTo>
                    <a:pt x="82" y="765"/>
                  </a:lnTo>
                  <a:lnTo>
                    <a:pt x="310" y="928"/>
                  </a:lnTo>
                  <a:lnTo>
                    <a:pt x="684" y="928"/>
                  </a:lnTo>
                  <a:lnTo>
                    <a:pt x="912" y="765"/>
                  </a:lnTo>
                  <a:lnTo>
                    <a:pt x="1009" y="570"/>
                  </a:lnTo>
                  <a:lnTo>
                    <a:pt x="1009" y="456"/>
                  </a:lnTo>
                  <a:lnTo>
                    <a:pt x="1009" y="342"/>
                  </a:lnTo>
                  <a:lnTo>
                    <a:pt x="912" y="163"/>
                  </a:lnTo>
                  <a:lnTo>
                    <a:pt x="684" y="0"/>
                  </a:lnTo>
                  <a:lnTo>
                    <a:pt x="3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90;p6"/>
            <p:cNvSpPr/>
            <p:nvPr/>
          </p:nvSpPr>
          <p:spPr>
            <a:xfrm>
              <a:off x="6229420" y="3524673"/>
              <a:ext cx="50475" cy="38275"/>
            </a:xfrm>
            <a:custGeom>
              <a:avLst/>
              <a:rect l="l" t="t" r="r" b="b"/>
              <a:pathLst>
                <a:path w="2019" h="1531">
                  <a:moveTo>
                    <a:pt x="1221" y="1"/>
                  </a:moveTo>
                  <a:lnTo>
                    <a:pt x="749" y="17"/>
                  </a:lnTo>
                  <a:lnTo>
                    <a:pt x="586" y="34"/>
                  </a:lnTo>
                  <a:lnTo>
                    <a:pt x="326" y="147"/>
                  </a:lnTo>
                  <a:lnTo>
                    <a:pt x="131" y="359"/>
                  </a:lnTo>
                  <a:lnTo>
                    <a:pt x="17" y="636"/>
                  </a:lnTo>
                  <a:lnTo>
                    <a:pt x="1" y="782"/>
                  </a:lnTo>
                  <a:lnTo>
                    <a:pt x="33" y="977"/>
                  </a:lnTo>
                  <a:lnTo>
                    <a:pt x="98" y="1172"/>
                  </a:lnTo>
                  <a:lnTo>
                    <a:pt x="228" y="1319"/>
                  </a:lnTo>
                  <a:lnTo>
                    <a:pt x="391" y="1433"/>
                  </a:lnTo>
                  <a:lnTo>
                    <a:pt x="570" y="1514"/>
                  </a:lnTo>
                  <a:lnTo>
                    <a:pt x="765" y="1530"/>
                  </a:lnTo>
                  <a:lnTo>
                    <a:pt x="1254" y="1530"/>
                  </a:lnTo>
                  <a:lnTo>
                    <a:pt x="1400" y="1514"/>
                  </a:lnTo>
                  <a:lnTo>
                    <a:pt x="1677" y="1384"/>
                  </a:lnTo>
                  <a:lnTo>
                    <a:pt x="1888" y="1172"/>
                  </a:lnTo>
                  <a:lnTo>
                    <a:pt x="2002" y="912"/>
                  </a:lnTo>
                  <a:lnTo>
                    <a:pt x="2018" y="749"/>
                  </a:lnTo>
                  <a:lnTo>
                    <a:pt x="1986" y="554"/>
                  </a:lnTo>
                  <a:lnTo>
                    <a:pt x="1904" y="359"/>
                  </a:lnTo>
                  <a:lnTo>
                    <a:pt x="1774" y="213"/>
                  </a:lnTo>
                  <a:lnTo>
                    <a:pt x="1612" y="99"/>
                  </a:lnTo>
                  <a:lnTo>
                    <a:pt x="1433" y="17"/>
                  </a:lnTo>
                  <a:lnTo>
                    <a:pt x="12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92;p6"/>
            <p:cNvSpPr/>
            <p:nvPr/>
          </p:nvSpPr>
          <p:spPr>
            <a:xfrm>
              <a:off x="6396250" y="3458300"/>
              <a:ext cx="43550" cy="41500"/>
            </a:xfrm>
            <a:custGeom>
              <a:avLst/>
              <a:rect l="l" t="t" r="r" b="b"/>
              <a:pathLst>
                <a:path w="1742" h="1660">
                  <a:moveTo>
                    <a:pt x="700" y="0"/>
                  </a:moveTo>
                  <a:lnTo>
                    <a:pt x="391" y="114"/>
                  </a:lnTo>
                  <a:lnTo>
                    <a:pt x="147" y="326"/>
                  </a:lnTo>
                  <a:lnTo>
                    <a:pt x="17" y="635"/>
                  </a:lnTo>
                  <a:lnTo>
                    <a:pt x="1" y="846"/>
                  </a:lnTo>
                  <a:lnTo>
                    <a:pt x="17" y="1041"/>
                  </a:lnTo>
                  <a:lnTo>
                    <a:pt x="163" y="1351"/>
                  </a:lnTo>
                  <a:lnTo>
                    <a:pt x="407" y="1562"/>
                  </a:lnTo>
                  <a:lnTo>
                    <a:pt x="716" y="1660"/>
                  </a:lnTo>
                  <a:lnTo>
                    <a:pt x="1042" y="1660"/>
                  </a:lnTo>
                  <a:lnTo>
                    <a:pt x="1351" y="1546"/>
                  </a:lnTo>
                  <a:lnTo>
                    <a:pt x="1595" y="1334"/>
                  </a:lnTo>
                  <a:lnTo>
                    <a:pt x="1725" y="1025"/>
                  </a:lnTo>
                  <a:lnTo>
                    <a:pt x="1742" y="814"/>
                  </a:lnTo>
                  <a:lnTo>
                    <a:pt x="1725" y="618"/>
                  </a:lnTo>
                  <a:lnTo>
                    <a:pt x="1579" y="309"/>
                  </a:lnTo>
                  <a:lnTo>
                    <a:pt x="1335" y="98"/>
                  </a:lnTo>
                  <a:lnTo>
                    <a:pt x="1026" y="0"/>
                  </a:lnTo>
                  <a:lnTo>
                    <a:pt x="7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" name="Групиране 43"/>
          <p:cNvGrpSpPr/>
          <p:nvPr/>
        </p:nvGrpSpPr>
        <p:grpSpPr>
          <a:xfrm>
            <a:off x="214980" y="5814421"/>
            <a:ext cx="766329" cy="1043579"/>
            <a:chOff x="500730" y="5814421"/>
            <a:chExt cx="766329" cy="1043579"/>
          </a:xfrm>
          <a:solidFill>
            <a:schemeClr val="accent3">
              <a:lumMod val="10000"/>
            </a:schemeClr>
          </a:solidFill>
        </p:grpSpPr>
        <p:sp>
          <p:nvSpPr>
            <p:cNvPr id="45" name="Свободна форма: фигура 44"/>
            <p:cNvSpPr/>
            <p:nvPr/>
          </p:nvSpPr>
          <p:spPr>
            <a:xfrm rot="10800000">
              <a:off x="1063536" y="6380878"/>
              <a:ext cx="203523" cy="477122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6" name="Свободна форма: фигура 45"/>
            <p:cNvSpPr/>
            <p:nvPr/>
          </p:nvSpPr>
          <p:spPr>
            <a:xfrm rot="10800000">
              <a:off x="854820" y="5844720"/>
              <a:ext cx="125645" cy="1013280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7" name="Свободна форма: фигура 46"/>
            <p:cNvSpPr/>
            <p:nvPr/>
          </p:nvSpPr>
          <p:spPr>
            <a:xfrm rot="10800000">
              <a:off x="681409" y="6853847"/>
              <a:ext cx="17652" cy="4153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8" name="Свободна форма: фигура 47"/>
            <p:cNvSpPr/>
            <p:nvPr/>
          </p:nvSpPr>
          <p:spPr>
            <a:xfrm rot="10800000">
              <a:off x="598339" y="5875297"/>
              <a:ext cx="143101" cy="982703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49" name="Свободна форма: фигура 48"/>
            <p:cNvSpPr/>
            <p:nvPr/>
          </p:nvSpPr>
          <p:spPr>
            <a:xfrm rot="10800000">
              <a:off x="500730" y="5814421"/>
              <a:ext cx="11422" cy="104357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60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886712" y="2830209"/>
            <a:ext cx="10418577" cy="1009954"/>
          </a:xfrm>
        </p:spPr>
        <p:txBody>
          <a:bodyPr anchor="ctr">
            <a:normAutofit/>
          </a:bodyPr>
          <a:lstStyle>
            <a:lvl1pPr algn="ctr">
              <a:defRPr sz="5400" b="1" spc="-15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61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886712" y="4148138"/>
            <a:ext cx="10418577" cy="70731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62" name="Текстов контейнер 77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886711" y="2093333"/>
            <a:ext cx="10418577" cy="553885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с подписью"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рафика 3"/>
          <p:cNvSpPr/>
          <p:nvPr userDrawn="1"/>
        </p:nvSpPr>
        <p:spPr>
          <a:xfrm>
            <a:off x="0" y="-1"/>
            <a:ext cx="9104875" cy="5466945"/>
          </a:xfrm>
          <a:custGeom>
            <a:avLst/>
            <a:rect l="l" t="t" r="r" b="b"/>
            <a:pathLst>
              <a:path w="4314825" h="2590800">
                <a:moveTo>
                  <a:pt x="4317683" y="0"/>
                </a:moveTo>
                <a:lnTo>
                  <a:pt x="4299585" y="20003"/>
                </a:lnTo>
                <a:lnTo>
                  <a:pt x="4099560" y="230505"/>
                </a:lnTo>
                <a:lnTo>
                  <a:pt x="3837623" y="493395"/>
                </a:lnTo>
                <a:lnTo>
                  <a:pt x="3624263" y="700088"/>
                </a:lnTo>
                <a:lnTo>
                  <a:pt x="3383280" y="927735"/>
                </a:lnTo>
                <a:lnTo>
                  <a:pt x="3120390" y="1164908"/>
                </a:lnTo>
                <a:lnTo>
                  <a:pt x="2839403" y="1406843"/>
                </a:lnTo>
                <a:lnTo>
                  <a:pt x="2545080" y="1644015"/>
                </a:lnTo>
                <a:lnTo>
                  <a:pt x="2319338" y="1815465"/>
                </a:lnTo>
                <a:lnTo>
                  <a:pt x="2167890" y="1925955"/>
                </a:lnTo>
                <a:lnTo>
                  <a:pt x="2016443" y="2030730"/>
                </a:lnTo>
                <a:lnTo>
                  <a:pt x="1864043" y="2128838"/>
                </a:lnTo>
                <a:lnTo>
                  <a:pt x="1713548" y="2220278"/>
                </a:lnTo>
                <a:lnTo>
                  <a:pt x="1564005" y="2304098"/>
                </a:lnTo>
                <a:lnTo>
                  <a:pt x="1417320" y="2379345"/>
                </a:lnTo>
                <a:lnTo>
                  <a:pt x="1273493" y="2444115"/>
                </a:lnTo>
                <a:lnTo>
                  <a:pt x="1131570" y="2499360"/>
                </a:lnTo>
                <a:lnTo>
                  <a:pt x="995363" y="2542223"/>
                </a:lnTo>
                <a:lnTo>
                  <a:pt x="862965" y="2572703"/>
                </a:lnTo>
                <a:lnTo>
                  <a:pt x="736283" y="2588895"/>
                </a:lnTo>
                <a:lnTo>
                  <a:pt x="675323" y="2591753"/>
                </a:lnTo>
                <a:lnTo>
                  <a:pt x="637223" y="2591753"/>
                </a:lnTo>
                <a:lnTo>
                  <a:pt x="562928" y="2585085"/>
                </a:lnTo>
                <a:lnTo>
                  <a:pt x="491490" y="2570798"/>
                </a:lnTo>
                <a:lnTo>
                  <a:pt x="423863" y="2549843"/>
                </a:lnTo>
                <a:lnTo>
                  <a:pt x="359093" y="2524125"/>
                </a:lnTo>
                <a:lnTo>
                  <a:pt x="298133" y="2493645"/>
                </a:lnTo>
                <a:lnTo>
                  <a:pt x="213360" y="2444115"/>
                </a:lnTo>
                <a:lnTo>
                  <a:pt x="118110" y="2374583"/>
                </a:lnTo>
                <a:lnTo>
                  <a:pt x="41910" y="2307908"/>
                </a:lnTo>
                <a:lnTo>
                  <a:pt x="0" y="2264093"/>
                </a:lnTo>
                <a:lnTo>
                  <a:pt x="0" y="0"/>
                </a:lnTo>
                <a:lnTo>
                  <a:pt x="431768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bg-BG" dirty="0"/>
          </a:p>
        </p:txBody>
      </p:sp>
      <p:grpSp>
        <p:nvGrpSpPr>
          <p:cNvPr id="8" name="Google Shape;296;p4"/>
          <p:cNvGrpSpPr/>
          <p:nvPr/>
        </p:nvGrpSpPr>
        <p:grpSpPr>
          <a:xfrm rot="20628931">
            <a:off x="107464" y="3491368"/>
            <a:ext cx="2669486" cy="1869258"/>
            <a:chOff x="6258350" y="861450"/>
            <a:chExt cx="823750" cy="576783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770019" y="1421133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7738" y="326603"/>
            <a:ext cx="600626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26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1542932"/>
            <a:ext cx="5135623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27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205601"/>
            <a:ext cx="4408277" cy="163773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контен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8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9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Групиране 24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6" name="Свободна форма: фигура 25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30" name="Свободна форма: фигура 29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31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10953622" cy="1009954"/>
          </a:xfrm>
        </p:spPr>
        <p:txBody>
          <a:bodyPr anchor="ctr">
            <a:normAutofit/>
          </a:bodyPr>
          <a:lstStyle>
            <a:lvl1pPr algn="ctr">
              <a:defRPr sz="40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2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10953622" cy="456293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33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34" name="Текстов контейнер 3"/>
          <p:cNvSpPr>
            <a:spLocks noGrp="1" noEditPoints="1"/>
          </p:cNvSpPr>
          <p:nvPr>
            <p:ph type="body" sz="quarter" idx="14" hasCustomPrompt="1"/>
          </p:nvPr>
        </p:nvSpPr>
        <p:spPr>
          <a:xfrm>
            <a:off x="62054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Графика 9"/>
          <p:cNvSpPr/>
          <p:nvPr userDrawn="1"/>
        </p:nvSpPr>
        <p:spPr>
          <a:xfrm>
            <a:off x="0" y="0"/>
            <a:ext cx="6203280" cy="5772568"/>
          </a:xfrm>
          <a:custGeom>
            <a:avLst/>
            <a:rect l="l" t="t" r="r" b="b"/>
            <a:pathLst>
              <a:path w="6203280" h="5772568">
                <a:moveTo>
                  <a:pt x="6203280" y="1218229"/>
                </a:moveTo>
                <a:lnTo>
                  <a:pt x="6199458" y="1297235"/>
                </a:lnTo>
                <a:lnTo>
                  <a:pt x="6185440" y="1419568"/>
                </a:lnTo>
                <a:lnTo>
                  <a:pt x="6149760" y="1586501"/>
                </a:lnTo>
                <a:lnTo>
                  <a:pt x="6129371" y="1669330"/>
                </a:lnTo>
                <a:lnTo>
                  <a:pt x="6072028" y="1891058"/>
                </a:lnTo>
                <a:lnTo>
                  <a:pt x="5947147" y="2331965"/>
                </a:lnTo>
                <a:lnTo>
                  <a:pt x="5810797" y="2769049"/>
                </a:lnTo>
                <a:lnTo>
                  <a:pt x="5665527" y="3202310"/>
                </a:lnTo>
                <a:lnTo>
                  <a:pt x="5508788" y="3633023"/>
                </a:lnTo>
                <a:lnTo>
                  <a:pt x="5341856" y="4059912"/>
                </a:lnTo>
                <a:lnTo>
                  <a:pt x="5163454" y="4484253"/>
                </a:lnTo>
                <a:lnTo>
                  <a:pt x="4974858" y="4902223"/>
                </a:lnTo>
                <a:lnTo>
                  <a:pt x="4878011" y="5109934"/>
                </a:lnTo>
                <a:lnTo>
                  <a:pt x="4841057" y="5185117"/>
                </a:lnTo>
                <a:lnTo>
                  <a:pt x="4762050" y="5335484"/>
                </a:lnTo>
                <a:lnTo>
                  <a:pt x="4672849" y="5476931"/>
                </a:lnTo>
                <a:lnTo>
                  <a:pt x="4595117" y="5571229"/>
                </a:lnTo>
                <a:lnTo>
                  <a:pt x="4537774" y="5626024"/>
                </a:lnTo>
                <a:lnTo>
                  <a:pt x="4508465" y="5650236"/>
                </a:lnTo>
                <a:lnTo>
                  <a:pt x="4463864" y="5682093"/>
                </a:lnTo>
                <a:lnTo>
                  <a:pt x="4374664" y="5729242"/>
                </a:lnTo>
                <a:lnTo>
                  <a:pt x="4285463" y="5758551"/>
                </a:lnTo>
                <a:lnTo>
                  <a:pt x="4197536" y="5772568"/>
                </a:lnTo>
                <a:lnTo>
                  <a:pt x="4108335" y="5772568"/>
                </a:lnTo>
                <a:lnTo>
                  <a:pt x="4021683" y="5763648"/>
                </a:lnTo>
                <a:lnTo>
                  <a:pt x="3894253" y="5738162"/>
                </a:lnTo>
                <a:lnTo>
                  <a:pt x="3815247" y="5715225"/>
                </a:lnTo>
                <a:lnTo>
                  <a:pt x="0" y="4579826"/>
                </a:lnTo>
                <a:lnTo>
                  <a:pt x="0" y="1545723"/>
                </a:lnTo>
                <a:lnTo>
                  <a:pt x="44600" y="1502397"/>
                </a:lnTo>
                <a:lnTo>
                  <a:pt x="296911" y="1252635"/>
                </a:lnTo>
                <a:lnTo>
                  <a:pt x="809179" y="763304"/>
                </a:lnTo>
                <a:lnTo>
                  <a:pt x="1327818" y="282894"/>
                </a:lnTo>
                <a:lnTo>
                  <a:pt x="1638747" y="0"/>
                </a:lnTo>
                <a:lnTo>
                  <a:pt x="5494771" y="0"/>
                </a:lnTo>
                <a:lnTo>
                  <a:pt x="5522806" y="107041"/>
                </a:lnTo>
                <a:lnTo>
                  <a:pt x="5586521" y="275248"/>
                </a:lnTo>
                <a:lnTo>
                  <a:pt x="5665527" y="429438"/>
                </a:lnTo>
                <a:lnTo>
                  <a:pt x="5758551" y="570885"/>
                </a:lnTo>
                <a:lnTo>
                  <a:pt x="5865592" y="697041"/>
                </a:lnTo>
                <a:lnTo>
                  <a:pt x="5924209" y="753110"/>
                </a:lnTo>
                <a:lnTo>
                  <a:pt x="5995570" y="814276"/>
                </a:lnTo>
                <a:lnTo>
                  <a:pt x="6097514" y="913671"/>
                </a:lnTo>
                <a:lnTo>
                  <a:pt x="6140840" y="973563"/>
                </a:lnTo>
                <a:lnTo>
                  <a:pt x="6163778" y="1016890"/>
                </a:lnTo>
                <a:lnTo>
                  <a:pt x="6172697" y="1041101"/>
                </a:lnTo>
                <a:lnTo>
                  <a:pt x="6184166" y="1074233"/>
                </a:lnTo>
                <a:lnTo>
                  <a:pt x="6198183" y="1143045"/>
                </a:lnTo>
                <a:lnTo>
                  <a:pt x="6203280" y="12182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65000"/>
            </a:schemeClr>
          </a:solidFill>
          <a:ln w="12733" cap="flat">
            <a:noFill/>
            <a:prstDash val="solid"/>
            <a:miter/>
          </a:ln>
        </p:spPr>
        <p:txBody>
          <a:bodyPr rtlCol="0" anchor="ctr"/>
          <a:lstStyle/>
          <a:p>
            <a:endParaRPr lang="bg-BG"/>
          </a:p>
        </p:txBody>
      </p:sp>
      <p:grpSp>
        <p:nvGrpSpPr>
          <p:cNvPr id="7" name="Google Shape;296;p4"/>
          <p:cNvGrpSpPr/>
          <p:nvPr/>
        </p:nvGrpSpPr>
        <p:grpSpPr>
          <a:xfrm rot="20819585">
            <a:off x="152000" y="5525868"/>
            <a:ext cx="1733375" cy="1337115"/>
            <a:chOff x="6258350" y="861450"/>
            <a:chExt cx="823750" cy="635400"/>
          </a:xfrm>
          <a:solidFill>
            <a:schemeClr val="accent4">
              <a:lumMod val="25000"/>
            </a:schemeClr>
          </a:solidFill>
        </p:grpSpPr>
        <p:sp>
          <p:nvSpPr>
            <p:cNvPr id="8" name="Google Shape;297;p4"/>
            <p:cNvSpPr/>
            <p:nvPr/>
          </p:nvSpPr>
          <p:spPr>
            <a:xfrm>
              <a:off x="6927900" y="1334525"/>
              <a:ext cx="31350" cy="29725"/>
            </a:xfrm>
            <a:custGeom>
              <a:avLst/>
              <a:rect l="l" t="t" r="r" b="b"/>
              <a:pathLst>
                <a:path w="1254" h="1189">
                  <a:moveTo>
                    <a:pt x="505" y="1"/>
                  </a:moveTo>
                  <a:lnTo>
                    <a:pt x="294" y="82"/>
                  </a:lnTo>
                  <a:lnTo>
                    <a:pt x="115" y="229"/>
                  </a:lnTo>
                  <a:lnTo>
                    <a:pt x="17" y="456"/>
                  </a:lnTo>
                  <a:lnTo>
                    <a:pt x="1" y="603"/>
                  </a:lnTo>
                  <a:lnTo>
                    <a:pt x="17" y="733"/>
                  </a:lnTo>
                  <a:lnTo>
                    <a:pt x="115" y="961"/>
                  </a:lnTo>
                  <a:lnTo>
                    <a:pt x="294" y="1107"/>
                  </a:lnTo>
                  <a:lnTo>
                    <a:pt x="505" y="1189"/>
                  </a:lnTo>
                  <a:lnTo>
                    <a:pt x="749" y="1189"/>
                  </a:lnTo>
                  <a:lnTo>
                    <a:pt x="961" y="1107"/>
                  </a:lnTo>
                  <a:lnTo>
                    <a:pt x="1140" y="961"/>
                  </a:lnTo>
                  <a:lnTo>
                    <a:pt x="1237" y="733"/>
                  </a:lnTo>
                  <a:lnTo>
                    <a:pt x="1254" y="603"/>
                  </a:lnTo>
                  <a:lnTo>
                    <a:pt x="1237" y="456"/>
                  </a:lnTo>
                  <a:lnTo>
                    <a:pt x="1140" y="229"/>
                  </a:lnTo>
                  <a:lnTo>
                    <a:pt x="961" y="82"/>
                  </a:lnTo>
                  <a:lnTo>
                    <a:pt x="749" y="1"/>
                  </a:lnTo>
                  <a:lnTo>
                    <a:pt x="5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298;p4"/>
            <p:cNvSpPr/>
            <p:nvPr/>
          </p:nvSpPr>
          <p:spPr>
            <a:xfrm>
              <a:off x="6717200" y="1303625"/>
              <a:ext cx="27675" cy="26050"/>
            </a:xfrm>
            <a:custGeom>
              <a:avLst/>
              <a:rect l="l" t="t" r="r" b="b"/>
              <a:pathLst>
                <a:path w="1107" h="1042">
                  <a:moveTo>
                    <a:pt x="342" y="0"/>
                  </a:moveTo>
                  <a:lnTo>
                    <a:pt x="98" y="196"/>
                  </a:lnTo>
                  <a:lnTo>
                    <a:pt x="0" y="391"/>
                  </a:lnTo>
                  <a:lnTo>
                    <a:pt x="0" y="521"/>
                  </a:lnTo>
                  <a:lnTo>
                    <a:pt x="0" y="651"/>
                  </a:lnTo>
                  <a:lnTo>
                    <a:pt x="98" y="846"/>
                  </a:lnTo>
                  <a:lnTo>
                    <a:pt x="342" y="1042"/>
                  </a:lnTo>
                  <a:lnTo>
                    <a:pt x="749" y="1042"/>
                  </a:lnTo>
                  <a:lnTo>
                    <a:pt x="1009" y="846"/>
                  </a:lnTo>
                  <a:lnTo>
                    <a:pt x="1090" y="651"/>
                  </a:lnTo>
                  <a:lnTo>
                    <a:pt x="1107" y="521"/>
                  </a:lnTo>
                  <a:lnTo>
                    <a:pt x="1090" y="391"/>
                  </a:lnTo>
                  <a:lnTo>
                    <a:pt x="1009" y="196"/>
                  </a:lnTo>
                  <a:lnTo>
                    <a:pt x="749" y="0"/>
                  </a:lnTo>
                  <a:lnTo>
                    <a:pt x="3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299;p4"/>
            <p:cNvSpPr/>
            <p:nvPr/>
          </p:nvSpPr>
          <p:spPr>
            <a:xfrm>
              <a:off x="6884775" y="1479750"/>
              <a:ext cx="19550" cy="17100"/>
            </a:xfrm>
            <a:custGeom>
              <a:avLst/>
              <a:rect l="l" t="t" r="r" b="b"/>
              <a:pathLst>
                <a:path w="782" h="684">
                  <a:moveTo>
                    <a:pt x="245" y="1"/>
                  </a:moveTo>
                  <a:lnTo>
                    <a:pt x="33" y="180"/>
                  </a:lnTo>
                  <a:lnTo>
                    <a:pt x="1" y="342"/>
                  </a:lnTo>
                  <a:lnTo>
                    <a:pt x="33" y="505"/>
                  </a:lnTo>
                  <a:lnTo>
                    <a:pt x="245" y="684"/>
                  </a:lnTo>
                  <a:lnTo>
                    <a:pt x="522" y="684"/>
                  </a:lnTo>
                  <a:lnTo>
                    <a:pt x="749" y="505"/>
                  </a:lnTo>
                  <a:lnTo>
                    <a:pt x="782" y="342"/>
                  </a:lnTo>
                  <a:lnTo>
                    <a:pt x="749" y="180"/>
                  </a:lnTo>
                  <a:lnTo>
                    <a:pt x="522" y="1"/>
                  </a:lnTo>
                  <a:lnTo>
                    <a:pt x="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300;p4"/>
            <p:cNvSpPr/>
            <p:nvPr/>
          </p:nvSpPr>
          <p:spPr>
            <a:xfrm>
              <a:off x="6816050" y="1361775"/>
              <a:ext cx="26050" cy="24450"/>
            </a:xfrm>
            <a:custGeom>
              <a:avLst/>
              <a:rect l="l" t="t" r="r" b="b"/>
              <a:pathLst>
                <a:path w="1042" h="978">
                  <a:moveTo>
                    <a:pt x="326" y="1"/>
                  </a:moveTo>
                  <a:lnTo>
                    <a:pt x="98" y="180"/>
                  </a:lnTo>
                  <a:lnTo>
                    <a:pt x="0" y="359"/>
                  </a:lnTo>
                  <a:lnTo>
                    <a:pt x="0" y="489"/>
                  </a:lnTo>
                  <a:lnTo>
                    <a:pt x="0" y="603"/>
                  </a:lnTo>
                  <a:lnTo>
                    <a:pt x="98" y="798"/>
                  </a:lnTo>
                  <a:lnTo>
                    <a:pt x="326" y="977"/>
                  </a:lnTo>
                  <a:lnTo>
                    <a:pt x="716" y="977"/>
                  </a:lnTo>
                  <a:lnTo>
                    <a:pt x="960" y="798"/>
                  </a:lnTo>
                  <a:lnTo>
                    <a:pt x="1041" y="603"/>
                  </a:lnTo>
                  <a:lnTo>
                    <a:pt x="1041" y="489"/>
                  </a:lnTo>
                  <a:lnTo>
                    <a:pt x="1041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01;p4"/>
            <p:cNvSpPr/>
            <p:nvPr/>
          </p:nvSpPr>
          <p:spPr>
            <a:xfrm>
              <a:off x="6664325" y="1373175"/>
              <a:ext cx="26450" cy="18325"/>
            </a:xfrm>
            <a:custGeom>
              <a:avLst/>
              <a:rect l="l" t="t" r="r" b="b"/>
              <a:pathLst>
                <a:path w="1058" h="733">
                  <a:moveTo>
                    <a:pt x="277" y="1"/>
                  </a:moveTo>
                  <a:lnTo>
                    <a:pt x="179" y="49"/>
                  </a:lnTo>
                  <a:lnTo>
                    <a:pt x="114" y="98"/>
                  </a:lnTo>
                  <a:lnTo>
                    <a:pt x="49" y="180"/>
                  </a:lnTo>
                  <a:lnTo>
                    <a:pt x="16" y="261"/>
                  </a:lnTo>
                  <a:lnTo>
                    <a:pt x="0" y="359"/>
                  </a:lnTo>
                  <a:lnTo>
                    <a:pt x="33" y="505"/>
                  </a:lnTo>
                  <a:lnTo>
                    <a:pt x="228" y="700"/>
                  </a:lnTo>
                  <a:lnTo>
                    <a:pt x="374" y="733"/>
                  </a:lnTo>
                  <a:lnTo>
                    <a:pt x="700" y="733"/>
                  </a:lnTo>
                  <a:lnTo>
                    <a:pt x="797" y="716"/>
                  </a:lnTo>
                  <a:lnTo>
                    <a:pt x="879" y="684"/>
                  </a:lnTo>
                  <a:lnTo>
                    <a:pt x="960" y="619"/>
                  </a:lnTo>
                  <a:lnTo>
                    <a:pt x="1009" y="554"/>
                  </a:lnTo>
                  <a:lnTo>
                    <a:pt x="1058" y="472"/>
                  </a:lnTo>
                  <a:lnTo>
                    <a:pt x="1058" y="375"/>
                  </a:lnTo>
                  <a:lnTo>
                    <a:pt x="1041" y="228"/>
                  </a:lnTo>
                  <a:lnTo>
                    <a:pt x="960" y="114"/>
                  </a:lnTo>
                  <a:lnTo>
                    <a:pt x="960" y="98"/>
                  </a:lnTo>
                  <a:lnTo>
                    <a:pt x="846" y="17"/>
                  </a:lnTo>
                  <a:lnTo>
                    <a:pt x="700" y="1"/>
                  </a:lnTo>
                  <a:lnTo>
                    <a:pt x="27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02;p4"/>
            <p:cNvSpPr/>
            <p:nvPr/>
          </p:nvSpPr>
          <p:spPr>
            <a:xfrm>
              <a:off x="6559375" y="1284500"/>
              <a:ext cx="15875" cy="15075"/>
            </a:xfrm>
            <a:custGeom>
              <a:avLst/>
              <a:rect l="l" t="t" r="r" b="b"/>
              <a:pathLst>
                <a:path w="635" h="603">
                  <a:moveTo>
                    <a:pt x="195" y="1"/>
                  </a:moveTo>
                  <a:lnTo>
                    <a:pt x="16" y="163"/>
                  </a:lnTo>
                  <a:lnTo>
                    <a:pt x="0" y="310"/>
                  </a:lnTo>
                  <a:lnTo>
                    <a:pt x="16" y="456"/>
                  </a:lnTo>
                  <a:lnTo>
                    <a:pt x="195" y="603"/>
                  </a:lnTo>
                  <a:lnTo>
                    <a:pt x="440" y="603"/>
                  </a:lnTo>
                  <a:lnTo>
                    <a:pt x="618" y="456"/>
                  </a:lnTo>
                  <a:lnTo>
                    <a:pt x="635" y="310"/>
                  </a:lnTo>
                  <a:lnTo>
                    <a:pt x="618" y="163"/>
                  </a:lnTo>
                  <a:lnTo>
                    <a:pt x="440" y="1"/>
                  </a:lnTo>
                  <a:lnTo>
                    <a:pt x="1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03;p4"/>
            <p:cNvSpPr/>
            <p:nvPr/>
          </p:nvSpPr>
          <p:spPr>
            <a:xfrm>
              <a:off x="6443850" y="1348775"/>
              <a:ext cx="17925" cy="17100"/>
            </a:xfrm>
            <a:custGeom>
              <a:avLst/>
              <a:rect l="l" t="t" r="r" b="b"/>
              <a:pathLst>
                <a:path w="717" h="684">
                  <a:moveTo>
                    <a:pt x="212" y="0"/>
                  </a:moveTo>
                  <a:lnTo>
                    <a:pt x="17" y="179"/>
                  </a:lnTo>
                  <a:lnTo>
                    <a:pt x="0" y="342"/>
                  </a:lnTo>
                  <a:lnTo>
                    <a:pt x="17" y="505"/>
                  </a:lnTo>
                  <a:lnTo>
                    <a:pt x="228" y="684"/>
                  </a:lnTo>
                  <a:lnTo>
                    <a:pt x="488" y="684"/>
                  </a:lnTo>
                  <a:lnTo>
                    <a:pt x="684" y="505"/>
                  </a:lnTo>
                  <a:lnTo>
                    <a:pt x="716" y="342"/>
                  </a:lnTo>
                  <a:lnTo>
                    <a:pt x="684" y="179"/>
                  </a:lnTo>
                  <a:lnTo>
                    <a:pt x="488" y="0"/>
                  </a:lnTo>
                  <a:lnTo>
                    <a:pt x="2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04;p4"/>
            <p:cNvSpPr/>
            <p:nvPr/>
          </p:nvSpPr>
          <p:spPr>
            <a:xfrm>
              <a:off x="6379975" y="1326000"/>
              <a:ext cx="14275" cy="13850"/>
            </a:xfrm>
            <a:custGeom>
              <a:avLst/>
              <a:rect l="l" t="t" r="r" b="b"/>
              <a:pathLst>
                <a:path w="571" h="554">
                  <a:moveTo>
                    <a:pt x="180" y="0"/>
                  </a:moveTo>
                  <a:lnTo>
                    <a:pt x="17" y="147"/>
                  </a:lnTo>
                  <a:lnTo>
                    <a:pt x="1" y="277"/>
                  </a:lnTo>
                  <a:lnTo>
                    <a:pt x="17" y="407"/>
                  </a:lnTo>
                  <a:lnTo>
                    <a:pt x="180" y="553"/>
                  </a:lnTo>
                  <a:lnTo>
                    <a:pt x="391" y="553"/>
                  </a:lnTo>
                  <a:lnTo>
                    <a:pt x="554" y="407"/>
                  </a:lnTo>
                  <a:lnTo>
                    <a:pt x="570" y="277"/>
                  </a:lnTo>
                  <a:lnTo>
                    <a:pt x="554" y="147"/>
                  </a:lnTo>
                  <a:lnTo>
                    <a:pt x="391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05;p4"/>
            <p:cNvSpPr/>
            <p:nvPr/>
          </p:nvSpPr>
          <p:spPr>
            <a:xfrm>
              <a:off x="6283975" y="1345925"/>
              <a:ext cx="26475" cy="32975"/>
            </a:xfrm>
            <a:custGeom>
              <a:avLst/>
              <a:rect l="l" t="t" r="r" b="b"/>
              <a:pathLst>
                <a:path w="1059" h="1319">
                  <a:moveTo>
                    <a:pt x="538" y="0"/>
                  </a:moveTo>
                  <a:lnTo>
                    <a:pt x="342" y="33"/>
                  </a:lnTo>
                  <a:lnTo>
                    <a:pt x="98" y="277"/>
                  </a:lnTo>
                  <a:lnTo>
                    <a:pt x="66" y="472"/>
                  </a:lnTo>
                  <a:lnTo>
                    <a:pt x="50" y="570"/>
                  </a:lnTo>
                  <a:lnTo>
                    <a:pt x="17" y="651"/>
                  </a:lnTo>
                  <a:lnTo>
                    <a:pt x="17" y="716"/>
                  </a:lnTo>
                  <a:lnTo>
                    <a:pt x="1" y="830"/>
                  </a:lnTo>
                  <a:lnTo>
                    <a:pt x="17" y="928"/>
                  </a:lnTo>
                  <a:lnTo>
                    <a:pt x="66" y="1058"/>
                  </a:lnTo>
                  <a:lnTo>
                    <a:pt x="196" y="1204"/>
                  </a:lnTo>
                  <a:lnTo>
                    <a:pt x="391" y="1286"/>
                  </a:lnTo>
                  <a:lnTo>
                    <a:pt x="521" y="1318"/>
                  </a:lnTo>
                  <a:lnTo>
                    <a:pt x="733" y="1286"/>
                  </a:lnTo>
                  <a:lnTo>
                    <a:pt x="896" y="1156"/>
                  </a:lnTo>
                  <a:lnTo>
                    <a:pt x="977" y="1058"/>
                  </a:lnTo>
                  <a:lnTo>
                    <a:pt x="1026" y="960"/>
                  </a:lnTo>
                  <a:lnTo>
                    <a:pt x="1042" y="847"/>
                  </a:lnTo>
                  <a:lnTo>
                    <a:pt x="1058" y="749"/>
                  </a:lnTo>
                  <a:lnTo>
                    <a:pt x="1042" y="651"/>
                  </a:lnTo>
                  <a:lnTo>
                    <a:pt x="1010" y="586"/>
                  </a:lnTo>
                  <a:lnTo>
                    <a:pt x="993" y="472"/>
                  </a:lnTo>
                  <a:lnTo>
                    <a:pt x="993" y="342"/>
                  </a:lnTo>
                  <a:lnTo>
                    <a:pt x="928" y="228"/>
                  </a:lnTo>
                  <a:lnTo>
                    <a:pt x="863" y="131"/>
                  </a:lnTo>
                  <a:lnTo>
                    <a:pt x="766" y="49"/>
                  </a:lnTo>
                  <a:lnTo>
                    <a:pt x="652" y="17"/>
                  </a:lnTo>
                  <a:lnTo>
                    <a:pt x="53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06;p4"/>
            <p:cNvSpPr/>
            <p:nvPr/>
          </p:nvSpPr>
          <p:spPr>
            <a:xfrm>
              <a:off x="6914075" y="1214525"/>
              <a:ext cx="26050" cy="24025"/>
            </a:xfrm>
            <a:custGeom>
              <a:avLst/>
              <a:rect l="l" t="t" r="r" b="b"/>
              <a:pathLst>
                <a:path w="1042" h="961">
                  <a:moveTo>
                    <a:pt x="326" y="1"/>
                  </a:moveTo>
                  <a:lnTo>
                    <a:pt x="98" y="180"/>
                  </a:lnTo>
                  <a:lnTo>
                    <a:pt x="17" y="359"/>
                  </a:lnTo>
                  <a:lnTo>
                    <a:pt x="0" y="489"/>
                  </a:lnTo>
                  <a:lnTo>
                    <a:pt x="17" y="603"/>
                  </a:lnTo>
                  <a:lnTo>
                    <a:pt x="98" y="798"/>
                  </a:lnTo>
                  <a:lnTo>
                    <a:pt x="326" y="961"/>
                  </a:lnTo>
                  <a:lnTo>
                    <a:pt x="716" y="961"/>
                  </a:lnTo>
                  <a:lnTo>
                    <a:pt x="960" y="798"/>
                  </a:lnTo>
                  <a:lnTo>
                    <a:pt x="1042" y="603"/>
                  </a:lnTo>
                  <a:lnTo>
                    <a:pt x="1042" y="489"/>
                  </a:lnTo>
                  <a:lnTo>
                    <a:pt x="1042" y="359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07;p4"/>
            <p:cNvSpPr/>
            <p:nvPr/>
          </p:nvSpPr>
          <p:spPr>
            <a:xfrm>
              <a:off x="7067025" y="1350000"/>
              <a:ext cx="15075" cy="14650"/>
            </a:xfrm>
            <a:custGeom>
              <a:avLst/>
              <a:rect l="l" t="t" r="r" b="b"/>
              <a:pathLst>
                <a:path w="603" h="586">
                  <a:moveTo>
                    <a:pt x="179" y="0"/>
                  </a:moveTo>
                  <a:lnTo>
                    <a:pt x="17" y="147"/>
                  </a:lnTo>
                  <a:lnTo>
                    <a:pt x="0" y="293"/>
                  </a:lnTo>
                  <a:lnTo>
                    <a:pt x="17" y="439"/>
                  </a:lnTo>
                  <a:lnTo>
                    <a:pt x="179" y="586"/>
                  </a:lnTo>
                  <a:lnTo>
                    <a:pt x="407" y="586"/>
                  </a:lnTo>
                  <a:lnTo>
                    <a:pt x="586" y="439"/>
                  </a:lnTo>
                  <a:lnTo>
                    <a:pt x="602" y="293"/>
                  </a:lnTo>
                  <a:lnTo>
                    <a:pt x="586" y="147"/>
                  </a:lnTo>
                  <a:lnTo>
                    <a:pt x="407" y="0"/>
                  </a:lnTo>
                  <a:lnTo>
                    <a:pt x="1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09;p4"/>
            <p:cNvSpPr/>
            <p:nvPr/>
          </p:nvSpPr>
          <p:spPr>
            <a:xfrm>
              <a:off x="6371025" y="1178325"/>
              <a:ext cx="32175" cy="39900"/>
            </a:xfrm>
            <a:custGeom>
              <a:avLst/>
              <a:rect l="l" t="t" r="r" b="b"/>
              <a:pathLst>
                <a:path w="1287" h="1596">
                  <a:moveTo>
                    <a:pt x="521" y="1"/>
                  </a:moveTo>
                  <a:lnTo>
                    <a:pt x="294" y="98"/>
                  </a:lnTo>
                  <a:lnTo>
                    <a:pt x="115" y="277"/>
                  </a:lnTo>
                  <a:lnTo>
                    <a:pt x="17" y="489"/>
                  </a:lnTo>
                  <a:lnTo>
                    <a:pt x="17" y="619"/>
                  </a:lnTo>
                  <a:lnTo>
                    <a:pt x="1" y="945"/>
                  </a:lnTo>
                  <a:lnTo>
                    <a:pt x="17" y="1124"/>
                  </a:lnTo>
                  <a:lnTo>
                    <a:pt x="82" y="1270"/>
                  </a:lnTo>
                  <a:lnTo>
                    <a:pt x="180" y="1400"/>
                  </a:lnTo>
                  <a:lnTo>
                    <a:pt x="310" y="1514"/>
                  </a:lnTo>
                  <a:lnTo>
                    <a:pt x="473" y="1579"/>
                  </a:lnTo>
                  <a:lnTo>
                    <a:pt x="652" y="1595"/>
                  </a:lnTo>
                  <a:lnTo>
                    <a:pt x="782" y="1579"/>
                  </a:lnTo>
                  <a:lnTo>
                    <a:pt x="1010" y="1481"/>
                  </a:lnTo>
                  <a:lnTo>
                    <a:pt x="1172" y="1302"/>
                  </a:lnTo>
                  <a:lnTo>
                    <a:pt x="1286" y="1075"/>
                  </a:lnTo>
                  <a:lnTo>
                    <a:pt x="1286" y="945"/>
                  </a:lnTo>
                  <a:lnTo>
                    <a:pt x="1270" y="619"/>
                  </a:lnTo>
                  <a:lnTo>
                    <a:pt x="1254" y="456"/>
                  </a:lnTo>
                  <a:lnTo>
                    <a:pt x="1189" y="310"/>
                  </a:lnTo>
                  <a:lnTo>
                    <a:pt x="1091" y="180"/>
                  </a:lnTo>
                  <a:lnTo>
                    <a:pt x="961" y="66"/>
                  </a:lnTo>
                  <a:lnTo>
                    <a:pt x="814" y="17"/>
                  </a:lnTo>
                  <a:lnTo>
                    <a:pt x="635" y="1"/>
                  </a:lnTo>
                  <a:lnTo>
                    <a:pt x="52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10;p4"/>
            <p:cNvSpPr/>
            <p:nvPr/>
          </p:nvSpPr>
          <p:spPr>
            <a:xfrm>
              <a:off x="6258350" y="1114875"/>
              <a:ext cx="29325" cy="27275"/>
            </a:xfrm>
            <a:custGeom>
              <a:avLst/>
              <a:rect l="l" t="t" r="r" b="b"/>
              <a:pathLst>
                <a:path w="1173" h="1091">
                  <a:moveTo>
                    <a:pt x="359" y="1"/>
                  </a:moveTo>
                  <a:lnTo>
                    <a:pt x="98" y="196"/>
                  </a:lnTo>
                  <a:lnTo>
                    <a:pt x="17" y="407"/>
                  </a:lnTo>
                  <a:lnTo>
                    <a:pt x="1" y="554"/>
                  </a:lnTo>
                  <a:lnTo>
                    <a:pt x="17" y="684"/>
                  </a:lnTo>
                  <a:lnTo>
                    <a:pt x="98" y="895"/>
                  </a:lnTo>
                  <a:lnTo>
                    <a:pt x="359" y="1091"/>
                  </a:lnTo>
                  <a:lnTo>
                    <a:pt x="798" y="1091"/>
                  </a:lnTo>
                  <a:lnTo>
                    <a:pt x="1058" y="895"/>
                  </a:lnTo>
                  <a:lnTo>
                    <a:pt x="1156" y="684"/>
                  </a:lnTo>
                  <a:lnTo>
                    <a:pt x="1172" y="554"/>
                  </a:lnTo>
                  <a:lnTo>
                    <a:pt x="1156" y="407"/>
                  </a:lnTo>
                  <a:lnTo>
                    <a:pt x="1058" y="196"/>
                  </a:lnTo>
                  <a:lnTo>
                    <a:pt x="798" y="1"/>
                  </a:lnTo>
                  <a:lnTo>
                    <a:pt x="3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11;p4"/>
            <p:cNvSpPr/>
            <p:nvPr/>
          </p:nvSpPr>
          <p:spPr>
            <a:xfrm>
              <a:off x="6420250" y="1011975"/>
              <a:ext cx="26050" cy="26450"/>
            </a:xfrm>
            <a:custGeom>
              <a:avLst/>
              <a:rect l="l" t="t" r="r" b="b"/>
              <a:pathLst>
                <a:path w="1042" h="1058">
                  <a:moveTo>
                    <a:pt x="537" y="0"/>
                  </a:moveTo>
                  <a:lnTo>
                    <a:pt x="342" y="114"/>
                  </a:lnTo>
                  <a:lnTo>
                    <a:pt x="293" y="195"/>
                  </a:lnTo>
                  <a:lnTo>
                    <a:pt x="228" y="293"/>
                  </a:lnTo>
                  <a:lnTo>
                    <a:pt x="228" y="325"/>
                  </a:lnTo>
                  <a:lnTo>
                    <a:pt x="212" y="358"/>
                  </a:lnTo>
                  <a:lnTo>
                    <a:pt x="180" y="391"/>
                  </a:lnTo>
                  <a:lnTo>
                    <a:pt x="33" y="570"/>
                  </a:lnTo>
                  <a:lnTo>
                    <a:pt x="17" y="635"/>
                  </a:lnTo>
                  <a:lnTo>
                    <a:pt x="1" y="683"/>
                  </a:lnTo>
                  <a:lnTo>
                    <a:pt x="1" y="749"/>
                  </a:lnTo>
                  <a:lnTo>
                    <a:pt x="1" y="814"/>
                  </a:lnTo>
                  <a:lnTo>
                    <a:pt x="33" y="895"/>
                  </a:lnTo>
                  <a:lnTo>
                    <a:pt x="82" y="960"/>
                  </a:lnTo>
                  <a:lnTo>
                    <a:pt x="131" y="993"/>
                  </a:lnTo>
                  <a:lnTo>
                    <a:pt x="180" y="1025"/>
                  </a:lnTo>
                  <a:lnTo>
                    <a:pt x="228" y="1041"/>
                  </a:lnTo>
                  <a:lnTo>
                    <a:pt x="261" y="1041"/>
                  </a:lnTo>
                  <a:lnTo>
                    <a:pt x="326" y="1058"/>
                  </a:lnTo>
                  <a:lnTo>
                    <a:pt x="391" y="1041"/>
                  </a:lnTo>
                  <a:lnTo>
                    <a:pt x="472" y="1009"/>
                  </a:lnTo>
                  <a:lnTo>
                    <a:pt x="651" y="879"/>
                  </a:lnTo>
                  <a:lnTo>
                    <a:pt x="668" y="862"/>
                  </a:lnTo>
                  <a:lnTo>
                    <a:pt x="700" y="846"/>
                  </a:lnTo>
                  <a:lnTo>
                    <a:pt x="749" y="814"/>
                  </a:lnTo>
                  <a:lnTo>
                    <a:pt x="847" y="765"/>
                  </a:lnTo>
                  <a:lnTo>
                    <a:pt x="928" y="700"/>
                  </a:lnTo>
                  <a:lnTo>
                    <a:pt x="1042" y="521"/>
                  </a:lnTo>
                  <a:lnTo>
                    <a:pt x="1042" y="407"/>
                  </a:lnTo>
                  <a:lnTo>
                    <a:pt x="1042" y="325"/>
                  </a:lnTo>
                  <a:lnTo>
                    <a:pt x="1009" y="244"/>
                  </a:lnTo>
                  <a:lnTo>
                    <a:pt x="993" y="179"/>
                  </a:lnTo>
                  <a:lnTo>
                    <a:pt x="928" y="114"/>
                  </a:lnTo>
                  <a:lnTo>
                    <a:pt x="847" y="49"/>
                  </a:lnTo>
                  <a:lnTo>
                    <a:pt x="749" y="16"/>
                  </a:lnTo>
                  <a:lnTo>
                    <a:pt x="635" y="0"/>
                  </a:lnTo>
                  <a:lnTo>
                    <a:pt x="5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12;p4"/>
            <p:cNvSpPr/>
            <p:nvPr/>
          </p:nvSpPr>
          <p:spPr>
            <a:xfrm>
              <a:off x="6308800" y="976975"/>
              <a:ext cx="26450" cy="24850"/>
            </a:xfrm>
            <a:custGeom>
              <a:avLst/>
              <a:rect l="l" t="t" r="r" b="b"/>
              <a:pathLst>
                <a:path w="1058" h="994">
                  <a:moveTo>
                    <a:pt x="326" y="1"/>
                  </a:moveTo>
                  <a:lnTo>
                    <a:pt x="82" y="180"/>
                  </a:lnTo>
                  <a:lnTo>
                    <a:pt x="0" y="375"/>
                  </a:lnTo>
                  <a:lnTo>
                    <a:pt x="0" y="505"/>
                  </a:lnTo>
                  <a:lnTo>
                    <a:pt x="0" y="619"/>
                  </a:lnTo>
                  <a:lnTo>
                    <a:pt x="82" y="814"/>
                  </a:lnTo>
                  <a:lnTo>
                    <a:pt x="326" y="993"/>
                  </a:lnTo>
                  <a:lnTo>
                    <a:pt x="716" y="993"/>
                  </a:lnTo>
                  <a:lnTo>
                    <a:pt x="960" y="814"/>
                  </a:lnTo>
                  <a:lnTo>
                    <a:pt x="1042" y="619"/>
                  </a:lnTo>
                  <a:lnTo>
                    <a:pt x="1058" y="505"/>
                  </a:lnTo>
                  <a:lnTo>
                    <a:pt x="1042" y="375"/>
                  </a:lnTo>
                  <a:lnTo>
                    <a:pt x="960" y="180"/>
                  </a:lnTo>
                  <a:lnTo>
                    <a:pt x="716" y="1"/>
                  </a:lnTo>
                  <a:lnTo>
                    <a:pt x="3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13;p4"/>
            <p:cNvSpPr/>
            <p:nvPr/>
          </p:nvSpPr>
          <p:spPr>
            <a:xfrm>
              <a:off x="6331975" y="861450"/>
              <a:ext cx="12225" cy="10600"/>
            </a:xfrm>
            <a:custGeom>
              <a:avLst/>
              <a:rect l="l" t="t" r="r" b="b"/>
              <a:pathLst>
                <a:path w="489" h="424">
                  <a:moveTo>
                    <a:pt x="163" y="1"/>
                  </a:moveTo>
                  <a:lnTo>
                    <a:pt x="33" y="115"/>
                  </a:lnTo>
                  <a:lnTo>
                    <a:pt x="1" y="212"/>
                  </a:lnTo>
                  <a:lnTo>
                    <a:pt x="33" y="310"/>
                  </a:lnTo>
                  <a:lnTo>
                    <a:pt x="163" y="424"/>
                  </a:lnTo>
                  <a:lnTo>
                    <a:pt x="326" y="424"/>
                  </a:lnTo>
                  <a:lnTo>
                    <a:pt x="473" y="310"/>
                  </a:lnTo>
                  <a:lnTo>
                    <a:pt x="489" y="212"/>
                  </a:lnTo>
                  <a:lnTo>
                    <a:pt x="473" y="115"/>
                  </a:lnTo>
                  <a:lnTo>
                    <a:pt x="326" y="1"/>
                  </a:lnTo>
                  <a:lnTo>
                    <a:pt x="1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5" tIns="91425" rIns="91425" bIns="91425" anchor="ctr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" name="Групиране 23"/>
          <p:cNvGrpSpPr/>
          <p:nvPr/>
        </p:nvGrpSpPr>
        <p:grpSpPr>
          <a:xfrm>
            <a:off x="10936719" y="0"/>
            <a:ext cx="935687" cy="1274209"/>
            <a:chOff x="10936719" y="0"/>
            <a:chExt cx="935687" cy="1274209"/>
          </a:xfrm>
          <a:solidFill>
            <a:schemeClr val="accent1">
              <a:lumMod val="75000"/>
            </a:schemeClr>
          </a:solidFill>
        </p:grpSpPr>
        <p:sp>
          <p:nvSpPr>
            <p:cNvPr id="25" name="Свободна форма: фигура 24"/>
            <p:cNvSpPr/>
            <p:nvPr/>
          </p:nvSpPr>
          <p:spPr>
            <a:xfrm>
              <a:off x="10936719" y="0"/>
              <a:ext cx="248502" cy="582566"/>
            </a:xfrm>
            <a:custGeom>
              <a:avLst/>
              <a:rect l="l" t="t" r="r" b="b"/>
              <a:pathLst>
                <a:path w="248502" h="582566">
                  <a:moveTo>
                    <a:pt x="223145" y="0"/>
                  </a:moveTo>
                  <a:lnTo>
                    <a:pt x="197788" y="0"/>
                  </a:lnTo>
                  <a:cubicBezTo>
                    <a:pt x="199056" y="25357"/>
                    <a:pt x="200324" y="50715"/>
                    <a:pt x="201591" y="74804"/>
                  </a:cubicBezTo>
                  <a:cubicBezTo>
                    <a:pt x="206663" y="171162"/>
                    <a:pt x="210466" y="252306"/>
                    <a:pt x="215538" y="327110"/>
                  </a:cubicBezTo>
                  <a:cubicBezTo>
                    <a:pt x="216806" y="363879"/>
                    <a:pt x="221877" y="400647"/>
                    <a:pt x="220609" y="432344"/>
                  </a:cubicBezTo>
                  <a:cubicBezTo>
                    <a:pt x="220609" y="448826"/>
                    <a:pt x="216806" y="464040"/>
                    <a:pt x="214270" y="479255"/>
                  </a:cubicBezTo>
                  <a:cubicBezTo>
                    <a:pt x="209199" y="494469"/>
                    <a:pt x="204127" y="508416"/>
                    <a:pt x="193984" y="518559"/>
                  </a:cubicBezTo>
                  <a:cubicBezTo>
                    <a:pt x="174966" y="540113"/>
                    <a:pt x="147073" y="554059"/>
                    <a:pt x="121716" y="547720"/>
                  </a:cubicBezTo>
                  <a:cubicBezTo>
                    <a:pt x="96358" y="541381"/>
                    <a:pt x="81144" y="513487"/>
                    <a:pt x="74804" y="483058"/>
                  </a:cubicBezTo>
                  <a:cubicBezTo>
                    <a:pt x="68465" y="452630"/>
                    <a:pt x="65929" y="415861"/>
                    <a:pt x="63394" y="379093"/>
                  </a:cubicBezTo>
                  <a:cubicBezTo>
                    <a:pt x="59590" y="342325"/>
                    <a:pt x="58322" y="303021"/>
                    <a:pt x="58322" y="262449"/>
                  </a:cubicBezTo>
                  <a:cubicBezTo>
                    <a:pt x="50715" y="166091"/>
                    <a:pt x="50715" y="95090"/>
                    <a:pt x="50715" y="39304"/>
                  </a:cubicBezTo>
                  <a:cubicBezTo>
                    <a:pt x="50715" y="29161"/>
                    <a:pt x="50715" y="15214"/>
                    <a:pt x="50715" y="0"/>
                  </a:cubicBezTo>
                  <a:lnTo>
                    <a:pt x="0" y="0"/>
                  </a:lnTo>
                  <a:cubicBezTo>
                    <a:pt x="1268" y="69733"/>
                    <a:pt x="2536" y="158484"/>
                    <a:pt x="5071" y="223145"/>
                  </a:cubicBezTo>
                  <a:cubicBezTo>
                    <a:pt x="6339" y="263717"/>
                    <a:pt x="8875" y="352468"/>
                    <a:pt x="11411" y="385432"/>
                  </a:cubicBezTo>
                  <a:cubicBezTo>
                    <a:pt x="20286" y="441219"/>
                    <a:pt x="21554" y="432344"/>
                    <a:pt x="26625" y="456433"/>
                  </a:cubicBezTo>
                  <a:cubicBezTo>
                    <a:pt x="27893" y="471648"/>
                    <a:pt x="31697" y="490666"/>
                    <a:pt x="36768" y="508416"/>
                  </a:cubicBezTo>
                  <a:cubicBezTo>
                    <a:pt x="43108" y="527434"/>
                    <a:pt x="53251" y="548988"/>
                    <a:pt x="72269" y="564202"/>
                  </a:cubicBezTo>
                  <a:cubicBezTo>
                    <a:pt x="92555" y="580684"/>
                    <a:pt x="121716" y="585756"/>
                    <a:pt x="147073" y="580684"/>
                  </a:cubicBezTo>
                  <a:cubicBezTo>
                    <a:pt x="172430" y="575613"/>
                    <a:pt x="193984" y="560399"/>
                    <a:pt x="211734" y="541381"/>
                  </a:cubicBezTo>
                  <a:cubicBezTo>
                    <a:pt x="220609" y="531238"/>
                    <a:pt x="226949" y="519827"/>
                    <a:pt x="232020" y="509684"/>
                  </a:cubicBezTo>
                  <a:cubicBezTo>
                    <a:pt x="237092" y="498273"/>
                    <a:pt x="240895" y="485594"/>
                    <a:pt x="243431" y="474183"/>
                  </a:cubicBezTo>
                  <a:cubicBezTo>
                    <a:pt x="248503" y="450094"/>
                    <a:pt x="248503" y="427272"/>
                    <a:pt x="248503" y="403183"/>
                  </a:cubicBezTo>
                  <a:cubicBezTo>
                    <a:pt x="247235" y="357539"/>
                    <a:pt x="243431" y="316968"/>
                    <a:pt x="239627" y="276396"/>
                  </a:cubicBezTo>
                  <a:cubicBezTo>
                    <a:pt x="232020" y="140734"/>
                    <a:pt x="226949" y="27893"/>
                    <a:pt x="223145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6" name="Свободна форма: фигура 25"/>
            <p:cNvSpPr/>
            <p:nvPr/>
          </p:nvSpPr>
          <p:spPr>
            <a:xfrm>
              <a:off x="11286651" y="0"/>
              <a:ext cx="153412" cy="1237214"/>
            </a:xfrm>
            <a:custGeom>
              <a:avLst/>
              <a:rect l="l" t="t" r="r" b="b"/>
              <a:pathLst>
                <a:path w="153412" h="1237214">
                  <a:moveTo>
                    <a:pt x="153412" y="0"/>
                  </a:moveTo>
                  <a:lnTo>
                    <a:pt x="126787" y="0"/>
                  </a:lnTo>
                  <a:cubicBezTo>
                    <a:pt x="120448" y="135662"/>
                    <a:pt x="102698" y="374022"/>
                    <a:pt x="105233" y="396843"/>
                  </a:cubicBezTo>
                  <a:cubicBezTo>
                    <a:pt x="111573" y="484326"/>
                    <a:pt x="105233" y="420933"/>
                    <a:pt x="101430" y="684650"/>
                  </a:cubicBezTo>
                  <a:cubicBezTo>
                    <a:pt x="101430" y="716347"/>
                    <a:pt x="105233" y="820312"/>
                    <a:pt x="105233" y="884973"/>
                  </a:cubicBezTo>
                  <a:cubicBezTo>
                    <a:pt x="105233" y="994010"/>
                    <a:pt x="106501" y="1062475"/>
                    <a:pt x="110305" y="1137279"/>
                  </a:cubicBezTo>
                  <a:cubicBezTo>
                    <a:pt x="110305" y="1153762"/>
                    <a:pt x="110305" y="1171512"/>
                    <a:pt x="103965" y="1186726"/>
                  </a:cubicBezTo>
                  <a:cubicBezTo>
                    <a:pt x="97626" y="1200673"/>
                    <a:pt x="88751" y="1210816"/>
                    <a:pt x="78608" y="1205744"/>
                  </a:cubicBezTo>
                  <a:cubicBezTo>
                    <a:pt x="72269" y="1204477"/>
                    <a:pt x="59590" y="1179119"/>
                    <a:pt x="57054" y="1156297"/>
                  </a:cubicBezTo>
                  <a:cubicBezTo>
                    <a:pt x="53251" y="1132208"/>
                    <a:pt x="50715" y="1104315"/>
                    <a:pt x="48179" y="1072618"/>
                  </a:cubicBezTo>
                  <a:cubicBezTo>
                    <a:pt x="39304" y="977528"/>
                    <a:pt x="39304" y="903991"/>
                    <a:pt x="39304" y="839330"/>
                  </a:cubicBezTo>
                  <a:cubicBezTo>
                    <a:pt x="39304" y="774669"/>
                    <a:pt x="40572" y="721418"/>
                    <a:pt x="40572" y="666900"/>
                  </a:cubicBezTo>
                  <a:cubicBezTo>
                    <a:pt x="40572" y="612381"/>
                    <a:pt x="41840" y="560399"/>
                    <a:pt x="40572" y="500809"/>
                  </a:cubicBezTo>
                  <a:cubicBezTo>
                    <a:pt x="39304" y="441219"/>
                    <a:pt x="35500" y="374022"/>
                    <a:pt x="31697" y="292878"/>
                  </a:cubicBezTo>
                  <a:cubicBezTo>
                    <a:pt x="30429" y="272592"/>
                    <a:pt x="26625" y="135662"/>
                    <a:pt x="26625" y="1268"/>
                  </a:cubicBezTo>
                  <a:cubicBezTo>
                    <a:pt x="26625" y="1268"/>
                    <a:pt x="26625" y="1268"/>
                    <a:pt x="26625" y="1268"/>
                  </a:cubicBezTo>
                  <a:lnTo>
                    <a:pt x="0" y="1268"/>
                  </a:lnTo>
                  <a:cubicBezTo>
                    <a:pt x="0" y="103965"/>
                    <a:pt x="0" y="205395"/>
                    <a:pt x="1268" y="304289"/>
                  </a:cubicBezTo>
                  <a:cubicBezTo>
                    <a:pt x="2536" y="385432"/>
                    <a:pt x="7607" y="464040"/>
                    <a:pt x="7607" y="542648"/>
                  </a:cubicBezTo>
                  <a:cubicBezTo>
                    <a:pt x="7607" y="619988"/>
                    <a:pt x="6339" y="698596"/>
                    <a:pt x="6339" y="775936"/>
                  </a:cubicBezTo>
                  <a:cubicBezTo>
                    <a:pt x="6339" y="854544"/>
                    <a:pt x="6339" y="930617"/>
                    <a:pt x="10143" y="1006689"/>
                  </a:cubicBezTo>
                  <a:cubicBezTo>
                    <a:pt x="11411" y="1043457"/>
                    <a:pt x="15214" y="1082761"/>
                    <a:pt x="19018" y="1119529"/>
                  </a:cubicBezTo>
                  <a:lnTo>
                    <a:pt x="22822" y="1148690"/>
                  </a:lnTo>
                  <a:cubicBezTo>
                    <a:pt x="24090" y="1158833"/>
                    <a:pt x="26625" y="1168976"/>
                    <a:pt x="29161" y="1179119"/>
                  </a:cubicBezTo>
                  <a:cubicBezTo>
                    <a:pt x="32965" y="1189262"/>
                    <a:pt x="35500" y="1198137"/>
                    <a:pt x="40572" y="1208280"/>
                  </a:cubicBezTo>
                  <a:cubicBezTo>
                    <a:pt x="41840" y="1213352"/>
                    <a:pt x="46911" y="1218423"/>
                    <a:pt x="51983" y="1223495"/>
                  </a:cubicBezTo>
                  <a:cubicBezTo>
                    <a:pt x="57054" y="1228566"/>
                    <a:pt x="62126" y="1232370"/>
                    <a:pt x="67197" y="1234905"/>
                  </a:cubicBezTo>
                  <a:cubicBezTo>
                    <a:pt x="78608" y="1239977"/>
                    <a:pt x="93822" y="1236173"/>
                    <a:pt x="103965" y="1228566"/>
                  </a:cubicBezTo>
                  <a:lnTo>
                    <a:pt x="110305" y="1222227"/>
                  </a:lnTo>
                  <a:cubicBezTo>
                    <a:pt x="111573" y="1220959"/>
                    <a:pt x="114108" y="1217155"/>
                    <a:pt x="115376" y="1215887"/>
                  </a:cubicBezTo>
                  <a:cubicBezTo>
                    <a:pt x="119180" y="1210816"/>
                    <a:pt x="121716" y="1207012"/>
                    <a:pt x="125519" y="1201941"/>
                  </a:cubicBezTo>
                  <a:cubicBezTo>
                    <a:pt x="135662" y="1181655"/>
                    <a:pt x="136930" y="1160101"/>
                    <a:pt x="136930" y="1141083"/>
                  </a:cubicBezTo>
                  <a:cubicBezTo>
                    <a:pt x="135662" y="1104315"/>
                    <a:pt x="135662" y="1066279"/>
                    <a:pt x="133126" y="1029510"/>
                  </a:cubicBezTo>
                  <a:cubicBezTo>
                    <a:pt x="131859" y="954706"/>
                    <a:pt x="129323" y="882438"/>
                    <a:pt x="131859" y="807633"/>
                  </a:cubicBezTo>
                  <a:cubicBezTo>
                    <a:pt x="134394" y="540113"/>
                    <a:pt x="144537" y="272592"/>
                    <a:pt x="153412" y="0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7" name="Свободна форма: фигура 26"/>
            <p:cNvSpPr/>
            <p:nvPr/>
          </p:nvSpPr>
          <p:spPr>
            <a:xfrm>
              <a:off x="11630244" y="0"/>
              <a:ext cx="21553" cy="5071"/>
            </a:xfrm>
            <a:custGeom>
              <a:avLst/>
              <a:rect l="l" t="t" r="r" b="b"/>
              <a:pathLst>
                <a:path w="21553" h="5071">
                  <a:moveTo>
                    <a:pt x="7607" y="3804"/>
                  </a:moveTo>
                  <a:cubicBezTo>
                    <a:pt x="12679" y="5071"/>
                    <a:pt x="16482" y="5071"/>
                    <a:pt x="21554" y="5071"/>
                  </a:cubicBezTo>
                  <a:cubicBezTo>
                    <a:pt x="13947" y="5071"/>
                    <a:pt x="7607" y="3804"/>
                    <a:pt x="0" y="0"/>
                  </a:cubicBezTo>
                  <a:cubicBezTo>
                    <a:pt x="1268" y="0"/>
                    <a:pt x="1268" y="1268"/>
                    <a:pt x="2536" y="1268"/>
                  </a:cubicBezTo>
                  <a:cubicBezTo>
                    <a:pt x="3804" y="2536"/>
                    <a:pt x="6339" y="3804"/>
                    <a:pt x="7607" y="3804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8" name="Свободна форма: фигура 27"/>
            <p:cNvSpPr/>
            <p:nvPr/>
          </p:nvSpPr>
          <p:spPr>
            <a:xfrm>
              <a:off x="11578500" y="0"/>
              <a:ext cx="174726" cy="1199880"/>
            </a:xfrm>
            <a:custGeom>
              <a:avLst/>
              <a:rect l="l" t="t" r="r" b="b"/>
              <a:pathLst>
                <a:path w="174726" h="1199880">
                  <a:moveTo>
                    <a:pt x="168388" y="139466"/>
                  </a:moveTo>
                  <a:cubicBezTo>
                    <a:pt x="169655" y="92555"/>
                    <a:pt x="170923" y="45643"/>
                    <a:pt x="172191" y="0"/>
                  </a:cubicBezTo>
                  <a:lnTo>
                    <a:pt x="164584" y="0"/>
                  </a:lnTo>
                  <a:cubicBezTo>
                    <a:pt x="160780" y="92555"/>
                    <a:pt x="156977" y="178770"/>
                    <a:pt x="155709" y="253574"/>
                  </a:cubicBezTo>
                  <a:cubicBezTo>
                    <a:pt x="154441" y="415861"/>
                    <a:pt x="154441" y="580684"/>
                    <a:pt x="156977" y="748043"/>
                  </a:cubicBezTo>
                  <a:cubicBezTo>
                    <a:pt x="158245" y="839330"/>
                    <a:pt x="162048" y="930617"/>
                    <a:pt x="165852" y="1021903"/>
                  </a:cubicBezTo>
                  <a:cubicBezTo>
                    <a:pt x="165852" y="1043457"/>
                    <a:pt x="167120" y="1067547"/>
                    <a:pt x="165852" y="1089100"/>
                  </a:cubicBezTo>
                  <a:cubicBezTo>
                    <a:pt x="164584" y="1110654"/>
                    <a:pt x="156977" y="1133476"/>
                    <a:pt x="144298" y="1151226"/>
                  </a:cubicBezTo>
                  <a:cubicBezTo>
                    <a:pt x="130352" y="1167708"/>
                    <a:pt x="110066" y="1180387"/>
                    <a:pt x="88512" y="1181655"/>
                  </a:cubicBezTo>
                  <a:cubicBezTo>
                    <a:pt x="79637" y="1182923"/>
                    <a:pt x="70762" y="1181655"/>
                    <a:pt x="61887" y="1179119"/>
                  </a:cubicBezTo>
                  <a:cubicBezTo>
                    <a:pt x="56815" y="1177851"/>
                    <a:pt x="53011" y="1176583"/>
                    <a:pt x="47940" y="1174048"/>
                  </a:cubicBezTo>
                  <a:cubicBezTo>
                    <a:pt x="36529" y="1165173"/>
                    <a:pt x="28922" y="1149958"/>
                    <a:pt x="27654" y="1133476"/>
                  </a:cubicBezTo>
                  <a:cubicBezTo>
                    <a:pt x="26386" y="1120797"/>
                    <a:pt x="25118" y="1108118"/>
                    <a:pt x="23850" y="1095440"/>
                  </a:cubicBezTo>
                  <a:cubicBezTo>
                    <a:pt x="25118" y="1110654"/>
                    <a:pt x="26386" y="1125869"/>
                    <a:pt x="28922" y="1139815"/>
                  </a:cubicBezTo>
                  <a:cubicBezTo>
                    <a:pt x="32726" y="1155030"/>
                    <a:pt x="39065" y="1168976"/>
                    <a:pt x="53011" y="1175316"/>
                  </a:cubicBezTo>
                  <a:cubicBezTo>
                    <a:pt x="53011" y="1175316"/>
                    <a:pt x="54279" y="1175316"/>
                    <a:pt x="54279" y="1175316"/>
                  </a:cubicBezTo>
                  <a:cubicBezTo>
                    <a:pt x="45404" y="1170244"/>
                    <a:pt x="39065" y="1162637"/>
                    <a:pt x="36529" y="1152494"/>
                  </a:cubicBezTo>
                  <a:cubicBezTo>
                    <a:pt x="36529" y="1151226"/>
                    <a:pt x="36529" y="1151226"/>
                    <a:pt x="35261" y="1149958"/>
                  </a:cubicBezTo>
                  <a:cubicBezTo>
                    <a:pt x="36529" y="1152494"/>
                    <a:pt x="36529" y="1153762"/>
                    <a:pt x="37797" y="1155030"/>
                  </a:cubicBezTo>
                  <a:cubicBezTo>
                    <a:pt x="44136" y="1168976"/>
                    <a:pt x="56815" y="1175316"/>
                    <a:pt x="72029" y="1176583"/>
                  </a:cubicBezTo>
                  <a:cubicBezTo>
                    <a:pt x="87244" y="1177851"/>
                    <a:pt x="102458" y="1172780"/>
                    <a:pt x="113869" y="1166440"/>
                  </a:cubicBezTo>
                  <a:cubicBezTo>
                    <a:pt x="122744" y="1161369"/>
                    <a:pt x="129084" y="1155030"/>
                    <a:pt x="134155" y="1148690"/>
                  </a:cubicBezTo>
                  <a:cubicBezTo>
                    <a:pt x="131619" y="1152494"/>
                    <a:pt x="131619" y="1153762"/>
                    <a:pt x="130352" y="1155030"/>
                  </a:cubicBezTo>
                  <a:cubicBezTo>
                    <a:pt x="120209" y="1166440"/>
                    <a:pt x="106262" y="1176583"/>
                    <a:pt x="91048" y="1180387"/>
                  </a:cubicBezTo>
                  <a:cubicBezTo>
                    <a:pt x="84708" y="1181655"/>
                    <a:pt x="79637" y="1182923"/>
                    <a:pt x="73297" y="1182923"/>
                  </a:cubicBezTo>
                  <a:cubicBezTo>
                    <a:pt x="79637" y="1182923"/>
                    <a:pt x="87244" y="1182923"/>
                    <a:pt x="94851" y="1180387"/>
                  </a:cubicBezTo>
                  <a:cubicBezTo>
                    <a:pt x="110066" y="1176583"/>
                    <a:pt x="124012" y="1166440"/>
                    <a:pt x="134155" y="1155030"/>
                  </a:cubicBezTo>
                  <a:cubicBezTo>
                    <a:pt x="144298" y="1143619"/>
                    <a:pt x="149370" y="1128404"/>
                    <a:pt x="153173" y="1113190"/>
                  </a:cubicBezTo>
                  <a:cubicBezTo>
                    <a:pt x="159513" y="1081493"/>
                    <a:pt x="158245" y="1048528"/>
                    <a:pt x="156977" y="1014296"/>
                  </a:cubicBezTo>
                  <a:cubicBezTo>
                    <a:pt x="155709" y="982599"/>
                    <a:pt x="155709" y="950903"/>
                    <a:pt x="153173" y="919206"/>
                  </a:cubicBezTo>
                  <a:cubicBezTo>
                    <a:pt x="153173" y="912866"/>
                    <a:pt x="153173" y="906527"/>
                    <a:pt x="153173" y="900188"/>
                  </a:cubicBezTo>
                  <a:cubicBezTo>
                    <a:pt x="151905" y="815240"/>
                    <a:pt x="149370" y="732829"/>
                    <a:pt x="148102" y="647882"/>
                  </a:cubicBezTo>
                  <a:cubicBezTo>
                    <a:pt x="148102" y="623792"/>
                    <a:pt x="148102" y="597167"/>
                    <a:pt x="146834" y="570542"/>
                  </a:cubicBezTo>
                  <a:cubicBezTo>
                    <a:pt x="146834" y="571809"/>
                    <a:pt x="146834" y="574345"/>
                    <a:pt x="146834" y="574345"/>
                  </a:cubicBezTo>
                  <a:cubicBezTo>
                    <a:pt x="144298" y="626328"/>
                    <a:pt x="144298" y="797490"/>
                    <a:pt x="150637" y="1030778"/>
                  </a:cubicBezTo>
                  <a:cubicBezTo>
                    <a:pt x="150637" y="1059939"/>
                    <a:pt x="151905" y="1090368"/>
                    <a:pt x="144298" y="1116994"/>
                  </a:cubicBezTo>
                  <a:cubicBezTo>
                    <a:pt x="140494" y="1130940"/>
                    <a:pt x="134155" y="1143619"/>
                    <a:pt x="125280" y="1153762"/>
                  </a:cubicBezTo>
                  <a:cubicBezTo>
                    <a:pt x="116405" y="1163905"/>
                    <a:pt x="103726" y="1170244"/>
                    <a:pt x="89780" y="1174048"/>
                  </a:cubicBezTo>
                  <a:cubicBezTo>
                    <a:pt x="75833" y="1177851"/>
                    <a:pt x="63154" y="1177851"/>
                    <a:pt x="50476" y="1170244"/>
                  </a:cubicBezTo>
                  <a:cubicBezTo>
                    <a:pt x="40333" y="1163905"/>
                    <a:pt x="33993" y="1153762"/>
                    <a:pt x="31458" y="1138547"/>
                  </a:cubicBezTo>
                  <a:cubicBezTo>
                    <a:pt x="30190" y="1123333"/>
                    <a:pt x="27654" y="1106851"/>
                    <a:pt x="26386" y="1089100"/>
                  </a:cubicBezTo>
                  <a:cubicBezTo>
                    <a:pt x="25118" y="1072618"/>
                    <a:pt x="25118" y="1054868"/>
                    <a:pt x="22583" y="1037118"/>
                  </a:cubicBezTo>
                  <a:cubicBezTo>
                    <a:pt x="18779" y="967385"/>
                    <a:pt x="17511" y="895116"/>
                    <a:pt x="17511" y="821580"/>
                  </a:cubicBezTo>
                  <a:cubicBezTo>
                    <a:pt x="17511" y="748043"/>
                    <a:pt x="17511" y="674507"/>
                    <a:pt x="18779" y="598435"/>
                  </a:cubicBezTo>
                  <a:cubicBezTo>
                    <a:pt x="23850" y="395575"/>
                    <a:pt x="31458" y="190181"/>
                    <a:pt x="37797" y="0"/>
                  </a:cubicBezTo>
                  <a:lnTo>
                    <a:pt x="30190" y="0"/>
                  </a:lnTo>
                  <a:cubicBezTo>
                    <a:pt x="23850" y="206663"/>
                    <a:pt x="17511" y="410790"/>
                    <a:pt x="14975" y="635203"/>
                  </a:cubicBezTo>
                  <a:cubicBezTo>
                    <a:pt x="13707" y="720150"/>
                    <a:pt x="13707" y="810169"/>
                    <a:pt x="14975" y="898920"/>
                  </a:cubicBezTo>
                  <a:cubicBezTo>
                    <a:pt x="14975" y="944563"/>
                    <a:pt x="18779" y="988939"/>
                    <a:pt x="20047" y="1033314"/>
                  </a:cubicBezTo>
                  <a:cubicBezTo>
                    <a:pt x="21315" y="1054868"/>
                    <a:pt x="23850" y="1077690"/>
                    <a:pt x="25118" y="1099243"/>
                  </a:cubicBezTo>
                  <a:cubicBezTo>
                    <a:pt x="26386" y="1110654"/>
                    <a:pt x="26386" y="1122065"/>
                    <a:pt x="27654" y="1133476"/>
                  </a:cubicBezTo>
                  <a:cubicBezTo>
                    <a:pt x="25118" y="1119529"/>
                    <a:pt x="25118" y="1104315"/>
                    <a:pt x="22583" y="1089100"/>
                  </a:cubicBezTo>
                  <a:cubicBezTo>
                    <a:pt x="21315" y="1067547"/>
                    <a:pt x="18779" y="1043457"/>
                    <a:pt x="17511" y="1021903"/>
                  </a:cubicBezTo>
                  <a:cubicBezTo>
                    <a:pt x="13707" y="976260"/>
                    <a:pt x="12440" y="931884"/>
                    <a:pt x="12440" y="886241"/>
                  </a:cubicBezTo>
                  <a:cubicBezTo>
                    <a:pt x="11172" y="796222"/>
                    <a:pt x="11172" y="704936"/>
                    <a:pt x="12440" y="614917"/>
                  </a:cubicBezTo>
                  <a:cubicBezTo>
                    <a:pt x="16243" y="409522"/>
                    <a:pt x="23850" y="205395"/>
                    <a:pt x="30190" y="0"/>
                  </a:cubicBezTo>
                  <a:lnTo>
                    <a:pt x="14975" y="0"/>
                  </a:lnTo>
                  <a:cubicBezTo>
                    <a:pt x="11172" y="145805"/>
                    <a:pt x="6100" y="291610"/>
                    <a:pt x="3565" y="434879"/>
                  </a:cubicBezTo>
                  <a:cubicBezTo>
                    <a:pt x="-239" y="600970"/>
                    <a:pt x="-1507" y="767061"/>
                    <a:pt x="2297" y="930617"/>
                  </a:cubicBezTo>
                  <a:cubicBezTo>
                    <a:pt x="3565" y="971188"/>
                    <a:pt x="6100" y="1011760"/>
                    <a:pt x="7368" y="1052332"/>
                  </a:cubicBezTo>
                  <a:cubicBezTo>
                    <a:pt x="8636" y="1072618"/>
                    <a:pt x="11172" y="1092904"/>
                    <a:pt x="12440" y="1113190"/>
                  </a:cubicBezTo>
                  <a:cubicBezTo>
                    <a:pt x="13707" y="1133476"/>
                    <a:pt x="13707" y="1155030"/>
                    <a:pt x="27654" y="1175316"/>
                  </a:cubicBezTo>
                  <a:cubicBezTo>
                    <a:pt x="33993" y="1185459"/>
                    <a:pt x="44136" y="1191798"/>
                    <a:pt x="54279" y="1195602"/>
                  </a:cubicBezTo>
                  <a:cubicBezTo>
                    <a:pt x="64422" y="1199405"/>
                    <a:pt x="75833" y="1200673"/>
                    <a:pt x="88512" y="1199405"/>
                  </a:cubicBezTo>
                  <a:cubicBezTo>
                    <a:pt x="110066" y="1195602"/>
                    <a:pt x="130352" y="1185459"/>
                    <a:pt x="145566" y="1168976"/>
                  </a:cubicBezTo>
                  <a:cubicBezTo>
                    <a:pt x="159513" y="1152494"/>
                    <a:pt x="167120" y="1132208"/>
                    <a:pt x="170923" y="1111922"/>
                  </a:cubicBezTo>
                  <a:cubicBezTo>
                    <a:pt x="174727" y="1091636"/>
                    <a:pt x="174727" y="1071350"/>
                    <a:pt x="174727" y="1051064"/>
                  </a:cubicBezTo>
                  <a:cubicBezTo>
                    <a:pt x="162048" y="735365"/>
                    <a:pt x="160780" y="428540"/>
                    <a:pt x="168388" y="139466"/>
                  </a:cubicBezTo>
                  <a:close/>
                  <a:moveTo>
                    <a:pt x="14975" y="950903"/>
                  </a:moveTo>
                  <a:cubicBezTo>
                    <a:pt x="16243" y="981331"/>
                    <a:pt x="17511" y="1011760"/>
                    <a:pt x="18779" y="1040921"/>
                  </a:cubicBezTo>
                  <a:cubicBezTo>
                    <a:pt x="20047" y="1052332"/>
                    <a:pt x="20047" y="1065011"/>
                    <a:pt x="21315" y="1077690"/>
                  </a:cubicBezTo>
                  <a:cubicBezTo>
                    <a:pt x="17511" y="1035850"/>
                    <a:pt x="16243" y="994010"/>
                    <a:pt x="14975" y="950903"/>
                  </a:cubicBez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  <p:sp>
          <p:nvSpPr>
            <p:cNvPr id="29" name="Свободна форма: фигура 28"/>
            <p:cNvSpPr/>
            <p:nvPr/>
          </p:nvSpPr>
          <p:spPr>
            <a:xfrm>
              <a:off x="11858460" y="0"/>
              <a:ext cx="13946" cy="1274209"/>
            </a:xfrm>
            <a:custGeom>
              <a:avLst/>
              <a:rect l="l" t="t" r="r" b="b"/>
              <a:pathLst>
                <a:path w="13946" h="1274209">
                  <a:moveTo>
                    <a:pt x="7607" y="1268"/>
                  </a:moveTo>
                  <a:cubicBezTo>
                    <a:pt x="7607" y="67197"/>
                    <a:pt x="6339" y="131858"/>
                    <a:pt x="6339" y="192716"/>
                  </a:cubicBezTo>
                  <a:cubicBezTo>
                    <a:pt x="2536" y="606042"/>
                    <a:pt x="1268" y="915402"/>
                    <a:pt x="0" y="1081493"/>
                  </a:cubicBezTo>
                  <a:lnTo>
                    <a:pt x="3804" y="1274209"/>
                  </a:lnTo>
                  <a:cubicBezTo>
                    <a:pt x="8875" y="1058672"/>
                    <a:pt x="10143" y="587024"/>
                    <a:pt x="13947" y="88751"/>
                  </a:cubicBezTo>
                  <a:cubicBezTo>
                    <a:pt x="13947" y="59590"/>
                    <a:pt x="13947" y="30429"/>
                    <a:pt x="13947" y="0"/>
                  </a:cubicBezTo>
                  <a:lnTo>
                    <a:pt x="7607" y="0"/>
                  </a:lnTo>
                  <a:lnTo>
                    <a:pt x="7607" y="1268"/>
                  </a:lnTo>
                  <a:close/>
                </a:path>
              </a:pathLst>
            </a:custGeom>
            <a:grpFill/>
            <a:ln w="1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bg-BG"/>
            </a:p>
          </p:txBody>
        </p:sp>
      </p:grpSp>
      <p:sp>
        <p:nvSpPr>
          <p:cNvPr id="56" name="Заглавие 1"/>
          <p:cNvSpPr>
            <a:spLocks noGrp="1" noEditPoints="1"/>
          </p:cNvSpPr>
          <p:nvPr>
            <p:ph type="ctrTitle" hasCustomPrompt="1"/>
          </p:nvPr>
        </p:nvSpPr>
        <p:spPr>
          <a:xfrm>
            <a:off x="592077" y="1101303"/>
            <a:ext cx="5340222" cy="1009954"/>
          </a:xfrm>
        </p:spPr>
        <p:txBody>
          <a:bodyPr anchor="ctr">
            <a:normAutofit/>
          </a:bodyPr>
          <a:lstStyle>
            <a:lvl1pPr algn="l">
              <a:defRPr sz="3600" b="1" spc="-1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57" name="Подзаглавие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592077" y="2317632"/>
            <a:ext cx="5340222" cy="456293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4">
                    <a:lumMod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58" name="Текстов контейнер 24"/>
          <p:cNvSpPr>
            <a:spLocks noGrp="1" noEditPoints="1"/>
          </p:cNvSpPr>
          <p:nvPr>
            <p:ph type="body" sz="quarter" idx="13" hasCustomPrompt="1"/>
          </p:nvPr>
        </p:nvSpPr>
        <p:spPr>
          <a:xfrm>
            <a:off x="592077" y="2980301"/>
            <a:ext cx="5340222" cy="261282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9" name="Контейнер за картина 2"/>
          <p:cNvSpPr>
            <a:spLocks noGrp="1" noEditPoints="1"/>
          </p:cNvSpPr>
          <p:nvPr>
            <p:ph type="pic" sz="quarter" idx="14" hasCustomPrompt="1"/>
          </p:nvPr>
        </p:nvSpPr>
        <p:spPr>
          <a:xfrm>
            <a:off x="6259642" y="1101725"/>
            <a:ext cx="5340222" cy="4491038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Текстов контейнер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Контейнер за 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0A4B-84D1-487F-BAEF-7302E632E50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accent4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 noEditPoints="1"/>
          </p:cNvSpPr>
          <p:nvPr>
            <p:ph type="ctrTitle"/>
          </p:nvPr>
        </p:nvSpPr>
        <p:spPr>
          <a:xfrm>
            <a:off x="1524000" y="381188"/>
            <a:ext cx="9144000" cy="2387600"/>
          </a:xfrm>
        </p:spPr>
        <p:txBody>
          <a:bodyPr>
            <a:normAutofit/>
          </a:bodyPr>
          <a:lstStyle/>
          <a:p>
            <a:r>
              <a:rPr lang="ru-RU" sz="6500" dirty="0"/>
              <a:t>Сертификат</a:t>
            </a:r>
            <a:endParaRPr lang="bg-BG" sz="6500" dirty="0"/>
          </a:p>
        </p:txBody>
      </p:sp>
      <p:sp>
        <p:nvSpPr>
          <p:cNvPr id="3" name="Подзаглавие 2"/>
          <p:cNvSpPr>
            <a:spLocks noGrp="1" noEditPoints="1"/>
          </p:cNvSpPr>
          <p:nvPr>
            <p:ph type="subTitle" idx="1"/>
          </p:nvPr>
        </p:nvSpPr>
        <p:spPr>
          <a:xfrm>
            <a:off x="1524000" y="2929017"/>
            <a:ext cx="9144000" cy="2516207"/>
          </a:xfrm>
        </p:spPr>
        <p:txBody>
          <a:bodyPr/>
          <a:lstStyle/>
          <a:p>
            <a:r>
              <a:t>Настоящий сертификат подтверждает, что</a:t>
            </a:r>
          </a:p>
          <a:p>
            <a:r>
              <a:t>Иванов Иван Иванович</a:t>
            </a:r>
          </a:p>
          <a:p>
            <a:r>
              <a:t>прошел квалификационные курсы, </a:t>
            </a:r>
          </a:p>
          <a:p>
            <a:r>
              <a:t>по окончании которых получил специальность</a:t>
            </a:r>
          </a:p>
          <a:p>
            <a:r>
              <a:t>Кондитер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ingerbread">
  <a:themeElements>
    <a:clrScheme name="Gingerbread Color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D05002"/>
      </a:accent1>
      <a:accent2>
        <a:srgbClr val="FDB86D"/>
      </a:accent2>
      <a:accent3>
        <a:srgbClr val="F7D5D5"/>
      </a:accent3>
      <a:accent4>
        <a:srgbClr val="EEAEAE"/>
      </a:accent4>
      <a:accent5>
        <a:srgbClr val="E6AD72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о избор 9">
      <a:majorFont>
        <a:latin typeface="Gill Sans MT"/>
        <a:ea typeface=""/>
        <a:cs typeface=""/>
      </a:majorFont>
      <a:minorFont>
        <a:latin typeface="Arial"/>
        <a:ea typeface=""/>
        <a:cs typeface="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221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Gingerbread</vt:lpstr>
      <vt:lpstr>Presentation Title</vt:lpstr>
      <vt:lpstr>Content</vt:lpstr>
      <vt:lpstr>Slide Title</vt:lpstr>
      <vt:lpstr>Slide Title</vt:lpstr>
      <vt:lpstr>Slide Title</vt:lpstr>
      <vt:lpstr>Slide Title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Slava Musinov</dc:creator>
  <cp:lastModifiedBy>Slava Musinov</cp:lastModifiedBy>
  <cp:revision>4</cp:revision>
  <dcterms:created xsi:type="dcterms:W3CDTF">2020-11-27T08:27:32Z</dcterms:created>
  <dcterms:modified xsi:type="dcterms:W3CDTF">2023-12-20T16:12:49Z</dcterms:modified>
</cp:coreProperties>
</file>