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0556-7724-40F5-AC37-9C6C61EF9D9E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EDBE-F426-41BB-852C-9A7EF45252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0556-7724-40F5-AC37-9C6C61EF9D9E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EDBE-F426-41BB-852C-9A7EF45252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0556-7724-40F5-AC37-9C6C61EF9D9E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EDBE-F426-41BB-852C-9A7EF45252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0556-7724-40F5-AC37-9C6C61EF9D9E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EDBE-F426-41BB-852C-9A7EF45252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0556-7724-40F5-AC37-9C6C61EF9D9E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EDBE-F426-41BB-852C-9A7EF45252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0556-7724-40F5-AC37-9C6C61EF9D9E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EDBE-F426-41BB-852C-9A7EF45252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0556-7724-40F5-AC37-9C6C61EF9D9E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EDBE-F426-41BB-852C-9A7EF45252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0556-7724-40F5-AC37-9C6C61EF9D9E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EDBE-F426-41BB-852C-9A7EF45252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0556-7724-40F5-AC37-9C6C61EF9D9E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EDBE-F426-41BB-852C-9A7EF45252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0556-7724-40F5-AC37-9C6C61EF9D9E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EDBE-F426-41BB-852C-9A7EF45252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0556-7724-40F5-AC37-9C6C61EF9D9E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EDBE-F426-41BB-852C-9A7EF45252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50556-7724-40F5-AC37-9C6C61EF9D9E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BEDBE-F426-41BB-852C-9A7EF452521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mages (3)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496" y="0"/>
            <a:ext cx="918549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0"/>
            <a:ext cx="5943600" cy="1295400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chemeClr val="tx2">
                    <a:lumMod val="50000"/>
                  </a:schemeClr>
                </a:solidFill>
                <a:latin typeface="Algerian" pitchFamily="82" charset="0"/>
              </a:rPr>
              <a:t>Aligarh</a:t>
            </a:r>
            <a:endParaRPr lang="en-US" sz="7200" b="1" dirty="0">
              <a:solidFill>
                <a:schemeClr val="tx2">
                  <a:lumMod val="50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990600"/>
            <a:ext cx="2590800" cy="609600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</a:rPr>
              <a:t>Times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486400"/>
            <a:ext cx="342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</a:rPr>
              <a:t>Cover Story</a:t>
            </a:r>
          </a:p>
          <a:p>
            <a:r>
              <a:rPr lang="en-US" sz="2800" b="1" dirty="0" smtClean="0">
                <a:solidFill>
                  <a:srgbClr val="FFFF00"/>
                </a:solidFill>
              </a:rPr>
              <a:t>Food for Thought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29400" y="4114800"/>
            <a:ext cx="220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FF00"/>
                </a:solidFill>
              </a:rPr>
              <a:t>Heritage</a:t>
            </a:r>
            <a:endParaRPr lang="en-US" sz="4000" b="1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05600" y="4953000"/>
            <a:ext cx="2209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The legacy of </a:t>
            </a:r>
          </a:p>
          <a:p>
            <a:r>
              <a:rPr lang="en-US" b="1" dirty="0" smtClean="0">
                <a:solidFill>
                  <a:srgbClr val="FFC000"/>
                </a:solidFill>
              </a:rPr>
              <a:t>Eighteenth-century</a:t>
            </a:r>
          </a:p>
          <a:p>
            <a:r>
              <a:rPr lang="en-US" b="1" dirty="0" smtClean="0">
                <a:solidFill>
                  <a:srgbClr val="FFC000"/>
                </a:solidFill>
              </a:rPr>
              <a:t>French adventures</a:t>
            </a:r>
          </a:p>
          <a:p>
            <a:r>
              <a:rPr lang="en-US" b="1" dirty="0">
                <a:solidFill>
                  <a:srgbClr val="FFC000"/>
                </a:solidFill>
              </a:rPr>
              <a:t>o</a:t>
            </a:r>
            <a:r>
              <a:rPr lang="en-US" b="1" dirty="0" smtClean="0">
                <a:solidFill>
                  <a:srgbClr val="FFC000"/>
                </a:solidFill>
              </a:rPr>
              <a:t>f Maratha </a:t>
            </a:r>
          </a:p>
          <a:p>
            <a:r>
              <a:rPr lang="en-US" b="1" dirty="0">
                <a:solidFill>
                  <a:srgbClr val="FFC000"/>
                </a:solidFill>
              </a:rPr>
              <a:t>a</a:t>
            </a:r>
            <a:r>
              <a:rPr lang="en-US" b="1" dirty="0" smtClean="0">
                <a:solidFill>
                  <a:srgbClr val="FFC000"/>
                </a:solidFill>
              </a:rPr>
              <a:t>rmy at Aligarh</a:t>
            </a:r>
            <a:endParaRPr lang="en-US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19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Aligarh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Aligarh</dc:title>
  <dc:creator>CSD</dc:creator>
  <cp:lastModifiedBy>CSD</cp:lastModifiedBy>
  <cp:revision>2</cp:revision>
  <dcterms:created xsi:type="dcterms:W3CDTF">2023-08-22T04:42:01Z</dcterms:created>
  <dcterms:modified xsi:type="dcterms:W3CDTF">2023-08-22T04:54:20Z</dcterms:modified>
</cp:coreProperties>
</file>